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79" r:id="rId2"/>
    <p:sldId id="280" r:id="rId3"/>
    <p:sldId id="281" r:id="rId4"/>
    <p:sldId id="282" r:id="rId5"/>
    <p:sldId id="283" r:id="rId6"/>
    <p:sldId id="284" r:id="rId7"/>
    <p:sldId id="263" r:id="rId8"/>
    <p:sldId id="264" r:id="rId9"/>
    <p:sldId id="265" r:id="rId10"/>
    <p:sldId id="266" r:id="rId11"/>
    <p:sldId id="269" r:id="rId12"/>
    <p:sldId id="267" r:id="rId13"/>
    <p:sldId id="271" r:id="rId14"/>
    <p:sldId id="272" r:id="rId15"/>
    <p:sldId id="270" r:id="rId16"/>
    <p:sldId id="268" r:id="rId17"/>
    <p:sldId id="274" r:id="rId18"/>
    <p:sldId id="275" r:id="rId19"/>
    <p:sldId id="276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5" r:id="rId30"/>
    <p:sldId id="296" r:id="rId31"/>
    <p:sldId id="298" r:id="rId32"/>
    <p:sldId id="297" r:id="rId33"/>
    <p:sldId id="294" r:id="rId34"/>
    <p:sldId id="278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30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Mipymes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México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"/>
          <c:y val="0.19647670518229166"/>
          <c:w val="0.70781006039347383"/>
          <c:h val="0.80352329481770834"/>
        </c:manualLayout>
      </c:layout>
      <c:ofPieChart>
        <c:ofPieType val="bar"/>
        <c:varyColors val="1"/>
        <c:ser>
          <c:idx val="0"/>
          <c:order val="0"/>
          <c:tx>
            <c:strRef>
              <c:f>Hoja1!$B$7</c:f>
              <c:strCache>
                <c:ptCount val="1"/>
                <c:pt idx="0">
                  <c:v>% de participación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2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4854512166593031"/>
                  <c:y val="0.133518756581756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Hoja1!$A$8:$A$11</c:f>
              <c:strCache>
                <c:ptCount val="4"/>
                <c:pt idx="0">
                  <c:v>Microempresas</c:v>
                </c:pt>
                <c:pt idx="1">
                  <c:v>Pequeñas empresas</c:v>
                </c:pt>
                <c:pt idx="2">
                  <c:v>Medianas empresas</c:v>
                </c:pt>
                <c:pt idx="3">
                  <c:v>Grandes empresas</c:v>
                </c:pt>
              </c:strCache>
            </c:strRef>
          </c:cat>
          <c:val>
            <c:numRef>
              <c:f>Hoja1!$B$8:$B$11</c:f>
              <c:numCache>
                <c:formatCode>0.00%</c:formatCode>
                <c:ptCount val="4"/>
                <c:pt idx="0">
                  <c:v>0.95199999999999996</c:v>
                </c:pt>
                <c:pt idx="1">
                  <c:v>4.2999999999999997E-2</c:v>
                </c:pt>
                <c:pt idx="2">
                  <c:v>3.0000000000000001E-3</c:v>
                </c:pt>
                <c:pt idx="3">
                  <c:v>2E-3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gapWidth val="100"/>
        <c:secondPieSize val="75"/>
        <c:serLines>
          <c:spPr>
            <a:ln w="9525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A63FD-F3C3-4228-9076-7D01F7369F61}" type="doc">
      <dgm:prSet loTypeId="urn:microsoft.com/office/officeart/2005/8/layout/cycle5" loCatId="cycle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5ADB73F-A5BD-491A-8939-D2BD329B866C}">
      <dgm:prSet phldrT="[Texto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Introducción </a:t>
          </a:r>
          <a:endParaRPr lang="es-MX" sz="1400" b="1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2D4417-7FEB-456C-8E10-5563630BA384}" type="par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DD46F5-4717-47AE-BA3B-E8CB166F46B1}" type="sib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4995D-6295-4F0E-B8B0-9EC9D9DF3C0E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tx1"/>
              </a:solidFill>
              <a:latin typeface="Arial" panose="020B0604020202020204" pitchFamily="34" charset="0"/>
            </a:rPr>
            <a:t>Como planear</a:t>
          </a:r>
          <a:endParaRPr lang="es-MX" sz="16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AB9EE3-AFC8-48D0-9CFD-CD60F263D12E}" type="par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55CE69-9F26-4F6F-B03F-E4A95D8C9DFC}" type="sib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A26D7F-B2EE-4533-BC6D-81FB054E6BCB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Selección y </a:t>
          </a:r>
          <a:r>
            <a:rPr lang="es-MX" sz="1400" dirty="0" err="1" smtClean="0">
              <a:solidFill>
                <a:schemeClr val="tx1"/>
              </a:solidFill>
              <a:latin typeface="Arial" panose="020B0604020202020204" pitchFamily="34" charset="0"/>
            </a:rPr>
            <a:t>eval</a:t>
          </a:r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. </a:t>
          </a:r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Del </a:t>
          </a:r>
          <a:r>
            <a:rPr lang="es-MX" sz="1400" dirty="0" err="1" smtClean="0">
              <a:solidFill>
                <a:schemeClr val="tx1"/>
              </a:solidFill>
              <a:latin typeface="Arial" panose="020B0604020202020204" pitchFamily="34" charset="0"/>
            </a:rPr>
            <a:t>sist</a:t>
          </a:r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 fiscal</a:t>
          </a:r>
          <a:endParaRPr lang="es-MX" sz="14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0BE730-2E3D-48B8-B84A-339556E5972B}" type="par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6CC68B-CD08-4219-984B-BAE177BC1B6F}" type="sib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6674A1-2ABF-42DC-BB5B-C0B20EAEE4B9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Gestión</a:t>
          </a:r>
          <a:r>
            <a:rPr lang="es-MX" sz="1400" b="0" i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400" b="0" i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del proceso fiscal</a:t>
          </a:r>
          <a:endParaRPr lang="es-MX" sz="14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7F3815-7F30-4831-A990-345CB0F49B88}" type="par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276286-3C98-4CF6-B590-215659632BB0}" type="sib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ABE92-5F21-41A1-AC78-B4F2CD4B52D5}">
      <dgm:prSet phldrT="[Texto]" custT="1"/>
      <dgm:spPr/>
      <dgm:t>
        <a:bodyPr/>
        <a:lstStyle/>
        <a:p>
          <a:r>
            <a:rPr lang="es-MX" sz="12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Aplicación</a:t>
          </a:r>
          <a:endParaRPr lang="es-MX" sz="12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9E8DC4-678C-4016-AE60-F6EF036971CE}" type="par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4CFA-BCC1-4810-B7B3-3AFEDBE11748}" type="sib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B5574E-D66D-476C-8882-9055E67FE02E}" type="pres">
      <dgm:prSet presAssocID="{88AA63FD-F3C3-4228-9076-7D01F7369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8DFF58-74BF-4B43-9E1B-49565141BAFD}" type="pres">
      <dgm:prSet presAssocID="{45ADB73F-A5BD-491A-8939-D2BD329B866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5DC252-0F60-4C5B-A850-F9BBD31B12A7}" type="pres">
      <dgm:prSet presAssocID="{45ADB73F-A5BD-491A-8939-D2BD329B866C}" presName="spNode" presStyleCnt="0"/>
      <dgm:spPr/>
    </dgm:pt>
    <dgm:pt modelId="{B620A558-F5C1-4A9E-B5D1-6BDB176260BE}" type="pres">
      <dgm:prSet presAssocID="{92DD46F5-4717-47AE-BA3B-E8CB166F46B1}" presName="sibTrans" presStyleLbl="sibTrans1D1" presStyleIdx="0" presStyleCnt="5"/>
      <dgm:spPr/>
      <dgm:t>
        <a:bodyPr/>
        <a:lstStyle/>
        <a:p>
          <a:endParaRPr lang="es-MX"/>
        </a:p>
      </dgm:t>
    </dgm:pt>
    <dgm:pt modelId="{87E26C76-ABAE-4A6F-BCDB-146FAB85A259}" type="pres">
      <dgm:prSet presAssocID="{8484995D-6295-4F0E-B8B0-9EC9D9DF3C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4AA59F-5A66-4968-B1CB-578E25B29F3F}" type="pres">
      <dgm:prSet presAssocID="{8484995D-6295-4F0E-B8B0-9EC9D9DF3C0E}" presName="spNode" presStyleCnt="0"/>
      <dgm:spPr/>
    </dgm:pt>
    <dgm:pt modelId="{61CDD775-7DE4-48C6-A364-9B19BED94835}" type="pres">
      <dgm:prSet presAssocID="{9655CE69-9F26-4F6F-B03F-E4A95D8C9DFC}" presName="sibTrans" presStyleLbl="sibTrans1D1" presStyleIdx="1" presStyleCnt="5"/>
      <dgm:spPr/>
      <dgm:t>
        <a:bodyPr/>
        <a:lstStyle/>
        <a:p>
          <a:endParaRPr lang="es-MX"/>
        </a:p>
      </dgm:t>
    </dgm:pt>
    <dgm:pt modelId="{2B0641D6-5AF4-469B-834F-21945D5681C0}" type="pres">
      <dgm:prSet presAssocID="{73A26D7F-B2EE-4533-BC6D-81FB054E6BC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004378-E15B-44AD-8AD2-7619B9FF031B}" type="pres">
      <dgm:prSet presAssocID="{73A26D7F-B2EE-4533-BC6D-81FB054E6BCB}" presName="spNode" presStyleCnt="0"/>
      <dgm:spPr/>
    </dgm:pt>
    <dgm:pt modelId="{9C6E8BD3-FCAB-472A-8B01-ED67A764BD41}" type="pres">
      <dgm:prSet presAssocID="{096CC68B-CD08-4219-984B-BAE177BC1B6F}" presName="sibTrans" presStyleLbl="sibTrans1D1" presStyleIdx="2" presStyleCnt="5"/>
      <dgm:spPr/>
      <dgm:t>
        <a:bodyPr/>
        <a:lstStyle/>
        <a:p>
          <a:endParaRPr lang="es-MX"/>
        </a:p>
      </dgm:t>
    </dgm:pt>
    <dgm:pt modelId="{637C12DC-0716-46E6-8D02-04AB635317EA}" type="pres">
      <dgm:prSet presAssocID="{3D6674A1-2ABF-42DC-BB5B-C0B20EAEE4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243B3-2DC3-420A-B0DD-FE773C0665FE}" type="pres">
      <dgm:prSet presAssocID="{3D6674A1-2ABF-42DC-BB5B-C0B20EAEE4B9}" presName="spNode" presStyleCnt="0"/>
      <dgm:spPr/>
    </dgm:pt>
    <dgm:pt modelId="{A9DC648E-0558-409B-9592-3E12B76FA444}" type="pres">
      <dgm:prSet presAssocID="{7C276286-3C98-4CF6-B590-215659632BB0}" presName="sibTrans" presStyleLbl="sibTrans1D1" presStyleIdx="3" presStyleCnt="5"/>
      <dgm:spPr/>
      <dgm:t>
        <a:bodyPr/>
        <a:lstStyle/>
        <a:p>
          <a:endParaRPr lang="es-MX"/>
        </a:p>
      </dgm:t>
    </dgm:pt>
    <dgm:pt modelId="{108E2CAD-F74B-4442-8197-220E5E4DFB1F}" type="pres">
      <dgm:prSet presAssocID="{30AABE92-5F21-41A1-AC78-B4F2CD4B52D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8AA779-036B-4839-8C98-D759FD0CDB17}" type="pres">
      <dgm:prSet presAssocID="{30AABE92-5F21-41A1-AC78-B4F2CD4B52D5}" presName="spNode" presStyleCnt="0"/>
      <dgm:spPr/>
    </dgm:pt>
    <dgm:pt modelId="{680B4F48-6C0B-437B-AFF8-A84492259D15}" type="pres">
      <dgm:prSet presAssocID="{3AE84CFA-BCC1-4810-B7B3-3AFEDBE11748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C5C9B2FB-B9EE-402C-B8B3-8A5D497B9E4E}" type="presOf" srcId="{8484995D-6295-4F0E-B8B0-9EC9D9DF3C0E}" destId="{87E26C76-ABAE-4A6F-BCDB-146FAB85A259}" srcOrd="0" destOrd="0" presId="urn:microsoft.com/office/officeart/2005/8/layout/cycle5"/>
    <dgm:cxn modelId="{6CE50DC7-BF3C-4276-B99D-C4AB2CED2477}" type="presOf" srcId="{92DD46F5-4717-47AE-BA3B-E8CB166F46B1}" destId="{B620A558-F5C1-4A9E-B5D1-6BDB176260BE}" srcOrd="0" destOrd="0" presId="urn:microsoft.com/office/officeart/2005/8/layout/cycle5"/>
    <dgm:cxn modelId="{F1C1CD2F-B24C-47E8-B0C1-B85F71CDB557}" srcId="{88AA63FD-F3C3-4228-9076-7D01F7369F61}" destId="{3D6674A1-2ABF-42DC-BB5B-C0B20EAEE4B9}" srcOrd="3" destOrd="0" parTransId="{687F3815-7F30-4831-A990-345CB0F49B88}" sibTransId="{7C276286-3C98-4CF6-B590-215659632BB0}"/>
    <dgm:cxn modelId="{51D96EE5-E779-428F-9EEB-BC8310671970}" type="presOf" srcId="{7C276286-3C98-4CF6-B590-215659632BB0}" destId="{A9DC648E-0558-409B-9592-3E12B76FA444}" srcOrd="0" destOrd="0" presId="urn:microsoft.com/office/officeart/2005/8/layout/cycle5"/>
    <dgm:cxn modelId="{D1F72451-CDAC-4916-95C8-080CCF8F2FA6}" srcId="{88AA63FD-F3C3-4228-9076-7D01F7369F61}" destId="{8484995D-6295-4F0E-B8B0-9EC9D9DF3C0E}" srcOrd="1" destOrd="0" parTransId="{2FAB9EE3-AFC8-48D0-9CFD-CD60F263D12E}" sibTransId="{9655CE69-9F26-4F6F-B03F-E4A95D8C9DFC}"/>
    <dgm:cxn modelId="{CABC6A7F-6A59-4874-8E4E-F25FC6168C57}" type="presOf" srcId="{096CC68B-CD08-4219-984B-BAE177BC1B6F}" destId="{9C6E8BD3-FCAB-472A-8B01-ED67A764BD41}" srcOrd="0" destOrd="0" presId="urn:microsoft.com/office/officeart/2005/8/layout/cycle5"/>
    <dgm:cxn modelId="{CB8EEAA9-82D6-4EF2-A3A1-021C8EB7F98D}" type="presOf" srcId="{88AA63FD-F3C3-4228-9076-7D01F7369F61}" destId="{76B5574E-D66D-476C-8882-9055E67FE02E}" srcOrd="0" destOrd="0" presId="urn:microsoft.com/office/officeart/2005/8/layout/cycle5"/>
    <dgm:cxn modelId="{31CC9D08-B105-469E-8BFC-C7BAC83B338D}" srcId="{88AA63FD-F3C3-4228-9076-7D01F7369F61}" destId="{73A26D7F-B2EE-4533-BC6D-81FB054E6BCB}" srcOrd="2" destOrd="0" parTransId="{CA0BE730-2E3D-48B8-B84A-339556E5972B}" sibTransId="{096CC68B-CD08-4219-984B-BAE177BC1B6F}"/>
    <dgm:cxn modelId="{96599F50-5ADF-4DDB-94BA-318EBD6784F6}" type="presOf" srcId="{3D6674A1-2ABF-42DC-BB5B-C0B20EAEE4B9}" destId="{637C12DC-0716-46E6-8D02-04AB635317EA}" srcOrd="0" destOrd="0" presId="urn:microsoft.com/office/officeart/2005/8/layout/cycle5"/>
    <dgm:cxn modelId="{4D0F1DC1-59B5-431D-90A2-15E1F0483413}" srcId="{88AA63FD-F3C3-4228-9076-7D01F7369F61}" destId="{30AABE92-5F21-41A1-AC78-B4F2CD4B52D5}" srcOrd="4" destOrd="0" parTransId="{DD9E8DC4-678C-4016-AE60-F6EF036971CE}" sibTransId="{3AE84CFA-BCC1-4810-B7B3-3AFEDBE11748}"/>
    <dgm:cxn modelId="{EE792415-5C12-49F7-9B8B-4775CE23203E}" type="presOf" srcId="{45ADB73F-A5BD-491A-8939-D2BD329B866C}" destId="{1D8DFF58-74BF-4B43-9E1B-49565141BAFD}" srcOrd="0" destOrd="0" presId="urn:microsoft.com/office/officeart/2005/8/layout/cycle5"/>
    <dgm:cxn modelId="{940C4D6E-67D8-483C-A3BF-1436F61F5D1F}" type="presOf" srcId="{30AABE92-5F21-41A1-AC78-B4F2CD4B52D5}" destId="{108E2CAD-F74B-4442-8197-220E5E4DFB1F}" srcOrd="0" destOrd="0" presId="urn:microsoft.com/office/officeart/2005/8/layout/cycle5"/>
    <dgm:cxn modelId="{419E31C0-CEA7-483D-AD6F-7533F9022450}" type="presOf" srcId="{73A26D7F-B2EE-4533-BC6D-81FB054E6BCB}" destId="{2B0641D6-5AF4-469B-834F-21945D5681C0}" srcOrd="0" destOrd="0" presId="urn:microsoft.com/office/officeart/2005/8/layout/cycle5"/>
    <dgm:cxn modelId="{478457E6-6F44-449C-B32A-A828A51F01BE}" srcId="{88AA63FD-F3C3-4228-9076-7D01F7369F61}" destId="{45ADB73F-A5BD-491A-8939-D2BD329B866C}" srcOrd="0" destOrd="0" parTransId="{A22D4417-7FEB-456C-8E10-5563630BA384}" sibTransId="{92DD46F5-4717-47AE-BA3B-E8CB166F46B1}"/>
    <dgm:cxn modelId="{A236B470-5BEB-4141-A1C9-7108081DA75A}" type="presOf" srcId="{9655CE69-9F26-4F6F-B03F-E4A95D8C9DFC}" destId="{61CDD775-7DE4-48C6-A364-9B19BED94835}" srcOrd="0" destOrd="0" presId="urn:microsoft.com/office/officeart/2005/8/layout/cycle5"/>
    <dgm:cxn modelId="{9E010549-3F81-416D-AEB4-6ECDDA25E03D}" type="presOf" srcId="{3AE84CFA-BCC1-4810-B7B3-3AFEDBE11748}" destId="{680B4F48-6C0B-437B-AFF8-A84492259D15}" srcOrd="0" destOrd="0" presId="urn:microsoft.com/office/officeart/2005/8/layout/cycle5"/>
    <dgm:cxn modelId="{148052DD-2561-4431-BA96-650B8398B14F}" type="presParOf" srcId="{76B5574E-D66D-476C-8882-9055E67FE02E}" destId="{1D8DFF58-74BF-4B43-9E1B-49565141BAFD}" srcOrd="0" destOrd="0" presId="urn:microsoft.com/office/officeart/2005/8/layout/cycle5"/>
    <dgm:cxn modelId="{F217BE66-F398-4C7D-A9B8-B604F671B8E5}" type="presParOf" srcId="{76B5574E-D66D-476C-8882-9055E67FE02E}" destId="{845DC252-0F60-4C5B-A850-F9BBD31B12A7}" srcOrd="1" destOrd="0" presId="urn:microsoft.com/office/officeart/2005/8/layout/cycle5"/>
    <dgm:cxn modelId="{5FAB8616-5AE8-43D2-B25B-D757988536F7}" type="presParOf" srcId="{76B5574E-D66D-476C-8882-9055E67FE02E}" destId="{B620A558-F5C1-4A9E-B5D1-6BDB176260BE}" srcOrd="2" destOrd="0" presId="urn:microsoft.com/office/officeart/2005/8/layout/cycle5"/>
    <dgm:cxn modelId="{E671E128-ADAC-48D1-B440-A0F606398A30}" type="presParOf" srcId="{76B5574E-D66D-476C-8882-9055E67FE02E}" destId="{87E26C76-ABAE-4A6F-BCDB-146FAB85A259}" srcOrd="3" destOrd="0" presId="urn:microsoft.com/office/officeart/2005/8/layout/cycle5"/>
    <dgm:cxn modelId="{E1BEAEAE-1807-4892-8484-D8A47190D50E}" type="presParOf" srcId="{76B5574E-D66D-476C-8882-9055E67FE02E}" destId="{094AA59F-5A66-4968-B1CB-578E25B29F3F}" srcOrd="4" destOrd="0" presId="urn:microsoft.com/office/officeart/2005/8/layout/cycle5"/>
    <dgm:cxn modelId="{7B374803-A18E-444B-BD33-A0B2049E8675}" type="presParOf" srcId="{76B5574E-D66D-476C-8882-9055E67FE02E}" destId="{61CDD775-7DE4-48C6-A364-9B19BED94835}" srcOrd="5" destOrd="0" presId="urn:microsoft.com/office/officeart/2005/8/layout/cycle5"/>
    <dgm:cxn modelId="{23ACAEA7-F989-4BC9-8C6D-647C358EE1A3}" type="presParOf" srcId="{76B5574E-D66D-476C-8882-9055E67FE02E}" destId="{2B0641D6-5AF4-469B-834F-21945D5681C0}" srcOrd="6" destOrd="0" presId="urn:microsoft.com/office/officeart/2005/8/layout/cycle5"/>
    <dgm:cxn modelId="{08022393-F97F-4E7F-9277-74BACF9ECBC8}" type="presParOf" srcId="{76B5574E-D66D-476C-8882-9055E67FE02E}" destId="{29004378-E15B-44AD-8AD2-7619B9FF031B}" srcOrd="7" destOrd="0" presId="urn:microsoft.com/office/officeart/2005/8/layout/cycle5"/>
    <dgm:cxn modelId="{BEAAA6BA-8132-4529-93A8-BB1E783FB31D}" type="presParOf" srcId="{76B5574E-D66D-476C-8882-9055E67FE02E}" destId="{9C6E8BD3-FCAB-472A-8B01-ED67A764BD41}" srcOrd="8" destOrd="0" presId="urn:microsoft.com/office/officeart/2005/8/layout/cycle5"/>
    <dgm:cxn modelId="{CA6CEC50-7CED-4441-AEC8-EE7B4EA062AA}" type="presParOf" srcId="{76B5574E-D66D-476C-8882-9055E67FE02E}" destId="{637C12DC-0716-46E6-8D02-04AB635317EA}" srcOrd="9" destOrd="0" presId="urn:microsoft.com/office/officeart/2005/8/layout/cycle5"/>
    <dgm:cxn modelId="{DA77BD70-EAB9-4F52-8548-0F8BD5C4016D}" type="presParOf" srcId="{76B5574E-D66D-476C-8882-9055E67FE02E}" destId="{DB8243B3-2DC3-420A-B0DD-FE773C0665FE}" srcOrd="10" destOrd="0" presId="urn:microsoft.com/office/officeart/2005/8/layout/cycle5"/>
    <dgm:cxn modelId="{0C77F408-2539-4305-9AA4-A60E0A785A53}" type="presParOf" srcId="{76B5574E-D66D-476C-8882-9055E67FE02E}" destId="{A9DC648E-0558-409B-9592-3E12B76FA444}" srcOrd="11" destOrd="0" presId="urn:microsoft.com/office/officeart/2005/8/layout/cycle5"/>
    <dgm:cxn modelId="{7F748E05-1DC0-4F5C-BF8C-0AAAB34A3FA2}" type="presParOf" srcId="{76B5574E-D66D-476C-8882-9055E67FE02E}" destId="{108E2CAD-F74B-4442-8197-220E5E4DFB1F}" srcOrd="12" destOrd="0" presId="urn:microsoft.com/office/officeart/2005/8/layout/cycle5"/>
    <dgm:cxn modelId="{9C0C0523-1C23-40ED-AD78-9E5AB2B4D985}" type="presParOf" srcId="{76B5574E-D66D-476C-8882-9055E67FE02E}" destId="{1B8AA779-036B-4839-8C98-D759FD0CDB17}" srcOrd="13" destOrd="0" presId="urn:microsoft.com/office/officeart/2005/8/layout/cycle5"/>
    <dgm:cxn modelId="{716482EC-65FE-4580-A0F7-A13C4D9EA5E8}" type="presParOf" srcId="{76B5574E-D66D-476C-8882-9055E67FE02E}" destId="{680B4F48-6C0B-437B-AFF8-A84492259D1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2D5CB9-DED4-4CA6-9285-ABF96151F041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F21B952-3653-49ED-8408-4FBA29B91526}">
      <dgm:prSet phldrT="[Texto]" custT="1"/>
      <dgm:spPr/>
      <dgm:t>
        <a:bodyPr/>
        <a:lstStyle/>
        <a:p>
          <a:r>
            <a:rPr lang="es-MX" sz="2000" smtClean="0"/>
            <a:t>Análisis exhaustivo de la legislación vigente</a:t>
          </a:r>
          <a:endParaRPr lang="es-MX" sz="2000" dirty="0"/>
        </a:p>
      </dgm:t>
    </dgm:pt>
    <dgm:pt modelId="{6A0B75A1-B6A7-438C-B64E-34919911353F}" type="parTrans" cxnId="{B9AAF4FA-EDF4-45D0-B605-A826EEEC8A7A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E58D172D-2674-4661-8EFD-CE736E383CCE}" type="sibTrans" cxnId="{B9AAF4FA-EDF4-45D0-B605-A826EEEC8A7A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445B3373-0B21-415F-935E-94A180EF7E20}">
      <dgm:prSet phldrT="[Texto]" custT="1"/>
      <dgm:spPr/>
      <dgm:t>
        <a:bodyPr/>
        <a:lstStyle/>
        <a:p>
          <a:r>
            <a:rPr lang="es-MX" sz="2000" smtClean="0"/>
            <a:t>Control interno preciso</a:t>
          </a:r>
          <a:endParaRPr lang="es-MX" sz="2000" dirty="0"/>
        </a:p>
      </dgm:t>
    </dgm:pt>
    <dgm:pt modelId="{7020B327-5E27-422A-8C38-A3710FC93423}" type="parTrans" cxnId="{6C249CBF-80E8-430D-B434-5533C257B49F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D712A835-70BA-4842-92AF-066AA41C1B0C}" type="sibTrans" cxnId="{6C249CBF-80E8-430D-B434-5533C257B49F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9F9C18DD-C3A5-464D-8665-5F020A35AF13}">
      <dgm:prSet phldrT="[Texto]" custT="1"/>
      <dgm:spPr/>
      <dgm:t>
        <a:bodyPr/>
        <a:lstStyle/>
        <a:p>
          <a:r>
            <a:rPr lang="es-MX" sz="2000" dirty="0" smtClean="0"/>
            <a:t>Información contable veraz y oportuna </a:t>
          </a:r>
          <a:endParaRPr lang="es-MX" sz="2000" dirty="0"/>
        </a:p>
      </dgm:t>
    </dgm:pt>
    <dgm:pt modelId="{08B1A41C-99F2-4073-9237-8A4F9F86DB66}" type="parTrans" cxnId="{35AED660-7E26-4DC2-AAC7-59751B4299A1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6BF02D08-D335-4B97-A14E-0AEB5F738071}" type="sibTrans" cxnId="{35AED660-7E26-4DC2-AAC7-59751B4299A1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26ABFCBD-2FBC-4AD7-89DF-200A221288E0}">
      <dgm:prSet phldrT="[Texto]" custT="1"/>
      <dgm:spPr/>
      <dgm:t>
        <a:bodyPr/>
        <a:lstStyle/>
        <a:p>
          <a:r>
            <a:rPr lang="es-MX" sz="2000" smtClean="0"/>
            <a:t>Personal comprometido e involucrado </a:t>
          </a:r>
          <a:endParaRPr lang="es-MX" sz="2000" dirty="0"/>
        </a:p>
      </dgm:t>
    </dgm:pt>
    <dgm:pt modelId="{3D99F792-C394-4DA1-B58D-897245485DB5}" type="parTrans" cxnId="{09823AB4-8DBD-4609-91C4-EA6ECFB071AE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60DCC4EF-1F0B-40D2-A642-76D492409A24}" type="sibTrans" cxnId="{09823AB4-8DBD-4609-91C4-EA6ECFB071AE}">
      <dgm:prSet/>
      <dgm:spPr/>
      <dgm:t>
        <a:bodyPr/>
        <a:lstStyle/>
        <a:p>
          <a:endParaRPr lang="es-MX" sz="2000">
            <a:solidFill>
              <a:schemeClr val="bg1">
                <a:lumMod val="95000"/>
              </a:schemeClr>
            </a:solidFill>
          </a:endParaRPr>
        </a:p>
      </dgm:t>
    </dgm:pt>
    <dgm:pt modelId="{7C193AEA-348E-4395-B0A0-476BBA62C250}" type="pres">
      <dgm:prSet presAssocID="{BA2D5CB9-DED4-4CA6-9285-ABF96151F04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68F268A-9FC1-43B4-B116-320673B9E1C5}" type="pres">
      <dgm:prSet presAssocID="{0F21B952-3653-49ED-8408-4FBA29B91526}" presName="composite" presStyleCnt="0"/>
      <dgm:spPr/>
    </dgm:pt>
    <dgm:pt modelId="{09174CBF-3826-48B4-A02F-833F161B449C}" type="pres">
      <dgm:prSet presAssocID="{0F21B952-3653-49ED-8408-4FBA29B91526}" presName="bentUpArrow1" presStyleLbl="alignImgPlace1" presStyleIdx="0" presStyleCnt="3"/>
      <dgm:spPr/>
    </dgm:pt>
    <dgm:pt modelId="{9454B90C-3244-49B1-A68E-1FED242CAD54}" type="pres">
      <dgm:prSet presAssocID="{0F21B952-3653-49ED-8408-4FBA29B91526}" presName="ParentText" presStyleLbl="node1" presStyleIdx="0" presStyleCnt="4" custScaleX="269622" custLinFactNeighborY="143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165A90-AA44-4A7A-A4B1-34DC87AFE01B}" type="pres">
      <dgm:prSet presAssocID="{0F21B952-3653-49ED-8408-4FBA29B91526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9668EB9-0E2B-4840-B8FF-7CF30E9D33AA}" type="pres">
      <dgm:prSet presAssocID="{E58D172D-2674-4661-8EFD-CE736E383CCE}" presName="sibTrans" presStyleCnt="0"/>
      <dgm:spPr/>
    </dgm:pt>
    <dgm:pt modelId="{0BB5047B-C7F5-4B22-980F-949313180C1A}" type="pres">
      <dgm:prSet presAssocID="{445B3373-0B21-415F-935E-94A180EF7E20}" presName="composite" presStyleCnt="0"/>
      <dgm:spPr/>
    </dgm:pt>
    <dgm:pt modelId="{6423FE7D-5B2F-4963-A770-1CC4103E1DC8}" type="pres">
      <dgm:prSet presAssocID="{445B3373-0B21-415F-935E-94A180EF7E20}" presName="bentUpArrow1" presStyleLbl="alignImgPlace1" presStyleIdx="1" presStyleCnt="3"/>
      <dgm:spPr/>
    </dgm:pt>
    <dgm:pt modelId="{4B35A14E-BCB7-41EF-BBBE-C0604B7BDC20}" type="pres">
      <dgm:prSet presAssocID="{445B3373-0B21-415F-935E-94A180EF7E20}" presName="ParentText" presStyleLbl="node1" presStyleIdx="1" presStyleCnt="4" custScaleX="2046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02638E-EE52-4838-A65E-02F32C9C0BA7}" type="pres">
      <dgm:prSet presAssocID="{445B3373-0B21-415F-935E-94A180EF7E20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B7F6442-0447-4BB5-827A-5BB3EE8931DE}" type="pres">
      <dgm:prSet presAssocID="{D712A835-70BA-4842-92AF-066AA41C1B0C}" presName="sibTrans" presStyleCnt="0"/>
      <dgm:spPr/>
    </dgm:pt>
    <dgm:pt modelId="{597D65E3-89E8-4A50-A6C3-C60239BA16D6}" type="pres">
      <dgm:prSet presAssocID="{9F9C18DD-C3A5-464D-8665-5F020A35AF13}" presName="composite" presStyleCnt="0"/>
      <dgm:spPr/>
    </dgm:pt>
    <dgm:pt modelId="{B2A0105D-EA16-4F0C-89AE-507C79DF8F83}" type="pres">
      <dgm:prSet presAssocID="{9F9C18DD-C3A5-464D-8665-5F020A35AF13}" presName="bentUpArrow1" presStyleLbl="alignImgPlace1" presStyleIdx="2" presStyleCnt="3"/>
      <dgm:spPr/>
    </dgm:pt>
    <dgm:pt modelId="{67BE401C-526F-4116-96E2-47E238314979}" type="pres">
      <dgm:prSet presAssocID="{9F9C18DD-C3A5-464D-8665-5F020A35AF13}" presName="ParentText" presStyleLbl="node1" presStyleIdx="2" presStyleCnt="4" custScaleX="213502" custLinFactNeighborX="2401" custLinFactNeighborY="-610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8018DE-50B1-47A7-A61D-46ABCE85EE08}" type="pres">
      <dgm:prSet presAssocID="{9F9C18DD-C3A5-464D-8665-5F020A35AF13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023359A9-8C9F-4360-9F91-DA7C77B18092}" type="pres">
      <dgm:prSet presAssocID="{6BF02D08-D335-4B97-A14E-0AEB5F738071}" presName="sibTrans" presStyleCnt="0"/>
      <dgm:spPr/>
    </dgm:pt>
    <dgm:pt modelId="{839DA6E2-EEF7-4630-A5D5-393E81E21711}" type="pres">
      <dgm:prSet presAssocID="{26ABFCBD-2FBC-4AD7-89DF-200A221288E0}" presName="composite" presStyleCnt="0"/>
      <dgm:spPr/>
    </dgm:pt>
    <dgm:pt modelId="{91661383-3618-401B-B6A3-D8C947D88A8E}" type="pres">
      <dgm:prSet presAssocID="{26ABFCBD-2FBC-4AD7-89DF-200A221288E0}" presName="ParentText" presStyleLbl="node1" presStyleIdx="3" presStyleCnt="4" custScaleX="191678" custLinFactNeighborX="15597" custLinFactNeighborY="25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5C4610-EAF7-4A6A-B824-7099255F4B55}" type="presOf" srcId="{9F9C18DD-C3A5-464D-8665-5F020A35AF13}" destId="{67BE401C-526F-4116-96E2-47E238314979}" srcOrd="0" destOrd="0" presId="urn:microsoft.com/office/officeart/2005/8/layout/StepDownProcess"/>
    <dgm:cxn modelId="{AB51F4A1-C9E5-4995-B377-11C3E0E58585}" type="presOf" srcId="{445B3373-0B21-415F-935E-94A180EF7E20}" destId="{4B35A14E-BCB7-41EF-BBBE-C0604B7BDC20}" srcOrd="0" destOrd="0" presId="urn:microsoft.com/office/officeart/2005/8/layout/StepDownProcess"/>
    <dgm:cxn modelId="{6C249CBF-80E8-430D-B434-5533C257B49F}" srcId="{BA2D5CB9-DED4-4CA6-9285-ABF96151F041}" destId="{445B3373-0B21-415F-935E-94A180EF7E20}" srcOrd="1" destOrd="0" parTransId="{7020B327-5E27-422A-8C38-A3710FC93423}" sibTransId="{D712A835-70BA-4842-92AF-066AA41C1B0C}"/>
    <dgm:cxn modelId="{2E987034-6044-4103-AC90-A2D8D5DB1288}" type="presOf" srcId="{BA2D5CB9-DED4-4CA6-9285-ABF96151F041}" destId="{7C193AEA-348E-4395-B0A0-476BBA62C250}" srcOrd="0" destOrd="0" presId="urn:microsoft.com/office/officeart/2005/8/layout/StepDownProcess"/>
    <dgm:cxn modelId="{35AED660-7E26-4DC2-AAC7-59751B4299A1}" srcId="{BA2D5CB9-DED4-4CA6-9285-ABF96151F041}" destId="{9F9C18DD-C3A5-464D-8665-5F020A35AF13}" srcOrd="2" destOrd="0" parTransId="{08B1A41C-99F2-4073-9237-8A4F9F86DB66}" sibTransId="{6BF02D08-D335-4B97-A14E-0AEB5F738071}"/>
    <dgm:cxn modelId="{B76845BA-EB37-4632-A32C-82FE417D7BF3}" type="presOf" srcId="{0F21B952-3653-49ED-8408-4FBA29B91526}" destId="{9454B90C-3244-49B1-A68E-1FED242CAD54}" srcOrd="0" destOrd="0" presId="urn:microsoft.com/office/officeart/2005/8/layout/StepDownProcess"/>
    <dgm:cxn modelId="{B9AAF4FA-EDF4-45D0-B605-A826EEEC8A7A}" srcId="{BA2D5CB9-DED4-4CA6-9285-ABF96151F041}" destId="{0F21B952-3653-49ED-8408-4FBA29B91526}" srcOrd="0" destOrd="0" parTransId="{6A0B75A1-B6A7-438C-B64E-34919911353F}" sibTransId="{E58D172D-2674-4661-8EFD-CE736E383CCE}"/>
    <dgm:cxn modelId="{09823AB4-8DBD-4609-91C4-EA6ECFB071AE}" srcId="{BA2D5CB9-DED4-4CA6-9285-ABF96151F041}" destId="{26ABFCBD-2FBC-4AD7-89DF-200A221288E0}" srcOrd="3" destOrd="0" parTransId="{3D99F792-C394-4DA1-B58D-897245485DB5}" sibTransId="{60DCC4EF-1F0B-40D2-A642-76D492409A24}"/>
    <dgm:cxn modelId="{9D946963-DDFA-4C6B-861D-C5EDBCCCCFEA}" type="presOf" srcId="{26ABFCBD-2FBC-4AD7-89DF-200A221288E0}" destId="{91661383-3618-401B-B6A3-D8C947D88A8E}" srcOrd="0" destOrd="0" presId="urn:microsoft.com/office/officeart/2005/8/layout/StepDownProcess"/>
    <dgm:cxn modelId="{5E302610-CA32-4518-A43D-3A96396D18D3}" type="presParOf" srcId="{7C193AEA-348E-4395-B0A0-476BBA62C250}" destId="{368F268A-9FC1-43B4-B116-320673B9E1C5}" srcOrd="0" destOrd="0" presId="urn:microsoft.com/office/officeart/2005/8/layout/StepDownProcess"/>
    <dgm:cxn modelId="{F7187B5B-A60A-425E-A22F-735B035B8A7C}" type="presParOf" srcId="{368F268A-9FC1-43B4-B116-320673B9E1C5}" destId="{09174CBF-3826-48B4-A02F-833F161B449C}" srcOrd="0" destOrd="0" presId="urn:microsoft.com/office/officeart/2005/8/layout/StepDownProcess"/>
    <dgm:cxn modelId="{D22A561C-FF3A-4675-8261-973C6B671139}" type="presParOf" srcId="{368F268A-9FC1-43B4-B116-320673B9E1C5}" destId="{9454B90C-3244-49B1-A68E-1FED242CAD54}" srcOrd="1" destOrd="0" presId="urn:microsoft.com/office/officeart/2005/8/layout/StepDownProcess"/>
    <dgm:cxn modelId="{4ED33932-1A8A-442A-9C66-6AA2EF02B959}" type="presParOf" srcId="{368F268A-9FC1-43B4-B116-320673B9E1C5}" destId="{0B165A90-AA44-4A7A-A4B1-34DC87AFE01B}" srcOrd="2" destOrd="0" presId="urn:microsoft.com/office/officeart/2005/8/layout/StepDownProcess"/>
    <dgm:cxn modelId="{B684F2A7-FBC4-47F1-93B0-D53698BC70FC}" type="presParOf" srcId="{7C193AEA-348E-4395-B0A0-476BBA62C250}" destId="{29668EB9-0E2B-4840-B8FF-7CF30E9D33AA}" srcOrd="1" destOrd="0" presId="urn:microsoft.com/office/officeart/2005/8/layout/StepDownProcess"/>
    <dgm:cxn modelId="{CC277F5F-DE5C-4AF7-B8B1-AC5A0DE89026}" type="presParOf" srcId="{7C193AEA-348E-4395-B0A0-476BBA62C250}" destId="{0BB5047B-C7F5-4B22-980F-949313180C1A}" srcOrd="2" destOrd="0" presId="urn:microsoft.com/office/officeart/2005/8/layout/StepDownProcess"/>
    <dgm:cxn modelId="{345B09A7-58D0-48E2-BD84-C4281FB821EB}" type="presParOf" srcId="{0BB5047B-C7F5-4B22-980F-949313180C1A}" destId="{6423FE7D-5B2F-4963-A770-1CC4103E1DC8}" srcOrd="0" destOrd="0" presId="urn:microsoft.com/office/officeart/2005/8/layout/StepDownProcess"/>
    <dgm:cxn modelId="{6DD4185D-5E0D-49F2-8002-47B3DC03B0A1}" type="presParOf" srcId="{0BB5047B-C7F5-4B22-980F-949313180C1A}" destId="{4B35A14E-BCB7-41EF-BBBE-C0604B7BDC20}" srcOrd="1" destOrd="0" presId="urn:microsoft.com/office/officeart/2005/8/layout/StepDownProcess"/>
    <dgm:cxn modelId="{129CCDFB-CC5D-45E7-8166-CF923F4730EE}" type="presParOf" srcId="{0BB5047B-C7F5-4B22-980F-949313180C1A}" destId="{DF02638E-EE52-4838-A65E-02F32C9C0BA7}" srcOrd="2" destOrd="0" presId="urn:microsoft.com/office/officeart/2005/8/layout/StepDownProcess"/>
    <dgm:cxn modelId="{40423C9D-84B8-4715-9B93-1B575A2C3EFA}" type="presParOf" srcId="{7C193AEA-348E-4395-B0A0-476BBA62C250}" destId="{CB7F6442-0447-4BB5-827A-5BB3EE8931DE}" srcOrd="3" destOrd="0" presId="urn:microsoft.com/office/officeart/2005/8/layout/StepDownProcess"/>
    <dgm:cxn modelId="{F51D3CF5-9BBD-474B-B124-8706091E85E6}" type="presParOf" srcId="{7C193AEA-348E-4395-B0A0-476BBA62C250}" destId="{597D65E3-89E8-4A50-A6C3-C60239BA16D6}" srcOrd="4" destOrd="0" presId="urn:microsoft.com/office/officeart/2005/8/layout/StepDownProcess"/>
    <dgm:cxn modelId="{0D2C0C8E-2D56-434A-A4C8-C723EDDC898C}" type="presParOf" srcId="{597D65E3-89E8-4A50-A6C3-C60239BA16D6}" destId="{B2A0105D-EA16-4F0C-89AE-507C79DF8F83}" srcOrd="0" destOrd="0" presId="urn:microsoft.com/office/officeart/2005/8/layout/StepDownProcess"/>
    <dgm:cxn modelId="{31881679-F016-496F-B3D8-1F0DB1E2F1BF}" type="presParOf" srcId="{597D65E3-89E8-4A50-A6C3-C60239BA16D6}" destId="{67BE401C-526F-4116-96E2-47E238314979}" srcOrd="1" destOrd="0" presId="urn:microsoft.com/office/officeart/2005/8/layout/StepDownProcess"/>
    <dgm:cxn modelId="{31171BB4-97CB-4C4A-9C2A-FD3A2A7659F9}" type="presParOf" srcId="{597D65E3-89E8-4A50-A6C3-C60239BA16D6}" destId="{F18018DE-50B1-47A7-A61D-46ABCE85EE08}" srcOrd="2" destOrd="0" presId="urn:microsoft.com/office/officeart/2005/8/layout/StepDownProcess"/>
    <dgm:cxn modelId="{E963ADF7-D879-47F4-BBC6-2AE3EFEDE273}" type="presParOf" srcId="{7C193AEA-348E-4395-B0A0-476BBA62C250}" destId="{023359A9-8C9F-4360-9F91-DA7C77B18092}" srcOrd="5" destOrd="0" presId="urn:microsoft.com/office/officeart/2005/8/layout/StepDownProcess"/>
    <dgm:cxn modelId="{81E06CA0-7EAC-4157-9C9F-281D5D484E74}" type="presParOf" srcId="{7C193AEA-348E-4395-B0A0-476BBA62C250}" destId="{839DA6E2-EEF7-4630-A5D5-393E81E21711}" srcOrd="6" destOrd="0" presId="urn:microsoft.com/office/officeart/2005/8/layout/StepDownProcess"/>
    <dgm:cxn modelId="{72F4427D-78E4-4B1E-BDE7-5AB36E9CE8D2}" type="presParOf" srcId="{839DA6E2-EEF7-4630-A5D5-393E81E21711}" destId="{91661383-3618-401B-B6A3-D8C947D88A8E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652C58-5712-4FDA-B855-DE6393CEF2FA}" type="doc">
      <dgm:prSet loTypeId="urn:microsoft.com/office/officeart/2005/8/layout/cycle2" loCatId="cycle" qsTypeId="urn:microsoft.com/office/officeart/2005/8/quickstyle/3d3" qsCatId="3D" csTypeId="urn:microsoft.com/office/officeart/2005/8/colors/colorful1" csCatId="colorful" phldr="1"/>
      <dgm:spPr/>
    </dgm:pt>
    <dgm:pt modelId="{890400CA-4051-428A-8810-F803D5112E5E}">
      <dgm:prSet phldrT="[Texto]" custT="1"/>
      <dgm:spPr/>
      <dgm:t>
        <a:bodyPr/>
        <a:lstStyle/>
        <a:p>
          <a:r>
            <a:rPr lang="es-MX" sz="1800" dirty="0" smtClean="0"/>
            <a:t>Realizar un análisis</a:t>
          </a:r>
          <a:endParaRPr lang="es-MX" sz="1800" dirty="0"/>
        </a:p>
      </dgm:t>
    </dgm:pt>
    <dgm:pt modelId="{7AB2CEBA-C600-4BE7-9C50-9549F0E4A5E8}" type="parTrans" cxnId="{8D0F054E-BD3E-4748-BA02-3284CE3AE289}">
      <dgm:prSet/>
      <dgm:spPr/>
      <dgm:t>
        <a:bodyPr/>
        <a:lstStyle/>
        <a:p>
          <a:endParaRPr lang="es-MX" sz="1800"/>
        </a:p>
      </dgm:t>
    </dgm:pt>
    <dgm:pt modelId="{701D65D9-AD7A-4BC7-AD85-3E1FC209E5D3}" type="sibTrans" cxnId="{8D0F054E-BD3E-4748-BA02-3284CE3AE289}">
      <dgm:prSet custT="1"/>
      <dgm:spPr/>
      <dgm:t>
        <a:bodyPr/>
        <a:lstStyle/>
        <a:p>
          <a:endParaRPr lang="es-MX" sz="1800"/>
        </a:p>
      </dgm:t>
    </dgm:pt>
    <dgm:pt modelId="{799D7116-8A01-42C5-A7CE-D2CC6FD5405E}">
      <dgm:prSet phldrT="[Texto]" custT="1"/>
      <dgm:spPr/>
      <dgm:t>
        <a:bodyPr/>
        <a:lstStyle/>
        <a:p>
          <a:r>
            <a:rPr lang="es-MX" sz="1800" dirty="0" smtClean="0"/>
            <a:t>Diseño de estrategia</a:t>
          </a:r>
          <a:endParaRPr lang="es-MX" sz="1800" dirty="0"/>
        </a:p>
      </dgm:t>
    </dgm:pt>
    <dgm:pt modelId="{A8F144B1-9DE0-4C8F-B167-8A9DD122D00B}" type="parTrans" cxnId="{9D1A92F0-BB36-4191-BC9B-482DDB1B6A14}">
      <dgm:prSet/>
      <dgm:spPr/>
      <dgm:t>
        <a:bodyPr/>
        <a:lstStyle/>
        <a:p>
          <a:endParaRPr lang="es-MX" sz="1800"/>
        </a:p>
      </dgm:t>
    </dgm:pt>
    <dgm:pt modelId="{2A76F130-6D47-4C4D-B4EC-3BDAFD59537E}" type="sibTrans" cxnId="{9D1A92F0-BB36-4191-BC9B-482DDB1B6A14}">
      <dgm:prSet custT="1"/>
      <dgm:spPr/>
      <dgm:t>
        <a:bodyPr/>
        <a:lstStyle/>
        <a:p>
          <a:endParaRPr lang="es-MX" sz="1800"/>
        </a:p>
      </dgm:t>
    </dgm:pt>
    <dgm:pt modelId="{50A3A032-E2E1-4393-8E2D-5580D46F20DD}">
      <dgm:prSet phldrT="[Texto]" custT="1"/>
      <dgm:spPr/>
      <dgm:t>
        <a:bodyPr/>
        <a:lstStyle/>
        <a:p>
          <a:r>
            <a:rPr lang="es-MX" sz="1800" dirty="0" smtClean="0"/>
            <a:t>Implantación</a:t>
          </a:r>
          <a:endParaRPr lang="es-MX" sz="1800" dirty="0"/>
        </a:p>
      </dgm:t>
    </dgm:pt>
    <dgm:pt modelId="{F056F011-72DF-4D2F-B9CD-F387830B2863}" type="parTrans" cxnId="{79D2C674-59C4-4279-8DF5-55697F2B4A52}">
      <dgm:prSet/>
      <dgm:spPr/>
      <dgm:t>
        <a:bodyPr/>
        <a:lstStyle/>
        <a:p>
          <a:endParaRPr lang="es-MX" sz="1800"/>
        </a:p>
      </dgm:t>
    </dgm:pt>
    <dgm:pt modelId="{CDFCB315-0C54-4A5F-9B64-10348C74DDA8}" type="sibTrans" cxnId="{79D2C674-59C4-4279-8DF5-55697F2B4A52}">
      <dgm:prSet custT="1"/>
      <dgm:spPr/>
      <dgm:t>
        <a:bodyPr/>
        <a:lstStyle/>
        <a:p>
          <a:endParaRPr lang="es-MX" sz="1800"/>
        </a:p>
      </dgm:t>
    </dgm:pt>
    <dgm:pt modelId="{AB50F068-85FE-4867-97F5-2A380690B465}">
      <dgm:prSet phldrT="[Texto]" custT="1"/>
      <dgm:spPr/>
      <dgm:t>
        <a:bodyPr/>
        <a:lstStyle/>
        <a:p>
          <a:r>
            <a:rPr lang="es-MX" sz="1800" dirty="0" smtClean="0"/>
            <a:t>Mantenimiento de la planeación</a:t>
          </a:r>
          <a:endParaRPr lang="es-MX" sz="1800" dirty="0"/>
        </a:p>
      </dgm:t>
    </dgm:pt>
    <dgm:pt modelId="{AE0CE51E-6C01-4EBE-A0E3-4CFE0F90ADD4}" type="parTrans" cxnId="{7CB71B79-365E-4044-83EC-D1D2987F1FFD}">
      <dgm:prSet/>
      <dgm:spPr/>
      <dgm:t>
        <a:bodyPr/>
        <a:lstStyle/>
        <a:p>
          <a:endParaRPr lang="es-MX" sz="1800"/>
        </a:p>
      </dgm:t>
    </dgm:pt>
    <dgm:pt modelId="{BF400890-DB46-4BD0-AA73-BB2DD6A92F6E}" type="sibTrans" cxnId="{7CB71B79-365E-4044-83EC-D1D2987F1FFD}">
      <dgm:prSet custT="1"/>
      <dgm:spPr/>
      <dgm:t>
        <a:bodyPr/>
        <a:lstStyle/>
        <a:p>
          <a:endParaRPr lang="es-MX" sz="1800"/>
        </a:p>
      </dgm:t>
    </dgm:pt>
    <dgm:pt modelId="{C7E4F70B-DB93-48FE-9859-76E05C89A169}" type="pres">
      <dgm:prSet presAssocID="{DF652C58-5712-4FDA-B855-DE6393CEF2FA}" presName="cycle" presStyleCnt="0">
        <dgm:presLayoutVars>
          <dgm:dir/>
          <dgm:resizeHandles val="exact"/>
        </dgm:presLayoutVars>
      </dgm:prSet>
      <dgm:spPr/>
    </dgm:pt>
    <dgm:pt modelId="{E1BB3250-18DA-4C18-BDAF-CCDBAB9613EC}" type="pres">
      <dgm:prSet presAssocID="{890400CA-4051-428A-8810-F803D5112E5E}" presName="node" presStyleLbl="node1" presStyleIdx="0" presStyleCnt="4" custScaleX="1389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0CB213-F993-40C1-A1A5-C87ABC65CF8B}" type="pres">
      <dgm:prSet presAssocID="{701D65D9-AD7A-4BC7-AD85-3E1FC209E5D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07EF7B09-33E2-4AF0-814B-1377D52C98C2}" type="pres">
      <dgm:prSet presAssocID="{701D65D9-AD7A-4BC7-AD85-3E1FC209E5D3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FB6F5ED6-37A3-4936-BFD4-16AFF033599B}" type="pres">
      <dgm:prSet presAssocID="{799D7116-8A01-42C5-A7CE-D2CC6FD5405E}" presName="node" presStyleLbl="node1" presStyleIdx="1" presStyleCnt="4" custScaleX="1704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630EFE-5A2E-460A-8888-DD6487908E65}" type="pres">
      <dgm:prSet presAssocID="{2A76F130-6D47-4C4D-B4EC-3BDAFD59537E}" presName="sibTrans" presStyleLbl="sibTrans2D1" presStyleIdx="1" presStyleCnt="4"/>
      <dgm:spPr/>
      <dgm:t>
        <a:bodyPr/>
        <a:lstStyle/>
        <a:p>
          <a:endParaRPr lang="es-MX"/>
        </a:p>
      </dgm:t>
    </dgm:pt>
    <dgm:pt modelId="{5A90B67C-EA4E-469D-8B6E-CAA547BD56A9}" type="pres">
      <dgm:prSet presAssocID="{2A76F130-6D47-4C4D-B4EC-3BDAFD59537E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343E3BB1-C1CC-4410-B3E9-75D9FC3BEF02}" type="pres">
      <dgm:prSet presAssocID="{50A3A032-E2E1-4393-8E2D-5580D46F20DD}" presName="node" presStyleLbl="node1" presStyleIdx="2" presStyleCnt="4" custScaleX="1745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C8C3B0-EDEA-430F-83D4-909D9419B837}" type="pres">
      <dgm:prSet presAssocID="{CDFCB315-0C54-4A5F-9B64-10348C74DDA8}" presName="sibTrans" presStyleLbl="sibTrans2D1" presStyleIdx="2" presStyleCnt="4"/>
      <dgm:spPr/>
      <dgm:t>
        <a:bodyPr/>
        <a:lstStyle/>
        <a:p>
          <a:endParaRPr lang="es-MX"/>
        </a:p>
      </dgm:t>
    </dgm:pt>
    <dgm:pt modelId="{75C7F423-E377-4D75-8E79-22C94201F19F}" type="pres">
      <dgm:prSet presAssocID="{CDFCB315-0C54-4A5F-9B64-10348C74DDA8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2962ECA4-C557-4E0E-9576-1A6525D03CEE}" type="pres">
      <dgm:prSet presAssocID="{AB50F068-85FE-4867-97F5-2A380690B465}" presName="node" presStyleLbl="node1" presStyleIdx="3" presStyleCnt="4" custScaleX="1671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3F822F-2A2A-4A72-9285-E823D0142577}" type="pres">
      <dgm:prSet presAssocID="{BF400890-DB46-4BD0-AA73-BB2DD6A92F6E}" presName="sibTrans" presStyleLbl="sibTrans2D1" presStyleIdx="3" presStyleCnt="4"/>
      <dgm:spPr/>
      <dgm:t>
        <a:bodyPr/>
        <a:lstStyle/>
        <a:p>
          <a:endParaRPr lang="es-MX"/>
        </a:p>
      </dgm:t>
    </dgm:pt>
    <dgm:pt modelId="{7F42C70A-9F72-444B-92E7-071304B67B36}" type="pres">
      <dgm:prSet presAssocID="{BF400890-DB46-4BD0-AA73-BB2DD6A92F6E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2A7ACB5D-57CF-4D9D-903C-1B838903A683}" type="presOf" srcId="{BF400890-DB46-4BD0-AA73-BB2DD6A92F6E}" destId="{7F42C70A-9F72-444B-92E7-071304B67B36}" srcOrd="1" destOrd="0" presId="urn:microsoft.com/office/officeart/2005/8/layout/cycle2"/>
    <dgm:cxn modelId="{4B6CDF4E-05D7-4D93-BE21-F7632E1479A1}" type="presOf" srcId="{DF652C58-5712-4FDA-B855-DE6393CEF2FA}" destId="{C7E4F70B-DB93-48FE-9859-76E05C89A169}" srcOrd="0" destOrd="0" presId="urn:microsoft.com/office/officeart/2005/8/layout/cycle2"/>
    <dgm:cxn modelId="{5DB82861-19B0-4DAC-837B-D45DCE226FF6}" type="presOf" srcId="{701D65D9-AD7A-4BC7-AD85-3E1FC209E5D3}" destId="{020CB213-F993-40C1-A1A5-C87ABC65CF8B}" srcOrd="0" destOrd="0" presId="urn:microsoft.com/office/officeart/2005/8/layout/cycle2"/>
    <dgm:cxn modelId="{8D0F054E-BD3E-4748-BA02-3284CE3AE289}" srcId="{DF652C58-5712-4FDA-B855-DE6393CEF2FA}" destId="{890400CA-4051-428A-8810-F803D5112E5E}" srcOrd="0" destOrd="0" parTransId="{7AB2CEBA-C600-4BE7-9C50-9549F0E4A5E8}" sibTransId="{701D65D9-AD7A-4BC7-AD85-3E1FC209E5D3}"/>
    <dgm:cxn modelId="{2BA73ADF-06B1-4864-B418-522A2640D7D5}" type="presOf" srcId="{BF400890-DB46-4BD0-AA73-BB2DD6A92F6E}" destId="{BB3F822F-2A2A-4A72-9285-E823D0142577}" srcOrd="0" destOrd="0" presId="urn:microsoft.com/office/officeart/2005/8/layout/cycle2"/>
    <dgm:cxn modelId="{79D2C674-59C4-4279-8DF5-55697F2B4A52}" srcId="{DF652C58-5712-4FDA-B855-DE6393CEF2FA}" destId="{50A3A032-E2E1-4393-8E2D-5580D46F20DD}" srcOrd="2" destOrd="0" parTransId="{F056F011-72DF-4D2F-B9CD-F387830B2863}" sibTransId="{CDFCB315-0C54-4A5F-9B64-10348C74DDA8}"/>
    <dgm:cxn modelId="{6F8E3884-88F8-4E1C-AF3E-E42E2B28AF61}" type="presOf" srcId="{799D7116-8A01-42C5-A7CE-D2CC6FD5405E}" destId="{FB6F5ED6-37A3-4936-BFD4-16AFF033599B}" srcOrd="0" destOrd="0" presId="urn:microsoft.com/office/officeart/2005/8/layout/cycle2"/>
    <dgm:cxn modelId="{DFD38FEA-328C-4E24-9C59-B91F86B60245}" type="presOf" srcId="{2A76F130-6D47-4C4D-B4EC-3BDAFD59537E}" destId="{5A90B67C-EA4E-469D-8B6E-CAA547BD56A9}" srcOrd="1" destOrd="0" presId="urn:microsoft.com/office/officeart/2005/8/layout/cycle2"/>
    <dgm:cxn modelId="{938AD133-F797-4F9B-BA11-E14E1F4A7166}" type="presOf" srcId="{50A3A032-E2E1-4393-8E2D-5580D46F20DD}" destId="{343E3BB1-C1CC-4410-B3E9-75D9FC3BEF02}" srcOrd="0" destOrd="0" presId="urn:microsoft.com/office/officeart/2005/8/layout/cycle2"/>
    <dgm:cxn modelId="{BCD4B360-1918-4517-8EB1-8B91845F3F84}" type="presOf" srcId="{CDFCB315-0C54-4A5F-9B64-10348C74DDA8}" destId="{75C7F423-E377-4D75-8E79-22C94201F19F}" srcOrd="1" destOrd="0" presId="urn:microsoft.com/office/officeart/2005/8/layout/cycle2"/>
    <dgm:cxn modelId="{A902144F-0AAD-4AE1-832B-6C6B8CBA41AF}" type="presOf" srcId="{CDFCB315-0C54-4A5F-9B64-10348C74DDA8}" destId="{01C8C3B0-EDEA-430F-83D4-909D9419B837}" srcOrd="0" destOrd="0" presId="urn:microsoft.com/office/officeart/2005/8/layout/cycle2"/>
    <dgm:cxn modelId="{6C76A319-0636-46F9-AF6D-09AE88ADFC88}" type="presOf" srcId="{AB50F068-85FE-4867-97F5-2A380690B465}" destId="{2962ECA4-C557-4E0E-9576-1A6525D03CEE}" srcOrd="0" destOrd="0" presId="urn:microsoft.com/office/officeart/2005/8/layout/cycle2"/>
    <dgm:cxn modelId="{0FEDB54F-5EC8-44B5-9783-5E994EAAA953}" type="presOf" srcId="{701D65D9-AD7A-4BC7-AD85-3E1FC209E5D3}" destId="{07EF7B09-33E2-4AF0-814B-1377D52C98C2}" srcOrd="1" destOrd="0" presId="urn:microsoft.com/office/officeart/2005/8/layout/cycle2"/>
    <dgm:cxn modelId="{7CB71B79-365E-4044-83EC-D1D2987F1FFD}" srcId="{DF652C58-5712-4FDA-B855-DE6393CEF2FA}" destId="{AB50F068-85FE-4867-97F5-2A380690B465}" srcOrd="3" destOrd="0" parTransId="{AE0CE51E-6C01-4EBE-A0E3-4CFE0F90ADD4}" sibTransId="{BF400890-DB46-4BD0-AA73-BB2DD6A92F6E}"/>
    <dgm:cxn modelId="{CED88D43-13BB-449B-86F7-2EF0B017EF8A}" type="presOf" srcId="{890400CA-4051-428A-8810-F803D5112E5E}" destId="{E1BB3250-18DA-4C18-BDAF-CCDBAB9613EC}" srcOrd="0" destOrd="0" presId="urn:microsoft.com/office/officeart/2005/8/layout/cycle2"/>
    <dgm:cxn modelId="{63D4A525-89A6-4790-AF8A-30CD1AF43307}" type="presOf" srcId="{2A76F130-6D47-4C4D-B4EC-3BDAFD59537E}" destId="{41630EFE-5A2E-460A-8888-DD6487908E65}" srcOrd="0" destOrd="0" presId="urn:microsoft.com/office/officeart/2005/8/layout/cycle2"/>
    <dgm:cxn modelId="{9D1A92F0-BB36-4191-BC9B-482DDB1B6A14}" srcId="{DF652C58-5712-4FDA-B855-DE6393CEF2FA}" destId="{799D7116-8A01-42C5-A7CE-D2CC6FD5405E}" srcOrd="1" destOrd="0" parTransId="{A8F144B1-9DE0-4C8F-B167-8A9DD122D00B}" sibTransId="{2A76F130-6D47-4C4D-B4EC-3BDAFD59537E}"/>
    <dgm:cxn modelId="{979E49D7-9C85-4F3A-8427-D88BE7E39371}" type="presParOf" srcId="{C7E4F70B-DB93-48FE-9859-76E05C89A169}" destId="{E1BB3250-18DA-4C18-BDAF-CCDBAB9613EC}" srcOrd="0" destOrd="0" presId="urn:microsoft.com/office/officeart/2005/8/layout/cycle2"/>
    <dgm:cxn modelId="{36569EA2-9F47-4E38-B0CB-5642F0A11A9C}" type="presParOf" srcId="{C7E4F70B-DB93-48FE-9859-76E05C89A169}" destId="{020CB213-F993-40C1-A1A5-C87ABC65CF8B}" srcOrd="1" destOrd="0" presId="urn:microsoft.com/office/officeart/2005/8/layout/cycle2"/>
    <dgm:cxn modelId="{4619B0BC-B504-4312-8741-9A143F3EC553}" type="presParOf" srcId="{020CB213-F993-40C1-A1A5-C87ABC65CF8B}" destId="{07EF7B09-33E2-4AF0-814B-1377D52C98C2}" srcOrd="0" destOrd="0" presId="urn:microsoft.com/office/officeart/2005/8/layout/cycle2"/>
    <dgm:cxn modelId="{FD6CB856-040B-45A6-8314-B57C27A5C182}" type="presParOf" srcId="{C7E4F70B-DB93-48FE-9859-76E05C89A169}" destId="{FB6F5ED6-37A3-4936-BFD4-16AFF033599B}" srcOrd="2" destOrd="0" presId="urn:microsoft.com/office/officeart/2005/8/layout/cycle2"/>
    <dgm:cxn modelId="{F40D564F-2D18-417A-A02D-99D1AECD3CA1}" type="presParOf" srcId="{C7E4F70B-DB93-48FE-9859-76E05C89A169}" destId="{41630EFE-5A2E-460A-8888-DD6487908E65}" srcOrd="3" destOrd="0" presId="urn:microsoft.com/office/officeart/2005/8/layout/cycle2"/>
    <dgm:cxn modelId="{B648E789-1E30-4C2A-8593-9ACF837E2B41}" type="presParOf" srcId="{41630EFE-5A2E-460A-8888-DD6487908E65}" destId="{5A90B67C-EA4E-469D-8B6E-CAA547BD56A9}" srcOrd="0" destOrd="0" presId="urn:microsoft.com/office/officeart/2005/8/layout/cycle2"/>
    <dgm:cxn modelId="{109B8E88-66B7-47B5-9CAD-88A7C7905A59}" type="presParOf" srcId="{C7E4F70B-DB93-48FE-9859-76E05C89A169}" destId="{343E3BB1-C1CC-4410-B3E9-75D9FC3BEF02}" srcOrd="4" destOrd="0" presId="urn:microsoft.com/office/officeart/2005/8/layout/cycle2"/>
    <dgm:cxn modelId="{E2987AE2-00BB-4320-88CD-40FAC6ACFFD3}" type="presParOf" srcId="{C7E4F70B-DB93-48FE-9859-76E05C89A169}" destId="{01C8C3B0-EDEA-430F-83D4-909D9419B837}" srcOrd="5" destOrd="0" presId="urn:microsoft.com/office/officeart/2005/8/layout/cycle2"/>
    <dgm:cxn modelId="{61AC4977-778A-4F09-B428-FFA7700B1B08}" type="presParOf" srcId="{01C8C3B0-EDEA-430F-83D4-909D9419B837}" destId="{75C7F423-E377-4D75-8E79-22C94201F19F}" srcOrd="0" destOrd="0" presId="urn:microsoft.com/office/officeart/2005/8/layout/cycle2"/>
    <dgm:cxn modelId="{964CE609-D558-4FC0-A70D-5D0EA3188C11}" type="presParOf" srcId="{C7E4F70B-DB93-48FE-9859-76E05C89A169}" destId="{2962ECA4-C557-4E0E-9576-1A6525D03CEE}" srcOrd="6" destOrd="0" presId="urn:microsoft.com/office/officeart/2005/8/layout/cycle2"/>
    <dgm:cxn modelId="{F7B09D22-0931-4BA6-BC9D-311941285D9C}" type="presParOf" srcId="{C7E4F70B-DB93-48FE-9859-76E05C89A169}" destId="{BB3F822F-2A2A-4A72-9285-E823D0142577}" srcOrd="7" destOrd="0" presId="urn:microsoft.com/office/officeart/2005/8/layout/cycle2"/>
    <dgm:cxn modelId="{7D7DDC31-C4A5-474F-A824-33135FF0F77D}" type="presParOf" srcId="{BB3F822F-2A2A-4A72-9285-E823D0142577}" destId="{7F42C70A-9F72-444B-92E7-071304B67B3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F91A9B-6AE0-4009-85CA-B12E11EEF48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FE20A65-9761-4FC0-A389-22ADAA22FF2B}">
      <dgm:prSet phldrT="[Texto]" custT="1"/>
      <dgm:spPr/>
      <dgm:t>
        <a:bodyPr/>
        <a:lstStyle/>
        <a:p>
          <a:r>
            <a:rPr lang="es-MX" sz="2000" dirty="0" smtClean="0"/>
            <a:t>Reducción de la carga fiscal</a:t>
          </a:r>
          <a:endParaRPr lang="es-MX" sz="2000" dirty="0"/>
        </a:p>
      </dgm:t>
    </dgm:pt>
    <dgm:pt modelId="{1836D56E-38D0-4408-8C3D-9703520B2FDD}" type="parTrans" cxnId="{25C83F85-0A40-4695-BCAE-69929BEFB5C5}">
      <dgm:prSet/>
      <dgm:spPr/>
      <dgm:t>
        <a:bodyPr/>
        <a:lstStyle/>
        <a:p>
          <a:endParaRPr lang="es-MX" sz="2000"/>
        </a:p>
      </dgm:t>
    </dgm:pt>
    <dgm:pt modelId="{34E4610D-6A1A-42A3-A4CE-370AC307ABE8}" type="sibTrans" cxnId="{25C83F85-0A40-4695-BCAE-69929BEFB5C5}">
      <dgm:prSet/>
      <dgm:spPr/>
      <dgm:t>
        <a:bodyPr/>
        <a:lstStyle/>
        <a:p>
          <a:endParaRPr lang="es-MX" sz="2000"/>
        </a:p>
      </dgm:t>
    </dgm:pt>
    <dgm:pt modelId="{F8599359-5443-49BA-B2E7-A1026152EA52}">
      <dgm:prSet phldrT="[Texto]" custT="1"/>
      <dgm:spPr/>
      <dgm:t>
        <a:bodyPr/>
        <a:lstStyle/>
        <a:p>
          <a:r>
            <a:rPr lang="es-MX" sz="2000" dirty="0" smtClean="0"/>
            <a:t>Opción de poder diferir los pagos de los impuestos</a:t>
          </a:r>
          <a:endParaRPr lang="es-MX" sz="2000" dirty="0"/>
        </a:p>
      </dgm:t>
    </dgm:pt>
    <dgm:pt modelId="{05601FCC-2CD3-434E-A7DA-0C7082722F10}" type="parTrans" cxnId="{BF137627-B265-41E1-A631-0AFA51A846B2}">
      <dgm:prSet/>
      <dgm:spPr/>
      <dgm:t>
        <a:bodyPr/>
        <a:lstStyle/>
        <a:p>
          <a:endParaRPr lang="es-MX" sz="2000"/>
        </a:p>
      </dgm:t>
    </dgm:pt>
    <dgm:pt modelId="{F7110F34-CFF5-48DB-9D43-0E867B69584B}" type="sibTrans" cxnId="{BF137627-B265-41E1-A631-0AFA51A846B2}">
      <dgm:prSet/>
      <dgm:spPr/>
      <dgm:t>
        <a:bodyPr/>
        <a:lstStyle/>
        <a:p>
          <a:endParaRPr lang="es-MX" sz="2000"/>
        </a:p>
      </dgm:t>
    </dgm:pt>
    <dgm:pt modelId="{B7A28C37-7C8D-4526-8271-988A2F556BA0}">
      <dgm:prSet phldrT="[Texto]" custT="1"/>
      <dgm:spPr/>
      <dgm:t>
        <a:bodyPr/>
        <a:lstStyle/>
        <a:p>
          <a:r>
            <a:rPr lang="es-MX" sz="2000" dirty="0" smtClean="0"/>
            <a:t>Eliminación de riesgos de pagos de multas, actualizaciones y recargos</a:t>
          </a:r>
          <a:endParaRPr lang="es-MX" sz="2000" dirty="0"/>
        </a:p>
      </dgm:t>
    </dgm:pt>
    <dgm:pt modelId="{D857E264-B57D-4576-9115-7B07D88F3511}" type="parTrans" cxnId="{DEFEFEE0-8337-4D2D-B1F3-FF80B9C7869D}">
      <dgm:prSet/>
      <dgm:spPr/>
      <dgm:t>
        <a:bodyPr/>
        <a:lstStyle/>
        <a:p>
          <a:endParaRPr lang="es-MX" sz="2000"/>
        </a:p>
      </dgm:t>
    </dgm:pt>
    <dgm:pt modelId="{ECACDDAF-555A-4081-B94C-300B79BAC7AF}" type="sibTrans" cxnId="{DEFEFEE0-8337-4D2D-B1F3-FF80B9C7869D}">
      <dgm:prSet/>
      <dgm:spPr/>
      <dgm:t>
        <a:bodyPr/>
        <a:lstStyle/>
        <a:p>
          <a:endParaRPr lang="es-MX" sz="2000"/>
        </a:p>
      </dgm:t>
    </dgm:pt>
    <dgm:pt modelId="{C6B4E73E-00C2-4BD2-BFA4-4F86C0B56B55}">
      <dgm:prSet phldrT="[Texto]" custT="1"/>
      <dgm:spPr/>
      <dgm:t>
        <a:bodyPr/>
        <a:lstStyle/>
        <a:p>
          <a:r>
            <a:rPr lang="es-MX" sz="2000" dirty="0" smtClean="0"/>
            <a:t>Mejoras de condiciones laborales a los colaboradores</a:t>
          </a:r>
          <a:endParaRPr lang="es-MX" sz="2000" dirty="0"/>
        </a:p>
      </dgm:t>
    </dgm:pt>
    <dgm:pt modelId="{1BC96221-8F4E-4933-8F42-F8965D60BA3F}" type="parTrans" cxnId="{13D4BF61-B673-4F5E-A9AC-9ED1B6F87077}">
      <dgm:prSet/>
      <dgm:spPr/>
      <dgm:t>
        <a:bodyPr/>
        <a:lstStyle/>
        <a:p>
          <a:endParaRPr lang="es-MX" sz="2000"/>
        </a:p>
      </dgm:t>
    </dgm:pt>
    <dgm:pt modelId="{01EF81B3-5B93-4CFC-A54C-A8954C9B4A19}" type="sibTrans" cxnId="{13D4BF61-B673-4F5E-A9AC-9ED1B6F87077}">
      <dgm:prSet/>
      <dgm:spPr/>
      <dgm:t>
        <a:bodyPr/>
        <a:lstStyle/>
        <a:p>
          <a:endParaRPr lang="es-MX" sz="2000"/>
        </a:p>
      </dgm:t>
    </dgm:pt>
    <dgm:pt modelId="{158F4894-0200-4AB1-A711-7952535256CD}" type="pres">
      <dgm:prSet presAssocID="{5BF91A9B-6AE0-4009-85CA-B12E11EEF48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3358602-ABCB-4A25-BA6D-4D8162785C74}" type="pres">
      <dgm:prSet presAssocID="{5BF91A9B-6AE0-4009-85CA-B12E11EEF482}" presName="Name1" presStyleCnt="0"/>
      <dgm:spPr/>
    </dgm:pt>
    <dgm:pt modelId="{41D8F48C-807A-46AE-940C-B6B968A3D55C}" type="pres">
      <dgm:prSet presAssocID="{5BF91A9B-6AE0-4009-85CA-B12E11EEF482}" presName="cycle" presStyleCnt="0"/>
      <dgm:spPr/>
    </dgm:pt>
    <dgm:pt modelId="{C0C9FFF8-731D-4947-A480-F7CBF67AE4B1}" type="pres">
      <dgm:prSet presAssocID="{5BF91A9B-6AE0-4009-85CA-B12E11EEF482}" presName="srcNode" presStyleLbl="node1" presStyleIdx="0" presStyleCnt="4"/>
      <dgm:spPr/>
    </dgm:pt>
    <dgm:pt modelId="{BBECC30C-7ABB-4A2A-8CE5-5146A888E199}" type="pres">
      <dgm:prSet presAssocID="{5BF91A9B-6AE0-4009-85CA-B12E11EEF482}" presName="conn" presStyleLbl="parChTrans1D2" presStyleIdx="0" presStyleCnt="1"/>
      <dgm:spPr/>
      <dgm:t>
        <a:bodyPr/>
        <a:lstStyle/>
        <a:p>
          <a:endParaRPr lang="es-MX"/>
        </a:p>
      </dgm:t>
    </dgm:pt>
    <dgm:pt modelId="{F7D65467-2542-4B68-9243-D120CEC5F656}" type="pres">
      <dgm:prSet presAssocID="{5BF91A9B-6AE0-4009-85CA-B12E11EEF482}" presName="extraNode" presStyleLbl="node1" presStyleIdx="0" presStyleCnt="4"/>
      <dgm:spPr/>
    </dgm:pt>
    <dgm:pt modelId="{73999C51-B23F-4FC3-95FB-B22730690A06}" type="pres">
      <dgm:prSet presAssocID="{5BF91A9B-6AE0-4009-85CA-B12E11EEF482}" presName="dstNode" presStyleLbl="node1" presStyleIdx="0" presStyleCnt="4"/>
      <dgm:spPr/>
    </dgm:pt>
    <dgm:pt modelId="{ED32E866-6CB9-4F28-89FE-0D3A08D2F76A}" type="pres">
      <dgm:prSet presAssocID="{AFE20A65-9761-4FC0-A389-22ADAA22FF2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A10B7E-DE6E-4896-99F5-D79405D4EB82}" type="pres">
      <dgm:prSet presAssocID="{AFE20A65-9761-4FC0-A389-22ADAA22FF2B}" presName="accent_1" presStyleCnt="0"/>
      <dgm:spPr/>
    </dgm:pt>
    <dgm:pt modelId="{1032364C-84A9-4860-8A69-18EC55B2CB77}" type="pres">
      <dgm:prSet presAssocID="{AFE20A65-9761-4FC0-A389-22ADAA22FF2B}" presName="accentRepeatNode" presStyleLbl="solidFgAcc1" presStyleIdx="0" presStyleCnt="4"/>
      <dgm:spPr/>
    </dgm:pt>
    <dgm:pt modelId="{4B0EA458-A8DC-4A29-9455-AED1925BD146}" type="pres">
      <dgm:prSet presAssocID="{F8599359-5443-49BA-B2E7-A1026152EA5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F9E9E7-6A8B-4556-AA48-1EB4CA287847}" type="pres">
      <dgm:prSet presAssocID="{F8599359-5443-49BA-B2E7-A1026152EA52}" presName="accent_2" presStyleCnt="0"/>
      <dgm:spPr/>
    </dgm:pt>
    <dgm:pt modelId="{2654767D-418C-44B8-A014-38DA78F3B565}" type="pres">
      <dgm:prSet presAssocID="{F8599359-5443-49BA-B2E7-A1026152EA52}" presName="accentRepeatNode" presStyleLbl="solidFgAcc1" presStyleIdx="1" presStyleCnt="4"/>
      <dgm:spPr/>
    </dgm:pt>
    <dgm:pt modelId="{F3E07A14-8169-430C-A10C-48C044B49B75}" type="pres">
      <dgm:prSet presAssocID="{B7A28C37-7C8D-4526-8271-988A2F556BA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02FB1D-9107-48ED-A5A9-3274892B5906}" type="pres">
      <dgm:prSet presAssocID="{B7A28C37-7C8D-4526-8271-988A2F556BA0}" presName="accent_3" presStyleCnt="0"/>
      <dgm:spPr/>
    </dgm:pt>
    <dgm:pt modelId="{684159BD-64ED-49E3-B91D-44344F00E17E}" type="pres">
      <dgm:prSet presAssocID="{B7A28C37-7C8D-4526-8271-988A2F556BA0}" presName="accentRepeatNode" presStyleLbl="solidFgAcc1" presStyleIdx="2" presStyleCnt="4"/>
      <dgm:spPr/>
    </dgm:pt>
    <dgm:pt modelId="{8424D989-A374-4816-A976-1AF3D76A5AC1}" type="pres">
      <dgm:prSet presAssocID="{C6B4E73E-00C2-4BD2-BFA4-4F86C0B56B5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1AF3AE-7DEF-4D85-ACDB-4DFE7188D4A3}" type="pres">
      <dgm:prSet presAssocID="{C6B4E73E-00C2-4BD2-BFA4-4F86C0B56B55}" presName="accent_4" presStyleCnt="0"/>
      <dgm:spPr/>
    </dgm:pt>
    <dgm:pt modelId="{B59C5D47-4916-42AD-A3E8-3AAF1A84F31B}" type="pres">
      <dgm:prSet presAssocID="{C6B4E73E-00C2-4BD2-BFA4-4F86C0B56B55}" presName="accentRepeatNode" presStyleLbl="solidFgAcc1" presStyleIdx="3" presStyleCnt="4"/>
      <dgm:spPr/>
    </dgm:pt>
  </dgm:ptLst>
  <dgm:cxnLst>
    <dgm:cxn modelId="{3BD2D469-2291-4E5A-BF0F-85EAF24038C4}" type="presOf" srcId="{AFE20A65-9761-4FC0-A389-22ADAA22FF2B}" destId="{ED32E866-6CB9-4F28-89FE-0D3A08D2F76A}" srcOrd="0" destOrd="0" presId="urn:microsoft.com/office/officeart/2008/layout/VerticalCurvedList"/>
    <dgm:cxn modelId="{0773DF31-DD64-4E4C-831C-AAD7AA6122A3}" type="presOf" srcId="{C6B4E73E-00C2-4BD2-BFA4-4F86C0B56B55}" destId="{8424D989-A374-4816-A976-1AF3D76A5AC1}" srcOrd="0" destOrd="0" presId="urn:microsoft.com/office/officeart/2008/layout/VerticalCurvedList"/>
    <dgm:cxn modelId="{D957D79E-86BF-4285-B4B9-55A2384B8763}" type="presOf" srcId="{34E4610D-6A1A-42A3-A4CE-370AC307ABE8}" destId="{BBECC30C-7ABB-4A2A-8CE5-5146A888E199}" srcOrd="0" destOrd="0" presId="urn:microsoft.com/office/officeart/2008/layout/VerticalCurvedList"/>
    <dgm:cxn modelId="{13D4BF61-B673-4F5E-A9AC-9ED1B6F87077}" srcId="{5BF91A9B-6AE0-4009-85CA-B12E11EEF482}" destId="{C6B4E73E-00C2-4BD2-BFA4-4F86C0B56B55}" srcOrd="3" destOrd="0" parTransId="{1BC96221-8F4E-4933-8F42-F8965D60BA3F}" sibTransId="{01EF81B3-5B93-4CFC-A54C-A8954C9B4A19}"/>
    <dgm:cxn modelId="{BF137627-B265-41E1-A631-0AFA51A846B2}" srcId="{5BF91A9B-6AE0-4009-85CA-B12E11EEF482}" destId="{F8599359-5443-49BA-B2E7-A1026152EA52}" srcOrd="1" destOrd="0" parTransId="{05601FCC-2CD3-434E-A7DA-0C7082722F10}" sibTransId="{F7110F34-CFF5-48DB-9D43-0E867B69584B}"/>
    <dgm:cxn modelId="{DEFEFEE0-8337-4D2D-B1F3-FF80B9C7869D}" srcId="{5BF91A9B-6AE0-4009-85CA-B12E11EEF482}" destId="{B7A28C37-7C8D-4526-8271-988A2F556BA0}" srcOrd="2" destOrd="0" parTransId="{D857E264-B57D-4576-9115-7B07D88F3511}" sibTransId="{ECACDDAF-555A-4081-B94C-300B79BAC7AF}"/>
    <dgm:cxn modelId="{A1986130-482A-446F-8762-FF64255A2F77}" type="presOf" srcId="{B7A28C37-7C8D-4526-8271-988A2F556BA0}" destId="{F3E07A14-8169-430C-A10C-48C044B49B75}" srcOrd="0" destOrd="0" presId="urn:microsoft.com/office/officeart/2008/layout/VerticalCurvedList"/>
    <dgm:cxn modelId="{0BFFB544-F234-47E9-B090-4E3EDCA9553A}" type="presOf" srcId="{F8599359-5443-49BA-B2E7-A1026152EA52}" destId="{4B0EA458-A8DC-4A29-9455-AED1925BD146}" srcOrd="0" destOrd="0" presId="urn:microsoft.com/office/officeart/2008/layout/VerticalCurvedList"/>
    <dgm:cxn modelId="{D3809DC3-89DA-4334-A6C7-CFE1552BBD3B}" type="presOf" srcId="{5BF91A9B-6AE0-4009-85CA-B12E11EEF482}" destId="{158F4894-0200-4AB1-A711-7952535256CD}" srcOrd="0" destOrd="0" presId="urn:microsoft.com/office/officeart/2008/layout/VerticalCurvedList"/>
    <dgm:cxn modelId="{25C83F85-0A40-4695-BCAE-69929BEFB5C5}" srcId="{5BF91A9B-6AE0-4009-85CA-B12E11EEF482}" destId="{AFE20A65-9761-4FC0-A389-22ADAA22FF2B}" srcOrd="0" destOrd="0" parTransId="{1836D56E-38D0-4408-8C3D-9703520B2FDD}" sibTransId="{34E4610D-6A1A-42A3-A4CE-370AC307ABE8}"/>
    <dgm:cxn modelId="{DFD1B5B4-2D5B-4EC2-B80C-D41328C5335C}" type="presParOf" srcId="{158F4894-0200-4AB1-A711-7952535256CD}" destId="{43358602-ABCB-4A25-BA6D-4D8162785C74}" srcOrd="0" destOrd="0" presId="urn:microsoft.com/office/officeart/2008/layout/VerticalCurvedList"/>
    <dgm:cxn modelId="{1CBEDDE4-D275-41F6-835B-05A95790487D}" type="presParOf" srcId="{43358602-ABCB-4A25-BA6D-4D8162785C74}" destId="{41D8F48C-807A-46AE-940C-B6B968A3D55C}" srcOrd="0" destOrd="0" presId="urn:microsoft.com/office/officeart/2008/layout/VerticalCurvedList"/>
    <dgm:cxn modelId="{E6ED52A8-34ED-4B3E-B044-5A4392E30979}" type="presParOf" srcId="{41D8F48C-807A-46AE-940C-B6B968A3D55C}" destId="{C0C9FFF8-731D-4947-A480-F7CBF67AE4B1}" srcOrd="0" destOrd="0" presId="urn:microsoft.com/office/officeart/2008/layout/VerticalCurvedList"/>
    <dgm:cxn modelId="{59BBA351-CDE3-4FCD-A558-822CADECCF18}" type="presParOf" srcId="{41D8F48C-807A-46AE-940C-B6B968A3D55C}" destId="{BBECC30C-7ABB-4A2A-8CE5-5146A888E199}" srcOrd="1" destOrd="0" presId="urn:microsoft.com/office/officeart/2008/layout/VerticalCurvedList"/>
    <dgm:cxn modelId="{99B90C01-5D12-4348-9B07-92ACC8855531}" type="presParOf" srcId="{41D8F48C-807A-46AE-940C-B6B968A3D55C}" destId="{F7D65467-2542-4B68-9243-D120CEC5F656}" srcOrd="2" destOrd="0" presId="urn:microsoft.com/office/officeart/2008/layout/VerticalCurvedList"/>
    <dgm:cxn modelId="{D9B42438-790F-4C44-81C8-F198EC819423}" type="presParOf" srcId="{41D8F48C-807A-46AE-940C-B6B968A3D55C}" destId="{73999C51-B23F-4FC3-95FB-B22730690A06}" srcOrd="3" destOrd="0" presId="urn:microsoft.com/office/officeart/2008/layout/VerticalCurvedList"/>
    <dgm:cxn modelId="{97618212-EA32-4C05-AB71-5F36F48FBC1D}" type="presParOf" srcId="{43358602-ABCB-4A25-BA6D-4D8162785C74}" destId="{ED32E866-6CB9-4F28-89FE-0D3A08D2F76A}" srcOrd="1" destOrd="0" presId="urn:microsoft.com/office/officeart/2008/layout/VerticalCurvedList"/>
    <dgm:cxn modelId="{27BF35EF-830C-4C8C-B6ED-C5FE79E0BEEB}" type="presParOf" srcId="{43358602-ABCB-4A25-BA6D-4D8162785C74}" destId="{9DA10B7E-DE6E-4896-99F5-D79405D4EB82}" srcOrd="2" destOrd="0" presId="urn:microsoft.com/office/officeart/2008/layout/VerticalCurvedList"/>
    <dgm:cxn modelId="{227FBE48-41CF-477B-A142-257D14E1EB1B}" type="presParOf" srcId="{9DA10B7E-DE6E-4896-99F5-D79405D4EB82}" destId="{1032364C-84A9-4860-8A69-18EC55B2CB77}" srcOrd="0" destOrd="0" presId="urn:microsoft.com/office/officeart/2008/layout/VerticalCurvedList"/>
    <dgm:cxn modelId="{60D55ABB-36CD-4260-98A9-D49A46E70970}" type="presParOf" srcId="{43358602-ABCB-4A25-BA6D-4D8162785C74}" destId="{4B0EA458-A8DC-4A29-9455-AED1925BD146}" srcOrd="3" destOrd="0" presId="urn:microsoft.com/office/officeart/2008/layout/VerticalCurvedList"/>
    <dgm:cxn modelId="{CFCD29E3-8D83-4E7E-9D05-B67F4926C09C}" type="presParOf" srcId="{43358602-ABCB-4A25-BA6D-4D8162785C74}" destId="{AFF9E9E7-6A8B-4556-AA48-1EB4CA287847}" srcOrd="4" destOrd="0" presId="urn:microsoft.com/office/officeart/2008/layout/VerticalCurvedList"/>
    <dgm:cxn modelId="{5807D937-C7C0-495C-9A42-D56F3835BEA3}" type="presParOf" srcId="{AFF9E9E7-6A8B-4556-AA48-1EB4CA287847}" destId="{2654767D-418C-44B8-A014-38DA78F3B565}" srcOrd="0" destOrd="0" presId="urn:microsoft.com/office/officeart/2008/layout/VerticalCurvedList"/>
    <dgm:cxn modelId="{60A93FDD-FA13-4D9D-B342-DA9711AE07C5}" type="presParOf" srcId="{43358602-ABCB-4A25-BA6D-4D8162785C74}" destId="{F3E07A14-8169-430C-A10C-48C044B49B75}" srcOrd="5" destOrd="0" presId="urn:microsoft.com/office/officeart/2008/layout/VerticalCurvedList"/>
    <dgm:cxn modelId="{15700EA8-F8C6-4F79-B03D-1206D67D3CCA}" type="presParOf" srcId="{43358602-ABCB-4A25-BA6D-4D8162785C74}" destId="{F902FB1D-9107-48ED-A5A9-3274892B5906}" srcOrd="6" destOrd="0" presId="urn:microsoft.com/office/officeart/2008/layout/VerticalCurvedList"/>
    <dgm:cxn modelId="{FB60495E-71AD-4B34-9F05-387BDFEC1AE4}" type="presParOf" srcId="{F902FB1D-9107-48ED-A5A9-3274892B5906}" destId="{684159BD-64ED-49E3-B91D-44344F00E17E}" srcOrd="0" destOrd="0" presId="urn:microsoft.com/office/officeart/2008/layout/VerticalCurvedList"/>
    <dgm:cxn modelId="{D50E7251-69E6-4A4F-9C0C-D9DCEDED7DB7}" type="presParOf" srcId="{43358602-ABCB-4A25-BA6D-4D8162785C74}" destId="{8424D989-A374-4816-A976-1AF3D76A5AC1}" srcOrd="7" destOrd="0" presId="urn:microsoft.com/office/officeart/2008/layout/VerticalCurvedList"/>
    <dgm:cxn modelId="{04E71929-BB56-4EA4-9648-EE7399F6CB66}" type="presParOf" srcId="{43358602-ABCB-4A25-BA6D-4D8162785C74}" destId="{B91AF3AE-7DEF-4D85-ACDB-4DFE7188D4A3}" srcOrd="8" destOrd="0" presId="urn:microsoft.com/office/officeart/2008/layout/VerticalCurvedList"/>
    <dgm:cxn modelId="{4C47C9D7-44C4-48E3-B2FD-9FB95C9B39E7}" type="presParOf" srcId="{B91AF3AE-7DEF-4D85-ACDB-4DFE7188D4A3}" destId="{B59C5D47-4916-42AD-A3E8-3AAF1A84F31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9F5FF3-07FE-4EEF-BF44-BACC8D3B9339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21D22D2-6FBC-42AB-9B45-71E7EB43F2C1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85000"/>
                  <a:lumOff val="15000"/>
                </a:schemeClr>
              </a:solidFill>
            </a:rPr>
            <a:t>Importe de ingresos proyectados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30BD976-2DD2-4D18-BAC7-44B3A9AB09CE}" type="parTrans" cxnId="{221564AD-D77A-4BAF-9A40-F90CA0EBBE3E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7D40213-B37F-4E3A-B498-74FAE0DA0B26}" type="sibTrans" cxnId="{221564AD-D77A-4BAF-9A40-F90CA0EBBE3E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AC96AC1-258C-472B-B2B1-A9EF02ABE9E1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85000"/>
                  <a:lumOff val="15000"/>
                </a:schemeClr>
              </a:solidFill>
            </a:rPr>
            <a:t>Número de trabajadores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5273AC3-032B-474C-9A69-12385DAC4620}" type="parTrans" cxnId="{BE24BBE0-A2BA-4777-863A-65D01924F80D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A35FE9E-5A7D-4F1D-9683-A21182B424B8}" type="sibTrans" cxnId="{BE24BBE0-A2BA-4777-863A-65D01924F80D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3E60605-5AED-423E-9031-49F9F05403B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85000"/>
                  <a:lumOff val="15000"/>
                </a:schemeClr>
              </a:solidFill>
            </a:rPr>
            <a:t>Número de accionistas.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63143E1-5B5D-4BF4-AB8E-BCF19ADD6A6D}" type="parTrans" cxnId="{7121D5A2-345F-4747-A2A5-F6EA5B4FAF25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BEDF0C0-DF91-479D-9213-33ADFE80F2D5}" type="sibTrans" cxnId="{7121D5A2-345F-4747-A2A5-F6EA5B4FAF25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93DA032-982B-4042-A09B-17E6563C14C7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85000"/>
                  <a:lumOff val="15000"/>
                </a:schemeClr>
              </a:solidFill>
            </a:rPr>
            <a:t>Ubicación.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E48B0E8-91B2-448D-87BC-6C9F7B4AF454}" type="parTrans" cxnId="{EA2D35CB-3A51-4A5D-B71A-E235FAC1E196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7DF35C8-9291-475D-90D4-A6F64C3B98C3}" type="sibTrans" cxnId="{EA2D35CB-3A51-4A5D-B71A-E235FAC1E196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C305705-4AFF-4D90-8EBF-C2047AD7A2A3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85000"/>
                  <a:lumOff val="15000"/>
                </a:schemeClr>
              </a:solidFill>
            </a:rPr>
            <a:t>Tipo de actividades a realizar 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3B1E08D-3ED5-4F13-8F70-952C4EECA845}" type="parTrans" cxnId="{BDF504D9-2D2C-4B32-B56A-82290E64617A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728CED3-300B-429E-92B8-5EEB4FB21BB3}" type="sibTrans" cxnId="{BDF504D9-2D2C-4B32-B56A-82290E64617A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20111D3-D829-4AA5-BE13-6807F90F234E}">
      <dgm:prSet phldrT="[Texto]" custT="1"/>
      <dgm:spPr/>
      <dgm:t>
        <a:bodyPr/>
        <a:lstStyle/>
        <a:p>
          <a:r>
            <a:rPr lang="es-MX" sz="2400" smtClean="0">
              <a:solidFill>
                <a:schemeClr val="tx1">
                  <a:lumMod val="85000"/>
                  <a:lumOff val="15000"/>
                </a:schemeClr>
              </a:solidFill>
            </a:rPr>
            <a:t>Tipo de producto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CE07BC7-F087-4203-BE6D-C56990E274A8}" type="parTrans" cxnId="{8229D0E3-A3EA-4145-ABAB-F7D4EE652F04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7FC9A35-FBD4-41E6-83C0-541BEBF17984}" type="sibTrans" cxnId="{8229D0E3-A3EA-4145-ABAB-F7D4EE652F04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CB3BEF8-9685-4C04-B224-13DFEE391B2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85000"/>
                  <a:lumOff val="15000"/>
                </a:schemeClr>
              </a:solidFill>
            </a:rPr>
            <a:t>Importe de capital a invertir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84B860F-698A-4FFF-A6F5-F1981604AA60}" type="parTrans" cxnId="{3C43BBCB-1DDC-457B-89A4-DFB69527B0C8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927A7CD-E5FA-43CB-9779-480570BBCDC3}" type="sibTrans" cxnId="{3C43BBCB-1DDC-457B-89A4-DFB69527B0C8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40317BD-0378-4BCF-B6EC-F6F5CD6A309C}">
      <dgm:prSet phldrT="[Texto]" custT="1"/>
      <dgm:spPr/>
      <dgm:t>
        <a:bodyPr/>
        <a:lstStyle/>
        <a:p>
          <a:r>
            <a:rPr lang="es-MX" sz="2400" smtClean="0">
              <a:solidFill>
                <a:schemeClr val="tx1">
                  <a:lumMod val="85000"/>
                  <a:lumOff val="15000"/>
                </a:schemeClr>
              </a:solidFill>
            </a:rPr>
            <a:t>Tipo de clientes y proveedores.</a:t>
          </a:r>
          <a:endParaRPr lang="es-MX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B789175-E481-41C6-A6B2-E47A2CC0A69D}" type="parTrans" cxnId="{678887F3-6DDE-4BF4-8691-6BF3DF20E8C8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614D4F5-B71E-47EB-87EF-DAA027453F80}" type="sibTrans" cxnId="{678887F3-6DDE-4BF4-8691-6BF3DF20E8C8}">
      <dgm:prSet/>
      <dgm:spPr/>
      <dgm:t>
        <a:bodyPr/>
        <a:lstStyle/>
        <a:p>
          <a:endParaRPr lang="es-MX" sz="240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03499D3-24A6-4725-90B0-4EFB914F9A3F}" type="pres">
      <dgm:prSet presAssocID="{E19F5FF3-07FE-4EEF-BF44-BACC8D3B93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094381-949F-4738-BC16-B1822B325AC6}" type="pres">
      <dgm:prSet presAssocID="{721D22D2-6FBC-42AB-9B45-71E7EB43F2C1}" presName="parentLin" presStyleCnt="0"/>
      <dgm:spPr/>
    </dgm:pt>
    <dgm:pt modelId="{91FA2497-AB15-4BE0-8DCF-BBFFDC8CC601}" type="pres">
      <dgm:prSet presAssocID="{721D22D2-6FBC-42AB-9B45-71E7EB43F2C1}" presName="parentLeftMargin" presStyleLbl="node1" presStyleIdx="0" presStyleCnt="8"/>
      <dgm:spPr/>
      <dgm:t>
        <a:bodyPr/>
        <a:lstStyle/>
        <a:p>
          <a:endParaRPr lang="es-MX"/>
        </a:p>
      </dgm:t>
    </dgm:pt>
    <dgm:pt modelId="{622F8FE6-9C4C-40AF-8A22-82C4AF6F8DD4}" type="pres">
      <dgm:prSet presAssocID="{721D22D2-6FBC-42AB-9B45-71E7EB43F2C1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55A011-1BEB-4CED-B784-0643CC34C544}" type="pres">
      <dgm:prSet presAssocID="{721D22D2-6FBC-42AB-9B45-71E7EB43F2C1}" presName="negativeSpace" presStyleCnt="0"/>
      <dgm:spPr/>
    </dgm:pt>
    <dgm:pt modelId="{24B195C0-B428-4354-8ED0-62996377B6E7}" type="pres">
      <dgm:prSet presAssocID="{721D22D2-6FBC-42AB-9B45-71E7EB43F2C1}" presName="childText" presStyleLbl="conFgAcc1" presStyleIdx="0" presStyleCnt="8">
        <dgm:presLayoutVars>
          <dgm:bulletEnabled val="1"/>
        </dgm:presLayoutVars>
      </dgm:prSet>
      <dgm:spPr/>
    </dgm:pt>
    <dgm:pt modelId="{1AB94961-E907-446B-9C83-47598BD33831}" type="pres">
      <dgm:prSet presAssocID="{17D40213-B37F-4E3A-B498-74FAE0DA0B26}" presName="spaceBetweenRectangles" presStyleCnt="0"/>
      <dgm:spPr/>
    </dgm:pt>
    <dgm:pt modelId="{79C3E94B-9BD1-40F9-9546-F32906A2A192}" type="pres">
      <dgm:prSet presAssocID="{9AC96AC1-258C-472B-B2B1-A9EF02ABE9E1}" presName="parentLin" presStyleCnt="0"/>
      <dgm:spPr/>
    </dgm:pt>
    <dgm:pt modelId="{BE203DEC-9DD9-4EA8-83AE-510B80966BD0}" type="pres">
      <dgm:prSet presAssocID="{9AC96AC1-258C-472B-B2B1-A9EF02ABE9E1}" presName="parentLeftMargin" presStyleLbl="node1" presStyleIdx="0" presStyleCnt="8"/>
      <dgm:spPr/>
      <dgm:t>
        <a:bodyPr/>
        <a:lstStyle/>
        <a:p>
          <a:endParaRPr lang="es-MX"/>
        </a:p>
      </dgm:t>
    </dgm:pt>
    <dgm:pt modelId="{51329182-9B5A-4AD7-9B1D-11B645834640}" type="pres">
      <dgm:prSet presAssocID="{9AC96AC1-258C-472B-B2B1-A9EF02ABE9E1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C93DC1-F72B-4248-ACE7-FBA554E7F2F9}" type="pres">
      <dgm:prSet presAssocID="{9AC96AC1-258C-472B-B2B1-A9EF02ABE9E1}" presName="negativeSpace" presStyleCnt="0"/>
      <dgm:spPr/>
    </dgm:pt>
    <dgm:pt modelId="{ADA22D9D-EBE2-4AD4-8A70-A41C5D4007A9}" type="pres">
      <dgm:prSet presAssocID="{9AC96AC1-258C-472B-B2B1-A9EF02ABE9E1}" presName="childText" presStyleLbl="conFgAcc1" presStyleIdx="1" presStyleCnt="8">
        <dgm:presLayoutVars>
          <dgm:bulletEnabled val="1"/>
        </dgm:presLayoutVars>
      </dgm:prSet>
      <dgm:spPr/>
    </dgm:pt>
    <dgm:pt modelId="{1BAE114A-35FA-43DF-AACA-1DB0B2980787}" type="pres">
      <dgm:prSet presAssocID="{8A35FE9E-5A7D-4F1D-9683-A21182B424B8}" presName="spaceBetweenRectangles" presStyleCnt="0"/>
      <dgm:spPr/>
    </dgm:pt>
    <dgm:pt modelId="{A428AFCF-64CD-4452-8A04-DB60011ED1BF}" type="pres">
      <dgm:prSet presAssocID="{53E60605-5AED-423E-9031-49F9F05403BF}" presName="parentLin" presStyleCnt="0"/>
      <dgm:spPr/>
    </dgm:pt>
    <dgm:pt modelId="{7CE1E1F5-1BC6-435F-943F-53BDE29B1DDE}" type="pres">
      <dgm:prSet presAssocID="{53E60605-5AED-423E-9031-49F9F05403BF}" presName="parentLeftMargin" presStyleLbl="node1" presStyleIdx="1" presStyleCnt="8"/>
      <dgm:spPr/>
      <dgm:t>
        <a:bodyPr/>
        <a:lstStyle/>
        <a:p>
          <a:endParaRPr lang="es-MX"/>
        </a:p>
      </dgm:t>
    </dgm:pt>
    <dgm:pt modelId="{DAF907A8-5393-4FE9-B5D0-C2068901756C}" type="pres">
      <dgm:prSet presAssocID="{53E60605-5AED-423E-9031-49F9F05403BF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2D23EF-1239-41ED-AA27-461C88ED3E43}" type="pres">
      <dgm:prSet presAssocID="{53E60605-5AED-423E-9031-49F9F05403BF}" presName="negativeSpace" presStyleCnt="0"/>
      <dgm:spPr/>
    </dgm:pt>
    <dgm:pt modelId="{06CA42C3-7269-458A-9474-A18735A2D39A}" type="pres">
      <dgm:prSet presAssocID="{53E60605-5AED-423E-9031-49F9F05403BF}" presName="childText" presStyleLbl="conFgAcc1" presStyleIdx="2" presStyleCnt="8">
        <dgm:presLayoutVars>
          <dgm:bulletEnabled val="1"/>
        </dgm:presLayoutVars>
      </dgm:prSet>
      <dgm:spPr/>
    </dgm:pt>
    <dgm:pt modelId="{47392237-E069-45A5-9877-77FC4470E548}" type="pres">
      <dgm:prSet presAssocID="{2BEDF0C0-DF91-479D-9213-33ADFE80F2D5}" presName="spaceBetweenRectangles" presStyleCnt="0"/>
      <dgm:spPr/>
    </dgm:pt>
    <dgm:pt modelId="{A2FE40DA-1160-4C7C-B929-E88928A615BB}" type="pres">
      <dgm:prSet presAssocID="{F93DA032-982B-4042-A09B-17E6563C14C7}" presName="parentLin" presStyleCnt="0"/>
      <dgm:spPr/>
    </dgm:pt>
    <dgm:pt modelId="{F2173008-B863-49F6-A1C6-CFE6AEE08058}" type="pres">
      <dgm:prSet presAssocID="{F93DA032-982B-4042-A09B-17E6563C14C7}" presName="parentLeftMargin" presStyleLbl="node1" presStyleIdx="2" presStyleCnt="8"/>
      <dgm:spPr/>
      <dgm:t>
        <a:bodyPr/>
        <a:lstStyle/>
        <a:p>
          <a:endParaRPr lang="es-MX"/>
        </a:p>
      </dgm:t>
    </dgm:pt>
    <dgm:pt modelId="{DD3C7BA2-6C84-4553-A216-980EA53B3D10}" type="pres">
      <dgm:prSet presAssocID="{F93DA032-982B-4042-A09B-17E6563C14C7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6E112F-75CE-4EA9-BFBF-DD00CB9D9A92}" type="pres">
      <dgm:prSet presAssocID="{F93DA032-982B-4042-A09B-17E6563C14C7}" presName="negativeSpace" presStyleCnt="0"/>
      <dgm:spPr/>
    </dgm:pt>
    <dgm:pt modelId="{50DDD35D-781F-4D65-93FF-6FD000198B6C}" type="pres">
      <dgm:prSet presAssocID="{F93DA032-982B-4042-A09B-17E6563C14C7}" presName="childText" presStyleLbl="conFgAcc1" presStyleIdx="3" presStyleCnt="8">
        <dgm:presLayoutVars>
          <dgm:bulletEnabled val="1"/>
        </dgm:presLayoutVars>
      </dgm:prSet>
      <dgm:spPr/>
    </dgm:pt>
    <dgm:pt modelId="{E4066CBB-D1F4-4CA7-A397-CC0186D444ED}" type="pres">
      <dgm:prSet presAssocID="{F7DF35C8-9291-475D-90D4-A6F64C3B98C3}" presName="spaceBetweenRectangles" presStyleCnt="0"/>
      <dgm:spPr/>
    </dgm:pt>
    <dgm:pt modelId="{B9804534-1E89-4325-AAAD-201114DF6845}" type="pres">
      <dgm:prSet presAssocID="{3C305705-4AFF-4D90-8EBF-C2047AD7A2A3}" presName="parentLin" presStyleCnt="0"/>
      <dgm:spPr/>
    </dgm:pt>
    <dgm:pt modelId="{83FD6209-9B9D-4C6A-8CDB-1687B8245261}" type="pres">
      <dgm:prSet presAssocID="{3C305705-4AFF-4D90-8EBF-C2047AD7A2A3}" presName="parentLeftMargin" presStyleLbl="node1" presStyleIdx="3" presStyleCnt="8"/>
      <dgm:spPr/>
      <dgm:t>
        <a:bodyPr/>
        <a:lstStyle/>
        <a:p>
          <a:endParaRPr lang="es-MX"/>
        </a:p>
      </dgm:t>
    </dgm:pt>
    <dgm:pt modelId="{A054ACBA-264D-46A8-9FF9-345669DCE588}" type="pres">
      <dgm:prSet presAssocID="{3C305705-4AFF-4D90-8EBF-C2047AD7A2A3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6CB2BE-2888-4062-8DD8-F5F7BD8289FB}" type="pres">
      <dgm:prSet presAssocID="{3C305705-4AFF-4D90-8EBF-C2047AD7A2A3}" presName="negativeSpace" presStyleCnt="0"/>
      <dgm:spPr/>
    </dgm:pt>
    <dgm:pt modelId="{C641285F-8FDE-4CD8-9559-BD73EE7F4E35}" type="pres">
      <dgm:prSet presAssocID="{3C305705-4AFF-4D90-8EBF-C2047AD7A2A3}" presName="childText" presStyleLbl="conFgAcc1" presStyleIdx="4" presStyleCnt="8">
        <dgm:presLayoutVars>
          <dgm:bulletEnabled val="1"/>
        </dgm:presLayoutVars>
      </dgm:prSet>
      <dgm:spPr/>
    </dgm:pt>
    <dgm:pt modelId="{7D6A995B-0A09-4F76-A630-F9C66305A149}" type="pres">
      <dgm:prSet presAssocID="{F728CED3-300B-429E-92B8-5EEB4FB21BB3}" presName="spaceBetweenRectangles" presStyleCnt="0"/>
      <dgm:spPr/>
    </dgm:pt>
    <dgm:pt modelId="{01B70DDE-3148-4A69-AB75-47376BBEAA09}" type="pres">
      <dgm:prSet presAssocID="{020111D3-D829-4AA5-BE13-6807F90F234E}" presName="parentLin" presStyleCnt="0"/>
      <dgm:spPr/>
    </dgm:pt>
    <dgm:pt modelId="{639B028E-4D61-487C-82F2-C91979BC2FBD}" type="pres">
      <dgm:prSet presAssocID="{020111D3-D829-4AA5-BE13-6807F90F234E}" presName="parentLeftMargin" presStyleLbl="node1" presStyleIdx="4" presStyleCnt="8"/>
      <dgm:spPr/>
      <dgm:t>
        <a:bodyPr/>
        <a:lstStyle/>
        <a:p>
          <a:endParaRPr lang="es-MX"/>
        </a:p>
      </dgm:t>
    </dgm:pt>
    <dgm:pt modelId="{3E54563F-4244-4EB6-AA89-EF3AE6B88BCD}" type="pres">
      <dgm:prSet presAssocID="{020111D3-D829-4AA5-BE13-6807F90F234E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405FA0-392F-4CF6-B556-A387AF8FA04D}" type="pres">
      <dgm:prSet presAssocID="{020111D3-D829-4AA5-BE13-6807F90F234E}" presName="negativeSpace" presStyleCnt="0"/>
      <dgm:spPr/>
    </dgm:pt>
    <dgm:pt modelId="{686F8B17-8908-4B72-9D4F-42A7AAE0F53B}" type="pres">
      <dgm:prSet presAssocID="{020111D3-D829-4AA5-BE13-6807F90F234E}" presName="childText" presStyleLbl="conFgAcc1" presStyleIdx="5" presStyleCnt="8">
        <dgm:presLayoutVars>
          <dgm:bulletEnabled val="1"/>
        </dgm:presLayoutVars>
      </dgm:prSet>
      <dgm:spPr/>
    </dgm:pt>
    <dgm:pt modelId="{C47E7B13-CF19-44CF-B1E5-50E8C7537513}" type="pres">
      <dgm:prSet presAssocID="{37FC9A35-FBD4-41E6-83C0-541BEBF17984}" presName="spaceBetweenRectangles" presStyleCnt="0"/>
      <dgm:spPr/>
    </dgm:pt>
    <dgm:pt modelId="{287C911D-73AA-441B-ADFA-04B9BF82D1EE}" type="pres">
      <dgm:prSet presAssocID="{ECB3BEF8-9685-4C04-B224-13DFEE391B28}" presName="parentLin" presStyleCnt="0"/>
      <dgm:spPr/>
    </dgm:pt>
    <dgm:pt modelId="{656115F5-2D94-4A47-8B71-D224D7CD422A}" type="pres">
      <dgm:prSet presAssocID="{ECB3BEF8-9685-4C04-B224-13DFEE391B28}" presName="parentLeftMargin" presStyleLbl="node1" presStyleIdx="5" presStyleCnt="8"/>
      <dgm:spPr/>
      <dgm:t>
        <a:bodyPr/>
        <a:lstStyle/>
        <a:p>
          <a:endParaRPr lang="es-MX"/>
        </a:p>
      </dgm:t>
    </dgm:pt>
    <dgm:pt modelId="{CC7941D3-6823-452D-8987-6E8599B8E9F0}" type="pres">
      <dgm:prSet presAssocID="{ECB3BEF8-9685-4C04-B224-13DFEE391B28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A9569F-446E-41A3-80D8-02FFC72BCBB0}" type="pres">
      <dgm:prSet presAssocID="{ECB3BEF8-9685-4C04-B224-13DFEE391B28}" presName="negativeSpace" presStyleCnt="0"/>
      <dgm:spPr/>
    </dgm:pt>
    <dgm:pt modelId="{EBFBE2EC-837F-4E11-9CE1-64AD70CCC5C5}" type="pres">
      <dgm:prSet presAssocID="{ECB3BEF8-9685-4C04-B224-13DFEE391B28}" presName="childText" presStyleLbl="conFgAcc1" presStyleIdx="6" presStyleCnt="8">
        <dgm:presLayoutVars>
          <dgm:bulletEnabled val="1"/>
        </dgm:presLayoutVars>
      </dgm:prSet>
      <dgm:spPr/>
    </dgm:pt>
    <dgm:pt modelId="{411A0CD1-63F8-4FD8-82CE-5C4D43A56BC6}" type="pres">
      <dgm:prSet presAssocID="{E927A7CD-E5FA-43CB-9779-480570BBCDC3}" presName="spaceBetweenRectangles" presStyleCnt="0"/>
      <dgm:spPr/>
    </dgm:pt>
    <dgm:pt modelId="{76FFE8A4-FB30-4520-B86D-DCAB571E7B42}" type="pres">
      <dgm:prSet presAssocID="{940317BD-0378-4BCF-B6EC-F6F5CD6A309C}" presName="parentLin" presStyleCnt="0"/>
      <dgm:spPr/>
    </dgm:pt>
    <dgm:pt modelId="{ADB5A4D1-878F-44DC-9860-7898D548BA79}" type="pres">
      <dgm:prSet presAssocID="{940317BD-0378-4BCF-B6EC-F6F5CD6A309C}" presName="parentLeftMargin" presStyleLbl="node1" presStyleIdx="6" presStyleCnt="8"/>
      <dgm:spPr/>
      <dgm:t>
        <a:bodyPr/>
        <a:lstStyle/>
        <a:p>
          <a:endParaRPr lang="es-MX"/>
        </a:p>
      </dgm:t>
    </dgm:pt>
    <dgm:pt modelId="{021DB5A4-045C-488D-A9FE-A2A3D563E311}" type="pres">
      <dgm:prSet presAssocID="{940317BD-0378-4BCF-B6EC-F6F5CD6A309C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40025B-9F2A-46C1-A30D-387D8E9B4F0E}" type="pres">
      <dgm:prSet presAssocID="{940317BD-0378-4BCF-B6EC-F6F5CD6A309C}" presName="negativeSpace" presStyleCnt="0"/>
      <dgm:spPr/>
    </dgm:pt>
    <dgm:pt modelId="{B62D29A0-66D4-4F61-BA2C-9C5EB9CBC667}" type="pres">
      <dgm:prSet presAssocID="{940317BD-0378-4BCF-B6EC-F6F5CD6A309C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221564AD-D77A-4BAF-9A40-F90CA0EBBE3E}" srcId="{E19F5FF3-07FE-4EEF-BF44-BACC8D3B9339}" destId="{721D22D2-6FBC-42AB-9B45-71E7EB43F2C1}" srcOrd="0" destOrd="0" parTransId="{530BD976-2DD2-4D18-BAC7-44B3A9AB09CE}" sibTransId="{17D40213-B37F-4E3A-B498-74FAE0DA0B26}"/>
    <dgm:cxn modelId="{683CCF61-3E8C-42E2-8380-907DAF1305B9}" type="presOf" srcId="{53E60605-5AED-423E-9031-49F9F05403BF}" destId="{7CE1E1F5-1BC6-435F-943F-53BDE29B1DDE}" srcOrd="0" destOrd="0" presId="urn:microsoft.com/office/officeart/2005/8/layout/list1"/>
    <dgm:cxn modelId="{8D9946F6-F588-471F-872B-DB5317EDA989}" type="presOf" srcId="{9AC96AC1-258C-472B-B2B1-A9EF02ABE9E1}" destId="{BE203DEC-9DD9-4EA8-83AE-510B80966BD0}" srcOrd="0" destOrd="0" presId="urn:microsoft.com/office/officeart/2005/8/layout/list1"/>
    <dgm:cxn modelId="{BE24BBE0-A2BA-4777-863A-65D01924F80D}" srcId="{E19F5FF3-07FE-4EEF-BF44-BACC8D3B9339}" destId="{9AC96AC1-258C-472B-B2B1-A9EF02ABE9E1}" srcOrd="1" destOrd="0" parTransId="{15273AC3-032B-474C-9A69-12385DAC4620}" sibTransId="{8A35FE9E-5A7D-4F1D-9683-A21182B424B8}"/>
    <dgm:cxn modelId="{8229D0E3-A3EA-4145-ABAB-F7D4EE652F04}" srcId="{E19F5FF3-07FE-4EEF-BF44-BACC8D3B9339}" destId="{020111D3-D829-4AA5-BE13-6807F90F234E}" srcOrd="5" destOrd="0" parTransId="{5CE07BC7-F087-4203-BE6D-C56990E274A8}" sibTransId="{37FC9A35-FBD4-41E6-83C0-541BEBF17984}"/>
    <dgm:cxn modelId="{DC45AF3E-ECED-46BF-9043-DBC734B529E2}" type="presOf" srcId="{3C305705-4AFF-4D90-8EBF-C2047AD7A2A3}" destId="{A054ACBA-264D-46A8-9FF9-345669DCE588}" srcOrd="1" destOrd="0" presId="urn:microsoft.com/office/officeart/2005/8/layout/list1"/>
    <dgm:cxn modelId="{898929F9-0F9F-4C04-A2F1-66971897D318}" type="presOf" srcId="{9AC96AC1-258C-472B-B2B1-A9EF02ABE9E1}" destId="{51329182-9B5A-4AD7-9B1D-11B645834640}" srcOrd="1" destOrd="0" presId="urn:microsoft.com/office/officeart/2005/8/layout/list1"/>
    <dgm:cxn modelId="{BDF504D9-2D2C-4B32-B56A-82290E64617A}" srcId="{E19F5FF3-07FE-4EEF-BF44-BACC8D3B9339}" destId="{3C305705-4AFF-4D90-8EBF-C2047AD7A2A3}" srcOrd="4" destOrd="0" parTransId="{D3B1E08D-3ED5-4F13-8F70-952C4EECA845}" sibTransId="{F728CED3-300B-429E-92B8-5EEB4FB21BB3}"/>
    <dgm:cxn modelId="{0535EC66-CA2D-4E39-AC16-B0657DD95089}" type="presOf" srcId="{721D22D2-6FBC-42AB-9B45-71E7EB43F2C1}" destId="{622F8FE6-9C4C-40AF-8A22-82C4AF6F8DD4}" srcOrd="1" destOrd="0" presId="urn:microsoft.com/office/officeart/2005/8/layout/list1"/>
    <dgm:cxn modelId="{35740813-564D-44B1-BC27-7B91AEE5D3CC}" type="presOf" srcId="{E19F5FF3-07FE-4EEF-BF44-BACC8D3B9339}" destId="{903499D3-24A6-4725-90B0-4EFB914F9A3F}" srcOrd="0" destOrd="0" presId="urn:microsoft.com/office/officeart/2005/8/layout/list1"/>
    <dgm:cxn modelId="{FC8D6F56-E9B0-4458-8FA4-6E3EEC499F72}" type="presOf" srcId="{721D22D2-6FBC-42AB-9B45-71E7EB43F2C1}" destId="{91FA2497-AB15-4BE0-8DCF-BBFFDC8CC601}" srcOrd="0" destOrd="0" presId="urn:microsoft.com/office/officeart/2005/8/layout/list1"/>
    <dgm:cxn modelId="{3C43BBCB-1DDC-457B-89A4-DFB69527B0C8}" srcId="{E19F5FF3-07FE-4EEF-BF44-BACC8D3B9339}" destId="{ECB3BEF8-9685-4C04-B224-13DFEE391B28}" srcOrd="6" destOrd="0" parTransId="{084B860F-698A-4FFF-A6F5-F1981604AA60}" sibTransId="{E927A7CD-E5FA-43CB-9779-480570BBCDC3}"/>
    <dgm:cxn modelId="{B6EC0219-689B-49AE-9479-3111FD076940}" type="presOf" srcId="{53E60605-5AED-423E-9031-49F9F05403BF}" destId="{DAF907A8-5393-4FE9-B5D0-C2068901756C}" srcOrd="1" destOrd="0" presId="urn:microsoft.com/office/officeart/2005/8/layout/list1"/>
    <dgm:cxn modelId="{7121D5A2-345F-4747-A2A5-F6EA5B4FAF25}" srcId="{E19F5FF3-07FE-4EEF-BF44-BACC8D3B9339}" destId="{53E60605-5AED-423E-9031-49F9F05403BF}" srcOrd="2" destOrd="0" parTransId="{963143E1-5B5D-4BF4-AB8E-BCF19ADD6A6D}" sibTransId="{2BEDF0C0-DF91-479D-9213-33ADFE80F2D5}"/>
    <dgm:cxn modelId="{27258889-3588-4D99-86DA-6487CE7BA408}" type="presOf" srcId="{940317BD-0378-4BCF-B6EC-F6F5CD6A309C}" destId="{021DB5A4-045C-488D-A9FE-A2A3D563E311}" srcOrd="1" destOrd="0" presId="urn:microsoft.com/office/officeart/2005/8/layout/list1"/>
    <dgm:cxn modelId="{678887F3-6DDE-4BF4-8691-6BF3DF20E8C8}" srcId="{E19F5FF3-07FE-4EEF-BF44-BACC8D3B9339}" destId="{940317BD-0378-4BCF-B6EC-F6F5CD6A309C}" srcOrd="7" destOrd="0" parTransId="{EB789175-E481-41C6-A6B2-E47A2CC0A69D}" sibTransId="{3614D4F5-B71E-47EB-87EF-DAA027453F80}"/>
    <dgm:cxn modelId="{9BE6730D-9647-44F0-80C9-9BC407D8E644}" type="presOf" srcId="{020111D3-D829-4AA5-BE13-6807F90F234E}" destId="{3E54563F-4244-4EB6-AA89-EF3AE6B88BCD}" srcOrd="1" destOrd="0" presId="urn:microsoft.com/office/officeart/2005/8/layout/list1"/>
    <dgm:cxn modelId="{DFA4E247-BD96-4E04-9106-80BFB83819F6}" type="presOf" srcId="{ECB3BEF8-9685-4C04-B224-13DFEE391B28}" destId="{656115F5-2D94-4A47-8B71-D224D7CD422A}" srcOrd="0" destOrd="0" presId="urn:microsoft.com/office/officeart/2005/8/layout/list1"/>
    <dgm:cxn modelId="{EA2D35CB-3A51-4A5D-B71A-E235FAC1E196}" srcId="{E19F5FF3-07FE-4EEF-BF44-BACC8D3B9339}" destId="{F93DA032-982B-4042-A09B-17E6563C14C7}" srcOrd="3" destOrd="0" parTransId="{FE48B0E8-91B2-448D-87BC-6C9F7B4AF454}" sibTransId="{F7DF35C8-9291-475D-90D4-A6F64C3B98C3}"/>
    <dgm:cxn modelId="{EE50511E-1C74-42BB-98AC-E6FE63DC5358}" type="presOf" srcId="{F93DA032-982B-4042-A09B-17E6563C14C7}" destId="{F2173008-B863-49F6-A1C6-CFE6AEE08058}" srcOrd="0" destOrd="0" presId="urn:microsoft.com/office/officeart/2005/8/layout/list1"/>
    <dgm:cxn modelId="{7008E218-7080-4C73-9E2C-37261AEFCF3D}" type="presOf" srcId="{940317BD-0378-4BCF-B6EC-F6F5CD6A309C}" destId="{ADB5A4D1-878F-44DC-9860-7898D548BA79}" srcOrd="0" destOrd="0" presId="urn:microsoft.com/office/officeart/2005/8/layout/list1"/>
    <dgm:cxn modelId="{D79410F4-F5EE-4DE0-B599-A3C54E783F2B}" type="presOf" srcId="{ECB3BEF8-9685-4C04-B224-13DFEE391B28}" destId="{CC7941D3-6823-452D-8987-6E8599B8E9F0}" srcOrd="1" destOrd="0" presId="urn:microsoft.com/office/officeart/2005/8/layout/list1"/>
    <dgm:cxn modelId="{F3653D03-8607-4F26-91B0-C21F9081DC14}" type="presOf" srcId="{020111D3-D829-4AA5-BE13-6807F90F234E}" destId="{639B028E-4D61-487C-82F2-C91979BC2FBD}" srcOrd="0" destOrd="0" presId="urn:microsoft.com/office/officeart/2005/8/layout/list1"/>
    <dgm:cxn modelId="{8DE9E8B7-8D36-4703-A1F2-DCE6B3786593}" type="presOf" srcId="{F93DA032-982B-4042-A09B-17E6563C14C7}" destId="{DD3C7BA2-6C84-4553-A216-980EA53B3D10}" srcOrd="1" destOrd="0" presId="urn:microsoft.com/office/officeart/2005/8/layout/list1"/>
    <dgm:cxn modelId="{0644A9E5-9EA0-4939-A406-F0A3A4432D11}" type="presOf" srcId="{3C305705-4AFF-4D90-8EBF-C2047AD7A2A3}" destId="{83FD6209-9B9D-4C6A-8CDB-1687B8245261}" srcOrd="0" destOrd="0" presId="urn:microsoft.com/office/officeart/2005/8/layout/list1"/>
    <dgm:cxn modelId="{5A6AA7DC-2D31-4DB4-827D-D224710408A8}" type="presParOf" srcId="{903499D3-24A6-4725-90B0-4EFB914F9A3F}" destId="{13094381-949F-4738-BC16-B1822B325AC6}" srcOrd="0" destOrd="0" presId="urn:microsoft.com/office/officeart/2005/8/layout/list1"/>
    <dgm:cxn modelId="{F9D84245-5F0A-446C-B67C-70E2B2075016}" type="presParOf" srcId="{13094381-949F-4738-BC16-B1822B325AC6}" destId="{91FA2497-AB15-4BE0-8DCF-BBFFDC8CC601}" srcOrd="0" destOrd="0" presId="urn:microsoft.com/office/officeart/2005/8/layout/list1"/>
    <dgm:cxn modelId="{3CDF2B7C-617E-4653-9011-509CA45C9485}" type="presParOf" srcId="{13094381-949F-4738-BC16-B1822B325AC6}" destId="{622F8FE6-9C4C-40AF-8A22-82C4AF6F8DD4}" srcOrd="1" destOrd="0" presId="urn:microsoft.com/office/officeart/2005/8/layout/list1"/>
    <dgm:cxn modelId="{4C103407-EC54-4642-AC16-D2A820C784A4}" type="presParOf" srcId="{903499D3-24A6-4725-90B0-4EFB914F9A3F}" destId="{0755A011-1BEB-4CED-B784-0643CC34C544}" srcOrd="1" destOrd="0" presId="urn:microsoft.com/office/officeart/2005/8/layout/list1"/>
    <dgm:cxn modelId="{5E017723-CEB3-4A00-A6D5-9C2D5F181B1C}" type="presParOf" srcId="{903499D3-24A6-4725-90B0-4EFB914F9A3F}" destId="{24B195C0-B428-4354-8ED0-62996377B6E7}" srcOrd="2" destOrd="0" presId="urn:microsoft.com/office/officeart/2005/8/layout/list1"/>
    <dgm:cxn modelId="{CC462F95-2229-48D9-BE46-8C3A6E60759D}" type="presParOf" srcId="{903499D3-24A6-4725-90B0-4EFB914F9A3F}" destId="{1AB94961-E907-446B-9C83-47598BD33831}" srcOrd="3" destOrd="0" presId="urn:microsoft.com/office/officeart/2005/8/layout/list1"/>
    <dgm:cxn modelId="{F3255091-247A-4031-9026-AF2FDD3C4FC3}" type="presParOf" srcId="{903499D3-24A6-4725-90B0-4EFB914F9A3F}" destId="{79C3E94B-9BD1-40F9-9546-F32906A2A192}" srcOrd="4" destOrd="0" presId="urn:microsoft.com/office/officeart/2005/8/layout/list1"/>
    <dgm:cxn modelId="{E2F9CDED-C0BA-45E3-8B98-56EDD96DB2D1}" type="presParOf" srcId="{79C3E94B-9BD1-40F9-9546-F32906A2A192}" destId="{BE203DEC-9DD9-4EA8-83AE-510B80966BD0}" srcOrd="0" destOrd="0" presId="urn:microsoft.com/office/officeart/2005/8/layout/list1"/>
    <dgm:cxn modelId="{AF786E18-2C57-46BE-B6E9-FCB72FA7C50A}" type="presParOf" srcId="{79C3E94B-9BD1-40F9-9546-F32906A2A192}" destId="{51329182-9B5A-4AD7-9B1D-11B645834640}" srcOrd="1" destOrd="0" presId="urn:microsoft.com/office/officeart/2005/8/layout/list1"/>
    <dgm:cxn modelId="{86DDEED8-67E2-4344-9663-256F05445B77}" type="presParOf" srcId="{903499D3-24A6-4725-90B0-4EFB914F9A3F}" destId="{DFC93DC1-F72B-4248-ACE7-FBA554E7F2F9}" srcOrd="5" destOrd="0" presId="urn:microsoft.com/office/officeart/2005/8/layout/list1"/>
    <dgm:cxn modelId="{428F1AEE-2C74-41DE-82F1-D8ADB31C69B9}" type="presParOf" srcId="{903499D3-24A6-4725-90B0-4EFB914F9A3F}" destId="{ADA22D9D-EBE2-4AD4-8A70-A41C5D4007A9}" srcOrd="6" destOrd="0" presId="urn:microsoft.com/office/officeart/2005/8/layout/list1"/>
    <dgm:cxn modelId="{1FB1374D-76CD-430B-827A-47F6BE59A111}" type="presParOf" srcId="{903499D3-24A6-4725-90B0-4EFB914F9A3F}" destId="{1BAE114A-35FA-43DF-AACA-1DB0B2980787}" srcOrd="7" destOrd="0" presId="urn:microsoft.com/office/officeart/2005/8/layout/list1"/>
    <dgm:cxn modelId="{C02979EF-F256-4DDF-B78F-30B6365A2C6E}" type="presParOf" srcId="{903499D3-24A6-4725-90B0-4EFB914F9A3F}" destId="{A428AFCF-64CD-4452-8A04-DB60011ED1BF}" srcOrd="8" destOrd="0" presId="urn:microsoft.com/office/officeart/2005/8/layout/list1"/>
    <dgm:cxn modelId="{C3C0DF65-88C2-4644-ACBB-327E5B40BAFF}" type="presParOf" srcId="{A428AFCF-64CD-4452-8A04-DB60011ED1BF}" destId="{7CE1E1F5-1BC6-435F-943F-53BDE29B1DDE}" srcOrd="0" destOrd="0" presId="urn:microsoft.com/office/officeart/2005/8/layout/list1"/>
    <dgm:cxn modelId="{EFCAE539-E0E3-43CD-8ABC-655C82BD006D}" type="presParOf" srcId="{A428AFCF-64CD-4452-8A04-DB60011ED1BF}" destId="{DAF907A8-5393-4FE9-B5D0-C2068901756C}" srcOrd="1" destOrd="0" presId="urn:microsoft.com/office/officeart/2005/8/layout/list1"/>
    <dgm:cxn modelId="{CA4011BF-4B4E-4E47-8A43-9A9EE8D8CFB0}" type="presParOf" srcId="{903499D3-24A6-4725-90B0-4EFB914F9A3F}" destId="{752D23EF-1239-41ED-AA27-461C88ED3E43}" srcOrd="9" destOrd="0" presId="urn:microsoft.com/office/officeart/2005/8/layout/list1"/>
    <dgm:cxn modelId="{CC6D65D6-1B90-4C28-88DF-CCB2D076FFDE}" type="presParOf" srcId="{903499D3-24A6-4725-90B0-4EFB914F9A3F}" destId="{06CA42C3-7269-458A-9474-A18735A2D39A}" srcOrd="10" destOrd="0" presId="urn:microsoft.com/office/officeart/2005/8/layout/list1"/>
    <dgm:cxn modelId="{99F47EEA-BB45-47FD-B485-7472FE61864F}" type="presParOf" srcId="{903499D3-24A6-4725-90B0-4EFB914F9A3F}" destId="{47392237-E069-45A5-9877-77FC4470E548}" srcOrd="11" destOrd="0" presId="urn:microsoft.com/office/officeart/2005/8/layout/list1"/>
    <dgm:cxn modelId="{DE9AB2E0-F248-441F-9DFE-D94DC5227684}" type="presParOf" srcId="{903499D3-24A6-4725-90B0-4EFB914F9A3F}" destId="{A2FE40DA-1160-4C7C-B929-E88928A615BB}" srcOrd="12" destOrd="0" presId="urn:microsoft.com/office/officeart/2005/8/layout/list1"/>
    <dgm:cxn modelId="{8E892FAA-5BA5-49DC-B496-AA8CD44B9BBE}" type="presParOf" srcId="{A2FE40DA-1160-4C7C-B929-E88928A615BB}" destId="{F2173008-B863-49F6-A1C6-CFE6AEE08058}" srcOrd="0" destOrd="0" presId="urn:microsoft.com/office/officeart/2005/8/layout/list1"/>
    <dgm:cxn modelId="{BB039962-2E74-43A4-94B1-3A3312CBC8A5}" type="presParOf" srcId="{A2FE40DA-1160-4C7C-B929-E88928A615BB}" destId="{DD3C7BA2-6C84-4553-A216-980EA53B3D10}" srcOrd="1" destOrd="0" presId="urn:microsoft.com/office/officeart/2005/8/layout/list1"/>
    <dgm:cxn modelId="{73E0CDA8-CABB-4C0F-AD29-5F66BE674CD4}" type="presParOf" srcId="{903499D3-24A6-4725-90B0-4EFB914F9A3F}" destId="{DB6E112F-75CE-4EA9-BFBF-DD00CB9D9A92}" srcOrd="13" destOrd="0" presId="urn:microsoft.com/office/officeart/2005/8/layout/list1"/>
    <dgm:cxn modelId="{01838F0B-DE02-44E6-B9D5-18D4C3326B32}" type="presParOf" srcId="{903499D3-24A6-4725-90B0-4EFB914F9A3F}" destId="{50DDD35D-781F-4D65-93FF-6FD000198B6C}" srcOrd="14" destOrd="0" presId="urn:microsoft.com/office/officeart/2005/8/layout/list1"/>
    <dgm:cxn modelId="{8F0142CE-6C8D-411C-B8A7-2B4EFE0637E5}" type="presParOf" srcId="{903499D3-24A6-4725-90B0-4EFB914F9A3F}" destId="{E4066CBB-D1F4-4CA7-A397-CC0186D444ED}" srcOrd="15" destOrd="0" presId="urn:microsoft.com/office/officeart/2005/8/layout/list1"/>
    <dgm:cxn modelId="{C5294AE3-613F-4624-935C-99E76405438A}" type="presParOf" srcId="{903499D3-24A6-4725-90B0-4EFB914F9A3F}" destId="{B9804534-1E89-4325-AAAD-201114DF6845}" srcOrd="16" destOrd="0" presId="urn:microsoft.com/office/officeart/2005/8/layout/list1"/>
    <dgm:cxn modelId="{705C26B3-82F6-4705-B747-EBD3D65F9D99}" type="presParOf" srcId="{B9804534-1E89-4325-AAAD-201114DF6845}" destId="{83FD6209-9B9D-4C6A-8CDB-1687B8245261}" srcOrd="0" destOrd="0" presId="urn:microsoft.com/office/officeart/2005/8/layout/list1"/>
    <dgm:cxn modelId="{21321A95-75C1-425C-929C-C875AF0C2F0A}" type="presParOf" srcId="{B9804534-1E89-4325-AAAD-201114DF6845}" destId="{A054ACBA-264D-46A8-9FF9-345669DCE588}" srcOrd="1" destOrd="0" presId="urn:microsoft.com/office/officeart/2005/8/layout/list1"/>
    <dgm:cxn modelId="{6B661A20-6540-41FD-B3E1-E3F2FC4274CE}" type="presParOf" srcId="{903499D3-24A6-4725-90B0-4EFB914F9A3F}" destId="{926CB2BE-2888-4062-8DD8-F5F7BD8289FB}" srcOrd="17" destOrd="0" presId="urn:microsoft.com/office/officeart/2005/8/layout/list1"/>
    <dgm:cxn modelId="{FDC7C226-F713-46E6-BD27-2A28879B45DE}" type="presParOf" srcId="{903499D3-24A6-4725-90B0-4EFB914F9A3F}" destId="{C641285F-8FDE-4CD8-9559-BD73EE7F4E35}" srcOrd="18" destOrd="0" presId="urn:microsoft.com/office/officeart/2005/8/layout/list1"/>
    <dgm:cxn modelId="{2953A830-9C06-4737-870F-0AD99D091449}" type="presParOf" srcId="{903499D3-24A6-4725-90B0-4EFB914F9A3F}" destId="{7D6A995B-0A09-4F76-A630-F9C66305A149}" srcOrd="19" destOrd="0" presId="urn:microsoft.com/office/officeart/2005/8/layout/list1"/>
    <dgm:cxn modelId="{D9DA0059-7A03-442D-A993-7E1C647EF812}" type="presParOf" srcId="{903499D3-24A6-4725-90B0-4EFB914F9A3F}" destId="{01B70DDE-3148-4A69-AB75-47376BBEAA09}" srcOrd="20" destOrd="0" presId="urn:microsoft.com/office/officeart/2005/8/layout/list1"/>
    <dgm:cxn modelId="{375F00E8-AE1F-4AF4-B646-D9B730CD7C92}" type="presParOf" srcId="{01B70DDE-3148-4A69-AB75-47376BBEAA09}" destId="{639B028E-4D61-487C-82F2-C91979BC2FBD}" srcOrd="0" destOrd="0" presId="urn:microsoft.com/office/officeart/2005/8/layout/list1"/>
    <dgm:cxn modelId="{135FCB75-BA6A-41E2-B19D-CBA6C89512FB}" type="presParOf" srcId="{01B70DDE-3148-4A69-AB75-47376BBEAA09}" destId="{3E54563F-4244-4EB6-AA89-EF3AE6B88BCD}" srcOrd="1" destOrd="0" presId="urn:microsoft.com/office/officeart/2005/8/layout/list1"/>
    <dgm:cxn modelId="{E49BD44F-4C98-42B8-8BB3-1F6C7097E155}" type="presParOf" srcId="{903499D3-24A6-4725-90B0-4EFB914F9A3F}" destId="{EC405FA0-392F-4CF6-B556-A387AF8FA04D}" srcOrd="21" destOrd="0" presId="urn:microsoft.com/office/officeart/2005/8/layout/list1"/>
    <dgm:cxn modelId="{6910D0EE-9828-4BB5-B149-5F69E3410231}" type="presParOf" srcId="{903499D3-24A6-4725-90B0-4EFB914F9A3F}" destId="{686F8B17-8908-4B72-9D4F-42A7AAE0F53B}" srcOrd="22" destOrd="0" presId="urn:microsoft.com/office/officeart/2005/8/layout/list1"/>
    <dgm:cxn modelId="{0C2B743D-524E-41E0-ADFD-CA6E56264E7A}" type="presParOf" srcId="{903499D3-24A6-4725-90B0-4EFB914F9A3F}" destId="{C47E7B13-CF19-44CF-B1E5-50E8C7537513}" srcOrd="23" destOrd="0" presId="urn:microsoft.com/office/officeart/2005/8/layout/list1"/>
    <dgm:cxn modelId="{91B3568D-FC17-461D-9CF6-2A5268BDAB9C}" type="presParOf" srcId="{903499D3-24A6-4725-90B0-4EFB914F9A3F}" destId="{287C911D-73AA-441B-ADFA-04B9BF82D1EE}" srcOrd="24" destOrd="0" presId="urn:microsoft.com/office/officeart/2005/8/layout/list1"/>
    <dgm:cxn modelId="{21AE09D6-9F31-4A66-A071-941256DE06FA}" type="presParOf" srcId="{287C911D-73AA-441B-ADFA-04B9BF82D1EE}" destId="{656115F5-2D94-4A47-8B71-D224D7CD422A}" srcOrd="0" destOrd="0" presId="urn:microsoft.com/office/officeart/2005/8/layout/list1"/>
    <dgm:cxn modelId="{51D01F60-8D21-41A8-B9B2-BAF27FECA642}" type="presParOf" srcId="{287C911D-73AA-441B-ADFA-04B9BF82D1EE}" destId="{CC7941D3-6823-452D-8987-6E8599B8E9F0}" srcOrd="1" destOrd="0" presId="urn:microsoft.com/office/officeart/2005/8/layout/list1"/>
    <dgm:cxn modelId="{38938286-D6AF-489A-BC9D-B0967A0C15F3}" type="presParOf" srcId="{903499D3-24A6-4725-90B0-4EFB914F9A3F}" destId="{5AA9569F-446E-41A3-80D8-02FFC72BCBB0}" srcOrd="25" destOrd="0" presId="urn:microsoft.com/office/officeart/2005/8/layout/list1"/>
    <dgm:cxn modelId="{B6B6F427-390F-40AA-AA96-3FADE5743318}" type="presParOf" srcId="{903499D3-24A6-4725-90B0-4EFB914F9A3F}" destId="{EBFBE2EC-837F-4E11-9CE1-64AD70CCC5C5}" srcOrd="26" destOrd="0" presId="urn:microsoft.com/office/officeart/2005/8/layout/list1"/>
    <dgm:cxn modelId="{BFEB462D-E583-4863-8F3F-C4B4F9C38CF3}" type="presParOf" srcId="{903499D3-24A6-4725-90B0-4EFB914F9A3F}" destId="{411A0CD1-63F8-4FD8-82CE-5C4D43A56BC6}" srcOrd="27" destOrd="0" presId="urn:microsoft.com/office/officeart/2005/8/layout/list1"/>
    <dgm:cxn modelId="{2F9E9F5E-93BB-4E05-9694-0A73AD625E49}" type="presParOf" srcId="{903499D3-24A6-4725-90B0-4EFB914F9A3F}" destId="{76FFE8A4-FB30-4520-B86D-DCAB571E7B42}" srcOrd="28" destOrd="0" presId="urn:microsoft.com/office/officeart/2005/8/layout/list1"/>
    <dgm:cxn modelId="{AF7DE026-E7E5-401B-85FF-98B3CDD24850}" type="presParOf" srcId="{76FFE8A4-FB30-4520-B86D-DCAB571E7B42}" destId="{ADB5A4D1-878F-44DC-9860-7898D548BA79}" srcOrd="0" destOrd="0" presId="urn:microsoft.com/office/officeart/2005/8/layout/list1"/>
    <dgm:cxn modelId="{7F8BC2E7-357C-4C52-A41F-9FF416FE819C}" type="presParOf" srcId="{76FFE8A4-FB30-4520-B86D-DCAB571E7B42}" destId="{021DB5A4-045C-488D-A9FE-A2A3D563E311}" srcOrd="1" destOrd="0" presId="urn:microsoft.com/office/officeart/2005/8/layout/list1"/>
    <dgm:cxn modelId="{7B224D6E-9F78-43E2-BC8D-A69ED2558849}" type="presParOf" srcId="{903499D3-24A6-4725-90B0-4EFB914F9A3F}" destId="{B340025B-9F2A-46C1-A30D-387D8E9B4F0E}" srcOrd="29" destOrd="0" presId="urn:microsoft.com/office/officeart/2005/8/layout/list1"/>
    <dgm:cxn modelId="{17BE5202-FFB5-473C-B380-6656D8E07E68}" type="presParOf" srcId="{903499D3-24A6-4725-90B0-4EFB914F9A3F}" destId="{B62D29A0-66D4-4F61-BA2C-9C5EB9CBC667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4C67CD-050F-4104-95E2-C092BD378969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512E412-1236-49D4-8C67-F79BF93E6D79}">
      <dgm:prSet phldrT="[Texto]" custT="1"/>
      <dgm:spPr/>
      <dgm:t>
        <a:bodyPr/>
        <a:lstStyle/>
        <a:p>
          <a:pPr algn="ctr"/>
          <a:r>
            <a:rPr lang="es-MX" sz="2000" dirty="0" smtClean="0"/>
            <a:t>Forma jurídica de constitución </a:t>
          </a:r>
          <a:endParaRPr lang="es-MX" sz="2000" dirty="0"/>
        </a:p>
      </dgm:t>
    </dgm:pt>
    <dgm:pt modelId="{6032E6F3-91E5-4E23-8BFA-EA5F7045125D}" type="parTrans" cxnId="{BDADA898-A0ED-4428-B4ED-116DA94A1A1C}">
      <dgm:prSet/>
      <dgm:spPr/>
      <dgm:t>
        <a:bodyPr/>
        <a:lstStyle/>
        <a:p>
          <a:endParaRPr lang="es-MX" sz="2000"/>
        </a:p>
      </dgm:t>
    </dgm:pt>
    <dgm:pt modelId="{21CFECF1-B851-4AA2-902A-AAA06AB4B70A}" type="sibTrans" cxnId="{BDADA898-A0ED-4428-B4ED-116DA94A1A1C}">
      <dgm:prSet/>
      <dgm:spPr/>
      <dgm:t>
        <a:bodyPr/>
        <a:lstStyle/>
        <a:p>
          <a:endParaRPr lang="es-MX" sz="2000"/>
        </a:p>
      </dgm:t>
    </dgm:pt>
    <dgm:pt modelId="{BFCC49E5-A36C-40B6-AE1A-EA4B062B12B6}">
      <dgm:prSet phldrT="[Texto]" custT="1"/>
      <dgm:spPr/>
      <dgm:t>
        <a:bodyPr/>
        <a:lstStyle/>
        <a:p>
          <a:pPr algn="ctr"/>
          <a:r>
            <a:rPr lang="es-MX" sz="2000" dirty="0" smtClean="0"/>
            <a:t>Ubicación de la empresa</a:t>
          </a:r>
          <a:endParaRPr lang="es-MX" sz="2000" dirty="0"/>
        </a:p>
      </dgm:t>
    </dgm:pt>
    <dgm:pt modelId="{2F5B3B50-8C41-4EA3-8799-2408FA0F7350}" type="parTrans" cxnId="{9B237C32-80C6-42BE-9ADC-361110C78BEB}">
      <dgm:prSet/>
      <dgm:spPr/>
      <dgm:t>
        <a:bodyPr/>
        <a:lstStyle/>
        <a:p>
          <a:endParaRPr lang="es-MX" sz="2000"/>
        </a:p>
      </dgm:t>
    </dgm:pt>
    <dgm:pt modelId="{5DA3975B-E691-4864-985F-10770E4B10D9}" type="sibTrans" cxnId="{9B237C32-80C6-42BE-9ADC-361110C78BEB}">
      <dgm:prSet/>
      <dgm:spPr/>
      <dgm:t>
        <a:bodyPr/>
        <a:lstStyle/>
        <a:p>
          <a:endParaRPr lang="es-MX" sz="2000"/>
        </a:p>
      </dgm:t>
    </dgm:pt>
    <dgm:pt modelId="{2D60D75C-8B94-4787-8573-4DBC498B95DB}">
      <dgm:prSet phldrT="[Texto]" custT="1"/>
      <dgm:spPr/>
      <dgm:t>
        <a:bodyPr/>
        <a:lstStyle/>
        <a:p>
          <a:pPr algn="ctr"/>
          <a:r>
            <a:rPr lang="es-MX" sz="2000" dirty="0" smtClean="0"/>
            <a:t>Acelerar los ingresos y los gastos, o mejor diferirlos</a:t>
          </a:r>
          <a:endParaRPr lang="es-MX" sz="2000" dirty="0"/>
        </a:p>
      </dgm:t>
    </dgm:pt>
    <dgm:pt modelId="{F2CBB50D-2E9D-4B2D-BABD-80736E63DC66}" type="parTrans" cxnId="{2E5BD71F-4FDE-4C4F-A22E-1EC5A9B8208B}">
      <dgm:prSet/>
      <dgm:spPr/>
      <dgm:t>
        <a:bodyPr/>
        <a:lstStyle/>
        <a:p>
          <a:endParaRPr lang="es-MX" sz="2000"/>
        </a:p>
      </dgm:t>
    </dgm:pt>
    <dgm:pt modelId="{ABF3CB41-CC2A-4A2D-AFE7-B255CACAAE49}" type="sibTrans" cxnId="{2E5BD71F-4FDE-4C4F-A22E-1EC5A9B8208B}">
      <dgm:prSet/>
      <dgm:spPr/>
      <dgm:t>
        <a:bodyPr/>
        <a:lstStyle/>
        <a:p>
          <a:endParaRPr lang="es-MX" sz="2000"/>
        </a:p>
      </dgm:t>
    </dgm:pt>
    <dgm:pt modelId="{7F5FB6FA-FE1E-4191-B755-302C445C112B}">
      <dgm:prSet phldrT="[Texto]" custT="1"/>
      <dgm:spPr/>
      <dgm:t>
        <a:bodyPr/>
        <a:lstStyle/>
        <a:p>
          <a:pPr algn="ctr"/>
          <a:r>
            <a:rPr lang="es-MX" sz="2000" dirty="0" smtClean="0"/>
            <a:t>Controlar  partidas no deducibles</a:t>
          </a:r>
          <a:endParaRPr lang="es-MX" sz="2000" dirty="0"/>
        </a:p>
      </dgm:t>
    </dgm:pt>
    <dgm:pt modelId="{A949FDAF-7173-4CCF-B379-2D528302E841}" type="parTrans" cxnId="{33125E1F-8285-48D9-BE79-E9F34FB9710A}">
      <dgm:prSet/>
      <dgm:spPr/>
      <dgm:t>
        <a:bodyPr/>
        <a:lstStyle/>
        <a:p>
          <a:endParaRPr lang="es-MX" sz="2000"/>
        </a:p>
      </dgm:t>
    </dgm:pt>
    <dgm:pt modelId="{FED6815B-681D-4AA9-994C-749134BAE1A5}" type="sibTrans" cxnId="{33125E1F-8285-48D9-BE79-E9F34FB9710A}">
      <dgm:prSet/>
      <dgm:spPr/>
      <dgm:t>
        <a:bodyPr/>
        <a:lstStyle/>
        <a:p>
          <a:endParaRPr lang="es-MX" sz="2000"/>
        </a:p>
      </dgm:t>
    </dgm:pt>
    <dgm:pt modelId="{CF26FA54-1F2B-41A7-B002-3019C9F78232}">
      <dgm:prSet phldrT="[Texto]" custT="1"/>
      <dgm:spPr/>
      <dgm:t>
        <a:bodyPr/>
        <a:lstStyle/>
        <a:p>
          <a:pPr algn="ctr"/>
          <a:r>
            <a:rPr lang="es-MX" sz="2000" dirty="0" smtClean="0"/>
            <a:t>Flujo de efectivo</a:t>
          </a:r>
          <a:endParaRPr lang="es-MX" sz="2000" dirty="0"/>
        </a:p>
      </dgm:t>
    </dgm:pt>
    <dgm:pt modelId="{1B55C8B1-F9A8-4534-97E2-A39965B24FA1}" type="parTrans" cxnId="{6A6C9297-36D0-4B35-966C-4A9EA6A67532}">
      <dgm:prSet/>
      <dgm:spPr/>
      <dgm:t>
        <a:bodyPr/>
        <a:lstStyle/>
        <a:p>
          <a:endParaRPr lang="es-MX" sz="2000"/>
        </a:p>
      </dgm:t>
    </dgm:pt>
    <dgm:pt modelId="{F2865CF3-BFD4-4627-9AD3-67DF65709ECC}" type="sibTrans" cxnId="{6A6C9297-36D0-4B35-966C-4A9EA6A67532}">
      <dgm:prSet/>
      <dgm:spPr/>
      <dgm:t>
        <a:bodyPr/>
        <a:lstStyle/>
        <a:p>
          <a:endParaRPr lang="es-MX" sz="2000"/>
        </a:p>
      </dgm:t>
    </dgm:pt>
    <dgm:pt modelId="{95AB9D67-8C4A-4176-842E-2E89E16151E8}" type="pres">
      <dgm:prSet presAssocID="{244C67CD-050F-4104-95E2-C092BD37896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A8F4F35-242F-46EA-BDDB-B06A7F6C7231}" type="pres">
      <dgm:prSet presAssocID="{1512E412-1236-49D4-8C67-F79BF93E6D79}" presName="composite" presStyleCnt="0"/>
      <dgm:spPr/>
    </dgm:pt>
    <dgm:pt modelId="{262D1E62-7D1E-4D29-95CB-CEE086E085B3}" type="pres">
      <dgm:prSet presAssocID="{1512E412-1236-49D4-8C67-F79BF93E6D79}" presName="LShape" presStyleLbl="alignNode1" presStyleIdx="0" presStyleCnt="9"/>
      <dgm:spPr/>
    </dgm:pt>
    <dgm:pt modelId="{ABE29618-D872-46B6-BB7B-968A32333FDF}" type="pres">
      <dgm:prSet presAssocID="{1512E412-1236-49D4-8C67-F79BF93E6D79}" presName="ParentText" presStyleLbl="revTx" presStyleIdx="0" presStyleCnt="5" custScaleX="125141" custLinFactNeighborX="12874" custLinFactNeighborY="-12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85570C-5372-4220-93CA-E9C790C5611F}" type="pres">
      <dgm:prSet presAssocID="{1512E412-1236-49D4-8C67-F79BF93E6D79}" presName="Triangle" presStyleLbl="alignNode1" presStyleIdx="1" presStyleCnt="9"/>
      <dgm:spPr/>
    </dgm:pt>
    <dgm:pt modelId="{A6181E80-8AAE-42DC-98D4-E62D04C8FC67}" type="pres">
      <dgm:prSet presAssocID="{21CFECF1-B851-4AA2-902A-AAA06AB4B70A}" presName="sibTrans" presStyleCnt="0"/>
      <dgm:spPr/>
    </dgm:pt>
    <dgm:pt modelId="{B6801677-BC9C-461C-9A01-4AD3D8F822FC}" type="pres">
      <dgm:prSet presAssocID="{21CFECF1-B851-4AA2-902A-AAA06AB4B70A}" presName="space" presStyleCnt="0"/>
      <dgm:spPr/>
    </dgm:pt>
    <dgm:pt modelId="{3B377705-C495-4331-A927-A8580FA60408}" type="pres">
      <dgm:prSet presAssocID="{BFCC49E5-A36C-40B6-AE1A-EA4B062B12B6}" presName="composite" presStyleCnt="0"/>
      <dgm:spPr/>
    </dgm:pt>
    <dgm:pt modelId="{75C755ED-B8AC-4271-958F-DCCD9EA6F363}" type="pres">
      <dgm:prSet presAssocID="{BFCC49E5-A36C-40B6-AE1A-EA4B062B12B6}" presName="LShape" presStyleLbl="alignNode1" presStyleIdx="2" presStyleCnt="9"/>
      <dgm:spPr/>
    </dgm:pt>
    <dgm:pt modelId="{F5311425-1FE7-40F2-8D29-81E68866EBF6}" type="pres">
      <dgm:prSet presAssocID="{BFCC49E5-A36C-40B6-AE1A-EA4B062B12B6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C602E8-42A1-4253-961E-87DFBF57F606}" type="pres">
      <dgm:prSet presAssocID="{BFCC49E5-A36C-40B6-AE1A-EA4B062B12B6}" presName="Triangle" presStyleLbl="alignNode1" presStyleIdx="3" presStyleCnt="9"/>
      <dgm:spPr/>
    </dgm:pt>
    <dgm:pt modelId="{B6CA0F12-2A63-4F07-99E4-6E7F4BBDDB2A}" type="pres">
      <dgm:prSet presAssocID="{5DA3975B-E691-4864-985F-10770E4B10D9}" presName="sibTrans" presStyleCnt="0"/>
      <dgm:spPr/>
    </dgm:pt>
    <dgm:pt modelId="{907B12BD-E292-41F6-A5BA-9CC7B2920CBA}" type="pres">
      <dgm:prSet presAssocID="{5DA3975B-E691-4864-985F-10770E4B10D9}" presName="space" presStyleCnt="0"/>
      <dgm:spPr/>
    </dgm:pt>
    <dgm:pt modelId="{6D4F324B-B74B-4C3D-ADD4-501C0984F27B}" type="pres">
      <dgm:prSet presAssocID="{2D60D75C-8B94-4787-8573-4DBC498B95DB}" presName="composite" presStyleCnt="0"/>
      <dgm:spPr/>
    </dgm:pt>
    <dgm:pt modelId="{91D6520D-8C98-4F2D-8C09-961267A1CC57}" type="pres">
      <dgm:prSet presAssocID="{2D60D75C-8B94-4787-8573-4DBC498B95DB}" presName="LShape" presStyleLbl="alignNode1" presStyleIdx="4" presStyleCnt="9"/>
      <dgm:spPr/>
    </dgm:pt>
    <dgm:pt modelId="{6E71E7F5-0DEB-4B86-9FBC-52FBE69A9884}" type="pres">
      <dgm:prSet presAssocID="{2D60D75C-8B94-4787-8573-4DBC498B95DB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913586-9EF5-4D1B-9BD9-DB13929C1AC1}" type="pres">
      <dgm:prSet presAssocID="{2D60D75C-8B94-4787-8573-4DBC498B95DB}" presName="Triangle" presStyleLbl="alignNode1" presStyleIdx="5" presStyleCnt="9"/>
      <dgm:spPr/>
    </dgm:pt>
    <dgm:pt modelId="{F7712B9E-BE29-4010-A71C-DF6712A81028}" type="pres">
      <dgm:prSet presAssocID="{ABF3CB41-CC2A-4A2D-AFE7-B255CACAAE49}" presName="sibTrans" presStyleCnt="0"/>
      <dgm:spPr/>
    </dgm:pt>
    <dgm:pt modelId="{0C698AF9-4F67-4D5D-806C-ACA1A7DA8843}" type="pres">
      <dgm:prSet presAssocID="{ABF3CB41-CC2A-4A2D-AFE7-B255CACAAE49}" presName="space" presStyleCnt="0"/>
      <dgm:spPr/>
    </dgm:pt>
    <dgm:pt modelId="{33B6E420-F671-48A9-B796-5887CDA6CB17}" type="pres">
      <dgm:prSet presAssocID="{7F5FB6FA-FE1E-4191-B755-302C445C112B}" presName="composite" presStyleCnt="0"/>
      <dgm:spPr/>
    </dgm:pt>
    <dgm:pt modelId="{4C23F1AF-C62C-402A-AC54-FBCBB4715EF4}" type="pres">
      <dgm:prSet presAssocID="{7F5FB6FA-FE1E-4191-B755-302C445C112B}" presName="LShape" presStyleLbl="alignNode1" presStyleIdx="6" presStyleCnt="9"/>
      <dgm:spPr/>
    </dgm:pt>
    <dgm:pt modelId="{2EFD80CF-98BF-4618-A22F-15DF30778E61}" type="pres">
      <dgm:prSet presAssocID="{7F5FB6FA-FE1E-4191-B755-302C445C112B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52792-2464-4218-8CEF-0D3705D137A2}" type="pres">
      <dgm:prSet presAssocID="{7F5FB6FA-FE1E-4191-B755-302C445C112B}" presName="Triangle" presStyleLbl="alignNode1" presStyleIdx="7" presStyleCnt="9"/>
      <dgm:spPr/>
    </dgm:pt>
    <dgm:pt modelId="{AAF43F9E-95BD-4E43-A69E-B71F1AD793B6}" type="pres">
      <dgm:prSet presAssocID="{FED6815B-681D-4AA9-994C-749134BAE1A5}" presName="sibTrans" presStyleCnt="0"/>
      <dgm:spPr/>
    </dgm:pt>
    <dgm:pt modelId="{3E3F1E91-A059-404B-AC31-C22C74EEBB32}" type="pres">
      <dgm:prSet presAssocID="{FED6815B-681D-4AA9-994C-749134BAE1A5}" presName="space" presStyleCnt="0"/>
      <dgm:spPr/>
    </dgm:pt>
    <dgm:pt modelId="{DFEF0670-54B7-45EA-9B7D-F77186A88755}" type="pres">
      <dgm:prSet presAssocID="{CF26FA54-1F2B-41A7-B002-3019C9F78232}" presName="composite" presStyleCnt="0"/>
      <dgm:spPr/>
    </dgm:pt>
    <dgm:pt modelId="{3B9A1A8A-5B05-4E24-8A52-959F09229E48}" type="pres">
      <dgm:prSet presAssocID="{CF26FA54-1F2B-41A7-B002-3019C9F78232}" presName="LShape" presStyleLbl="alignNode1" presStyleIdx="8" presStyleCnt="9"/>
      <dgm:spPr/>
    </dgm:pt>
    <dgm:pt modelId="{98D4A58F-B865-4277-A9D8-04F2DE4BC9C3}" type="pres">
      <dgm:prSet presAssocID="{CF26FA54-1F2B-41A7-B002-3019C9F78232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68259D-ED90-4D3C-AD66-78AE7BF85679}" type="presOf" srcId="{1512E412-1236-49D4-8C67-F79BF93E6D79}" destId="{ABE29618-D872-46B6-BB7B-968A32333FDF}" srcOrd="0" destOrd="0" presId="urn:microsoft.com/office/officeart/2009/3/layout/StepUpProcess"/>
    <dgm:cxn modelId="{BDADA898-A0ED-4428-B4ED-116DA94A1A1C}" srcId="{244C67CD-050F-4104-95E2-C092BD378969}" destId="{1512E412-1236-49D4-8C67-F79BF93E6D79}" srcOrd="0" destOrd="0" parTransId="{6032E6F3-91E5-4E23-8BFA-EA5F7045125D}" sibTransId="{21CFECF1-B851-4AA2-902A-AAA06AB4B70A}"/>
    <dgm:cxn modelId="{6A6C9297-36D0-4B35-966C-4A9EA6A67532}" srcId="{244C67CD-050F-4104-95E2-C092BD378969}" destId="{CF26FA54-1F2B-41A7-B002-3019C9F78232}" srcOrd="4" destOrd="0" parTransId="{1B55C8B1-F9A8-4534-97E2-A39965B24FA1}" sibTransId="{F2865CF3-BFD4-4627-9AD3-67DF65709ECC}"/>
    <dgm:cxn modelId="{36EB716B-E76A-4D75-9350-C94CA4D4ABA1}" type="presOf" srcId="{7F5FB6FA-FE1E-4191-B755-302C445C112B}" destId="{2EFD80CF-98BF-4618-A22F-15DF30778E61}" srcOrd="0" destOrd="0" presId="urn:microsoft.com/office/officeart/2009/3/layout/StepUpProcess"/>
    <dgm:cxn modelId="{C5149136-3372-4BB9-B87C-352C91C252B9}" type="presOf" srcId="{2D60D75C-8B94-4787-8573-4DBC498B95DB}" destId="{6E71E7F5-0DEB-4B86-9FBC-52FBE69A9884}" srcOrd="0" destOrd="0" presId="urn:microsoft.com/office/officeart/2009/3/layout/StepUpProcess"/>
    <dgm:cxn modelId="{0C20B25E-DFE6-4DC1-9F18-CCBFB0A8A6E3}" type="presOf" srcId="{244C67CD-050F-4104-95E2-C092BD378969}" destId="{95AB9D67-8C4A-4176-842E-2E89E16151E8}" srcOrd="0" destOrd="0" presId="urn:microsoft.com/office/officeart/2009/3/layout/StepUpProcess"/>
    <dgm:cxn modelId="{9B237C32-80C6-42BE-9ADC-361110C78BEB}" srcId="{244C67CD-050F-4104-95E2-C092BD378969}" destId="{BFCC49E5-A36C-40B6-AE1A-EA4B062B12B6}" srcOrd="1" destOrd="0" parTransId="{2F5B3B50-8C41-4EA3-8799-2408FA0F7350}" sibTransId="{5DA3975B-E691-4864-985F-10770E4B10D9}"/>
    <dgm:cxn modelId="{2E5BD71F-4FDE-4C4F-A22E-1EC5A9B8208B}" srcId="{244C67CD-050F-4104-95E2-C092BD378969}" destId="{2D60D75C-8B94-4787-8573-4DBC498B95DB}" srcOrd="2" destOrd="0" parTransId="{F2CBB50D-2E9D-4B2D-BABD-80736E63DC66}" sibTransId="{ABF3CB41-CC2A-4A2D-AFE7-B255CACAAE49}"/>
    <dgm:cxn modelId="{8B26AC87-5026-4745-AE77-6757AAA92E11}" type="presOf" srcId="{CF26FA54-1F2B-41A7-B002-3019C9F78232}" destId="{98D4A58F-B865-4277-A9D8-04F2DE4BC9C3}" srcOrd="0" destOrd="0" presId="urn:microsoft.com/office/officeart/2009/3/layout/StepUpProcess"/>
    <dgm:cxn modelId="{33125E1F-8285-48D9-BE79-E9F34FB9710A}" srcId="{244C67CD-050F-4104-95E2-C092BD378969}" destId="{7F5FB6FA-FE1E-4191-B755-302C445C112B}" srcOrd="3" destOrd="0" parTransId="{A949FDAF-7173-4CCF-B379-2D528302E841}" sibTransId="{FED6815B-681D-4AA9-994C-749134BAE1A5}"/>
    <dgm:cxn modelId="{5D215D4E-21AB-4FCF-B752-9A9B851D49CF}" type="presOf" srcId="{BFCC49E5-A36C-40B6-AE1A-EA4B062B12B6}" destId="{F5311425-1FE7-40F2-8D29-81E68866EBF6}" srcOrd="0" destOrd="0" presId="urn:microsoft.com/office/officeart/2009/3/layout/StepUpProcess"/>
    <dgm:cxn modelId="{7D516177-4C25-4ECC-8116-F5965A987AE6}" type="presParOf" srcId="{95AB9D67-8C4A-4176-842E-2E89E16151E8}" destId="{3A8F4F35-242F-46EA-BDDB-B06A7F6C7231}" srcOrd="0" destOrd="0" presId="urn:microsoft.com/office/officeart/2009/3/layout/StepUpProcess"/>
    <dgm:cxn modelId="{BB0BF2D1-08B7-488C-80C2-0D022F9EB645}" type="presParOf" srcId="{3A8F4F35-242F-46EA-BDDB-B06A7F6C7231}" destId="{262D1E62-7D1E-4D29-95CB-CEE086E085B3}" srcOrd="0" destOrd="0" presId="urn:microsoft.com/office/officeart/2009/3/layout/StepUpProcess"/>
    <dgm:cxn modelId="{3366524C-AED6-4308-BF53-2808C3B45FF8}" type="presParOf" srcId="{3A8F4F35-242F-46EA-BDDB-B06A7F6C7231}" destId="{ABE29618-D872-46B6-BB7B-968A32333FDF}" srcOrd="1" destOrd="0" presId="urn:microsoft.com/office/officeart/2009/3/layout/StepUpProcess"/>
    <dgm:cxn modelId="{20EDA993-15B1-4B36-8B35-8E159F125746}" type="presParOf" srcId="{3A8F4F35-242F-46EA-BDDB-B06A7F6C7231}" destId="{5685570C-5372-4220-93CA-E9C790C5611F}" srcOrd="2" destOrd="0" presId="urn:microsoft.com/office/officeart/2009/3/layout/StepUpProcess"/>
    <dgm:cxn modelId="{652BEDAD-6FF7-42EE-9456-02DE3362909C}" type="presParOf" srcId="{95AB9D67-8C4A-4176-842E-2E89E16151E8}" destId="{A6181E80-8AAE-42DC-98D4-E62D04C8FC67}" srcOrd="1" destOrd="0" presId="urn:microsoft.com/office/officeart/2009/3/layout/StepUpProcess"/>
    <dgm:cxn modelId="{A913785B-585B-44F5-90CC-F17CAEB66AF6}" type="presParOf" srcId="{A6181E80-8AAE-42DC-98D4-E62D04C8FC67}" destId="{B6801677-BC9C-461C-9A01-4AD3D8F822FC}" srcOrd="0" destOrd="0" presId="urn:microsoft.com/office/officeart/2009/3/layout/StepUpProcess"/>
    <dgm:cxn modelId="{D43AC766-D009-4D00-BBC0-142EBFADBF95}" type="presParOf" srcId="{95AB9D67-8C4A-4176-842E-2E89E16151E8}" destId="{3B377705-C495-4331-A927-A8580FA60408}" srcOrd="2" destOrd="0" presId="urn:microsoft.com/office/officeart/2009/3/layout/StepUpProcess"/>
    <dgm:cxn modelId="{EACACFD8-0156-462E-B297-55CA3C3F220D}" type="presParOf" srcId="{3B377705-C495-4331-A927-A8580FA60408}" destId="{75C755ED-B8AC-4271-958F-DCCD9EA6F363}" srcOrd="0" destOrd="0" presId="urn:microsoft.com/office/officeart/2009/3/layout/StepUpProcess"/>
    <dgm:cxn modelId="{323512A2-E60A-4F90-B17E-009B4C1A531F}" type="presParOf" srcId="{3B377705-C495-4331-A927-A8580FA60408}" destId="{F5311425-1FE7-40F2-8D29-81E68866EBF6}" srcOrd="1" destOrd="0" presId="urn:microsoft.com/office/officeart/2009/3/layout/StepUpProcess"/>
    <dgm:cxn modelId="{0916EE47-2820-4551-AB9E-64B734C47AE1}" type="presParOf" srcId="{3B377705-C495-4331-A927-A8580FA60408}" destId="{7AC602E8-42A1-4253-961E-87DFBF57F606}" srcOrd="2" destOrd="0" presId="urn:microsoft.com/office/officeart/2009/3/layout/StepUpProcess"/>
    <dgm:cxn modelId="{68340D40-B1EB-4A66-B6F7-E0A8EDE64818}" type="presParOf" srcId="{95AB9D67-8C4A-4176-842E-2E89E16151E8}" destId="{B6CA0F12-2A63-4F07-99E4-6E7F4BBDDB2A}" srcOrd="3" destOrd="0" presId="urn:microsoft.com/office/officeart/2009/3/layout/StepUpProcess"/>
    <dgm:cxn modelId="{1BE82AF0-57F7-424B-9542-62BF9F39BE6C}" type="presParOf" srcId="{B6CA0F12-2A63-4F07-99E4-6E7F4BBDDB2A}" destId="{907B12BD-E292-41F6-A5BA-9CC7B2920CBA}" srcOrd="0" destOrd="0" presId="urn:microsoft.com/office/officeart/2009/3/layout/StepUpProcess"/>
    <dgm:cxn modelId="{08993263-8151-48FC-BC05-4F2B1FB7311F}" type="presParOf" srcId="{95AB9D67-8C4A-4176-842E-2E89E16151E8}" destId="{6D4F324B-B74B-4C3D-ADD4-501C0984F27B}" srcOrd="4" destOrd="0" presId="urn:microsoft.com/office/officeart/2009/3/layout/StepUpProcess"/>
    <dgm:cxn modelId="{389D1712-5462-4D91-97BE-659F1973FDB9}" type="presParOf" srcId="{6D4F324B-B74B-4C3D-ADD4-501C0984F27B}" destId="{91D6520D-8C98-4F2D-8C09-961267A1CC57}" srcOrd="0" destOrd="0" presId="urn:microsoft.com/office/officeart/2009/3/layout/StepUpProcess"/>
    <dgm:cxn modelId="{7D18C517-E438-473F-AF31-185A9C4B3433}" type="presParOf" srcId="{6D4F324B-B74B-4C3D-ADD4-501C0984F27B}" destId="{6E71E7F5-0DEB-4B86-9FBC-52FBE69A9884}" srcOrd="1" destOrd="0" presId="urn:microsoft.com/office/officeart/2009/3/layout/StepUpProcess"/>
    <dgm:cxn modelId="{A836C70A-08A8-472D-A25F-F7E1A5C7AA53}" type="presParOf" srcId="{6D4F324B-B74B-4C3D-ADD4-501C0984F27B}" destId="{68913586-9EF5-4D1B-9BD9-DB13929C1AC1}" srcOrd="2" destOrd="0" presId="urn:microsoft.com/office/officeart/2009/3/layout/StepUpProcess"/>
    <dgm:cxn modelId="{AA9CD7F3-206C-43A4-AFB5-B8C8D4BE2B20}" type="presParOf" srcId="{95AB9D67-8C4A-4176-842E-2E89E16151E8}" destId="{F7712B9E-BE29-4010-A71C-DF6712A81028}" srcOrd="5" destOrd="0" presId="urn:microsoft.com/office/officeart/2009/3/layout/StepUpProcess"/>
    <dgm:cxn modelId="{4C8F017B-12C0-42E7-A2CA-808C4CC5394E}" type="presParOf" srcId="{F7712B9E-BE29-4010-A71C-DF6712A81028}" destId="{0C698AF9-4F67-4D5D-806C-ACA1A7DA8843}" srcOrd="0" destOrd="0" presId="urn:microsoft.com/office/officeart/2009/3/layout/StepUpProcess"/>
    <dgm:cxn modelId="{34A2945D-72AC-4B87-ACE2-C87FD1047013}" type="presParOf" srcId="{95AB9D67-8C4A-4176-842E-2E89E16151E8}" destId="{33B6E420-F671-48A9-B796-5887CDA6CB17}" srcOrd="6" destOrd="0" presId="urn:microsoft.com/office/officeart/2009/3/layout/StepUpProcess"/>
    <dgm:cxn modelId="{AF42CC97-BB8D-4160-B306-86B486F4075D}" type="presParOf" srcId="{33B6E420-F671-48A9-B796-5887CDA6CB17}" destId="{4C23F1AF-C62C-402A-AC54-FBCBB4715EF4}" srcOrd="0" destOrd="0" presId="urn:microsoft.com/office/officeart/2009/3/layout/StepUpProcess"/>
    <dgm:cxn modelId="{7757565F-D4F6-470C-8F01-281D33B3B6B6}" type="presParOf" srcId="{33B6E420-F671-48A9-B796-5887CDA6CB17}" destId="{2EFD80CF-98BF-4618-A22F-15DF30778E61}" srcOrd="1" destOrd="0" presId="urn:microsoft.com/office/officeart/2009/3/layout/StepUpProcess"/>
    <dgm:cxn modelId="{C143FC90-5259-42E0-9528-2864959E551A}" type="presParOf" srcId="{33B6E420-F671-48A9-B796-5887CDA6CB17}" destId="{6D052792-2464-4218-8CEF-0D3705D137A2}" srcOrd="2" destOrd="0" presId="urn:microsoft.com/office/officeart/2009/3/layout/StepUpProcess"/>
    <dgm:cxn modelId="{9A34DC17-2F10-4FCD-B537-4495F880787E}" type="presParOf" srcId="{95AB9D67-8C4A-4176-842E-2E89E16151E8}" destId="{AAF43F9E-95BD-4E43-A69E-B71F1AD793B6}" srcOrd="7" destOrd="0" presId="urn:microsoft.com/office/officeart/2009/3/layout/StepUpProcess"/>
    <dgm:cxn modelId="{9C6F03CD-3069-42B2-9766-E74BBEE8B161}" type="presParOf" srcId="{AAF43F9E-95BD-4E43-A69E-B71F1AD793B6}" destId="{3E3F1E91-A059-404B-AC31-C22C74EEBB32}" srcOrd="0" destOrd="0" presId="urn:microsoft.com/office/officeart/2009/3/layout/StepUpProcess"/>
    <dgm:cxn modelId="{0511D4D6-CE6B-4B07-BD28-565B736C030B}" type="presParOf" srcId="{95AB9D67-8C4A-4176-842E-2E89E16151E8}" destId="{DFEF0670-54B7-45EA-9B7D-F77186A88755}" srcOrd="8" destOrd="0" presId="urn:microsoft.com/office/officeart/2009/3/layout/StepUpProcess"/>
    <dgm:cxn modelId="{33C276A1-510E-40EC-B836-3A1D675FDB30}" type="presParOf" srcId="{DFEF0670-54B7-45EA-9B7D-F77186A88755}" destId="{3B9A1A8A-5B05-4E24-8A52-959F09229E48}" srcOrd="0" destOrd="0" presId="urn:microsoft.com/office/officeart/2009/3/layout/StepUpProcess"/>
    <dgm:cxn modelId="{E4A2D013-82D9-475E-8C0E-2FAC6D26D74A}" type="presParOf" srcId="{DFEF0670-54B7-45EA-9B7D-F77186A88755}" destId="{98D4A58F-B865-4277-A9D8-04F2DE4BC9C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4C67CD-050F-4104-95E2-C092BD378969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512E412-1236-49D4-8C67-F79BF93E6D79}">
      <dgm:prSet phldrT="[Texto]" custT="1"/>
      <dgm:spPr/>
      <dgm:t>
        <a:bodyPr/>
        <a:lstStyle/>
        <a:p>
          <a:pPr algn="ctr"/>
          <a:r>
            <a:rPr lang="es-MX" sz="2000" dirty="0" smtClean="0"/>
            <a:t>Adquisición de activos fijos (opciones financiamiento)</a:t>
          </a:r>
          <a:endParaRPr lang="es-MX" sz="2000" dirty="0"/>
        </a:p>
      </dgm:t>
    </dgm:pt>
    <dgm:pt modelId="{6032E6F3-91E5-4E23-8BFA-EA5F7045125D}" type="parTrans" cxnId="{BDADA898-A0ED-4428-B4ED-116DA94A1A1C}">
      <dgm:prSet/>
      <dgm:spPr/>
      <dgm:t>
        <a:bodyPr/>
        <a:lstStyle/>
        <a:p>
          <a:pPr algn="ctr"/>
          <a:endParaRPr lang="es-MX" sz="2000"/>
        </a:p>
      </dgm:t>
    </dgm:pt>
    <dgm:pt modelId="{21CFECF1-B851-4AA2-902A-AAA06AB4B70A}" type="sibTrans" cxnId="{BDADA898-A0ED-4428-B4ED-116DA94A1A1C}">
      <dgm:prSet/>
      <dgm:spPr/>
      <dgm:t>
        <a:bodyPr/>
        <a:lstStyle/>
        <a:p>
          <a:pPr algn="ctr"/>
          <a:endParaRPr lang="es-MX" sz="2000"/>
        </a:p>
      </dgm:t>
    </dgm:pt>
    <dgm:pt modelId="{BFCC49E5-A36C-40B6-AE1A-EA4B062B12B6}">
      <dgm:prSet phldrT="[Texto]" custT="1"/>
      <dgm:spPr/>
      <dgm:t>
        <a:bodyPr/>
        <a:lstStyle/>
        <a:p>
          <a:pPr algn="ctr"/>
          <a:r>
            <a:rPr lang="es-MX" sz="2000" dirty="0" smtClean="0"/>
            <a:t>Opciones de deducción de inversiones</a:t>
          </a:r>
          <a:endParaRPr lang="es-MX" sz="2000" dirty="0"/>
        </a:p>
      </dgm:t>
    </dgm:pt>
    <dgm:pt modelId="{2F5B3B50-8C41-4EA3-8799-2408FA0F7350}" type="parTrans" cxnId="{9B237C32-80C6-42BE-9ADC-361110C78BEB}">
      <dgm:prSet/>
      <dgm:spPr/>
      <dgm:t>
        <a:bodyPr/>
        <a:lstStyle/>
        <a:p>
          <a:pPr algn="ctr"/>
          <a:endParaRPr lang="es-MX" sz="2000"/>
        </a:p>
      </dgm:t>
    </dgm:pt>
    <dgm:pt modelId="{5DA3975B-E691-4864-985F-10770E4B10D9}" type="sibTrans" cxnId="{9B237C32-80C6-42BE-9ADC-361110C78BEB}">
      <dgm:prSet/>
      <dgm:spPr/>
      <dgm:t>
        <a:bodyPr/>
        <a:lstStyle/>
        <a:p>
          <a:pPr algn="ctr"/>
          <a:endParaRPr lang="es-MX" sz="2000"/>
        </a:p>
      </dgm:t>
    </dgm:pt>
    <dgm:pt modelId="{7F5FB6FA-FE1E-4191-B755-302C445C112B}">
      <dgm:prSet phldrT="[Texto]" custT="1"/>
      <dgm:spPr/>
      <dgm:t>
        <a:bodyPr/>
        <a:lstStyle/>
        <a:p>
          <a:pPr algn="ctr"/>
          <a:r>
            <a:rPr lang="es-MX" sz="2000" dirty="0" smtClean="0"/>
            <a:t>Aprovechar subsidios</a:t>
          </a:r>
          <a:endParaRPr lang="es-MX" sz="2000" dirty="0"/>
        </a:p>
      </dgm:t>
    </dgm:pt>
    <dgm:pt modelId="{A949FDAF-7173-4CCF-B379-2D528302E841}" type="parTrans" cxnId="{33125E1F-8285-48D9-BE79-E9F34FB9710A}">
      <dgm:prSet/>
      <dgm:spPr/>
      <dgm:t>
        <a:bodyPr/>
        <a:lstStyle/>
        <a:p>
          <a:pPr algn="ctr"/>
          <a:endParaRPr lang="es-MX" sz="2000"/>
        </a:p>
      </dgm:t>
    </dgm:pt>
    <dgm:pt modelId="{FED6815B-681D-4AA9-994C-749134BAE1A5}" type="sibTrans" cxnId="{33125E1F-8285-48D9-BE79-E9F34FB9710A}">
      <dgm:prSet/>
      <dgm:spPr/>
      <dgm:t>
        <a:bodyPr/>
        <a:lstStyle/>
        <a:p>
          <a:pPr algn="ctr"/>
          <a:endParaRPr lang="es-MX" sz="2000"/>
        </a:p>
      </dgm:t>
    </dgm:pt>
    <dgm:pt modelId="{CF26FA54-1F2B-41A7-B002-3019C9F78232}">
      <dgm:prSet phldrT="[Texto]" custT="1"/>
      <dgm:spPr/>
      <dgm:t>
        <a:bodyPr/>
        <a:lstStyle/>
        <a:p>
          <a:pPr algn="ctr"/>
          <a:r>
            <a:rPr lang="es-MX" sz="2000" dirty="0" smtClean="0"/>
            <a:t>Buscar estímulos a actividades</a:t>
          </a:r>
          <a:endParaRPr lang="es-MX" sz="2000" dirty="0"/>
        </a:p>
      </dgm:t>
    </dgm:pt>
    <dgm:pt modelId="{1B55C8B1-F9A8-4534-97E2-A39965B24FA1}" type="parTrans" cxnId="{6A6C9297-36D0-4B35-966C-4A9EA6A67532}">
      <dgm:prSet/>
      <dgm:spPr/>
      <dgm:t>
        <a:bodyPr/>
        <a:lstStyle/>
        <a:p>
          <a:pPr algn="ctr"/>
          <a:endParaRPr lang="es-MX" sz="2000"/>
        </a:p>
      </dgm:t>
    </dgm:pt>
    <dgm:pt modelId="{F2865CF3-BFD4-4627-9AD3-67DF65709ECC}" type="sibTrans" cxnId="{6A6C9297-36D0-4B35-966C-4A9EA6A67532}">
      <dgm:prSet/>
      <dgm:spPr/>
      <dgm:t>
        <a:bodyPr/>
        <a:lstStyle/>
        <a:p>
          <a:pPr algn="ctr"/>
          <a:endParaRPr lang="es-MX" sz="2000"/>
        </a:p>
      </dgm:t>
    </dgm:pt>
    <dgm:pt modelId="{95AB9D67-8C4A-4176-842E-2E89E16151E8}" type="pres">
      <dgm:prSet presAssocID="{244C67CD-050F-4104-95E2-C092BD378969}" presName="rootnode" presStyleCnt="0">
        <dgm:presLayoutVars>
          <dgm:chMax/>
          <dgm:chPref/>
          <dgm:dir val="rev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A8F4F35-242F-46EA-BDDB-B06A7F6C7231}" type="pres">
      <dgm:prSet presAssocID="{1512E412-1236-49D4-8C67-F79BF93E6D79}" presName="composite" presStyleCnt="0"/>
      <dgm:spPr/>
    </dgm:pt>
    <dgm:pt modelId="{262D1E62-7D1E-4D29-95CB-CEE086E085B3}" type="pres">
      <dgm:prSet presAssocID="{1512E412-1236-49D4-8C67-F79BF93E6D79}" presName="LShape" presStyleLbl="alignNode1" presStyleIdx="0" presStyleCnt="7"/>
      <dgm:spPr/>
    </dgm:pt>
    <dgm:pt modelId="{ABE29618-D872-46B6-BB7B-968A32333FDF}" type="pres">
      <dgm:prSet presAssocID="{1512E412-1236-49D4-8C67-F79BF93E6D79}" presName="ParentText" presStyleLbl="revTx" presStyleIdx="0" presStyleCnt="4" custScaleX="125141" custLinFactNeighborX="12874" custLinFactNeighborY="-12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85570C-5372-4220-93CA-E9C790C5611F}" type="pres">
      <dgm:prSet presAssocID="{1512E412-1236-49D4-8C67-F79BF93E6D79}" presName="Triangle" presStyleLbl="alignNode1" presStyleIdx="1" presStyleCnt="7"/>
      <dgm:spPr/>
    </dgm:pt>
    <dgm:pt modelId="{A6181E80-8AAE-42DC-98D4-E62D04C8FC67}" type="pres">
      <dgm:prSet presAssocID="{21CFECF1-B851-4AA2-902A-AAA06AB4B70A}" presName="sibTrans" presStyleCnt="0"/>
      <dgm:spPr/>
    </dgm:pt>
    <dgm:pt modelId="{B6801677-BC9C-461C-9A01-4AD3D8F822FC}" type="pres">
      <dgm:prSet presAssocID="{21CFECF1-B851-4AA2-902A-AAA06AB4B70A}" presName="space" presStyleCnt="0"/>
      <dgm:spPr/>
    </dgm:pt>
    <dgm:pt modelId="{3B377705-C495-4331-A927-A8580FA60408}" type="pres">
      <dgm:prSet presAssocID="{BFCC49E5-A36C-40B6-AE1A-EA4B062B12B6}" presName="composite" presStyleCnt="0"/>
      <dgm:spPr/>
    </dgm:pt>
    <dgm:pt modelId="{75C755ED-B8AC-4271-958F-DCCD9EA6F363}" type="pres">
      <dgm:prSet presAssocID="{BFCC49E5-A36C-40B6-AE1A-EA4B062B12B6}" presName="LShape" presStyleLbl="alignNode1" presStyleIdx="2" presStyleCnt="7"/>
      <dgm:spPr/>
    </dgm:pt>
    <dgm:pt modelId="{F5311425-1FE7-40F2-8D29-81E68866EBF6}" type="pres">
      <dgm:prSet presAssocID="{BFCC49E5-A36C-40B6-AE1A-EA4B062B12B6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C602E8-42A1-4253-961E-87DFBF57F606}" type="pres">
      <dgm:prSet presAssocID="{BFCC49E5-A36C-40B6-AE1A-EA4B062B12B6}" presName="Triangle" presStyleLbl="alignNode1" presStyleIdx="3" presStyleCnt="7"/>
      <dgm:spPr/>
    </dgm:pt>
    <dgm:pt modelId="{B6CA0F12-2A63-4F07-99E4-6E7F4BBDDB2A}" type="pres">
      <dgm:prSet presAssocID="{5DA3975B-E691-4864-985F-10770E4B10D9}" presName="sibTrans" presStyleCnt="0"/>
      <dgm:spPr/>
    </dgm:pt>
    <dgm:pt modelId="{907B12BD-E292-41F6-A5BA-9CC7B2920CBA}" type="pres">
      <dgm:prSet presAssocID="{5DA3975B-E691-4864-985F-10770E4B10D9}" presName="space" presStyleCnt="0"/>
      <dgm:spPr/>
    </dgm:pt>
    <dgm:pt modelId="{33B6E420-F671-48A9-B796-5887CDA6CB17}" type="pres">
      <dgm:prSet presAssocID="{7F5FB6FA-FE1E-4191-B755-302C445C112B}" presName="composite" presStyleCnt="0"/>
      <dgm:spPr/>
    </dgm:pt>
    <dgm:pt modelId="{4C23F1AF-C62C-402A-AC54-FBCBB4715EF4}" type="pres">
      <dgm:prSet presAssocID="{7F5FB6FA-FE1E-4191-B755-302C445C112B}" presName="LShape" presStyleLbl="alignNode1" presStyleIdx="4" presStyleCnt="7"/>
      <dgm:spPr/>
    </dgm:pt>
    <dgm:pt modelId="{2EFD80CF-98BF-4618-A22F-15DF30778E61}" type="pres">
      <dgm:prSet presAssocID="{7F5FB6FA-FE1E-4191-B755-302C445C112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52792-2464-4218-8CEF-0D3705D137A2}" type="pres">
      <dgm:prSet presAssocID="{7F5FB6FA-FE1E-4191-B755-302C445C112B}" presName="Triangle" presStyleLbl="alignNode1" presStyleIdx="5" presStyleCnt="7"/>
      <dgm:spPr/>
    </dgm:pt>
    <dgm:pt modelId="{AAF43F9E-95BD-4E43-A69E-B71F1AD793B6}" type="pres">
      <dgm:prSet presAssocID="{FED6815B-681D-4AA9-994C-749134BAE1A5}" presName="sibTrans" presStyleCnt="0"/>
      <dgm:spPr/>
    </dgm:pt>
    <dgm:pt modelId="{3E3F1E91-A059-404B-AC31-C22C74EEBB32}" type="pres">
      <dgm:prSet presAssocID="{FED6815B-681D-4AA9-994C-749134BAE1A5}" presName="space" presStyleCnt="0"/>
      <dgm:spPr/>
    </dgm:pt>
    <dgm:pt modelId="{DFEF0670-54B7-45EA-9B7D-F77186A88755}" type="pres">
      <dgm:prSet presAssocID="{CF26FA54-1F2B-41A7-B002-3019C9F78232}" presName="composite" presStyleCnt="0"/>
      <dgm:spPr/>
    </dgm:pt>
    <dgm:pt modelId="{3B9A1A8A-5B05-4E24-8A52-959F09229E48}" type="pres">
      <dgm:prSet presAssocID="{CF26FA54-1F2B-41A7-B002-3019C9F78232}" presName="LShape" presStyleLbl="alignNode1" presStyleIdx="6" presStyleCnt="7"/>
      <dgm:spPr/>
    </dgm:pt>
    <dgm:pt modelId="{98D4A58F-B865-4277-A9D8-04F2DE4BC9C3}" type="pres">
      <dgm:prSet presAssocID="{CF26FA54-1F2B-41A7-B002-3019C9F78232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A6C9297-36D0-4B35-966C-4A9EA6A67532}" srcId="{244C67CD-050F-4104-95E2-C092BD378969}" destId="{CF26FA54-1F2B-41A7-B002-3019C9F78232}" srcOrd="3" destOrd="0" parTransId="{1B55C8B1-F9A8-4534-97E2-A39965B24FA1}" sibTransId="{F2865CF3-BFD4-4627-9AD3-67DF65709ECC}"/>
    <dgm:cxn modelId="{3981EA43-42AE-422D-B29C-06F83D00AFB2}" type="presOf" srcId="{244C67CD-050F-4104-95E2-C092BD378969}" destId="{95AB9D67-8C4A-4176-842E-2E89E16151E8}" srcOrd="0" destOrd="0" presId="urn:microsoft.com/office/officeart/2009/3/layout/StepUpProcess"/>
    <dgm:cxn modelId="{950AF4E7-7C2D-4102-B10D-71FA6069CE7A}" type="presOf" srcId="{7F5FB6FA-FE1E-4191-B755-302C445C112B}" destId="{2EFD80CF-98BF-4618-A22F-15DF30778E61}" srcOrd="0" destOrd="0" presId="urn:microsoft.com/office/officeart/2009/3/layout/StepUpProcess"/>
    <dgm:cxn modelId="{E5C5854D-0BA7-472A-962E-2361DDE7517B}" type="presOf" srcId="{1512E412-1236-49D4-8C67-F79BF93E6D79}" destId="{ABE29618-D872-46B6-BB7B-968A32333FDF}" srcOrd="0" destOrd="0" presId="urn:microsoft.com/office/officeart/2009/3/layout/StepUpProcess"/>
    <dgm:cxn modelId="{5C27DAB2-50CC-4838-A4F1-866CA14E448A}" type="presOf" srcId="{CF26FA54-1F2B-41A7-B002-3019C9F78232}" destId="{98D4A58F-B865-4277-A9D8-04F2DE4BC9C3}" srcOrd="0" destOrd="0" presId="urn:microsoft.com/office/officeart/2009/3/layout/StepUpProcess"/>
    <dgm:cxn modelId="{33125E1F-8285-48D9-BE79-E9F34FB9710A}" srcId="{244C67CD-050F-4104-95E2-C092BD378969}" destId="{7F5FB6FA-FE1E-4191-B755-302C445C112B}" srcOrd="2" destOrd="0" parTransId="{A949FDAF-7173-4CCF-B379-2D528302E841}" sibTransId="{FED6815B-681D-4AA9-994C-749134BAE1A5}"/>
    <dgm:cxn modelId="{BDADA898-A0ED-4428-B4ED-116DA94A1A1C}" srcId="{244C67CD-050F-4104-95E2-C092BD378969}" destId="{1512E412-1236-49D4-8C67-F79BF93E6D79}" srcOrd="0" destOrd="0" parTransId="{6032E6F3-91E5-4E23-8BFA-EA5F7045125D}" sibTransId="{21CFECF1-B851-4AA2-902A-AAA06AB4B70A}"/>
    <dgm:cxn modelId="{C67B7316-3E82-4AFF-8E3F-F88F7143800F}" type="presOf" srcId="{BFCC49E5-A36C-40B6-AE1A-EA4B062B12B6}" destId="{F5311425-1FE7-40F2-8D29-81E68866EBF6}" srcOrd="0" destOrd="0" presId="urn:microsoft.com/office/officeart/2009/3/layout/StepUpProcess"/>
    <dgm:cxn modelId="{9B237C32-80C6-42BE-9ADC-361110C78BEB}" srcId="{244C67CD-050F-4104-95E2-C092BD378969}" destId="{BFCC49E5-A36C-40B6-AE1A-EA4B062B12B6}" srcOrd="1" destOrd="0" parTransId="{2F5B3B50-8C41-4EA3-8799-2408FA0F7350}" sibTransId="{5DA3975B-E691-4864-985F-10770E4B10D9}"/>
    <dgm:cxn modelId="{9EC033DC-E2FF-4D2E-A766-8B5DA8D012FF}" type="presParOf" srcId="{95AB9D67-8C4A-4176-842E-2E89E16151E8}" destId="{3A8F4F35-242F-46EA-BDDB-B06A7F6C7231}" srcOrd="0" destOrd="0" presId="urn:microsoft.com/office/officeart/2009/3/layout/StepUpProcess"/>
    <dgm:cxn modelId="{A2147B12-2E3F-455E-89C0-89248CE9F957}" type="presParOf" srcId="{3A8F4F35-242F-46EA-BDDB-B06A7F6C7231}" destId="{262D1E62-7D1E-4D29-95CB-CEE086E085B3}" srcOrd="0" destOrd="0" presId="urn:microsoft.com/office/officeart/2009/3/layout/StepUpProcess"/>
    <dgm:cxn modelId="{72C23A80-FEE7-425E-B6B1-F8B0DDED2322}" type="presParOf" srcId="{3A8F4F35-242F-46EA-BDDB-B06A7F6C7231}" destId="{ABE29618-D872-46B6-BB7B-968A32333FDF}" srcOrd="1" destOrd="0" presId="urn:microsoft.com/office/officeart/2009/3/layout/StepUpProcess"/>
    <dgm:cxn modelId="{618681D3-339E-4060-A875-4B855616F12F}" type="presParOf" srcId="{3A8F4F35-242F-46EA-BDDB-B06A7F6C7231}" destId="{5685570C-5372-4220-93CA-E9C790C5611F}" srcOrd="2" destOrd="0" presId="urn:microsoft.com/office/officeart/2009/3/layout/StepUpProcess"/>
    <dgm:cxn modelId="{1D35B7A5-CC70-470B-87CF-95694F77BF65}" type="presParOf" srcId="{95AB9D67-8C4A-4176-842E-2E89E16151E8}" destId="{A6181E80-8AAE-42DC-98D4-E62D04C8FC67}" srcOrd="1" destOrd="0" presId="urn:microsoft.com/office/officeart/2009/3/layout/StepUpProcess"/>
    <dgm:cxn modelId="{4AAA8AAF-9952-4136-A3D2-B86BD4506A60}" type="presParOf" srcId="{A6181E80-8AAE-42DC-98D4-E62D04C8FC67}" destId="{B6801677-BC9C-461C-9A01-4AD3D8F822FC}" srcOrd="0" destOrd="0" presId="urn:microsoft.com/office/officeart/2009/3/layout/StepUpProcess"/>
    <dgm:cxn modelId="{EE322452-9736-406A-BEF4-7A4A0DF7CDBC}" type="presParOf" srcId="{95AB9D67-8C4A-4176-842E-2E89E16151E8}" destId="{3B377705-C495-4331-A927-A8580FA60408}" srcOrd="2" destOrd="0" presId="urn:microsoft.com/office/officeart/2009/3/layout/StepUpProcess"/>
    <dgm:cxn modelId="{B3ED09FF-CA73-4B01-B2C6-D3466F6F689C}" type="presParOf" srcId="{3B377705-C495-4331-A927-A8580FA60408}" destId="{75C755ED-B8AC-4271-958F-DCCD9EA6F363}" srcOrd="0" destOrd="0" presId="urn:microsoft.com/office/officeart/2009/3/layout/StepUpProcess"/>
    <dgm:cxn modelId="{8F3DDA43-6A89-4C74-A702-3BD77C2D7D16}" type="presParOf" srcId="{3B377705-C495-4331-A927-A8580FA60408}" destId="{F5311425-1FE7-40F2-8D29-81E68866EBF6}" srcOrd="1" destOrd="0" presId="urn:microsoft.com/office/officeart/2009/3/layout/StepUpProcess"/>
    <dgm:cxn modelId="{A121FBBE-6180-4004-803B-A80A13CBD96A}" type="presParOf" srcId="{3B377705-C495-4331-A927-A8580FA60408}" destId="{7AC602E8-42A1-4253-961E-87DFBF57F606}" srcOrd="2" destOrd="0" presId="urn:microsoft.com/office/officeart/2009/3/layout/StepUpProcess"/>
    <dgm:cxn modelId="{88A87E91-C83B-4C7E-B427-140456E4C58E}" type="presParOf" srcId="{95AB9D67-8C4A-4176-842E-2E89E16151E8}" destId="{B6CA0F12-2A63-4F07-99E4-6E7F4BBDDB2A}" srcOrd="3" destOrd="0" presId="urn:microsoft.com/office/officeart/2009/3/layout/StepUpProcess"/>
    <dgm:cxn modelId="{CC82BA0F-BEB5-4630-857F-F44DEF9F26BF}" type="presParOf" srcId="{B6CA0F12-2A63-4F07-99E4-6E7F4BBDDB2A}" destId="{907B12BD-E292-41F6-A5BA-9CC7B2920CBA}" srcOrd="0" destOrd="0" presId="urn:microsoft.com/office/officeart/2009/3/layout/StepUpProcess"/>
    <dgm:cxn modelId="{9D5FF496-5FF3-4E9F-B65E-41F0A21B5468}" type="presParOf" srcId="{95AB9D67-8C4A-4176-842E-2E89E16151E8}" destId="{33B6E420-F671-48A9-B796-5887CDA6CB17}" srcOrd="4" destOrd="0" presId="urn:microsoft.com/office/officeart/2009/3/layout/StepUpProcess"/>
    <dgm:cxn modelId="{AA863BAC-B58C-410C-ABD9-3A4BE5489EB7}" type="presParOf" srcId="{33B6E420-F671-48A9-B796-5887CDA6CB17}" destId="{4C23F1AF-C62C-402A-AC54-FBCBB4715EF4}" srcOrd="0" destOrd="0" presId="urn:microsoft.com/office/officeart/2009/3/layout/StepUpProcess"/>
    <dgm:cxn modelId="{29515289-F583-4306-98EA-D45BFC194023}" type="presParOf" srcId="{33B6E420-F671-48A9-B796-5887CDA6CB17}" destId="{2EFD80CF-98BF-4618-A22F-15DF30778E61}" srcOrd="1" destOrd="0" presId="urn:microsoft.com/office/officeart/2009/3/layout/StepUpProcess"/>
    <dgm:cxn modelId="{9FB06CD8-3993-4B4F-A118-684A45944093}" type="presParOf" srcId="{33B6E420-F671-48A9-B796-5887CDA6CB17}" destId="{6D052792-2464-4218-8CEF-0D3705D137A2}" srcOrd="2" destOrd="0" presId="urn:microsoft.com/office/officeart/2009/3/layout/StepUpProcess"/>
    <dgm:cxn modelId="{3E7D7C69-9985-4A1F-85FD-DE1C292D8168}" type="presParOf" srcId="{95AB9D67-8C4A-4176-842E-2E89E16151E8}" destId="{AAF43F9E-95BD-4E43-A69E-B71F1AD793B6}" srcOrd="5" destOrd="0" presId="urn:microsoft.com/office/officeart/2009/3/layout/StepUpProcess"/>
    <dgm:cxn modelId="{E41AB6C1-F119-4AB7-93A2-D40D0185B191}" type="presParOf" srcId="{AAF43F9E-95BD-4E43-A69E-B71F1AD793B6}" destId="{3E3F1E91-A059-404B-AC31-C22C74EEBB32}" srcOrd="0" destOrd="0" presId="urn:microsoft.com/office/officeart/2009/3/layout/StepUpProcess"/>
    <dgm:cxn modelId="{64CBE19D-D9C5-403B-87AC-C804C4A38794}" type="presParOf" srcId="{95AB9D67-8C4A-4176-842E-2E89E16151E8}" destId="{DFEF0670-54B7-45EA-9B7D-F77186A88755}" srcOrd="6" destOrd="0" presId="urn:microsoft.com/office/officeart/2009/3/layout/StepUpProcess"/>
    <dgm:cxn modelId="{E05C9706-3DA0-47DC-AD70-8A352ED5532F}" type="presParOf" srcId="{DFEF0670-54B7-45EA-9B7D-F77186A88755}" destId="{3B9A1A8A-5B05-4E24-8A52-959F09229E48}" srcOrd="0" destOrd="0" presId="urn:microsoft.com/office/officeart/2009/3/layout/StepUpProcess"/>
    <dgm:cxn modelId="{42541692-C1B2-4E06-8BDA-8220C0CE49A4}" type="presParOf" srcId="{DFEF0670-54B7-45EA-9B7D-F77186A88755}" destId="{98D4A58F-B865-4277-A9D8-04F2DE4BC9C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4C67CD-050F-4104-95E2-C092BD378969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512E412-1236-49D4-8C67-F79BF93E6D79}">
      <dgm:prSet phldrT="[Texto]" custT="1"/>
      <dgm:spPr/>
      <dgm:t>
        <a:bodyPr/>
        <a:lstStyle/>
        <a:p>
          <a:r>
            <a:rPr lang="es-MX" sz="2000" dirty="0" smtClean="0"/>
            <a:t>Exenciones de impuestos existentes</a:t>
          </a:r>
          <a:endParaRPr lang="es-MX" sz="2000" dirty="0"/>
        </a:p>
      </dgm:t>
    </dgm:pt>
    <dgm:pt modelId="{6032E6F3-91E5-4E23-8BFA-EA5F7045125D}" type="parTrans" cxnId="{BDADA898-A0ED-4428-B4ED-116DA94A1A1C}">
      <dgm:prSet/>
      <dgm:spPr/>
      <dgm:t>
        <a:bodyPr/>
        <a:lstStyle/>
        <a:p>
          <a:endParaRPr lang="es-MX" sz="2000"/>
        </a:p>
      </dgm:t>
    </dgm:pt>
    <dgm:pt modelId="{21CFECF1-B851-4AA2-902A-AAA06AB4B70A}" type="sibTrans" cxnId="{BDADA898-A0ED-4428-B4ED-116DA94A1A1C}">
      <dgm:prSet/>
      <dgm:spPr/>
      <dgm:t>
        <a:bodyPr/>
        <a:lstStyle/>
        <a:p>
          <a:endParaRPr lang="es-MX" sz="2000"/>
        </a:p>
      </dgm:t>
    </dgm:pt>
    <dgm:pt modelId="{BFCC49E5-A36C-40B6-AE1A-EA4B062B12B6}">
      <dgm:prSet phldrT="[Texto]" custT="1"/>
      <dgm:spPr/>
      <dgm:t>
        <a:bodyPr/>
        <a:lstStyle/>
        <a:p>
          <a:pPr algn="ctr"/>
          <a:r>
            <a:rPr lang="es-MX" sz="2000" dirty="0" smtClean="0"/>
            <a:t>Movimiento de inventarios </a:t>
          </a:r>
          <a:endParaRPr lang="es-MX" sz="2000" dirty="0"/>
        </a:p>
      </dgm:t>
    </dgm:pt>
    <dgm:pt modelId="{2F5B3B50-8C41-4EA3-8799-2408FA0F7350}" type="parTrans" cxnId="{9B237C32-80C6-42BE-9ADC-361110C78BEB}">
      <dgm:prSet/>
      <dgm:spPr/>
      <dgm:t>
        <a:bodyPr/>
        <a:lstStyle/>
        <a:p>
          <a:endParaRPr lang="es-MX" sz="2000"/>
        </a:p>
      </dgm:t>
    </dgm:pt>
    <dgm:pt modelId="{5DA3975B-E691-4864-985F-10770E4B10D9}" type="sibTrans" cxnId="{9B237C32-80C6-42BE-9ADC-361110C78BEB}">
      <dgm:prSet/>
      <dgm:spPr/>
      <dgm:t>
        <a:bodyPr/>
        <a:lstStyle/>
        <a:p>
          <a:endParaRPr lang="es-MX" sz="2000"/>
        </a:p>
      </dgm:t>
    </dgm:pt>
    <dgm:pt modelId="{2D60D75C-8B94-4787-8573-4DBC498B95DB}">
      <dgm:prSet phldrT="[Texto]" custT="1"/>
      <dgm:spPr/>
      <dgm:t>
        <a:bodyPr/>
        <a:lstStyle/>
        <a:p>
          <a:pPr algn="ctr"/>
          <a:r>
            <a:rPr lang="es-MX" sz="2000" dirty="0" smtClean="0"/>
            <a:t>Saldos a favor</a:t>
          </a:r>
          <a:endParaRPr lang="es-MX" sz="2000" dirty="0"/>
        </a:p>
      </dgm:t>
    </dgm:pt>
    <dgm:pt modelId="{F2CBB50D-2E9D-4B2D-BABD-80736E63DC66}" type="parTrans" cxnId="{2E5BD71F-4FDE-4C4F-A22E-1EC5A9B8208B}">
      <dgm:prSet/>
      <dgm:spPr/>
      <dgm:t>
        <a:bodyPr/>
        <a:lstStyle/>
        <a:p>
          <a:endParaRPr lang="es-MX" sz="2000"/>
        </a:p>
      </dgm:t>
    </dgm:pt>
    <dgm:pt modelId="{ABF3CB41-CC2A-4A2D-AFE7-B255CACAAE49}" type="sibTrans" cxnId="{2E5BD71F-4FDE-4C4F-A22E-1EC5A9B8208B}">
      <dgm:prSet/>
      <dgm:spPr/>
      <dgm:t>
        <a:bodyPr/>
        <a:lstStyle/>
        <a:p>
          <a:endParaRPr lang="es-MX" sz="2000"/>
        </a:p>
      </dgm:t>
    </dgm:pt>
    <dgm:pt modelId="{7F5FB6FA-FE1E-4191-B755-302C445C112B}">
      <dgm:prSet phldrT="[Texto]" custT="1"/>
      <dgm:spPr/>
      <dgm:t>
        <a:bodyPr/>
        <a:lstStyle/>
        <a:p>
          <a:pPr algn="ctr"/>
          <a:r>
            <a:rPr lang="es-MX" sz="2000" dirty="0" smtClean="0"/>
            <a:t>Control de los impuestos a retener</a:t>
          </a:r>
          <a:endParaRPr lang="es-MX" sz="2000" dirty="0"/>
        </a:p>
      </dgm:t>
    </dgm:pt>
    <dgm:pt modelId="{A949FDAF-7173-4CCF-B379-2D528302E841}" type="parTrans" cxnId="{33125E1F-8285-48D9-BE79-E9F34FB9710A}">
      <dgm:prSet/>
      <dgm:spPr/>
      <dgm:t>
        <a:bodyPr/>
        <a:lstStyle/>
        <a:p>
          <a:endParaRPr lang="es-MX" sz="2000"/>
        </a:p>
      </dgm:t>
    </dgm:pt>
    <dgm:pt modelId="{FED6815B-681D-4AA9-994C-749134BAE1A5}" type="sibTrans" cxnId="{33125E1F-8285-48D9-BE79-E9F34FB9710A}">
      <dgm:prSet/>
      <dgm:spPr/>
      <dgm:t>
        <a:bodyPr/>
        <a:lstStyle/>
        <a:p>
          <a:endParaRPr lang="es-MX" sz="2000"/>
        </a:p>
      </dgm:t>
    </dgm:pt>
    <dgm:pt modelId="{CF26FA54-1F2B-41A7-B002-3019C9F78232}">
      <dgm:prSet phldrT="[Texto]" custT="1"/>
      <dgm:spPr/>
      <dgm:t>
        <a:bodyPr/>
        <a:lstStyle/>
        <a:p>
          <a:pPr algn="ctr"/>
          <a:r>
            <a:rPr lang="es-MX" sz="2000" dirty="0" smtClean="0"/>
            <a:t>Proyección de impuestos</a:t>
          </a:r>
          <a:endParaRPr lang="es-MX" sz="2000" dirty="0"/>
        </a:p>
      </dgm:t>
    </dgm:pt>
    <dgm:pt modelId="{1B55C8B1-F9A8-4534-97E2-A39965B24FA1}" type="parTrans" cxnId="{6A6C9297-36D0-4B35-966C-4A9EA6A67532}">
      <dgm:prSet/>
      <dgm:spPr/>
      <dgm:t>
        <a:bodyPr/>
        <a:lstStyle/>
        <a:p>
          <a:endParaRPr lang="es-MX" sz="2000"/>
        </a:p>
      </dgm:t>
    </dgm:pt>
    <dgm:pt modelId="{F2865CF3-BFD4-4627-9AD3-67DF65709ECC}" type="sibTrans" cxnId="{6A6C9297-36D0-4B35-966C-4A9EA6A67532}">
      <dgm:prSet/>
      <dgm:spPr/>
      <dgm:t>
        <a:bodyPr/>
        <a:lstStyle/>
        <a:p>
          <a:endParaRPr lang="es-MX" sz="2000"/>
        </a:p>
      </dgm:t>
    </dgm:pt>
    <dgm:pt modelId="{95AB9D67-8C4A-4176-842E-2E89E16151E8}" type="pres">
      <dgm:prSet presAssocID="{244C67CD-050F-4104-95E2-C092BD37896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A8F4F35-242F-46EA-BDDB-B06A7F6C7231}" type="pres">
      <dgm:prSet presAssocID="{1512E412-1236-49D4-8C67-F79BF93E6D79}" presName="composite" presStyleCnt="0"/>
      <dgm:spPr/>
    </dgm:pt>
    <dgm:pt modelId="{262D1E62-7D1E-4D29-95CB-CEE086E085B3}" type="pres">
      <dgm:prSet presAssocID="{1512E412-1236-49D4-8C67-F79BF93E6D79}" presName="LShape" presStyleLbl="alignNode1" presStyleIdx="0" presStyleCnt="9"/>
      <dgm:spPr/>
    </dgm:pt>
    <dgm:pt modelId="{ABE29618-D872-46B6-BB7B-968A32333FDF}" type="pres">
      <dgm:prSet presAssocID="{1512E412-1236-49D4-8C67-F79BF93E6D79}" presName="ParentText" presStyleLbl="revTx" presStyleIdx="0" presStyleCnt="5" custScaleX="125141" custLinFactNeighborX="12874" custLinFactNeighborY="-12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85570C-5372-4220-93CA-E9C790C5611F}" type="pres">
      <dgm:prSet presAssocID="{1512E412-1236-49D4-8C67-F79BF93E6D79}" presName="Triangle" presStyleLbl="alignNode1" presStyleIdx="1" presStyleCnt="9"/>
      <dgm:spPr/>
    </dgm:pt>
    <dgm:pt modelId="{A6181E80-8AAE-42DC-98D4-E62D04C8FC67}" type="pres">
      <dgm:prSet presAssocID="{21CFECF1-B851-4AA2-902A-AAA06AB4B70A}" presName="sibTrans" presStyleCnt="0"/>
      <dgm:spPr/>
    </dgm:pt>
    <dgm:pt modelId="{B6801677-BC9C-461C-9A01-4AD3D8F822FC}" type="pres">
      <dgm:prSet presAssocID="{21CFECF1-B851-4AA2-902A-AAA06AB4B70A}" presName="space" presStyleCnt="0"/>
      <dgm:spPr/>
    </dgm:pt>
    <dgm:pt modelId="{3B377705-C495-4331-A927-A8580FA60408}" type="pres">
      <dgm:prSet presAssocID="{BFCC49E5-A36C-40B6-AE1A-EA4B062B12B6}" presName="composite" presStyleCnt="0"/>
      <dgm:spPr/>
    </dgm:pt>
    <dgm:pt modelId="{75C755ED-B8AC-4271-958F-DCCD9EA6F363}" type="pres">
      <dgm:prSet presAssocID="{BFCC49E5-A36C-40B6-AE1A-EA4B062B12B6}" presName="LShape" presStyleLbl="alignNode1" presStyleIdx="2" presStyleCnt="9" custScaleX="114941"/>
      <dgm:spPr/>
    </dgm:pt>
    <dgm:pt modelId="{F5311425-1FE7-40F2-8D29-81E68866EBF6}" type="pres">
      <dgm:prSet presAssocID="{BFCC49E5-A36C-40B6-AE1A-EA4B062B12B6}" presName="ParentText" presStyleLbl="revTx" presStyleIdx="1" presStyleCnt="5" custScaleX="1195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C602E8-42A1-4253-961E-87DFBF57F606}" type="pres">
      <dgm:prSet presAssocID="{BFCC49E5-A36C-40B6-AE1A-EA4B062B12B6}" presName="Triangle" presStyleLbl="alignNode1" presStyleIdx="3" presStyleCnt="9"/>
      <dgm:spPr/>
    </dgm:pt>
    <dgm:pt modelId="{B6CA0F12-2A63-4F07-99E4-6E7F4BBDDB2A}" type="pres">
      <dgm:prSet presAssocID="{5DA3975B-E691-4864-985F-10770E4B10D9}" presName="sibTrans" presStyleCnt="0"/>
      <dgm:spPr/>
    </dgm:pt>
    <dgm:pt modelId="{907B12BD-E292-41F6-A5BA-9CC7B2920CBA}" type="pres">
      <dgm:prSet presAssocID="{5DA3975B-E691-4864-985F-10770E4B10D9}" presName="space" presStyleCnt="0"/>
      <dgm:spPr/>
    </dgm:pt>
    <dgm:pt modelId="{6D4F324B-B74B-4C3D-ADD4-501C0984F27B}" type="pres">
      <dgm:prSet presAssocID="{2D60D75C-8B94-4787-8573-4DBC498B95DB}" presName="composite" presStyleCnt="0"/>
      <dgm:spPr/>
    </dgm:pt>
    <dgm:pt modelId="{91D6520D-8C98-4F2D-8C09-961267A1CC57}" type="pres">
      <dgm:prSet presAssocID="{2D60D75C-8B94-4787-8573-4DBC498B95DB}" presName="LShape" presStyleLbl="alignNode1" presStyleIdx="4" presStyleCnt="9"/>
      <dgm:spPr/>
    </dgm:pt>
    <dgm:pt modelId="{6E71E7F5-0DEB-4B86-9FBC-52FBE69A9884}" type="pres">
      <dgm:prSet presAssocID="{2D60D75C-8B94-4787-8573-4DBC498B95DB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913586-9EF5-4D1B-9BD9-DB13929C1AC1}" type="pres">
      <dgm:prSet presAssocID="{2D60D75C-8B94-4787-8573-4DBC498B95DB}" presName="Triangle" presStyleLbl="alignNode1" presStyleIdx="5" presStyleCnt="9"/>
      <dgm:spPr/>
    </dgm:pt>
    <dgm:pt modelId="{F7712B9E-BE29-4010-A71C-DF6712A81028}" type="pres">
      <dgm:prSet presAssocID="{ABF3CB41-CC2A-4A2D-AFE7-B255CACAAE49}" presName="sibTrans" presStyleCnt="0"/>
      <dgm:spPr/>
    </dgm:pt>
    <dgm:pt modelId="{0C698AF9-4F67-4D5D-806C-ACA1A7DA8843}" type="pres">
      <dgm:prSet presAssocID="{ABF3CB41-CC2A-4A2D-AFE7-B255CACAAE49}" presName="space" presStyleCnt="0"/>
      <dgm:spPr/>
    </dgm:pt>
    <dgm:pt modelId="{33B6E420-F671-48A9-B796-5887CDA6CB17}" type="pres">
      <dgm:prSet presAssocID="{7F5FB6FA-FE1E-4191-B755-302C445C112B}" presName="composite" presStyleCnt="0"/>
      <dgm:spPr/>
    </dgm:pt>
    <dgm:pt modelId="{4C23F1AF-C62C-402A-AC54-FBCBB4715EF4}" type="pres">
      <dgm:prSet presAssocID="{7F5FB6FA-FE1E-4191-B755-302C445C112B}" presName="LShape" presStyleLbl="alignNode1" presStyleIdx="6" presStyleCnt="9"/>
      <dgm:spPr/>
    </dgm:pt>
    <dgm:pt modelId="{2EFD80CF-98BF-4618-A22F-15DF30778E61}" type="pres">
      <dgm:prSet presAssocID="{7F5FB6FA-FE1E-4191-B755-302C445C112B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52792-2464-4218-8CEF-0D3705D137A2}" type="pres">
      <dgm:prSet presAssocID="{7F5FB6FA-FE1E-4191-B755-302C445C112B}" presName="Triangle" presStyleLbl="alignNode1" presStyleIdx="7" presStyleCnt="9"/>
      <dgm:spPr/>
    </dgm:pt>
    <dgm:pt modelId="{AAF43F9E-95BD-4E43-A69E-B71F1AD793B6}" type="pres">
      <dgm:prSet presAssocID="{FED6815B-681D-4AA9-994C-749134BAE1A5}" presName="sibTrans" presStyleCnt="0"/>
      <dgm:spPr/>
    </dgm:pt>
    <dgm:pt modelId="{3E3F1E91-A059-404B-AC31-C22C74EEBB32}" type="pres">
      <dgm:prSet presAssocID="{FED6815B-681D-4AA9-994C-749134BAE1A5}" presName="space" presStyleCnt="0"/>
      <dgm:spPr/>
    </dgm:pt>
    <dgm:pt modelId="{DFEF0670-54B7-45EA-9B7D-F77186A88755}" type="pres">
      <dgm:prSet presAssocID="{CF26FA54-1F2B-41A7-B002-3019C9F78232}" presName="composite" presStyleCnt="0"/>
      <dgm:spPr/>
    </dgm:pt>
    <dgm:pt modelId="{3B9A1A8A-5B05-4E24-8A52-959F09229E48}" type="pres">
      <dgm:prSet presAssocID="{CF26FA54-1F2B-41A7-B002-3019C9F78232}" presName="LShape" presStyleLbl="alignNode1" presStyleIdx="8" presStyleCnt="9"/>
      <dgm:spPr/>
    </dgm:pt>
    <dgm:pt modelId="{98D4A58F-B865-4277-A9D8-04F2DE4BC9C3}" type="pres">
      <dgm:prSet presAssocID="{CF26FA54-1F2B-41A7-B002-3019C9F78232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27F979-B0A1-46F4-B5C1-D7CBFEFD398E}" type="presOf" srcId="{7F5FB6FA-FE1E-4191-B755-302C445C112B}" destId="{2EFD80CF-98BF-4618-A22F-15DF30778E61}" srcOrd="0" destOrd="0" presId="urn:microsoft.com/office/officeart/2009/3/layout/StepUpProcess"/>
    <dgm:cxn modelId="{BDADA898-A0ED-4428-B4ED-116DA94A1A1C}" srcId="{244C67CD-050F-4104-95E2-C092BD378969}" destId="{1512E412-1236-49D4-8C67-F79BF93E6D79}" srcOrd="0" destOrd="0" parTransId="{6032E6F3-91E5-4E23-8BFA-EA5F7045125D}" sibTransId="{21CFECF1-B851-4AA2-902A-AAA06AB4B70A}"/>
    <dgm:cxn modelId="{EE1AE3BB-03C1-4897-A6E1-DD2944360695}" type="presOf" srcId="{1512E412-1236-49D4-8C67-F79BF93E6D79}" destId="{ABE29618-D872-46B6-BB7B-968A32333FDF}" srcOrd="0" destOrd="0" presId="urn:microsoft.com/office/officeart/2009/3/layout/StepUpProcess"/>
    <dgm:cxn modelId="{6A6C9297-36D0-4B35-966C-4A9EA6A67532}" srcId="{244C67CD-050F-4104-95E2-C092BD378969}" destId="{CF26FA54-1F2B-41A7-B002-3019C9F78232}" srcOrd="4" destOrd="0" parTransId="{1B55C8B1-F9A8-4534-97E2-A39965B24FA1}" sibTransId="{F2865CF3-BFD4-4627-9AD3-67DF65709ECC}"/>
    <dgm:cxn modelId="{7F3B1FA4-6E37-451F-8C4E-50DFBDFD3AA7}" type="presOf" srcId="{BFCC49E5-A36C-40B6-AE1A-EA4B062B12B6}" destId="{F5311425-1FE7-40F2-8D29-81E68866EBF6}" srcOrd="0" destOrd="0" presId="urn:microsoft.com/office/officeart/2009/3/layout/StepUpProcess"/>
    <dgm:cxn modelId="{9B237C32-80C6-42BE-9ADC-361110C78BEB}" srcId="{244C67CD-050F-4104-95E2-C092BD378969}" destId="{BFCC49E5-A36C-40B6-AE1A-EA4B062B12B6}" srcOrd="1" destOrd="0" parTransId="{2F5B3B50-8C41-4EA3-8799-2408FA0F7350}" sibTransId="{5DA3975B-E691-4864-985F-10770E4B10D9}"/>
    <dgm:cxn modelId="{8A8E418A-C317-4604-A377-26EB17D65316}" type="presOf" srcId="{2D60D75C-8B94-4787-8573-4DBC498B95DB}" destId="{6E71E7F5-0DEB-4B86-9FBC-52FBE69A9884}" srcOrd="0" destOrd="0" presId="urn:microsoft.com/office/officeart/2009/3/layout/StepUpProcess"/>
    <dgm:cxn modelId="{2E5BD71F-4FDE-4C4F-A22E-1EC5A9B8208B}" srcId="{244C67CD-050F-4104-95E2-C092BD378969}" destId="{2D60D75C-8B94-4787-8573-4DBC498B95DB}" srcOrd="2" destOrd="0" parTransId="{F2CBB50D-2E9D-4B2D-BABD-80736E63DC66}" sibTransId="{ABF3CB41-CC2A-4A2D-AFE7-B255CACAAE49}"/>
    <dgm:cxn modelId="{AE3EF094-240C-432E-860C-5B854FEF07BF}" type="presOf" srcId="{CF26FA54-1F2B-41A7-B002-3019C9F78232}" destId="{98D4A58F-B865-4277-A9D8-04F2DE4BC9C3}" srcOrd="0" destOrd="0" presId="urn:microsoft.com/office/officeart/2009/3/layout/StepUpProcess"/>
    <dgm:cxn modelId="{33125E1F-8285-48D9-BE79-E9F34FB9710A}" srcId="{244C67CD-050F-4104-95E2-C092BD378969}" destId="{7F5FB6FA-FE1E-4191-B755-302C445C112B}" srcOrd="3" destOrd="0" parTransId="{A949FDAF-7173-4CCF-B379-2D528302E841}" sibTransId="{FED6815B-681D-4AA9-994C-749134BAE1A5}"/>
    <dgm:cxn modelId="{9596901D-65B7-4628-B78F-AC362C02BD0D}" type="presOf" srcId="{244C67CD-050F-4104-95E2-C092BD378969}" destId="{95AB9D67-8C4A-4176-842E-2E89E16151E8}" srcOrd="0" destOrd="0" presId="urn:microsoft.com/office/officeart/2009/3/layout/StepUpProcess"/>
    <dgm:cxn modelId="{F87DB80E-BB09-4C0D-B16C-B5B1508EDF9F}" type="presParOf" srcId="{95AB9D67-8C4A-4176-842E-2E89E16151E8}" destId="{3A8F4F35-242F-46EA-BDDB-B06A7F6C7231}" srcOrd="0" destOrd="0" presId="urn:microsoft.com/office/officeart/2009/3/layout/StepUpProcess"/>
    <dgm:cxn modelId="{FD51354B-2995-4D7A-B48E-A2746C9C0D14}" type="presParOf" srcId="{3A8F4F35-242F-46EA-BDDB-B06A7F6C7231}" destId="{262D1E62-7D1E-4D29-95CB-CEE086E085B3}" srcOrd="0" destOrd="0" presId="urn:microsoft.com/office/officeart/2009/3/layout/StepUpProcess"/>
    <dgm:cxn modelId="{5045BC81-B1A7-42E5-B1F3-F72FE2DD24B3}" type="presParOf" srcId="{3A8F4F35-242F-46EA-BDDB-B06A7F6C7231}" destId="{ABE29618-D872-46B6-BB7B-968A32333FDF}" srcOrd="1" destOrd="0" presId="urn:microsoft.com/office/officeart/2009/3/layout/StepUpProcess"/>
    <dgm:cxn modelId="{FECCD2F4-E36C-4D96-88ED-B871B3645383}" type="presParOf" srcId="{3A8F4F35-242F-46EA-BDDB-B06A7F6C7231}" destId="{5685570C-5372-4220-93CA-E9C790C5611F}" srcOrd="2" destOrd="0" presId="urn:microsoft.com/office/officeart/2009/3/layout/StepUpProcess"/>
    <dgm:cxn modelId="{AA17CA3C-BD1C-4350-8908-5AF32468EB15}" type="presParOf" srcId="{95AB9D67-8C4A-4176-842E-2E89E16151E8}" destId="{A6181E80-8AAE-42DC-98D4-E62D04C8FC67}" srcOrd="1" destOrd="0" presId="urn:microsoft.com/office/officeart/2009/3/layout/StepUpProcess"/>
    <dgm:cxn modelId="{82B0722C-8799-47F5-991E-5ACA938B9554}" type="presParOf" srcId="{A6181E80-8AAE-42DC-98D4-E62D04C8FC67}" destId="{B6801677-BC9C-461C-9A01-4AD3D8F822FC}" srcOrd="0" destOrd="0" presId="urn:microsoft.com/office/officeart/2009/3/layout/StepUpProcess"/>
    <dgm:cxn modelId="{3287C0C2-CD3E-42D7-8194-4F546F704733}" type="presParOf" srcId="{95AB9D67-8C4A-4176-842E-2E89E16151E8}" destId="{3B377705-C495-4331-A927-A8580FA60408}" srcOrd="2" destOrd="0" presId="urn:microsoft.com/office/officeart/2009/3/layout/StepUpProcess"/>
    <dgm:cxn modelId="{05D72533-00C2-46E6-8AA2-137F4F0E5112}" type="presParOf" srcId="{3B377705-C495-4331-A927-A8580FA60408}" destId="{75C755ED-B8AC-4271-958F-DCCD9EA6F363}" srcOrd="0" destOrd="0" presId="urn:microsoft.com/office/officeart/2009/3/layout/StepUpProcess"/>
    <dgm:cxn modelId="{D9FF624B-B541-4167-A1B5-DCAB6B999819}" type="presParOf" srcId="{3B377705-C495-4331-A927-A8580FA60408}" destId="{F5311425-1FE7-40F2-8D29-81E68866EBF6}" srcOrd="1" destOrd="0" presId="urn:microsoft.com/office/officeart/2009/3/layout/StepUpProcess"/>
    <dgm:cxn modelId="{9689FD2C-F610-4322-9B7A-A7B6FEFBF48C}" type="presParOf" srcId="{3B377705-C495-4331-A927-A8580FA60408}" destId="{7AC602E8-42A1-4253-961E-87DFBF57F606}" srcOrd="2" destOrd="0" presId="urn:microsoft.com/office/officeart/2009/3/layout/StepUpProcess"/>
    <dgm:cxn modelId="{D73107C6-B405-489B-8C8A-5D9DD22099E9}" type="presParOf" srcId="{95AB9D67-8C4A-4176-842E-2E89E16151E8}" destId="{B6CA0F12-2A63-4F07-99E4-6E7F4BBDDB2A}" srcOrd="3" destOrd="0" presId="urn:microsoft.com/office/officeart/2009/3/layout/StepUpProcess"/>
    <dgm:cxn modelId="{3872F7AB-42E6-47E1-BB07-FEB7F1BE31EA}" type="presParOf" srcId="{B6CA0F12-2A63-4F07-99E4-6E7F4BBDDB2A}" destId="{907B12BD-E292-41F6-A5BA-9CC7B2920CBA}" srcOrd="0" destOrd="0" presId="urn:microsoft.com/office/officeart/2009/3/layout/StepUpProcess"/>
    <dgm:cxn modelId="{3521264A-054C-44B5-98B3-0A65979B2A5B}" type="presParOf" srcId="{95AB9D67-8C4A-4176-842E-2E89E16151E8}" destId="{6D4F324B-B74B-4C3D-ADD4-501C0984F27B}" srcOrd="4" destOrd="0" presId="urn:microsoft.com/office/officeart/2009/3/layout/StepUpProcess"/>
    <dgm:cxn modelId="{BB0C0F54-332B-4158-BB8F-08005244B277}" type="presParOf" srcId="{6D4F324B-B74B-4C3D-ADD4-501C0984F27B}" destId="{91D6520D-8C98-4F2D-8C09-961267A1CC57}" srcOrd="0" destOrd="0" presId="urn:microsoft.com/office/officeart/2009/3/layout/StepUpProcess"/>
    <dgm:cxn modelId="{24C81BF4-13B4-430D-8E3D-D2F3CB13AAF5}" type="presParOf" srcId="{6D4F324B-B74B-4C3D-ADD4-501C0984F27B}" destId="{6E71E7F5-0DEB-4B86-9FBC-52FBE69A9884}" srcOrd="1" destOrd="0" presId="urn:microsoft.com/office/officeart/2009/3/layout/StepUpProcess"/>
    <dgm:cxn modelId="{309FE443-B211-4286-BC66-2927474E84C9}" type="presParOf" srcId="{6D4F324B-B74B-4C3D-ADD4-501C0984F27B}" destId="{68913586-9EF5-4D1B-9BD9-DB13929C1AC1}" srcOrd="2" destOrd="0" presId="urn:microsoft.com/office/officeart/2009/3/layout/StepUpProcess"/>
    <dgm:cxn modelId="{C9D3ED03-46F4-4AC9-B755-FED525D9C623}" type="presParOf" srcId="{95AB9D67-8C4A-4176-842E-2E89E16151E8}" destId="{F7712B9E-BE29-4010-A71C-DF6712A81028}" srcOrd="5" destOrd="0" presId="urn:microsoft.com/office/officeart/2009/3/layout/StepUpProcess"/>
    <dgm:cxn modelId="{D3AEFCD9-B283-4367-8A96-82CFE05EE743}" type="presParOf" srcId="{F7712B9E-BE29-4010-A71C-DF6712A81028}" destId="{0C698AF9-4F67-4D5D-806C-ACA1A7DA8843}" srcOrd="0" destOrd="0" presId="urn:microsoft.com/office/officeart/2009/3/layout/StepUpProcess"/>
    <dgm:cxn modelId="{45B16E8E-97CB-4CC1-AF95-689DA303DF8E}" type="presParOf" srcId="{95AB9D67-8C4A-4176-842E-2E89E16151E8}" destId="{33B6E420-F671-48A9-B796-5887CDA6CB17}" srcOrd="6" destOrd="0" presId="urn:microsoft.com/office/officeart/2009/3/layout/StepUpProcess"/>
    <dgm:cxn modelId="{C5EA4915-8DAD-40F6-98D1-22E40C1D7D50}" type="presParOf" srcId="{33B6E420-F671-48A9-B796-5887CDA6CB17}" destId="{4C23F1AF-C62C-402A-AC54-FBCBB4715EF4}" srcOrd="0" destOrd="0" presId="urn:microsoft.com/office/officeart/2009/3/layout/StepUpProcess"/>
    <dgm:cxn modelId="{FCC7CD1B-F937-4A6F-B88E-51ACB04C6E76}" type="presParOf" srcId="{33B6E420-F671-48A9-B796-5887CDA6CB17}" destId="{2EFD80CF-98BF-4618-A22F-15DF30778E61}" srcOrd="1" destOrd="0" presId="urn:microsoft.com/office/officeart/2009/3/layout/StepUpProcess"/>
    <dgm:cxn modelId="{28AF15F0-8DFB-4AD2-A142-FC64EAB952F6}" type="presParOf" srcId="{33B6E420-F671-48A9-B796-5887CDA6CB17}" destId="{6D052792-2464-4218-8CEF-0D3705D137A2}" srcOrd="2" destOrd="0" presId="urn:microsoft.com/office/officeart/2009/3/layout/StepUpProcess"/>
    <dgm:cxn modelId="{F11FE773-F5CB-448D-B216-F7C3DE2A63B8}" type="presParOf" srcId="{95AB9D67-8C4A-4176-842E-2E89E16151E8}" destId="{AAF43F9E-95BD-4E43-A69E-B71F1AD793B6}" srcOrd="7" destOrd="0" presId="urn:microsoft.com/office/officeart/2009/3/layout/StepUpProcess"/>
    <dgm:cxn modelId="{B02CE556-F915-4960-9FDA-D2A0FAC1A860}" type="presParOf" srcId="{AAF43F9E-95BD-4E43-A69E-B71F1AD793B6}" destId="{3E3F1E91-A059-404B-AC31-C22C74EEBB32}" srcOrd="0" destOrd="0" presId="urn:microsoft.com/office/officeart/2009/3/layout/StepUpProcess"/>
    <dgm:cxn modelId="{28DCDEF5-95CB-44EB-BE2D-95A04707841F}" type="presParOf" srcId="{95AB9D67-8C4A-4176-842E-2E89E16151E8}" destId="{DFEF0670-54B7-45EA-9B7D-F77186A88755}" srcOrd="8" destOrd="0" presId="urn:microsoft.com/office/officeart/2009/3/layout/StepUpProcess"/>
    <dgm:cxn modelId="{5C280C8E-1257-4AA7-91A8-AA719B4C398B}" type="presParOf" srcId="{DFEF0670-54B7-45EA-9B7D-F77186A88755}" destId="{3B9A1A8A-5B05-4E24-8A52-959F09229E48}" srcOrd="0" destOrd="0" presId="urn:microsoft.com/office/officeart/2009/3/layout/StepUpProcess"/>
    <dgm:cxn modelId="{3002BC08-CDC0-407A-B112-1272C3981A6E}" type="presParOf" srcId="{DFEF0670-54B7-45EA-9B7D-F77186A88755}" destId="{98D4A58F-B865-4277-A9D8-04F2DE4BC9C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44C67CD-050F-4104-95E2-C092BD378969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512E412-1236-49D4-8C67-F79BF93E6D79}">
      <dgm:prSet phldrT="[Texto]" custT="1"/>
      <dgm:spPr/>
      <dgm:t>
        <a:bodyPr/>
        <a:lstStyle/>
        <a:p>
          <a:r>
            <a:rPr lang="es-MX" sz="2000" dirty="0" smtClean="0"/>
            <a:t>Anticipar compras de mercancías.</a:t>
          </a:r>
          <a:endParaRPr lang="es-MX" sz="2000" dirty="0"/>
        </a:p>
      </dgm:t>
    </dgm:pt>
    <dgm:pt modelId="{6032E6F3-91E5-4E23-8BFA-EA5F7045125D}" type="parTrans" cxnId="{BDADA898-A0ED-4428-B4ED-116DA94A1A1C}">
      <dgm:prSet/>
      <dgm:spPr/>
      <dgm:t>
        <a:bodyPr/>
        <a:lstStyle/>
        <a:p>
          <a:endParaRPr lang="es-MX" sz="2000"/>
        </a:p>
      </dgm:t>
    </dgm:pt>
    <dgm:pt modelId="{21CFECF1-B851-4AA2-902A-AAA06AB4B70A}" type="sibTrans" cxnId="{BDADA898-A0ED-4428-B4ED-116DA94A1A1C}">
      <dgm:prSet/>
      <dgm:spPr/>
      <dgm:t>
        <a:bodyPr/>
        <a:lstStyle/>
        <a:p>
          <a:endParaRPr lang="es-MX" sz="2000"/>
        </a:p>
      </dgm:t>
    </dgm:pt>
    <dgm:pt modelId="{BFCC49E5-A36C-40B6-AE1A-EA4B062B12B6}">
      <dgm:prSet phldrT="[Texto]" custT="1"/>
      <dgm:spPr/>
      <dgm:t>
        <a:bodyPr/>
        <a:lstStyle/>
        <a:p>
          <a:r>
            <a:rPr lang="es-MX" sz="2000" dirty="0" smtClean="0"/>
            <a:t>Reestructuración de empresas</a:t>
          </a:r>
          <a:endParaRPr lang="es-MX" sz="2000" dirty="0"/>
        </a:p>
      </dgm:t>
    </dgm:pt>
    <dgm:pt modelId="{2F5B3B50-8C41-4EA3-8799-2408FA0F7350}" type="parTrans" cxnId="{9B237C32-80C6-42BE-9ADC-361110C78BEB}">
      <dgm:prSet/>
      <dgm:spPr/>
      <dgm:t>
        <a:bodyPr/>
        <a:lstStyle/>
        <a:p>
          <a:endParaRPr lang="es-MX" sz="2000"/>
        </a:p>
      </dgm:t>
    </dgm:pt>
    <dgm:pt modelId="{5DA3975B-E691-4864-985F-10770E4B10D9}" type="sibTrans" cxnId="{9B237C32-80C6-42BE-9ADC-361110C78BEB}">
      <dgm:prSet/>
      <dgm:spPr/>
      <dgm:t>
        <a:bodyPr/>
        <a:lstStyle/>
        <a:p>
          <a:endParaRPr lang="es-MX" sz="2000"/>
        </a:p>
      </dgm:t>
    </dgm:pt>
    <dgm:pt modelId="{2D60D75C-8B94-4787-8573-4DBC498B95DB}">
      <dgm:prSet phldrT="[Texto]" custT="1"/>
      <dgm:spPr/>
      <dgm:t>
        <a:bodyPr/>
        <a:lstStyle/>
        <a:p>
          <a:pPr algn="ctr"/>
          <a:r>
            <a:rPr lang="es-MX" sz="2000" dirty="0" smtClean="0"/>
            <a:t>Anticipos recibidos </a:t>
          </a:r>
          <a:endParaRPr lang="es-MX" sz="2000" dirty="0"/>
        </a:p>
      </dgm:t>
    </dgm:pt>
    <dgm:pt modelId="{F2CBB50D-2E9D-4B2D-BABD-80736E63DC66}" type="parTrans" cxnId="{2E5BD71F-4FDE-4C4F-A22E-1EC5A9B8208B}">
      <dgm:prSet/>
      <dgm:spPr/>
      <dgm:t>
        <a:bodyPr/>
        <a:lstStyle/>
        <a:p>
          <a:endParaRPr lang="es-MX" sz="2000"/>
        </a:p>
      </dgm:t>
    </dgm:pt>
    <dgm:pt modelId="{ABF3CB41-CC2A-4A2D-AFE7-B255CACAAE49}" type="sibTrans" cxnId="{2E5BD71F-4FDE-4C4F-A22E-1EC5A9B8208B}">
      <dgm:prSet/>
      <dgm:spPr/>
      <dgm:t>
        <a:bodyPr/>
        <a:lstStyle/>
        <a:p>
          <a:endParaRPr lang="es-MX" sz="2000"/>
        </a:p>
      </dgm:t>
    </dgm:pt>
    <dgm:pt modelId="{7F5FB6FA-FE1E-4191-B755-302C445C112B}">
      <dgm:prSet phldrT="[Texto]" custT="1"/>
      <dgm:spPr/>
      <dgm:t>
        <a:bodyPr/>
        <a:lstStyle/>
        <a:p>
          <a:pPr algn="ctr"/>
          <a:r>
            <a:rPr lang="es-MX" sz="2000" dirty="0" smtClean="0"/>
            <a:t>Calendario de obligaciones fiscales</a:t>
          </a:r>
          <a:endParaRPr lang="es-MX" sz="2000" dirty="0"/>
        </a:p>
      </dgm:t>
    </dgm:pt>
    <dgm:pt modelId="{A949FDAF-7173-4CCF-B379-2D528302E841}" type="parTrans" cxnId="{33125E1F-8285-48D9-BE79-E9F34FB9710A}">
      <dgm:prSet/>
      <dgm:spPr/>
      <dgm:t>
        <a:bodyPr/>
        <a:lstStyle/>
        <a:p>
          <a:endParaRPr lang="es-MX" sz="2000"/>
        </a:p>
      </dgm:t>
    </dgm:pt>
    <dgm:pt modelId="{FED6815B-681D-4AA9-994C-749134BAE1A5}" type="sibTrans" cxnId="{33125E1F-8285-48D9-BE79-E9F34FB9710A}">
      <dgm:prSet/>
      <dgm:spPr/>
      <dgm:t>
        <a:bodyPr/>
        <a:lstStyle/>
        <a:p>
          <a:endParaRPr lang="es-MX" sz="2000"/>
        </a:p>
      </dgm:t>
    </dgm:pt>
    <dgm:pt modelId="{95AB9D67-8C4A-4176-842E-2E89E16151E8}" type="pres">
      <dgm:prSet presAssocID="{244C67CD-050F-4104-95E2-C092BD378969}" presName="rootnode" presStyleCnt="0">
        <dgm:presLayoutVars>
          <dgm:chMax/>
          <dgm:chPref/>
          <dgm:dir val="rev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A8F4F35-242F-46EA-BDDB-B06A7F6C7231}" type="pres">
      <dgm:prSet presAssocID="{1512E412-1236-49D4-8C67-F79BF93E6D79}" presName="composite" presStyleCnt="0"/>
      <dgm:spPr/>
    </dgm:pt>
    <dgm:pt modelId="{262D1E62-7D1E-4D29-95CB-CEE086E085B3}" type="pres">
      <dgm:prSet presAssocID="{1512E412-1236-49D4-8C67-F79BF93E6D79}" presName="LShape" presStyleLbl="alignNode1" presStyleIdx="0" presStyleCnt="7"/>
      <dgm:spPr/>
    </dgm:pt>
    <dgm:pt modelId="{ABE29618-D872-46B6-BB7B-968A32333FDF}" type="pres">
      <dgm:prSet presAssocID="{1512E412-1236-49D4-8C67-F79BF93E6D79}" presName="ParentText" presStyleLbl="revTx" presStyleIdx="0" presStyleCnt="4" custScaleX="125141" custLinFactNeighborX="12874" custLinFactNeighborY="-12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85570C-5372-4220-93CA-E9C790C5611F}" type="pres">
      <dgm:prSet presAssocID="{1512E412-1236-49D4-8C67-F79BF93E6D79}" presName="Triangle" presStyleLbl="alignNode1" presStyleIdx="1" presStyleCnt="7"/>
      <dgm:spPr/>
    </dgm:pt>
    <dgm:pt modelId="{A6181E80-8AAE-42DC-98D4-E62D04C8FC67}" type="pres">
      <dgm:prSet presAssocID="{21CFECF1-B851-4AA2-902A-AAA06AB4B70A}" presName="sibTrans" presStyleCnt="0"/>
      <dgm:spPr/>
    </dgm:pt>
    <dgm:pt modelId="{B6801677-BC9C-461C-9A01-4AD3D8F822FC}" type="pres">
      <dgm:prSet presAssocID="{21CFECF1-B851-4AA2-902A-AAA06AB4B70A}" presName="space" presStyleCnt="0"/>
      <dgm:spPr/>
    </dgm:pt>
    <dgm:pt modelId="{3B377705-C495-4331-A927-A8580FA60408}" type="pres">
      <dgm:prSet presAssocID="{BFCC49E5-A36C-40B6-AE1A-EA4B062B12B6}" presName="composite" presStyleCnt="0"/>
      <dgm:spPr/>
    </dgm:pt>
    <dgm:pt modelId="{75C755ED-B8AC-4271-958F-DCCD9EA6F363}" type="pres">
      <dgm:prSet presAssocID="{BFCC49E5-A36C-40B6-AE1A-EA4B062B12B6}" presName="LShape" presStyleLbl="alignNode1" presStyleIdx="2" presStyleCnt="7"/>
      <dgm:spPr/>
    </dgm:pt>
    <dgm:pt modelId="{F5311425-1FE7-40F2-8D29-81E68866EBF6}" type="pres">
      <dgm:prSet presAssocID="{BFCC49E5-A36C-40B6-AE1A-EA4B062B12B6}" presName="ParentText" presStyleLbl="revTx" presStyleIdx="1" presStyleCnt="4" custScaleX="1120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C602E8-42A1-4253-961E-87DFBF57F606}" type="pres">
      <dgm:prSet presAssocID="{BFCC49E5-A36C-40B6-AE1A-EA4B062B12B6}" presName="Triangle" presStyleLbl="alignNode1" presStyleIdx="3" presStyleCnt="7"/>
      <dgm:spPr/>
    </dgm:pt>
    <dgm:pt modelId="{B6CA0F12-2A63-4F07-99E4-6E7F4BBDDB2A}" type="pres">
      <dgm:prSet presAssocID="{5DA3975B-E691-4864-985F-10770E4B10D9}" presName="sibTrans" presStyleCnt="0"/>
      <dgm:spPr/>
    </dgm:pt>
    <dgm:pt modelId="{907B12BD-E292-41F6-A5BA-9CC7B2920CBA}" type="pres">
      <dgm:prSet presAssocID="{5DA3975B-E691-4864-985F-10770E4B10D9}" presName="space" presStyleCnt="0"/>
      <dgm:spPr/>
    </dgm:pt>
    <dgm:pt modelId="{6D4F324B-B74B-4C3D-ADD4-501C0984F27B}" type="pres">
      <dgm:prSet presAssocID="{2D60D75C-8B94-4787-8573-4DBC498B95DB}" presName="composite" presStyleCnt="0"/>
      <dgm:spPr/>
    </dgm:pt>
    <dgm:pt modelId="{91D6520D-8C98-4F2D-8C09-961267A1CC57}" type="pres">
      <dgm:prSet presAssocID="{2D60D75C-8B94-4787-8573-4DBC498B95DB}" presName="LShape" presStyleLbl="alignNode1" presStyleIdx="4" presStyleCnt="7"/>
      <dgm:spPr/>
    </dgm:pt>
    <dgm:pt modelId="{6E71E7F5-0DEB-4B86-9FBC-52FBE69A9884}" type="pres">
      <dgm:prSet presAssocID="{2D60D75C-8B94-4787-8573-4DBC498B95D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913586-9EF5-4D1B-9BD9-DB13929C1AC1}" type="pres">
      <dgm:prSet presAssocID="{2D60D75C-8B94-4787-8573-4DBC498B95DB}" presName="Triangle" presStyleLbl="alignNode1" presStyleIdx="5" presStyleCnt="7"/>
      <dgm:spPr/>
    </dgm:pt>
    <dgm:pt modelId="{F7712B9E-BE29-4010-A71C-DF6712A81028}" type="pres">
      <dgm:prSet presAssocID="{ABF3CB41-CC2A-4A2D-AFE7-B255CACAAE49}" presName="sibTrans" presStyleCnt="0"/>
      <dgm:spPr/>
    </dgm:pt>
    <dgm:pt modelId="{0C698AF9-4F67-4D5D-806C-ACA1A7DA8843}" type="pres">
      <dgm:prSet presAssocID="{ABF3CB41-CC2A-4A2D-AFE7-B255CACAAE49}" presName="space" presStyleCnt="0"/>
      <dgm:spPr/>
    </dgm:pt>
    <dgm:pt modelId="{33B6E420-F671-48A9-B796-5887CDA6CB17}" type="pres">
      <dgm:prSet presAssocID="{7F5FB6FA-FE1E-4191-B755-302C445C112B}" presName="composite" presStyleCnt="0"/>
      <dgm:spPr/>
    </dgm:pt>
    <dgm:pt modelId="{4C23F1AF-C62C-402A-AC54-FBCBB4715EF4}" type="pres">
      <dgm:prSet presAssocID="{7F5FB6FA-FE1E-4191-B755-302C445C112B}" presName="LShape" presStyleLbl="alignNode1" presStyleIdx="6" presStyleCnt="7"/>
      <dgm:spPr/>
    </dgm:pt>
    <dgm:pt modelId="{2EFD80CF-98BF-4618-A22F-15DF30778E61}" type="pres">
      <dgm:prSet presAssocID="{7F5FB6FA-FE1E-4191-B755-302C445C112B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D088522-0A21-4D94-A120-6C63543D054C}" type="presOf" srcId="{7F5FB6FA-FE1E-4191-B755-302C445C112B}" destId="{2EFD80CF-98BF-4618-A22F-15DF30778E61}" srcOrd="0" destOrd="0" presId="urn:microsoft.com/office/officeart/2009/3/layout/StepUpProcess"/>
    <dgm:cxn modelId="{AB95B2E8-94C9-48B9-8EC6-831295C41D69}" type="presOf" srcId="{BFCC49E5-A36C-40B6-AE1A-EA4B062B12B6}" destId="{F5311425-1FE7-40F2-8D29-81E68866EBF6}" srcOrd="0" destOrd="0" presId="urn:microsoft.com/office/officeart/2009/3/layout/StepUpProcess"/>
    <dgm:cxn modelId="{33125E1F-8285-48D9-BE79-E9F34FB9710A}" srcId="{244C67CD-050F-4104-95E2-C092BD378969}" destId="{7F5FB6FA-FE1E-4191-B755-302C445C112B}" srcOrd="3" destOrd="0" parTransId="{A949FDAF-7173-4CCF-B379-2D528302E841}" sibTransId="{FED6815B-681D-4AA9-994C-749134BAE1A5}"/>
    <dgm:cxn modelId="{05A209FB-819C-49FF-B2E9-96DD66B45288}" type="presOf" srcId="{2D60D75C-8B94-4787-8573-4DBC498B95DB}" destId="{6E71E7F5-0DEB-4B86-9FBC-52FBE69A9884}" srcOrd="0" destOrd="0" presId="urn:microsoft.com/office/officeart/2009/3/layout/StepUpProcess"/>
    <dgm:cxn modelId="{2E5BD71F-4FDE-4C4F-A22E-1EC5A9B8208B}" srcId="{244C67CD-050F-4104-95E2-C092BD378969}" destId="{2D60D75C-8B94-4787-8573-4DBC498B95DB}" srcOrd="2" destOrd="0" parTransId="{F2CBB50D-2E9D-4B2D-BABD-80736E63DC66}" sibTransId="{ABF3CB41-CC2A-4A2D-AFE7-B255CACAAE49}"/>
    <dgm:cxn modelId="{BDADA898-A0ED-4428-B4ED-116DA94A1A1C}" srcId="{244C67CD-050F-4104-95E2-C092BD378969}" destId="{1512E412-1236-49D4-8C67-F79BF93E6D79}" srcOrd="0" destOrd="0" parTransId="{6032E6F3-91E5-4E23-8BFA-EA5F7045125D}" sibTransId="{21CFECF1-B851-4AA2-902A-AAA06AB4B70A}"/>
    <dgm:cxn modelId="{7FD43CBD-B87D-48DE-B420-6D314BEFE4EB}" type="presOf" srcId="{1512E412-1236-49D4-8C67-F79BF93E6D79}" destId="{ABE29618-D872-46B6-BB7B-968A32333FDF}" srcOrd="0" destOrd="0" presId="urn:microsoft.com/office/officeart/2009/3/layout/StepUpProcess"/>
    <dgm:cxn modelId="{9B237C32-80C6-42BE-9ADC-361110C78BEB}" srcId="{244C67CD-050F-4104-95E2-C092BD378969}" destId="{BFCC49E5-A36C-40B6-AE1A-EA4B062B12B6}" srcOrd="1" destOrd="0" parTransId="{2F5B3B50-8C41-4EA3-8799-2408FA0F7350}" sibTransId="{5DA3975B-E691-4864-985F-10770E4B10D9}"/>
    <dgm:cxn modelId="{320DBD78-B2DA-452F-A2FC-EDB20AA88FBD}" type="presOf" srcId="{244C67CD-050F-4104-95E2-C092BD378969}" destId="{95AB9D67-8C4A-4176-842E-2E89E16151E8}" srcOrd="0" destOrd="0" presId="urn:microsoft.com/office/officeart/2009/3/layout/StepUpProcess"/>
    <dgm:cxn modelId="{804A660D-2A03-44AC-87B9-F23F338399E1}" type="presParOf" srcId="{95AB9D67-8C4A-4176-842E-2E89E16151E8}" destId="{3A8F4F35-242F-46EA-BDDB-B06A7F6C7231}" srcOrd="0" destOrd="0" presId="urn:microsoft.com/office/officeart/2009/3/layout/StepUpProcess"/>
    <dgm:cxn modelId="{82AF3AA2-EEB4-44FB-8683-B2B2F67308D7}" type="presParOf" srcId="{3A8F4F35-242F-46EA-BDDB-B06A7F6C7231}" destId="{262D1E62-7D1E-4D29-95CB-CEE086E085B3}" srcOrd="0" destOrd="0" presId="urn:microsoft.com/office/officeart/2009/3/layout/StepUpProcess"/>
    <dgm:cxn modelId="{8DD7E882-18EF-418D-84A2-A556712927BA}" type="presParOf" srcId="{3A8F4F35-242F-46EA-BDDB-B06A7F6C7231}" destId="{ABE29618-D872-46B6-BB7B-968A32333FDF}" srcOrd="1" destOrd="0" presId="urn:microsoft.com/office/officeart/2009/3/layout/StepUpProcess"/>
    <dgm:cxn modelId="{3BB01D8F-6419-4C1E-B8DD-333F83BD91B9}" type="presParOf" srcId="{3A8F4F35-242F-46EA-BDDB-B06A7F6C7231}" destId="{5685570C-5372-4220-93CA-E9C790C5611F}" srcOrd="2" destOrd="0" presId="urn:microsoft.com/office/officeart/2009/3/layout/StepUpProcess"/>
    <dgm:cxn modelId="{2000F765-AD76-48F0-8EFF-8D6EE6A47C24}" type="presParOf" srcId="{95AB9D67-8C4A-4176-842E-2E89E16151E8}" destId="{A6181E80-8AAE-42DC-98D4-E62D04C8FC67}" srcOrd="1" destOrd="0" presId="urn:microsoft.com/office/officeart/2009/3/layout/StepUpProcess"/>
    <dgm:cxn modelId="{E608D178-0DF4-47DE-BEE9-164F5364CDB4}" type="presParOf" srcId="{A6181E80-8AAE-42DC-98D4-E62D04C8FC67}" destId="{B6801677-BC9C-461C-9A01-4AD3D8F822FC}" srcOrd="0" destOrd="0" presId="urn:microsoft.com/office/officeart/2009/3/layout/StepUpProcess"/>
    <dgm:cxn modelId="{C53609D8-43ED-46F4-BBCF-EA8E30CF21C6}" type="presParOf" srcId="{95AB9D67-8C4A-4176-842E-2E89E16151E8}" destId="{3B377705-C495-4331-A927-A8580FA60408}" srcOrd="2" destOrd="0" presId="urn:microsoft.com/office/officeart/2009/3/layout/StepUpProcess"/>
    <dgm:cxn modelId="{C85A2E3E-5F9A-4233-9A48-D8CE6F5469DF}" type="presParOf" srcId="{3B377705-C495-4331-A927-A8580FA60408}" destId="{75C755ED-B8AC-4271-958F-DCCD9EA6F363}" srcOrd="0" destOrd="0" presId="urn:microsoft.com/office/officeart/2009/3/layout/StepUpProcess"/>
    <dgm:cxn modelId="{F8315903-4D00-454B-8549-A9EF4C72C9C7}" type="presParOf" srcId="{3B377705-C495-4331-A927-A8580FA60408}" destId="{F5311425-1FE7-40F2-8D29-81E68866EBF6}" srcOrd="1" destOrd="0" presId="urn:microsoft.com/office/officeart/2009/3/layout/StepUpProcess"/>
    <dgm:cxn modelId="{A2208E60-9E27-4D3F-9122-9F640F69D7C9}" type="presParOf" srcId="{3B377705-C495-4331-A927-A8580FA60408}" destId="{7AC602E8-42A1-4253-961E-87DFBF57F606}" srcOrd="2" destOrd="0" presId="urn:microsoft.com/office/officeart/2009/3/layout/StepUpProcess"/>
    <dgm:cxn modelId="{46153051-06C0-48C3-850E-8486A5E21D90}" type="presParOf" srcId="{95AB9D67-8C4A-4176-842E-2E89E16151E8}" destId="{B6CA0F12-2A63-4F07-99E4-6E7F4BBDDB2A}" srcOrd="3" destOrd="0" presId="urn:microsoft.com/office/officeart/2009/3/layout/StepUpProcess"/>
    <dgm:cxn modelId="{06358F2C-D106-4688-8E24-ACED28EF99E1}" type="presParOf" srcId="{B6CA0F12-2A63-4F07-99E4-6E7F4BBDDB2A}" destId="{907B12BD-E292-41F6-A5BA-9CC7B2920CBA}" srcOrd="0" destOrd="0" presId="urn:microsoft.com/office/officeart/2009/3/layout/StepUpProcess"/>
    <dgm:cxn modelId="{E9D04B16-D390-4D22-B4EF-EC7C08C92F47}" type="presParOf" srcId="{95AB9D67-8C4A-4176-842E-2E89E16151E8}" destId="{6D4F324B-B74B-4C3D-ADD4-501C0984F27B}" srcOrd="4" destOrd="0" presId="urn:microsoft.com/office/officeart/2009/3/layout/StepUpProcess"/>
    <dgm:cxn modelId="{4FD3CD84-164A-45E3-8219-611B2FBD024F}" type="presParOf" srcId="{6D4F324B-B74B-4C3D-ADD4-501C0984F27B}" destId="{91D6520D-8C98-4F2D-8C09-961267A1CC57}" srcOrd="0" destOrd="0" presId="urn:microsoft.com/office/officeart/2009/3/layout/StepUpProcess"/>
    <dgm:cxn modelId="{F9DBE1FB-DC81-486B-92FB-585018FEDC55}" type="presParOf" srcId="{6D4F324B-B74B-4C3D-ADD4-501C0984F27B}" destId="{6E71E7F5-0DEB-4B86-9FBC-52FBE69A9884}" srcOrd="1" destOrd="0" presId="urn:microsoft.com/office/officeart/2009/3/layout/StepUpProcess"/>
    <dgm:cxn modelId="{5FDF9A20-5079-4ECD-B1F6-BE9BA9803391}" type="presParOf" srcId="{6D4F324B-B74B-4C3D-ADD4-501C0984F27B}" destId="{68913586-9EF5-4D1B-9BD9-DB13929C1AC1}" srcOrd="2" destOrd="0" presId="urn:microsoft.com/office/officeart/2009/3/layout/StepUpProcess"/>
    <dgm:cxn modelId="{4F306A1B-79E7-4BA5-9597-31DD209B5699}" type="presParOf" srcId="{95AB9D67-8C4A-4176-842E-2E89E16151E8}" destId="{F7712B9E-BE29-4010-A71C-DF6712A81028}" srcOrd="5" destOrd="0" presId="urn:microsoft.com/office/officeart/2009/3/layout/StepUpProcess"/>
    <dgm:cxn modelId="{A2AE2727-3517-494C-97BC-A7FA2CAE1301}" type="presParOf" srcId="{F7712B9E-BE29-4010-A71C-DF6712A81028}" destId="{0C698AF9-4F67-4D5D-806C-ACA1A7DA8843}" srcOrd="0" destOrd="0" presId="urn:microsoft.com/office/officeart/2009/3/layout/StepUpProcess"/>
    <dgm:cxn modelId="{875096D6-3CCD-458D-9742-D260D28DB711}" type="presParOf" srcId="{95AB9D67-8C4A-4176-842E-2E89E16151E8}" destId="{33B6E420-F671-48A9-B796-5887CDA6CB17}" srcOrd="6" destOrd="0" presId="urn:microsoft.com/office/officeart/2009/3/layout/StepUpProcess"/>
    <dgm:cxn modelId="{352DBC8F-5B99-402F-80F1-6EE3DB255EBE}" type="presParOf" srcId="{33B6E420-F671-48A9-B796-5887CDA6CB17}" destId="{4C23F1AF-C62C-402A-AC54-FBCBB4715EF4}" srcOrd="0" destOrd="0" presId="urn:microsoft.com/office/officeart/2009/3/layout/StepUpProcess"/>
    <dgm:cxn modelId="{F572A7CA-6631-4F6B-8A44-E1DD8C4E03A0}" type="presParOf" srcId="{33B6E420-F671-48A9-B796-5887CDA6CB17}" destId="{2EFD80CF-98BF-4618-A22F-15DF30778E6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DFF58-74BF-4B43-9E1B-49565141BAFD}">
      <dsp:nvSpPr>
        <dsp:cNvPr id="0" name=""/>
        <dsp:cNvSpPr/>
      </dsp:nvSpPr>
      <dsp:spPr>
        <a:xfrm>
          <a:off x="1567219" y="21324"/>
          <a:ext cx="1268393" cy="824456"/>
        </a:xfrm>
        <a:prstGeom prst="roundRect">
          <a:avLst/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Introducción </a:t>
          </a:r>
          <a:endParaRPr lang="es-MX" sz="1400" b="1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07466" y="61571"/>
        <a:ext cx="1187899" cy="743962"/>
      </dsp:txXfrm>
    </dsp:sp>
    <dsp:sp modelId="{B620A558-F5C1-4A9E-B5D1-6BDB176260BE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2451062" y="209616"/>
              </a:moveTo>
              <a:arcTo wR="1646989" hR="1646989" stAng="17953373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26C76-ABAE-4A6F-BCDB-146FAB85A259}">
      <dsp:nvSpPr>
        <dsp:cNvPr id="0" name=""/>
        <dsp:cNvSpPr/>
      </dsp:nvSpPr>
      <dsp:spPr>
        <a:xfrm>
          <a:off x="3133598" y="115936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  <a:latin typeface="Arial" panose="020B0604020202020204" pitchFamily="34" charset="0"/>
            </a:rPr>
            <a:t>Como planear</a:t>
          </a:r>
          <a:endParaRPr lang="es-MX" sz="16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73845" y="1199612"/>
        <a:ext cx="1187899" cy="743962"/>
      </dsp:txXfrm>
    </dsp:sp>
    <dsp:sp modelId="{61CDD775-7DE4-48C6-A364-9B19BED94835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3290028" y="1760983"/>
              </a:moveTo>
              <a:arcTo wR="1646989" hR="1646989" stAng="21838130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41D6-5AF4-469B-834F-21945D5681C0}">
      <dsp:nvSpPr>
        <dsp:cNvPr id="0" name=""/>
        <dsp:cNvSpPr/>
      </dsp:nvSpPr>
      <dsp:spPr>
        <a:xfrm>
          <a:off x="2535294" y="300075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Selección y </a:t>
          </a:r>
          <a:r>
            <a:rPr lang="es-MX" sz="1400" kern="1200" dirty="0" err="1" smtClean="0">
              <a:solidFill>
                <a:schemeClr val="tx1"/>
              </a:solidFill>
              <a:latin typeface="Arial" panose="020B0604020202020204" pitchFamily="34" charset="0"/>
            </a:rPr>
            <a:t>eval</a:t>
          </a: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. </a:t>
          </a: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Del </a:t>
          </a:r>
          <a:r>
            <a:rPr lang="es-MX" sz="1400" kern="1200" dirty="0" err="1" smtClean="0">
              <a:solidFill>
                <a:schemeClr val="tx1"/>
              </a:solidFill>
              <a:latin typeface="Arial" panose="020B0604020202020204" pitchFamily="34" charset="0"/>
            </a:rPr>
            <a:t>sist</a:t>
          </a: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 fiscal</a:t>
          </a:r>
          <a:endParaRPr lang="es-MX" sz="14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75541" y="3041002"/>
        <a:ext cx="1187899" cy="743962"/>
      </dsp:txXfrm>
    </dsp:sp>
    <dsp:sp modelId="{9C6E8BD3-FCAB-472A-8B01-ED67A764BD41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1849135" y="3281525"/>
              </a:moveTo>
              <a:arcTo wR="1646989" hR="1646989" stAng="4976995" swAng="84601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C12DC-0716-46E6-8D02-04AB635317EA}">
      <dsp:nvSpPr>
        <dsp:cNvPr id="0" name=""/>
        <dsp:cNvSpPr/>
      </dsp:nvSpPr>
      <dsp:spPr>
        <a:xfrm>
          <a:off x="599143" y="300075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Gestión</a:t>
          </a:r>
          <a:r>
            <a:rPr lang="es-MX" sz="1400" b="0" i="0" kern="120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400" b="0" i="0" kern="120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del proceso fiscal</a:t>
          </a:r>
          <a:endParaRPr lang="es-MX" sz="14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9390" y="3041002"/>
        <a:ext cx="1187899" cy="743962"/>
      </dsp:txXfrm>
    </dsp:sp>
    <dsp:sp modelId="{A9DC648E-0558-409B-9592-3E12B76FA444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174741" y="2385271"/>
              </a:moveTo>
              <a:arcTo wR="1646989" hR="1646989" stAng="9202067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2CAD-F74B-4442-8197-220E5E4DFB1F}">
      <dsp:nvSpPr>
        <dsp:cNvPr id="0" name=""/>
        <dsp:cNvSpPr/>
      </dsp:nvSpPr>
      <dsp:spPr>
        <a:xfrm>
          <a:off x="839" y="115936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Aplicación</a:t>
          </a:r>
          <a:endParaRPr lang="es-MX" sz="12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086" y="1199612"/>
        <a:ext cx="1187899" cy="743962"/>
      </dsp:txXfrm>
    </dsp:sp>
    <dsp:sp modelId="{680B4F48-6C0B-437B-AFF8-A84492259D15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396162" y="575538"/>
              </a:moveTo>
              <a:arcTo wR="1646989" hR="1646989" stAng="13234989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74CBF-3826-48B4-A02F-833F161B449C}">
      <dsp:nvSpPr>
        <dsp:cNvPr id="0" name=""/>
        <dsp:cNvSpPr/>
      </dsp:nvSpPr>
      <dsp:spPr>
        <a:xfrm rot="5400000">
          <a:off x="1865334" y="919238"/>
          <a:ext cx="807291" cy="9190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54B90C-3244-49B1-A68E-1FED242CAD54}">
      <dsp:nvSpPr>
        <dsp:cNvPr id="0" name=""/>
        <dsp:cNvSpPr/>
      </dsp:nvSpPr>
      <dsp:spPr>
        <a:xfrm>
          <a:off x="498867" y="37990"/>
          <a:ext cx="3664171" cy="951258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Análisis exhaustivo de la legislación vigente</a:t>
          </a:r>
          <a:endParaRPr lang="es-MX" sz="2000" kern="1200" dirty="0"/>
        </a:p>
      </dsp:txBody>
      <dsp:txXfrm>
        <a:off x="545312" y="84435"/>
        <a:ext cx="3571281" cy="858368"/>
      </dsp:txXfrm>
    </dsp:sp>
    <dsp:sp modelId="{0B165A90-AA44-4A7A-A4B1-34DC87AFE01B}">
      <dsp:nvSpPr>
        <dsp:cNvPr id="0" name=""/>
        <dsp:cNvSpPr/>
      </dsp:nvSpPr>
      <dsp:spPr>
        <a:xfrm>
          <a:off x="3010454" y="115064"/>
          <a:ext cx="988409" cy="7688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23FE7D-5B2F-4963-A770-1CC4103E1DC8}">
      <dsp:nvSpPr>
        <dsp:cNvPr id="0" name=""/>
        <dsp:cNvSpPr/>
      </dsp:nvSpPr>
      <dsp:spPr>
        <a:xfrm rot="5400000">
          <a:off x="3182861" y="1987815"/>
          <a:ext cx="807291" cy="9190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6544756"/>
            <a:satOff val="-351"/>
            <a:lumOff val="56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5A14E-BCB7-41EF-BBBE-C0604B7BDC20}">
      <dsp:nvSpPr>
        <dsp:cNvPr id="0" name=""/>
        <dsp:cNvSpPr/>
      </dsp:nvSpPr>
      <dsp:spPr>
        <a:xfrm>
          <a:off x="2257669" y="1092916"/>
          <a:ext cx="2781620" cy="951258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Control interno preciso</a:t>
          </a:r>
          <a:endParaRPr lang="es-MX" sz="2000" kern="1200" dirty="0"/>
        </a:p>
      </dsp:txBody>
      <dsp:txXfrm>
        <a:off x="2304114" y="1139361"/>
        <a:ext cx="2688730" cy="858368"/>
      </dsp:txXfrm>
    </dsp:sp>
    <dsp:sp modelId="{DF02638E-EE52-4838-A65E-02F32C9C0BA7}">
      <dsp:nvSpPr>
        <dsp:cNvPr id="0" name=""/>
        <dsp:cNvSpPr/>
      </dsp:nvSpPr>
      <dsp:spPr>
        <a:xfrm>
          <a:off x="4327981" y="1183640"/>
          <a:ext cx="988409" cy="7688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0105D-EA16-4F0C-89AE-507C79DF8F83}">
      <dsp:nvSpPr>
        <dsp:cNvPr id="0" name=""/>
        <dsp:cNvSpPr/>
      </dsp:nvSpPr>
      <dsp:spPr>
        <a:xfrm rot="5400000">
          <a:off x="5001602" y="3056391"/>
          <a:ext cx="807291" cy="9190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3089511"/>
            <a:satOff val="-703"/>
            <a:lumOff val="113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E401C-526F-4116-96E2-47E238314979}">
      <dsp:nvSpPr>
        <dsp:cNvPr id="0" name=""/>
        <dsp:cNvSpPr/>
      </dsp:nvSpPr>
      <dsp:spPr>
        <a:xfrm>
          <a:off x="4049101" y="2103438"/>
          <a:ext cx="2901498" cy="951258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Información contable veraz y oportuna </a:t>
          </a:r>
          <a:endParaRPr lang="es-MX" sz="2000" kern="1200" dirty="0"/>
        </a:p>
      </dsp:txBody>
      <dsp:txXfrm>
        <a:off x="4095546" y="2149883"/>
        <a:ext cx="2808608" cy="858368"/>
      </dsp:txXfrm>
    </dsp:sp>
    <dsp:sp modelId="{F18018DE-50B1-47A7-A61D-46ABCE85EE08}">
      <dsp:nvSpPr>
        <dsp:cNvPr id="0" name=""/>
        <dsp:cNvSpPr/>
      </dsp:nvSpPr>
      <dsp:spPr>
        <a:xfrm>
          <a:off x="6146722" y="2252217"/>
          <a:ext cx="988409" cy="7688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661383-3618-401B-B6A3-D8C947D88A8E}">
      <dsp:nvSpPr>
        <dsp:cNvPr id="0" name=""/>
        <dsp:cNvSpPr/>
      </dsp:nvSpPr>
      <dsp:spPr>
        <a:xfrm>
          <a:off x="5987237" y="3254409"/>
          <a:ext cx="2604909" cy="951258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Personal comprometido e involucrado </a:t>
          </a:r>
          <a:endParaRPr lang="es-MX" sz="2000" kern="1200" dirty="0"/>
        </a:p>
      </dsp:txBody>
      <dsp:txXfrm>
        <a:off x="6033682" y="3300854"/>
        <a:ext cx="2512019" cy="8583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B3250-18DA-4C18-BDAF-CCDBAB9613EC}">
      <dsp:nvSpPr>
        <dsp:cNvPr id="0" name=""/>
        <dsp:cNvSpPr/>
      </dsp:nvSpPr>
      <dsp:spPr>
        <a:xfrm>
          <a:off x="2479219" y="1126"/>
          <a:ext cx="1807118" cy="130082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Realizar un análisis</a:t>
          </a:r>
          <a:endParaRPr lang="es-MX" sz="1800" kern="1200" dirty="0"/>
        </a:p>
      </dsp:txBody>
      <dsp:txXfrm>
        <a:off x="2743865" y="191627"/>
        <a:ext cx="1277826" cy="919822"/>
      </dsp:txXfrm>
    </dsp:sp>
    <dsp:sp modelId="{020CB213-F993-40C1-A1A5-C87ABC65CF8B}">
      <dsp:nvSpPr>
        <dsp:cNvPr id="0" name=""/>
        <dsp:cNvSpPr/>
      </dsp:nvSpPr>
      <dsp:spPr>
        <a:xfrm rot="2700000">
          <a:off x="3942791" y="1101302"/>
          <a:ext cx="218530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3952392" y="1165929"/>
        <a:ext cx="152971" cy="263416"/>
      </dsp:txXfrm>
    </dsp:sp>
    <dsp:sp modelId="{FB6F5ED6-37A3-4936-BFD4-16AFF033599B}">
      <dsp:nvSpPr>
        <dsp:cNvPr id="0" name=""/>
        <dsp:cNvSpPr/>
      </dsp:nvSpPr>
      <dsp:spPr>
        <a:xfrm>
          <a:off x="3654306" y="1381587"/>
          <a:ext cx="2217867" cy="130082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Diseño de estrategia</a:t>
          </a:r>
          <a:endParaRPr lang="es-MX" sz="1800" kern="1200" dirty="0"/>
        </a:p>
      </dsp:txBody>
      <dsp:txXfrm>
        <a:off x="3979105" y="1572088"/>
        <a:ext cx="1568269" cy="919822"/>
      </dsp:txXfrm>
    </dsp:sp>
    <dsp:sp modelId="{41630EFE-5A2E-460A-8888-DD6487908E65}">
      <dsp:nvSpPr>
        <dsp:cNvPr id="0" name=""/>
        <dsp:cNvSpPr/>
      </dsp:nvSpPr>
      <dsp:spPr>
        <a:xfrm rot="8100000">
          <a:off x="3982936" y="2497210"/>
          <a:ext cx="191157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10800000">
        <a:off x="4031885" y="2564741"/>
        <a:ext cx="133810" cy="263416"/>
      </dsp:txXfrm>
    </dsp:sp>
    <dsp:sp modelId="{343E3BB1-C1CC-4410-B3E9-75D9FC3BEF02}">
      <dsp:nvSpPr>
        <dsp:cNvPr id="0" name=""/>
        <dsp:cNvSpPr/>
      </dsp:nvSpPr>
      <dsp:spPr>
        <a:xfrm>
          <a:off x="2247190" y="2762048"/>
          <a:ext cx="2271175" cy="130082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Implantación</a:t>
          </a:r>
          <a:endParaRPr lang="es-MX" sz="1800" kern="1200" dirty="0"/>
        </a:p>
      </dsp:txBody>
      <dsp:txXfrm>
        <a:off x="2579796" y="2952549"/>
        <a:ext cx="1605963" cy="919822"/>
      </dsp:txXfrm>
    </dsp:sp>
    <dsp:sp modelId="{01C8C3B0-EDEA-430F-83D4-909D9419B837}">
      <dsp:nvSpPr>
        <dsp:cNvPr id="0" name=""/>
        <dsp:cNvSpPr/>
      </dsp:nvSpPr>
      <dsp:spPr>
        <a:xfrm rot="13500000">
          <a:off x="2596617" y="2503453"/>
          <a:ext cx="193333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10800000">
        <a:off x="2646123" y="2611765"/>
        <a:ext cx="135333" cy="263416"/>
      </dsp:txXfrm>
    </dsp:sp>
    <dsp:sp modelId="{2962ECA4-C557-4E0E-9576-1A6525D03CEE}">
      <dsp:nvSpPr>
        <dsp:cNvPr id="0" name=""/>
        <dsp:cNvSpPr/>
      </dsp:nvSpPr>
      <dsp:spPr>
        <a:xfrm>
          <a:off x="915315" y="1381587"/>
          <a:ext cx="2174003" cy="130082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Mantenimiento de la planeación</a:t>
          </a:r>
          <a:endParaRPr lang="es-MX" sz="1800" kern="1200" dirty="0"/>
        </a:p>
      </dsp:txBody>
      <dsp:txXfrm>
        <a:off x="1233690" y="1572088"/>
        <a:ext cx="1537253" cy="919822"/>
      </dsp:txXfrm>
    </dsp:sp>
    <dsp:sp modelId="{BB3F822F-2A2A-4A72-9285-E823D0142577}">
      <dsp:nvSpPr>
        <dsp:cNvPr id="0" name=""/>
        <dsp:cNvSpPr/>
      </dsp:nvSpPr>
      <dsp:spPr>
        <a:xfrm rot="18900000">
          <a:off x="2592905" y="1111544"/>
          <a:ext cx="220706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2602602" y="1222759"/>
        <a:ext cx="154494" cy="2634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CC30C-7ABB-4A2A-8CE5-5146A888E199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32E866-6CB9-4F28-89FE-0D3A08D2F76A}">
      <dsp:nvSpPr>
        <dsp:cNvPr id="0" name=""/>
        <dsp:cNvSpPr/>
      </dsp:nvSpPr>
      <dsp:spPr>
        <a:xfrm>
          <a:off x="460128" y="312440"/>
          <a:ext cx="6149666" cy="6252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Reducción de la carga fiscal</a:t>
          </a:r>
          <a:endParaRPr lang="es-MX" sz="2000" kern="1200" dirty="0"/>
        </a:p>
      </dsp:txBody>
      <dsp:txXfrm>
        <a:off x="460128" y="312440"/>
        <a:ext cx="6149666" cy="625205"/>
      </dsp:txXfrm>
    </dsp:sp>
    <dsp:sp modelId="{1032364C-84A9-4860-8A69-18EC55B2CB77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0EA458-A8DC-4A29-9455-AED1925BD146}">
      <dsp:nvSpPr>
        <dsp:cNvPr id="0" name=""/>
        <dsp:cNvSpPr/>
      </dsp:nvSpPr>
      <dsp:spPr>
        <a:xfrm>
          <a:off x="818573" y="1250411"/>
          <a:ext cx="5791222" cy="6252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Opción de poder diferir los pagos de los impuestos</a:t>
          </a:r>
          <a:endParaRPr lang="es-MX" sz="2000" kern="1200" dirty="0"/>
        </a:p>
      </dsp:txBody>
      <dsp:txXfrm>
        <a:off x="818573" y="1250411"/>
        <a:ext cx="5791222" cy="625205"/>
      </dsp:txXfrm>
    </dsp:sp>
    <dsp:sp modelId="{2654767D-418C-44B8-A014-38DA78F3B565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E07A14-8169-430C-A10C-48C044B49B75}">
      <dsp:nvSpPr>
        <dsp:cNvPr id="0" name=""/>
        <dsp:cNvSpPr/>
      </dsp:nvSpPr>
      <dsp:spPr>
        <a:xfrm>
          <a:off x="818573" y="2188382"/>
          <a:ext cx="5791222" cy="62520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Eliminación de riesgos de pagos de multas, actualizaciones y recargos</a:t>
          </a:r>
          <a:endParaRPr lang="es-MX" sz="2000" kern="1200" dirty="0"/>
        </a:p>
      </dsp:txBody>
      <dsp:txXfrm>
        <a:off x="818573" y="2188382"/>
        <a:ext cx="5791222" cy="625205"/>
      </dsp:txXfrm>
    </dsp:sp>
    <dsp:sp modelId="{684159BD-64ED-49E3-B91D-44344F00E17E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24D989-A374-4816-A976-1AF3D76A5AC1}">
      <dsp:nvSpPr>
        <dsp:cNvPr id="0" name=""/>
        <dsp:cNvSpPr/>
      </dsp:nvSpPr>
      <dsp:spPr>
        <a:xfrm>
          <a:off x="460128" y="3126353"/>
          <a:ext cx="6149666" cy="62520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Mejoras de condiciones laborales a los colaboradores</a:t>
          </a:r>
          <a:endParaRPr lang="es-MX" sz="2000" kern="1200" dirty="0"/>
        </a:p>
      </dsp:txBody>
      <dsp:txXfrm>
        <a:off x="460128" y="3126353"/>
        <a:ext cx="6149666" cy="625205"/>
      </dsp:txXfrm>
    </dsp:sp>
    <dsp:sp modelId="{B59C5D47-4916-42AD-A3E8-3AAF1A84F31B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195C0-B428-4354-8ED0-62996377B6E7}">
      <dsp:nvSpPr>
        <dsp:cNvPr id="0" name=""/>
        <dsp:cNvSpPr/>
      </dsp:nvSpPr>
      <dsp:spPr>
        <a:xfrm>
          <a:off x="0" y="327487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2F8FE6-9C4C-40AF-8A22-82C4AF6F8DD4}">
      <dsp:nvSpPr>
        <dsp:cNvPr id="0" name=""/>
        <dsp:cNvSpPr/>
      </dsp:nvSpPr>
      <dsp:spPr>
        <a:xfrm>
          <a:off x="360224" y="165127"/>
          <a:ext cx="5043136" cy="3247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Importe de ingresos proyectados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180979"/>
        <a:ext cx="5011432" cy="293016"/>
      </dsp:txXfrm>
    </dsp:sp>
    <dsp:sp modelId="{ADA22D9D-EBE2-4AD4-8A70-A41C5D4007A9}">
      <dsp:nvSpPr>
        <dsp:cNvPr id="0" name=""/>
        <dsp:cNvSpPr/>
      </dsp:nvSpPr>
      <dsp:spPr>
        <a:xfrm>
          <a:off x="0" y="826447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329182-9B5A-4AD7-9B1D-11B645834640}">
      <dsp:nvSpPr>
        <dsp:cNvPr id="0" name=""/>
        <dsp:cNvSpPr/>
      </dsp:nvSpPr>
      <dsp:spPr>
        <a:xfrm>
          <a:off x="360224" y="664088"/>
          <a:ext cx="5043136" cy="3247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Número de trabajadores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679940"/>
        <a:ext cx="5011432" cy="293016"/>
      </dsp:txXfrm>
    </dsp:sp>
    <dsp:sp modelId="{06CA42C3-7269-458A-9474-A18735A2D39A}">
      <dsp:nvSpPr>
        <dsp:cNvPr id="0" name=""/>
        <dsp:cNvSpPr/>
      </dsp:nvSpPr>
      <dsp:spPr>
        <a:xfrm>
          <a:off x="0" y="1325408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907A8-5393-4FE9-B5D0-C2068901756C}">
      <dsp:nvSpPr>
        <dsp:cNvPr id="0" name=""/>
        <dsp:cNvSpPr/>
      </dsp:nvSpPr>
      <dsp:spPr>
        <a:xfrm>
          <a:off x="360224" y="1163047"/>
          <a:ext cx="5043136" cy="3247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Número de accionistas.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1178899"/>
        <a:ext cx="5011432" cy="293016"/>
      </dsp:txXfrm>
    </dsp:sp>
    <dsp:sp modelId="{50DDD35D-781F-4D65-93FF-6FD000198B6C}">
      <dsp:nvSpPr>
        <dsp:cNvPr id="0" name=""/>
        <dsp:cNvSpPr/>
      </dsp:nvSpPr>
      <dsp:spPr>
        <a:xfrm>
          <a:off x="0" y="1824368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3C7BA2-6C84-4553-A216-980EA53B3D10}">
      <dsp:nvSpPr>
        <dsp:cNvPr id="0" name=""/>
        <dsp:cNvSpPr/>
      </dsp:nvSpPr>
      <dsp:spPr>
        <a:xfrm>
          <a:off x="360224" y="1662008"/>
          <a:ext cx="5043136" cy="324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Ubicación.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1677860"/>
        <a:ext cx="5011432" cy="293016"/>
      </dsp:txXfrm>
    </dsp:sp>
    <dsp:sp modelId="{C641285F-8FDE-4CD8-9559-BD73EE7F4E35}">
      <dsp:nvSpPr>
        <dsp:cNvPr id="0" name=""/>
        <dsp:cNvSpPr/>
      </dsp:nvSpPr>
      <dsp:spPr>
        <a:xfrm>
          <a:off x="0" y="2323328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54ACBA-264D-46A8-9FF9-345669DCE588}">
      <dsp:nvSpPr>
        <dsp:cNvPr id="0" name=""/>
        <dsp:cNvSpPr/>
      </dsp:nvSpPr>
      <dsp:spPr>
        <a:xfrm>
          <a:off x="360224" y="2160968"/>
          <a:ext cx="5043136" cy="3247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Tipo de actividades a realizar 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2176820"/>
        <a:ext cx="5011432" cy="293016"/>
      </dsp:txXfrm>
    </dsp:sp>
    <dsp:sp modelId="{686F8B17-8908-4B72-9D4F-42A7AAE0F53B}">
      <dsp:nvSpPr>
        <dsp:cNvPr id="0" name=""/>
        <dsp:cNvSpPr/>
      </dsp:nvSpPr>
      <dsp:spPr>
        <a:xfrm>
          <a:off x="0" y="2822288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54563F-4244-4EB6-AA89-EF3AE6B88BCD}">
      <dsp:nvSpPr>
        <dsp:cNvPr id="0" name=""/>
        <dsp:cNvSpPr/>
      </dsp:nvSpPr>
      <dsp:spPr>
        <a:xfrm>
          <a:off x="360224" y="2659928"/>
          <a:ext cx="5043136" cy="3247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>
                  <a:lumMod val="85000"/>
                  <a:lumOff val="15000"/>
                </a:schemeClr>
              </a:solidFill>
            </a:rPr>
            <a:t>Tipo de producto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2675780"/>
        <a:ext cx="5011432" cy="293016"/>
      </dsp:txXfrm>
    </dsp:sp>
    <dsp:sp modelId="{EBFBE2EC-837F-4E11-9CE1-64AD70CCC5C5}">
      <dsp:nvSpPr>
        <dsp:cNvPr id="0" name=""/>
        <dsp:cNvSpPr/>
      </dsp:nvSpPr>
      <dsp:spPr>
        <a:xfrm>
          <a:off x="0" y="3321247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7941D3-6823-452D-8987-6E8599B8E9F0}">
      <dsp:nvSpPr>
        <dsp:cNvPr id="0" name=""/>
        <dsp:cNvSpPr/>
      </dsp:nvSpPr>
      <dsp:spPr>
        <a:xfrm>
          <a:off x="360224" y="3158888"/>
          <a:ext cx="5043136" cy="3247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Importe de capital a invertir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3174740"/>
        <a:ext cx="5011432" cy="293016"/>
      </dsp:txXfrm>
    </dsp:sp>
    <dsp:sp modelId="{B62D29A0-66D4-4F61-BA2C-9C5EB9CBC667}">
      <dsp:nvSpPr>
        <dsp:cNvPr id="0" name=""/>
        <dsp:cNvSpPr/>
      </dsp:nvSpPr>
      <dsp:spPr>
        <a:xfrm>
          <a:off x="0" y="3820208"/>
          <a:ext cx="720448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DB5A4-045C-488D-A9FE-A2A3D563E311}">
      <dsp:nvSpPr>
        <dsp:cNvPr id="0" name=""/>
        <dsp:cNvSpPr/>
      </dsp:nvSpPr>
      <dsp:spPr>
        <a:xfrm>
          <a:off x="360224" y="3657848"/>
          <a:ext cx="5043136" cy="3247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19" tIns="0" rIns="1906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>
                  <a:lumMod val="85000"/>
                  <a:lumOff val="15000"/>
                </a:schemeClr>
              </a:solidFill>
            </a:rPr>
            <a:t>Tipo de clientes y proveedores.</a:t>
          </a:r>
          <a:endParaRPr lang="es-MX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6076" y="3673700"/>
        <a:ext cx="5011432" cy="2930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D1E62-7D1E-4D29-95CB-CEE086E085B3}">
      <dsp:nvSpPr>
        <dsp:cNvPr id="0" name=""/>
        <dsp:cNvSpPr/>
      </dsp:nvSpPr>
      <dsp:spPr>
        <a:xfrm rot="5400000">
          <a:off x="313080" y="1613187"/>
          <a:ext cx="868954" cy="1445920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29618-D872-46B6-BB7B-968A32333FDF}">
      <dsp:nvSpPr>
        <dsp:cNvPr id="0" name=""/>
        <dsp:cNvSpPr/>
      </dsp:nvSpPr>
      <dsp:spPr>
        <a:xfrm>
          <a:off x="171991" y="2031200"/>
          <a:ext cx="1633571" cy="1144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Forma jurídica de constitución </a:t>
          </a:r>
          <a:endParaRPr lang="es-MX" sz="2000" kern="1200" dirty="0"/>
        </a:p>
      </dsp:txBody>
      <dsp:txXfrm>
        <a:off x="171991" y="2031200"/>
        <a:ext cx="1633571" cy="1144246"/>
      </dsp:txXfrm>
    </dsp:sp>
    <dsp:sp modelId="{5685570C-5372-4220-93CA-E9C790C5611F}">
      <dsp:nvSpPr>
        <dsp:cNvPr id="0" name=""/>
        <dsp:cNvSpPr/>
      </dsp:nvSpPr>
      <dsp:spPr>
        <a:xfrm>
          <a:off x="1227116" y="1506736"/>
          <a:ext cx="246299" cy="246299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C755ED-B8AC-4271-958F-DCCD9EA6F363}">
      <dsp:nvSpPr>
        <dsp:cNvPr id="0" name=""/>
        <dsp:cNvSpPr/>
      </dsp:nvSpPr>
      <dsp:spPr>
        <a:xfrm rot="5400000">
          <a:off x="2075219" y="1217748"/>
          <a:ext cx="868954" cy="144592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11425-1FE7-40F2-8D29-81E68866EBF6}">
      <dsp:nvSpPr>
        <dsp:cNvPr id="0" name=""/>
        <dsp:cNvSpPr/>
      </dsp:nvSpPr>
      <dsp:spPr>
        <a:xfrm>
          <a:off x="1930169" y="1649767"/>
          <a:ext cx="1305385" cy="1144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Ubicación de la empresa</a:t>
          </a:r>
          <a:endParaRPr lang="es-MX" sz="2000" kern="1200" dirty="0"/>
        </a:p>
      </dsp:txBody>
      <dsp:txXfrm>
        <a:off x="1930169" y="1649767"/>
        <a:ext cx="1305385" cy="1144246"/>
      </dsp:txXfrm>
    </dsp:sp>
    <dsp:sp modelId="{7AC602E8-42A1-4253-961E-87DFBF57F606}">
      <dsp:nvSpPr>
        <dsp:cNvPr id="0" name=""/>
        <dsp:cNvSpPr/>
      </dsp:nvSpPr>
      <dsp:spPr>
        <a:xfrm>
          <a:off x="2989255" y="1111298"/>
          <a:ext cx="246299" cy="246299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6520D-8C98-4F2D-8C09-961267A1CC57}">
      <dsp:nvSpPr>
        <dsp:cNvPr id="0" name=""/>
        <dsp:cNvSpPr/>
      </dsp:nvSpPr>
      <dsp:spPr>
        <a:xfrm rot="5400000">
          <a:off x="3858020" y="822310"/>
          <a:ext cx="868954" cy="144592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71E7F5-0DEB-4B86-9FBC-52FBE69A9884}">
      <dsp:nvSpPr>
        <dsp:cNvPr id="0" name=""/>
        <dsp:cNvSpPr/>
      </dsp:nvSpPr>
      <dsp:spPr>
        <a:xfrm>
          <a:off x="3712969" y="1254329"/>
          <a:ext cx="1305385" cy="1144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Acelerar los ingresos y los gastos, o mejor diferirlos</a:t>
          </a:r>
          <a:endParaRPr lang="es-MX" sz="2000" kern="1200" dirty="0"/>
        </a:p>
      </dsp:txBody>
      <dsp:txXfrm>
        <a:off x="3712969" y="1254329"/>
        <a:ext cx="1305385" cy="1144246"/>
      </dsp:txXfrm>
    </dsp:sp>
    <dsp:sp modelId="{68913586-9EF5-4D1B-9BD9-DB13929C1AC1}">
      <dsp:nvSpPr>
        <dsp:cNvPr id="0" name=""/>
        <dsp:cNvSpPr/>
      </dsp:nvSpPr>
      <dsp:spPr>
        <a:xfrm>
          <a:off x="4772055" y="715860"/>
          <a:ext cx="246299" cy="246299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3F1AF-C62C-402A-AC54-FBCBB4715EF4}">
      <dsp:nvSpPr>
        <dsp:cNvPr id="0" name=""/>
        <dsp:cNvSpPr/>
      </dsp:nvSpPr>
      <dsp:spPr>
        <a:xfrm rot="5400000">
          <a:off x="5640820" y="426872"/>
          <a:ext cx="868954" cy="1445920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D80CF-98BF-4618-A22F-15DF30778E61}">
      <dsp:nvSpPr>
        <dsp:cNvPr id="0" name=""/>
        <dsp:cNvSpPr/>
      </dsp:nvSpPr>
      <dsp:spPr>
        <a:xfrm>
          <a:off x="5495770" y="858891"/>
          <a:ext cx="1305385" cy="1144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Controlar  partidas no deducibles</a:t>
          </a:r>
          <a:endParaRPr lang="es-MX" sz="2000" kern="1200" dirty="0"/>
        </a:p>
      </dsp:txBody>
      <dsp:txXfrm>
        <a:off x="5495770" y="858891"/>
        <a:ext cx="1305385" cy="1144246"/>
      </dsp:txXfrm>
    </dsp:sp>
    <dsp:sp modelId="{6D052792-2464-4218-8CEF-0D3705D137A2}">
      <dsp:nvSpPr>
        <dsp:cNvPr id="0" name=""/>
        <dsp:cNvSpPr/>
      </dsp:nvSpPr>
      <dsp:spPr>
        <a:xfrm>
          <a:off x="6554856" y="320422"/>
          <a:ext cx="246299" cy="246299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A1A8A-5B05-4E24-8A52-959F09229E48}">
      <dsp:nvSpPr>
        <dsp:cNvPr id="0" name=""/>
        <dsp:cNvSpPr/>
      </dsp:nvSpPr>
      <dsp:spPr>
        <a:xfrm rot="5400000">
          <a:off x="7423620" y="31434"/>
          <a:ext cx="868954" cy="1445920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4A58F-B865-4277-A9D8-04F2DE4BC9C3}">
      <dsp:nvSpPr>
        <dsp:cNvPr id="0" name=""/>
        <dsp:cNvSpPr/>
      </dsp:nvSpPr>
      <dsp:spPr>
        <a:xfrm>
          <a:off x="7278570" y="463453"/>
          <a:ext cx="1305385" cy="1144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Flujo de efectivo</a:t>
          </a:r>
          <a:endParaRPr lang="es-MX" sz="2000" kern="1200" dirty="0"/>
        </a:p>
      </dsp:txBody>
      <dsp:txXfrm>
        <a:off x="7278570" y="463453"/>
        <a:ext cx="1305385" cy="11442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D1E62-7D1E-4D29-95CB-CEE086E085B3}">
      <dsp:nvSpPr>
        <dsp:cNvPr id="0" name=""/>
        <dsp:cNvSpPr/>
      </dsp:nvSpPr>
      <dsp:spPr>
        <a:xfrm rot="10800000">
          <a:off x="6732838" y="1690725"/>
          <a:ext cx="1826513" cy="1095484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29618-D872-46B6-BB7B-968A32333FDF}">
      <dsp:nvSpPr>
        <dsp:cNvPr id="0" name=""/>
        <dsp:cNvSpPr/>
      </dsp:nvSpPr>
      <dsp:spPr>
        <a:xfrm>
          <a:off x="6526174" y="1854022"/>
          <a:ext cx="2061717" cy="144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Adquisición de activos fijos (opciones financiamiento)</a:t>
          </a:r>
          <a:endParaRPr lang="es-MX" sz="2000" kern="1200" dirty="0"/>
        </a:p>
      </dsp:txBody>
      <dsp:txXfrm>
        <a:off x="6526174" y="1854022"/>
        <a:ext cx="2061717" cy="1442542"/>
      </dsp:txXfrm>
    </dsp:sp>
    <dsp:sp modelId="{5685570C-5372-4220-93CA-E9C790C5611F}">
      <dsp:nvSpPr>
        <dsp:cNvPr id="0" name=""/>
        <dsp:cNvSpPr/>
      </dsp:nvSpPr>
      <dsp:spPr>
        <a:xfrm rot="5400000">
          <a:off x="6729185" y="1192835"/>
          <a:ext cx="310507" cy="310507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C755ED-B8AC-4271-958F-DCCD9EA6F363}">
      <dsp:nvSpPr>
        <dsp:cNvPr id="0" name=""/>
        <dsp:cNvSpPr/>
      </dsp:nvSpPr>
      <dsp:spPr>
        <a:xfrm rot="10800000">
          <a:off x="4507439" y="1192199"/>
          <a:ext cx="1826513" cy="1095484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11425-1FE7-40F2-8D29-81E68866EBF6}">
      <dsp:nvSpPr>
        <dsp:cNvPr id="0" name=""/>
        <dsp:cNvSpPr/>
      </dsp:nvSpPr>
      <dsp:spPr>
        <a:xfrm>
          <a:off x="4503786" y="1373153"/>
          <a:ext cx="1647515" cy="144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Opciones de deducción de inversiones</a:t>
          </a:r>
          <a:endParaRPr lang="es-MX" sz="2000" kern="1200" dirty="0"/>
        </a:p>
      </dsp:txBody>
      <dsp:txXfrm>
        <a:off x="4503786" y="1373153"/>
        <a:ext cx="1647515" cy="1442542"/>
      </dsp:txXfrm>
    </dsp:sp>
    <dsp:sp modelId="{7AC602E8-42A1-4253-961E-87DFBF57F606}">
      <dsp:nvSpPr>
        <dsp:cNvPr id="0" name=""/>
        <dsp:cNvSpPr/>
      </dsp:nvSpPr>
      <dsp:spPr>
        <a:xfrm rot="5400000">
          <a:off x="4503786" y="694309"/>
          <a:ext cx="310507" cy="310507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3F1AF-C62C-402A-AC54-FBCBB4715EF4}">
      <dsp:nvSpPr>
        <dsp:cNvPr id="0" name=""/>
        <dsp:cNvSpPr/>
      </dsp:nvSpPr>
      <dsp:spPr>
        <a:xfrm rot="10800000">
          <a:off x="2257591" y="693673"/>
          <a:ext cx="1826513" cy="1095484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D80CF-98BF-4618-A22F-15DF30778E61}">
      <dsp:nvSpPr>
        <dsp:cNvPr id="0" name=""/>
        <dsp:cNvSpPr/>
      </dsp:nvSpPr>
      <dsp:spPr>
        <a:xfrm>
          <a:off x="2253938" y="874627"/>
          <a:ext cx="1647515" cy="144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Aprovechar subsidios</a:t>
          </a:r>
          <a:endParaRPr lang="es-MX" sz="2000" kern="1200" dirty="0"/>
        </a:p>
      </dsp:txBody>
      <dsp:txXfrm>
        <a:off x="2253938" y="874627"/>
        <a:ext cx="1647515" cy="1442542"/>
      </dsp:txXfrm>
    </dsp:sp>
    <dsp:sp modelId="{6D052792-2464-4218-8CEF-0D3705D137A2}">
      <dsp:nvSpPr>
        <dsp:cNvPr id="0" name=""/>
        <dsp:cNvSpPr/>
      </dsp:nvSpPr>
      <dsp:spPr>
        <a:xfrm rot="5400000">
          <a:off x="2253938" y="195783"/>
          <a:ext cx="310507" cy="310507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A1A8A-5B05-4E24-8A52-959F09229E48}">
      <dsp:nvSpPr>
        <dsp:cNvPr id="0" name=""/>
        <dsp:cNvSpPr/>
      </dsp:nvSpPr>
      <dsp:spPr>
        <a:xfrm rot="10800000">
          <a:off x="7742" y="195147"/>
          <a:ext cx="1826513" cy="109548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4A58F-B865-4277-A9D8-04F2DE4BC9C3}">
      <dsp:nvSpPr>
        <dsp:cNvPr id="0" name=""/>
        <dsp:cNvSpPr/>
      </dsp:nvSpPr>
      <dsp:spPr>
        <a:xfrm>
          <a:off x="4089" y="376101"/>
          <a:ext cx="1647515" cy="144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Buscar estímulos a actividades</a:t>
          </a:r>
          <a:endParaRPr lang="es-MX" sz="2000" kern="1200" dirty="0"/>
        </a:p>
      </dsp:txBody>
      <dsp:txXfrm>
        <a:off x="4089" y="376101"/>
        <a:ext cx="1647515" cy="14425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D1E62-7D1E-4D29-95CB-CEE086E085B3}">
      <dsp:nvSpPr>
        <dsp:cNvPr id="0" name=""/>
        <dsp:cNvSpPr/>
      </dsp:nvSpPr>
      <dsp:spPr>
        <a:xfrm rot="5400000">
          <a:off x="330877" y="1606847"/>
          <a:ext cx="907889" cy="151070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29618-D872-46B6-BB7B-968A32333FDF}">
      <dsp:nvSpPr>
        <dsp:cNvPr id="0" name=""/>
        <dsp:cNvSpPr/>
      </dsp:nvSpPr>
      <dsp:spPr>
        <a:xfrm>
          <a:off x="183467" y="2043589"/>
          <a:ext cx="1706766" cy="1195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Exenciones de impuestos existentes</a:t>
          </a:r>
          <a:endParaRPr lang="es-MX" sz="2000" kern="1200" dirty="0"/>
        </a:p>
      </dsp:txBody>
      <dsp:txXfrm>
        <a:off x="183467" y="2043589"/>
        <a:ext cx="1706766" cy="1195516"/>
      </dsp:txXfrm>
    </dsp:sp>
    <dsp:sp modelId="{5685570C-5372-4220-93CA-E9C790C5611F}">
      <dsp:nvSpPr>
        <dsp:cNvPr id="0" name=""/>
        <dsp:cNvSpPr/>
      </dsp:nvSpPr>
      <dsp:spPr>
        <a:xfrm>
          <a:off x="1285868" y="1495627"/>
          <a:ext cx="257334" cy="25733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C755ED-B8AC-4271-958F-DCCD9EA6F363}">
      <dsp:nvSpPr>
        <dsp:cNvPr id="0" name=""/>
        <dsp:cNvSpPr/>
      </dsp:nvSpPr>
      <dsp:spPr>
        <a:xfrm rot="5400000">
          <a:off x="2284829" y="1080833"/>
          <a:ext cx="907889" cy="17364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11425-1FE7-40F2-8D29-81E68866EBF6}">
      <dsp:nvSpPr>
        <dsp:cNvPr id="0" name=""/>
        <dsp:cNvSpPr/>
      </dsp:nvSpPr>
      <dsp:spPr>
        <a:xfrm>
          <a:off x="2000132" y="1645066"/>
          <a:ext cx="1630171" cy="1195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Movimiento de inventarios </a:t>
          </a:r>
          <a:endParaRPr lang="es-MX" sz="2000" kern="1200" dirty="0"/>
        </a:p>
      </dsp:txBody>
      <dsp:txXfrm>
        <a:off x="2000132" y="1645066"/>
        <a:ext cx="1630171" cy="1195516"/>
      </dsp:txXfrm>
    </dsp:sp>
    <dsp:sp modelId="{7AC602E8-42A1-4253-961E-87DFBF57F606}">
      <dsp:nvSpPr>
        <dsp:cNvPr id="0" name=""/>
        <dsp:cNvSpPr/>
      </dsp:nvSpPr>
      <dsp:spPr>
        <a:xfrm>
          <a:off x="3239820" y="1082470"/>
          <a:ext cx="257334" cy="257334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6520D-8C98-4F2D-8C09-961267A1CC57}">
      <dsp:nvSpPr>
        <dsp:cNvPr id="0" name=""/>
        <dsp:cNvSpPr/>
      </dsp:nvSpPr>
      <dsp:spPr>
        <a:xfrm rot="5400000">
          <a:off x="4034653" y="780534"/>
          <a:ext cx="907889" cy="1510707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71E7F5-0DEB-4B86-9FBC-52FBE69A9884}">
      <dsp:nvSpPr>
        <dsp:cNvPr id="0" name=""/>
        <dsp:cNvSpPr/>
      </dsp:nvSpPr>
      <dsp:spPr>
        <a:xfrm>
          <a:off x="3883104" y="1231910"/>
          <a:ext cx="1363874" cy="1195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Saldos a favor</a:t>
          </a:r>
          <a:endParaRPr lang="es-MX" sz="2000" kern="1200" dirty="0"/>
        </a:p>
      </dsp:txBody>
      <dsp:txXfrm>
        <a:off x="3883104" y="1231910"/>
        <a:ext cx="1363874" cy="1195516"/>
      </dsp:txXfrm>
    </dsp:sp>
    <dsp:sp modelId="{68913586-9EF5-4D1B-9BD9-DB13929C1AC1}">
      <dsp:nvSpPr>
        <dsp:cNvPr id="0" name=""/>
        <dsp:cNvSpPr/>
      </dsp:nvSpPr>
      <dsp:spPr>
        <a:xfrm>
          <a:off x="4989644" y="669314"/>
          <a:ext cx="257334" cy="257334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3F1AF-C62C-402A-AC54-FBCBB4715EF4}">
      <dsp:nvSpPr>
        <dsp:cNvPr id="0" name=""/>
        <dsp:cNvSpPr/>
      </dsp:nvSpPr>
      <dsp:spPr>
        <a:xfrm rot="5400000">
          <a:off x="5897334" y="367378"/>
          <a:ext cx="907889" cy="151070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D80CF-98BF-4618-A22F-15DF30778E61}">
      <dsp:nvSpPr>
        <dsp:cNvPr id="0" name=""/>
        <dsp:cNvSpPr/>
      </dsp:nvSpPr>
      <dsp:spPr>
        <a:xfrm>
          <a:off x="5745785" y="818754"/>
          <a:ext cx="1363874" cy="1195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Control de los impuestos a retener</a:t>
          </a:r>
          <a:endParaRPr lang="es-MX" sz="2000" kern="1200" dirty="0"/>
        </a:p>
      </dsp:txBody>
      <dsp:txXfrm>
        <a:off x="5745785" y="818754"/>
        <a:ext cx="1363874" cy="1195516"/>
      </dsp:txXfrm>
    </dsp:sp>
    <dsp:sp modelId="{6D052792-2464-4218-8CEF-0D3705D137A2}">
      <dsp:nvSpPr>
        <dsp:cNvPr id="0" name=""/>
        <dsp:cNvSpPr/>
      </dsp:nvSpPr>
      <dsp:spPr>
        <a:xfrm>
          <a:off x="6852325" y="256158"/>
          <a:ext cx="257334" cy="257334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A1A8A-5B05-4E24-8A52-959F09229E48}">
      <dsp:nvSpPr>
        <dsp:cNvPr id="0" name=""/>
        <dsp:cNvSpPr/>
      </dsp:nvSpPr>
      <dsp:spPr>
        <a:xfrm rot="5400000">
          <a:off x="7760016" y="-45778"/>
          <a:ext cx="907889" cy="1510707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4A58F-B865-4277-A9D8-04F2DE4BC9C3}">
      <dsp:nvSpPr>
        <dsp:cNvPr id="0" name=""/>
        <dsp:cNvSpPr/>
      </dsp:nvSpPr>
      <dsp:spPr>
        <a:xfrm>
          <a:off x="7608466" y="405597"/>
          <a:ext cx="1363874" cy="1195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Proyección de impuestos</a:t>
          </a:r>
          <a:endParaRPr lang="es-MX" sz="2000" kern="1200" dirty="0"/>
        </a:p>
      </dsp:txBody>
      <dsp:txXfrm>
        <a:off x="7608466" y="405597"/>
        <a:ext cx="1363874" cy="11955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D1E62-7D1E-4D29-95CB-CEE086E085B3}">
      <dsp:nvSpPr>
        <dsp:cNvPr id="0" name=""/>
        <dsp:cNvSpPr/>
      </dsp:nvSpPr>
      <dsp:spPr>
        <a:xfrm rot="10800000">
          <a:off x="7177530" y="1686488"/>
          <a:ext cx="1947494" cy="1168044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29618-D872-46B6-BB7B-968A32333FDF}">
      <dsp:nvSpPr>
        <dsp:cNvPr id="0" name=""/>
        <dsp:cNvSpPr/>
      </dsp:nvSpPr>
      <dsp:spPr>
        <a:xfrm>
          <a:off x="6955914" y="1860602"/>
          <a:ext cx="2198277" cy="153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Anticipar compras de mercancías.</a:t>
          </a:r>
          <a:endParaRPr lang="es-MX" sz="2000" kern="1200" dirty="0"/>
        </a:p>
      </dsp:txBody>
      <dsp:txXfrm>
        <a:off x="6955914" y="1860602"/>
        <a:ext cx="2198277" cy="1538091"/>
      </dsp:txXfrm>
    </dsp:sp>
    <dsp:sp modelId="{5685570C-5372-4220-93CA-E9C790C5611F}">
      <dsp:nvSpPr>
        <dsp:cNvPr id="0" name=""/>
        <dsp:cNvSpPr/>
      </dsp:nvSpPr>
      <dsp:spPr>
        <a:xfrm rot="5400000">
          <a:off x="7173635" y="1155621"/>
          <a:ext cx="331074" cy="33107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C755ED-B8AC-4271-958F-DCCD9EA6F363}">
      <dsp:nvSpPr>
        <dsp:cNvPr id="0" name=""/>
        <dsp:cNvSpPr/>
      </dsp:nvSpPr>
      <dsp:spPr>
        <a:xfrm rot="10800000">
          <a:off x="4804730" y="1154942"/>
          <a:ext cx="1947494" cy="1168044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11425-1FE7-40F2-8D29-81E68866EBF6}">
      <dsp:nvSpPr>
        <dsp:cNvPr id="0" name=""/>
        <dsp:cNvSpPr/>
      </dsp:nvSpPr>
      <dsp:spPr>
        <a:xfrm>
          <a:off x="4695200" y="1347882"/>
          <a:ext cx="1967911" cy="153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Reestructuración de empresas</a:t>
          </a:r>
          <a:endParaRPr lang="es-MX" sz="2000" kern="1200" dirty="0"/>
        </a:p>
      </dsp:txBody>
      <dsp:txXfrm>
        <a:off x="4695200" y="1347882"/>
        <a:ext cx="1967911" cy="1538091"/>
      </dsp:txXfrm>
    </dsp:sp>
    <dsp:sp modelId="{7AC602E8-42A1-4253-961E-87DFBF57F606}">
      <dsp:nvSpPr>
        <dsp:cNvPr id="0" name=""/>
        <dsp:cNvSpPr/>
      </dsp:nvSpPr>
      <dsp:spPr>
        <a:xfrm rot="5400000">
          <a:off x="4800835" y="624074"/>
          <a:ext cx="331074" cy="331074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6520D-8C98-4F2D-8C09-961267A1CC57}">
      <dsp:nvSpPr>
        <dsp:cNvPr id="0" name=""/>
        <dsp:cNvSpPr/>
      </dsp:nvSpPr>
      <dsp:spPr>
        <a:xfrm rot="10800000">
          <a:off x="2405861" y="623396"/>
          <a:ext cx="1947494" cy="1168044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71E7F5-0DEB-4B86-9FBC-52FBE69A9884}">
      <dsp:nvSpPr>
        <dsp:cNvPr id="0" name=""/>
        <dsp:cNvSpPr/>
      </dsp:nvSpPr>
      <dsp:spPr>
        <a:xfrm>
          <a:off x="2401966" y="816336"/>
          <a:ext cx="1756640" cy="153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Anticipos recibidos </a:t>
          </a:r>
          <a:endParaRPr lang="es-MX" sz="2000" kern="1200" dirty="0"/>
        </a:p>
      </dsp:txBody>
      <dsp:txXfrm>
        <a:off x="2401966" y="816336"/>
        <a:ext cx="1756640" cy="1538091"/>
      </dsp:txXfrm>
    </dsp:sp>
    <dsp:sp modelId="{68913586-9EF5-4D1B-9BD9-DB13929C1AC1}">
      <dsp:nvSpPr>
        <dsp:cNvPr id="0" name=""/>
        <dsp:cNvSpPr/>
      </dsp:nvSpPr>
      <dsp:spPr>
        <a:xfrm rot="5400000">
          <a:off x="2401966" y="92528"/>
          <a:ext cx="331074" cy="331074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3F1AF-C62C-402A-AC54-FBCBB4715EF4}">
      <dsp:nvSpPr>
        <dsp:cNvPr id="0" name=""/>
        <dsp:cNvSpPr/>
      </dsp:nvSpPr>
      <dsp:spPr>
        <a:xfrm rot="10800000">
          <a:off x="6992" y="91850"/>
          <a:ext cx="1947494" cy="116804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D80CF-98BF-4618-A22F-15DF30778E61}">
      <dsp:nvSpPr>
        <dsp:cNvPr id="0" name=""/>
        <dsp:cNvSpPr/>
      </dsp:nvSpPr>
      <dsp:spPr>
        <a:xfrm>
          <a:off x="3097" y="284790"/>
          <a:ext cx="1756640" cy="153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Calendario de obligaciones fiscales</a:t>
          </a:r>
          <a:endParaRPr lang="es-MX" sz="2000" kern="1200" dirty="0"/>
        </a:p>
      </dsp:txBody>
      <dsp:txXfrm>
        <a:off x="3097" y="284790"/>
        <a:ext cx="1756640" cy="1538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 1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4359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466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4618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843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9950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400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4542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4262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20827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433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8618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36996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5649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56785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37952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63510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39544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27353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12825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5921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3881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5347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37426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8807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7618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8451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09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8930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3637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537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8684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pPr/>
              <a:t>01/10/2015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7.png"/><Relationship Id="rId10" Type="http://schemas.microsoft.com/office/2007/relationships/diagramDrawing" Target="../diagrams/drawing2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7.png"/><Relationship Id="rId10" Type="http://schemas.microsoft.com/office/2007/relationships/diagramDrawing" Target="../diagrams/drawing3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7.png"/><Relationship Id="rId10" Type="http://schemas.microsoft.com/office/2007/relationships/diagramDrawing" Target="../diagrams/drawing4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7.png"/><Relationship Id="rId10" Type="http://schemas.microsoft.com/office/2007/relationships/diagramDrawing" Target="../diagrams/drawing5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7.png"/><Relationship Id="rId10" Type="http://schemas.microsoft.com/office/2007/relationships/diagramDrawing" Target="../diagrams/drawing6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image" Target="../media/image7.png"/><Relationship Id="rId10" Type="http://schemas.microsoft.com/office/2007/relationships/diagramDrawing" Target="../diagrams/drawing7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5" Type="http://schemas.openxmlformats.org/officeDocument/2006/relationships/image" Target="../media/image7.png"/><Relationship Id="rId10" Type="http://schemas.microsoft.com/office/2007/relationships/diagramDrawing" Target="../diagrams/drawing8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9.xml"/><Relationship Id="rId5" Type="http://schemas.openxmlformats.org/officeDocument/2006/relationships/image" Target="../media/image7.png"/><Relationship Id="rId10" Type="http://schemas.microsoft.com/office/2007/relationships/diagramDrawing" Target="../diagrams/drawing9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5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PTpara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" y="-27384"/>
            <a:ext cx="9156700" cy="68675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5250" y="6480679"/>
            <a:ext cx="6400800" cy="377321"/>
          </a:xfrm>
        </p:spPr>
        <p:txBody>
          <a:bodyPr>
            <a:normAutofit/>
          </a:bodyPr>
          <a:lstStyle/>
          <a:p>
            <a:r>
              <a:rPr lang="es-ES" sz="1200" dirty="0" smtClean="0">
                <a:latin typeface="Helvetica Neue Light"/>
                <a:cs typeface="Helvetica Neue Light"/>
              </a:rPr>
              <a:t>PRESENTADO POR: M en AN José Luis Morales Mondragón 2015</a:t>
            </a:r>
            <a:endParaRPr lang="es-ES" sz="1200" dirty="0">
              <a:latin typeface="Helvetica Neue Light"/>
              <a:cs typeface="Helvetica Neue Light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546462" y="5392249"/>
            <a:ext cx="8212667" cy="1192586"/>
          </a:xfrm>
        </p:spPr>
        <p:txBody>
          <a:bodyPr>
            <a:noAutofit/>
          </a:bodyPr>
          <a:lstStyle/>
          <a:p>
            <a:r>
              <a:rPr lang="es-ES" sz="2400" dirty="0" smtClean="0">
                <a:latin typeface="Helvetica Neue Medium"/>
                <a:cs typeface="Helvetica Neue Medium"/>
              </a:rPr>
              <a:t>Material didáctico solo visión proyectable</a:t>
            </a:r>
            <a:endParaRPr lang="es-ES" sz="100" dirty="0">
              <a:latin typeface="Helvetica Neue Light"/>
              <a:cs typeface="Helvetica Neue Light"/>
            </a:endParaRPr>
          </a:p>
        </p:txBody>
      </p:sp>
      <p:pic>
        <p:nvPicPr>
          <p:cNvPr id="7" name="Imagen 6" descr="identificadores_COLOR-S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6" y="6070369"/>
            <a:ext cx="592031" cy="5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082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0981" y="1599948"/>
            <a:ext cx="876531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dirty="0"/>
              <a:t>Las condiciones en la que la planeación fiscal debe desarrollarse son: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360376501"/>
              </p:ext>
            </p:extLst>
          </p:nvPr>
        </p:nvGraphicFramePr>
        <p:xfrm>
          <a:off x="90981" y="2386200"/>
          <a:ext cx="8879051" cy="4205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2909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850771782"/>
              </p:ext>
            </p:extLst>
          </p:nvPr>
        </p:nvGraphicFramePr>
        <p:xfrm>
          <a:off x="1223746" y="2021848"/>
          <a:ext cx="67874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423922" y="6151187"/>
            <a:ext cx="638715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P</a:t>
            </a:r>
            <a:r>
              <a:rPr lang="es-MX" sz="2400" b="1" dirty="0" smtClean="0"/>
              <a:t>roceso </a:t>
            </a:r>
            <a:r>
              <a:rPr lang="es-MX" sz="2400" b="1" dirty="0"/>
              <a:t>de planeación fiscal</a:t>
            </a:r>
          </a:p>
        </p:txBody>
      </p:sp>
    </p:spTree>
    <p:extLst>
      <p:ext uri="{BB962C8B-B14F-4D97-AF65-F5344CB8AC3E}">
        <p14:creationId xmlns:p14="http://schemas.microsoft.com/office/powerpoint/2010/main" val="35262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77510" y="1967256"/>
            <a:ext cx="638715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dirty="0"/>
              <a:t>Los beneficios de la planeación fiscal serán: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70995077"/>
              </p:ext>
            </p:extLst>
          </p:nvPr>
        </p:nvGraphicFramePr>
        <p:xfrm>
          <a:off x="1524000" y="2565400"/>
          <a:ext cx="666498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5413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32015" y="2545071"/>
            <a:ext cx="846317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AutoNum type="alphaLcParenR"/>
            </a:pPr>
            <a:r>
              <a:rPr lang="es-ES" altLang="es-MX" sz="2400" b="1" dirty="0">
                <a:solidFill>
                  <a:srgbClr val="000000"/>
                </a:solidFill>
                <a:latin typeface="Arial" panose="020B0604020202020204" pitchFamily="34" charset="0"/>
              </a:rPr>
              <a:t>Personas Físicas</a:t>
            </a:r>
            <a:endParaRPr lang="es-ES" altLang="es-MX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Es una persona que </a:t>
            </a:r>
            <a:r>
              <a:rPr lang="es-ES" alt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asume derechos y responsabilidades.</a:t>
            </a:r>
            <a:endParaRPr lang="es-ES" altLang="es-MX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5" descr="P FISIC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2" t="3067" r="31909"/>
          <a:stretch>
            <a:fillRect/>
          </a:stretch>
        </p:blipFill>
        <p:spPr bwMode="auto">
          <a:xfrm>
            <a:off x="1081016" y="3978912"/>
            <a:ext cx="117475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987376" y="3819706"/>
            <a:ext cx="5554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Asalariado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Actividad empresarial y profesional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Régimen de Incorporación Fiscal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Arrendamiento</a:t>
            </a:r>
            <a:endParaRPr lang="es-MX" sz="28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50125" y="1912975"/>
            <a:ext cx="803885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Planeación fiscal, desde la constitución de la MIPYME.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79695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pic>
        <p:nvPicPr>
          <p:cNvPr id="5" name="Picture 4" descr="P MORA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78" y="3904614"/>
            <a:ext cx="1951037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5657" y="2118400"/>
            <a:ext cx="9099550" cy="138499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AutoNum type="alphaLcParenR" startAt="2"/>
            </a:pPr>
            <a:r>
              <a:rPr lang="es-ES" altLang="es-MX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Personas Morales</a:t>
            </a:r>
            <a:endParaRPr lang="es-ES" altLang="es-MX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Se constituye al reunirse dos o más personas que participan en un mismo negocio con el fin </a:t>
            </a:r>
            <a:r>
              <a:rPr lang="es-ES" alt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determinado.</a:t>
            </a:r>
            <a:endParaRPr lang="es-ES" altLang="es-MX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316405" y="3904614"/>
            <a:ext cx="52631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Régimen General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Régimen Simplificado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Con fines no lucrativos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5986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414" y="548143"/>
            <a:ext cx="9186414" cy="141556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00251" y="1804066"/>
            <a:ext cx="7533564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dirty="0" smtClean="0"/>
              <a:t>Factores a contemplar para la planeación fiscal:</a:t>
            </a:r>
            <a:endParaRPr lang="es-MX" sz="24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2441143"/>
              </p:ext>
            </p:extLst>
          </p:nvPr>
        </p:nvGraphicFramePr>
        <p:xfrm>
          <a:off x="1502792" y="2388358"/>
          <a:ext cx="7204480" cy="4262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06820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2140" y="6096595"/>
            <a:ext cx="762000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/>
              <a:t>Estrategias de planeación fiscal en una MIPYME.</a:t>
            </a:r>
            <a:endParaRPr lang="es-MX" sz="28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813931582"/>
              </p:ext>
            </p:extLst>
          </p:nvPr>
        </p:nvGraphicFramePr>
        <p:xfrm>
          <a:off x="382140" y="2251881"/>
          <a:ext cx="8587892" cy="3509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28017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2140" y="6096595"/>
            <a:ext cx="762000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/>
              <a:t>Estrategias de planeación fiscal en una MIPYME.</a:t>
            </a:r>
            <a:endParaRPr lang="es-MX" sz="28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784530810"/>
              </p:ext>
            </p:extLst>
          </p:nvPr>
        </p:nvGraphicFramePr>
        <p:xfrm>
          <a:off x="382140" y="2251881"/>
          <a:ext cx="8587892" cy="3509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9072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2140" y="6096595"/>
            <a:ext cx="762000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/>
              <a:t>Estrategias de planeación fiscal en una MIPYME.</a:t>
            </a:r>
            <a:endParaRPr lang="es-MX" sz="28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57510561"/>
              </p:ext>
            </p:extLst>
          </p:nvPr>
        </p:nvGraphicFramePr>
        <p:xfrm>
          <a:off x="163776" y="2251881"/>
          <a:ext cx="8980224" cy="3509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2324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2140" y="6096595"/>
            <a:ext cx="762000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/>
              <a:t>Estrategias de planeación fiscal en una MIPYME.</a:t>
            </a:r>
            <a:endParaRPr lang="es-MX" sz="28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179914048"/>
              </p:ext>
            </p:extLst>
          </p:nvPr>
        </p:nvGraphicFramePr>
        <p:xfrm>
          <a:off x="-10192" y="2251881"/>
          <a:ext cx="9154192" cy="3509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40136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6 Título"/>
          <p:cNvSpPr txBox="1">
            <a:spLocks/>
          </p:cNvSpPr>
          <p:nvPr/>
        </p:nvSpPr>
        <p:spPr>
          <a:xfrm>
            <a:off x="1331640" y="1484784"/>
            <a:ext cx="61926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académica Cuautitlán Izcalli</a:t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Logística</a:t>
            </a:r>
            <a:r>
              <a:rPr lang="es-ES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7 Subtítulo"/>
          <p:cNvSpPr txBox="1">
            <a:spLocks/>
          </p:cNvSpPr>
          <p:nvPr/>
        </p:nvSpPr>
        <p:spPr>
          <a:xfrm>
            <a:off x="467544" y="3235424"/>
            <a:ext cx="8424936" cy="2569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estudios: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CONTRIBUCIÓN PERSONAS FÍSICAS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Unidad a desarrollar: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Unidad II 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000" b="1" dirty="0"/>
              <a:t>LA PLANEACIÓN FISCAL </a:t>
            </a:r>
            <a:r>
              <a:rPr lang="es-MX" sz="1800" dirty="0"/>
              <a:t>Conocer el concepto y elementos de sujetos, ingresos gravados e ingresos exentos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Licenciatura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Administración.</a:t>
            </a:r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Presenta: M. en A.N. José Luis Morales Mondragón (Profesor de asignatura)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309729"/>
            <a:ext cx="719787" cy="53730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0" y="6500366"/>
            <a:ext cx="6804248" cy="22110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206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685800" y="1747439"/>
            <a:ext cx="7848600" cy="1927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/>
              <a:t>ELABORACIÓN DE RECURSO DE REVOCACIÓN</a:t>
            </a:r>
            <a:endParaRPr lang="es-MX" sz="4000" dirty="0"/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685800" y="3600736"/>
            <a:ext cx="7054552" cy="3352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dirty="0" smtClean="0"/>
              <a:t>CÓDIGO FISCAL DE LA FEDERACIÓN</a:t>
            </a:r>
          </a:p>
          <a:p>
            <a:r>
              <a:rPr lang="es-MX" sz="2800" b="1" dirty="0" smtClean="0"/>
              <a:t>TITULO QUINTO </a:t>
            </a:r>
          </a:p>
          <a:p>
            <a:r>
              <a:rPr lang="es-MX" sz="2800" b="1" dirty="0" smtClean="0"/>
              <a:t>De Los Procedimientos Administrativos </a:t>
            </a:r>
            <a:endParaRPr lang="es-MX" sz="2800" dirty="0" smtClean="0"/>
          </a:p>
          <a:p>
            <a:r>
              <a:rPr lang="es-MX" sz="2800" b="1" dirty="0" smtClean="0"/>
              <a:t>CAPITULO I </a:t>
            </a:r>
            <a:endParaRPr lang="es-MX" sz="2800" dirty="0" smtClean="0"/>
          </a:p>
          <a:p>
            <a:r>
              <a:rPr lang="es-MX" sz="2800" b="1" dirty="0" smtClean="0"/>
              <a:t>Del recurso administrativo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97852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-2354239" y="1631593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PROCEDENCIA</a:t>
            </a:r>
            <a:endParaRPr lang="es-MX" sz="2800" dirty="0"/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349907" y="1957020"/>
            <a:ext cx="8229600" cy="4876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2800" b="1" dirty="0" smtClean="0"/>
          </a:p>
          <a:p>
            <a:pPr marL="0" indent="0" algn="just">
              <a:buNone/>
            </a:pPr>
            <a:r>
              <a:rPr lang="es-MX" sz="2400" b="1" dirty="0" smtClean="0"/>
              <a:t>I</a:t>
            </a:r>
            <a:r>
              <a:rPr lang="es-MX" sz="2400" b="1" dirty="0"/>
              <a:t>.- </a:t>
            </a:r>
            <a:r>
              <a:rPr lang="es-MX" sz="2400" dirty="0"/>
              <a:t>Las resoluciones definitivas dictadas por autoridades fiscales federales que: </a:t>
            </a:r>
          </a:p>
          <a:p>
            <a:pPr algn="just"/>
            <a:r>
              <a:rPr lang="es-MX" sz="2400" dirty="0"/>
              <a:t/>
            </a:r>
            <a:br>
              <a:rPr lang="es-MX" sz="2400" dirty="0"/>
            </a:br>
            <a:r>
              <a:rPr lang="es-MX" sz="2400" b="1" dirty="0"/>
              <a:t>a) </a:t>
            </a:r>
            <a:r>
              <a:rPr lang="es-MX" sz="2400" dirty="0"/>
              <a:t>Determinen contribuciones, accesorios o aprovechamientos. </a:t>
            </a:r>
            <a:br>
              <a:rPr lang="es-MX" sz="2400" dirty="0"/>
            </a:br>
            <a:r>
              <a:rPr lang="es-MX" sz="2400" b="1" dirty="0"/>
              <a:t>b) </a:t>
            </a:r>
            <a:r>
              <a:rPr lang="es-MX" sz="2400" dirty="0"/>
              <a:t>Nieguen la devolución de cantidades que procedan conforme a la Ley. </a:t>
            </a:r>
            <a:br>
              <a:rPr lang="es-MX" sz="2400" dirty="0"/>
            </a:br>
            <a:r>
              <a:rPr lang="es-MX" sz="2400" b="1" dirty="0"/>
              <a:t>c) </a:t>
            </a:r>
            <a:r>
              <a:rPr lang="es-MX" sz="2400" dirty="0"/>
              <a:t>Dicten las autoridades aduaneras. </a:t>
            </a:r>
            <a:br>
              <a:rPr lang="es-MX" sz="2400" dirty="0"/>
            </a:br>
            <a:r>
              <a:rPr lang="es-MX" sz="2400" b="1" dirty="0"/>
              <a:t>d) </a:t>
            </a:r>
            <a:r>
              <a:rPr lang="es-MX" sz="2400" dirty="0"/>
              <a:t>Cualquier resolución de carácter definitivo que cause agravio al particular en materia fiscal, salvo aquéllas a que se refieren los artículos 33-A, 36 y 74 de este Código. 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7425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6 CuadroTexto"/>
          <p:cNvSpPr txBox="1"/>
          <p:nvPr/>
        </p:nvSpPr>
        <p:spPr>
          <a:xfrm>
            <a:off x="286599" y="1651379"/>
            <a:ext cx="82917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 smtClean="0"/>
              <a:t>II</a:t>
            </a:r>
            <a:r>
              <a:rPr lang="es-MX" sz="2000" b="1" dirty="0"/>
              <a:t>.- </a:t>
            </a:r>
            <a:r>
              <a:rPr lang="es-MX" sz="2000" dirty="0"/>
              <a:t>Los actos de autoridades fiscales federales que: </a:t>
            </a:r>
            <a:endParaRPr lang="es-MX" sz="2000" dirty="0" smtClean="0"/>
          </a:p>
          <a:p>
            <a:pPr algn="just"/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a) </a:t>
            </a:r>
            <a:r>
              <a:rPr lang="es-MX" sz="2000" dirty="0"/>
              <a:t>Exijan el pago de créditos fiscales, cuando se alegue que éstos se han extinguido o que su monto real es inferior al exigido, siempre que el cobro en exceso sea imputable a la autoridad ejecutora o se refiera a recargos, gastos de ejecución o a la indemnización a que se refiere el artículo 21 de este Código. </a:t>
            </a:r>
            <a:endParaRPr lang="es-MX" sz="2000" dirty="0" smtClean="0"/>
          </a:p>
          <a:p>
            <a:pPr algn="just"/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b) </a:t>
            </a:r>
            <a:r>
              <a:rPr lang="es-MX" sz="2000" dirty="0"/>
              <a:t>Se dicten en el procedimiento administrativo de ejecución, cuando se alegue que éste no se ha ajustado a la Ley, o determinen el valor de los bienes embargados. </a:t>
            </a:r>
            <a:endParaRPr lang="es-MX" sz="2000" dirty="0" smtClean="0"/>
          </a:p>
          <a:p>
            <a:pPr algn="just"/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c) </a:t>
            </a:r>
            <a:r>
              <a:rPr lang="es-MX" sz="2000" dirty="0"/>
              <a:t>Afecten el interés jurídico de terceros, en los casos a que se refiere el artículo 128 de este Código. </a:t>
            </a: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97237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75312" y="1748054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INTERPOSICIÓN</a:t>
            </a:r>
            <a:endParaRPr lang="es-MX" dirty="0"/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375312" y="2814854"/>
            <a:ext cx="8229600" cy="49251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000" b="1" dirty="0" smtClean="0"/>
              <a:t>MEDIO DE DEFENSA OPTATIVO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/>
          </a:p>
          <a:p>
            <a:pPr>
              <a:buFont typeface="Wingdings" pitchFamily="2" charset="2"/>
              <a:buChar char="ü"/>
            </a:pPr>
            <a:r>
              <a:rPr lang="es-MX" sz="2000" b="1" dirty="0" smtClean="0"/>
              <a:t>VÍA BUZÓN TRIBUTARIO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/>
          </a:p>
          <a:p>
            <a:pPr>
              <a:buFont typeface="Wingdings" pitchFamily="2" charset="2"/>
              <a:buChar char="ü"/>
            </a:pPr>
            <a:r>
              <a:rPr lang="es-MX" sz="2000" b="1" dirty="0" smtClean="0"/>
              <a:t>PREVIO AL JUICIO DE NULIDAD FEDERAL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/>
          </a:p>
          <a:p>
            <a:pPr>
              <a:buFont typeface="Wingdings" pitchFamily="2" charset="2"/>
              <a:buChar char="ü"/>
            </a:pPr>
            <a:r>
              <a:rPr lang="es-MX" sz="2000" b="1" dirty="0" smtClean="0"/>
              <a:t>30 DÍAS A AQUÉL EN QUE HAYA SURTIDO EFECTOS SU NOTIFICACIÓN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/>
          </a:p>
          <a:p>
            <a:pPr>
              <a:buFont typeface="Wingdings" pitchFamily="2" charset="2"/>
              <a:buChar char="ü"/>
            </a:pPr>
            <a:r>
              <a:rPr lang="es-MX" sz="2000" b="1" dirty="0" smtClean="0"/>
              <a:t>EN RAZÓN DEL DOMICILIO FISCAL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/>
          </a:p>
          <a:p>
            <a:pPr>
              <a:buFont typeface="Wingdings" pitchFamily="2" charset="2"/>
              <a:buChar char="ü"/>
            </a:pPr>
            <a:r>
              <a:rPr lang="es-MX" sz="2000" b="1" dirty="0" smtClean="0"/>
              <a:t>ANTE LA AUTORIDAD QUE LO EMITIÓ O EJECUTÓ.</a:t>
            </a:r>
            <a:endParaRPr lang="es-MX" sz="2000" dirty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6321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9904" y="1884534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MX" sz="4000" dirty="0" smtClean="0"/>
              <a:t>REQUISITOS</a:t>
            </a:r>
            <a:endParaRPr lang="es-MX" sz="4000" dirty="0"/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29904" y="2917016"/>
            <a:ext cx="8229600" cy="319695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800" dirty="0" smtClean="0"/>
              <a:t>La </a:t>
            </a:r>
            <a:r>
              <a:rPr lang="es-MX" sz="2800" dirty="0"/>
              <a:t>resolución o el acto que se impugna. </a:t>
            </a:r>
            <a:endParaRPr lang="es-MX" sz="2800" dirty="0" smtClean="0"/>
          </a:p>
          <a:p>
            <a:pPr marL="0" indent="0" algn="just">
              <a:buNone/>
            </a:pPr>
            <a:endParaRPr lang="es-MX" sz="28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800" dirty="0" smtClean="0"/>
              <a:t>Los </a:t>
            </a:r>
            <a:r>
              <a:rPr lang="es-MX" sz="2800" dirty="0"/>
              <a:t>agravios que le cause la resolución o el acto impugnado. </a:t>
            </a:r>
            <a:endParaRPr lang="es-MX" sz="2800" dirty="0" smtClean="0"/>
          </a:p>
          <a:p>
            <a:pPr marL="0" indent="0" algn="just">
              <a:buNone/>
            </a:pPr>
            <a:endParaRPr lang="es-MX" sz="28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800" dirty="0" smtClean="0"/>
              <a:t>Las </a:t>
            </a:r>
            <a:r>
              <a:rPr lang="es-MX" sz="2800" dirty="0"/>
              <a:t>pruebas y los hechos controvertidos de que se trate. </a:t>
            </a:r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42269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-2081294" y="1761698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/>
              <a:t>DOCUMENTOS</a:t>
            </a:r>
            <a:endParaRPr lang="es-MX" sz="3600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200696" y="2473533"/>
            <a:ext cx="8568952" cy="532859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000" b="1" dirty="0" smtClean="0"/>
              <a:t> </a:t>
            </a:r>
            <a:r>
              <a:rPr lang="es-MX" sz="2000" dirty="0" smtClean="0"/>
              <a:t>Acta constitutiva o poder general para pleitos y cobranzas o el documento en el que conste que su personalidad ya fue reconocida por la autoridad fiscal que emitió el acto.</a:t>
            </a:r>
          </a:p>
          <a:p>
            <a:pPr algn="just">
              <a:buFont typeface="Wingdings" pitchFamily="2" charset="2"/>
              <a:buChar char="ü"/>
            </a:pP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El acto </a:t>
            </a:r>
            <a:r>
              <a:rPr lang="es-MX" sz="2000" dirty="0"/>
              <a:t>impugnado. </a:t>
            </a: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Constancia </a:t>
            </a:r>
            <a:r>
              <a:rPr lang="es-MX" sz="2000" dirty="0"/>
              <a:t>de notificación del acto impugnado, </a:t>
            </a:r>
            <a:r>
              <a:rPr lang="es-MX" sz="2000" dirty="0" smtClean="0"/>
              <a:t>excepto:</a:t>
            </a:r>
          </a:p>
          <a:p>
            <a:pPr lvl="1" algn="just">
              <a:buFont typeface="Wingdings" pitchFamily="2" charset="2"/>
              <a:buChar char="v"/>
            </a:pPr>
            <a:r>
              <a:rPr lang="es-MX" sz="1800" dirty="0" smtClean="0"/>
              <a:t>Se niegue la notificación del acto</a:t>
            </a:r>
          </a:p>
          <a:p>
            <a:pPr lvl="1" algn="just">
              <a:buFont typeface="Wingdings" pitchFamily="2" charset="2"/>
              <a:buChar char="v"/>
            </a:pPr>
            <a:r>
              <a:rPr lang="es-MX" sz="1800" dirty="0" smtClean="0"/>
              <a:t>Se </a:t>
            </a:r>
            <a:r>
              <a:rPr lang="es-MX" sz="1800" dirty="0"/>
              <a:t>haya practicado por correo certificado con acuse de </a:t>
            </a:r>
            <a:r>
              <a:rPr lang="es-MX" sz="1800" dirty="0" smtClean="0"/>
              <a:t>recibo.</a:t>
            </a:r>
          </a:p>
          <a:p>
            <a:pPr lvl="1" algn="just">
              <a:buFont typeface="Wingdings" pitchFamily="2" charset="2"/>
              <a:buChar char="v"/>
            </a:pPr>
            <a:r>
              <a:rPr lang="es-MX" sz="1800" dirty="0" smtClean="0"/>
              <a:t>Se </a:t>
            </a:r>
            <a:r>
              <a:rPr lang="es-MX" sz="1800" dirty="0"/>
              <a:t>trate de negativa ficta. </a:t>
            </a:r>
            <a:endParaRPr lang="es-MX" sz="1800" dirty="0" smtClean="0"/>
          </a:p>
          <a:p>
            <a:pPr lvl="1" algn="just">
              <a:buFont typeface="Wingdings" pitchFamily="2" charset="2"/>
              <a:buChar char="v"/>
            </a:pPr>
            <a:endParaRPr lang="es-MX" sz="18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Las </a:t>
            </a:r>
            <a:r>
              <a:rPr lang="es-MX" sz="2000" dirty="0"/>
              <a:t>pruebas documentales que ofrezca y el dictamen pericial, en su caso. </a:t>
            </a:r>
          </a:p>
        </p:txBody>
      </p:sp>
    </p:spTree>
    <p:extLst>
      <p:ext uri="{BB962C8B-B14F-4D97-AF65-F5344CB8AC3E}">
        <p14:creationId xmlns:p14="http://schemas.microsoft.com/office/powerpoint/2010/main" val="360848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-2258712" y="1707108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IMPROCEDENCIA</a:t>
            </a:r>
            <a:endParaRPr lang="es-MX" sz="2800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144016" y="2463656"/>
            <a:ext cx="8892480" cy="544522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Que </a:t>
            </a:r>
            <a:r>
              <a:rPr lang="es-MX" sz="2000" dirty="0"/>
              <a:t>no afecten el interés jurídico del recurrente. 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/>
              <a:t>R</a:t>
            </a:r>
            <a:r>
              <a:rPr lang="es-MX" sz="2000" dirty="0" smtClean="0"/>
              <a:t>esoluciones </a:t>
            </a:r>
            <a:r>
              <a:rPr lang="es-MX" sz="2000" dirty="0"/>
              <a:t>dictadas en recurso administrativo o en cumplimiento de sentencias. </a:t>
            </a: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Que </a:t>
            </a:r>
            <a:r>
              <a:rPr lang="es-MX" sz="2000" dirty="0"/>
              <a:t>hayan sido impugnados ante el Tribunal Federal de Justicia Fiscal y Administrativa. </a:t>
            </a: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Consentidos.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Que </a:t>
            </a:r>
            <a:r>
              <a:rPr lang="es-MX" sz="2000" dirty="0"/>
              <a:t>sean conexos a otro que haya sido impugnado por medio de algún recurso o medio de defensa diferente. </a:t>
            </a: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Si </a:t>
            </a:r>
            <a:r>
              <a:rPr lang="es-MX" sz="2000" dirty="0"/>
              <a:t>son revocados los actos por la autoridad. </a:t>
            </a:r>
            <a:endParaRPr lang="es-MX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/>
              <a:t>Resoluciones </a:t>
            </a:r>
            <a:r>
              <a:rPr lang="es-MX" sz="2000" dirty="0"/>
              <a:t>dictadas por autoridades extranjeras que determinen impuestos y sus accesorios cuyo cobro y recaudación hayan sido solicitados a las autoridades fiscales mexicanas, </a:t>
            </a:r>
          </a:p>
        </p:txBody>
      </p:sp>
    </p:spTree>
    <p:extLst>
      <p:ext uri="{BB962C8B-B14F-4D97-AF65-F5344CB8AC3E}">
        <p14:creationId xmlns:p14="http://schemas.microsoft.com/office/powerpoint/2010/main" val="56650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457200" y="2157484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ANÁLISIS DE LA RESOLUCIÓN FISCAL</a:t>
            </a:r>
            <a:endParaRPr lang="es-MX" sz="3200" dirty="0"/>
          </a:p>
        </p:txBody>
      </p:sp>
      <p:sp>
        <p:nvSpPr>
          <p:cNvPr id="6" name="3 Marcador de contenido"/>
          <p:cNvSpPr>
            <a:spLocks noGrp="1"/>
          </p:cNvSpPr>
          <p:nvPr>
            <p:ph sz="half" idx="1"/>
          </p:nvPr>
        </p:nvSpPr>
        <p:spPr>
          <a:xfrm>
            <a:off x="472226" y="3297436"/>
            <a:ext cx="4968552" cy="4718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800" dirty="0" smtClean="0"/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es-MX" sz="1800" dirty="0" smtClean="0"/>
              <a:t>IDENTIFICAR LA AUTORIDAD EXACTORA</a:t>
            </a:r>
          </a:p>
          <a:p>
            <a:pPr marL="0" indent="0" algn="just">
              <a:buNone/>
            </a:pPr>
            <a:endParaRPr lang="es-MX" sz="18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1800" dirty="0" smtClean="0"/>
              <a:t>VERIFICAR SU COMPETENCIA</a:t>
            </a:r>
          </a:p>
          <a:p>
            <a:pPr marL="0" indent="0" algn="just">
              <a:buNone/>
            </a:pPr>
            <a:endParaRPr lang="es-MX" sz="18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1800" dirty="0" smtClean="0"/>
              <a:t>VERIFICAR SU ACTUACIÓN</a:t>
            </a:r>
          </a:p>
          <a:p>
            <a:pPr marL="0" indent="0" algn="just">
              <a:buNone/>
            </a:pPr>
            <a:endParaRPr lang="es-MX" sz="1800" dirty="0" smtClean="0"/>
          </a:p>
          <a:p>
            <a:pPr algn="just">
              <a:buFont typeface="Wingdings" pitchFamily="2" charset="2"/>
              <a:buChar char="ü"/>
            </a:pPr>
            <a:r>
              <a:rPr lang="es-MX" sz="1800" dirty="0" smtClean="0"/>
              <a:t>IDENTIFICAR ELEMENTOS DE PRUEBA</a:t>
            </a:r>
            <a:endParaRPr lang="es-MX" sz="1800" dirty="0"/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5076056" y="3297436"/>
            <a:ext cx="3610744" cy="471830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itchFamily="2" charset="2"/>
              <a:buChar char="v"/>
            </a:pPr>
            <a:endParaRPr lang="es-MX" sz="2400" dirty="0" smtClean="0"/>
          </a:p>
          <a:p>
            <a:pPr algn="just">
              <a:buFont typeface="Wingdings" pitchFamily="2" charset="2"/>
              <a:buChar char="v"/>
            </a:pPr>
            <a:endParaRPr lang="es-MX" sz="2400" dirty="0" smtClean="0"/>
          </a:p>
          <a:p>
            <a:pPr algn="just">
              <a:buFont typeface="Wingdings" pitchFamily="2" charset="2"/>
              <a:buChar char="v"/>
            </a:pPr>
            <a:endParaRPr lang="es-MX" sz="2400" dirty="0" smtClean="0"/>
          </a:p>
          <a:p>
            <a:pPr algn="just">
              <a:buFont typeface="Wingdings" pitchFamily="2" charset="2"/>
              <a:buChar char="v"/>
            </a:pPr>
            <a:r>
              <a:rPr lang="es-MX" sz="2400" dirty="0" smtClean="0"/>
              <a:t>ESCRITO INICIAL DE RECURSO DE REVOCACIÓN.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7142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251520" y="2402947"/>
            <a:ext cx="852323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En el caso de la SH y CP. Y el SAT, el primero actúa como responsable de la obligación fiscal y el segundo  en las actividades de materia tributaria.</a:t>
            </a:r>
          </a:p>
          <a:p>
            <a:pPr algn="just"/>
            <a:endParaRPr lang="es-MX" sz="2000" dirty="0" smtClean="0"/>
          </a:p>
          <a:p>
            <a:pPr algn="just"/>
            <a:r>
              <a:rPr lang="es-MX" sz="2000" b="1" dirty="0" smtClean="0"/>
              <a:t>ADMINISTRACIÓN TRIBUTARIA</a:t>
            </a:r>
          </a:p>
          <a:p>
            <a:pPr algn="just"/>
            <a:r>
              <a:rPr lang="es-MX" sz="2000" dirty="0" smtClean="0"/>
              <a:t>Actúa como órgano de la administración pública encargado de la planeación, recaudación, control de los ingresos públicos por concepto de las contribuciones.</a:t>
            </a:r>
          </a:p>
          <a:p>
            <a:pPr algn="just"/>
            <a:endParaRPr lang="es-MX" sz="2000" dirty="0" smtClean="0"/>
          </a:p>
          <a:p>
            <a:pPr algn="just"/>
            <a:r>
              <a:rPr lang="es-MX" sz="2000" dirty="0" smtClean="0"/>
              <a:t>Dos son los elementos que determinan la organización de una administración tributaria:</a:t>
            </a:r>
          </a:p>
          <a:p>
            <a:pPr marL="342900" indent="-342900" algn="just">
              <a:buAutoNum type="alphaLcPeriod"/>
            </a:pPr>
            <a:r>
              <a:rPr lang="es-MX" sz="2000" b="1" dirty="0" smtClean="0"/>
              <a:t>Sus funciones</a:t>
            </a:r>
            <a:r>
              <a:rPr lang="es-MX" sz="2000" dirty="0" smtClean="0"/>
              <a:t>. Nos especifica la operatividad.</a:t>
            </a:r>
          </a:p>
          <a:p>
            <a:pPr marL="342900" indent="-342900" algn="just">
              <a:buAutoNum type="alphaLcPeriod"/>
            </a:pPr>
            <a:r>
              <a:rPr lang="es-MX" sz="2000" b="1" dirty="0" smtClean="0"/>
              <a:t>Su estructura</a:t>
            </a:r>
            <a:r>
              <a:rPr lang="es-MX" sz="2000" dirty="0" smtClean="0"/>
              <a:t>. Como se distribuyen y vinculan las unidades administrativas.</a:t>
            </a:r>
          </a:p>
          <a:p>
            <a:pPr marL="342900" indent="-342900" algn="just"/>
            <a:endParaRPr lang="es-MX" sz="2000" dirty="0" smtClean="0"/>
          </a:p>
          <a:p>
            <a:pPr marL="342900" indent="-342900" algn="just"/>
            <a:endParaRPr lang="es-MX" sz="2000" dirty="0" smtClean="0"/>
          </a:p>
          <a:p>
            <a:pPr algn="just"/>
            <a:endParaRPr lang="es-MX" sz="2000" dirty="0" smtClean="0"/>
          </a:p>
          <a:p>
            <a:pPr algn="just"/>
            <a:endParaRPr lang="es-MX" sz="2000" dirty="0" smtClean="0"/>
          </a:p>
          <a:p>
            <a:pPr algn="just"/>
            <a:endParaRPr lang="es-MX" sz="2000" dirty="0" smtClean="0"/>
          </a:p>
          <a:p>
            <a:pPr algn="just"/>
            <a:endParaRPr lang="es-MX" sz="2000" dirty="0" smtClean="0"/>
          </a:p>
          <a:p>
            <a:pPr algn="just"/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87956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251520" y="2048115"/>
            <a:ext cx="852323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CLASIFICACIÓN DE LAS ESTRUCTURAS DE LA ADMINISTRACIÓN </a:t>
            </a:r>
          </a:p>
          <a:p>
            <a:pPr algn="ctr"/>
            <a:r>
              <a:rPr lang="es-MX" b="1" dirty="0" smtClean="0"/>
              <a:t>TRIBUTARIA</a:t>
            </a:r>
          </a:p>
          <a:p>
            <a:pPr algn="ctr"/>
            <a:endParaRPr lang="es-MX" b="1" dirty="0" smtClean="0"/>
          </a:p>
          <a:p>
            <a:r>
              <a:rPr lang="es-MX" dirty="0" smtClean="0"/>
              <a:t>a. Por impuestos </a:t>
            </a:r>
          </a:p>
          <a:p>
            <a:r>
              <a:rPr lang="es-MX" dirty="0" smtClean="0"/>
              <a:t>b. Por funciones</a:t>
            </a:r>
          </a:p>
          <a:p>
            <a:r>
              <a:rPr lang="es-MX" dirty="0" smtClean="0"/>
              <a:t>c. Por tipo de contribuyentes</a:t>
            </a:r>
          </a:p>
          <a:p>
            <a:endParaRPr lang="es-MX" dirty="0" smtClean="0"/>
          </a:p>
          <a:p>
            <a:pPr algn="ctr"/>
            <a:r>
              <a:rPr lang="es-MX" b="1" dirty="0" smtClean="0"/>
              <a:t>S.A.T (SISTEMA DE ADMINISTRACIÓN TRIBUTARIA)</a:t>
            </a:r>
          </a:p>
          <a:p>
            <a:pPr algn="ctr"/>
            <a:r>
              <a:rPr lang="es-MX" dirty="0" smtClean="0"/>
              <a:t>1 de Julio de 1997</a:t>
            </a:r>
          </a:p>
          <a:p>
            <a:pPr algn="ctr"/>
            <a:r>
              <a:rPr lang="es-MX" dirty="0" smtClean="0"/>
              <a:t>Surgió como organismo desconcentrado de la SH y CP. Con carácter de autoridad fiscal para recaudar los impuestos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IMPUESTOS</a:t>
            </a:r>
          </a:p>
          <a:p>
            <a:pPr algn="ctr"/>
            <a:r>
              <a:rPr lang="es-MX" dirty="0" smtClean="0"/>
              <a:t>Son una contribución con la que se fortalece la economía del </a:t>
            </a:r>
            <a:r>
              <a:rPr lang="es-MX" dirty="0" smtClean="0"/>
              <a:t>país </a:t>
            </a:r>
            <a:r>
              <a:rPr lang="es-MX" dirty="0" smtClean="0"/>
              <a:t>y para proveer de recursos al gobierno.</a:t>
            </a:r>
          </a:p>
          <a:p>
            <a:pPr algn="ctr"/>
            <a:r>
              <a:rPr lang="es-MX" dirty="0" smtClean="0"/>
              <a:t>EMBARGOS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98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7 Marcador de contenido"/>
          <p:cNvSpPr>
            <a:spLocks noGrp="1"/>
          </p:cNvSpPr>
          <p:nvPr>
            <p:ph idx="1"/>
          </p:nvPr>
        </p:nvSpPr>
        <p:spPr>
          <a:xfrm>
            <a:off x="251520" y="1613603"/>
            <a:ext cx="8229600" cy="4911741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L30093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Total de horas: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SIETE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aprendizaje: CURSO -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PRÁCTICO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OBLIGATORIA.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INTEGRAL.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Modalidad: PRESENCIAL.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Unidad de aprendizaje antecedente: NINGUNA.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0" y="6309729"/>
            <a:ext cx="7524035" cy="537307"/>
            <a:chOff x="0" y="6309729"/>
            <a:chExt cx="7524035" cy="537307"/>
          </a:xfrm>
        </p:grpSpPr>
        <p:pic>
          <p:nvPicPr>
            <p:cNvPr id="11" name="Imagen 10" descr="potroUAE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25801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323528" y="1735682"/>
            <a:ext cx="8896736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Nuestra constitución Política ha previsto que las contribuciones deben observar </a:t>
            </a:r>
          </a:p>
          <a:p>
            <a:pPr algn="just"/>
            <a:r>
              <a:rPr lang="es-MX" dirty="0" smtClean="0"/>
              <a:t>algunos principios en cuanto al cobro de los impuestos como son:</a:t>
            </a:r>
          </a:p>
          <a:p>
            <a:pPr marL="342900" indent="-342900" algn="just">
              <a:buAutoNum type="alphaLcPeriod"/>
            </a:pPr>
            <a:r>
              <a:rPr lang="es-MX" dirty="0" smtClean="0"/>
              <a:t>Principio constitucional, previsto en el articulo 31 fracción IV, de la carta magna.</a:t>
            </a:r>
          </a:p>
          <a:p>
            <a:pPr marL="342900" indent="-342900" algn="just">
              <a:buAutoNum type="alphaLcPeriod"/>
            </a:pPr>
            <a:r>
              <a:rPr lang="es-MX" dirty="0" smtClean="0"/>
              <a:t>Principio de Obligatoriedad.</a:t>
            </a:r>
          </a:p>
          <a:p>
            <a:pPr marL="342900" indent="-342900" algn="just">
              <a:buAutoNum type="alphaLcPeriod"/>
            </a:pPr>
            <a:r>
              <a:rPr lang="es-MX" dirty="0" smtClean="0"/>
              <a:t>Principio de proporcionalidad ( Por sus ingresos y por su parte proporcional del</a:t>
            </a:r>
          </a:p>
          <a:p>
            <a:pPr marL="342900" indent="-342900" algn="just"/>
            <a:r>
              <a:rPr lang="es-MX" dirty="0" smtClean="0"/>
              <a:t>				              ingreso).</a:t>
            </a:r>
          </a:p>
          <a:p>
            <a:pPr marL="342900" indent="-342900" algn="just"/>
            <a:r>
              <a:rPr lang="es-MX" dirty="0" smtClean="0"/>
              <a:t>d. Principio de equidad. Igualdad en las leyes tributarias .</a:t>
            </a:r>
          </a:p>
          <a:p>
            <a:pPr marL="342900" indent="-342900" algn="just"/>
            <a:endParaRPr lang="es-MX" dirty="0" smtClean="0"/>
          </a:p>
          <a:p>
            <a:pPr marL="342900" indent="-342900" algn="just"/>
            <a:r>
              <a:rPr lang="es-MX" dirty="0" smtClean="0"/>
              <a:t>Quienes deben pagar impuestos: Art. 1 del CFF, nos dice que las personas físicas y</a:t>
            </a:r>
          </a:p>
          <a:p>
            <a:pPr marL="342900" indent="-342900" algn="just"/>
            <a:r>
              <a:rPr lang="es-MX" dirty="0" smtClean="0"/>
              <a:t>Las personas morales deben pagar impuestos.</a:t>
            </a:r>
          </a:p>
          <a:p>
            <a:pPr marL="342900" indent="-342900" algn="just"/>
            <a:r>
              <a:rPr lang="es-MX" dirty="0" smtClean="0"/>
              <a:t>PERSONAS FÍSICAS: Es toda persona con capacidad de goce, es decir la capacidad de </a:t>
            </a:r>
          </a:p>
          <a:p>
            <a:pPr marL="342900" indent="-342900" algn="just"/>
            <a:r>
              <a:rPr lang="es-MX" dirty="0" smtClean="0"/>
              <a:t>tener derechos y obligaciones, estos  están obligados al pago de impuestos por la simple</a:t>
            </a:r>
          </a:p>
          <a:p>
            <a:pPr marL="342900" indent="-342900" algn="just"/>
            <a:r>
              <a:rPr lang="es-MX" dirty="0" smtClean="0"/>
              <a:t>razón de llevar a cabo una actividad económica.</a:t>
            </a:r>
          </a:p>
          <a:p>
            <a:pPr marL="342900" indent="-342900" algn="just"/>
            <a:endParaRPr lang="es-MX" dirty="0" smtClean="0"/>
          </a:p>
          <a:p>
            <a:pPr marL="342900" indent="-342900" algn="just"/>
            <a:r>
              <a:rPr lang="es-MX" dirty="0" smtClean="0"/>
              <a:t>¿QUE ES UN R.F.C.? (REGISTRO FEDERAL DE CONTRIBUYENTES). Instrumento de control para los contribuyentes.</a:t>
            </a:r>
          </a:p>
          <a:p>
            <a:pPr marL="342900" indent="-342900" algn="just"/>
            <a:endParaRPr lang="es-MX" dirty="0" smtClean="0"/>
          </a:p>
          <a:p>
            <a:pPr marL="342900" indent="-342900" algn="just"/>
            <a:endParaRPr lang="es-MX" dirty="0" smtClean="0"/>
          </a:p>
          <a:p>
            <a:pPr marL="342900" indent="-342900" algn="just"/>
            <a:endParaRPr lang="es-MX" dirty="0" smtClean="0"/>
          </a:p>
          <a:p>
            <a:pPr marL="342900" indent="-342900"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 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205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395536" y="2035896"/>
            <a:ext cx="874470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¿Que es un régimen fiscal? Conjunto de derechos y obligaciones que derivan de la </a:t>
            </a:r>
          </a:p>
          <a:p>
            <a:r>
              <a:rPr lang="es-MX" dirty="0" smtClean="0"/>
              <a:t>Realización de una actividad económica  y se pueden enlistar de la forma siguiente:</a:t>
            </a:r>
          </a:p>
          <a:p>
            <a:pPr marL="342900" indent="-342900">
              <a:buAutoNum type="alphaLcPeriod"/>
            </a:pPr>
            <a:r>
              <a:rPr lang="es-MX" dirty="0" smtClean="0"/>
              <a:t>Sociedad de carácter civil. Varios profesionistas se unen para un fin común.</a:t>
            </a:r>
          </a:p>
          <a:p>
            <a:pPr marL="342900" indent="-342900">
              <a:buAutoNum type="alphaLcPeriod"/>
            </a:pPr>
            <a:r>
              <a:rPr lang="es-MX" dirty="0" smtClean="0"/>
              <a:t>En forma subordinada. Cuando una persona, solicita empleo de forma subordinada</a:t>
            </a:r>
          </a:p>
          <a:p>
            <a:pPr marL="342900" indent="-342900"/>
            <a:r>
              <a:rPr lang="es-MX" dirty="0" smtClean="0"/>
              <a:t>Ante una dependencia, agencia, organismo, empresa o algún despacho.</a:t>
            </a:r>
          </a:p>
          <a:p>
            <a:pPr marL="342900" indent="-342900"/>
            <a:r>
              <a:rPr lang="es-MX" dirty="0" smtClean="0"/>
              <a:t>c. Ingresos por prestación de servicios profesionales.</a:t>
            </a:r>
          </a:p>
          <a:p>
            <a:pPr marL="342900" indent="-342900"/>
            <a:r>
              <a:rPr lang="es-MX" dirty="0" smtClean="0"/>
              <a:t>d. Pequeños contribuyentes.</a:t>
            </a:r>
          </a:p>
          <a:p>
            <a:pPr marL="342900" indent="-342900"/>
            <a:r>
              <a:rPr lang="es-MX" dirty="0" smtClean="0"/>
              <a:t>e. Actividades empresariales y profesionales.</a:t>
            </a:r>
          </a:p>
          <a:p>
            <a:pPr marL="342900" indent="-342900"/>
            <a:r>
              <a:rPr lang="es-MX" dirty="0" smtClean="0"/>
              <a:t>f. Sueldos y salarios.</a:t>
            </a:r>
          </a:p>
          <a:p>
            <a:pPr marL="342900" indent="-342900"/>
            <a:r>
              <a:rPr lang="es-MX" dirty="0" smtClean="0"/>
              <a:t>g. Arrendamiento.</a:t>
            </a:r>
          </a:p>
          <a:p>
            <a:pPr marL="342900" indent="-342900"/>
            <a:r>
              <a:rPr lang="es-MX" dirty="0" smtClean="0"/>
              <a:t>h. Enajenación de bienes.</a:t>
            </a:r>
          </a:p>
          <a:p>
            <a:pPr marL="342900" indent="-342900"/>
            <a:endParaRPr lang="es-MX" dirty="0" smtClean="0"/>
          </a:p>
          <a:p>
            <a:pPr marL="342900" indent="-342900"/>
            <a:r>
              <a:rPr lang="es-MX" dirty="0" smtClean="0"/>
              <a:t>Régimen fiscal de sueldos y salarios.  Son personas físicas que obtienen ingresos por </a:t>
            </a:r>
          </a:p>
          <a:p>
            <a:pPr marL="342900" indent="-342900"/>
            <a:r>
              <a:rPr lang="es-MX" dirty="0" smtClean="0"/>
              <a:t>la prestación de un servicio profesional subordinado, donde deberán pagar Impuesto</a:t>
            </a:r>
          </a:p>
          <a:p>
            <a:pPr marL="342900" indent="-342900"/>
            <a:r>
              <a:rPr lang="es-MX" dirty="0" smtClean="0"/>
              <a:t>Sobre la Renta, y entre los ingresos por salarios se incluyen los siguientes:  la participa</a:t>
            </a:r>
          </a:p>
          <a:p>
            <a:pPr marL="342900" indent="-342900"/>
            <a:r>
              <a:rPr lang="es-MX" dirty="0" smtClean="0"/>
              <a:t>ción  de las utilidades (PTU), y las percepciones del contrato laboral.</a:t>
            </a:r>
          </a:p>
          <a:p>
            <a:pPr marL="342900" indent="-342900"/>
            <a:endParaRPr lang="es-MX" dirty="0" smtClean="0"/>
          </a:p>
          <a:p>
            <a:pPr marL="342900" indent="-342900"/>
            <a:endParaRPr lang="es-MX" dirty="0" smtClean="0"/>
          </a:p>
          <a:p>
            <a:pPr marL="342900" indent="-34290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98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6" name="9 CuadroTexto"/>
          <p:cNvSpPr txBox="1"/>
          <p:nvPr/>
        </p:nvSpPr>
        <p:spPr>
          <a:xfrm>
            <a:off x="395536" y="2139881"/>
            <a:ext cx="835222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Entre las principales características de este régimen son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pPr marL="342900" indent="-342900">
              <a:buAutoNum type="alphaLcPeriod"/>
            </a:pPr>
            <a:r>
              <a:rPr lang="es-MX" dirty="0" smtClean="0"/>
              <a:t>El empleador o patrón realiza los tramites del RFC.</a:t>
            </a:r>
          </a:p>
          <a:p>
            <a:pPr marL="342900" indent="-342900">
              <a:buAutoNum type="alphaLcPeriod"/>
            </a:pPr>
            <a:r>
              <a:rPr lang="es-MX" dirty="0" smtClean="0"/>
              <a:t>Calcular el impuesto de forma mensual y anual.</a:t>
            </a:r>
          </a:p>
          <a:p>
            <a:pPr marL="342900" indent="-342900">
              <a:buAutoNum type="alphaLcPeriod"/>
            </a:pPr>
            <a:r>
              <a:rPr lang="es-MX" dirty="0" smtClean="0"/>
              <a:t>Cuando los salarios no rebasen ingreso anual de $300,000.</a:t>
            </a:r>
          </a:p>
          <a:p>
            <a:pPr marL="342900" indent="-342900">
              <a:buAutoNum type="alphaLcPeriod"/>
            </a:pPr>
            <a:r>
              <a:rPr lang="es-MX" dirty="0" smtClean="0"/>
              <a:t>Solicitar la constancia de percepciones y retenciones.</a:t>
            </a:r>
          </a:p>
          <a:p>
            <a:pPr marL="342900" indent="-342900"/>
            <a:endParaRPr lang="es-MX" dirty="0" smtClean="0"/>
          </a:p>
          <a:p>
            <a:pPr marL="342900" indent="-342900"/>
            <a:r>
              <a:rPr lang="es-MX" dirty="0" smtClean="0"/>
              <a:t>INGRESO POR ACTIVIDADES </a:t>
            </a:r>
            <a:r>
              <a:rPr lang="es-MX" dirty="0" smtClean="0"/>
              <a:t>PROFESIONALES CARACTERISTICAS:</a:t>
            </a:r>
          </a:p>
          <a:p>
            <a:pPr marL="342900" indent="-342900"/>
            <a:endParaRPr lang="es-MX" dirty="0" smtClean="0"/>
          </a:p>
          <a:p>
            <a:pPr marL="342900" indent="-342900">
              <a:buAutoNum type="alphaLcPeriod"/>
            </a:pPr>
            <a:r>
              <a:rPr lang="es-MX" dirty="0" smtClean="0"/>
              <a:t>La LISR, grava ingresos provenientes del personal independiente, es decir los </a:t>
            </a:r>
          </a:p>
          <a:p>
            <a:pPr marL="342900" indent="-342900"/>
            <a:r>
              <a:rPr lang="es-MX" dirty="0" smtClean="0"/>
              <a:t>Honorarios por prestar un servicio profesional a una persona física o moral.</a:t>
            </a:r>
          </a:p>
          <a:p>
            <a:pPr marL="342900" indent="-342900"/>
            <a:r>
              <a:rPr lang="es-MX" dirty="0" smtClean="0"/>
              <a:t>b. Es necesario solicitar el RFC, llevar una contabilidad (ingresos y egresos, inversiones).</a:t>
            </a:r>
          </a:p>
          <a:p>
            <a:pPr marL="342900" indent="-342900"/>
            <a:r>
              <a:rPr lang="es-MX" dirty="0" smtClean="0"/>
              <a:t>c. Expedir comprobantes fiscales.</a:t>
            </a:r>
          </a:p>
          <a:p>
            <a:pPr marL="342900" indent="-342900"/>
            <a:r>
              <a:rPr lang="es-MX" dirty="0" smtClean="0"/>
              <a:t>d. Prestar declaraciones mensuales y anual.</a:t>
            </a:r>
          </a:p>
          <a:p>
            <a:pPr marL="342900" indent="-342900"/>
            <a:r>
              <a:rPr lang="es-MX" dirty="0" smtClean="0"/>
              <a:t>e. La empresa moral que reciba servicios del profesionista deberá retener  el 10% por</a:t>
            </a:r>
          </a:p>
          <a:p>
            <a:pPr marL="342900" indent="-342900"/>
            <a:r>
              <a:rPr lang="es-MX" dirty="0" smtClean="0"/>
              <a:t>Concepto del ISR. </a:t>
            </a:r>
          </a:p>
          <a:p>
            <a:pPr marL="342900" indent="-342900"/>
            <a:endParaRPr lang="es-MX" dirty="0" smtClean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36244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364758" y="2124735"/>
            <a:ext cx="821474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dirty="0" smtClean="0"/>
              <a:t>INGRESO POR ACTIVIDADES EMPRESARIALES</a:t>
            </a:r>
            <a:r>
              <a:rPr lang="es-MX" dirty="0" smtClean="0"/>
              <a:t>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ISR, grava los ingresos que obtengan las personas físicas, derivados de actividades</a:t>
            </a:r>
          </a:p>
          <a:p>
            <a:pPr algn="just"/>
            <a:r>
              <a:rPr lang="es-MX" dirty="0" smtClean="0"/>
              <a:t>Empresariales como son: comerciales, industriales, agrícolas, ganaderas, pesqueras y</a:t>
            </a:r>
          </a:p>
          <a:p>
            <a:pPr algn="just"/>
            <a:r>
              <a:rPr lang="es-MX" dirty="0" smtClean="0"/>
              <a:t>silvícolas.</a:t>
            </a:r>
          </a:p>
          <a:p>
            <a:pPr algn="just"/>
            <a:r>
              <a:rPr lang="es-MX" dirty="0" smtClean="0"/>
              <a:t>REGIMEN INTERMEDIO DE LAS ACTIVIDADES EMPRESARIALES</a:t>
            </a:r>
            <a:r>
              <a:rPr lang="es-MX" dirty="0" smtClean="0"/>
              <a:t>.</a:t>
            </a:r>
          </a:p>
          <a:p>
            <a:pPr algn="just"/>
            <a:endParaRPr lang="es-MX" dirty="0" smtClean="0"/>
          </a:p>
          <a:p>
            <a:pPr marL="342900" indent="-342900" algn="just">
              <a:buAutoNum type="alphaLcPeriod"/>
            </a:pPr>
            <a:r>
              <a:rPr lang="es-MX" dirty="0" smtClean="0"/>
              <a:t>Este aplica a profesionistas con actividades empresariales y con capacidad </a:t>
            </a:r>
          </a:p>
          <a:p>
            <a:pPr marL="342900" indent="-342900" algn="just"/>
            <a:r>
              <a:rPr lang="es-MX" dirty="0" smtClean="0"/>
              <a:t>Administrativa limitada en virtud de ingresos altos, $4,000,000</a:t>
            </a:r>
            <a:r>
              <a:rPr lang="es-MX" dirty="0" smtClean="0"/>
              <a:t>.</a:t>
            </a:r>
          </a:p>
          <a:p>
            <a:pPr marL="342900" indent="-342900" algn="just"/>
            <a:endParaRPr lang="es-MX" dirty="0" smtClean="0"/>
          </a:p>
          <a:p>
            <a:pPr marL="342900" indent="-342900" algn="just"/>
            <a:r>
              <a:rPr lang="es-MX" dirty="0" smtClean="0"/>
              <a:t>ACTIVIDADES EMPRESARIALES DE PEQUEÑOS CONTRIBUYENTES</a:t>
            </a:r>
            <a:r>
              <a:rPr lang="es-MX" dirty="0" smtClean="0"/>
              <a:t>.</a:t>
            </a:r>
          </a:p>
          <a:p>
            <a:pPr marL="342900" indent="-342900" algn="just"/>
            <a:endParaRPr lang="es-MX" dirty="0" smtClean="0"/>
          </a:p>
          <a:p>
            <a:pPr marL="342900" indent="-342900" algn="just"/>
            <a:r>
              <a:rPr lang="es-MX" dirty="0" smtClean="0"/>
              <a:t>Aplica para personas físicas que realicen actividades empresariales por la enajenación</a:t>
            </a:r>
          </a:p>
          <a:p>
            <a:pPr marL="342900" indent="-342900" algn="just"/>
            <a:r>
              <a:rPr lang="es-MX" dirty="0" smtClean="0"/>
              <a:t>de bienes o prestación de servicios y sus ingresos no excedan $1,750,000.</a:t>
            </a:r>
          </a:p>
          <a:p>
            <a:pPr marL="342900" indent="-342900" algn="just"/>
            <a:r>
              <a:rPr lang="es-MX" dirty="0" smtClean="0"/>
              <a:t>En este caso solo se deberán registrar ingresos diarios, y presentar declaración </a:t>
            </a:r>
          </a:p>
          <a:p>
            <a:pPr marL="342900" indent="-342900" algn="just"/>
            <a:r>
              <a:rPr lang="es-MX" dirty="0" smtClean="0"/>
              <a:t>Informativa a más tardar el 15 de febrero de cada año y presentar declaraciones</a:t>
            </a:r>
          </a:p>
          <a:p>
            <a:pPr marL="342900" indent="-342900" algn="just"/>
            <a:r>
              <a:rPr lang="es-MX" dirty="0" smtClean="0"/>
              <a:t>Bimestrales.</a:t>
            </a:r>
          </a:p>
          <a:p>
            <a:pPr marL="342900" indent="-342900"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47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61997" y="2150234"/>
            <a:ext cx="762000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Bibliografía</a:t>
            </a:r>
            <a:endParaRPr lang="es-MX" sz="2800" dirty="0"/>
          </a:p>
        </p:txBody>
      </p:sp>
      <p:sp>
        <p:nvSpPr>
          <p:cNvPr id="2" name="CuadroTexto 1"/>
          <p:cNvSpPr txBox="1"/>
          <p:nvPr/>
        </p:nvSpPr>
        <p:spPr>
          <a:xfrm>
            <a:off x="761998" y="2673454"/>
            <a:ext cx="76200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 </a:t>
            </a:r>
            <a:endParaRPr lang="es-E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000" dirty="0"/>
              <a:t>Ley del Impuesto Sobre la Renta, México 2014</a:t>
            </a:r>
            <a:endParaRPr lang="es-E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/>
              <a:t> </a:t>
            </a:r>
            <a:r>
              <a:rPr lang="es-MX" sz="2000" dirty="0" smtClean="0"/>
              <a:t>Código </a:t>
            </a:r>
            <a:r>
              <a:rPr lang="es-MX" sz="2000" dirty="0"/>
              <a:t>Fiscal de la Federación, México 2014</a:t>
            </a:r>
            <a:endParaRPr lang="es-E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/>
              <a:t> </a:t>
            </a:r>
            <a:r>
              <a:rPr lang="es-MX" sz="2000" dirty="0" smtClean="0"/>
              <a:t>MORÁN </a:t>
            </a:r>
            <a:r>
              <a:rPr lang="es-MX" sz="2000" dirty="0"/>
              <a:t>MENDOZA, ENRIQUE MARTÍN. (2012). “</a:t>
            </a:r>
            <a:r>
              <a:rPr lang="es-MX" sz="2000" b="1" dirty="0"/>
              <a:t>La administración fiscal de un negocio”.</a:t>
            </a:r>
            <a:r>
              <a:rPr lang="es-MX" sz="2000" dirty="0"/>
              <a:t> </a:t>
            </a:r>
            <a:r>
              <a:rPr lang="es-MX" sz="2000" dirty="0" err="1"/>
              <a:t>Taxx</a:t>
            </a:r>
            <a:r>
              <a:rPr lang="es-MX" sz="2000" dirty="0"/>
              <a:t> Editores Unidos, S.A. de C.V, México.</a:t>
            </a:r>
            <a:endParaRPr lang="es-E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/>
              <a:t> </a:t>
            </a:r>
            <a:r>
              <a:rPr lang="es-MX" sz="2000" dirty="0" smtClean="0"/>
              <a:t>RAMIREZ </a:t>
            </a:r>
            <a:r>
              <a:rPr lang="es-MX" sz="2000" dirty="0"/>
              <a:t>ESQUIVEL, GEORGINA IVONNE. (2014). “</a:t>
            </a:r>
            <a:r>
              <a:rPr lang="es-MX" sz="2000" b="1" dirty="0"/>
              <a:t>Planeación fiscal o planeación financiera”. </a:t>
            </a:r>
            <a:r>
              <a:rPr lang="es-MX" sz="2000" dirty="0"/>
              <a:t>Facultad de Contaduría y Administración, UNAM, México.</a:t>
            </a:r>
            <a:endParaRPr lang="es-E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/>
              <a:t> </a:t>
            </a:r>
            <a:r>
              <a:rPr lang="es-MX" sz="2000" dirty="0" smtClean="0"/>
              <a:t>ALVAREZ </a:t>
            </a:r>
            <a:r>
              <a:rPr lang="es-MX" sz="2000" dirty="0"/>
              <a:t>RAMOS, GUILLERMINA. (2011)  </a:t>
            </a:r>
            <a:r>
              <a:rPr lang="es-MX" sz="2000" b="1" dirty="0"/>
              <a:t>“Planeación fiscal versus evasión fiscal”, </a:t>
            </a:r>
            <a:r>
              <a:rPr lang="es-MX" sz="2000" dirty="0"/>
              <a:t>Revista el Buzón </a:t>
            </a:r>
            <a:r>
              <a:rPr lang="es-MX" sz="2000" dirty="0" err="1"/>
              <a:t>Pacioli</a:t>
            </a:r>
            <a:r>
              <a:rPr lang="es-MX" sz="2000" dirty="0"/>
              <a:t>, México.</a:t>
            </a:r>
            <a:endParaRPr lang="es-ES" sz="2000" dirty="0"/>
          </a:p>
          <a:p>
            <a:r>
              <a:rPr lang="es-MX" sz="2000" dirty="0"/>
              <a:t> </a:t>
            </a:r>
            <a:endParaRPr lang="es-ES" sz="2000" dirty="0"/>
          </a:p>
          <a:p>
            <a:r>
              <a:rPr lang="es-MX" sz="2000" dirty="0"/>
              <a:t> </a:t>
            </a:r>
            <a:endParaRPr lang="es-ES" sz="2000" dirty="0"/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87429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Objetivos del programa de estudios:</a:t>
            </a:r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Desarrollo de la unidad de aprendizaje</a:t>
            </a:r>
            <a:endParaRPr lang="es-MX" dirty="0"/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91329897"/>
              </p:ext>
            </p:extLst>
          </p:nvPr>
        </p:nvGraphicFramePr>
        <p:xfrm>
          <a:off x="4561656" y="2225101"/>
          <a:ext cx="4402832" cy="390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pic>
        <p:nvPicPr>
          <p:cNvPr id="15" name="Imagen 14" descr="potro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309729"/>
            <a:ext cx="719787" cy="53730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6500366"/>
            <a:ext cx="6804248" cy="22110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10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“COMO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PLANEAR UN DEPARTAMENTO </a:t>
            </a: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COMPRAS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/>
              <a:t>Conocer y aplicar concepto y elementos de las Disposiciones Generales señaladas en la Ley del Impuesto sobre la Renta, tales como las obligaciones, pagos y declaraciones que toda persona física esta obligada a hacer. 	</a:t>
            </a:r>
          </a:p>
        </p:txBody>
      </p:sp>
    </p:spTree>
    <p:extLst>
      <p:ext uri="{BB962C8B-B14F-4D97-AF65-F5344CB8AC3E}">
        <p14:creationId xmlns:p14="http://schemas.microsoft.com/office/powerpoint/2010/main" val="44427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4" name="10 Título"/>
          <p:cNvSpPr>
            <a:spLocks noGrp="1"/>
          </p:cNvSpPr>
          <p:nvPr>
            <p:ph type="title"/>
          </p:nvPr>
        </p:nvSpPr>
        <p:spPr>
          <a:xfrm>
            <a:off x="199430" y="211330"/>
            <a:ext cx="8629650" cy="727200"/>
          </a:xfr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rmAutofit fontScale="90000"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ELABORADO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9430" y="1757715"/>
            <a:ext cx="862965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UNIDAD I.</a:t>
            </a:r>
          </a:p>
          <a:p>
            <a:pPr>
              <a:lnSpc>
                <a:spcPct val="150000"/>
              </a:lnSpc>
            </a:pPr>
            <a:endParaRPr lang="es-MX" sz="2400" dirty="0"/>
          </a:p>
          <a:p>
            <a:pPr algn="just">
              <a:lnSpc>
                <a:spcPct val="150000"/>
              </a:lnSpc>
            </a:pPr>
            <a:r>
              <a:rPr lang="es-MX" sz="3200" dirty="0" smtClean="0"/>
              <a:t>Conocer </a:t>
            </a:r>
            <a:r>
              <a:rPr lang="es-MX" sz="3200" dirty="0"/>
              <a:t>el concepto y elementos de sujetos, ingresos gravados e ingresos exentos </a:t>
            </a:r>
            <a:r>
              <a:rPr lang="es-MX" sz="2400" dirty="0"/>
              <a:t>	</a:t>
            </a:r>
          </a:p>
          <a:p>
            <a:pPr>
              <a:lnSpc>
                <a:spcPct val="150000"/>
              </a:lnSpc>
            </a:pPr>
            <a:endParaRPr lang="es-MX" sz="24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Guion explicativo 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grpSp>
        <p:nvGrpSpPr>
          <p:cNvPr id="18" name="Grupo 17"/>
          <p:cNvGrpSpPr/>
          <p:nvPr/>
        </p:nvGrpSpPr>
        <p:grpSpPr>
          <a:xfrm>
            <a:off x="0" y="6309729"/>
            <a:ext cx="7524035" cy="537307"/>
            <a:chOff x="0" y="6309729"/>
            <a:chExt cx="7524035" cy="537307"/>
          </a:xfrm>
        </p:grpSpPr>
        <p:pic>
          <p:nvPicPr>
            <p:cNvPr id="15" name="Imagen 14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457200" y="1772816"/>
            <a:ext cx="82296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Objetivo de la unidad: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elementos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competencia que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considera la unidad son:</a:t>
            </a:r>
          </a:p>
          <a:p>
            <a:pPr lvl="1" algn="just"/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análisis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síntesis.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técnica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conceptual.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Toma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decisiones. </a:t>
            </a: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Ejercicios resueltos.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23078" y="2497245"/>
            <a:ext cx="81272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</a:rPr>
              <a:t>Conocer y aplicar concepto y elementos de las Disposiciones Generales señaladas en la Ley del Impuesto sobre la Renta, tales como las obligaciones, pagos y declaraciones que toda persona física esta obligada a hacer. 	</a:t>
            </a:r>
          </a:p>
        </p:txBody>
      </p:sp>
    </p:spTree>
    <p:extLst>
      <p:ext uri="{BB962C8B-B14F-4D97-AF65-F5344CB8AC3E}">
        <p14:creationId xmlns:p14="http://schemas.microsoft.com/office/powerpoint/2010/main" val="182550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94" y="2123427"/>
            <a:ext cx="2394970" cy="2394970"/>
          </a:xfrm>
          <a:prstGeom prst="rect">
            <a:avLst/>
          </a:prstGeom>
        </p:spPr>
      </p:pic>
      <p:grpSp>
        <p:nvGrpSpPr>
          <p:cNvPr id="10" name="Grupo 9"/>
          <p:cNvGrpSpPr/>
          <p:nvPr/>
        </p:nvGrpSpPr>
        <p:grpSpPr>
          <a:xfrm>
            <a:off x="1098116" y="4232665"/>
            <a:ext cx="2415765" cy="2306472"/>
            <a:chOff x="409434" y="3916069"/>
            <a:chExt cx="2306472" cy="26255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434" y="3916069"/>
              <a:ext cx="2306472" cy="2306472"/>
            </a:xfrm>
            <a:prstGeom prst="rect">
              <a:avLst/>
            </a:prstGeom>
          </p:spPr>
        </p:pic>
        <p:sp>
          <p:nvSpPr>
            <p:cNvPr id="9" name="CuadroTexto 8"/>
            <p:cNvSpPr txBox="1"/>
            <p:nvPr/>
          </p:nvSpPr>
          <p:spPr>
            <a:xfrm>
              <a:off x="675566" y="6018349"/>
              <a:ext cx="1774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/>
                <a:t>Utilidades</a:t>
              </a:r>
              <a:endParaRPr lang="es-MX" sz="2800" b="1" dirty="0"/>
            </a:p>
          </p:txBody>
        </p:sp>
      </p:grpSp>
      <p:cxnSp>
        <p:nvCxnSpPr>
          <p:cNvPr id="12" name="Conector curvado 11"/>
          <p:cNvCxnSpPr/>
          <p:nvPr/>
        </p:nvCxnSpPr>
        <p:spPr>
          <a:xfrm rot="5400000">
            <a:off x="1688307" y="3147710"/>
            <a:ext cx="1277696" cy="1187778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3985146" y="5459104"/>
            <a:ext cx="2074460" cy="136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6579212" y="6068773"/>
            <a:ext cx="1167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35%</a:t>
            </a:r>
            <a:endParaRPr lang="es-MX" sz="2800" b="1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332" y="3877825"/>
            <a:ext cx="28067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171967" y="5982495"/>
            <a:ext cx="2341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5´144,056 </a:t>
            </a:r>
            <a:r>
              <a:rPr lang="es-MX" b="1" dirty="0" smtClean="0"/>
              <a:t>empresas a nivel nacional</a:t>
            </a:r>
            <a:endParaRPr lang="es-MX" b="1" dirty="0"/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678315"/>
              </p:ext>
            </p:extLst>
          </p:nvPr>
        </p:nvGraphicFramePr>
        <p:xfrm>
          <a:off x="818866" y="2126893"/>
          <a:ext cx="7370116" cy="3556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3003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982" y="6256872"/>
            <a:ext cx="781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0" b="34387"/>
          <a:stretch/>
        </p:blipFill>
        <p:spPr>
          <a:xfrm>
            <a:off x="0" y="0"/>
            <a:ext cx="9144000" cy="1255923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07" y="711333"/>
            <a:ext cx="9186414" cy="141556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137" y="2015102"/>
            <a:ext cx="2374615" cy="2907692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393083" y="4482692"/>
            <a:ext cx="2063514" cy="2017067"/>
            <a:chOff x="393083" y="4292300"/>
            <a:chExt cx="2063514" cy="2017067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083" y="4292300"/>
              <a:ext cx="2063514" cy="1238108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627845" y="5478370"/>
              <a:ext cx="14330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rgbClr val="C00000"/>
                  </a:solidFill>
                </a:rPr>
                <a:t>Evasión Fiscal</a:t>
              </a:r>
              <a:endParaRPr lang="es-MX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0" name="Multiplicar 9"/>
          <p:cNvSpPr/>
          <p:nvPr/>
        </p:nvSpPr>
        <p:spPr>
          <a:xfrm>
            <a:off x="832561" y="3611722"/>
            <a:ext cx="1023582" cy="764275"/>
          </a:xfrm>
          <a:prstGeom prst="mathMultiply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31" y="4256005"/>
            <a:ext cx="1569350" cy="156935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313298" y="5841373"/>
            <a:ext cx="1280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C00000"/>
                </a:solidFill>
              </a:rPr>
              <a:t>Elusión Fiscal</a:t>
            </a:r>
            <a:endParaRPr lang="es-MX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2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1588</Words>
  <Application>Microsoft Office PowerPoint</Application>
  <PresentationFormat>Presentación en pantalla (4:3)</PresentationFormat>
  <Paragraphs>356</Paragraphs>
  <Slides>34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Arial</vt:lpstr>
      <vt:lpstr>Calibri</vt:lpstr>
      <vt:lpstr>Helvetica Neue Light</vt:lpstr>
      <vt:lpstr>Helvetica Neue Medium</vt:lpstr>
      <vt:lpstr>Wingdings</vt:lpstr>
      <vt:lpstr>Tema de Office</vt:lpstr>
      <vt:lpstr>Material didáctico solo visión proyectable</vt:lpstr>
      <vt:lpstr>Presentación de PowerPoint</vt:lpstr>
      <vt:lpstr>Presentación de PowerPoint</vt:lpstr>
      <vt:lpstr>“COMO PLANEAR UN DEPARTAMENTO DE COMPRAS”</vt:lpstr>
      <vt:lpstr> INDICE ELABORADO </vt:lpstr>
      <vt:lpstr> Guion explicativo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PROCEDENCIA</vt:lpstr>
      <vt:lpstr>Presentación de PowerPoint</vt:lpstr>
      <vt:lpstr>INTERPOSICIÓN</vt:lpstr>
      <vt:lpstr>REQUISITOS</vt:lpstr>
      <vt:lpstr>DOCUMENTOS</vt:lpstr>
      <vt:lpstr>IMPROCEDENCIA</vt:lpstr>
      <vt:lpstr>ANÁLISIS DE LA RESOLUCIÓN FISCAL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jose luis</cp:lastModifiedBy>
  <cp:revision>104</cp:revision>
  <dcterms:created xsi:type="dcterms:W3CDTF">2013-06-28T15:10:46Z</dcterms:created>
  <dcterms:modified xsi:type="dcterms:W3CDTF">2015-10-02T05:10:26Z</dcterms:modified>
</cp:coreProperties>
</file>