
<file path=[Content_Types].xml><?xml version="1.0" encoding="utf-8"?>
<Types xmlns="http://schemas.openxmlformats.org/package/2006/content-types">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diagrams/quickStyle20.xml" ContentType="application/vnd.openxmlformats-officedocument.drawingml.diagramStyle+xml"/>
  <Override PartName="/ppt/diagrams/layout24.xml" ContentType="application/vnd.openxmlformats-officedocument.drawingml.diagramLayout+xml"/>
  <Override PartName="/ppt/notesSlides/notesSlide7.xml" ContentType="application/vnd.openxmlformats-officedocument.presentationml.notesSlide+xml"/>
  <Override PartName="/ppt/diagrams/colors27.xml" ContentType="application/vnd.openxmlformats-officedocument.drawingml.diagramColors+xml"/>
  <Override PartName="/ppt/diagrams/data29.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colors3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diagrams/colors30.xml" ContentType="application/vnd.openxmlformats-officedocument.drawingml.diagramColors+xml"/>
  <Override PartName="/ppt/diagrams/data32.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diagrams/quickStyle29.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Override PartName="/ppt/notesSlides/notesSlide8.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colors35.xml" ContentType="application/vnd.openxmlformats-officedocument.drawingml.diagramColors+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diagrams/data33.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quickStyle33.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notesSlides/notesSlide9.xml" ContentType="application/vnd.openxmlformats-officedocument.presentationml.notesSlide+xml"/>
  <Override PartName="/ppt/diagrams/drawing9.xml" ContentType="application/vnd.ms-office.drawingml.diagramDrawing+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diagrams/data34.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layout27.xml" ContentType="application/vnd.openxmlformats-officedocument.drawingml.diagramLayout+xml"/>
  <Override PartName="/ppt/diagrams/quickStyle34.xml" ContentType="application/vnd.openxmlformats-officedocument.drawingml.diagramStyl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layout23.xml" ContentType="application/vnd.openxmlformats-officedocument.drawingml.diagramLayout+xml"/>
  <Override PartName="/ppt/notesSlides/notesSlide6.xml" ContentType="application/vnd.openxmlformats-officedocument.presentationml.notesSlide+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20.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Override PartName="/ppt/diagrams/drawing14.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39"/>
  </p:notesMasterIdLst>
  <p:sldIdLst>
    <p:sldId id="256" r:id="rId2"/>
    <p:sldId id="576" r:id="rId3"/>
    <p:sldId id="577" r:id="rId4"/>
    <p:sldId id="578" r:id="rId5"/>
    <p:sldId id="579" r:id="rId6"/>
    <p:sldId id="580" r:id="rId7"/>
    <p:sldId id="581" r:id="rId8"/>
    <p:sldId id="582" r:id="rId9"/>
    <p:sldId id="632" r:id="rId10"/>
    <p:sldId id="300" r:id="rId11"/>
    <p:sldId id="633" r:id="rId12"/>
    <p:sldId id="607" r:id="rId13"/>
    <p:sldId id="625" r:id="rId14"/>
    <p:sldId id="634" r:id="rId15"/>
    <p:sldId id="616" r:id="rId16"/>
    <p:sldId id="635" r:id="rId17"/>
    <p:sldId id="608" r:id="rId18"/>
    <p:sldId id="619" r:id="rId19"/>
    <p:sldId id="596" r:id="rId20"/>
    <p:sldId id="556" r:id="rId21"/>
    <p:sldId id="636" r:id="rId22"/>
    <p:sldId id="637" r:id="rId23"/>
    <p:sldId id="638" r:id="rId24"/>
    <p:sldId id="639" r:id="rId25"/>
    <p:sldId id="640" r:id="rId26"/>
    <p:sldId id="641" r:id="rId27"/>
    <p:sldId id="642" r:id="rId28"/>
    <p:sldId id="554" r:id="rId29"/>
    <p:sldId id="610" r:id="rId30"/>
    <p:sldId id="615" r:id="rId31"/>
    <p:sldId id="443" r:id="rId32"/>
    <p:sldId id="643" r:id="rId33"/>
    <p:sldId id="646" r:id="rId34"/>
    <p:sldId id="645" r:id="rId35"/>
    <p:sldId id="644" r:id="rId36"/>
    <p:sldId id="648" r:id="rId37"/>
    <p:sldId id="647"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66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78" autoAdjust="0"/>
    <p:restoredTop sz="86448" autoAdjust="0"/>
  </p:normalViewPr>
  <p:slideViewPr>
    <p:cSldViewPr>
      <p:cViewPr varScale="1">
        <p:scale>
          <a:sx n="80" d="100"/>
          <a:sy n="80" d="100"/>
        </p:scale>
        <p:origin x="-107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custT="1"/>
      <dgm:spPr/>
      <dgm:t>
        <a:bodyPr/>
        <a:lstStyle/>
        <a:p>
          <a:r>
            <a:rPr lang="es-MX" sz="1800" dirty="0" smtClean="0"/>
            <a:t>FINES GENERALES DE LA INVESTIGACIÓN JURÍDICA</a:t>
          </a:r>
          <a:endParaRPr lang="es-MX" sz="180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A16CCF9D-DCA9-49A0-858F-B8BFD049BFF4}">
      <dgm:prSet phldrT="[Text]" custT="1"/>
      <dgm:spPr>
        <a:solidFill>
          <a:srgbClr val="6666FF"/>
        </a:solidFill>
      </dgm:spPr>
      <dgm:t>
        <a:bodyPr/>
        <a:lstStyle/>
        <a:p>
          <a:r>
            <a:rPr lang="es-MX" sz="1600" dirty="0" smtClean="0"/>
            <a:t>El bien del ser humano</a:t>
          </a:r>
          <a:endParaRPr lang="es-MX" sz="1600" dirty="0"/>
        </a:p>
      </dgm:t>
    </dgm:pt>
    <dgm:pt modelId="{EBC414B6-FC4C-4D86-94E8-39287581AD3C}" type="parTrans" cxnId="{DEAFFEFC-11B1-40E9-B3A8-C5A01D4BD350}">
      <dgm:prSet/>
      <dgm:spPr>
        <a:solidFill>
          <a:srgbClr val="CC3300"/>
        </a:solidFill>
      </dgm:spPr>
      <dgm:t>
        <a:bodyPr/>
        <a:lstStyle/>
        <a:p>
          <a:endParaRPr lang="es-MX"/>
        </a:p>
      </dgm:t>
    </dgm:pt>
    <dgm:pt modelId="{618FAF15-F2A3-4FCC-9269-E75C6273969C}" type="sibTrans" cxnId="{DEAFFEFC-11B1-40E9-B3A8-C5A01D4BD350}">
      <dgm:prSet/>
      <dgm:spPr/>
      <dgm:t>
        <a:bodyPr/>
        <a:lstStyle/>
        <a:p>
          <a:endParaRPr lang="es-MX"/>
        </a:p>
      </dgm:t>
    </dgm:pt>
    <dgm:pt modelId="{59F77E24-8B54-47C0-8C2A-0F591CC319F9}">
      <dgm:prSet custT="1"/>
      <dgm:spPr>
        <a:solidFill>
          <a:srgbClr val="99CC00"/>
        </a:solidFill>
      </dgm:spPr>
      <dgm:t>
        <a:bodyPr/>
        <a:lstStyle/>
        <a:p>
          <a:r>
            <a:rPr lang="es-MX" sz="1600" dirty="0" smtClean="0"/>
            <a:t>La búsqueda de la verdad</a:t>
          </a:r>
          <a:endParaRPr lang="es-MX" sz="1600" dirty="0"/>
        </a:p>
      </dgm:t>
    </dgm:pt>
    <dgm:pt modelId="{CD878446-0ABA-49F2-BD49-F1239A5CB700}" type="parTrans" cxnId="{262D1503-B1AC-438C-A611-4BDBF0A7469B}">
      <dgm:prSet/>
      <dgm:spPr>
        <a:solidFill>
          <a:srgbClr val="CC3300"/>
        </a:solidFill>
      </dgm:spPr>
      <dgm:t>
        <a:bodyPr/>
        <a:lstStyle/>
        <a:p>
          <a:endParaRPr lang="es-MX"/>
        </a:p>
      </dgm:t>
    </dgm:pt>
    <dgm:pt modelId="{6098FEBC-BC7F-4D2B-B6E0-C77A9A56AD8A}" type="sibTrans" cxnId="{262D1503-B1AC-438C-A611-4BDBF0A7469B}">
      <dgm:prSet/>
      <dgm:spPr/>
      <dgm:t>
        <a:bodyPr/>
        <a:lstStyle/>
        <a:p>
          <a:endParaRPr lang="es-MX"/>
        </a:p>
      </dgm:t>
    </dgm:pt>
    <dgm:pt modelId="{1CA00B1F-7D16-43D1-9297-099ADA60BFE9}">
      <dgm:prSet custT="1"/>
      <dgm:spPr>
        <a:solidFill>
          <a:srgbClr val="7030A0"/>
        </a:solidFill>
      </dgm:spPr>
      <dgm:t>
        <a:bodyPr/>
        <a:lstStyle/>
        <a:p>
          <a:r>
            <a:rPr lang="es-MX" sz="1600" dirty="0" smtClean="0"/>
            <a:t>El desarrollo del derecho como ciencia</a:t>
          </a:r>
          <a:endParaRPr lang="es-MX" sz="1600" i="0" dirty="0"/>
        </a:p>
      </dgm:t>
    </dgm:pt>
    <dgm:pt modelId="{1B6B32B2-0590-4FC0-AEB8-06E6A6BFA1E9}" type="parTrans" cxnId="{E6E9F85C-996D-4A05-A420-F43747FC0ADE}">
      <dgm:prSet/>
      <dgm:spPr>
        <a:solidFill>
          <a:srgbClr val="CC3300"/>
        </a:solidFill>
      </dgm:spPr>
      <dgm:t>
        <a:bodyPr/>
        <a:lstStyle/>
        <a:p>
          <a:endParaRPr lang="es-MX"/>
        </a:p>
      </dgm:t>
    </dgm:pt>
    <dgm:pt modelId="{3D65B419-3005-49CE-A372-5B8C3C0A613E}" type="sibTrans" cxnId="{E6E9F85C-996D-4A05-A420-F43747FC0ADE}">
      <dgm:prSet/>
      <dgm:spPr/>
      <dgm:t>
        <a:bodyPr/>
        <a:lstStyle/>
        <a:p>
          <a:endParaRPr lang="es-MX"/>
        </a:p>
      </dgm:t>
    </dgm:pt>
    <dgm:pt modelId="{BE78DE60-BAA8-4A70-8922-FFCCDB750DBF}">
      <dgm:prSet custT="1"/>
      <dgm:spPr>
        <a:solidFill>
          <a:srgbClr val="FF9933"/>
        </a:solidFill>
      </dgm:spPr>
      <dgm:t>
        <a:bodyPr/>
        <a:lstStyle/>
        <a:p>
          <a:r>
            <a:rPr lang="es-MX" sz="1600" dirty="0" smtClean="0"/>
            <a:t>La realización de los valores del derecho; justicia y seguridad jurídica</a:t>
          </a:r>
          <a:endParaRPr lang="es-MX" sz="1600" i="0" dirty="0"/>
        </a:p>
      </dgm:t>
    </dgm:pt>
    <dgm:pt modelId="{9EE36E21-F5EC-475B-8441-3C4D7269D886}" type="parTrans" cxnId="{BE6F86C5-A0F1-4E90-BA83-C00F994EAA8F}">
      <dgm:prSet/>
      <dgm:spPr>
        <a:solidFill>
          <a:srgbClr val="CC3300"/>
        </a:solidFill>
      </dgm:spPr>
      <dgm:t>
        <a:bodyPr/>
        <a:lstStyle/>
        <a:p>
          <a:endParaRPr lang="es-MX"/>
        </a:p>
      </dgm:t>
    </dgm:pt>
    <dgm:pt modelId="{B8BA302E-112C-4830-AF24-61FCD1C89252}" type="sibTrans" cxnId="{BE6F86C5-A0F1-4E90-BA83-C00F994EAA8F}">
      <dgm:prSet/>
      <dgm:spPr/>
      <dgm:t>
        <a:bodyPr/>
        <a:lstStyle/>
        <a:p>
          <a:endParaRPr lang="es-MX"/>
        </a:p>
      </dgm:t>
    </dgm:pt>
    <dgm:pt modelId="{00D56E8C-D599-492C-8F63-B9DFF3FD7963}">
      <dgm:prSet custT="1"/>
      <dgm:spPr/>
      <dgm:t>
        <a:bodyPr/>
        <a:lstStyle/>
        <a:p>
          <a:r>
            <a:rPr lang="es-MX" sz="1600" dirty="0" smtClean="0"/>
            <a:t>La realización de la paz en la armonía</a:t>
          </a:r>
          <a:endParaRPr lang="es-MX" sz="1600" dirty="0"/>
        </a:p>
      </dgm:t>
    </dgm:pt>
    <dgm:pt modelId="{F054DAF9-C380-43CB-9EF9-0FE0324F95B1}" type="parTrans" cxnId="{B35D076D-34FF-4045-B64B-4CEA1F26F066}">
      <dgm:prSet/>
      <dgm:spPr>
        <a:solidFill>
          <a:schemeClr val="accent2"/>
        </a:solidFill>
      </dgm:spPr>
      <dgm:t>
        <a:bodyPr/>
        <a:lstStyle/>
        <a:p>
          <a:endParaRPr lang="es-MX"/>
        </a:p>
      </dgm:t>
    </dgm:pt>
    <dgm:pt modelId="{47F98256-6CEE-42FD-BCE9-E60FD2325A4C}" type="sibTrans" cxnId="{B35D076D-34FF-4045-B64B-4CEA1F26F066}">
      <dgm:prSet/>
      <dgm:spPr/>
      <dgm:t>
        <a:bodyPr/>
        <a:lstStyle/>
        <a:p>
          <a:endParaRPr lang="es-MX"/>
        </a:p>
      </dgm:t>
    </dgm:pt>
    <dgm:pt modelId="{12276332-ED93-43B7-BAFE-FF5A3CA0E098}">
      <dgm:prSet custT="1"/>
      <dgm:spPr/>
      <dgm:t>
        <a:bodyPr/>
        <a:lstStyle/>
        <a:p>
          <a:r>
            <a:rPr lang="es-MX" sz="1600" dirty="0" smtClean="0"/>
            <a:t>La dignidad humana y el amor</a:t>
          </a:r>
          <a:endParaRPr lang="es-MX" sz="1600" dirty="0"/>
        </a:p>
      </dgm:t>
    </dgm:pt>
    <dgm:pt modelId="{66B6036C-C8DB-4EED-A777-4CAC8131CA59}" type="parTrans" cxnId="{AF463ABA-E766-46D8-AA5D-F22E04CF8327}">
      <dgm:prSet/>
      <dgm:spPr>
        <a:solidFill>
          <a:schemeClr val="accent2"/>
        </a:solidFill>
      </dgm:spPr>
      <dgm:t>
        <a:bodyPr/>
        <a:lstStyle/>
        <a:p>
          <a:endParaRPr lang="es-MX"/>
        </a:p>
      </dgm:t>
    </dgm:pt>
    <dgm:pt modelId="{2B540C98-488D-4323-B93E-430C86FFCB47}" type="sibTrans" cxnId="{AF463ABA-E766-46D8-AA5D-F22E04CF8327}">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54286" custLinFactNeighborX="1061" custLinFactNeighborY="522"/>
      <dgm:spPr/>
      <dgm:t>
        <a:bodyPr/>
        <a:lstStyle/>
        <a:p>
          <a:endParaRPr lang="es-MX"/>
        </a:p>
      </dgm:t>
    </dgm:pt>
    <dgm:pt modelId="{49C287F1-5D4A-4AA3-8006-5F6FF8C14973}" type="pres">
      <dgm:prSet presAssocID="{9EE36E21-F5EC-475B-8441-3C4D7269D886}" presName="parTrans" presStyleLbl="bgSibTrans2D1" presStyleIdx="0" presStyleCnt="6" custAng="11757339" custScaleX="49822" custLinFactNeighborX="30313" custLinFactNeighborY="-768"/>
      <dgm:spPr/>
      <dgm:t>
        <a:bodyPr/>
        <a:lstStyle/>
        <a:p>
          <a:endParaRPr lang="es-MX"/>
        </a:p>
      </dgm:t>
    </dgm:pt>
    <dgm:pt modelId="{6180DE90-F576-4EEF-82A7-EF8C155B5481}" type="pres">
      <dgm:prSet presAssocID="{BE78DE60-BAA8-4A70-8922-FFCCDB750DBF}" presName="node" presStyleLbl="node1" presStyleIdx="0" presStyleCnt="6" custScaleY="196456">
        <dgm:presLayoutVars>
          <dgm:bulletEnabled val="1"/>
        </dgm:presLayoutVars>
      </dgm:prSet>
      <dgm:spPr/>
      <dgm:t>
        <a:bodyPr/>
        <a:lstStyle/>
        <a:p>
          <a:endParaRPr lang="es-MX"/>
        </a:p>
      </dgm:t>
    </dgm:pt>
    <dgm:pt modelId="{7C1B169C-D453-48FA-B70C-2176EA3C509C}" type="pres">
      <dgm:prSet presAssocID="{1B6B32B2-0590-4FC0-AEB8-06E6A6BFA1E9}" presName="parTrans" presStyleLbl="bgSibTrans2D1" presStyleIdx="1" presStyleCnt="6" custAng="10538085" custScaleX="53360" custLinFactNeighborX="10494" custLinFactNeighborY="71537"/>
      <dgm:spPr/>
      <dgm:t>
        <a:bodyPr/>
        <a:lstStyle/>
        <a:p>
          <a:endParaRPr lang="es-MX"/>
        </a:p>
      </dgm:t>
    </dgm:pt>
    <dgm:pt modelId="{BC8DB7BC-D652-46C5-9BA4-EA0CDB3A964D}" type="pres">
      <dgm:prSet presAssocID="{1CA00B1F-7D16-43D1-9297-099ADA60BFE9}" presName="node" presStyleLbl="node1" presStyleIdx="1" presStyleCnt="6" custRadScaleRad="98152" custRadScaleInc="1602">
        <dgm:presLayoutVars>
          <dgm:bulletEnabled val="1"/>
        </dgm:presLayoutVars>
      </dgm:prSet>
      <dgm:spPr/>
      <dgm:t>
        <a:bodyPr/>
        <a:lstStyle/>
        <a:p>
          <a:endParaRPr lang="es-MX"/>
        </a:p>
      </dgm:t>
    </dgm:pt>
    <dgm:pt modelId="{3597ADBA-7900-4714-8283-A2B89C8F79C6}" type="pres">
      <dgm:prSet presAssocID="{EBC414B6-FC4C-4D86-94E8-39287581AD3C}" presName="parTrans" presStyleLbl="bgSibTrans2D1" presStyleIdx="2" presStyleCnt="6" custAng="10812947" custScaleX="52733" custLinFactNeighborX="3082" custLinFactNeighborY="69504"/>
      <dgm:spPr/>
      <dgm:t>
        <a:bodyPr/>
        <a:lstStyle/>
        <a:p>
          <a:endParaRPr lang="es-MX"/>
        </a:p>
      </dgm:t>
    </dgm:pt>
    <dgm:pt modelId="{0DC38C61-72A7-4E13-8299-AE458566A7BB}" type="pres">
      <dgm:prSet presAssocID="{A16CCF9D-DCA9-49A0-858F-B8BFD049BFF4}" presName="node" presStyleLbl="node1" presStyleIdx="2" presStyleCnt="6" custRadScaleRad="101652" custRadScaleInc="-354">
        <dgm:presLayoutVars>
          <dgm:bulletEnabled val="1"/>
        </dgm:presLayoutVars>
      </dgm:prSet>
      <dgm:spPr/>
      <dgm:t>
        <a:bodyPr/>
        <a:lstStyle/>
        <a:p>
          <a:endParaRPr lang="es-MX"/>
        </a:p>
      </dgm:t>
    </dgm:pt>
    <dgm:pt modelId="{3BA91E82-06F6-4F45-9661-86F09927EE33}" type="pres">
      <dgm:prSet presAssocID="{CD878446-0ABA-49F2-BD49-F1239A5CB700}" presName="parTrans" presStyleLbl="bgSibTrans2D1" presStyleIdx="3" presStyleCnt="6" custAng="10765899" custScaleX="52901" custLinFactNeighborX="476" custLinFactNeighborY="72822"/>
      <dgm:spPr/>
      <dgm:t>
        <a:bodyPr/>
        <a:lstStyle/>
        <a:p>
          <a:endParaRPr lang="es-MX"/>
        </a:p>
      </dgm:t>
    </dgm:pt>
    <dgm:pt modelId="{61C04C98-D692-4F00-821E-F4F1719E594C}" type="pres">
      <dgm:prSet presAssocID="{59F77E24-8B54-47C0-8C2A-0F591CC319F9}" presName="node" presStyleLbl="node1" presStyleIdx="3" presStyleCnt="6">
        <dgm:presLayoutVars>
          <dgm:bulletEnabled val="1"/>
        </dgm:presLayoutVars>
      </dgm:prSet>
      <dgm:spPr/>
      <dgm:t>
        <a:bodyPr/>
        <a:lstStyle/>
        <a:p>
          <a:endParaRPr lang="es-MX"/>
        </a:p>
      </dgm:t>
    </dgm:pt>
    <dgm:pt modelId="{D2DAD064-D966-4AF8-A3E5-0EEA4EE0BFE1}" type="pres">
      <dgm:prSet presAssocID="{F054DAF9-C380-43CB-9EF9-0FE0324F95B1}" presName="parTrans" presStyleLbl="bgSibTrans2D1" presStyleIdx="4" presStyleCnt="6" custAng="10568505" custScaleX="50994" custLinFactNeighborX="-19933" custLinFactNeighborY="60730"/>
      <dgm:spPr/>
      <dgm:t>
        <a:bodyPr/>
        <a:lstStyle/>
        <a:p>
          <a:endParaRPr lang="es-MX"/>
        </a:p>
      </dgm:t>
    </dgm:pt>
    <dgm:pt modelId="{D262798C-3BE2-4AB2-8663-BA031B0B9BB1}" type="pres">
      <dgm:prSet presAssocID="{00D56E8C-D599-492C-8F63-B9DFF3FD7963}" presName="node" presStyleLbl="node1" presStyleIdx="4" presStyleCnt="6" custRadScaleRad="116178" custRadScaleInc="-2999">
        <dgm:presLayoutVars>
          <dgm:bulletEnabled val="1"/>
        </dgm:presLayoutVars>
      </dgm:prSet>
      <dgm:spPr/>
      <dgm:t>
        <a:bodyPr/>
        <a:lstStyle/>
        <a:p>
          <a:endParaRPr lang="es-MX"/>
        </a:p>
      </dgm:t>
    </dgm:pt>
    <dgm:pt modelId="{6AF06A21-E3DD-4FC0-B252-15F801A01ABD}" type="pres">
      <dgm:prSet presAssocID="{66B6036C-C8DB-4EED-A777-4CAC8131CA59}" presName="parTrans" presStyleLbl="bgSibTrans2D1" presStyleIdx="5" presStyleCnt="6" custAng="285965" custFlipHor="1" custScaleX="59241" custLinFactNeighborX="-29528" custLinFactNeighborY="16318"/>
      <dgm:spPr/>
      <dgm:t>
        <a:bodyPr/>
        <a:lstStyle/>
        <a:p>
          <a:endParaRPr lang="es-MX"/>
        </a:p>
      </dgm:t>
    </dgm:pt>
    <dgm:pt modelId="{70DC1843-62FF-4FC4-ACFA-0EBB5237476C}" type="pres">
      <dgm:prSet presAssocID="{12276332-ED93-43B7-BAFE-FF5A3CA0E098}" presName="node" presStyleLbl="node1" presStyleIdx="5" presStyleCnt="6">
        <dgm:presLayoutVars>
          <dgm:bulletEnabled val="1"/>
        </dgm:presLayoutVars>
      </dgm:prSet>
      <dgm:spPr/>
      <dgm:t>
        <a:bodyPr/>
        <a:lstStyle/>
        <a:p>
          <a:endParaRPr lang="es-MX"/>
        </a:p>
      </dgm:t>
    </dgm:pt>
  </dgm:ptLst>
  <dgm:cxnLst>
    <dgm:cxn modelId="{4C757D14-66C4-4983-93C9-0880012ED1AF}" type="presOf" srcId="{88D1CD73-4455-4AA9-882D-FAD75F019972}" destId="{DC3B3D67-D47F-4FA7-9588-4B2C8A646B3B}" srcOrd="0" destOrd="0" presId="urn:microsoft.com/office/officeart/2005/8/layout/radial4"/>
    <dgm:cxn modelId="{4EB3F985-79AE-45F4-83ED-4494AEA7CF3D}" type="presOf" srcId="{59F77E24-8B54-47C0-8C2A-0F591CC319F9}" destId="{61C04C98-D692-4F00-821E-F4F1719E594C}" srcOrd="0" destOrd="0" presId="urn:microsoft.com/office/officeart/2005/8/layout/radial4"/>
    <dgm:cxn modelId="{B35D076D-34FF-4045-B64B-4CEA1F26F066}" srcId="{88D1CD73-4455-4AA9-882D-FAD75F019972}" destId="{00D56E8C-D599-492C-8F63-B9DFF3FD7963}" srcOrd="4" destOrd="0" parTransId="{F054DAF9-C380-43CB-9EF9-0FE0324F95B1}" sibTransId="{47F98256-6CEE-42FD-BCE9-E60FD2325A4C}"/>
    <dgm:cxn modelId="{2E9C6BBB-15B0-4CE0-8EE6-11303EAE5BE5}" type="presOf" srcId="{BE78DE60-BAA8-4A70-8922-FFCCDB750DBF}" destId="{6180DE90-F576-4EEF-82A7-EF8C155B5481}" srcOrd="0" destOrd="0" presId="urn:microsoft.com/office/officeart/2005/8/layout/radial4"/>
    <dgm:cxn modelId="{41F02E59-06DE-4A1A-BD2D-282E0F4D02B9}" type="presOf" srcId="{CB010636-B6D5-4AE7-9AC2-3A602CB9462B}" destId="{67CA66F3-1963-4A18-8EA1-5E5D8E069CBB}" srcOrd="0" destOrd="0" presId="urn:microsoft.com/office/officeart/2005/8/layout/radial4"/>
    <dgm:cxn modelId="{3D4FC074-39A2-4E7E-8675-12AE56B875ED}" type="presOf" srcId="{12276332-ED93-43B7-BAFE-FF5A3CA0E098}" destId="{70DC1843-62FF-4FC4-ACFA-0EBB5237476C}" srcOrd="0" destOrd="0" presId="urn:microsoft.com/office/officeart/2005/8/layout/radial4"/>
    <dgm:cxn modelId="{1366FDDA-9057-4F40-B228-4EBB4A8EA70F}" type="presOf" srcId="{1CA00B1F-7D16-43D1-9297-099ADA60BFE9}" destId="{BC8DB7BC-D652-46C5-9BA4-EA0CDB3A964D}" srcOrd="0" destOrd="0" presId="urn:microsoft.com/office/officeart/2005/8/layout/radial4"/>
    <dgm:cxn modelId="{BE6F86C5-A0F1-4E90-BA83-C00F994EAA8F}" srcId="{88D1CD73-4455-4AA9-882D-FAD75F019972}" destId="{BE78DE60-BAA8-4A70-8922-FFCCDB750DBF}" srcOrd="0" destOrd="0" parTransId="{9EE36E21-F5EC-475B-8441-3C4D7269D886}" sibTransId="{B8BA302E-112C-4830-AF24-61FCD1C89252}"/>
    <dgm:cxn modelId="{EC0D086F-937E-46AC-9516-D10CD8002D9C}" type="presOf" srcId="{F054DAF9-C380-43CB-9EF9-0FE0324F95B1}" destId="{D2DAD064-D966-4AF8-A3E5-0EEA4EE0BFE1}" srcOrd="0" destOrd="0" presId="urn:microsoft.com/office/officeart/2005/8/layout/radial4"/>
    <dgm:cxn modelId="{582555AB-B5F0-487E-A1FA-0BEC7D33EAB1}" type="presOf" srcId="{A16CCF9D-DCA9-49A0-858F-B8BFD049BFF4}" destId="{0DC38C61-72A7-4E13-8299-AE458566A7BB}" srcOrd="0" destOrd="0" presId="urn:microsoft.com/office/officeart/2005/8/layout/radial4"/>
    <dgm:cxn modelId="{DC73704D-18CD-43AC-9E34-6F8DADBF73F4}" type="presOf" srcId="{CD878446-0ABA-49F2-BD49-F1239A5CB700}" destId="{3BA91E82-06F6-4F45-9661-86F09927EE33}" srcOrd="0" destOrd="0" presId="urn:microsoft.com/office/officeart/2005/8/layout/radial4"/>
    <dgm:cxn modelId="{DEAFFEFC-11B1-40E9-B3A8-C5A01D4BD350}" srcId="{88D1CD73-4455-4AA9-882D-FAD75F019972}" destId="{A16CCF9D-DCA9-49A0-858F-B8BFD049BFF4}" srcOrd="2" destOrd="0" parTransId="{EBC414B6-FC4C-4D86-94E8-39287581AD3C}" sibTransId="{618FAF15-F2A3-4FCC-9269-E75C6273969C}"/>
    <dgm:cxn modelId="{49F24957-36EE-4618-9D82-9BE8529F8963}" type="presOf" srcId="{66B6036C-C8DB-4EED-A777-4CAC8131CA59}" destId="{6AF06A21-E3DD-4FC0-B252-15F801A01ABD}" srcOrd="0" destOrd="0" presId="urn:microsoft.com/office/officeart/2005/8/layout/radial4"/>
    <dgm:cxn modelId="{AF463ABA-E766-46D8-AA5D-F22E04CF8327}" srcId="{88D1CD73-4455-4AA9-882D-FAD75F019972}" destId="{12276332-ED93-43B7-BAFE-FF5A3CA0E098}" srcOrd="5" destOrd="0" parTransId="{66B6036C-C8DB-4EED-A777-4CAC8131CA59}" sibTransId="{2B540C98-488D-4323-B93E-430C86FFCB47}"/>
    <dgm:cxn modelId="{262D1503-B1AC-438C-A611-4BDBF0A7469B}" srcId="{88D1CD73-4455-4AA9-882D-FAD75F019972}" destId="{59F77E24-8B54-47C0-8C2A-0F591CC319F9}" srcOrd="3" destOrd="0" parTransId="{CD878446-0ABA-49F2-BD49-F1239A5CB700}" sibTransId="{6098FEBC-BC7F-4D2B-B6E0-C77A9A56AD8A}"/>
    <dgm:cxn modelId="{E6E9F85C-996D-4A05-A420-F43747FC0ADE}" srcId="{88D1CD73-4455-4AA9-882D-FAD75F019972}" destId="{1CA00B1F-7D16-43D1-9297-099ADA60BFE9}" srcOrd="1" destOrd="0" parTransId="{1B6B32B2-0590-4FC0-AEB8-06E6A6BFA1E9}" sibTransId="{3D65B419-3005-49CE-A372-5B8C3C0A613E}"/>
    <dgm:cxn modelId="{58B03A53-31A5-430B-BBDB-C55CEABE0F22}" type="presOf" srcId="{1B6B32B2-0590-4FC0-AEB8-06E6A6BFA1E9}" destId="{7C1B169C-D453-48FA-B70C-2176EA3C509C}" srcOrd="0" destOrd="0" presId="urn:microsoft.com/office/officeart/2005/8/layout/radial4"/>
    <dgm:cxn modelId="{3C7A608C-3E8D-42B9-BFAC-37B9CAB646C9}" type="presOf" srcId="{EBC414B6-FC4C-4D86-94E8-39287581AD3C}" destId="{3597ADBA-7900-4714-8283-A2B89C8F79C6}" srcOrd="0" destOrd="0" presId="urn:microsoft.com/office/officeart/2005/8/layout/radial4"/>
    <dgm:cxn modelId="{B99FA235-495A-4FBA-98C7-ADF884DAB9F6}" type="presOf" srcId="{9EE36E21-F5EC-475B-8441-3C4D7269D886}" destId="{49C287F1-5D4A-4AA3-8006-5F6FF8C14973}"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550138C1-CAED-4345-BB94-296630ACC0F0}" type="presOf" srcId="{00D56E8C-D599-492C-8F63-B9DFF3FD7963}" destId="{D262798C-3BE2-4AB2-8663-BA031B0B9BB1}" srcOrd="0" destOrd="0" presId="urn:microsoft.com/office/officeart/2005/8/layout/radial4"/>
    <dgm:cxn modelId="{383C7396-CF33-4665-98EF-CD292EB5A336}" type="presParOf" srcId="{67CA66F3-1963-4A18-8EA1-5E5D8E069CBB}" destId="{DC3B3D67-D47F-4FA7-9588-4B2C8A646B3B}" srcOrd="0" destOrd="0" presId="urn:microsoft.com/office/officeart/2005/8/layout/radial4"/>
    <dgm:cxn modelId="{2B46A636-C52E-408D-977D-AF0BBDD270E7}" type="presParOf" srcId="{67CA66F3-1963-4A18-8EA1-5E5D8E069CBB}" destId="{49C287F1-5D4A-4AA3-8006-5F6FF8C14973}" srcOrd="1" destOrd="0" presId="urn:microsoft.com/office/officeart/2005/8/layout/radial4"/>
    <dgm:cxn modelId="{AF71C3BA-30D4-4702-BBA5-65EA584A3EC0}" type="presParOf" srcId="{67CA66F3-1963-4A18-8EA1-5E5D8E069CBB}" destId="{6180DE90-F576-4EEF-82A7-EF8C155B5481}" srcOrd="2" destOrd="0" presId="urn:microsoft.com/office/officeart/2005/8/layout/radial4"/>
    <dgm:cxn modelId="{F0F00DF1-9125-4174-AD50-96B80C6CBEB3}" type="presParOf" srcId="{67CA66F3-1963-4A18-8EA1-5E5D8E069CBB}" destId="{7C1B169C-D453-48FA-B70C-2176EA3C509C}" srcOrd="3" destOrd="0" presId="urn:microsoft.com/office/officeart/2005/8/layout/radial4"/>
    <dgm:cxn modelId="{01311EC1-6C6B-40C3-A868-6A76CBEA9827}" type="presParOf" srcId="{67CA66F3-1963-4A18-8EA1-5E5D8E069CBB}" destId="{BC8DB7BC-D652-46C5-9BA4-EA0CDB3A964D}" srcOrd="4" destOrd="0" presId="urn:microsoft.com/office/officeart/2005/8/layout/radial4"/>
    <dgm:cxn modelId="{D00DF111-524D-489C-9402-E8DA63BC3503}" type="presParOf" srcId="{67CA66F3-1963-4A18-8EA1-5E5D8E069CBB}" destId="{3597ADBA-7900-4714-8283-A2B89C8F79C6}" srcOrd="5" destOrd="0" presId="urn:microsoft.com/office/officeart/2005/8/layout/radial4"/>
    <dgm:cxn modelId="{A9FA22C5-AFE9-4296-A49F-89369429F611}" type="presParOf" srcId="{67CA66F3-1963-4A18-8EA1-5E5D8E069CBB}" destId="{0DC38C61-72A7-4E13-8299-AE458566A7BB}" srcOrd="6" destOrd="0" presId="urn:microsoft.com/office/officeart/2005/8/layout/radial4"/>
    <dgm:cxn modelId="{03A01C9A-DE8F-419D-8F0A-DC9F2422C1CD}" type="presParOf" srcId="{67CA66F3-1963-4A18-8EA1-5E5D8E069CBB}" destId="{3BA91E82-06F6-4F45-9661-86F09927EE33}" srcOrd="7" destOrd="0" presId="urn:microsoft.com/office/officeart/2005/8/layout/radial4"/>
    <dgm:cxn modelId="{8F7D0837-B9B9-4920-871F-E87AE566E542}" type="presParOf" srcId="{67CA66F3-1963-4A18-8EA1-5E5D8E069CBB}" destId="{61C04C98-D692-4F00-821E-F4F1719E594C}" srcOrd="8" destOrd="0" presId="urn:microsoft.com/office/officeart/2005/8/layout/radial4"/>
    <dgm:cxn modelId="{97C2D4F8-AD1A-4E5B-A5F2-4A1EA8805D26}" type="presParOf" srcId="{67CA66F3-1963-4A18-8EA1-5E5D8E069CBB}" destId="{D2DAD064-D966-4AF8-A3E5-0EEA4EE0BFE1}" srcOrd="9" destOrd="0" presId="urn:microsoft.com/office/officeart/2005/8/layout/radial4"/>
    <dgm:cxn modelId="{64B29697-9A38-4DF7-B16F-EEB8AF3B8CF5}" type="presParOf" srcId="{67CA66F3-1963-4A18-8EA1-5E5D8E069CBB}" destId="{D262798C-3BE2-4AB2-8663-BA031B0B9BB1}" srcOrd="10" destOrd="0" presId="urn:microsoft.com/office/officeart/2005/8/layout/radial4"/>
    <dgm:cxn modelId="{E14924A4-8F81-4494-B7E5-1F4FB93DDE65}" type="presParOf" srcId="{67CA66F3-1963-4A18-8EA1-5E5D8E069CBB}" destId="{6AF06A21-E3DD-4FC0-B252-15F801A01ABD}" srcOrd="11" destOrd="0" presId="urn:microsoft.com/office/officeart/2005/8/layout/radial4"/>
    <dgm:cxn modelId="{CFBAC5F9-76B3-4688-B89A-3DB1010A9E5F}" type="presParOf" srcId="{67CA66F3-1963-4A18-8EA1-5E5D8E069CBB}" destId="{70DC1843-62FF-4FC4-ACFA-0EBB5237476C}" srcOrd="12" destOrd="0" presId="urn:microsoft.com/office/officeart/2005/8/layout/radial4"/>
  </dgm:cxnLst>
  <dgm:bg/>
  <dgm:whole/>
</dgm:dataModel>
</file>

<file path=ppt/diagrams/data10.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748F6FAD-EFB3-4D04-8827-B29BB70694A9}">
      <dgm:prSet phldrT="[Texto]" custT="1"/>
      <dgm:spPr/>
      <dgm:t>
        <a:bodyPr/>
        <a:lstStyle/>
        <a:p>
          <a:pPr algn="just"/>
          <a:r>
            <a:rPr lang="es-MX" sz="1800" dirty="0" smtClean="0"/>
            <a:t>es un valor de la ciencia, que incluye la ciencia jurídica; todo tratamiento científico de los fenómenos socio-jurídicos se circunscribe en la búsqueda de la verdad, para aproximarnos a la misma. </a:t>
          </a:r>
          <a:endParaRPr lang="es-MX" sz="18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MX" dirty="0" smtClean="0"/>
            <a:t>EN LA BÚSQUEDA DE LA VERDAD </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custT="1"/>
      <dgm:spPr/>
      <dgm:t>
        <a:bodyPr/>
        <a:lstStyle/>
        <a:p>
          <a:pPr algn="l"/>
          <a:r>
            <a:rPr lang="es-MX" sz="2000" dirty="0" smtClean="0"/>
            <a:t>es necesario la confrontación permanente del saber jurídico con todo pensamiento universal, busquemos la verdad en la diversidad del pensamiento, busquemos la verdad total por encima de las verdades parciales de la realidad. </a:t>
          </a:r>
          <a:endParaRPr lang="es-MX" sz="1500"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 </a:t>
          </a:r>
          <a:r>
            <a:rPr lang="es-MX" dirty="0" smtClean="0"/>
            <a:t>AL VALOR DE LA VERDAD </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pPr algn="just"/>
          <a:r>
            <a:rPr lang="es-MX" dirty="0" smtClean="0"/>
            <a:t>se le opone la mentira y en este sentido consideramos que es función permanente del investigador exhibirla y combatirla para hacer prevalecer dentro de la ciencia jurídica la verdad de su exacta dimensión. </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MX" dirty="0" smtClean="0"/>
            <a:t>LA VERDAD </a:t>
          </a:r>
          <a:endParaRPr lang="es-MX" dirty="0"/>
        </a:p>
      </dgm:t>
    </dgm:pt>
    <dgm:pt modelId="{F38C55A9-2611-4277-9F0D-9215918601B6}" type="sibTrans" cxnId="{4CB8537F-FD40-4DD1-8D45-9BD381D3C801}">
      <dgm:prSet/>
      <dgm:spPr/>
      <dgm:t>
        <a:bodyPr/>
        <a:lstStyle/>
        <a:p>
          <a:endParaRPr lang="es-MX"/>
        </a:p>
      </dgm:t>
    </dgm:pt>
    <dgm:pt modelId="{FF843A85-2662-41C8-AC49-C8E17A7F7FEF}" type="parTrans" cxnId="{4CB8537F-FD40-4DD1-8D45-9BD381D3C801}">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custScaleY="179555">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custLinFactNeighborX="-1352" custLinFactNeighborY="3596">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custScaleY="184237" custLinFactNeighborX="300" custLinFactNeighborY="-1833">
        <dgm:presLayoutVars>
          <dgm:bulletEnabled val="1"/>
        </dgm:presLayoutVars>
      </dgm:prSet>
      <dgm:spPr/>
      <dgm:t>
        <a:bodyPr/>
        <a:lstStyle/>
        <a:p>
          <a:endParaRPr lang="es-MX"/>
        </a:p>
      </dgm:t>
    </dgm:pt>
  </dgm:ptLst>
  <dgm:cxnLst>
    <dgm:cxn modelId="{D329A9C0-C8F3-4059-BA49-C263F700BE0D}" srcId="{46D6D5F0-1EEA-40CD-9D38-A8A962A7319E}" destId="{8FF6B16F-937E-443B-A89B-C65062A342BF}" srcOrd="0" destOrd="0" parTransId="{2344148A-AF9F-4DA3-85B7-5D156ECDBEC9}" sibTransId="{48686E63-1F67-4B10-BFCC-10AC9BE64B53}"/>
    <dgm:cxn modelId="{291E924D-436A-4328-AEA7-A66899D77F47}" type="presOf" srcId="{8FF6B16F-937E-443B-A89B-C65062A342BF}" destId="{12EC55EF-B5B5-4D5F-9617-8BF88C9B85A0}" srcOrd="0" destOrd="0" presId="urn:microsoft.com/office/officeart/2005/8/layout/chevron2"/>
    <dgm:cxn modelId="{1A094D63-6461-4D52-B139-2217C453E5C1}" type="presOf" srcId="{B643A659-9320-4107-8DFA-FBD15F3444EA}" destId="{B44C56B9-5F7B-4B1E-8932-08F16ECEF0E7}"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40BAFF08-0AC9-4426-AAE8-9B488C09BEC1}" type="presOf" srcId="{43DE9527-3405-4CD0-8E16-A1488AF6AFD4}" destId="{0CAEDA79-01AB-4FB9-8CA1-CFC76B3E979F}" srcOrd="0" destOrd="0" presId="urn:microsoft.com/office/officeart/2005/8/layout/chevron2"/>
    <dgm:cxn modelId="{5D1BD9F1-30F1-4278-8C64-F5761C8EABA8}" type="presOf" srcId="{748F6FAD-EFB3-4D04-8827-B29BB70694A9}" destId="{9F232B4B-8B77-46B9-980B-B433E1942023}" srcOrd="0" destOrd="0" presId="urn:microsoft.com/office/officeart/2005/8/layout/chevron2"/>
    <dgm:cxn modelId="{4CB8537F-FD40-4DD1-8D45-9BD381D3C801}" srcId="{B643A659-9320-4107-8DFA-FBD15F3444EA}" destId="{2E45F8E0-0C83-40A4-A165-7EC75FCFEDDF}" srcOrd="0" destOrd="0" parTransId="{FF843A85-2662-41C8-AC49-C8E17A7F7FEF}" sibTransId="{F38C55A9-2611-4277-9F0D-9215918601B6}"/>
    <dgm:cxn modelId="{F1B42959-F2D6-4DD5-994B-354CD248009E}" type="presOf" srcId="{46D6D5F0-1EEA-40CD-9D38-A8A962A7319E}" destId="{B8B9351C-857C-4BCD-838F-1CDCEF3024EF}" srcOrd="0" destOrd="0" presId="urn:microsoft.com/office/officeart/2005/8/layout/chevron2"/>
    <dgm:cxn modelId="{A3F52CDD-048A-4E55-A4BC-F221F81D5DF3}" type="presOf" srcId="{4AE8A8FA-B7E5-4423-A7FE-074E28656390}" destId="{512B8A4F-035D-470B-B452-D22130002B40}" srcOrd="0" destOrd="0" presId="urn:microsoft.com/office/officeart/2005/8/layout/chevron2"/>
    <dgm:cxn modelId="{AA4A3297-E549-49BE-82A2-95E1FCA5E796}" type="presOf" srcId="{2E45F8E0-0C83-40A4-A165-7EC75FCFEDDF}" destId="{AF3E0850-5198-423A-A994-FACABD517CA0}" srcOrd="0" destOrd="0"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7594D065-7F89-49E5-909C-92314C04C14F}" srcId="{B643A659-9320-4107-8DFA-FBD15F3444EA}" destId="{46D6D5F0-1EEA-40CD-9D38-A8A962A7319E}" srcOrd="2" destOrd="0" parTransId="{1C61184F-3EA3-4BA1-88D4-BC59182A0ABB}" sibTransId="{909CA1BC-78C7-468F-8DC6-9AC48548EEC7}"/>
    <dgm:cxn modelId="{3717F800-F8C2-40EA-A1C2-22241EAE6409}" srcId="{4AE8A8FA-B7E5-4423-A7FE-074E28656390}" destId="{43DE9527-3405-4CD0-8E16-A1488AF6AFD4}" srcOrd="0" destOrd="0" parTransId="{EE4E7DA5-D4B6-4E3B-B345-89F7750386DA}" sibTransId="{B1D72729-EFD9-4555-9169-7C5E69450990}"/>
    <dgm:cxn modelId="{1AEF7AC2-1540-4B22-94B0-5BCD9D5FFA70}" type="presParOf" srcId="{B44C56B9-5F7B-4B1E-8932-08F16ECEF0E7}" destId="{A5010699-DF66-4786-A64C-1017E1300579}" srcOrd="0" destOrd="0" presId="urn:microsoft.com/office/officeart/2005/8/layout/chevron2"/>
    <dgm:cxn modelId="{F937A41A-BD32-49A9-8057-6A7658A42CFD}" type="presParOf" srcId="{A5010699-DF66-4786-A64C-1017E1300579}" destId="{AF3E0850-5198-423A-A994-FACABD517CA0}" srcOrd="0" destOrd="0" presId="urn:microsoft.com/office/officeart/2005/8/layout/chevron2"/>
    <dgm:cxn modelId="{3ACC1A34-7D53-492E-B6C6-72C099C6BD80}" type="presParOf" srcId="{A5010699-DF66-4786-A64C-1017E1300579}" destId="{9F232B4B-8B77-46B9-980B-B433E1942023}" srcOrd="1" destOrd="0" presId="urn:microsoft.com/office/officeart/2005/8/layout/chevron2"/>
    <dgm:cxn modelId="{F4B3E911-4D49-4D3A-A824-C2EA6D3F9712}" type="presParOf" srcId="{B44C56B9-5F7B-4B1E-8932-08F16ECEF0E7}" destId="{70371218-9D2F-4890-9006-764BF7D1EE4A}" srcOrd="1" destOrd="0" presId="urn:microsoft.com/office/officeart/2005/8/layout/chevron2"/>
    <dgm:cxn modelId="{B2B000D8-D2B6-4158-A01D-FD72C72B7F24}" type="presParOf" srcId="{B44C56B9-5F7B-4B1E-8932-08F16ECEF0E7}" destId="{1F558354-948F-48DE-AEBD-310EC34CA813}" srcOrd="2" destOrd="0" presId="urn:microsoft.com/office/officeart/2005/8/layout/chevron2"/>
    <dgm:cxn modelId="{E5C0548B-5C60-482E-A0EA-89313DBF48DD}" type="presParOf" srcId="{1F558354-948F-48DE-AEBD-310EC34CA813}" destId="{512B8A4F-035D-470B-B452-D22130002B40}" srcOrd="0" destOrd="0" presId="urn:microsoft.com/office/officeart/2005/8/layout/chevron2"/>
    <dgm:cxn modelId="{FC54B559-E261-4DEF-971F-A915B3C6F1A2}" type="presParOf" srcId="{1F558354-948F-48DE-AEBD-310EC34CA813}" destId="{0CAEDA79-01AB-4FB9-8CA1-CFC76B3E979F}" srcOrd="1" destOrd="0" presId="urn:microsoft.com/office/officeart/2005/8/layout/chevron2"/>
    <dgm:cxn modelId="{C5689B68-AA8D-430F-87DF-8B10052C57A5}" type="presParOf" srcId="{B44C56B9-5F7B-4B1E-8932-08F16ECEF0E7}" destId="{76D6EA30-4F7F-40D1-881B-D57ACCB95EEC}" srcOrd="3" destOrd="0" presId="urn:microsoft.com/office/officeart/2005/8/layout/chevron2"/>
    <dgm:cxn modelId="{219C0083-4519-4803-AA19-E4BBE4CD1ED3}" type="presParOf" srcId="{B44C56B9-5F7B-4B1E-8932-08F16ECEF0E7}" destId="{22065EED-E945-416C-9F34-C9D28AF5069B}" srcOrd="4" destOrd="0" presId="urn:microsoft.com/office/officeart/2005/8/layout/chevron2"/>
    <dgm:cxn modelId="{74255AD3-D5AD-4239-8D60-1EFBDE7261D8}" type="presParOf" srcId="{22065EED-E945-416C-9F34-C9D28AF5069B}" destId="{B8B9351C-857C-4BCD-838F-1CDCEF3024EF}" srcOrd="0" destOrd="0" presId="urn:microsoft.com/office/officeart/2005/8/layout/chevron2"/>
    <dgm:cxn modelId="{6F562451-6014-4DE7-AE60-88AFA13E2021}" type="presParOf" srcId="{22065EED-E945-416C-9F34-C9D28AF5069B}" destId="{12EC55EF-B5B5-4D5F-9617-8BF88C9B85A0}"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LA BUSQUEDA DE LA VERDAD</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F39371E6-9A15-42B7-A158-0F882582656B}" type="presOf" srcId="{8B0F1836-1EAF-41C4-B0C0-446F58D4C46F}" destId="{2F350E29-DC83-4309-956B-6DE34027F2D2}"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2F40EB02-324C-4F5A-843D-44B1828527F3}" type="presOf" srcId="{D570D13C-CAA4-49EE-9EB3-56D1F4319664}" destId="{54108079-3681-4ED9-8028-9E2F62605F57}" srcOrd="0" destOrd="0" presId="urn:microsoft.com/office/officeart/2005/8/layout/vList2"/>
    <dgm:cxn modelId="{1524EACF-FF96-46C4-8D67-95F5B1DECA7A}"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748F6FAD-EFB3-4D04-8827-B29BB70694A9}">
      <dgm:prSet phldrT="[Texto]" custT="1"/>
      <dgm:spPr/>
      <dgm:t>
        <a:bodyPr/>
        <a:lstStyle/>
        <a:p>
          <a:pPr algn="just"/>
          <a:r>
            <a:rPr lang="es-MX" sz="1800" dirty="0" smtClean="0"/>
            <a:t>en sentido estricto y amplio es un fin trascendente de la investigación jurídica, el jurista participa en todo momento en su realización desde su intervención hasta su participación en la solución de problemas, entre naciones y demás sujetos de carácter internacional, participa también el estudioso del derecho en la configuración de Convenios Internacionales para la armonía y la paz universal. </a:t>
          </a:r>
          <a:endParaRPr lang="es-MX" sz="18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a:solidFill>
          <a:schemeClr val="accent4">
            <a:lumMod val="40000"/>
            <a:lumOff val="60000"/>
          </a:schemeClr>
        </a:solidFill>
      </dgm:spPr>
      <dgm:t>
        <a:bodyPr/>
        <a:lstStyle/>
        <a:p>
          <a:r>
            <a:rPr lang="es-MX" dirty="0" smtClean="0"/>
            <a:t>La armonía de la humanidad </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custT="1"/>
      <dgm:spPr/>
      <dgm:t>
        <a:bodyPr/>
        <a:lstStyle/>
        <a:p>
          <a:pPr algn="l"/>
          <a:r>
            <a:rPr lang="es-MX" sz="2000" dirty="0" smtClean="0"/>
            <a:t>puede darse en el marco de los valores del derecho motivando que todo ser humano realice en la vida social todas sus capacidades y potencialidades. La introducción de la armonía en la vida social es introducir el arte dentro de la convivencia humana para el efecto de que cada individuo participe con plenitud en la obra suprema del convivir de la humanidad. </a:t>
          </a:r>
          <a:endParaRPr lang="es-MX" sz="1500"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a:solidFill>
          <a:schemeClr val="accent4">
            <a:lumMod val="40000"/>
            <a:lumOff val="60000"/>
          </a:schemeClr>
        </a:solidFill>
      </dgm:spPr>
      <dgm:t>
        <a:bodyPr/>
        <a:lstStyle/>
        <a:p>
          <a:r>
            <a:rPr lang="es-MX" dirty="0" smtClean="0"/>
            <a:t>LA PAZ </a:t>
          </a:r>
          <a:endParaRPr lang="es-MX" dirty="0"/>
        </a:p>
      </dgm:t>
    </dgm:pt>
    <dgm:pt modelId="{F38C55A9-2611-4277-9F0D-9215918601B6}" type="sibTrans" cxnId="{4CB8537F-FD40-4DD1-8D45-9BD381D3C801}">
      <dgm:prSet/>
      <dgm:spPr/>
      <dgm:t>
        <a:bodyPr/>
        <a:lstStyle/>
        <a:p>
          <a:endParaRPr lang="es-MX"/>
        </a:p>
      </dgm:t>
    </dgm:pt>
    <dgm:pt modelId="{FF843A85-2662-41C8-AC49-C8E17A7F7FEF}" type="parTrans" cxnId="{4CB8537F-FD40-4DD1-8D45-9BD381D3C801}">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custScaleY="156252">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2">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2" custScaleY="179555">
        <dgm:presLayoutVars>
          <dgm:bulletEnabled val="1"/>
        </dgm:presLayoutVars>
      </dgm:prSet>
      <dgm:spPr/>
      <dgm:t>
        <a:bodyPr/>
        <a:lstStyle/>
        <a:p>
          <a:endParaRPr lang="es-MX"/>
        </a:p>
      </dgm:t>
    </dgm:pt>
  </dgm:ptLst>
  <dgm:cxnLst>
    <dgm:cxn modelId="{9BD9E3AF-724A-425F-B171-0A3CD52DAC65}" type="presOf" srcId="{4AE8A8FA-B7E5-4423-A7FE-074E28656390}" destId="{512B8A4F-035D-470B-B452-D22130002B40}" srcOrd="0" destOrd="0" presId="urn:microsoft.com/office/officeart/2005/8/layout/chevron2"/>
    <dgm:cxn modelId="{4B53A10E-4A01-4173-86D5-7C3960B0978A}" type="presOf" srcId="{43DE9527-3405-4CD0-8E16-A1488AF6AFD4}" destId="{0CAEDA79-01AB-4FB9-8CA1-CFC76B3E979F}" srcOrd="0" destOrd="0" presId="urn:microsoft.com/office/officeart/2005/8/layout/chevron2"/>
    <dgm:cxn modelId="{F0B4EC35-6244-43BE-BAF2-E8E471D76061}" type="presOf" srcId="{2E45F8E0-0C83-40A4-A165-7EC75FCFEDDF}" destId="{AF3E0850-5198-423A-A994-FACABD517CA0}"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4CB8537F-FD40-4DD1-8D45-9BD381D3C801}" srcId="{B643A659-9320-4107-8DFA-FBD15F3444EA}" destId="{2E45F8E0-0C83-40A4-A165-7EC75FCFEDDF}" srcOrd="0" destOrd="0" parTransId="{FF843A85-2662-41C8-AC49-C8E17A7F7FEF}" sibTransId="{F38C55A9-2611-4277-9F0D-9215918601B6}"/>
    <dgm:cxn modelId="{2B60C472-5C02-4C4E-B615-231C2D9E5DD1}" type="presOf" srcId="{748F6FAD-EFB3-4D04-8827-B29BB70694A9}" destId="{9F232B4B-8B77-46B9-980B-B433E1942023}" srcOrd="0" destOrd="0"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DB6E0266-1A53-43F8-8C4F-886E1383AA1B}" type="presOf" srcId="{B643A659-9320-4107-8DFA-FBD15F3444EA}" destId="{B44C56B9-5F7B-4B1E-8932-08F16ECEF0E7}"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F6A07D45-0C55-4E3F-95C6-4C563094E461}" type="presParOf" srcId="{B44C56B9-5F7B-4B1E-8932-08F16ECEF0E7}" destId="{A5010699-DF66-4786-A64C-1017E1300579}" srcOrd="0" destOrd="0" presId="urn:microsoft.com/office/officeart/2005/8/layout/chevron2"/>
    <dgm:cxn modelId="{2348E9C8-8B60-4C86-9182-70AEBE770957}" type="presParOf" srcId="{A5010699-DF66-4786-A64C-1017E1300579}" destId="{AF3E0850-5198-423A-A994-FACABD517CA0}" srcOrd="0" destOrd="0" presId="urn:microsoft.com/office/officeart/2005/8/layout/chevron2"/>
    <dgm:cxn modelId="{1ACB3A98-E3A1-456D-B096-5FD74941F9C8}" type="presParOf" srcId="{A5010699-DF66-4786-A64C-1017E1300579}" destId="{9F232B4B-8B77-46B9-980B-B433E1942023}" srcOrd="1" destOrd="0" presId="urn:microsoft.com/office/officeart/2005/8/layout/chevron2"/>
    <dgm:cxn modelId="{11383C11-36E7-4E05-96D7-FC5A2EDE51F6}" type="presParOf" srcId="{B44C56B9-5F7B-4B1E-8932-08F16ECEF0E7}" destId="{70371218-9D2F-4890-9006-764BF7D1EE4A}" srcOrd="1" destOrd="0" presId="urn:microsoft.com/office/officeart/2005/8/layout/chevron2"/>
    <dgm:cxn modelId="{6F0A815E-98CF-480E-9874-ED35C7BB8AEA}" type="presParOf" srcId="{B44C56B9-5F7B-4B1E-8932-08F16ECEF0E7}" destId="{1F558354-948F-48DE-AEBD-310EC34CA813}" srcOrd="2" destOrd="0" presId="urn:microsoft.com/office/officeart/2005/8/layout/chevron2"/>
    <dgm:cxn modelId="{FF459A2C-281E-45C7-9837-FCFD52511248}" type="presParOf" srcId="{1F558354-948F-48DE-AEBD-310EC34CA813}" destId="{512B8A4F-035D-470B-B452-D22130002B40}" srcOrd="0" destOrd="0" presId="urn:microsoft.com/office/officeart/2005/8/layout/chevron2"/>
    <dgm:cxn modelId="{795100B3-C832-49FB-A6F5-187A37833012}" type="presParOf" srcId="{1F558354-948F-48DE-AEBD-310EC34CA813}" destId="{0CAEDA79-01AB-4FB9-8CA1-CFC76B3E979F}" srcOrd="1" destOrd="0" presId="urn:microsoft.com/office/officeart/2005/8/layout/chevron2"/>
  </dgm:cxnLst>
  <dgm:bg/>
  <dgm:whole/>
</dgm:dataModel>
</file>

<file path=ppt/diagrams/data13.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custT="1"/>
      <dgm:spPr>
        <a:solidFill>
          <a:schemeClr val="accent4">
            <a:lumMod val="75000"/>
          </a:schemeClr>
        </a:solidFill>
      </dgm:spPr>
      <dgm:t>
        <a:bodyPr/>
        <a:lstStyle/>
        <a:p>
          <a:pPr algn="ctr" rtl="0"/>
          <a:r>
            <a:rPr lang="es-MX" sz="3200" dirty="0" smtClean="0"/>
            <a:t>LA REALIZACIÓN DE LA PAZ EN LA ARMONÍA</a:t>
          </a:r>
          <a:endParaRPr lang="es-ES" sz="3200"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E6D186C6-AC61-44B5-981B-CF84F9BA480F}" type="presOf" srcId="{8B0F1836-1EAF-41C4-B0C0-446F58D4C46F}" destId="{2F350E29-DC83-4309-956B-6DE34027F2D2}" srcOrd="0" destOrd="0" presId="urn:microsoft.com/office/officeart/2005/8/layout/vList2"/>
    <dgm:cxn modelId="{55B592F6-0E53-45EB-B61E-11517E3AF3C2}" type="presOf" srcId="{D570D13C-CAA4-49EE-9EB3-56D1F4319664}" destId="{54108079-3681-4ED9-8028-9E2F62605F57}" srcOrd="0" destOrd="0" presId="urn:microsoft.com/office/officeart/2005/8/layout/vList2"/>
    <dgm:cxn modelId="{A90EF640-2277-4A78-A5B6-D3D2A5C9697F}" type="presParOf" srcId="{54108079-3681-4ED9-8028-9E2F62605F57}" destId="{2F350E29-DC83-4309-956B-6DE34027F2D2}" srcOrd="0" destOrd="0" presId="urn:microsoft.com/office/officeart/2005/8/layout/vList2"/>
  </dgm:cxnLst>
  <dgm:bg/>
  <dgm:whole/>
</dgm:dataModel>
</file>

<file path=ppt/diagrams/data14.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748F6FAD-EFB3-4D04-8827-B29BB70694A9}">
      <dgm:prSet phldrT="[Texto]" custT="1"/>
      <dgm:spPr/>
      <dgm:t>
        <a:bodyPr/>
        <a:lstStyle/>
        <a:p>
          <a:pPr algn="just"/>
          <a:r>
            <a:rPr lang="es-MX" sz="2000" dirty="0" smtClean="0"/>
            <a:t>Son resultados de la investigación jurídica de especial importancia</a:t>
          </a:r>
          <a:endParaRPr lang="es-MX" sz="20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MX" smtClean="0"/>
            <a:t>EL DICTAMEN </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pPr algn="l"/>
          <a:r>
            <a:rPr lang="es-MX" dirty="0" smtClean="0"/>
            <a:t>Son documentos que contienen resultados de investigaciones que sólo pueden realizarlas profesionales o peritos previamente capacitados para ello versados ampliamente en la materia correspondiente.</a:t>
          </a:r>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MX" dirty="0" smtClean="0"/>
            <a:t>DISEÑOS O PROYECTOS LEGISLATIVOS </a:t>
          </a:r>
          <a:endParaRPr lang="es-MX" dirty="0"/>
        </a:p>
      </dgm:t>
    </dgm:pt>
    <dgm:pt modelId="{F38C55A9-2611-4277-9F0D-9215918601B6}" type="sibTrans" cxnId="{4CB8537F-FD40-4DD1-8D45-9BD381D3C801}">
      <dgm:prSet/>
      <dgm:spPr/>
      <dgm:t>
        <a:bodyPr/>
        <a:lstStyle/>
        <a:p>
          <a:endParaRPr lang="es-MX"/>
        </a:p>
      </dgm:t>
    </dgm:pt>
    <dgm:pt modelId="{FF843A85-2662-41C8-AC49-C8E17A7F7FEF}" type="parTrans" cxnId="{4CB8537F-FD40-4DD1-8D45-9BD381D3C801}">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custScaleY="126651">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2">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2" custScaleY="200272">
        <dgm:presLayoutVars>
          <dgm:bulletEnabled val="1"/>
        </dgm:presLayoutVars>
      </dgm:prSet>
      <dgm:spPr/>
      <dgm:t>
        <a:bodyPr/>
        <a:lstStyle/>
        <a:p>
          <a:endParaRPr lang="es-MX"/>
        </a:p>
      </dgm:t>
    </dgm:pt>
  </dgm:ptLst>
  <dgm:cxnLst>
    <dgm:cxn modelId="{A809529C-0882-4F1E-A62F-57E059E5BC20}" type="presOf" srcId="{4AE8A8FA-B7E5-4423-A7FE-074E28656390}" destId="{512B8A4F-035D-470B-B452-D22130002B40}" srcOrd="0" destOrd="0" presId="urn:microsoft.com/office/officeart/2005/8/layout/chevron2"/>
    <dgm:cxn modelId="{254F846D-8F06-4CFC-A000-43CB5C7096AF}" type="presOf" srcId="{748F6FAD-EFB3-4D04-8827-B29BB70694A9}" destId="{9F232B4B-8B77-46B9-980B-B433E1942023}" srcOrd="0" destOrd="0" presId="urn:microsoft.com/office/officeart/2005/8/layout/chevron2"/>
    <dgm:cxn modelId="{EC205D3D-F0B6-471D-B600-ABB75D6EBA43}" type="presOf" srcId="{B643A659-9320-4107-8DFA-FBD15F3444EA}" destId="{B44C56B9-5F7B-4B1E-8932-08F16ECEF0E7}" srcOrd="0" destOrd="0" presId="urn:microsoft.com/office/officeart/2005/8/layout/chevron2"/>
    <dgm:cxn modelId="{6A0AAB6F-9B41-4404-B904-F80F5FE661F6}" type="presOf" srcId="{43DE9527-3405-4CD0-8E16-A1488AF6AFD4}" destId="{0CAEDA79-01AB-4FB9-8CA1-CFC76B3E979F}"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4CB8537F-FD40-4DD1-8D45-9BD381D3C801}" srcId="{B643A659-9320-4107-8DFA-FBD15F3444EA}" destId="{2E45F8E0-0C83-40A4-A165-7EC75FCFEDDF}" srcOrd="0" destOrd="0" parTransId="{FF843A85-2662-41C8-AC49-C8E17A7F7FEF}" sibTransId="{F38C55A9-2611-4277-9F0D-9215918601B6}"/>
    <dgm:cxn modelId="{025FEFFB-00A2-4E59-BD50-CD785B470C05}" type="presOf" srcId="{2E45F8E0-0C83-40A4-A165-7EC75FCFEDDF}" destId="{AF3E0850-5198-423A-A994-FACABD517CA0}" srcOrd="0" destOrd="0"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3717F800-F8C2-40EA-A1C2-22241EAE6409}" srcId="{4AE8A8FA-B7E5-4423-A7FE-074E28656390}" destId="{43DE9527-3405-4CD0-8E16-A1488AF6AFD4}" srcOrd="0" destOrd="0" parTransId="{EE4E7DA5-D4B6-4E3B-B345-89F7750386DA}" sibTransId="{B1D72729-EFD9-4555-9169-7C5E69450990}"/>
    <dgm:cxn modelId="{3D97FC9F-2925-46C5-B090-61A20B277670}" type="presParOf" srcId="{B44C56B9-5F7B-4B1E-8932-08F16ECEF0E7}" destId="{A5010699-DF66-4786-A64C-1017E1300579}" srcOrd="0" destOrd="0" presId="urn:microsoft.com/office/officeart/2005/8/layout/chevron2"/>
    <dgm:cxn modelId="{C1770538-5BE4-4BA0-922B-0A29B2280A4B}" type="presParOf" srcId="{A5010699-DF66-4786-A64C-1017E1300579}" destId="{AF3E0850-5198-423A-A994-FACABD517CA0}" srcOrd="0" destOrd="0" presId="urn:microsoft.com/office/officeart/2005/8/layout/chevron2"/>
    <dgm:cxn modelId="{B5A3D383-DBBB-4E54-AA18-6F2D7A06BA7D}" type="presParOf" srcId="{A5010699-DF66-4786-A64C-1017E1300579}" destId="{9F232B4B-8B77-46B9-980B-B433E1942023}" srcOrd="1" destOrd="0" presId="urn:microsoft.com/office/officeart/2005/8/layout/chevron2"/>
    <dgm:cxn modelId="{F26D8524-9D07-47B8-9BB2-909CF5BC85C9}" type="presParOf" srcId="{B44C56B9-5F7B-4B1E-8932-08F16ECEF0E7}" destId="{70371218-9D2F-4890-9006-764BF7D1EE4A}" srcOrd="1" destOrd="0" presId="urn:microsoft.com/office/officeart/2005/8/layout/chevron2"/>
    <dgm:cxn modelId="{7591353C-6BD8-4DEB-A6E9-5EC78BB8B72C}" type="presParOf" srcId="{B44C56B9-5F7B-4B1E-8932-08F16ECEF0E7}" destId="{1F558354-948F-48DE-AEBD-310EC34CA813}" srcOrd="2" destOrd="0" presId="urn:microsoft.com/office/officeart/2005/8/layout/chevron2"/>
    <dgm:cxn modelId="{559D6E28-9A6F-4CB4-867A-1B57AF29C3C2}" type="presParOf" srcId="{1F558354-948F-48DE-AEBD-310EC34CA813}" destId="{512B8A4F-035D-470B-B452-D22130002B40}" srcOrd="0" destOrd="0" presId="urn:microsoft.com/office/officeart/2005/8/layout/chevron2"/>
    <dgm:cxn modelId="{5A041C79-109F-4F78-85BE-AD9309BC5A2A}" type="presParOf" srcId="{1F558354-948F-48DE-AEBD-310EC34CA813}" destId="{0CAEDA79-01AB-4FB9-8CA1-CFC76B3E979F}"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PRODUCCIONES LEGISLATIVAS </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7DDD52CE-0249-49C9-A835-E5554936A475}" type="presOf" srcId="{8B0F1836-1EAF-41C4-B0C0-446F58D4C46F}" destId="{2F350E29-DC83-4309-956B-6DE34027F2D2}" srcOrd="0" destOrd="0" presId="urn:microsoft.com/office/officeart/2005/8/layout/vList2"/>
    <dgm:cxn modelId="{84A1B1A5-9241-442D-A784-C385FC942488}" type="presOf" srcId="{D570D13C-CAA4-49EE-9EB3-56D1F4319664}" destId="{54108079-3681-4ED9-8028-9E2F62605F57}" srcOrd="0" destOrd="0" presId="urn:microsoft.com/office/officeart/2005/8/layout/vList2"/>
    <dgm:cxn modelId="{A04B4405-76BC-4EA1-9497-53AAEF8C550F}"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5" qsCatId="3D" csTypeId="urn:microsoft.com/office/officeart/2005/8/colors/colorful5" csCatId="colorful" phldr="1"/>
      <dgm:spPr/>
      <dgm:t>
        <a:bodyPr/>
        <a:lstStyle/>
        <a:p>
          <a:endParaRPr lang="es-MX"/>
        </a:p>
      </dgm:t>
    </dgm:pt>
    <dgm:pt modelId="{D2E208AD-9457-45DF-B007-B963920D534F}">
      <dgm:prSet phldrT="[Texto]"/>
      <dgm:spPr/>
      <dgm:t>
        <a:bodyPr/>
        <a:lstStyle/>
        <a:p>
          <a:r>
            <a:rPr lang="es-ES" dirty="0" smtClean="0"/>
            <a:t>Etapas del proceso de la Investigación Jurídica</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custT="1"/>
      <dgm:spPr/>
      <dgm:t>
        <a:bodyPr/>
        <a:lstStyle/>
        <a:p>
          <a:r>
            <a:rPr lang="es-MX" sz="2000" dirty="0" smtClean="0"/>
            <a:t>ELECCIÓN Y DEFINICIÓN DEL TEMA DE INVESTIGACIÓN.</a:t>
          </a:r>
          <a:endParaRPr lang="es-MX" sz="20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custT="1"/>
      <dgm:spPr/>
      <dgm:t>
        <a:bodyPr/>
        <a:lstStyle/>
        <a:p>
          <a:r>
            <a:rPr lang="es-MX" sz="2000" dirty="0" smtClean="0"/>
            <a:t>PLANEACIÓN, PROGRAMACIÓN Y DEFINICIÓN DE CONTENIDOS Y MEDIOS.</a:t>
          </a:r>
          <a:endParaRPr lang="es-MX" sz="2000"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BFE7C015-1E0E-4A4B-AFB1-A7C4C573A045}">
      <dgm:prSet phldrT="[Texto]" custT="1"/>
      <dgm:spPr/>
      <dgm:t>
        <a:bodyPr/>
        <a:lstStyle/>
        <a:p>
          <a:r>
            <a:rPr lang="es-MX" sz="2000" dirty="0" smtClean="0"/>
            <a:t>REALIZACIÓN DEL TRABAJO.</a:t>
          </a:r>
          <a:endParaRPr lang="es-MX" sz="2000" dirty="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0E47FE9D-97A8-4994-A082-48F6488F85C8}">
      <dgm:prSet phldrT="[Texto]" custT="1"/>
      <dgm:spPr/>
      <dgm:t>
        <a:bodyPr/>
        <a:lstStyle/>
        <a:p>
          <a:r>
            <a:rPr lang="es-MX" sz="2000" dirty="0" smtClean="0"/>
            <a:t>PRESENTACIÓN, REGISTRO Y CLASIFICACIÓN DE CONTENIDOS</a:t>
          </a:r>
          <a:endParaRPr lang="es-MX" sz="2000" dirty="0"/>
        </a:p>
      </dgm:t>
    </dgm:pt>
    <dgm:pt modelId="{0F9F6429-5284-4485-A9B7-5D4737A9B2EC}" type="parTrans" cxnId="{F3C291F3-0DE1-41D6-B92A-51235D1C4102}">
      <dgm:prSet/>
      <dgm:spPr/>
      <dgm:t>
        <a:bodyPr/>
        <a:lstStyle/>
        <a:p>
          <a:endParaRPr lang="es-MX"/>
        </a:p>
      </dgm:t>
    </dgm:pt>
    <dgm:pt modelId="{FC6D3FCA-C022-4F40-9F01-1D62F284178B}" type="sibTrans" cxnId="{F3C291F3-0DE1-41D6-B92A-51235D1C4102}">
      <dgm:prSet/>
      <dgm:spPr/>
      <dgm:t>
        <a:bodyPr/>
        <a:lstStyle/>
        <a:p>
          <a:endParaRPr lang="es-MX"/>
        </a:p>
      </dgm:t>
    </dgm:pt>
    <dgm:pt modelId="{2DC5640C-C6BF-4588-8847-5087775F9269}">
      <dgm:prSet phldrT="[Texto]" custT="1"/>
      <dgm:spPr/>
      <dgm:t>
        <a:bodyPr/>
        <a:lstStyle/>
        <a:p>
          <a:r>
            <a:rPr lang="es-MX" sz="2000" dirty="0" smtClean="0"/>
            <a:t>REVISIÓN FINAL, ARMONIZACIÓN DE LOS ELEMENTOS Y APLICACIÓN DE LOS RESULTADOS.</a:t>
          </a:r>
          <a:endParaRPr lang="es-MX" sz="2000" dirty="0"/>
        </a:p>
      </dgm:t>
    </dgm:pt>
    <dgm:pt modelId="{10A73503-B660-40E5-B53D-FFCD400176D1}" type="parTrans" cxnId="{21228D62-AE00-4AE3-8647-7BF965F679DD}">
      <dgm:prSet/>
      <dgm:spPr/>
      <dgm:t>
        <a:bodyPr/>
        <a:lstStyle/>
        <a:p>
          <a:endParaRPr lang="es-MX"/>
        </a:p>
      </dgm:t>
    </dgm:pt>
    <dgm:pt modelId="{837703BD-1F98-455A-A499-789769ACD7BD}" type="sibTrans" cxnId="{21228D62-AE00-4AE3-8647-7BF965F679DD}">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t>
        <a:bodyPr/>
        <a:lstStyle/>
        <a:p>
          <a:endParaRPr lang="es-MX"/>
        </a:p>
      </dgm:t>
    </dgm:pt>
    <dgm:pt modelId="{C7FF3985-6E4C-4E69-A6AA-46939974B3EA}" type="pres">
      <dgm:prSet presAssocID="{D2E208AD-9457-45DF-B007-B963920D534F}" presName="LevelOneTextNode" presStyleLbl="node0" presStyleIdx="0" presStyleCnt="1" custLinFactNeighborX="-35216" custLinFactNeighborY="6409">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t>
        <a:bodyPr/>
        <a:lstStyle/>
        <a:p>
          <a:endParaRPr lang="es-MX"/>
        </a:p>
      </dgm:t>
    </dgm:pt>
    <dgm:pt modelId="{FCBB2849-CB4B-4E02-B631-BA3E1DCAD344}" type="pres">
      <dgm:prSet presAssocID="{CFE8A05B-5A44-4D58-94CA-319AFD18886E}" presName="conn2-1" presStyleLbl="parChTrans1D2" presStyleIdx="0" presStyleCnt="5"/>
      <dgm:spPr/>
      <dgm:t>
        <a:bodyPr/>
        <a:lstStyle/>
        <a:p>
          <a:endParaRPr lang="es-MX"/>
        </a:p>
      </dgm:t>
    </dgm:pt>
    <dgm:pt modelId="{7DAF2B7E-6F71-45B4-B05F-190035EF39FD}" type="pres">
      <dgm:prSet presAssocID="{CFE8A05B-5A44-4D58-94CA-319AFD18886E}" presName="connTx" presStyleLbl="parChTrans1D2" presStyleIdx="0" presStyleCnt="5"/>
      <dgm:spPr/>
      <dgm:t>
        <a:bodyPr/>
        <a:lstStyle/>
        <a:p>
          <a:endParaRPr lang="es-MX"/>
        </a:p>
      </dgm:t>
    </dgm:pt>
    <dgm:pt modelId="{877508B6-09CC-498D-B33A-70E8D69E1889}" type="pres">
      <dgm:prSet presAssocID="{B1B3FC5F-8EAC-49E0-BF4B-9C44B19E90CA}" presName="root2" presStyleCnt="0"/>
      <dgm:spPr/>
      <dgm:t>
        <a:bodyPr/>
        <a:lstStyle/>
        <a:p>
          <a:endParaRPr lang="es-MX"/>
        </a:p>
      </dgm:t>
    </dgm:pt>
    <dgm:pt modelId="{BE12A291-A317-4B44-A87B-10D422698411}" type="pres">
      <dgm:prSet presAssocID="{B1B3FC5F-8EAC-49E0-BF4B-9C44B19E90CA}" presName="LevelTwoTextNode" presStyleLbl="node2" presStyleIdx="0" presStyleCnt="5" custLinFactNeighborX="3544" custLinFactNeighborY="4987">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t>
        <a:bodyPr/>
        <a:lstStyle/>
        <a:p>
          <a:endParaRPr lang="es-MX"/>
        </a:p>
      </dgm:t>
    </dgm:pt>
    <dgm:pt modelId="{9587EB41-7699-4CFF-A232-3032924C3ED2}" type="pres">
      <dgm:prSet presAssocID="{89A89081-9164-4F3D-B943-EDA6A4BF8F19}" presName="conn2-1" presStyleLbl="parChTrans1D2" presStyleIdx="1" presStyleCnt="5"/>
      <dgm:spPr/>
      <dgm:t>
        <a:bodyPr/>
        <a:lstStyle/>
        <a:p>
          <a:endParaRPr lang="es-MX"/>
        </a:p>
      </dgm:t>
    </dgm:pt>
    <dgm:pt modelId="{76F547AF-AE94-4448-81A3-6B40136A7A3D}" type="pres">
      <dgm:prSet presAssocID="{89A89081-9164-4F3D-B943-EDA6A4BF8F19}" presName="connTx" presStyleLbl="parChTrans1D2" presStyleIdx="1" presStyleCnt="5"/>
      <dgm:spPr/>
      <dgm:t>
        <a:bodyPr/>
        <a:lstStyle/>
        <a:p>
          <a:endParaRPr lang="es-MX"/>
        </a:p>
      </dgm:t>
    </dgm:pt>
    <dgm:pt modelId="{DE6B63E7-524B-4B32-BD82-CB325CF46569}" type="pres">
      <dgm:prSet presAssocID="{C2044D2B-0B4C-4B3F-A601-193B7C37A607}" presName="root2" presStyleCnt="0"/>
      <dgm:spPr/>
      <dgm:t>
        <a:bodyPr/>
        <a:lstStyle/>
        <a:p>
          <a:endParaRPr lang="es-MX"/>
        </a:p>
      </dgm:t>
    </dgm:pt>
    <dgm:pt modelId="{FE33DEAA-8D11-4E5B-A857-BDC9126EE2B2}" type="pres">
      <dgm:prSet presAssocID="{C2044D2B-0B4C-4B3F-A601-193B7C37A607}" presName="LevelTwoTextNode" presStyleLbl="node2" presStyleIdx="1" presStyleCnt="5">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t>
        <a:bodyPr/>
        <a:lstStyle/>
        <a:p>
          <a:endParaRPr lang="es-MX"/>
        </a:p>
      </dgm:t>
    </dgm:pt>
    <dgm:pt modelId="{B3495A5A-0551-41E8-BD54-779F9818CE5D}" type="pres">
      <dgm:prSet presAssocID="{7DB031FB-1B19-42AA-ACB0-F71BFE5BD3AF}" presName="conn2-1" presStyleLbl="parChTrans1D2" presStyleIdx="2" presStyleCnt="5"/>
      <dgm:spPr/>
      <dgm:t>
        <a:bodyPr/>
        <a:lstStyle/>
        <a:p>
          <a:endParaRPr lang="es-MX"/>
        </a:p>
      </dgm:t>
    </dgm:pt>
    <dgm:pt modelId="{5BF47E31-F96E-41AF-814C-94AD0265AC6B}" type="pres">
      <dgm:prSet presAssocID="{7DB031FB-1B19-42AA-ACB0-F71BFE5BD3AF}" presName="connTx" presStyleLbl="parChTrans1D2" presStyleIdx="2" presStyleCnt="5"/>
      <dgm:spPr/>
      <dgm:t>
        <a:bodyPr/>
        <a:lstStyle/>
        <a:p>
          <a:endParaRPr lang="es-MX"/>
        </a:p>
      </dgm:t>
    </dgm:pt>
    <dgm:pt modelId="{8C2B9DC3-73A2-4724-A5C0-AF4BC8269598}" type="pres">
      <dgm:prSet presAssocID="{BFE7C015-1E0E-4A4B-AFB1-A7C4C573A045}" presName="root2" presStyleCnt="0"/>
      <dgm:spPr/>
      <dgm:t>
        <a:bodyPr/>
        <a:lstStyle/>
        <a:p>
          <a:endParaRPr lang="es-MX"/>
        </a:p>
      </dgm:t>
    </dgm:pt>
    <dgm:pt modelId="{227AA6ED-0056-4F95-9695-A5FF31EBCA83}" type="pres">
      <dgm:prSet presAssocID="{BFE7C015-1E0E-4A4B-AFB1-A7C4C573A045}" presName="LevelTwoTextNode" presStyleLbl="node2" presStyleIdx="2" presStyleCnt="5" custLinFactNeighborX="1644" custLinFactNeighborY="10497">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t>
        <a:bodyPr/>
        <a:lstStyle/>
        <a:p>
          <a:endParaRPr lang="es-MX"/>
        </a:p>
      </dgm:t>
    </dgm:pt>
    <dgm:pt modelId="{4C66BA68-27F1-41C7-B325-DF7B74FCB784}" type="pres">
      <dgm:prSet presAssocID="{0F9F6429-5284-4485-A9B7-5D4737A9B2EC}" presName="conn2-1" presStyleLbl="parChTrans1D2" presStyleIdx="3" presStyleCnt="5"/>
      <dgm:spPr/>
    </dgm:pt>
    <dgm:pt modelId="{43F44006-4FA2-476E-9973-4FE12783F5C4}" type="pres">
      <dgm:prSet presAssocID="{0F9F6429-5284-4485-A9B7-5D4737A9B2EC}" presName="connTx" presStyleLbl="parChTrans1D2" presStyleIdx="3" presStyleCnt="5"/>
      <dgm:spPr/>
    </dgm:pt>
    <dgm:pt modelId="{B3688FB8-92AE-4C85-8925-B7AE4DE7F992}" type="pres">
      <dgm:prSet presAssocID="{0E47FE9D-97A8-4994-A082-48F6488F85C8}" presName="root2" presStyleCnt="0"/>
      <dgm:spPr/>
    </dgm:pt>
    <dgm:pt modelId="{6F71170F-CDB0-42A7-853E-7008B32B2D20}" type="pres">
      <dgm:prSet presAssocID="{0E47FE9D-97A8-4994-A082-48F6488F85C8}" presName="LevelTwoTextNode" presStyleLbl="node2" presStyleIdx="3" presStyleCnt="5">
        <dgm:presLayoutVars>
          <dgm:chPref val="3"/>
        </dgm:presLayoutVars>
      </dgm:prSet>
      <dgm:spPr/>
      <dgm:t>
        <a:bodyPr/>
        <a:lstStyle/>
        <a:p>
          <a:endParaRPr lang="es-MX"/>
        </a:p>
      </dgm:t>
    </dgm:pt>
    <dgm:pt modelId="{5F4DD4CA-2498-4777-80AB-131646A4239B}" type="pres">
      <dgm:prSet presAssocID="{0E47FE9D-97A8-4994-A082-48F6488F85C8}" presName="level3hierChild" presStyleCnt="0"/>
      <dgm:spPr/>
    </dgm:pt>
    <dgm:pt modelId="{C828AA50-4B72-4B28-8D0D-71A0CF5EB84E}" type="pres">
      <dgm:prSet presAssocID="{10A73503-B660-40E5-B53D-FFCD400176D1}" presName="conn2-1" presStyleLbl="parChTrans1D2" presStyleIdx="4" presStyleCnt="5"/>
      <dgm:spPr/>
    </dgm:pt>
    <dgm:pt modelId="{AC406A54-7E77-41D4-9AE8-5AF1C5FE7004}" type="pres">
      <dgm:prSet presAssocID="{10A73503-B660-40E5-B53D-FFCD400176D1}" presName="connTx" presStyleLbl="parChTrans1D2" presStyleIdx="4" presStyleCnt="5"/>
      <dgm:spPr/>
    </dgm:pt>
    <dgm:pt modelId="{AFBD2447-C450-49C6-BE3E-C2FA8C9B205E}" type="pres">
      <dgm:prSet presAssocID="{2DC5640C-C6BF-4588-8847-5087775F9269}" presName="root2" presStyleCnt="0"/>
      <dgm:spPr/>
    </dgm:pt>
    <dgm:pt modelId="{C05952F5-C2AD-4713-B2A1-11211327BC7E}" type="pres">
      <dgm:prSet presAssocID="{2DC5640C-C6BF-4588-8847-5087775F9269}" presName="LevelTwoTextNode" presStyleLbl="node2" presStyleIdx="4" presStyleCnt="5">
        <dgm:presLayoutVars>
          <dgm:chPref val="3"/>
        </dgm:presLayoutVars>
      </dgm:prSet>
      <dgm:spPr/>
      <dgm:t>
        <a:bodyPr/>
        <a:lstStyle/>
        <a:p>
          <a:endParaRPr lang="es-MX"/>
        </a:p>
      </dgm:t>
    </dgm:pt>
    <dgm:pt modelId="{02F7E874-76DA-4F69-A23B-C3252A8137F2}" type="pres">
      <dgm:prSet presAssocID="{2DC5640C-C6BF-4588-8847-5087775F9269}" presName="level3hierChild" presStyleCnt="0"/>
      <dgm:spPr/>
    </dgm:pt>
  </dgm:ptLst>
  <dgm:cxnLst>
    <dgm:cxn modelId="{92C07C28-C114-44B4-8042-F0ED2093BA31}" type="presOf" srcId="{10A73503-B660-40E5-B53D-FFCD400176D1}" destId="{AC406A54-7E77-41D4-9AE8-5AF1C5FE7004}" srcOrd="1" destOrd="0" presId="urn:microsoft.com/office/officeart/2008/layout/HorizontalMultiLevelHierarchy"/>
    <dgm:cxn modelId="{5E37A91B-3C21-4A54-9296-CEEE164A87A4}" type="presOf" srcId="{0F9F6429-5284-4485-A9B7-5D4737A9B2EC}" destId="{43F44006-4FA2-476E-9973-4FE12783F5C4}" srcOrd="1" destOrd="0" presId="urn:microsoft.com/office/officeart/2008/layout/HorizontalMultiLevelHierarchy"/>
    <dgm:cxn modelId="{D0A81431-13FF-426A-87C7-C5B3B0824DC7}" type="presOf" srcId="{CFE8A05B-5A44-4D58-94CA-319AFD18886E}" destId="{7DAF2B7E-6F71-45B4-B05F-190035EF39FD}" srcOrd="1" destOrd="0" presId="urn:microsoft.com/office/officeart/2008/layout/HorizontalMultiLevelHierarchy"/>
    <dgm:cxn modelId="{AFDAD796-628E-4E04-8C33-415512B40654}" srcId="{D2E208AD-9457-45DF-B007-B963920D534F}" destId="{C2044D2B-0B4C-4B3F-A601-193B7C37A607}" srcOrd="1" destOrd="0" parTransId="{89A89081-9164-4F3D-B943-EDA6A4BF8F19}" sibTransId="{A87BE555-7FEB-4E03-9307-38F0787EDDAE}"/>
    <dgm:cxn modelId="{575ADF72-7E82-4DCF-AFA5-19BFE8BB1836}" type="presOf" srcId="{7DB031FB-1B19-42AA-ACB0-F71BFE5BD3AF}" destId="{5BF47E31-F96E-41AF-814C-94AD0265AC6B}" srcOrd="1" destOrd="0" presId="urn:microsoft.com/office/officeart/2008/layout/HorizontalMultiLevelHierarchy"/>
    <dgm:cxn modelId="{F26BF48A-0734-4786-890A-01F5E5E01FAA}" type="presOf" srcId="{BFE7C015-1E0E-4A4B-AFB1-A7C4C573A045}" destId="{227AA6ED-0056-4F95-9695-A5FF31EBCA83}" srcOrd="0" destOrd="0" presId="urn:microsoft.com/office/officeart/2008/layout/HorizontalMultiLevelHierarchy"/>
    <dgm:cxn modelId="{51BAED21-F353-4235-81F3-99344A7BA6A4}" type="presOf" srcId="{10A73503-B660-40E5-B53D-FFCD400176D1}" destId="{C828AA50-4B72-4B28-8D0D-71A0CF5EB84E}" srcOrd="0" destOrd="0" presId="urn:microsoft.com/office/officeart/2008/layout/HorizontalMultiLevelHierarchy"/>
    <dgm:cxn modelId="{DAD44B43-57CD-4727-B440-07AEC1A08701}" type="presOf" srcId="{7DB031FB-1B19-42AA-ACB0-F71BFE5BD3AF}" destId="{B3495A5A-0551-41E8-BD54-779F9818CE5D}" srcOrd="0" destOrd="0" presId="urn:microsoft.com/office/officeart/2008/layout/HorizontalMultiLevelHierarchy"/>
    <dgm:cxn modelId="{03E79393-3C65-4998-B0EE-20B811CBA3B3}" type="presOf" srcId="{D2E208AD-9457-45DF-B007-B963920D534F}" destId="{C7FF3985-6E4C-4E69-A6AA-46939974B3EA}" srcOrd="0" destOrd="0" presId="urn:microsoft.com/office/officeart/2008/layout/HorizontalMultiLevelHierarchy"/>
    <dgm:cxn modelId="{FA0DBB0D-618E-4386-9C0A-D2858C6EE6D7}" type="presOf" srcId="{2DC5640C-C6BF-4588-8847-5087775F9269}" destId="{C05952F5-C2AD-4713-B2A1-11211327BC7E}" srcOrd="0" destOrd="0" presId="urn:microsoft.com/office/officeart/2008/layout/HorizontalMultiLevelHierarchy"/>
    <dgm:cxn modelId="{AE9605CE-2D4D-4F6A-9503-DD32F84469EE}" type="presOf" srcId="{0E47FE9D-97A8-4994-A082-48F6488F85C8}" destId="{6F71170F-CDB0-42A7-853E-7008B32B2D20}" srcOrd="0" destOrd="0" presId="urn:microsoft.com/office/officeart/2008/layout/HorizontalMultiLevelHierarchy"/>
    <dgm:cxn modelId="{7F919D71-3F06-4D9C-AB17-8499DAD756B9}" srcId="{D2E208AD-9457-45DF-B007-B963920D534F}" destId="{BFE7C015-1E0E-4A4B-AFB1-A7C4C573A045}" srcOrd="2" destOrd="0" parTransId="{7DB031FB-1B19-42AA-ACB0-F71BFE5BD3AF}" sibTransId="{41409DA9-A173-4136-AC2D-F5698404CBA3}"/>
    <dgm:cxn modelId="{F0FAE363-31CB-435E-89BE-6698B8C34463}" srcId="{7A4CE9E3-6F47-4A7D-BBC9-CD970A600FEC}" destId="{D2E208AD-9457-45DF-B007-B963920D534F}" srcOrd="0" destOrd="0" parTransId="{CDC60616-624A-4C48-B426-AA1B2546AECA}" sibTransId="{374D3CF9-D352-4F7F-9458-B6747A853847}"/>
    <dgm:cxn modelId="{21228D62-AE00-4AE3-8647-7BF965F679DD}" srcId="{D2E208AD-9457-45DF-B007-B963920D534F}" destId="{2DC5640C-C6BF-4588-8847-5087775F9269}" srcOrd="4" destOrd="0" parTransId="{10A73503-B660-40E5-B53D-FFCD400176D1}" sibTransId="{837703BD-1F98-455A-A499-789769ACD7BD}"/>
    <dgm:cxn modelId="{077EDB37-CB8B-4537-A532-AE6668F9FA0D}" type="presOf" srcId="{C2044D2B-0B4C-4B3F-A601-193B7C37A607}" destId="{FE33DEAA-8D11-4E5B-A857-BDC9126EE2B2}" srcOrd="0" destOrd="0" presId="urn:microsoft.com/office/officeart/2008/layout/HorizontalMultiLevelHierarchy"/>
    <dgm:cxn modelId="{F3C291F3-0DE1-41D6-B92A-51235D1C4102}" srcId="{D2E208AD-9457-45DF-B007-B963920D534F}" destId="{0E47FE9D-97A8-4994-A082-48F6488F85C8}" srcOrd="3" destOrd="0" parTransId="{0F9F6429-5284-4485-A9B7-5D4737A9B2EC}" sibTransId="{FC6D3FCA-C022-4F40-9F01-1D62F284178B}"/>
    <dgm:cxn modelId="{63FF0FEF-5984-4426-9D29-6192F106B2A0}" type="presOf" srcId="{89A89081-9164-4F3D-B943-EDA6A4BF8F19}" destId="{76F547AF-AE94-4448-81A3-6B40136A7A3D}" srcOrd="1" destOrd="0" presId="urn:microsoft.com/office/officeart/2008/layout/HorizontalMultiLevelHierarchy"/>
    <dgm:cxn modelId="{9037CDBB-6CEE-4CD0-95D2-60ECA02EDB9E}" type="presOf" srcId="{7A4CE9E3-6F47-4A7D-BBC9-CD970A600FEC}" destId="{FA993D8A-CF90-47DF-92FF-817EA717461A}" srcOrd="0" destOrd="0" presId="urn:microsoft.com/office/officeart/2008/layout/HorizontalMultiLevelHierarchy"/>
    <dgm:cxn modelId="{1784D93E-4512-46AC-99B4-FE9BF7E07DED}" type="presOf" srcId="{89A89081-9164-4F3D-B943-EDA6A4BF8F19}" destId="{9587EB41-7699-4CFF-A232-3032924C3ED2}" srcOrd="0" destOrd="0" presId="urn:microsoft.com/office/officeart/2008/layout/HorizontalMultiLevelHierarchy"/>
    <dgm:cxn modelId="{CCA28987-AB81-4B2A-801C-54AB07B7AC03}" srcId="{D2E208AD-9457-45DF-B007-B963920D534F}" destId="{B1B3FC5F-8EAC-49E0-BF4B-9C44B19E90CA}" srcOrd="0" destOrd="0" parTransId="{CFE8A05B-5A44-4D58-94CA-319AFD18886E}" sibTransId="{E7FC47F1-0D8A-4797-938F-8692E22AF15C}"/>
    <dgm:cxn modelId="{3FDDA468-AE5D-4BF7-9321-3E63E26C7AC6}" type="presOf" srcId="{CFE8A05B-5A44-4D58-94CA-319AFD18886E}" destId="{FCBB2849-CB4B-4E02-B631-BA3E1DCAD344}" srcOrd="0" destOrd="0" presId="urn:microsoft.com/office/officeart/2008/layout/HorizontalMultiLevelHierarchy"/>
    <dgm:cxn modelId="{73DD11DD-3548-437B-A4FE-59494F1416AE}" type="presOf" srcId="{B1B3FC5F-8EAC-49E0-BF4B-9C44B19E90CA}" destId="{BE12A291-A317-4B44-A87B-10D422698411}" srcOrd="0" destOrd="0" presId="urn:microsoft.com/office/officeart/2008/layout/HorizontalMultiLevelHierarchy"/>
    <dgm:cxn modelId="{A048B66A-D50E-446C-805A-0D535FFEA03D}" type="presOf" srcId="{0F9F6429-5284-4485-A9B7-5D4737A9B2EC}" destId="{4C66BA68-27F1-41C7-B325-DF7B74FCB784}" srcOrd="0" destOrd="0" presId="urn:microsoft.com/office/officeart/2008/layout/HorizontalMultiLevelHierarchy"/>
    <dgm:cxn modelId="{EE145AA1-AE7D-4EB9-8A8A-C6940ED2BCBA}" type="presParOf" srcId="{FA993D8A-CF90-47DF-92FF-817EA717461A}" destId="{E09808C3-190C-486F-AFB1-3C66E0137BA4}" srcOrd="0" destOrd="0" presId="urn:microsoft.com/office/officeart/2008/layout/HorizontalMultiLevelHierarchy"/>
    <dgm:cxn modelId="{58F7F3EB-4260-4FC7-A273-63E58FB03927}" type="presParOf" srcId="{E09808C3-190C-486F-AFB1-3C66E0137BA4}" destId="{C7FF3985-6E4C-4E69-A6AA-46939974B3EA}" srcOrd="0" destOrd="0" presId="urn:microsoft.com/office/officeart/2008/layout/HorizontalMultiLevelHierarchy"/>
    <dgm:cxn modelId="{E5BBA7C3-7AAC-4A9D-A075-591937FD7915}" type="presParOf" srcId="{E09808C3-190C-486F-AFB1-3C66E0137BA4}" destId="{C78CE985-FDF3-4E60-A3DD-525FB47C88E0}" srcOrd="1" destOrd="0" presId="urn:microsoft.com/office/officeart/2008/layout/HorizontalMultiLevelHierarchy"/>
    <dgm:cxn modelId="{55EEF484-E73F-4EB2-A7A0-F501DCF33E08}" type="presParOf" srcId="{C78CE985-FDF3-4E60-A3DD-525FB47C88E0}" destId="{FCBB2849-CB4B-4E02-B631-BA3E1DCAD344}" srcOrd="0" destOrd="0" presId="urn:microsoft.com/office/officeart/2008/layout/HorizontalMultiLevelHierarchy"/>
    <dgm:cxn modelId="{33AA99CF-CF65-4DD8-9D76-F9BAB5975D06}" type="presParOf" srcId="{FCBB2849-CB4B-4E02-B631-BA3E1DCAD344}" destId="{7DAF2B7E-6F71-45B4-B05F-190035EF39FD}" srcOrd="0" destOrd="0" presId="urn:microsoft.com/office/officeart/2008/layout/HorizontalMultiLevelHierarchy"/>
    <dgm:cxn modelId="{8570ED07-2A06-4716-9294-9D1E9C541572}" type="presParOf" srcId="{C78CE985-FDF3-4E60-A3DD-525FB47C88E0}" destId="{877508B6-09CC-498D-B33A-70E8D69E1889}" srcOrd="1" destOrd="0" presId="urn:microsoft.com/office/officeart/2008/layout/HorizontalMultiLevelHierarchy"/>
    <dgm:cxn modelId="{B598C35F-D1A6-4DBA-A304-A845227CC115}" type="presParOf" srcId="{877508B6-09CC-498D-B33A-70E8D69E1889}" destId="{BE12A291-A317-4B44-A87B-10D422698411}" srcOrd="0" destOrd="0" presId="urn:microsoft.com/office/officeart/2008/layout/HorizontalMultiLevelHierarchy"/>
    <dgm:cxn modelId="{195A47C8-20C5-4B48-87AA-2905B34960EA}" type="presParOf" srcId="{877508B6-09CC-498D-B33A-70E8D69E1889}" destId="{2A540569-6B1B-440D-B556-E0BF4FD43475}" srcOrd="1" destOrd="0" presId="urn:microsoft.com/office/officeart/2008/layout/HorizontalMultiLevelHierarchy"/>
    <dgm:cxn modelId="{0289879D-A74C-402F-9217-6EC8B6735B24}" type="presParOf" srcId="{C78CE985-FDF3-4E60-A3DD-525FB47C88E0}" destId="{9587EB41-7699-4CFF-A232-3032924C3ED2}" srcOrd="2" destOrd="0" presId="urn:microsoft.com/office/officeart/2008/layout/HorizontalMultiLevelHierarchy"/>
    <dgm:cxn modelId="{45D206D3-79BC-473F-8D79-AFA4551B50ED}" type="presParOf" srcId="{9587EB41-7699-4CFF-A232-3032924C3ED2}" destId="{76F547AF-AE94-4448-81A3-6B40136A7A3D}" srcOrd="0" destOrd="0" presId="urn:microsoft.com/office/officeart/2008/layout/HorizontalMultiLevelHierarchy"/>
    <dgm:cxn modelId="{CD1E7B29-1308-4FDB-BE26-793661D15D9F}" type="presParOf" srcId="{C78CE985-FDF3-4E60-A3DD-525FB47C88E0}" destId="{DE6B63E7-524B-4B32-BD82-CB325CF46569}" srcOrd="3" destOrd="0" presId="urn:microsoft.com/office/officeart/2008/layout/HorizontalMultiLevelHierarchy"/>
    <dgm:cxn modelId="{5F90F7AE-67BA-4EB9-9788-24B777852E25}" type="presParOf" srcId="{DE6B63E7-524B-4B32-BD82-CB325CF46569}" destId="{FE33DEAA-8D11-4E5B-A857-BDC9126EE2B2}" srcOrd="0" destOrd="0" presId="urn:microsoft.com/office/officeart/2008/layout/HorizontalMultiLevelHierarchy"/>
    <dgm:cxn modelId="{5BC73F64-3EB4-4112-BBAD-171E965522FA}" type="presParOf" srcId="{DE6B63E7-524B-4B32-BD82-CB325CF46569}" destId="{5FA2F579-D794-414D-A5AE-158195BAF540}" srcOrd="1" destOrd="0" presId="urn:microsoft.com/office/officeart/2008/layout/HorizontalMultiLevelHierarchy"/>
    <dgm:cxn modelId="{3AE10044-AC2F-41B5-8BE3-9D32EEEB9330}" type="presParOf" srcId="{C78CE985-FDF3-4E60-A3DD-525FB47C88E0}" destId="{B3495A5A-0551-41E8-BD54-779F9818CE5D}" srcOrd="4" destOrd="0" presId="urn:microsoft.com/office/officeart/2008/layout/HorizontalMultiLevelHierarchy"/>
    <dgm:cxn modelId="{642224E2-5F6E-4227-9756-4469A76E62CA}" type="presParOf" srcId="{B3495A5A-0551-41E8-BD54-779F9818CE5D}" destId="{5BF47E31-F96E-41AF-814C-94AD0265AC6B}" srcOrd="0" destOrd="0" presId="urn:microsoft.com/office/officeart/2008/layout/HorizontalMultiLevelHierarchy"/>
    <dgm:cxn modelId="{0B61313A-2A3D-4556-98AF-4AA697F627F4}" type="presParOf" srcId="{C78CE985-FDF3-4E60-A3DD-525FB47C88E0}" destId="{8C2B9DC3-73A2-4724-A5C0-AF4BC8269598}" srcOrd="5" destOrd="0" presId="urn:microsoft.com/office/officeart/2008/layout/HorizontalMultiLevelHierarchy"/>
    <dgm:cxn modelId="{B9D5EFD8-9A58-40EA-9EFD-CC9973538D9D}" type="presParOf" srcId="{8C2B9DC3-73A2-4724-A5C0-AF4BC8269598}" destId="{227AA6ED-0056-4F95-9695-A5FF31EBCA83}" srcOrd="0" destOrd="0" presId="urn:microsoft.com/office/officeart/2008/layout/HorizontalMultiLevelHierarchy"/>
    <dgm:cxn modelId="{E7BA5E35-A25B-4596-847D-BEC123F20DA2}" type="presParOf" srcId="{8C2B9DC3-73A2-4724-A5C0-AF4BC8269598}" destId="{C75A7263-7544-43F0-9352-DC21A2AD038E}" srcOrd="1" destOrd="0" presId="urn:microsoft.com/office/officeart/2008/layout/HorizontalMultiLevelHierarchy"/>
    <dgm:cxn modelId="{A3F498DB-9846-4C46-88DA-321E79642FC2}" type="presParOf" srcId="{C78CE985-FDF3-4E60-A3DD-525FB47C88E0}" destId="{4C66BA68-27F1-41C7-B325-DF7B74FCB784}" srcOrd="6" destOrd="0" presId="urn:microsoft.com/office/officeart/2008/layout/HorizontalMultiLevelHierarchy"/>
    <dgm:cxn modelId="{2BE6CDBA-71D2-4549-AE7B-FBB6E075682D}" type="presParOf" srcId="{4C66BA68-27F1-41C7-B325-DF7B74FCB784}" destId="{43F44006-4FA2-476E-9973-4FE12783F5C4}" srcOrd="0" destOrd="0" presId="urn:microsoft.com/office/officeart/2008/layout/HorizontalMultiLevelHierarchy"/>
    <dgm:cxn modelId="{6D0956CF-14B7-403B-A4BF-0E2D583494DB}" type="presParOf" srcId="{C78CE985-FDF3-4E60-A3DD-525FB47C88E0}" destId="{B3688FB8-92AE-4C85-8925-B7AE4DE7F992}" srcOrd="7" destOrd="0" presId="urn:microsoft.com/office/officeart/2008/layout/HorizontalMultiLevelHierarchy"/>
    <dgm:cxn modelId="{CC418A58-FF64-4033-9F39-F65F42CD8756}" type="presParOf" srcId="{B3688FB8-92AE-4C85-8925-B7AE4DE7F992}" destId="{6F71170F-CDB0-42A7-853E-7008B32B2D20}" srcOrd="0" destOrd="0" presId="urn:microsoft.com/office/officeart/2008/layout/HorizontalMultiLevelHierarchy"/>
    <dgm:cxn modelId="{70B89189-C04B-4B61-8A94-FE6DA11F0308}" type="presParOf" srcId="{B3688FB8-92AE-4C85-8925-B7AE4DE7F992}" destId="{5F4DD4CA-2498-4777-80AB-131646A4239B}" srcOrd="1" destOrd="0" presId="urn:microsoft.com/office/officeart/2008/layout/HorizontalMultiLevelHierarchy"/>
    <dgm:cxn modelId="{B70C6D3F-078F-4484-A2E1-F2FFC9EF6807}" type="presParOf" srcId="{C78CE985-FDF3-4E60-A3DD-525FB47C88E0}" destId="{C828AA50-4B72-4B28-8D0D-71A0CF5EB84E}" srcOrd="8" destOrd="0" presId="urn:microsoft.com/office/officeart/2008/layout/HorizontalMultiLevelHierarchy"/>
    <dgm:cxn modelId="{42C6AB61-E6E5-484C-981A-45C1B9D941B4}" type="presParOf" srcId="{C828AA50-4B72-4B28-8D0D-71A0CF5EB84E}" destId="{AC406A54-7E77-41D4-9AE8-5AF1C5FE7004}" srcOrd="0" destOrd="0" presId="urn:microsoft.com/office/officeart/2008/layout/HorizontalMultiLevelHierarchy"/>
    <dgm:cxn modelId="{99F775B5-AE66-4DD3-B39E-ABF1D698901B}" type="presParOf" srcId="{C78CE985-FDF3-4E60-A3DD-525FB47C88E0}" destId="{AFBD2447-C450-49C6-BE3E-C2FA8C9B205E}" srcOrd="9" destOrd="0" presId="urn:microsoft.com/office/officeart/2008/layout/HorizontalMultiLevelHierarchy"/>
    <dgm:cxn modelId="{5D1C91D8-A09F-4B69-9FB4-571EA7C39B43}" type="presParOf" srcId="{AFBD2447-C450-49C6-BE3E-C2FA8C9B205E}" destId="{C05952F5-C2AD-4713-B2A1-11211327BC7E}" srcOrd="0" destOrd="0" presId="urn:microsoft.com/office/officeart/2008/layout/HorizontalMultiLevelHierarchy"/>
    <dgm:cxn modelId="{AC13F339-AD9B-4074-9EE9-97765B7EF623}" type="presParOf" srcId="{AFBD2447-C450-49C6-BE3E-C2FA8C9B205E}" destId="{02F7E874-76DA-4F69-A23B-C3252A8137F2}" srcOrd="1" destOrd="0" presId="urn:microsoft.com/office/officeart/2008/layout/HorizontalMultiLevelHierarchy"/>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84ABE87-46A0-4B02-9876-C473A3D374BA}" type="doc">
      <dgm:prSet loTypeId="urn:microsoft.com/office/officeart/2005/8/layout/vProcess5" loCatId="process" qsTypeId="urn:microsoft.com/office/officeart/2005/8/quickstyle/3d2" qsCatId="3D" csTypeId="urn:microsoft.com/office/officeart/2005/8/colors/accent2_3" csCatId="accent2" phldr="1"/>
      <dgm:spPr/>
      <dgm:t>
        <a:bodyPr/>
        <a:lstStyle/>
        <a:p>
          <a:endParaRPr lang="es-ES"/>
        </a:p>
      </dgm:t>
    </dgm:pt>
    <dgm:pt modelId="{9253D974-E3E6-48FA-A667-91F261A0E41E}">
      <dgm:prSet phldrT="[Texto]"/>
      <dgm:spPr/>
      <dgm:t>
        <a:bodyPr/>
        <a:lstStyle/>
        <a:p>
          <a:pPr algn="just"/>
          <a:r>
            <a:rPr lang="es-MX" dirty="0" smtClean="0"/>
            <a:t>El proceso de investigación empieza a partir de la observación de un fenómeno socio-jurídico adecuado</a:t>
          </a:r>
          <a:endParaRPr lang="es-ES" dirty="0"/>
        </a:p>
      </dgm:t>
    </dgm:pt>
    <dgm:pt modelId="{E767422D-D0BD-4711-9922-CD41516BBBA1}" type="parTrans" cxnId="{BF5E2506-41B7-4783-80DD-E5395FCE21ED}">
      <dgm:prSet/>
      <dgm:spPr/>
      <dgm:t>
        <a:bodyPr/>
        <a:lstStyle/>
        <a:p>
          <a:endParaRPr lang="es-ES"/>
        </a:p>
      </dgm:t>
    </dgm:pt>
    <dgm:pt modelId="{D19692DC-B097-465C-8C1E-5FF0AC8792AA}" type="sibTrans" cxnId="{BF5E2506-41B7-4783-80DD-E5395FCE21ED}">
      <dgm:prSet/>
      <dgm:spPr/>
      <dgm:t>
        <a:bodyPr/>
        <a:lstStyle/>
        <a:p>
          <a:endParaRPr lang="es-ES"/>
        </a:p>
      </dgm:t>
    </dgm:pt>
    <dgm:pt modelId="{31F46649-0DC4-4851-95B8-76C176B41302}">
      <dgm:prSet phldrT="[Texto]"/>
      <dgm:spPr/>
      <dgm:t>
        <a:bodyPr/>
        <a:lstStyle/>
        <a:p>
          <a:r>
            <a:rPr lang="es-MX" dirty="0" smtClean="0"/>
            <a:t>Implica el planteamiento del problema, la selección</a:t>
          </a:r>
          <a:endParaRPr lang="es-ES" dirty="0"/>
        </a:p>
      </dgm:t>
    </dgm:pt>
    <dgm:pt modelId="{54107FA6-7F3A-4E11-8115-02E8DD2D381B}" type="parTrans" cxnId="{5B34750A-5A7E-4834-894D-1D1C95031FC3}">
      <dgm:prSet/>
      <dgm:spPr/>
      <dgm:t>
        <a:bodyPr/>
        <a:lstStyle/>
        <a:p>
          <a:endParaRPr lang="es-ES"/>
        </a:p>
      </dgm:t>
    </dgm:pt>
    <dgm:pt modelId="{4CA98DE8-30D0-4D1E-A5F7-3A5EB7234AFA}" type="sibTrans" cxnId="{5B34750A-5A7E-4834-894D-1D1C95031FC3}">
      <dgm:prSet/>
      <dgm:spPr/>
      <dgm:t>
        <a:bodyPr/>
        <a:lstStyle/>
        <a:p>
          <a:endParaRPr lang="es-ES"/>
        </a:p>
      </dgm:t>
    </dgm:pt>
    <dgm:pt modelId="{DA747F38-5847-4A06-B6B3-DDF07DE338A5}">
      <dgm:prSet phldrT="[Texto]"/>
      <dgm:spPr/>
      <dgm:t>
        <a:bodyPr/>
        <a:lstStyle/>
        <a:p>
          <a:r>
            <a:rPr lang="es-MX" dirty="0" smtClean="0"/>
            <a:t>la búsqueda de sus causas definición de la tarea indagatoria del guión inicial,</a:t>
          </a:r>
          <a:endParaRPr lang="es-ES" dirty="0"/>
        </a:p>
      </dgm:t>
    </dgm:pt>
    <dgm:pt modelId="{2773636E-B64C-4D6A-BD04-2A2BE379364A}" type="parTrans" cxnId="{6F938D17-E6D9-4CB2-9912-CE3F0ACCADCA}">
      <dgm:prSet/>
      <dgm:spPr/>
      <dgm:t>
        <a:bodyPr/>
        <a:lstStyle/>
        <a:p>
          <a:endParaRPr lang="es-ES"/>
        </a:p>
      </dgm:t>
    </dgm:pt>
    <dgm:pt modelId="{093668D8-558C-4A3A-AE43-CBA050334723}" type="sibTrans" cxnId="{6F938D17-E6D9-4CB2-9912-CE3F0ACCADCA}">
      <dgm:prSet/>
      <dgm:spPr/>
      <dgm:t>
        <a:bodyPr/>
        <a:lstStyle/>
        <a:p>
          <a:endParaRPr lang="es-ES"/>
        </a:p>
      </dgm:t>
    </dgm:pt>
    <dgm:pt modelId="{BC7F0860-F312-494F-A51A-A094A4AE30F2}">
      <dgm:prSet phldrT="[Texto]"/>
      <dgm:spPr/>
      <dgm:t>
        <a:bodyPr/>
        <a:lstStyle/>
        <a:p>
          <a:r>
            <a:rPr lang="es-MX" dirty="0" smtClean="0"/>
            <a:t>Estudio de los medios de información</a:t>
          </a:r>
          <a:endParaRPr lang="es-ES" dirty="0"/>
        </a:p>
      </dgm:t>
    </dgm:pt>
    <dgm:pt modelId="{1F340888-2131-48A9-81FE-31DB78BB50F7}" type="parTrans" cxnId="{5080E622-7DA4-4721-81E7-9A18EFB92FE2}">
      <dgm:prSet/>
      <dgm:spPr/>
      <dgm:t>
        <a:bodyPr/>
        <a:lstStyle/>
        <a:p>
          <a:endParaRPr lang="es-MX"/>
        </a:p>
      </dgm:t>
    </dgm:pt>
    <dgm:pt modelId="{0E5DEDC4-526E-491E-9AD7-FD632A98E1A9}" type="sibTrans" cxnId="{5080E622-7DA4-4721-81E7-9A18EFB92FE2}">
      <dgm:prSet/>
      <dgm:spPr/>
      <dgm:t>
        <a:bodyPr/>
        <a:lstStyle/>
        <a:p>
          <a:endParaRPr lang="es-MX"/>
        </a:p>
      </dgm:t>
    </dgm:pt>
    <dgm:pt modelId="{351E9A13-BA58-4DD2-BD63-CA98F5A7574D}">
      <dgm:prSet phldrT="[Texto]"/>
      <dgm:spPr/>
      <dgm:t>
        <a:bodyPr/>
        <a:lstStyle/>
        <a:p>
          <a:r>
            <a:rPr lang="es-MX" dirty="0" smtClean="0"/>
            <a:t>La formulación de hipótesis.</a:t>
          </a:r>
          <a:endParaRPr lang="es-ES" dirty="0"/>
        </a:p>
      </dgm:t>
    </dgm:pt>
    <dgm:pt modelId="{D39222E4-650A-4D3C-8FA5-91A384BFC218}" type="parTrans" cxnId="{24A46D91-5187-49C2-9CE3-C2633E58BBFD}">
      <dgm:prSet/>
      <dgm:spPr/>
    </dgm:pt>
    <dgm:pt modelId="{7CE9DDCE-53DC-4898-9FAA-2B61B2437C28}" type="sibTrans" cxnId="{24A46D91-5187-49C2-9CE3-C2633E58BBFD}">
      <dgm:prSet/>
      <dgm:spPr/>
    </dgm:pt>
    <dgm:pt modelId="{6CB47C4E-EA56-491B-B368-B3F383621776}" type="pres">
      <dgm:prSet presAssocID="{B84ABE87-46A0-4B02-9876-C473A3D374BA}" presName="outerComposite" presStyleCnt="0">
        <dgm:presLayoutVars>
          <dgm:chMax val="5"/>
          <dgm:dir/>
          <dgm:resizeHandles val="exact"/>
        </dgm:presLayoutVars>
      </dgm:prSet>
      <dgm:spPr/>
      <dgm:t>
        <a:bodyPr/>
        <a:lstStyle/>
        <a:p>
          <a:endParaRPr lang="es-MX"/>
        </a:p>
      </dgm:t>
    </dgm:pt>
    <dgm:pt modelId="{7FFD51CB-93A5-4B44-A6EF-6963AAA244CC}" type="pres">
      <dgm:prSet presAssocID="{B84ABE87-46A0-4B02-9876-C473A3D374BA}" presName="dummyMaxCanvas" presStyleCnt="0">
        <dgm:presLayoutVars/>
      </dgm:prSet>
      <dgm:spPr/>
    </dgm:pt>
    <dgm:pt modelId="{6D43BB9C-246C-4E7E-ADF4-F7CA8E6A9CCB}" type="pres">
      <dgm:prSet presAssocID="{B84ABE87-46A0-4B02-9876-C473A3D374BA}" presName="FiveNodes_1" presStyleLbl="node1" presStyleIdx="0" presStyleCnt="5">
        <dgm:presLayoutVars>
          <dgm:bulletEnabled val="1"/>
        </dgm:presLayoutVars>
      </dgm:prSet>
      <dgm:spPr/>
      <dgm:t>
        <a:bodyPr/>
        <a:lstStyle/>
        <a:p>
          <a:endParaRPr lang="es-MX"/>
        </a:p>
      </dgm:t>
    </dgm:pt>
    <dgm:pt modelId="{76BDAC98-5C4B-4A34-992E-285581738DE4}" type="pres">
      <dgm:prSet presAssocID="{B84ABE87-46A0-4B02-9876-C473A3D374BA}" presName="FiveNodes_2" presStyleLbl="node1" presStyleIdx="1" presStyleCnt="5">
        <dgm:presLayoutVars>
          <dgm:bulletEnabled val="1"/>
        </dgm:presLayoutVars>
      </dgm:prSet>
      <dgm:spPr/>
      <dgm:t>
        <a:bodyPr/>
        <a:lstStyle/>
        <a:p>
          <a:endParaRPr lang="es-MX"/>
        </a:p>
      </dgm:t>
    </dgm:pt>
    <dgm:pt modelId="{FFE2BF7C-6F26-4FC7-B300-8797B2E97956}" type="pres">
      <dgm:prSet presAssocID="{B84ABE87-46A0-4B02-9876-C473A3D374BA}" presName="FiveNodes_3" presStyleLbl="node1" presStyleIdx="2" presStyleCnt="5">
        <dgm:presLayoutVars>
          <dgm:bulletEnabled val="1"/>
        </dgm:presLayoutVars>
      </dgm:prSet>
      <dgm:spPr/>
      <dgm:t>
        <a:bodyPr/>
        <a:lstStyle/>
        <a:p>
          <a:endParaRPr lang="es-MX"/>
        </a:p>
      </dgm:t>
    </dgm:pt>
    <dgm:pt modelId="{B97F9D4A-5222-461E-A374-856683C46F0B}" type="pres">
      <dgm:prSet presAssocID="{B84ABE87-46A0-4B02-9876-C473A3D374BA}" presName="FiveNodes_4" presStyleLbl="node1" presStyleIdx="3" presStyleCnt="5">
        <dgm:presLayoutVars>
          <dgm:bulletEnabled val="1"/>
        </dgm:presLayoutVars>
      </dgm:prSet>
      <dgm:spPr/>
      <dgm:t>
        <a:bodyPr/>
        <a:lstStyle/>
        <a:p>
          <a:endParaRPr lang="es-MX"/>
        </a:p>
      </dgm:t>
    </dgm:pt>
    <dgm:pt modelId="{00ED5750-3D81-489C-9350-99865D61D0D3}" type="pres">
      <dgm:prSet presAssocID="{B84ABE87-46A0-4B02-9876-C473A3D374BA}" presName="FiveNodes_5" presStyleLbl="node1" presStyleIdx="4" presStyleCnt="5">
        <dgm:presLayoutVars>
          <dgm:bulletEnabled val="1"/>
        </dgm:presLayoutVars>
      </dgm:prSet>
      <dgm:spPr/>
      <dgm:t>
        <a:bodyPr/>
        <a:lstStyle/>
        <a:p>
          <a:endParaRPr lang="es-MX"/>
        </a:p>
      </dgm:t>
    </dgm:pt>
    <dgm:pt modelId="{7502100B-DB3C-4CE0-879A-E102FD0D7B47}" type="pres">
      <dgm:prSet presAssocID="{B84ABE87-46A0-4B02-9876-C473A3D374BA}" presName="FiveConn_1-2" presStyleLbl="fgAccFollowNode1" presStyleIdx="0" presStyleCnt="4">
        <dgm:presLayoutVars>
          <dgm:bulletEnabled val="1"/>
        </dgm:presLayoutVars>
      </dgm:prSet>
      <dgm:spPr/>
      <dgm:t>
        <a:bodyPr/>
        <a:lstStyle/>
        <a:p>
          <a:endParaRPr lang="es-MX"/>
        </a:p>
      </dgm:t>
    </dgm:pt>
    <dgm:pt modelId="{7EA23C8D-CF7D-49EB-AB38-0DDF563370FC}" type="pres">
      <dgm:prSet presAssocID="{B84ABE87-46A0-4B02-9876-C473A3D374BA}" presName="FiveConn_2-3" presStyleLbl="fgAccFollowNode1" presStyleIdx="1" presStyleCnt="4">
        <dgm:presLayoutVars>
          <dgm:bulletEnabled val="1"/>
        </dgm:presLayoutVars>
      </dgm:prSet>
      <dgm:spPr/>
      <dgm:t>
        <a:bodyPr/>
        <a:lstStyle/>
        <a:p>
          <a:endParaRPr lang="es-MX"/>
        </a:p>
      </dgm:t>
    </dgm:pt>
    <dgm:pt modelId="{F6B7DFB8-FBE8-4A18-83A5-99D62BDD05C0}" type="pres">
      <dgm:prSet presAssocID="{B84ABE87-46A0-4B02-9876-C473A3D374BA}" presName="FiveConn_3-4" presStyleLbl="fgAccFollowNode1" presStyleIdx="2" presStyleCnt="4">
        <dgm:presLayoutVars>
          <dgm:bulletEnabled val="1"/>
        </dgm:presLayoutVars>
      </dgm:prSet>
      <dgm:spPr/>
      <dgm:t>
        <a:bodyPr/>
        <a:lstStyle/>
        <a:p>
          <a:endParaRPr lang="es-MX"/>
        </a:p>
      </dgm:t>
    </dgm:pt>
    <dgm:pt modelId="{B5FF9A55-8C32-4870-A352-EFA71C57E407}" type="pres">
      <dgm:prSet presAssocID="{B84ABE87-46A0-4B02-9876-C473A3D374BA}" presName="FiveConn_4-5" presStyleLbl="fgAccFollowNode1" presStyleIdx="3" presStyleCnt="4">
        <dgm:presLayoutVars>
          <dgm:bulletEnabled val="1"/>
        </dgm:presLayoutVars>
      </dgm:prSet>
      <dgm:spPr/>
      <dgm:t>
        <a:bodyPr/>
        <a:lstStyle/>
        <a:p>
          <a:endParaRPr lang="es-MX"/>
        </a:p>
      </dgm:t>
    </dgm:pt>
    <dgm:pt modelId="{4346BC27-3E34-4323-A46C-005A5F640727}" type="pres">
      <dgm:prSet presAssocID="{B84ABE87-46A0-4B02-9876-C473A3D374BA}" presName="FiveNodes_1_text" presStyleLbl="node1" presStyleIdx="4" presStyleCnt="5">
        <dgm:presLayoutVars>
          <dgm:bulletEnabled val="1"/>
        </dgm:presLayoutVars>
      </dgm:prSet>
      <dgm:spPr/>
      <dgm:t>
        <a:bodyPr/>
        <a:lstStyle/>
        <a:p>
          <a:endParaRPr lang="es-MX"/>
        </a:p>
      </dgm:t>
    </dgm:pt>
    <dgm:pt modelId="{7651FC6E-E46A-416B-950B-FFC93B0D27A6}" type="pres">
      <dgm:prSet presAssocID="{B84ABE87-46A0-4B02-9876-C473A3D374BA}" presName="FiveNodes_2_text" presStyleLbl="node1" presStyleIdx="4" presStyleCnt="5">
        <dgm:presLayoutVars>
          <dgm:bulletEnabled val="1"/>
        </dgm:presLayoutVars>
      </dgm:prSet>
      <dgm:spPr/>
      <dgm:t>
        <a:bodyPr/>
        <a:lstStyle/>
        <a:p>
          <a:endParaRPr lang="es-MX"/>
        </a:p>
      </dgm:t>
    </dgm:pt>
    <dgm:pt modelId="{841B34C0-69F0-49DA-888C-71141B4A875A}" type="pres">
      <dgm:prSet presAssocID="{B84ABE87-46A0-4B02-9876-C473A3D374BA}" presName="FiveNodes_3_text" presStyleLbl="node1" presStyleIdx="4" presStyleCnt="5">
        <dgm:presLayoutVars>
          <dgm:bulletEnabled val="1"/>
        </dgm:presLayoutVars>
      </dgm:prSet>
      <dgm:spPr/>
      <dgm:t>
        <a:bodyPr/>
        <a:lstStyle/>
        <a:p>
          <a:endParaRPr lang="es-MX"/>
        </a:p>
      </dgm:t>
    </dgm:pt>
    <dgm:pt modelId="{32FE6355-46D3-4DCF-B46F-2FAADF36BF8F}" type="pres">
      <dgm:prSet presAssocID="{B84ABE87-46A0-4B02-9876-C473A3D374BA}" presName="FiveNodes_4_text" presStyleLbl="node1" presStyleIdx="4" presStyleCnt="5">
        <dgm:presLayoutVars>
          <dgm:bulletEnabled val="1"/>
        </dgm:presLayoutVars>
      </dgm:prSet>
      <dgm:spPr/>
      <dgm:t>
        <a:bodyPr/>
        <a:lstStyle/>
        <a:p>
          <a:endParaRPr lang="es-MX"/>
        </a:p>
      </dgm:t>
    </dgm:pt>
    <dgm:pt modelId="{E36549FE-23F1-474E-B12E-F49D6F52363D}" type="pres">
      <dgm:prSet presAssocID="{B84ABE87-46A0-4B02-9876-C473A3D374BA}" presName="FiveNodes_5_text" presStyleLbl="node1" presStyleIdx="4" presStyleCnt="5">
        <dgm:presLayoutVars>
          <dgm:bulletEnabled val="1"/>
        </dgm:presLayoutVars>
      </dgm:prSet>
      <dgm:spPr/>
      <dgm:t>
        <a:bodyPr/>
        <a:lstStyle/>
        <a:p>
          <a:endParaRPr lang="es-MX"/>
        </a:p>
      </dgm:t>
    </dgm:pt>
  </dgm:ptLst>
  <dgm:cxnLst>
    <dgm:cxn modelId="{5B34750A-5A7E-4834-894D-1D1C95031FC3}" srcId="{B84ABE87-46A0-4B02-9876-C473A3D374BA}" destId="{31F46649-0DC4-4851-95B8-76C176B41302}" srcOrd="1" destOrd="0" parTransId="{54107FA6-7F3A-4E11-8115-02E8DD2D381B}" sibTransId="{4CA98DE8-30D0-4D1E-A5F7-3A5EB7234AFA}"/>
    <dgm:cxn modelId="{5080E622-7DA4-4721-81E7-9A18EFB92FE2}" srcId="{B84ABE87-46A0-4B02-9876-C473A3D374BA}" destId="{BC7F0860-F312-494F-A51A-A094A4AE30F2}" srcOrd="3" destOrd="0" parTransId="{1F340888-2131-48A9-81FE-31DB78BB50F7}" sibTransId="{0E5DEDC4-526E-491E-9AD7-FD632A98E1A9}"/>
    <dgm:cxn modelId="{6E027102-4B54-45D1-8AF0-533996488CD0}" type="presOf" srcId="{DA747F38-5847-4A06-B6B3-DDF07DE338A5}" destId="{FFE2BF7C-6F26-4FC7-B300-8797B2E97956}" srcOrd="0" destOrd="0" presId="urn:microsoft.com/office/officeart/2005/8/layout/vProcess5"/>
    <dgm:cxn modelId="{5D30F557-BD38-4180-BECD-69420FA72FA4}" type="presOf" srcId="{DA747F38-5847-4A06-B6B3-DDF07DE338A5}" destId="{841B34C0-69F0-49DA-888C-71141B4A875A}" srcOrd="1" destOrd="0" presId="urn:microsoft.com/office/officeart/2005/8/layout/vProcess5"/>
    <dgm:cxn modelId="{374AD1ED-6444-484F-9598-2746FCBD89E5}" type="presOf" srcId="{D19692DC-B097-465C-8C1E-5FF0AC8792AA}" destId="{7502100B-DB3C-4CE0-879A-E102FD0D7B47}" srcOrd="0" destOrd="0" presId="urn:microsoft.com/office/officeart/2005/8/layout/vProcess5"/>
    <dgm:cxn modelId="{221AF25B-3633-40F1-9C7D-70EA1D8DC314}" type="presOf" srcId="{0E5DEDC4-526E-491E-9AD7-FD632A98E1A9}" destId="{B5FF9A55-8C32-4870-A352-EFA71C57E407}" srcOrd="0" destOrd="0" presId="urn:microsoft.com/office/officeart/2005/8/layout/vProcess5"/>
    <dgm:cxn modelId="{AE617F01-8F17-41C8-BA04-053CB3DB37EE}" type="presOf" srcId="{9253D974-E3E6-48FA-A667-91F261A0E41E}" destId="{6D43BB9C-246C-4E7E-ADF4-F7CA8E6A9CCB}" srcOrd="0" destOrd="0" presId="urn:microsoft.com/office/officeart/2005/8/layout/vProcess5"/>
    <dgm:cxn modelId="{6BD0B55D-5F6E-45A3-BA0A-ABC28E55875D}" type="presOf" srcId="{4CA98DE8-30D0-4D1E-A5F7-3A5EB7234AFA}" destId="{7EA23C8D-CF7D-49EB-AB38-0DDF563370FC}" srcOrd="0" destOrd="0" presId="urn:microsoft.com/office/officeart/2005/8/layout/vProcess5"/>
    <dgm:cxn modelId="{B46F7839-853D-4C1E-93A6-B2F4CE82F02D}" type="presOf" srcId="{093668D8-558C-4A3A-AE43-CBA050334723}" destId="{F6B7DFB8-FBE8-4A18-83A5-99D62BDD05C0}" srcOrd="0" destOrd="0" presId="urn:microsoft.com/office/officeart/2005/8/layout/vProcess5"/>
    <dgm:cxn modelId="{57BF35D8-7F6F-442B-8618-66669FC88ED0}" type="presOf" srcId="{351E9A13-BA58-4DD2-BD63-CA98F5A7574D}" destId="{E36549FE-23F1-474E-B12E-F49D6F52363D}" srcOrd="1" destOrd="0" presId="urn:microsoft.com/office/officeart/2005/8/layout/vProcess5"/>
    <dgm:cxn modelId="{B86DDCE2-17E1-42E1-9399-378498582D38}" type="presOf" srcId="{9253D974-E3E6-48FA-A667-91F261A0E41E}" destId="{4346BC27-3E34-4323-A46C-005A5F640727}" srcOrd="1" destOrd="0" presId="urn:microsoft.com/office/officeart/2005/8/layout/vProcess5"/>
    <dgm:cxn modelId="{BD13FCC3-94FA-411A-A38B-48E4358E2F8C}" type="presOf" srcId="{31F46649-0DC4-4851-95B8-76C176B41302}" destId="{7651FC6E-E46A-416B-950B-FFC93B0D27A6}" srcOrd="1" destOrd="0" presId="urn:microsoft.com/office/officeart/2005/8/layout/vProcess5"/>
    <dgm:cxn modelId="{BF5E2506-41B7-4783-80DD-E5395FCE21ED}" srcId="{B84ABE87-46A0-4B02-9876-C473A3D374BA}" destId="{9253D974-E3E6-48FA-A667-91F261A0E41E}" srcOrd="0" destOrd="0" parTransId="{E767422D-D0BD-4711-9922-CD41516BBBA1}" sibTransId="{D19692DC-B097-465C-8C1E-5FF0AC8792AA}"/>
    <dgm:cxn modelId="{24A46D91-5187-49C2-9CE3-C2633E58BBFD}" srcId="{B84ABE87-46A0-4B02-9876-C473A3D374BA}" destId="{351E9A13-BA58-4DD2-BD63-CA98F5A7574D}" srcOrd="4" destOrd="0" parTransId="{D39222E4-650A-4D3C-8FA5-91A384BFC218}" sibTransId="{7CE9DDCE-53DC-4898-9FAA-2B61B2437C28}"/>
    <dgm:cxn modelId="{0E0466E7-2750-401A-AF90-82A5B1C94580}" type="presOf" srcId="{BC7F0860-F312-494F-A51A-A094A4AE30F2}" destId="{B97F9D4A-5222-461E-A374-856683C46F0B}" srcOrd="0" destOrd="0" presId="urn:microsoft.com/office/officeart/2005/8/layout/vProcess5"/>
    <dgm:cxn modelId="{6D5B6BB3-F5A0-472D-8E46-7ECBBE58B50C}" type="presOf" srcId="{31F46649-0DC4-4851-95B8-76C176B41302}" destId="{76BDAC98-5C4B-4A34-992E-285581738DE4}" srcOrd="0" destOrd="0" presId="urn:microsoft.com/office/officeart/2005/8/layout/vProcess5"/>
    <dgm:cxn modelId="{AE5E1052-FF6A-468F-8CB9-7CF7FE5D20F9}" type="presOf" srcId="{351E9A13-BA58-4DD2-BD63-CA98F5A7574D}" destId="{00ED5750-3D81-489C-9350-99865D61D0D3}" srcOrd="0" destOrd="0" presId="urn:microsoft.com/office/officeart/2005/8/layout/vProcess5"/>
    <dgm:cxn modelId="{569330D4-2FA9-4CE0-B868-24C832FFF40E}" type="presOf" srcId="{B84ABE87-46A0-4B02-9876-C473A3D374BA}" destId="{6CB47C4E-EA56-491B-B368-B3F383621776}" srcOrd="0" destOrd="0" presId="urn:microsoft.com/office/officeart/2005/8/layout/vProcess5"/>
    <dgm:cxn modelId="{6F938D17-E6D9-4CB2-9912-CE3F0ACCADCA}" srcId="{B84ABE87-46A0-4B02-9876-C473A3D374BA}" destId="{DA747F38-5847-4A06-B6B3-DDF07DE338A5}" srcOrd="2" destOrd="0" parTransId="{2773636E-B64C-4D6A-BD04-2A2BE379364A}" sibTransId="{093668D8-558C-4A3A-AE43-CBA050334723}"/>
    <dgm:cxn modelId="{A6DE08D4-629F-4D7B-9937-3C66920A161E}" type="presOf" srcId="{BC7F0860-F312-494F-A51A-A094A4AE30F2}" destId="{32FE6355-46D3-4DCF-B46F-2FAADF36BF8F}" srcOrd="1" destOrd="0" presId="urn:microsoft.com/office/officeart/2005/8/layout/vProcess5"/>
    <dgm:cxn modelId="{4CD65D19-8491-4DB2-8845-97537D69987A}" type="presParOf" srcId="{6CB47C4E-EA56-491B-B368-B3F383621776}" destId="{7FFD51CB-93A5-4B44-A6EF-6963AAA244CC}" srcOrd="0" destOrd="0" presId="urn:microsoft.com/office/officeart/2005/8/layout/vProcess5"/>
    <dgm:cxn modelId="{BC9B6E69-3F70-4B92-9FFA-0202FC9853FB}" type="presParOf" srcId="{6CB47C4E-EA56-491B-B368-B3F383621776}" destId="{6D43BB9C-246C-4E7E-ADF4-F7CA8E6A9CCB}" srcOrd="1" destOrd="0" presId="urn:microsoft.com/office/officeart/2005/8/layout/vProcess5"/>
    <dgm:cxn modelId="{41170A13-F5F5-4CA7-9F6F-AC94DE68E45C}" type="presParOf" srcId="{6CB47C4E-EA56-491B-B368-B3F383621776}" destId="{76BDAC98-5C4B-4A34-992E-285581738DE4}" srcOrd="2" destOrd="0" presId="urn:microsoft.com/office/officeart/2005/8/layout/vProcess5"/>
    <dgm:cxn modelId="{BBF15250-FE5B-406B-9224-810D7E75E418}" type="presParOf" srcId="{6CB47C4E-EA56-491B-B368-B3F383621776}" destId="{FFE2BF7C-6F26-4FC7-B300-8797B2E97956}" srcOrd="3" destOrd="0" presId="urn:microsoft.com/office/officeart/2005/8/layout/vProcess5"/>
    <dgm:cxn modelId="{D954CA92-2BEF-48D6-ADF9-86623D2CA22E}" type="presParOf" srcId="{6CB47C4E-EA56-491B-B368-B3F383621776}" destId="{B97F9D4A-5222-461E-A374-856683C46F0B}" srcOrd="4" destOrd="0" presId="urn:microsoft.com/office/officeart/2005/8/layout/vProcess5"/>
    <dgm:cxn modelId="{E1F60556-F14B-4F87-BEBC-ED22F40259C2}" type="presParOf" srcId="{6CB47C4E-EA56-491B-B368-B3F383621776}" destId="{00ED5750-3D81-489C-9350-99865D61D0D3}" srcOrd="5" destOrd="0" presId="urn:microsoft.com/office/officeart/2005/8/layout/vProcess5"/>
    <dgm:cxn modelId="{94E36ECC-7695-4DC6-9240-29704F827751}" type="presParOf" srcId="{6CB47C4E-EA56-491B-B368-B3F383621776}" destId="{7502100B-DB3C-4CE0-879A-E102FD0D7B47}" srcOrd="6" destOrd="0" presId="urn:microsoft.com/office/officeart/2005/8/layout/vProcess5"/>
    <dgm:cxn modelId="{8E92CE23-9CF7-47C5-9123-0F5EB27742E2}" type="presParOf" srcId="{6CB47C4E-EA56-491B-B368-B3F383621776}" destId="{7EA23C8D-CF7D-49EB-AB38-0DDF563370FC}" srcOrd="7" destOrd="0" presId="urn:microsoft.com/office/officeart/2005/8/layout/vProcess5"/>
    <dgm:cxn modelId="{68CD42B1-4D7A-4D77-8485-0C9C131F66C6}" type="presParOf" srcId="{6CB47C4E-EA56-491B-B368-B3F383621776}" destId="{F6B7DFB8-FBE8-4A18-83A5-99D62BDD05C0}" srcOrd="8" destOrd="0" presId="urn:microsoft.com/office/officeart/2005/8/layout/vProcess5"/>
    <dgm:cxn modelId="{FE6B7D58-45C9-4479-BCF3-5828D00292AD}" type="presParOf" srcId="{6CB47C4E-EA56-491B-B368-B3F383621776}" destId="{B5FF9A55-8C32-4870-A352-EFA71C57E407}" srcOrd="9" destOrd="0" presId="urn:microsoft.com/office/officeart/2005/8/layout/vProcess5"/>
    <dgm:cxn modelId="{31D702C8-8855-4448-AD16-D7F02CF11E47}" type="presParOf" srcId="{6CB47C4E-EA56-491B-B368-B3F383621776}" destId="{4346BC27-3E34-4323-A46C-005A5F640727}" srcOrd="10" destOrd="0" presId="urn:microsoft.com/office/officeart/2005/8/layout/vProcess5"/>
    <dgm:cxn modelId="{DF011F45-C953-444B-8AEA-C845F44506DF}" type="presParOf" srcId="{6CB47C4E-EA56-491B-B368-B3F383621776}" destId="{7651FC6E-E46A-416B-950B-FFC93B0D27A6}" srcOrd="11" destOrd="0" presId="urn:microsoft.com/office/officeart/2005/8/layout/vProcess5"/>
    <dgm:cxn modelId="{8B55D4A4-9E63-4BA3-BFDF-0CDD449F516C}" type="presParOf" srcId="{6CB47C4E-EA56-491B-B368-B3F383621776}" destId="{841B34C0-69F0-49DA-888C-71141B4A875A}" srcOrd="12" destOrd="0" presId="urn:microsoft.com/office/officeart/2005/8/layout/vProcess5"/>
    <dgm:cxn modelId="{95E375A4-E487-4100-BB1E-B999F8E99C7C}" type="presParOf" srcId="{6CB47C4E-EA56-491B-B368-B3F383621776}" destId="{32FE6355-46D3-4DCF-B46F-2FAADF36BF8F}" srcOrd="13" destOrd="0" presId="urn:microsoft.com/office/officeart/2005/8/layout/vProcess5"/>
    <dgm:cxn modelId="{882DF38B-CD2A-45ED-A69C-3BCD98AF77F6}" type="presParOf" srcId="{6CB47C4E-EA56-491B-B368-B3F383621776}" destId="{E36549FE-23F1-474E-B12E-F49D6F52363D}" srcOrd="14" destOrd="0" presId="urn:microsoft.com/office/officeart/2005/8/layout/vProcess5"/>
  </dgm:cxnLst>
  <dgm:bg/>
  <dgm:whole/>
</dgm:dataModel>
</file>

<file path=ppt/diagrams/data18.xml><?xml version="1.0" encoding="utf-8"?>
<dgm:dataModel xmlns:dgm="http://schemas.openxmlformats.org/drawingml/2006/diagram" xmlns:a="http://schemas.openxmlformats.org/drawingml/2006/main">
  <dgm:ptLst>
    <dgm:pt modelId="{B84ABE87-46A0-4B02-9876-C473A3D374BA}" type="doc">
      <dgm:prSet loTypeId="urn:microsoft.com/office/officeart/2005/8/layout/vProcess5" loCatId="process" qsTypeId="urn:microsoft.com/office/officeart/2005/8/quickstyle/3d2" qsCatId="3D" csTypeId="urn:microsoft.com/office/officeart/2005/8/colors/accent1_3" csCatId="accent1" phldr="1"/>
      <dgm:spPr/>
      <dgm:t>
        <a:bodyPr/>
        <a:lstStyle/>
        <a:p>
          <a:endParaRPr lang="es-ES"/>
        </a:p>
      </dgm:t>
    </dgm:pt>
    <dgm:pt modelId="{9253D974-E3E6-48FA-A667-91F261A0E41E}">
      <dgm:prSet phldrT="[Texto]"/>
      <dgm:spPr/>
      <dgm:t>
        <a:bodyPr/>
        <a:lstStyle/>
        <a:p>
          <a:pPr algn="just"/>
          <a:r>
            <a:rPr lang="es-MX" dirty="0" smtClean="0"/>
            <a:t>En esta etapa se obtiene el protocolo de investigación y la segunda consistente en la selección de los medios indagatorios </a:t>
          </a:r>
          <a:endParaRPr lang="es-ES" dirty="0"/>
        </a:p>
      </dgm:t>
    </dgm:pt>
    <dgm:pt modelId="{E767422D-D0BD-4711-9922-CD41516BBBA1}" type="parTrans" cxnId="{BF5E2506-41B7-4783-80DD-E5395FCE21ED}">
      <dgm:prSet/>
      <dgm:spPr/>
      <dgm:t>
        <a:bodyPr/>
        <a:lstStyle/>
        <a:p>
          <a:endParaRPr lang="es-ES"/>
        </a:p>
      </dgm:t>
    </dgm:pt>
    <dgm:pt modelId="{D19692DC-B097-465C-8C1E-5FF0AC8792AA}" type="sibTrans" cxnId="{BF5E2506-41B7-4783-80DD-E5395FCE21ED}">
      <dgm:prSet/>
      <dgm:spPr/>
      <dgm:t>
        <a:bodyPr/>
        <a:lstStyle/>
        <a:p>
          <a:endParaRPr lang="es-ES"/>
        </a:p>
      </dgm:t>
    </dgm:pt>
    <dgm:pt modelId="{31F46649-0DC4-4851-95B8-76C176B41302}">
      <dgm:prSet phldrT="[Texto]"/>
      <dgm:spPr/>
      <dgm:t>
        <a:bodyPr/>
        <a:lstStyle/>
        <a:p>
          <a:r>
            <a:rPr lang="es-MX" dirty="0" smtClean="0"/>
            <a:t>Se desarrolla  en dos momentos: primeramente la previsión de los contenidos mediante el guión inicial o proyecto de índice y el análisis de la experiencia acumulada;</a:t>
          </a:r>
          <a:endParaRPr lang="es-ES" dirty="0"/>
        </a:p>
      </dgm:t>
    </dgm:pt>
    <dgm:pt modelId="{54107FA6-7F3A-4E11-8115-02E8DD2D381B}" type="parTrans" cxnId="{5B34750A-5A7E-4834-894D-1D1C95031FC3}">
      <dgm:prSet/>
      <dgm:spPr/>
      <dgm:t>
        <a:bodyPr/>
        <a:lstStyle/>
        <a:p>
          <a:endParaRPr lang="es-ES"/>
        </a:p>
      </dgm:t>
    </dgm:pt>
    <dgm:pt modelId="{4CA98DE8-30D0-4D1E-A5F7-3A5EB7234AFA}" type="sibTrans" cxnId="{5B34750A-5A7E-4834-894D-1D1C95031FC3}">
      <dgm:prSet/>
      <dgm:spPr/>
      <dgm:t>
        <a:bodyPr/>
        <a:lstStyle/>
        <a:p>
          <a:endParaRPr lang="es-ES"/>
        </a:p>
      </dgm:t>
    </dgm:pt>
    <dgm:pt modelId="{DA747F38-5847-4A06-B6B3-DDF07DE338A5}">
      <dgm:prSet phldrT="[Texto]"/>
      <dgm:spPr/>
      <dgm:t>
        <a:bodyPr/>
        <a:lstStyle/>
        <a:p>
          <a:r>
            <a:rPr lang="es-MX" dirty="0" smtClean="0"/>
            <a:t>La segunda consistente en la selección de los medios indagatorios </a:t>
          </a:r>
          <a:endParaRPr lang="es-ES" dirty="0"/>
        </a:p>
      </dgm:t>
    </dgm:pt>
    <dgm:pt modelId="{2773636E-B64C-4D6A-BD04-2A2BE379364A}" type="parTrans" cxnId="{6F938D17-E6D9-4CB2-9912-CE3F0ACCADCA}">
      <dgm:prSet/>
      <dgm:spPr/>
      <dgm:t>
        <a:bodyPr/>
        <a:lstStyle/>
        <a:p>
          <a:endParaRPr lang="es-ES"/>
        </a:p>
      </dgm:t>
    </dgm:pt>
    <dgm:pt modelId="{093668D8-558C-4A3A-AE43-CBA050334723}" type="sibTrans" cxnId="{6F938D17-E6D9-4CB2-9912-CE3F0ACCADCA}">
      <dgm:prSet/>
      <dgm:spPr/>
      <dgm:t>
        <a:bodyPr/>
        <a:lstStyle/>
        <a:p>
          <a:endParaRPr lang="es-ES"/>
        </a:p>
      </dgm:t>
    </dgm:pt>
    <dgm:pt modelId="{BC7F0860-F312-494F-A51A-A094A4AE30F2}">
      <dgm:prSet phldrT="[Texto]"/>
      <dgm:spPr/>
      <dgm:t>
        <a:bodyPr/>
        <a:lstStyle/>
        <a:p>
          <a:r>
            <a:rPr lang="es-MX" dirty="0" smtClean="0"/>
            <a:t>Se incluye lo siguiente: a) Previsión del tiempo (ruta crítica o cronograma); </a:t>
          </a:r>
          <a:endParaRPr lang="es-ES" dirty="0"/>
        </a:p>
      </dgm:t>
    </dgm:pt>
    <dgm:pt modelId="{1F340888-2131-48A9-81FE-31DB78BB50F7}" type="parTrans" cxnId="{5080E622-7DA4-4721-81E7-9A18EFB92FE2}">
      <dgm:prSet/>
      <dgm:spPr/>
      <dgm:t>
        <a:bodyPr/>
        <a:lstStyle/>
        <a:p>
          <a:endParaRPr lang="es-MX"/>
        </a:p>
      </dgm:t>
    </dgm:pt>
    <dgm:pt modelId="{0E5DEDC4-526E-491E-9AD7-FD632A98E1A9}" type="sibTrans" cxnId="{5080E622-7DA4-4721-81E7-9A18EFB92FE2}">
      <dgm:prSet/>
      <dgm:spPr/>
      <dgm:t>
        <a:bodyPr/>
        <a:lstStyle/>
        <a:p>
          <a:endParaRPr lang="es-MX"/>
        </a:p>
      </dgm:t>
    </dgm:pt>
    <dgm:pt modelId="{FA9CD1B8-BE87-4E45-B721-C3D0E4158106}">
      <dgm:prSet phldrT="[Texto]"/>
      <dgm:spPr/>
      <dgm:t>
        <a:bodyPr/>
        <a:lstStyle/>
        <a:p>
          <a:endParaRPr lang="es-ES" dirty="0"/>
        </a:p>
      </dgm:t>
    </dgm:pt>
    <dgm:pt modelId="{7C567F46-C93E-48CE-A543-398D97DE2178}" type="parTrans" cxnId="{4D6ABAC8-44DF-488A-BDB2-1C3B1D770278}">
      <dgm:prSet/>
      <dgm:spPr/>
    </dgm:pt>
    <dgm:pt modelId="{FF14CBEF-3CEB-434E-85DB-9D4D58A64113}" type="sibTrans" cxnId="{4D6ABAC8-44DF-488A-BDB2-1C3B1D770278}">
      <dgm:prSet/>
      <dgm:spPr/>
    </dgm:pt>
    <dgm:pt modelId="{6CB47C4E-EA56-491B-B368-B3F383621776}" type="pres">
      <dgm:prSet presAssocID="{B84ABE87-46A0-4B02-9876-C473A3D374BA}" presName="outerComposite" presStyleCnt="0">
        <dgm:presLayoutVars>
          <dgm:chMax val="5"/>
          <dgm:dir/>
          <dgm:resizeHandles val="exact"/>
        </dgm:presLayoutVars>
      </dgm:prSet>
      <dgm:spPr/>
      <dgm:t>
        <a:bodyPr/>
        <a:lstStyle/>
        <a:p>
          <a:endParaRPr lang="es-MX"/>
        </a:p>
      </dgm:t>
    </dgm:pt>
    <dgm:pt modelId="{7FFD51CB-93A5-4B44-A6EF-6963AAA244CC}" type="pres">
      <dgm:prSet presAssocID="{B84ABE87-46A0-4B02-9876-C473A3D374BA}" presName="dummyMaxCanvas" presStyleCnt="0">
        <dgm:presLayoutVars/>
      </dgm:prSet>
      <dgm:spPr/>
      <dgm:t>
        <a:bodyPr/>
        <a:lstStyle/>
        <a:p>
          <a:endParaRPr lang="es-MX"/>
        </a:p>
      </dgm:t>
    </dgm:pt>
    <dgm:pt modelId="{6D43BB9C-246C-4E7E-ADF4-F7CA8E6A9CCB}" type="pres">
      <dgm:prSet presAssocID="{B84ABE87-46A0-4B02-9876-C473A3D374BA}" presName="FiveNodes_1" presStyleLbl="node1" presStyleIdx="0" presStyleCnt="5">
        <dgm:presLayoutVars>
          <dgm:bulletEnabled val="1"/>
        </dgm:presLayoutVars>
      </dgm:prSet>
      <dgm:spPr/>
      <dgm:t>
        <a:bodyPr/>
        <a:lstStyle/>
        <a:p>
          <a:endParaRPr lang="es-MX"/>
        </a:p>
      </dgm:t>
    </dgm:pt>
    <dgm:pt modelId="{76BDAC98-5C4B-4A34-992E-285581738DE4}" type="pres">
      <dgm:prSet presAssocID="{B84ABE87-46A0-4B02-9876-C473A3D374BA}" presName="FiveNodes_2" presStyleLbl="node1" presStyleIdx="1" presStyleCnt="5">
        <dgm:presLayoutVars>
          <dgm:bulletEnabled val="1"/>
        </dgm:presLayoutVars>
      </dgm:prSet>
      <dgm:spPr/>
      <dgm:t>
        <a:bodyPr/>
        <a:lstStyle/>
        <a:p>
          <a:endParaRPr lang="es-MX"/>
        </a:p>
      </dgm:t>
    </dgm:pt>
    <dgm:pt modelId="{FFE2BF7C-6F26-4FC7-B300-8797B2E97956}" type="pres">
      <dgm:prSet presAssocID="{B84ABE87-46A0-4B02-9876-C473A3D374BA}" presName="FiveNodes_3" presStyleLbl="node1" presStyleIdx="2" presStyleCnt="5">
        <dgm:presLayoutVars>
          <dgm:bulletEnabled val="1"/>
        </dgm:presLayoutVars>
      </dgm:prSet>
      <dgm:spPr/>
      <dgm:t>
        <a:bodyPr/>
        <a:lstStyle/>
        <a:p>
          <a:endParaRPr lang="es-MX"/>
        </a:p>
      </dgm:t>
    </dgm:pt>
    <dgm:pt modelId="{B97F9D4A-5222-461E-A374-856683C46F0B}" type="pres">
      <dgm:prSet presAssocID="{B84ABE87-46A0-4B02-9876-C473A3D374BA}" presName="FiveNodes_4" presStyleLbl="node1" presStyleIdx="3" presStyleCnt="5">
        <dgm:presLayoutVars>
          <dgm:bulletEnabled val="1"/>
        </dgm:presLayoutVars>
      </dgm:prSet>
      <dgm:spPr/>
      <dgm:t>
        <a:bodyPr/>
        <a:lstStyle/>
        <a:p>
          <a:endParaRPr lang="es-MX"/>
        </a:p>
      </dgm:t>
    </dgm:pt>
    <dgm:pt modelId="{00ED5750-3D81-489C-9350-99865D61D0D3}" type="pres">
      <dgm:prSet presAssocID="{B84ABE87-46A0-4B02-9876-C473A3D374BA}" presName="FiveNodes_5" presStyleLbl="node1" presStyleIdx="4" presStyleCnt="5">
        <dgm:presLayoutVars>
          <dgm:bulletEnabled val="1"/>
        </dgm:presLayoutVars>
      </dgm:prSet>
      <dgm:spPr/>
      <dgm:t>
        <a:bodyPr/>
        <a:lstStyle/>
        <a:p>
          <a:endParaRPr lang="es-MX"/>
        </a:p>
      </dgm:t>
    </dgm:pt>
    <dgm:pt modelId="{7502100B-DB3C-4CE0-879A-E102FD0D7B47}" type="pres">
      <dgm:prSet presAssocID="{B84ABE87-46A0-4B02-9876-C473A3D374BA}" presName="FiveConn_1-2" presStyleLbl="fgAccFollowNode1" presStyleIdx="0" presStyleCnt="4">
        <dgm:presLayoutVars>
          <dgm:bulletEnabled val="1"/>
        </dgm:presLayoutVars>
      </dgm:prSet>
      <dgm:spPr/>
      <dgm:t>
        <a:bodyPr/>
        <a:lstStyle/>
        <a:p>
          <a:endParaRPr lang="es-MX"/>
        </a:p>
      </dgm:t>
    </dgm:pt>
    <dgm:pt modelId="{7EA23C8D-CF7D-49EB-AB38-0DDF563370FC}" type="pres">
      <dgm:prSet presAssocID="{B84ABE87-46A0-4B02-9876-C473A3D374BA}" presName="FiveConn_2-3" presStyleLbl="fgAccFollowNode1" presStyleIdx="1" presStyleCnt="4">
        <dgm:presLayoutVars>
          <dgm:bulletEnabled val="1"/>
        </dgm:presLayoutVars>
      </dgm:prSet>
      <dgm:spPr/>
      <dgm:t>
        <a:bodyPr/>
        <a:lstStyle/>
        <a:p>
          <a:endParaRPr lang="es-MX"/>
        </a:p>
      </dgm:t>
    </dgm:pt>
    <dgm:pt modelId="{F6B7DFB8-FBE8-4A18-83A5-99D62BDD05C0}" type="pres">
      <dgm:prSet presAssocID="{B84ABE87-46A0-4B02-9876-C473A3D374BA}" presName="FiveConn_3-4" presStyleLbl="fgAccFollowNode1" presStyleIdx="2" presStyleCnt="4">
        <dgm:presLayoutVars>
          <dgm:bulletEnabled val="1"/>
        </dgm:presLayoutVars>
      </dgm:prSet>
      <dgm:spPr/>
      <dgm:t>
        <a:bodyPr/>
        <a:lstStyle/>
        <a:p>
          <a:endParaRPr lang="es-MX"/>
        </a:p>
      </dgm:t>
    </dgm:pt>
    <dgm:pt modelId="{B5FF9A55-8C32-4870-A352-EFA71C57E407}" type="pres">
      <dgm:prSet presAssocID="{B84ABE87-46A0-4B02-9876-C473A3D374BA}" presName="FiveConn_4-5" presStyleLbl="fgAccFollowNode1" presStyleIdx="3" presStyleCnt="4">
        <dgm:presLayoutVars>
          <dgm:bulletEnabled val="1"/>
        </dgm:presLayoutVars>
      </dgm:prSet>
      <dgm:spPr/>
      <dgm:t>
        <a:bodyPr/>
        <a:lstStyle/>
        <a:p>
          <a:endParaRPr lang="es-MX"/>
        </a:p>
      </dgm:t>
    </dgm:pt>
    <dgm:pt modelId="{4346BC27-3E34-4323-A46C-005A5F640727}" type="pres">
      <dgm:prSet presAssocID="{B84ABE87-46A0-4B02-9876-C473A3D374BA}" presName="FiveNodes_1_text" presStyleLbl="node1" presStyleIdx="4" presStyleCnt="5">
        <dgm:presLayoutVars>
          <dgm:bulletEnabled val="1"/>
        </dgm:presLayoutVars>
      </dgm:prSet>
      <dgm:spPr/>
      <dgm:t>
        <a:bodyPr/>
        <a:lstStyle/>
        <a:p>
          <a:endParaRPr lang="es-MX"/>
        </a:p>
      </dgm:t>
    </dgm:pt>
    <dgm:pt modelId="{7651FC6E-E46A-416B-950B-FFC93B0D27A6}" type="pres">
      <dgm:prSet presAssocID="{B84ABE87-46A0-4B02-9876-C473A3D374BA}" presName="FiveNodes_2_text" presStyleLbl="node1" presStyleIdx="4" presStyleCnt="5">
        <dgm:presLayoutVars>
          <dgm:bulletEnabled val="1"/>
        </dgm:presLayoutVars>
      </dgm:prSet>
      <dgm:spPr/>
      <dgm:t>
        <a:bodyPr/>
        <a:lstStyle/>
        <a:p>
          <a:endParaRPr lang="es-MX"/>
        </a:p>
      </dgm:t>
    </dgm:pt>
    <dgm:pt modelId="{841B34C0-69F0-49DA-888C-71141B4A875A}" type="pres">
      <dgm:prSet presAssocID="{B84ABE87-46A0-4B02-9876-C473A3D374BA}" presName="FiveNodes_3_text" presStyleLbl="node1" presStyleIdx="4" presStyleCnt="5">
        <dgm:presLayoutVars>
          <dgm:bulletEnabled val="1"/>
        </dgm:presLayoutVars>
      </dgm:prSet>
      <dgm:spPr/>
      <dgm:t>
        <a:bodyPr/>
        <a:lstStyle/>
        <a:p>
          <a:endParaRPr lang="es-MX"/>
        </a:p>
      </dgm:t>
    </dgm:pt>
    <dgm:pt modelId="{32FE6355-46D3-4DCF-B46F-2FAADF36BF8F}" type="pres">
      <dgm:prSet presAssocID="{B84ABE87-46A0-4B02-9876-C473A3D374BA}" presName="FiveNodes_4_text" presStyleLbl="node1" presStyleIdx="4" presStyleCnt="5">
        <dgm:presLayoutVars>
          <dgm:bulletEnabled val="1"/>
        </dgm:presLayoutVars>
      </dgm:prSet>
      <dgm:spPr/>
      <dgm:t>
        <a:bodyPr/>
        <a:lstStyle/>
        <a:p>
          <a:endParaRPr lang="es-MX"/>
        </a:p>
      </dgm:t>
    </dgm:pt>
    <dgm:pt modelId="{E36549FE-23F1-474E-B12E-F49D6F52363D}" type="pres">
      <dgm:prSet presAssocID="{B84ABE87-46A0-4B02-9876-C473A3D374BA}" presName="FiveNodes_5_text" presStyleLbl="node1" presStyleIdx="4" presStyleCnt="5">
        <dgm:presLayoutVars>
          <dgm:bulletEnabled val="1"/>
        </dgm:presLayoutVars>
      </dgm:prSet>
      <dgm:spPr/>
      <dgm:t>
        <a:bodyPr/>
        <a:lstStyle/>
        <a:p>
          <a:endParaRPr lang="es-MX"/>
        </a:p>
      </dgm:t>
    </dgm:pt>
  </dgm:ptLst>
  <dgm:cxnLst>
    <dgm:cxn modelId="{3B8F7AE1-7881-4837-8DD1-C9B40FA90CBA}" type="presOf" srcId="{31F46649-0DC4-4851-95B8-76C176B41302}" destId="{76BDAC98-5C4B-4A34-992E-285581738DE4}" srcOrd="0" destOrd="0" presId="urn:microsoft.com/office/officeart/2005/8/layout/vProcess5"/>
    <dgm:cxn modelId="{5B34750A-5A7E-4834-894D-1D1C95031FC3}" srcId="{B84ABE87-46A0-4B02-9876-C473A3D374BA}" destId="{31F46649-0DC4-4851-95B8-76C176B41302}" srcOrd="1" destOrd="0" parTransId="{54107FA6-7F3A-4E11-8115-02E8DD2D381B}" sibTransId="{4CA98DE8-30D0-4D1E-A5F7-3A5EB7234AFA}"/>
    <dgm:cxn modelId="{DC7D3119-D776-415B-9FDB-140122462CB2}" type="presOf" srcId="{DA747F38-5847-4A06-B6B3-DDF07DE338A5}" destId="{FFE2BF7C-6F26-4FC7-B300-8797B2E97956}" srcOrd="0" destOrd="0" presId="urn:microsoft.com/office/officeart/2005/8/layout/vProcess5"/>
    <dgm:cxn modelId="{5080E622-7DA4-4721-81E7-9A18EFB92FE2}" srcId="{B84ABE87-46A0-4B02-9876-C473A3D374BA}" destId="{BC7F0860-F312-494F-A51A-A094A4AE30F2}" srcOrd="3" destOrd="0" parTransId="{1F340888-2131-48A9-81FE-31DB78BB50F7}" sibTransId="{0E5DEDC4-526E-491E-9AD7-FD632A98E1A9}"/>
    <dgm:cxn modelId="{168661DA-EC09-485F-BF64-85986DDD30AE}" type="presOf" srcId="{B84ABE87-46A0-4B02-9876-C473A3D374BA}" destId="{6CB47C4E-EA56-491B-B368-B3F383621776}" srcOrd="0" destOrd="0" presId="urn:microsoft.com/office/officeart/2005/8/layout/vProcess5"/>
    <dgm:cxn modelId="{9DF0C615-F6D0-45E7-B579-6AB4889621DD}" type="presOf" srcId="{FA9CD1B8-BE87-4E45-B721-C3D0E4158106}" destId="{E36549FE-23F1-474E-B12E-F49D6F52363D}" srcOrd="1" destOrd="0" presId="urn:microsoft.com/office/officeart/2005/8/layout/vProcess5"/>
    <dgm:cxn modelId="{E4F3D8D2-79AD-4DF9-A26A-971CF9631421}" type="presOf" srcId="{D19692DC-B097-465C-8C1E-5FF0AC8792AA}" destId="{7502100B-DB3C-4CE0-879A-E102FD0D7B47}" srcOrd="0" destOrd="0" presId="urn:microsoft.com/office/officeart/2005/8/layout/vProcess5"/>
    <dgm:cxn modelId="{E70D5FDF-70A7-453D-88FE-ADB7DA913E20}" type="presOf" srcId="{9253D974-E3E6-48FA-A667-91F261A0E41E}" destId="{4346BC27-3E34-4323-A46C-005A5F640727}" srcOrd="1" destOrd="0" presId="urn:microsoft.com/office/officeart/2005/8/layout/vProcess5"/>
    <dgm:cxn modelId="{6CBFE331-1DCB-4772-B63E-B6C534E6EB6E}" type="presOf" srcId="{BC7F0860-F312-494F-A51A-A094A4AE30F2}" destId="{B97F9D4A-5222-461E-A374-856683C46F0B}" srcOrd="0" destOrd="0" presId="urn:microsoft.com/office/officeart/2005/8/layout/vProcess5"/>
    <dgm:cxn modelId="{ABC31838-E195-4606-BDD1-DB52F179D60E}" type="presOf" srcId="{4CA98DE8-30D0-4D1E-A5F7-3A5EB7234AFA}" destId="{7EA23C8D-CF7D-49EB-AB38-0DDF563370FC}" srcOrd="0" destOrd="0" presId="urn:microsoft.com/office/officeart/2005/8/layout/vProcess5"/>
    <dgm:cxn modelId="{404489B5-F4A7-4C71-ACDD-4F057328C7CB}" type="presOf" srcId="{FA9CD1B8-BE87-4E45-B721-C3D0E4158106}" destId="{00ED5750-3D81-489C-9350-99865D61D0D3}" srcOrd="0" destOrd="0" presId="urn:microsoft.com/office/officeart/2005/8/layout/vProcess5"/>
    <dgm:cxn modelId="{011B3EB3-D70E-4E70-BEC8-5DB012175B07}" type="presOf" srcId="{093668D8-558C-4A3A-AE43-CBA050334723}" destId="{F6B7DFB8-FBE8-4A18-83A5-99D62BDD05C0}" srcOrd="0" destOrd="0" presId="urn:microsoft.com/office/officeart/2005/8/layout/vProcess5"/>
    <dgm:cxn modelId="{1F517F2D-D508-431B-A036-16F0E3B06A72}" type="presOf" srcId="{BC7F0860-F312-494F-A51A-A094A4AE30F2}" destId="{32FE6355-46D3-4DCF-B46F-2FAADF36BF8F}" srcOrd="1" destOrd="0" presId="urn:microsoft.com/office/officeart/2005/8/layout/vProcess5"/>
    <dgm:cxn modelId="{84CD95A0-D005-40C9-9587-412CF5E97CCE}" type="presOf" srcId="{9253D974-E3E6-48FA-A667-91F261A0E41E}" destId="{6D43BB9C-246C-4E7E-ADF4-F7CA8E6A9CCB}" srcOrd="0" destOrd="0" presId="urn:microsoft.com/office/officeart/2005/8/layout/vProcess5"/>
    <dgm:cxn modelId="{42B6A175-E1AE-4D09-A8B5-8475CCC6FD5F}" type="presOf" srcId="{DA747F38-5847-4A06-B6B3-DDF07DE338A5}" destId="{841B34C0-69F0-49DA-888C-71141B4A875A}" srcOrd="1" destOrd="0" presId="urn:microsoft.com/office/officeart/2005/8/layout/vProcess5"/>
    <dgm:cxn modelId="{6F938D17-E6D9-4CB2-9912-CE3F0ACCADCA}" srcId="{B84ABE87-46A0-4B02-9876-C473A3D374BA}" destId="{DA747F38-5847-4A06-B6B3-DDF07DE338A5}" srcOrd="2" destOrd="0" parTransId="{2773636E-B64C-4D6A-BD04-2A2BE379364A}" sibTransId="{093668D8-558C-4A3A-AE43-CBA050334723}"/>
    <dgm:cxn modelId="{4D6ABAC8-44DF-488A-BDB2-1C3B1D770278}" srcId="{B84ABE87-46A0-4B02-9876-C473A3D374BA}" destId="{FA9CD1B8-BE87-4E45-B721-C3D0E4158106}" srcOrd="4" destOrd="0" parTransId="{7C567F46-C93E-48CE-A543-398D97DE2178}" sibTransId="{FF14CBEF-3CEB-434E-85DB-9D4D58A64113}"/>
    <dgm:cxn modelId="{A4F4CD1E-548B-4B6C-8354-B327CCB08BA0}" type="presOf" srcId="{0E5DEDC4-526E-491E-9AD7-FD632A98E1A9}" destId="{B5FF9A55-8C32-4870-A352-EFA71C57E407}" srcOrd="0" destOrd="0" presId="urn:microsoft.com/office/officeart/2005/8/layout/vProcess5"/>
    <dgm:cxn modelId="{89E3ED01-C323-4F3E-80E9-74855F30B960}" type="presOf" srcId="{31F46649-0DC4-4851-95B8-76C176B41302}" destId="{7651FC6E-E46A-416B-950B-FFC93B0D27A6}" srcOrd="1" destOrd="0" presId="urn:microsoft.com/office/officeart/2005/8/layout/vProcess5"/>
    <dgm:cxn modelId="{BF5E2506-41B7-4783-80DD-E5395FCE21ED}" srcId="{B84ABE87-46A0-4B02-9876-C473A3D374BA}" destId="{9253D974-E3E6-48FA-A667-91F261A0E41E}" srcOrd="0" destOrd="0" parTransId="{E767422D-D0BD-4711-9922-CD41516BBBA1}" sibTransId="{D19692DC-B097-465C-8C1E-5FF0AC8792AA}"/>
    <dgm:cxn modelId="{5F9EBABB-52D6-4EC1-AC43-DE075C692793}" type="presParOf" srcId="{6CB47C4E-EA56-491B-B368-B3F383621776}" destId="{7FFD51CB-93A5-4B44-A6EF-6963AAA244CC}" srcOrd="0" destOrd="0" presId="urn:microsoft.com/office/officeart/2005/8/layout/vProcess5"/>
    <dgm:cxn modelId="{BD6101A5-FB7B-485B-A0D0-190DC58C7B88}" type="presParOf" srcId="{6CB47C4E-EA56-491B-B368-B3F383621776}" destId="{6D43BB9C-246C-4E7E-ADF4-F7CA8E6A9CCB}" srcOrd="1" destOrd="0" presId="urn:microsoft.com/office/officeart/2005/8/layout/vProcess5"/>
    <dgm:cxn modelId="{050BBABE-CF48-4776-9487-8FF7A14E662A}" type="presParOf" srcId="{6CB47C4E-EA56-491B-B368-B3F383621776}" destId="{76BDAC98-5C4B-4A34-992E-285581738DE4}" srcOrd="2" destOrd="0" presId="urn:microsoft.com/office/officeart/2005/8/layout/vProcess5"/>
    <dgm:cxn modelId="{38C5AFBD-D61A-494F-9ACB-D06BB18D894A}" type="presParOf" srcId="{6CB47C4E-EA56-491B-B368-B3F383621776}" destId="{FFE2BF7C-6F26-4FC7-B300-8797B2E97956}" srcOrd="3" destOrd="0" presId="urn:microsoft.com/office/officeart/2005/8/layout/vProcess5"/>
    <dgm:cxn modelId="{0095C54E-0C2A-4403-A6CB-925DEFF694E2}" type="presParOf" srcId="{6CB47C4E-EA56-491B-B368-B3F383621776}" destId="{B97F9D4A-5222-461E-A374-856683C46F0B}" srcOrd="4" destOrd="0" presId="urn:microsoft.com/office/officeart/2005/8/layout/vProcess5"/>
    <dgm:cxn modelId="{DDB76687-5ABC-4703-AD55-8378E2942013}" type="presParOf" srcId="{6CB47C4E-EA56-491B-B368-B3F383621776}" destId="{00ED5750-3D81-489C-9350-99865D61D0D3}" srcOrd="5" destOrd="0" presId="urn:microsoft.com/office/officeart/2005/8/layout/vProcess5"/>
    <dgm:cxn modelId="{7E54F0EB-5C41-44F5-B3CA-A61B607A4B5E}" type="presParOf" srcId="{6CB47C4E-EA56-491B-B368-B3F383621776}" destId="{7502100B-DB3C-4CE0-879A-E102FD0D7B47}" srcOrd="6" destOrd="0" presId="urn:microsoft.com/office/officeart/2005/8/layout/vProcess5"/>
    <dgm:cxn modelId="{11E3E8AB-D694-424B-AF11-31705FC59531}" type="presParOf" srcId="{6CB47C4E-EA56-491B-B368-B3F383621776}" destId="{7EA23C8D-CF7D-49EB-AB38-0DDF563370FC}" srcOrd="7" destOrd="0" presId="urn:microsoft.com/office/officeart/2005/8/layout/vProcess5"/>
    <dgm:cxn modelId="{CA793D84-54AC-4156-9CA0-A4703A80980B}" type="presParOf" srcId="{6CB47C4E-EA56-491B-B368-B3F383621776}" destId="{F6B7DFB8-FBE8-4A18-83A5-99D62BDD05C0}" srcOrd="8" destOrd="0" presId="urn:microsoft.com/office/officeart/2005/8/layout/vProcess5"/>
    <dgm:cxn modelId="{B2D5FD16-B8D2-4F2E-A70B-7BBE655C3FE0}" type="presParOf" srcId="{6CB47C4E-EA56-491B-B368-B3F383621776}" destId="{B5FF9A55-8C32-4870-A352-EFA71C57E407}" srcOrd="9" destOrd="0" presId="urn:microsoft.com/office/officeart/2005/8/layout/vProcess5"/>
    <dgm:cxn modelId="{4861EF8A-2939-45AC-BF02-E13ECD402368}" type="presParOf" srcId="{6CB47C4E-EA56-491B-B368-B3F383621776}" destId="{4346BC27-3E34-4323-A46C-005A5F640727}" srcOrd="10" destOrd="0" presId="urn:microsoft.com/office/officeart/2005/8/layout/vProcess5"/>
    <dgm:cxn modelId="{BCDD8DE7-4A85-4AB0-B782-918E28306FD4}" type="presParOf" srcId="{6CB47C4E-EA56-491B-B368-B3F383621776}" destId="{7651FC6E-E46A-416B-950B-FFC93B0D27A6}" srcOrd="11" destOrd="0" presId="urn:microsoft.com/office/officeart/2005/8/layout/vProcess5"/>
    <dgm:cxn modelId="{154D6B07-64ED-44D9-8410-DD9027117785}" type="presParOf" srcId="{6CB47C4E-EA56-491B-B368-B3F383621776}" destId="{841B34C0-69F0-49DA-888C-71141B4A875A}" srcOrd="12" destOrd="0" presId="urn:microsoft.com/office/officeart/2005/8/layout/vProcess5"/>
    <dgm:cxn modelId="{0DBFC21A-ACD3-44A7-A2DB-F93E189F5F26}" type="presParOf" srcId="{6CB47C4E-EA56-491B-B368-B3F383621776}" destId="{32FE6355-46D3-4DCF-B46F-2FAADF36BF8F}" srcOrd="13" destOrd="0" presId="urn:microsoft.com/office/officeart/2005/8/layout/vProcess5"/>
    <dgm:cxn modelId="{4C2B4A15-7686-4D42-90D6-E24FAEE51C76}" type="presParOf" srcId="{6CB47C4E-EA56-491B-B368-B3F383621776}" destId="{E36549FE-23F1-474E-B12E-F49D6F52363D}" srcOrd="14" destOrd="0" presId="urn:microsoft.com/office/officeart/2005/8/layout/vProcess5"/>
  </dgm:cxnLst>
  <dgm:bg/>
  <dgm:whole/>
</dgm:dataModel>
</file>

<file path=ppt/diagrams/data19.xml><?xml version="1.0" encoding="utf-8"?>
<dgm:dataModel xmlns:dgm="http://schemas.openxmlformats.org/drawingml/2006/diagram" xmlns:a="http://schemas.openxmlformats.org/drawingml/2006/main">
  <dgm:ptLst>
    <dgm:pt modelId="{B84ABE87-46A0-4B02-9876-C473A3D374BA}" type="doc">
      <dgm:prSet loTypeId="urn:microsoft.com/office/officeart/2005/8/layout/vProcess5" loCatId="process" qsTypeId="urn:microsoft.com/office/officeart/2005/8/quickstyle/3d2" qsCatId="3D" csTypeId="urn:microsoft.com/office/officeart/2005/8/colors/accent1_3" csCatId="accent1" phldr="1"/>
      <dgm:spPr/>
      <dgm:t>
        <a:bodyPr/>
        <a:lstStyle/>
        <a:p>
          <a:endParaRPr lang="es-ES"/>
        </a:p>
      </dgm:t>
    </dgm:pt>
    <dgm:pt modelId="{9253D974-E3E6-48FA-A667-91F261A0E41E}">
      <dgm:prSet phldrT="[Texto]"/>
      <dgm:spPr/>
      <dgm:t>
        <a:bodyPr/>
        <a:lstStyle/>
        <a:p>
          <a:pPr algn="just"/>
          <a:r>
            <a:rPr lang="es-MX" dirty="0" smtClean="0"/>
            <a:t>b) Selección de fuentes de investigación que permite delimitar el marco teórico de referencia y el avance científico sobre la investigación</a:t>
          </a:r>
          <a:endParaRPr lang="es-ES" dirty="0"/>
        </a:p>
      </dgm:t>
    </dgm:pt>
    <dgm:pt modelId="{E767422D-D0BD-4711-9922-CD41516BBBA1}" type="parTrans" cxnId="{BF5E2506-41B7-4783-80DD-E5395FCE21ED}">
      <dgm:prSet/>
      <dgm:spPr/>
      <dgm:t>
        <a:bodyPr/>
        <a:lstStyle/>
        <a:p>
          <a:endParaRPr lang="es-ES"/>
        </a:p>
      </dgm:t>
    </dgm:pt>
    <dgm:pt modelId="{D19692DC-B097-465C-8C1E-5FF0AC8792AA}" type="sibTrans" cxnId="{BF5E2506-41B7-4783-80DD-E5395FCE21ED}">
      <dgm:prSet/>
      <dgm:spPr/>
      <dgm:t>
        <a:bodyPr/>
        <a:lstStyle/>
        <a:p>
          <a:endParaRPr lang="es-ES"/>
        </a:p>
      </dgm:t>
    </dgm:pt>
    <dgm:pt modelId="{31F46649-0DC4-4851-95B8-76C176B41302}">
      <dgm:prSet phldrT="[Texto]"/>
      <dgm:spPr/>
      <dgm:t>
        <a:bodyPr/>
        <a:lstStyle/>
        <a:p>
          <a:r>
            <a:rPr lang="es-MX" dirty="0" smtClean="0"/>
            <a:t>c) Selección de métodos, técnicas y demás instrumentos para la comprobación de la hipótesis; </a:t>
          </a:r>
          <a:endParaRPr lang="es-ES" dirty="0"/>
        </a:p>
      </dgm:t>
    </dgm:pt>
    <dgm:pt modelId="{54107FA6-7F3A-4E11-8115-02E8DD2D381B}" type="parTrans" cxnId="{5B34750A-5A7E-4834-894D-1D1C95031FC3}">
      <dgm:prSet/>
      <dgm:spPr/>
      <dgm:t>
        <a:bodyPr/>
        <a:lstStyle/>
        <a:p>
          <a:endParaRPr lang="es-ES"/>
        </a:p>
      </dgm:t>
    </dgm:pt>
    <dgm:pt modelId="{4CA98DE8-30D0-4D1E-A5F7-3A5EB7234AFA}" type="sibTrans" cxnId="{5B34750A-5A7E-4834-894D-1D1C95031FC3}">
      <dgm:prSet/>
      <dgm:spPr/>
      <dgm:t>
        <a:bodyPr/>
        <a:lstStyle/>
        <a:p>
          <a:endParaRPr lang="es-ES"/>
        </a:p>
      </dgm:t>
    </dgm:pt>
    <dgm:pt modelId="{DA747F38-5847-4A06-B6B3-DDF07DE338A5}">
      <dgm:prSet phldrT="[Texto]"/>
      <dgm:spPr/>
      <dgm:t>
        <a:bodyPr/>
        <a:lstStyle/>
        <a:p>
          <a:r>
            <a:rPr lang="es-MX" dirty="0" smtClean="0"/>
            <a:t>d) Previsión de los recursos requeridos </a:t>
          </a:r>
          <a:endParaRPr lang="es-ES" dirty="0"/>
        </a:p>
      </dgm:t>
    </dgm:pt>
    <dgm:pt modelId="{2773636E-B64C-4D6A-BD04-2A2BE379364A}" type="parTrans" cxnId="{6F938D17-E6D9-4CB2-9912-CE3F0ACCADCA}">
      <dgm:prSet/>
      <dgm:spPr/>
      <dgm:t>
        <a:bodyPr/>
        <a:lstStyle/>
        <a:p>
          <a:endParaRPr lang="es-ES"/>
        </a:p>
      </dgm:t>
    </dgm:pt>
    <dgm:pt modelId="{093668D8-558C-4A3A-AE43-CBA050334723}" type="sibTrans" cxnId="{6F938D17-E6D9-4CB2-9912-CE3F0ACCADCA}">
      <dgm:prSet/>
      <dgm:spPr/>
      <dgm:t>
        <a:bodyPr/>
        <a:lstStyle/>
        <a:p>
          <a:endParaRPr lang="es-ES"/>
        </a:p>
      </dgm:t>
    </dgm:pt>
    <dgm:pt modelId="{BC7F0860-F312-494F-A51A-A094A4AE30F2}">
      <dgm:prSet phldrT="[Texto]"/>
      <dgm:spPr/>
      <dgm:t>
        <a:bodyPr/>
        <a:lstStyle/>
        <a:p>
          <a:r>
            <a:rPr lang="es-MX" dirty="0" smtClean="0"/>
            <a:t>e) Previsión de actividades comprobatorias de la hipótesis.</a:t>
          </a:r>
          <a:endParaRPr lang="es-ES" dirty="0"/>
        </a:p>
      </dgm:t>
    </dgm:pt>
    <dgm:pt modelId="{1F340888-2131-48A9-81FE-31DB78BB50F7}" type="parTrans" cxnId="{5080E622-7DA4-4721-81E7-9A18EFB92FE2}">
      <dgm:prSet/>
      <dgm:spPr/>
      <dgm:t>
        <a:bodyPr/>
        <a:lstStyle/>
        <a:p>
          <a:endParaRPr lang="es-MX"/>
        </a:p>
      </dgm:t>
    </dgm:pt>
    <dgm:pt modelId="{0E5DEDC4-526E-491E-9AD7-FD632A98E1A9}" type="sibTrans" cxnId="{5080E622-7DA4-4721-81E7-9A18EFB92FE2}">
      <dgm:prSet/>
      <dgm:spPr/>
      <dgm:t>
        <a:bodyPr/>
        <a:lstStyle/>
        <a:p>
          <a:endParaRPr lang="es-MX"/>
        </a:p>
      </dgm:t>
    </dgm:pt>
    <dgm:pt modelId="{6CB47C4E-EA56-491B-B368-B3F383621776}" type="pres">
      <dgm:prSet presAssocID="{B84ABE87-46A0-4B02-9876-C473A3D374BA}" presName="outerComposite" presStyleCnt="0">
        <dgm:presLayoutVars>
          <dgm:chMax val="5"/>
          <dgm:dir/>
          <dgm:resizeHandles val="exact"/>
        </dgm:presLayoutVars>
      </dgm:prSet>
      <dgm:spPr/>
      <dgm:t>
        <a:bodyPr/>
        <a:lstStyle/>
        <a:p>
          <a:endParaRPr lang="es-MX"/>
        </a:p>
      </dgm:t>
    </dgm:pt>
    <dgm:pt modelId="{7FFD51CB-93A5-4B44-A6EF-6963AAA244CC}" type="pres">
      <dgm:prSet presAssocID="{B84ABE87-46A0-4B02-9876-C473A3D374BA}" presName="dummyMaxCanvas" presStyleCnt="0">
        <dgm:presLayoutVars/>
      </dgm:prSet>
      <dgm:spPr/>
      <dgm:t>
        <a:bodyPr/>
        <a:lstStyle/>
        <a:p>
          <a:endParaRPr lang="es-MX"/>
        </a:p>
      </dgm:t>
    </dgm:pt>
    <dgm:pt modelId="{4FB7518A-FFEC-4BF4-9C8F-CC8C6D11ED0A}" type="pres">
      <dgm:prSet presAssocID="{B84ABE87-46A0-4B02-9876-C473A3D374BA}" presName="FourNodes_1" presStyleLbl="node1" presStyleIdx="0" presStyleCnt="4">
        <dgm:presLayoutVars>
          <dgm:bulletEnabled val="1"/>
        </dgm:presLayoutVars>
      </dgm:prSet>
      <dgm:spPr/>
      <dgm:t>
        <a:bodyPr/>
        <a:lstStyle/>
        <a:p>
          <a:endParaRPr lang="es-ES"/>
        </a:p>
      </dgm:t>
    </dgm:pt>
    <dgm:pt modelId="{695D4DEB-195D-4393-9036-5DFC3EC2A90B}" type="pres">
      <dgm:prSet presAssocID="{B84ABE87-46A0-4B02-9876-C473A3D374BA}" presName="FourNodes_2" presStyleLbl="node1" presStyleIdx="1" presStyleCnt="4">
        <dgm:presLayoutVars>
          <dgm:bulletEnabled val="1"/>
        </dgm:presLayoutVars>
      </dgm:prSet>
      <dgm:spPr/>
      <dgm:t>
        <a:bodyPr/>
        <a:lstStyle/>
        <a:p>
          <a:endParaRPr lang="es-ES"/>
        </a:p>
      </dgm:t>
    </dgm:pt>
    <dgm:pt modelId="{B671E7FE-FD6C-40B8-A339-17E5CA7FF499}" type="pres">
      <dgm:prSet presAssocID="{B84ABE87-46A0-4B02-9876-C473A3D374BA}" presName="FourNodes_3" presStyleLbl="node1" presStyleIdx="2" presStyleCnt="4">
        <dgm:presLayoutVars>
          <dgm:bulletEnabled val="1"/>
        </dgm:presLayoutVars>
      </dgm:prSet>
      <dgm:spPr/>
      <dgm:t>
        <a:bodyPr/>
        <a:lstStyle/>
        <a:p>
          <a:endParaRPr lang="es-ES"/>
        </a:p>
      </dgm:t>
    </dgm:pt>
    <dgm:pt modelId="{FFD205CB-C373-4BF3-875C-1196FD6F3ED3}" type="pres">
      <dgm:prSet presAssocID="{B84ABE87-46A0-4B02-9876-C473A3D374BA}" presName="FourNodes_4" presStyleLbl="node1" presStyleIdx="3" presStyleCnt="4">
        <dgm:presLayoutVars>
          <dgm:bulletEnabled val="1"/>
        </dgm:presLayoutVars>
      </dgm:prSet>
      <dgm:spPr/>
      <dgm:t>
        <a:bodyPr/>
        <a:lstStyle/>
        <a:p>
          <a:endParaRPr lang="es-ES"/>
        </a:p>
      </dgm:t>
    </dgm:pt>
    <dgm:pt modelId="{501D9408-8051-4ADE-8A7D-2DEDB3EE924A}" type="pres">
      <dgm:prSet presAssocID="{B84ABE87-46A0-4B02-9876-C473A3D374BA}" presName="FourConn_1-2" presStyleLbl="fgAccFollowNode1" presStyleIdx="0" presStyleCnt="3">
        <dgm:presLayoutVars>
          <dgm:bulletEnabled val="1"/>
        </dgm:presLayoutVars>
      </dgm:prSet>
      <dgm:spPr/>
      <dgm:t>
        <a:bodyPr/>
        <a:lstStyle/>
        <a:p>
          <a:endParaRPr lang="es-MX"/>
        </a:p>
      </dgm:t>
    </dgm:pt>
    <dgm:pt modelId="{6E297293-63A1-433F-9B11-8D06EB0BD698}" type="pres">
      <dgm:prSet presAssocID="{B84ABE87-46A0-4B02-9876-C473A3D374BA}" presName="FourConn_2-3" presStyleLbl="fgAccFollowNode1" presStyleIdx="1" presStyleCnt="3">
        <dgm:presLayoutVars>
          <dgm:bulletEnabled val="1"/>
        </dgm:presLayoutVars>
      </dgm:prSet>
      <dgm:spPr/>
      <dgm:t>
        <a:bodyPr/>
        <a:lstStyle/>
        <a:p>
          <a:endParaRPr lang="es-MX"/>
        </a:p>
      </dgm:t>
    </dgm:pt>
    <dgm:pt modelId="{E7010ABC-EBDF-447B-80FD-423E8C41D6E2}" type="pres">
      <dgm:prSet presAssocID="{B84ABE87-46A0-4B02-9876-C473A3D374BA}" presName="FourConn_3-4" presStyleLbl="fgAccFollowNode1" presStyleIdx="2" presStyleCnt="3">
        <dgm:presLayoutVars>
          <dgm:bulletEnabled val="1"/>
        </dgm:presLayoutVars>
      </dgm:prSet>
      <dgm:spPr/>
      <dgm:t>
        <a:bodyPr/>
        <a:lstStyle/>
        <a:p>
          <a:endParaRPr lang="es-MX"/>
        </a:p>
      </dgm:t>
    </dgm:pt>
    <dgm:pt modelId="{C342FB4A-0E23-4BD0-BFCC-CA23CBE60B32}" type="pres">
      <dgm:prSet presAssocID="{B84ABE87-46A0-4B02-9876-C473A3D374BA}" presName="FourNodes_1_text" presStyleLbl="node1" presStyleIdx="3" presStyleCnt="4">
        <dgm:presLayoutVars>
          <dgm:bulletEnabled val="1"/>
        </dgm:presLayoutVars>
      </dgm:prSet>
      <dgm:spPr/>
      <dgm:t>
        <a:bodyPr/>
        <a:lstStyle/>
        <a:p>
          <a:endParaRPr lang="es-ES"/>
        </a:p>
      </dgm:t>
    </dgm:pt>
    <dgm:pt modelId="{4A6DBA1F-BEC6-4256-B455-ABAE335079E5}" type="pres">
      <dgm:prSet presAssocID="{B84ABE87-46A0-4B02-9876-C473A3D374BA}" presName="FourNodes_2_text" presStyleLbl="node1" presStyleIdx="3" presStyleCnt="4">
        <dgm:presLayoutVars>
          <dgm:bulletEnabled val="1"/>
        </dgm:presLayoutVars>
      </dgm:prSet>
      <dgm:spPr/>
      <dgm:t>
        <a:bodyPr/>
        <a:lstStyle/>
        <a:p>
          <a:endParaRPr lang="es-ES"/>
        </a:p>
      </dgm:t>
    </dgm:pt>
    <dgm:pt modelId="{78A21D29-984C-467A-8D2D-F01CDE616552}" type="pres">
      <dgm:prSet presAssocID="{B84ABE87-46A0-4B02-9876-C473A3D374BA}" presName="FourNodes_3_text" presStyleLbl="node1" presStyleIdx="3" presStyleCnt="4">
        <dgm:presLayoutVars>
          <dgm:bulletEnabled val="1"/>
        </dgm:presLayoutVars>
      </dgm:prSet>
      <dgm:spPr/>
      <dgm:t>
        <a:bodyPr/>
        <a:lstStyle/>
        <a:p>
          <a:endParaRPr lang="es-ES"/>
        </a:p>
      </dgm:t>
    </dgm:pt>
    <dgm:pt modelId="{A6F06576-F9AE-4134-9896-5DB234DEC938}" type="pres">
      <dgm:prSet presAssocID="{B84ABE87-46A0-4B02-9876-C473A3D374BA}" presName="FourNodes_4_text" presStyleLbl="node1" presStyleIdx="3" presStyleCnt="4">
        <dgm:presLayoutVars>
          <dgm:bulletEnabled val="1"/>
        </dgm:presLayoutVars>
      </dgm:prSet>
      <dgm:spPr/>
      <dgm:t>
        <a:bodyPr/>
        <a:lstStyle/>
        <a:p>
          <a:endParaRPr lang="es-ES"/>
        </a:p>
      </dgm:t>
    </dgm:pt>
  </dgm:ptLst>
  <dgm:cxnLst>
    <dgm:cxn modelId="{5B34750A-5A7E-4834-894D-1D1C95031FC3}" srcId="{B84ABE87-46A0-4B02-9876-C473A3D374BA}" destId="{31F46649-0DC4-4851-95B8-76C176B41302}" srcOrd="1" destOrd="0" parTransId="{54107FA6-7F3A-4E11-8115-02E8DD2D381B}" sibTransId="{4CA98DE8-30D0-4D1E-A5F7-3A5EB7234AFA}"/>
    <dgm:cxn modelId="{5080E622-7DA4-4721-81E7-9A18EFB92FE2}" srcId="{B84ABE87-46A0-4B02-9876-C473A3D374BA}" destId="{BC7F0860-F312-494F-A51A-A094A4AE30F2}" srcOrd="3" destOrd="0" parTransId="{1F340888-2131-48A9-81FE-31DB78BB50F7}" sibTransId="{0E5DEDC4-526E-491E-9AD7-FD632A98E1A9}"/>
    <dgm:cxn modelId="{4F656F4E-31E9-4116-B87F-8DC957F3B1AD}" type="presOf" srcId="{9253D974-E3E6-48FA-A667-91F261A0E41E}" destId="{C342FB4A-0E23-4BD0-BFCC-CA23CBE60B32}" srcOrd="1" destOrd="0" presId="urn:microsoft.com/office/officeart/2005/8/layout/vProcess5"/>
    <dgm:cxn modelId="{B6B576EF-112C-4558-99DA-5A2886537B0A}" type="presOf" srcId="{DA747F38-5847-4A06-B6B3-DDF07DE338A5}" destId="{78A21D29-984C-467A-8D2D-F01CDE616552}" srcOrd="1" destOrd="0" presId="urn:microsoft.com/office/officeart/2005/8/layout/vProcess5"/>
    <dgm:cxn modelId="{C8C141A3-1BAF-4131-86E7-895C40224A0B}" type="presOf" srcId="{BC7F0860-F312-494F-A51A-A094A4AE30F2}" destId="{A6F06576-F9AE-4134-9896-5DB234DEC938}" srcOrd="1" destOrd="0" presId="urn:microsoft.com/office/officeart/2005/8/layout/vProcess5"/>
    <dgm:cxn modelId="{A38B3155-137C-48F4-A196-9EDA37D9221C}" type="presOf" srcId="{4CA98DE8-30D0-4D1E-A5F7-3A5EB7234AFA}" destId="{6E297293-63A1-433F-9B11-8D06EB0BD698}" srcOrd="0" destOrd="0" presId="urn:microsoft.com/office/officeart/2005/8/layout/vProcess5"/>
    <dgm:cxn modelId="{2D6F6092-8C1B-479B-948F-476396056094}" type="presOf" srcId="{B84ABE87-46A0-4B02-9876-C473A3D374BA}" destId="{6CB47C4E-EA56-491B-B368-B3F383621776}" srcOrd="0" destOrd="0" presId="urn:microsoft.com/office/officeart/2005/8/layout/vProcess5"/>
    <dgm:cxn modelId="{6B1C6B30-A10B-457B-BC65-69831A131662}" type="presOf" srcId="{D19692DC-B097-465C-8C1E-5FF0AC8792AA}" destId="{501D9408-8051-4ADE-8A7D-2DEDB3EE924A}" srcOrd="0" destOrd="0" presId="urn:microsoft.com/office/officeart/2005/8/layout/vProcess5"/>
    <dgm:cxn modelId="{8B3D786A-B3FB-4A36-8857-CECD0912E03E}" type="presOf" srcId="{BC7F0860-F312-494F-A51A-A094A4AE30F2}" destId="{FFD205CB-C373-4BF3-875C-1196FD6F3ED3}" srcOrd="0" destOrd="0" presId="urn:microsoft.com/office/officeart/2005/8/layout/vProcess5"/>
    <dgm:cxn modelId="{BF5E2506-41B7-4783-80DD-E5395FCE21ED}" srcId="{B84ABE87-46A0-4B02-9876-C473A3D374BA}" destId="{9253D974-E3E6-48FA-A667-91F261A0E41E}" srcOrd="0" destOrd="0" parTransId="{E767422D-D0BD-4711-9922-CD41516BBBA1}" sibTransId="{D19692DC-B097-465C-8C1E-5FF0AC8792AA}"/>
    <dgm:cxn modelId="{D3872C58-0823-443D-A378-959D3FE278D0}" type="presOf" srcId="{DA747F38-5847-4A06-B6B3-DDF07DE338A5}" destId="{B671E7FE-FD6C-40B8-A339-17E5CA7FF499}" srcOrd="0" destOrd="0" presId="urn:microsoft.com/office/officeart/2005/8/layout/vProcess5"/>
    <dgm:cxn modelId="{048F9EF6-ED09-4D16-9677-22B3E5EC2AA2}" type="presOf" srcId="{093668D8-558C-4A3A-AE43-CBA050334723}" destId="{E7010ABC-EBDF-447B-80FD-423E8C41D6E2}" srcOrd="0" destOrd="0" presId="urn:microsoft.com/office/officeart/2005/8/layout/vProcess5"/>
    <dgm:cxn modelId="{90CB824A-916D-4B96-B695-D6310FA144D3}" type="presOf" srcId="{31F46649-0DC4-4851-95B8-76C176B41302}" destId="{695D4DEB-195D-4393-9036-5DFC3EC2A90B}" srcOrd="0" destOrd="0" presId="urn:microsoft.com/office/officeart/2005/8/layout/vProcess5"/>
    <dgm:cxn modelId="{D2674945-893F-4AEA-815A-D7290ADF1109}" type="presOf" srcId="{31F46649-0DC4-4851-95B8-76C176B41302}" destId="{4A6DBA1F-BEC6-4256-B455-ABAE335079E5}" srcOrd="1" destOrd="0" presId="urn:microsoft.com/office/officeart/2005/8/layout/vProcess5"/>
    <dgm:cxn modelId="{88E4018A-C0E6-40A6-A48A-BF89553C43CD}" type="presOf" srcId="{9253D974-E3E6-48FA-A667-91F261A0E41E}" destId="{4FB7518A-FFEC-4BF4-9C8F-CC8C6D11ED0A}" srcOrd="0" destOrd="0" presId="urn:microsoft.com/office/officeart/2005/8/layout/vProcess5"/>
    <dgm:cxn modelId="{6F938D17-E6D9-4CB2-9912-CE3F0ACCADCA}" srcId="{B84ABE87-46A0-4B02-9876-C473A3D374BA}" destId="{DA747F38-5847-4A06-B6B3-DDF07DE338A5}" srcOrd="2" destOrd="0" parTransId="{2773636E-B64C-4D6A-BD04-2A2BE379364A}" sibTransId="{093668D8-558C-4A3A-AE43-CBA050334723}"/>
    <dgm:cxn modelId="{4213A0D6-94BF-4E46-819D-42ECDBCFCA77}" type="presParOf" srcId="{6CB47C4E-EA56-491B-B368-B3F383621776}" destId="{7FFD51CB-93A5-4B44-A6EF-6963AAA244CC}" srcOrd="0" destOrd="0" presId="urn:microsoft.com/office/officeart/2005/8/layout/vProcess5"/>
    <dgm:cxn modelId="{7CD2194E-0645-4235-808F-A1813A74D8E5}" type="presParOf" srcId="{6CB47C4E-EA56-491B-B368-B3F383621776}" destId="{4FB7518A-FFEC-4BF4-9C8F-CC8C6D11ED0A}" srcOrd="1" destOrd="0" presId="urn:microsoft.com/office/officeart/2005/8/layout/vProcess5"/>
    <dgm:cxn modelId="{63D86A3A-32B0-4455-9F97-D2B66EFC0E37}" type="presParOf" srcId="{6CB47C4E-EA56-491B-B368-B3F383621776}" destId="{695D4DEB-195D-4393-9036-5DFC3EC2A90B}" srcOrd="2" destOrd="0" presId="urn:microsoft.com/office/officeart/2005/8/layout/vProcess5"/>
    <dgm:cxn modelId="{36BE984C-18D8-47D7-A34E-D4582E3B0FA9}" type="presParOf" srcId="{6CB47C4E-EA56-491B-B368-B3F383621776}" destId="{B671E7FE-FD6C-40B8-A339-17E5CA7FF499}" srcOrd="3" destOrd="0" presId="urn:microsoft.com/office/officeart/2005/8/layout/vProcess5"/>
    <dgm:cxn modelId="{C91B7E43-DE9C-4C14-9D09-04FB96ED1424}" type="presParOf" srcId="{6CB47C4E-EA56-491B-B368-B3F383621776}" destId="{FFD205CB-C373-4BF3-875C-1196FD6F3ED3}" srcOrd="4" destOrd="0" presId="urn:microsoft.com/office/officeart/2005/8/layout/vProcess5"/>
    <dgm:cxn modelId="{5455CB35-E90E-47E3-9717-37C928B29DA3}" type="presParOf" srcId="{6CB47C4E-EA56-491B-B368-B3F383621776}" destId="{501D9408-8051-4ADE-8A7D-2DEDB3EE924A}" srcOrd="5" destOrd="0" presId="urn:microsoft.com/office/officeart/2005/8/layout/vProcess5"/>
    <dgm:cxn modelId="{EAF69AEC-996F-4185-8D45-30F1776ADA09}" type="presParOf" srcId="{6CB47C4E-EA56-491B-B368-B3F383621776}" destId="{6E297293-63A1-433F-9B11-8D06EB0BD698}" srcOrd="6" destOrd="0" presId="urn:microsoft.com/office/officeart/2005/8/layout/vProcess5"/>
    <dgm:cxn modelId="{2B6451DD-07FD-479F-983B-DAB5AC3BBA7F}" type="presParOf" srcId="{6CB47C4E-EA56-491B-B368-B3F383621776}" destId="{E7010ABC-EBDF-447B-80FD-423E8C41D6E2}" srcOrd="7" destOrd="0" presId="urn:microsoft.com/office/officeart/2005/8/layout/vProcess5"/>
    <dgm:cxn modelId="{BCE99D07-B559-481D-A11F-C85386B45F1B}" type="presParOf" srcId="{6CB47C4E-EA56-491B-B368-B3F383621776}" destId="{C342FB4A-0E23-4BD0-BFCC-CA23CBE60B32}" srcOrd="8" destOrd="0" presId="urn:microsoft.com/office/officeart/2005/8/layout/vProcess5"/>
    <dgm:cxn modelId="{133488E2-3E62-4F6D-BDE9-6309B82619C5}" type="presParOf" srcId="{6CB47C4E-EA56-491B-B368-B3F383621776}" destId="{4A6DBA1F-BEC6-4256-B455-ABAE335079E5}" srcOrd="9" destOrd="0" presId="urn:microsoft.com/office/officeart/2005/8/layout/vProcess5"/>
    <dgm:cxn modelId="{1CD7F3C2-2F12-4DC9-B557-2985CB226484}" type="presParOf" srcId="{6CB47C4E-EA56-491B-B368-B3F383621776}" destId="{78A21D29-984C-467A-8D2D-F01CDE616552}" srcOrd="10" destOrd="0" presId="urn:microsoft.com/office/officeart/2005/8/layout/vProcess5"/>
    <dgm:cxn modelId="{237C5968-96B6-44ED-8579-CC887E0B94C1}" type="presParOf" srcId="{6CB47C4E-EA56-491B-B368-B3F383621776}" destId="{A6F06576-F9AE-4134-9896-5DB234DEC938}" srcOrd="11" destOrd="0" presId="urn:microsoft.com/office/officeart/2005/8/layout/vProcess5"/>
  </dgm:cxnLst>
  <dgm:bg/>
  <dgm:whole/>
</dgm:dataModel>
</file>

<file path=ppt/diagrams/data2.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custT="1"/>
      <dgm:spPr>
        <a:solidFill>
          <a:schemeClr val="accent6">
            <a:lumMod val="75000"/>
          </a:schemeClr>
        </a:solidFill>
      </dgm:spPr>
      <dgm:t>
        <a:bodyPr/>
        <a:lstStyle/>
        <a:p>
          <a:pPr algn="ctr" rtl="0"/>
          <a:r>
            <a:rPr lang="es-MX" sz="2500" b="1" dirty="0" smtClean="0"/>
            <a:t>LA REALIZACIÓN DE LOS VALORES DEL DERECHO; </a:t>
          </a:r>
          <a:r>
            <a:rPr lang="es-MX" sz="2000" b="1" dirty="0" smtClean="0"/>
            <a:t>JUSTICIA Y SEGURIDAD JURÍDICA</a:t>
          </a:r>
          <a:endParaRPr lang="es-ES" sz="2000" b="1"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2C00AC30-0706-4795-B28B-66B448506C43}" type="presOf" srcId="{8B0F1836-1EAF-41C4-B0C0-446F58D4C46F}" destId="{2F350E29-DC83-4309-956B-6DE34027F2D2}" srcOrd="0" destOrd="0" presId="urn:microsoft.com/office/officeart/2005/8/layout/vList2"/>
    <dgm:cxn modelId="{996FEFE3-8299-434D-9514-177C4276065F}" type="presOf" srcId="{D570D13C-CAA4-49EE-9EB3-56D1F4319664}" destId="{54108079-3681-4ED9-8028-9E2F62605F57}" srcOrd="0" destOrd="0" presId="urn:microsoft.com/office/officeart/2005/8/layout/vList2"/>
    <dgm:cxn modelId="{8B8D3F3F-782C-4221-8507-DB2F13A8D1B7}"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84ABE87-46A0-4B02-9876-C473A3D374BA}" type="doc">
      <dgm:prSet loTypeId="urn:microsoft.com/office/officeart/2005/8/layout/vProcess5" loCatId="process" qsTypeId="urn:microsoft.com/office/officeart/2005/8/quickstyle/3d2" qsCatId="3D" csTypeId="urn:microsoft.com/office/officeart/2005/8/colors/accent3_4" csCatId="accent3" phldr="1"/>
      <dgm:spPr/>
      <dgm:t>
        <a:bodyPr/>
        <a:lstStyle/>
        <a:p>
          <a:endParaRPr lang="es-ES"/>
        </a:p>
      </dgm:t>
    </dgm:pt>
    <dgm:pt modelId="{9253D974-E3E6-48FA-A667-91F261A0E41E}">
      <dgm:prSet phldrT="[Texto]"/>
      <dgm:spPr/>
      <dgm:t>
        <a:bodyPr/>
        <a:lstStyle/>
        <a:p>
          <a:pPr algn="just"/>
          <a:r>
            <a:rPr lang="es-MX" dirty="0" smtClean="0"/>
            <a:t>a) La captura sistemática de informaciones a través de fichas de contenido o de trabajo, siendo esta actividad la de mayor importancia, en virtud de que todo dato, caso o proceso capturado debe sistematizarse y analizarse conforme al guión inicial con el propósito de facilitar la redacción y clasificación de contenidos.</a:t>
          </a:r>
          <a:endParaRPr lang="es-ES" dirty="0"/>
        </a:p>
      </dgm:t>
    </dgm:pt>
    <dgm:pt modelId="{E767422D-D0BD-4711-9922-CD41516BBBA1}" type="parTrans" cxnId="{BF5E2506-41B7-4783-80DD-E5395FCE21ED}">
      <dgm:prSet/>
      <dgm:spPr/>
      <dgm:t>
        <a:bodyPr/>
        <a:lstStyle/>
        <a:p>
          <a:endParaRPr lang="es-ES"/>
        </a:p>
      </dgm:t>
    </dgm:pt>
    <dgm:pt modelId="{D19692DC-B097-465C-8C1E-5FF0AC8792AA}" type="sibTrans" cxnId="{BF5E2506-41B7-4783-80DD-E5395FCE21ED}">
      <dgm:prSet/>
      <dgm:spPr/>
      <dgm:t>
        <a:bodyPr/>
        <a:lstStyle/>
        <a:p>
          <a:endParaRPr lang="es-ES"/>
        </a:p>
      </dgm:t>
    </dgm:pt>
    <dgm:pt modelId="{31F46649-0DC4-4851-95B8-76C176B41302}">
      <dgm:prSet phldrT="[Texto]"/>
      <dgm:spPr/>
      <dgm:t>
        <a:bodyPr/>
        <a:lstStyle/>
        <a:p>
          <a:r>
            <a:rPr lang="es-MX" dirty="0" smtClean="0"/>
            <a:t>b) La aplicación de los medios conforme al tiempo previsto implican una máxima disciplina para lograr  resultados satisfactorios.</a:t>
          </a:r>
          <a:endParaRPr lang="es-ES" dirty="0"/>
        </a:p>
      </dgm:t>
    </dgm:pt>
    <dgm:pt modelId="{54107FA6-7F3A-4E11-8115-02E8DD2D381B}" type="parTrans" cxnId="{5B34750A-5A7E-4834-894D-1D1C95031FC3}">
      <dgm:prSet/>
      <dgm:spPr/>
      <dgm:t>
        <a:bodyPr/>
        <a:lstStyle/>
        <a:p>
          <a:endParaRPr lang="es-ES"/>
        </a:p>
      </dgm:t>
    </dgm:pt>
    <dgm:pt modelId="{4CA98DE8-30D0-4D1E-A5F7-3A5EB7234AFA}" type="sibTrans" cxnId="{5B34750A-5A7E-4834-894D-1D1C95031FC3}">
      <dgm:prSet/>
      <dgm:spPr/>
      <dgm:t>
        <a:bodyPr/>
        <a:lstStyle/>
        <a:p>
          <a:endParaRPr lang="es-ES"/>
        </a:p>
      </dgm:t>
    </dgm:pt>
    <dgm:pt modelId="{DA747F38-5847-4A06-B6B3-DDF07DE338A5}">
      <dgm:prSet phldrT="[Texto]"/>
      <dgm:spPr/>
      <dgm:t>
        <a:bodyPr/>
        <a:lstStyle/>
        <a:p>
          <a:r>
            <a:rPr lang="es-MX" dirty="0" smtClean="0"/>
            <a:t>c) Las actividades y mecanismos de comprobación de hipótesis.</a:t>
          </a:r>
          <a:endParaRPr lang="es-ES" dirty="0"/>
        </a:p>
      </dgm:t>
    </dgm:pt>
    <dgm:pt modelId="{2773636E-B64C-4D6A-BD04-2A2BE379364A}" type="parTrans" cxnId="{6F938D17-E6D9-4CB2-9912-CE3F0ACCADCA}">
      <dgm:prSet/>
      <dgm:spPr/>
      <dgm:t>
        <a:bodyPr/>
        <a:lstStyle/>
        <a:p>
          <a:endParaRPr lang="es-ES"/>
        </a:p>
      </dgm:t>
    </dgm:pt>
    <dgm:pt modelId="{093668D8-558C-4A3A-AE43-CBA050334723}" type="sibTrans" cxnId="{6F938D17-E6D9-4CB2-9912-CE3F0ACCADCA}">
      <dgm:prSet/>
      <dgm:spPr/>
      <dgm:t>
        <a:bodyPr/>
        <a:lstStyle/>
        <a:p>
          <a:endParaRPr lang="es-ES"/>
        </a:p>
      </dgm:t>
    </dgm:pt>
    <dgm:pt modelId="{6CB47C4E-EA56-491B-B368-B3F383621776}" type="pres">
      <dgm:prSet presAssocID="{B84ABE87-46A0-4B02-9876-C473A3D374BA}" presName="outerComposite" presStyleCnt="0">
        <dgm:presLayoutVars>
          <dgm:chMax val="5"/>
          <dgm:dir/>
          <dgm:resizeHandles val="exact"/>
        </dgm:presLayoutVars>
      </dgm:prSet>
      <dgm:spPr/>
      <dgm:t>
        <a:bodyPr/>
        <a:lstStyle/>
        <a:p>
          <a:endParaRPr lang="es-MX"/>
        </a:p>
      </dgm:t>
    </dgm:pt>
    <dgm:pt modelId="{7FFD51CB-93A5-4B44-A6EF-6963AAA244CC}" type="pres">
      <dgm:prSet presAssocID="{B84ABE87-46A0-4B02-9876-C473A3D374BA}" presName="dummyMaxCanvas" presStyleCnt="0">
        <dgm:presLayoutVars/>
      </dgm:prSet>
      <dgm:spPr/>
      <dgm:t>
        <a:bodyPr/>
        <a:lstStyle/>
        <a:p>
          <a:endParaRPr lang="es-MX"/>
        </a:p>
      </dgm:t>
    </dgm:pt>
    <dgm:pt modelId="{44BE71E1-0165-4013-A8AD-0060A43DC767}" type="pres">
      <dgm:prSet presAssocID="{B84ABE87-46A0-4B02-9876-C473A3D374BA}" presName="ThreeNodes_1" presStyleLbl="node1" presStyleIdx="0" presStyleCnt="3">
        <dgm:presLayoutVars>
          <dgm:bulletEnabled val="1"/>
        </dgm:presLayoutVars>
      </dgm:prSet>
      <dgm:spPr/>
      <dgm:t>
        <a:bodyPr/>
        <a:lstStyle/>
        <a:p>
          <a:endParaRPr lang="es-MX"/>
        </a:p>
      </dgm:t>
    </dgm:pt>
    <dgm:pt modelId="{4015CCEE-35E7-4F63-A4FA-FF9CDED3D8C7}" type="pres">
      <dgm:prSet presAssocID="{B84ABE87-46A0-4B02-9876-C473A3D374BA}" presName="ThreeNodes_2" presStyleLbl="node1" presStyleIdx="1" presStyleCnt="3">
        <dgm:presLayoutVars>
          <dgm:bulletEnabled val="1"/>
        </dgm:presLayoutVars>
      </dgm:prSet>
      <dgm:spPr/>
      <dgm:t>
        <a:bodyPr/>
        <a:lstStyle/>
        <a:p>
          <a:endParaRPr lang="es-MX"/>
        </a:p>
      </dgm:t>
    </dgm:pt>
    <dgm:pt modelId="{4B7ED001-4E09-4908-8128-8C244D7A2D49}" type="pres">
      <dgm:prSet presAssocID="{B84ABE87-46A0-4B02-9876-C473A3D374BA}" presName="ThreeNodes_3" presStyleLbl="node1" presStyleIdx="2" presStyleCnt="3">
        <dgm:presLayoutVars>
          <dgm:bulletEnabled val="1"/>
        </dgm:presLayoutVars>
      </dgm:prSet>
      <dgm:spPr/>
      <dgm:t>
        <a:bodyPr/>
        <a:lstStyle/>
        <a:p>
          <a:endParaRPr lang="es-MX"/>
        </a:p>
      </dgm:t>
    </dgm:pt>
    <dgm:pt modelId="{D4CED7F0-259C-41D7-B46D-42282CA4613A}" type="pres">
      <dgm:prSet presAssocID="{B84ABE87-46A0-4B02-9876-C473A3D374BA}" presName="ThreeConn_1-2" presStyleLbl="fgAccFollowNode1" presStyleIdx="0" presStyleCnt="2">
        <dgm:presLayoutVars>
          <dgm:bulletEnabled val="1"/>
        </dgm:presLayoutVars>
      </dgm:prSet>
      <dgm:spPr/>
      <dgm:t>
        <a:bodyPr/>
        <a:lstStyle/>
        <a:p>
          <a:endParaRPr lang="es-MX"/>
        </a:p>
      </dgm:t>
    </dgm:pt>
    <dgm:pt modelId="{B4430CDF-8A71-4C60-AC54-DE4F1C22F51D}" type="pres">
      <dgm:prSet presAssocID="{B84ABE87-46A0-4B02-9876-C473A3D374BA}" presName="ThreeConn_2-3" presStyleLbl="fgAccFollowNode1" presStyleIdx="1" presStyleCnt="2">
        <dgm:presLayoutVars>
          <dgm:bulletEnabled val="1"/>
        </dgm:presLayoutVars>
      </dgm:prSet>
      <dgm:spPr/>
      <dgm:t>
        <a:bodyPr/>
        <a:lstStyle/>
        <a:p>
          <a:endParaRPr lang="es-MX"/>
        </a:p>
      </dgm:t>
    </dgm:pt>
    <dgm:pt modelId="{A79FD47D-D854-49E5-A145-58B76F593DD6}" type="pres">
      <dgm:prSet presAssocID="{B84ABE87-46A0-4B02-9876-C473A3D374BA}" presName="ThreeNodes_1_text" presStyleLbl="node1" presStyleIdx="2" presStyleCnt="3">
        <dgm:presLayoutVars>
          <dgm:bulletEnabled val="1"/>
        </dgm:presLayoutVars>
      </dgm:prSet>
      <dgm:spPr/>
      <dgm:t>
        <a:bodyPr/>
        <a:lstStyle/>
        <a:p>
          <a:endParaRPr lang="es-MX"/>
        </a:p>
      </dgm:t>
    </dgm:pt>
    <dgm:pt modelId="{319B8E58-E2BB-4280-8C2D-671421343070}" type="pres">
      <dgm:prSet presAssocID="{B84ABE87-46A0-4B02-9876-C473A3D374BA}" presName="ThreeNodes_2_text" presStyleLbl="node1" presStyleIdx="2" presStyleCnt="3">
        <dgm:presLayoutVars>
          <dgm:bulletEnabled val="1"/>
        </dgm:presLayoutVars>
      </dgm:prSet>
      <dgm:spPr/>
      <dgm:t>
        <a:bodyPr/>
        <a:lstStyle/>
        <a:p>
          <a:endParaRPr lang="es-MX"/>
        </a:p>
      </dgm:t>
    </dgm:pt>
    <dgm:pt modelId="{EF85AA52-6E4E-43AE-A16E-D951C85662FE}" type="pres">
      <dgm:prSet presAssocID="{B84ABE87-46A0-4B02-9876-C473A3D374BA}" presName="ThreeNodes_3_text" presStyleLbl="node1" presStyleIdx="2" presStyleCnt="3">
        <dgm:presLayoutVars>
          <dgm:bulletEnabled val="1"/>
        </dgm:presLayoutVars>
      </dgm:prSet>
      <dgm:spPr/>
      <dgm:t>
        <a:bodyPr/>
        <a:lstStyle/>
        <a:p>
          <a:endParaRPr lang="es-MX"/>
        </a:p>
      </dgm:t>
    </dgm:pt>
  </dgm:ptLst>
  <dgm:cxnLst>
    <dgm:cxn modelId="{48404EDD-7781-4652-8A86-0ED32C29376A}" type="presOf" srcId="{D19692DC-B097-465C-8C1E-5FF0AC8792AA}" destId="{D4CED7F0-259C-41D7-B46D-42282CA4613A}" srcOrd="0" destOrd="0" presId="urn:microsoft.com/office/officeart/2005/8/layout/vProcess5"/>
    <dgm:cxn modelId="{AEB1E160-5D13-46DF-B601-2E50DC1C9F5B}" type="presOf" srcId="{DA747F38-5847-4A06-B6B3-DDF07DE338A5}" destId="{4B7ED001-4E09-4908-8128-8C244D7A2D49}" srcOrd="0" destOrd="0" presId="urn:microsoft.com/office/officeart/2005/8/layout/vProcess5"/>
    <dgm:cxn modelId="{0E022C9B-E278-435C-9275-7880B4809D86}" type="presOf" srcId="{DA747F38-5847-4A06-B6B3-DDF07DE338A5}" destId="{EF85AA52-6E4E-43AE-A16E-D951C85662FE}" srcOrd="1" destOrd="0" presId="urn:microsoft.com/office/officeart/2005/8/layout/vProcess5"/>
    <dgm:cxn modelId="{4ABDE2B6-1DC1-47FB-BC77-6D69B50D2D19}" type="presOf" srcId="{B84ABE87-46A0-4B02-9876-C473A3D374BA}" destId="{6CB47C4E-EA56-491B-B368-B3F383621776}" srcOrd="0" destOrd="0" presId="urn:microsoft.com/office/officeart/2005/8/layout/vProcess5"/>
    <dgm:cxn modelId="{75208B3E-C94C-4306-954B-402C6E851444}" type="presOf" srcId="{9253D974-E3E6-48FA-A667-91F261A0E41E}" destId="{44BE71E1-0165-4013-A8AD-0060A43DC767}" srcOrd="0" destOrd="0" presId="urn:microsoft.com/office/officeart/2005/8/layout/vProcess5"/>
    <dgm:cxn modelId="{BF5E2506-41B7-4783-80DD-E5395FCE21ED}" srcId="{B84ABE87-46A0-4B02-9876-C473A3D374BA}" destId="{9253D974-E3E6-48FA-A667-91F261A0E41E}" srcOrd="0" destOrd="0" parTransId="{E767422D-D0BD-4711-9922-CD41516BBBA1}" sibTransId="{D19692DC-B097-465C-8C1E-5FF0AC8792AA}"/>
    <dgm:cxn modelId="{D2FA4F57-4802-4D7E-A3CD-292BC77EC5DD}" type="presOf" srcId="{31F46649-0DC4-4851-95B8-76C176B41302}" destId="{4015CCEE-35E7-4F63-A4FA-FF9CDED3D8C7}" srcOrd="0" destOrd="0" presId="urn:microsoft.com/office/officeart/2005/8/layout/vProcess5"/>
    <dgm:cxn modelId="{5B34750A-5A7E-4834-894D-1D1C95031FC3}" srcId="{B84ABE87-46A0-4B02-9876-C473A3D374BA}" destId="{31F46649-0DC4-4851-95B8-76C176B41302}" srcOrd="1" destOrd="0" parTransId="{54107FA6-7F3A-4E11-8115-02E8DD2D381B}" sibTransId="{4CA98DE8-30D0-4D1E-A5F7-3A5EB7234AFA}"/>
    <dgm:cxn modelId="{6F938D17-E6D9-4CB2-9912-CE3F0ACCADCA}" srcId="{B84ABE87-46A0-4B02-9876-C473A3D374BA}" destId="{DA747F38-5847-4A06-B6B3-DDF07DE338A5}" srcOrd="2" destOrd="0" parTransId="{2773636E-B64C-4D6A-BD04-2A2BE379364A}" sibTransId="{093668D8-558C-4A3A-AE43-CBA050334723}"/>
    <dgm:cxn modelId="{5A808065-7F06-4A7D-9505-6FD481EC37B6}" type="presOf" srcId="{4CA98DE8-30D0-4D1E-A5F7-3A5EB7234AFA}" destId="{B4430CDF-8A71-4C60-AC54-DE4F1C22F51D}" srcOrd="0" destOrd="0" presId="urn:microsoft.com/office/officeart/2005/8/layout/vProcess5"/>
    <dgm:cxn modelId="{BD7F896A-7436-4BAB-9869-C3B57E680EFC}" type="presOf" srcId="{9253D974-E3E6-48FA-A667-91F261A0E41E}" destId="{A79FD47D-D854-49E5-A145-58B76F593DD6}" srcOrd="1" destOrd="0" presId="urn:microsoft.com/office/officeart/2005/8/layout/vProcess5"/>
    <dgm:cxn modelId="{6F3ACEE5-E6C2-4CBA-A7BB-D9F93CE807B7}" type="presOf" srcId="{31F46649-0DC4-4851-95B8-76C176B41302}" destId="{319B8E58-E2BB-4280-8C2D-671421343070}" srcOrd="1" destOrd="0" presId="urn:microsoft.com/office/officeart/2005/8/layout/vProcess5"/>
    <dgm:cxn modelId="{91296508-65CD-47AD-9DD9-7B8E8711AD74}" type="presParOf" srcId="{6CB47C4E-EA56-491B-B368-B3F383621776}" destId="{7FFD51CB-93A5-4B44-A6EF-6963AAA244CC}" srcOrd="0" destOrd="0" presId="urn:microsoft.com/office/officeart/2005/8/layout/vProcess5"/>
    <dgm:cxn modelId="{33654213-CEFC-467C-8EDE-3C3BDF2F7554}" type="presParOf" srcId="{6CB47C4E-EA56-491B-B368-B3F383621776}" destId="{44BE71E1-0165-4013-A8AD-0060A43DC767}" srcOrd="1" destOrd="0" presId="urn:microsoft.com/office/officeart/2005/8/layout/vProcess5"/>
    <dgm:cxn modelId="{D15ED4C4-0434-4C63-AFC0-63C028E00747}" type="presParOf" srcId="{6CB47C4E-EA56-491B-B368-B3F383621776}" destId="{4015CCEE-35E7-4F63-A4FA-FF9CDED3D8C7}" srcOrd="2" destOrd="0" presId="urn:microsoft.com/office/officeart/2005/8/layout/vProcess5"/>
    <dgm:cxn modelId="{45CFA0F1-615B-4A13-8505-C3207753050C}" type="presParOf" srcId="{6CB47C4E-EA56-491B-B368-B3F383621776}" destId="{4B7ED001-4E09-4908-8128-8C244D7A2D49}" srcOrd="3" destOrd="0" presId="urn:microsoft.com/office/officeart/2005/8/layout/vProcess5"/>
    <dgm:cxn modelId="{E187F913-EF00-4C43-93FE-B13AE5134D50}" type="presParOf" srcId="{6CB47C4E-EA56-491B-B368-B3F383621776}" destId="{D4CED7F0-259C-41D7-B46D-42282CA4613A}" srcOrd="4" destOrd="0" presId="urn:microsoft.com/office/officeart/2005/8/layout/vProcess5"/>
    <dgm:cxn modelId="{C7440E6C-6BB8-4651-BCFC-9371D2F37A69}" type="presParOf" srcId="{6CB47C4E-EA56-491B-B368-B3F383621776}" destId="{B4430CDF-8A71-4C60-AC54-DE4F1C22F51D}" srcOrd="5" destOrd="0" presId="urn:microsoft.com/office/officeart/2005/8/layout/vProcess5"/>
    <dgm:cxn modelId="{5193C66C-464C-444A-8682-F8623851155F}" type="presParOf" srcId="{6CB47C4E-EA56-491B-B368-B3F383621776}" destId="{A79FD47D-D854-49E5-A145-58B76F593DD6}" srcOrd="6" destOrd="0" presId="urn:microsoft.com/office/officeart/2005/8/layout/vProcess5"/>
    <dgm:cxn modelId="{51174837-F3C4-4211-AE06-318284C2C29E}" type="presParOf" srcId="{6CB47C4E-EA56-491B-B368-B3F383621776}" destId="{319B8E58-E2BB-4280-8C2D-671421343070}" srcOrd="7" destOrd="0" presId="urn:microsoft.com/office/officeart/2005/8/layout/vProcess5"/>
    <dgm:cxn modelId="{CCB7660B-AC58-4D0F-B839-C6C8228923EA}" type="presParOf" srcId="{6CB47C4E-EA56-491B-B368-B3F383621776}" destId="{EF85AA52-6E4E-43AE-A16E-D951C85662FE}" srcOrd="8" destOrd="0" presId="urn:microsoft.com/office/officeart/2005/8/layout/vProcess5"/>
  </dgm:cxnLst>
  <dgm:bg/>
  <dgm:whole/>
</dgm:dataModel>
</file>

<file path=ppt/diagrams/data21.xml><?xml version="1.0" encoding="utf-8"?>
<dgm:dataModel xmlns:dgm="http://schemas.openxmlformats.org/drawingml/2006/diagram" xmlns:a="http://schemas.openxmlformats.org/drawingml/2006/main">
  <dgm:ptLst>
    <dgm:pt modelId="{B84ABE87-46A0-4B02-9876-C473A3D374BA}" type="doc">
      <dgm:prSet loTypeId="urn:microsoft.com/office/officeart/2005/8/layout/vProcess5" loCatId="process" qsTypeId="urn:microsoft.com/office/officeart/2005/8/quickstyle/3d2" qsCatId="3D" csTypeId="urn:microsoft.com/office/officeart/2005/8/colors/colorful4" csCatId="colorful" phldr="1"/>
      <dgm:spPr/>
      <dgm:t>
        <a:bodyPr/>
        <a:lstStyle/>
        <a:p>
          <a:endParaRPr lang="es-ES"/>
        </a:p>
      </dgm:t>
    </dgm:pt>
    <dgm:pt modelId="{9253D974-E3E6-48FA-A667-91F261A0E41E}">
      <dgm:prSet phldrT="[Texto]"/>
      <dgm:spPr/>
      <dgm:t>
        <a:bodyPr/>
        <a:lstStyle/>
        <a:p>
          <a:pPr algn="just"/>
          <a:r>
            <a:rPr lang="es-MX" dirty="0" smtClean="0"/>
            <a:t>Armonizarse las características de la cubierta, la portada, los datos editoriales y derechos de autor, las preliminares, las dedicatorias, el índice, el prólogo y la introducción, es decir, los datos generales.</a:t>
          </a:r>
          <a:endParaRPr lang="es-ES" dirty="0"/>
        </a:p>
      </dgm:t>
    </dgm:pt>
    <dgm:pt modelId="{E767422D-D0BD-4711-9922-CD41516BBBA1}" type="parTrans" cxnId="{BF5E2506-41B7-4783-80DD-E5395FCE21ED}">
      <dgm:prSet/>
      <dgm:spPr/>
      <dgm:t>
        <a:bodyPr/>
        <a:lstStyle/>
        <a:p>
          <a:endParaRPr lang="es-ES"/>
        </a:p>
      </dgm:t>
    </dgm:pt>
    <dgm:pt modelId="{D19692DC-B097-465C-8C1E-5FF0AC8792AA}" type="sibTrans" cxnId="{BF5E2506-41B7-4783-80DD-E5395FCE21ED}">
      <dgm:prSet/>
      <dgm:spPr/>
      <dgm:t>
        <a:bodyPr/>
        <a:lstStyle/>
        <a:p>
          <a:endParaRPr lang="es-ES"/>
        </a:p>
      </dgm:t>
    </dgm:pt>
    <dgm:pt modelId="{31F46649-0DC4-4851-95B8-76C176B41302}">
      <dgm:prSet phldrT="[Texto]"/>
      <dgm:spPr/>
      <dgm:t>
        <a:bodyPr/>
        <a:lstStyle/>
        <a:p>
          <a:r>
            <a:rPr lang="es-MX" dirty="0" smtClean="0"/>
            <a:t>El registro y clasificación de contenidos en el que destaca la redacción ya que debe existir una adecuada secuencia sistemática de los contenidos, en los que se mantenga el interés y el orden, la claridad y precisión. </a:t>
          </a:r>
          <a:endParaRPr lang="es-ES" dirty="0"/>
        </a:p>
      </dgm:t>
    </dgm:pt>
    <dgm:pt modelId="{54107FA6-7F3A-4E11-8115-02E8DD2D381B}" type="parTrans" cxnId="{5B34750A-5A7E-4834-894D-1D1C95031FC3}">
      <dgm:prSet/>
      <dgm:spPr/>
      <dgm:t>
        <a:bodyPr/>
        <a:lstStyle/>
        <a:p>
          <a:endParaRPr lang="es-ES"/>
        </a:p>
      </dgm:t>
    </dgm:pt>
    <dgm:pt modelId="{4CA98DE8-30D0-4D1E-A5F7-3A5EB7234AFA}" type="sibTrans" cxnId="{5B34750A-5A7E-4834-894D-1D1C95031FC3}">
      <dgm:prSet/>
      <dgm:spPr/>
      <dgm:t>
        <a:bodyPr/>
        <a:lstStyle/>
        <a:p>
          <a:endParaRPr lang="es-ES"/>
        </a:p>
      </dgm:t>
    </dgm:pt>
    <dgm:pt modelId="{DA747F38-5847-4A06-B6B3-DDF07DE338A5}">
      <dgm:prSet phldrT="[Texto]"/>
      <dgm:spPr/>
      <dgm:t>
        <a:bodyPr/>
        <a:lstStyle/>
        <a:p>
          <a:r>
            <a:rPr lang="es-MX" dirty="0" smtClean="0"/>
            <a:t>La clasificación de contenidos conjugando jerárquicamente los contenidos dispersos vinculados al objeto de la investigación, utilizando el sistema convencional clásico o en su caso el sistema decimal</a:t>
          </a:r>
          <a:endParaRPr lang="es-ES" dirty="0"/>
        </a:p>
      </dgm:t>
    </dgm:pt>
    <dgm:pt modelId="{2773636E-B64C-4D6A-BD04-2A2BE379364A}" type="parTrans" cxnId="{6F938D17-E6D9-4CB2-9912-CE3F0ACCADCA}">
      <dgm:prSet/>
      <dgm:spPr/>
      <dgm:t>
        <a:bodyPr/>
        <a:lstStyle/>
        <a:p>
          <a:endParaRPr lang="es-ES"/>
        </a:p>
      </dgm:t>
    </dgm:pt>
    <dgm:pt modelId="{093668D8-558C-4A3A-AE43-CBA050334723}" type="sibTrans" cxnId="{6F938D17-E6D9-4CB2-9912-CE3F0ACCADCA}">
      <dgm:prSet/>
      <dgm:spPr/>
      <dgm:t>
        <a:bodyPr/>
        <a:lstStyle/>
        <a:p>
          <a:endParaRPr lang="es-ES"/>
        </a:p>
      </dgm:t>
    </dgm:pt>
    <dgm:pt modelId="{1B2D0DE1-52DD-422E-9080-2156A8527C5A}">
      <dgm:prSet phldrT="[Texto]"/>
      <dgm:spPr/>
      <dgm:t>
        <a:bodyPr/>
        <a:lstStyle/>
        <a:p>
          <a:r>
            <a:rPr lang="es-MX" dirty="0" smtClean="0"/>
            <a:t>Las conclusiones  como resultado concreto de la investigación, de manera breve y total </a:t>
          </a:r>
          <a:endParaRPr lang="es-ES" dirty="0"/>
        </a:p>
      </dgm:t>
    </dgm:pt>
    <dgm:pt modelId="{C9990B5D-33A4-4F65-B59D-72E594D524A1}" type="parTrans" cxnId="{18A8D802-420B-4B53-B654-8A619A8FD5EF}">
      <dgm:prSet/>
      <dgm:spPr/>
      <dgm:t>
        <a:bodyPr/>
        <a:lstStyle/>
        <a:p>
          <a:endParaRPr lang="es-MX"/>
        </a:p>
      </dgm:t>
    </dgm:pt>
    <dgm:pt modelId="{09644BFC-0F41-4A0F-922B-C9BC3AA99BB9}" type="sibTrans" cxnId="{18A8D802-420B-4B53-B654-8A619A8FD5EF}">
      <dgm:prSet/>
      <dgm:spPr/>
      <dgm:t>
        <a:bodyPr/>
        <a:lstStyle/>
        <a:p>
          <a:endParaRPr lang="es-MX"/>
        </a:p>
      </dgm:t>
    </dgm:pt>
    <dgm:pt modelId="{6CB47C4E-EA56-491B-B368-B3F383621776}" type="pres">
      <dgm:prSet presAssocID="{B84ABE87-46A0-4B02-9876-C473A3D374BA}" presName="outerComposite" presStyleCnt="0">
        <dgm:presLayoutVars>
          <dgm:chMax val="5"/>
          <dgm:dir/>
          <dgm:resizeHandles val="exact"/>
        </dgm:presLayoutVars>
      </dgm:prSet>
      <dgm:spPr/>
      <dgm:t>
        <a:bodyPr/>
        <a:lstStyle/>
        <a:p>
          <a:endParaRPr lang="es-MX"/>
        </a:p>
      </dgm:t>
    </dgm:pt>
    <dgm:pt modelId="{7FFD51CB-93A5-4B44-A6EF-6963AAA244CC}" type="pres">
      <dgm:prSet presAssocID="{B84ABE87-46A0-4B02-9876-C473A3D374BA}" presName="dummyMaxCanvas" presStyleCnt="0">
        <dgm:presLayoutVars/>
      </dgm:prSet>
      <dgm:spPr/>
      <dgm:t>
        <a:bodyPr/>
        <a:lstStyle/>
        <a:p>
          <a:endParaRPr lang="es-MX"/>
        </a:p>
      </dgm:t>
    </dgm:pt>
    <dgm:pt modelId="{4FB7518A-FFEC-4BF4-9C8F-CC8C6D11ED0A}" type="pres">
      <dgm:prSet presAssocID="{B84ABE87-46A0-4B02-9876-C473A3D374BA}" presName="FourNodes_1" presStyleLbl="node1" presStyleIdx="0" presStyleCnt="4">
        <dgm:presLayoutVars>
          <dgm:bulletEnabled val="1"/>
        </dgm:presLayoutVars>
      </dgm:prSet>
      <dgm:spPr/>
      <dgm:t>
        <a:bodyPr/>
        <a:lstStyle/>
        <a:p>
          <a:endParaRPr lang="es-ES"/>
        </a:p>
      </dgm:t>
    </dgm:pt>
    <dgm:pt modelId="{695D4DEB-195D-4393-9036-5DFC3EC2A90B}" type="pres">
      <dgm:prSet presAssocID="{B84ABE87-46A0-4B02-9876-C473A3D374BA}" presName="FourNodes_2" presStyleLbl="node1" presStyleIdx="1" presStyleCnt="4">
        <dgm:presLayoutVars>
          <dgm:bulletEnabled val="1"/>
        </dgm:presLayoutVars>
      </dgm:prSet>
      <dgm:spPr/>
      <dgm:t>
        <a:bodyPr/>
        <a:lstStyle/>
        <a:p>
          <a:endParaRPr lang="es-ES"/>
        </a:p>
      </dgm:t>
    </dgm:pt>
    <dgm:pt modelId="{B671E7FE-FD6C-40B8-A339-17E5CA7FF499}" type="pres">
      <dgm:prSet presAssocID="{B84ABE87-46A0-4B02-9876-C473A3D374BA}" presName="FourNodes_3" presStyleLbl="node1" presStyleIdx="2" presStyleCnt="4">
        <dgm:presLayoutVars>
          <dgm:bulletEnabled val="1"/>
        </dgm:presLayoutVars>
      </dgm:prSet>
      <dgm:spPr/>
      <dgm:t>
        <a:bodyPr/>
        <a:lstStyle/>
        <a:p>
          <a:endParaRPr lang="es-ES"/>
        </a:p>
      </dgm:t>
    </dgm:pt>
    <dgm:pt modelId="{FFD205CB-C373-4BF3-875C-1196FD6F3ED3}" type="pres">
      <dgm:prSet presAssocID="{B84ABE87-46A0-4B02-9876-C473A3D374BA}" presName="FourNodes_4" presStyleLbl="node1" presStyleIdx="3" presStyleCnt="4">
        <dgm:presLayoutVars>
          <dgm:bulletEnabled val="1"/>
        </dgm:presLayoutVars>
      </dgm:prSet>
      <dgm:spPr/>
      <dgm:t>
        <a:bodyPr/>
        <a:lstStyle/>
        <a:p>
          <a:endParaRPr lang="es-ES"/>
        </a:p>
      </dgm:t>
    </dgm:pt>
    <dgm:pt modelId="{501D9408-8051-4ADE-8A7D-2DEDB3EE924A}" type="pres">
      <dgm:prSet presAssocID="{B84ABE87-46A0-4B02-9876-C473A3D374BA}" presName="FourConn_1-2" presStyleLbl="fgAccFollowNode1" presStyleIdx="0" presStyleCnt="3">
        <dgm:presLayoutVars>
          <dgm:bulletEnabled val="1"/>
        </dgm:presLayoutVars>
      </dgm:prSet>
      <dgm:spPr/>
      <dgm:t>
        <a:bodyPr/>
        <a:lstStyle/>
        <a:p>
          <a:endParaRPr lang="es-MX"/>
        </a:p>
      </dgm:t>
    </dgm:pt>
    <dgm:pt modelId="{6E297293-63A1-433F-9B11-8D06EB0BD698}" type="pres">
      <dgm:prSet presAssocID="{B84ABE87-46A0-4B02-9876-C473A3D374BA}" presName="FourConn_2-3" presStyleLbl="fgAccFollowNode1" presStyleIdx="1" presStyleCnt="3">
        <dgm:presLayoutVars>
          <dgm:bulletEnabled val="1"/>
        </dgm:presLayoutVars>
      </dgm:prSet>
      <dgm:spPr/>
      <dgm:t>
        <a:bodyPr/>
        <a:lstStyle/>
        <a:p>
          <a:endParaRPr lang="es-MX"/>
        </a:p>
      </dgm:t>
    </dgm:pt>
    <dgm:pt modelId="{E7010ABC-EBDF-447B-80FD-423E8C41D6E2}" type="pres">
      <dgm:prSet presAssocID="{B84ABE87-46A0-4B02-9876-C473A3D374BA}" presName="FourConn_3-4" presStyleLbl="fgAccFollowNode1" presStyleIdx="2" presStyleCnt="3">
        <dgm:presLayoutVars>
          <dgm:bulletEnabled val="1"/>
        </dgm:presLayoutVars>
      </dgm:prSet>
      <dgm:spPr/>
      <dgm:t>
        <a:bodyPr/>
        <a:lstStyle/>
        <a:p>
          <a:endParaRPr lang="es-MX"/>
        </a:p>
      </dgm:t>
    </dgm:pt>
    <dgm:pt modelId="{C342FB4A-0E23-4BD0-BFCC-CA23CBE60B32}" type="pres">
      <dgm:prSet presAssocID="{B84ABE87-46A0-4B02-9876-C473A3D374BA}" presName="FourNodes_1_text" presStyleLbl="node1" presStyleIdx="3" presStyleCnt="4">
        <dgm:presLayoutVars>
          <dgm:bulletEnabled val="1"/>
        </dgm:presLayoutVars>
      </dgm:prSet>
      <dgm:spPr/>
      <dgm:t>
        <a:bodyPr/>
        <a:lstStyle/>
        <a:p>
          <a:endParaRPr lang="es-ES"/>
        </a:p>
      </dgm:t>
    </dgm:pt>
    <dgm:pt modelId="{4A6DBA1F-BEC6-4256-B455-ABAE335079E5}" type="pres">
      <dgm:prSet presAssocID="{B84ABE87-46A0-4B02-9876-C473A3D374BA}" presName="FourNodes_2_text" presStyleLbl="node1" presStyleIdx="3" presStyleCnt="4">
        <dgm:presLayoutVars>
          <dgm:bulletEnabled val="1"/>
        </dgm:presLayoutVars>
      </dgm:prSet>
      <dgm:spPr/>
      <dgm:t>
        <a:bodyPr/>
        <a:lstStyle/>
        <a:p>
          <a:endParaRPr lang="es-ES"/>
        </a:p>
      </dgm:t>
    </dgm:pt>
    <dgm:pt modelId="{78A21D29-984C-467A-8D2D-F01CDE616552}" type="pres">
      <dgm:prSet presAssocID="{B84ABE87-46A0-4B02-9876-C473A3D374BA}" presName="FourNodes_3_text" presStyleLbl="node1" presStyleIdx="3" presStyleCnt="4">
        <dgm:presLayoutVars>
          <dgm:bulletEnabled val="1"/>
        </dgm:presLayoutVars>
      </dgm:prSet>
      <dgm:spPr/>
      <dgm:t>
        <a:bodyPr/>
        <a:lstStyle/>
        <a:p>
          <a:endParaRPr lang="es-ES"/>
        </a:p>
      </dgm:t>
    </dgm:pt>
    <dgm:pt modelId="{A6F06576-F9AE-4134-9896-5DB234DEC938}" type="pres">
      <dgm:prSet presAssocID="{B84ABE87-46A0-4B02-9876-C473A3D374BA}" presName="FourNodes_4_text" presStyleLbl="node1" presStyleIdx="3" presStyleCnt="4">
        <dgm:presLayoutVars>
          <dgm:bulletEnabled val="1"/>
        </dgm:presLayoutVars>
      </dgm:prSet>
      <dgm:spPr/>
      <dgm:t>
        <a:bodyPr/>
        <a:lstStyle/>
        <a:p>
          <a:endParaRPr lang="es-ES"/>
        </a:p>
      </dgm:t>
    </dgm:pt>
  </dgm:ptLst>
  <dgm:cxnLst>
    <dgm:cxn modelId="{5B34750A-5A7E-4834-894D-1D1C95031FC3}" srcId="{B84ABE87-46A0-4B02-9876-C473A3D374BA}" destId="{31F46649-0DC4-4851-95B8-76C176B41302}" srcOrd="1" destOrd="0" parTransId="{54107FA6-7F3A-4E11-8115-02E8DD2D381B}" sibTransId="{4CA98DE8-30D0-4D1E-A5F7-3A5EB7234AFA}"/>
    <dgm:cxn modelId="{46E5DC9E-7CC7-4397-A014-4C30464C3AB8}" type="presOf" srcId="{9253D974-E3E6-48FA-A667-91F261A0E41E}" destId="{4FB7518A-FFEC-4BF4-9C8F-CC8C6D11ED0A}" srcOrd="0" destOrd="0" presId="urn:microsoft.com/office/officeart/2005/8/layout/vProcess5"/>
    <dgm:cxn modelId="{463C41D8-6E8C-4AAD-A7B3-3AC109748128}" type="presOf" srcId="{9253D974-E3E6-48FA-A667-91F261A0E41E}" destId="{C342FB4A-0E23-4BD0-BFCC-CA23CBE60B32}" srcOrd="1" destOrd="0" presId="urn:microsoft.com/office/officeart/2005/8/layout/vProcess5"/>
    <dgm:cxn modelId="{C587359F-0210-4CE3-B207-CC1D36F2816B}" type="presOf" srcId="{093668D8-558C-4A3A-AE43-CBA050334723}" destId="{E7010ABC-EBDF-447B-80FD-423E8C41D6E2}" srcOrd="0" destOrd="0" presId="urn:microsoft.com/office/officeart/2005/8/layout/vProcess5"/>
    <dgm:cxn modelId="{7C8DC0FE-5167-4F8B-BE5B-2C65AEB0098B}" type="presOf" srcId="{DA747F38-5847-4A06-B6B3-DDF07DE338A5}" destId="{B671E7FE-FD6C-40B8-A339-17E5CA7FF499}" srcOrd="0" destOrd="0" presId="urn:microsoft.com/office/officeart/2005/8/layout/vProcess5"/>
    <dgm:cxn modelId="{57206708-F22A-4381-8529-D080DB3E535D}" type="presOf" srcId="{B84ABE87-46A0-4B02-9876-C473A3D374BA}" destId="{6CB47C4E-EA56-491B-B368-B3F383621776}" srcOrd="0" destOrd="0" presId="urn:microsoft.com/office/officeart/2005/8/layout/vProcess5"/>
    <dgm:cxn modelId="{C95A5EF8-AEB7-4CC0-B1CD-D65A82D0206E}" type="presOf" srcId="{31F46649-0DC4-4851-95B8-76C176B41302}" destId="{4A6DBA1F-BEC6-4256-B455-ABAE335079E5}" srcOrd="1" destOrd="0" presId="urn:microsoft.com/office/officeart/2005/8/layout/vProcess5"/>
    <dgm:cxn modelId="{3D1FF913-313F-4397-859B-C11520A40C08}" type="presOf" srcId="{D19692DC-B097-465C-8C1E-5FF0AC8792AA}" destId="{501D9408-8051-4ADE-8A7D-2DEDB3EE924A}" srcOrd="0" destOrd="0" presId="urn:microsoft.com/office/officeart/2005/8/layout/vProcess5"/>
    <dgm:cxn modelId="{6CA60F96-F8F6-4306-814D-67E989F5EC55}" type="presOf" srcId="{4CA98DE8-30D0-4D1E-A5F7-3A5EB7234AFA}" destId="{6E297293-63A1-433F-9B11-8D06EB0BD698}" srcOrd="0" destOrd="0" presId="urn:microsoft.com/office/officeart/2005/8/layout/vProcess5"/>
    <dgm:cxn modelId="{130B318B-FE7B-4F3E-902D-726EE339A56F}" type="presOf" srcId="{1B2D0DE1-52DD-422E-9080-2156A8527C5A}" destId="{FFD205CB-C373-4BF3-875C-1196FD6F3ED3}" srcOrd="0" destOrd="0" presId="urn:microsoft.com/office/officeart/2005/8/layout/vProcess5"/>
    <dgm:cxn modelId="{B4BFF9F8-C99A-428C-B94E-7EC70A4943E7}" type="presOf" srcId="{1B2D0DE1-52DD-422E-9080-2156A8527C5A}" destId="{A6F06576-F9AE-4134-9896-5DB234DEC938}" srcOrd="1" destOrd="0" presId="urn:microsoft.com/office/officeart/2005/8/layout/vProcess5"/>
    <dgm:cxn modelId="{BF5E2506-41B7-4783-80DD-E5395FCE21ED}" srcId="{B84ABE87-46A0-4B02-9876-C473A3D374BA}" destId="{9253D974-E3E6-48FA-A667-91F261A0E41E}" srcOrd="0" destOrd="0" parTransId="{E767422D-D0BD-4711-9922-CD41516BBBA1}" sibTransId="{D19692DC-B097-465C-8C1E-5FF0AC8792AA}"/>
    <dgm:cxn modelId="{9574A2C8-16F7-4796-A26F-856B4F56EFDC}" type="presOf" srcId="{31F46649-0DC4-4851-95B8-76C176B41302}" destId="{695D4DEB-195D-4393-9036-5DFC3EC2A90B}" srcOrd="0" destOrd="0" presId="urn:microsoft.com/office/officeart/2005/8/layout/vProcess5"/>
    <dgm:cxn modelId="{30ACA918-F232-4C2C-BB18-911CB2DB5A09}" type="presOf" srcId="{DA747F38-5847-4A06-B6B3-DDF07DE338A5}" destId="{78A21D29-984C-467A-8D2D-F01CDE616552}" srcOrd="1" destOrd="0" presId="urn:microsoft.com/office/officeart/2005/8/layout/vProcess5"/>
    <dgm:cxn modelId="{18A8D802-420B-4B53-B654-8A619A8FD5EF}" srcId="{B84ABE87-46A0-4B02-9876-C473A3D374BA}" destId="{1B2D0DE1-52DD-422E-9080-2156A8527C5A}" srcOrd="3" destOrd="0" parTransId="{C9990B5D-33A4-4F65-B59D-72E594D524A1}" sibTransId="{09644BFC-0F41-4A0F-922B-C9BC3AA99BB9}"/>
    <dgm:cxn modelId="{6F938D17-E6D9-4CB2-9912-CE3F0ACCADCA}" srcId="{B84ABE87-46A0-4B02-9876-C473A3D374BA}" destId="{DA747F38-5847-4A06-B6B3-DDF07DE338A5}" srcOrd="2" destOrd="0" parTransId="{2773636E-B64C-4D6A-BD04-2A2BE379364A}" sibTransId="{093668D8-558C-4A3A-AE43-CBA050334723}"/>
    <dgm:cxn modelId="{C728FCDC-FA23-4A73-B49A-DFDAC9C57E62}" type="presParOf" srcId="{6CB47C4E-EA56-491B-B368-B3F383621776}" destId="{7FFD51CB-93A5-4B44-A6EF-6963AAA244CC}" srcOrd="0" destOrd="0" presId="urn:microsoft.com/office/officeart/2005/8/layout/vProcess5"/>
    <dgm:cxn modelId="{2377219D-41E1-4A8A-B7EB-87329ED09535}" type="presParOf" srcId="{6CB47C4E-EA56-491B-B368-B3F383621776}" destId="{4FB7518A-FFEC-4BF4-9C8F-CC8C6D11ED0A}" srcOrd="1" destOrd="0" presId="urn:microsoft.com/office/officeart/2005/8/layout/vProcess5"/>
    <dgm:cxn modelId="{94481453-3360-4DE9-BEAD-12D3276DF576}" type="presParOf" srcId="{6CB47C4E-EA56-491B-B368-B3F383621776}" destId="{695D4DEB-195D-4393-9036-5DFC3EC2A90B}" srcOrd="2" destOrd="0" presId="urn:microsoft.com/office/officeart/2005/8/layout/vProcess5"/>
    <dgm:cxn modelId="{49615088-C426-490D-9A1D-E9A0166C2BF6}" type="presParOf" srcId="{6CB47C4E-EA56-491B-B368-B3F383621776}" destId="{B671E7FE-FD6C-40B8-A339-17E5CA7FF499}" srcOrd="3" destOrd="0" presId="urn:microsoft.com/office/officeart/2005/8/layout/vProcess5"/>
    <dgm:cxn modelId="{DB275431-EB90-498A-ABA7-6A0157913CD5}" type="presParOf" srcId="{6CB47C4E-EA56-491B-B368-B3F383621776}" destId="{FFD205CB-C373-4BF3-875C-1196FD6F3ED3}" srcOrd="4" destOrd="0" presId="urn:microsoft.com/office/officeart/2005/8/layout/vProcess5"/>
    <dgm:cxn modelId="{E7643936-F589-4923-987C-872A8015DE6F}" type="presParOf" srcId="{6CB47C4E-EA56-491B-B368-B3F383621776}" destId="{501D9408-8051-4ADE-8A7D-2DEDB3EE924A}" srcOrd="5" destOrd="0" presId="urn:microsoft.com/office/officeart/2005/8/layout/vProcess5"/>
    <dgm:cxn modelId="{5B3870C4-7A8D-4718-9F27-590CF687E27D}" type="presParOf" srcId="{6CB47C4E-EA56-491B-B368-B3F383621776}" destId="{6E297293-63A1-433F-9B11-8D06EB0BD698}" srcOrd="6" destOrd="0" presId="urn:microsoft.com/office/officeart/2005/8/layout/vProcess5"/>
    <dgm:cxn modelId="{93DC0208-B1FB-4D3D-BE14-CEA562A04ADF}" type="presParOf" srcId="{6CB47C4E-EA56-491B-B368-B3F383621776}" destId="{E7010ABC-EBDF-447B-80FD-423E8C41D6E2}" srcOrd="7" destOrd="0" presId="urn:microsoft.com/office/officeart/2005/8/layout/vProcess5"/>
    <dgm:cxn modelId="{5CDFEBC2-2BAE-4740-9FFB-7AD9A26E847E}" type="presParOf" srcId="{6CB47C4E-EA56-491B-B368-B3F383621776}" destId="{C342FB4A-0E23-4BD0-BFCC-CA23CBE60B32}" srcOrd="8" destOrd="0" presId="urn:microsoft.com/office/officeart/2005/8/layout/vProcess5"/>
    <dgm:cxn modelId="{59A398B0-9E71-40C9-9E85-5117BB70AFE2}" type="presParOf" srcId="{6CB47C4E-EA56-491B-B368-B3F383621776}" destId="{4A6DBA1F-BEC6-4256-B455-ABAE335079E5}" srcOrd="9" destOrd="0" presId="urn:microsoft.com/office/officeart/2005/8/layout/vProcess5"/>
    <dgm:cxn modelId="{30B72172-F47B-4361-8133-C487B4C02F93}" type="presParOf" srcId="{6CB47C4E-EA56-491B-B368-B3F383621776}" destId="{78A21D29-984C-467A-8D2D-F01CDE616552}" srcOrd="10" destOrd="0" presId="urn:microsoft.com/office/officeart/2005/8/layout/vProcess5"/>
    <dgm:cxn modelId="{F5CD68B9-2696-4CB6-B546-56941D1DF65F}" type="presParOf" srcId="{6CB47C4E-EA56-491B-B368-B3F383621776}" destId="{A6F06576-F9AE-4134-9896-5DB234DEC938}" srcOrd="11" destOrd="0" presId="urn:microsoft.com/office/officeart/2005/8/layout/vProcess5"/>
  </dgm:cxnLst>
  <dgm:bg/>
  <dgm:whole/>
</dgm:dataModel>
</file>

<file path=ppt/diagrams/data22.xml><?xml version="1.0" encoding="utf-8"?>
<dgm:dataModel xmlns:dgm="http://schemas.openxmlformats.org/drawingml/2006/diagram" xmlns:a="http://schemas.openxmlformats.org/drawingml/2006/main">
  <dgm:ptLst>
    <dgm:pt modelId="{B84ABE87-46A0-4B02-9876-C473A3D374BA}" type="doc">
      <dgm:prSet loTypeId="urn:microsoft.com/office/officeart/2005/8/layout/vProcess5" loCatId="process" qsTypeId="urn:microsoft.com/office/officeart/2005/8/quickstyle/3d2" qsCatId="3D" csTypeId="urn:microsoft.com/office/officeart/2005/8/colors/colorful3" csCatId="colorful" phldr="1"/>
      <dgm:spPr/>
      <dgm:t>
        <a:bodyPr/>
        <a:lstStyle/>
        <a:p>
          <a:endParaRPr lang="es-ES"/>
        </a:p>
      </dgm:t>
    </dgm:pt>
    <dgm:pt modelId="{9253D974-E3E6-48FA-A667-91F261A0E41E}">
      <dgm:prSet phldrT="[Texto]"/>
      <dgm:spPr/>
      <dgm:t>
        <a:bodyPr/>
        <a:lstStyle/>
        <a:p>
          <a:pPr algn="just"/>
          <a:r>
            <a:rPr lang="es-MX" dirty="0" smtClean="0"/>
            <a:t>La revisión debe ser en cuanto a la forma y el fondo de la investigación verificando su congruencia</a:t>
          </a:r>
          <a:endParaRPr lang="es-ES" dirty="0"/>
        </a:p>
      </dgm:t>
    </dgm:pt>
    <dgm:pt modelId="{E767422D-D0BD-4711-9922-CD41516BBBA1}" type="parTrans" cxnId="{BF5E2506-41B7-4783-80DD-E5395FCE21ED}">
      <dgm:prSet/>
      <dgm:spPr/>
      <dgm:t>
        <a:bodyPr/>
        <a:lstStyle/>
        <a:p>
          <a:endParaRPr lang="es-ES"/>
        </a:p>
      </dgm:t>
    </dgm:pt>
    <dgm:pt modelId="{D19692DC-B097-465C-8C1E-5FF0AC8792AA}" type="sibTrans" cxnId="{BF5E2506-41B7-4783-80DD-E5395FCE21ED}">
      <dgm:prSet/>
      <dgm:spPr/>
      <dgm:t>
        <a:bodyPr/>
        <a:lstStyle/>
        <a:p>
          <a:endParaRPr lang="es-ES"/>
        </a:p>
      </dgm:t>
    </dgm:pt>
    <dgm:pt modelId="{31F46649-0DC4-4851-95B8-76C176B41302}">
      <dgm:prSet phldrT="[Texto]"/>
      <dgm:spPr/>
      <dgm:t>
        <a:bodyPr/>
        <a:lstStyle/>
        <a:p>
          <a:r>
            <a:rPr lang="es-MX" dirty="0" smtClean="0"/>
            <a:t>La armonización de los elementos se debe hacer uso del arte y la técnica que permitan observar si existen o no capítulos muy sobrecargados de contenidos frente a capítulos sin temas y subtemas</a:t>
          </a:r>
          <a:endParaRPr lang="es-ES" dirty="0"/>
        </a:p>
      </dgm:t>
    </dgm:pt>
    <dgm:pt modelId="{54107FA6-7F3A-4E11-8115-02E8DD2D381B}" type="parTrans" cxnId="{5B34750A-5A7E-4834-894D-1D1C95031FC3}">
      <dgm:prSet/>
      <dgm:spPr/>
      <dgm:t>
        <a:bodyPr/>
        <a:lstStyle/>
        <a:p>
          <a:endParaRPr lang="es-ES"/>
        </a:p>
      </dgm:t>
    </dgm:pt>
    <dgm:pt modelId="{4CA98DE8-30D0-4D1E-A5F7-3A5EB7234AFA}" type="sibTrans" cxnId="{5B34750A-5A7E-4834-894D-1D1C95031FC3}">
      <dgm:prSet/>
      <dgm:spPr/>
      <dgm:t>
        <a:bodyPr/>
        <a:lstStyle/>
        <a:p>
          <a:endParaRPr lang="es-ES"/>
        </a:p>
      </dgm:t>
    </dgm:pt>
    <dgm:pt modelId="{DA747F38-5847-4A06-B6B3-DDF07DE338A5}">
      <dgm:prSet phldrT="[Texto]"/>
      <dgm:spPr/>
      <dgm:t>
        <a:bodyPr/>
        <a:lstStyle/>
        <a:p>
          <a:r>
            <a:rPr lang="es-MX" dirty="0" smtClean="0"/>
            <a:t>La aplicación de los resultados se refiere a que la investigación debe cumplir con los fines de la investigación concretándolos en una propuesta, en un proyecto legislativo, etc.</a:t>
          </a:r>
          <a:endParaRPr lang="es-ES" dirty="0"/>
        </a:p>
      </dgm:t>
    </dgm:pt>
    <dgm:pt modelId="{2773636E-B64C-4D6A-BD04-2A2BE379364A}" type="parTrans" cxnId="{6F938D17-E6D9-4CB2-9912-CE3F0ACCADCA}">
      <dgm:prSet/>
      <dgm:spPr/>
      <dgm:t>
        <a:bodyPr/>
        <a:lstStyle/>
        <a:p>
          <a:endParaRPr lang="es-ES"/>
        </a:p>
      </dgm:t>
    </dgm:pt>
    <dgm:pt modelId="{093668D8-558C-4A3A-AE43-CBA050334723}" type="sibTrans" cxnId="{6F938D17-E6D9-4CB2-9912-CE3F0ACCADCA}">
      <dgm:prSet/>
      <dgm:spPr/>
      <dgm:t>
        <a:bodyPr/>
        <a:lstStyle/>
        <a:p>
          <a:endParaRPr lang="es-ES"/>
        </a:p>
      </dgm:t>
    </dgm:pt>
    <dgm:pt modelId="{6CB47C4E-EA56-491B-B368-B3F383621776}" type="pres">
      <dgm:prSet presAssocID="{B84ABE87-46A0-4B02-9876-C473A3D374BA}" presName="outerComposite" presStyleCnt="0">
        <dgm:presLayoutVars>
          <dgm:chMax val="5"/>
          <dgm:dir/>
          <dgm:resizeHandles val="exact"/>
        </dgm:presLayoutVars>
      </dgm:prSet>
      <dgm:spPr/>
      <dgm:t>
        <a:bodyPr/>
        <a:lstStyle/>
        <a:p>
          <a:endParaRPr lang="es-MX"/>
        </a:p>
      </dgm:t>
    </dgm:pt>
    <dgm:pt modelId="{7FFD51CB-93A5-4B44-A6EF-6963AAA244CC}" type="pres">
      <dgm:prSet presAssocID="{B84ABE87-46A0-4B02-9876-C473A3D374BA}" presName="dummyMaxCanvas" presStyleCnt="0">
        <dgm:presLayoutVars/>
      </dgm:prSet>
      <dgm:spPr/>
      <dgm:t>
        <a:bodyPr/>
        <a:lstStyle/>
        <a:p>
          <a:endParaRPr lang="es-MX"/>
        </a:p>
      </dgm:t>
    </dgm:pt>
    <dgm:pt modelId="{44BE71E1-0165-4013-A8AD-0060A43DC767}" type="pres">
      <dgm:prSet presAssocID="{B84ABE87-46A0-4B02-9876-C473A3D374BA}" presName="ThreeNodes_1" presStyleLbl="node1" presStyleIdx="0" presStyleCnt="3">
        <dgm:presLayoutVars>
          <dgm:bulletEnabled val="1"/>
        </dgm:presLayoutVars>
      </dgm:prSet>
      <dgm:spPr/>
      <dgm:t>
        <a:bodyPr/>
        <a:lstStyle/>
        <a:p>
          <a:endParaRPr lang="es-MX"/>
        </a:p>
      </dgm:t>
    </dgm:pt>
    <dgm:pt modelId="{4015CCEE-35E7-4F63-A4FA-FF9CDED3D8C7}" type="pres">
      <dgm:prSet presAssocID="{B84ABE87-46A0-4B02-9876-C473A3D374BA}" presName="ThreeNodes_2" presStyleLbl="node1" presStyleIdx="1" presStyleCnt="3">
        <dgm:presLayoutVars>
          <dgm:bulletEnabled val="1"/>
        </dgm:presLayoutVars>
      </dgm:prSet>
      <dgm:spPr/>
      <dgm:t>
        <a:bodyPr/>
        <a:lstStyle/>
        <a:p>
          <a:endParaRPr lang="es-MX"/>
        </a:p>
      </dgm:t>
    </dgm:pt>
    <dgm:pt modelId="{4B7ED001-4E09-4908-8128-8C244D7A2D49}" type="pres">
      <dgm:prSet presAssocID="{B84ABE87-46A0-4B02-9876-C473A3D374BA}" presName="ThreeNodes_3" presStyleLbl="node1" presStyleIdx="2" presStyleCnt="3">
        <dgm:presLayoutVars>
          <dgm:bulletEnabled val="1"/>
        </dgm:presLayoutVars>
      </dgm:prSet>
      <dgm:spPr/>
      <dgm:t>
        <a:bodyPr/>
        <a:lstStyle/>
        <a:p>
          <a:endParaRPr lang="es-MX"/>
        </a:p>
      </dgm:t>
    </dgm:pt>
    <dgm:pt modelId="{D4CED7F0-259C-41D7-B46D-42282CA4613A}" type="pres">
      <dgm:prSet presAssocID="{B84ABE87-46A0-4B02-9876-C473A3D374BA}" presName="ThreeConn_1-2" presStyleLbl="fgAccFollowNode1" presStyleIdx="0" presStyleCnt="2">
        <dgm:presLayoutVars>
          <dgm:bulletEnabled val="1"/>
        </dgm:presLayoutVars>
      </dgm:prSet>
      <dgm:spPr/>
      <dgm:t>
        <a:bodyPr/>
        <a:lstStyle/>
        <a:p>
          <a:endParaRPr lang="es-MX"/>
        </a:p>
      </dgm:t>
    </dgm:pt>
    <dgm:pt modelId="{B4430CDF-8A71-4C60-AC54-DE4F1C22F51D}" type="pres">
      <dgm:prSet presAssocID="{B84ABE87-46A0-4B02-9876-C473A3D374BA}" presName="ThreeConn_2-3" presStyleLbl="fgAccFollowNode1" presStyleIdx="1" presStyleCnt="2">
        <dgm:presLayoutVars>
          <dgm:bulletEnabled val="1"/>
        </dgm:presLayoutVars>
      </dgm:prSet>
      <dgm:spPr/>
      <dgm:t>
        <a:bodyPr/>
        <a:lstStyle/>
        <a:p>
          <a:endParaRPr lang="es-MX"/>
        </a:p>
      </dgm:t>
    </dgm:pt>
    <dgm:pt modelId="{A79FD47D-D854-49E5-A145-58B76F593DD6}" type="pres">
      <dgm:prSet presAssocID="{B84ABE87-46A0-4B02-9876-C473A3D374BA}" presName="ThreeNodes_1_text" presStyleLbl="node1" presStyleIdx="2" presStyleCnt="3">
        <dgm:presLayoutVars>
          <dgm:bulletEnabled val="1"/>
        </dgm:presLayoutVars>
      </dgm:prSet>
      <dgm:spPr/>
      <dgm:t>
        <a:bodyPr/>
        <a:lstStyle/>
        <a:p>
          <a:endParaRPr lang="es-MX"/>
        </a:p>
      </dgm:t>
    </dgm:pt>
    <dgm:pt modelId="{319B8E58-E2BB-4280-8C2D-671421343070}" type="pres">
      <dgm:prSet presAssocID="{B84ABE87-46A0-4B02-9876-C473A3D374BA}" presName="ThreeNodes_2_text" presStyleLbl="node1" presStyleIdx="2" presStyleCnt="3">
        <dgm:presLayoutVars>
          <dgm:bulletEnabled val="1"/>
        </dgm:presLayoutVars>
      </dgm:prSet>
      <dgm:spPr/>
      <dgm:t>
        <a:bodyPr/>
        <a:lstStyle/>
        <a:p>
          <a:endParaRPr lang="es-MX"/>
        </a:p>
      </dgm:t>
    </dgm:pt>
    <dgm:pt modelId="{EF85AA52-6E4E-43AE-A16E-D951C85662FE}" type="pres">
      <dgm:prSet presAssocID="{B84ABE87-46A0-4B02-9876-C473A3D374BA}" presName="ThreeNodes_3_text" presStyleLbl="node1" presStyleIdx="2" presStyleCnt="3">
        <dgm:presLayoutVars>
          <dgm:bulletEnabled val="1"/>
        </dgm:presLayoutVars>
      </dgm:prSet>
      <dgm:spPr/>
      <dgm:t>
        <a:bodyPr/>
        <a:lstStyle/>
        <a:p>
          <a:endParaRPr lang="es-MX"/>
        </a:p>
      </dgm:t>
    </dgm:pt>
  </dgm:ptLst>
  <dgm:cxnLst>
    <dgm:cxn modelId="{59739EE1-4630-4402-A933-CC54D70F0B31}" type="presOf" srcId="{31F46649-0DC4-4851-95B8-76C176B41302}" destId="{319B8E58-E2BB-4280-8C2D-671421343070}" srcOrd="1" destOrd="0" presId="urn:microsoft.com/office/officeart/2005/8/layout/vProcess5"/>
    <dgm:cxn modelId="{CA5E40A6-7778-4338-A63A-8A0EE437C32F}" type="presOf" srcId="{4CA98DE8-30D0-4D1E-A5F7-3A5EB7234AFA}" destId="{B4430CDF-8A71-4C60-AC54-DE4F1C22F51D}" srcOrd="0" destOrd="0" presId="urn:microsoft.com/office/officeart/2005/8/layout/vProcess5"/>
    <dgm:cxn modelId="{561EAA45-FCDB-4B40-A2B7-47AAD2A6D83D}" type="presOf" srcId="{B84ABE87-46A0-4B02-9876-C473A3D374BA}" destId="{6CB47C4E-EA56-491B-B368-B3F383621776}" srcOrd="0" destOrd="0" presId="urn:microsoft.com/office/officeart/2005/8/layout/vProcess5"/>
    <dgm:cxn modelId="{D7758EA4-99B9-4CB0-B149-2127189AA843}" type="presOf" srcId="{DA747F38-5847-4A06-B6B3-DDF07DE338A5}" destId="{EF85AA52-6E4E-43AE-A16E-D951C85662FE}" srcOrd="1" destOrd="0" presId="urn:microsoft.com/office/officeart/2005/8/layout/vProcess5"/>
    <dgm:cxn modelId="{4A5E28D0-E590-46D6-98F3-447669D3BFB0}" type="presOf" srcId="{9253D974-E3E6-48FA-A667-91F261A0E41E}" destId="{44BE71E1-0165-4013-A8AD-0060A43DC767}" srcOrd="0" destOrd="0" presId="urn:microsoft.com/office/officeart/2005/8/layout/vProcess5"/>
    <dgm:cxn modelId="{AFC4A43A-341A-46D2-9205-4FFF633E51CD}" type="presOf" srcId="{9253D974-E3E6-48FA-A667-91F261A0E41E}" destId="{A79FD47D-D854-49E5-A145-58B76F593DD6}" srcOrd="1" destOrd="0" presId="urn:microsoft.com/office/officeart/2005/8/layout/vProcess5"/>
    <dgm:cxn modelId="{CF54513F-F260-409B-AD1C-083550C7EE73}" type="presOf" srcId="{D19692DC-B097-465C-8C1E-5FF0AC8792AA}" destId="{D4CED7F0-259C-41D7-B46D-42282CA4613A}" srcOrd="0" destOrd="0" presId="urn:microsoft.com/office/officeart/2005/8/layout/vProcess5"/>
    <dgm:cxn modelId="{3EC45750-39DA-40A0-AF5A-3F4D11C46354}" type="presOf" srcId="{31F46649-0DC4-4851-95B8-76C176B41302}" destId="{4015CCEE-35E7-4F63-A4FA-FF9CDED3D8C7}" srcOrd="0" destOrd="0" presId="urn:microsoft.com/office/officeart/2005/8/layout/vProcess5"/>
    <dgm:cxn modelId="{BF5E2506-41B7-4783-80DD-E5395FCE21ED}" srcId="{B84ABE87-46A0-4B02-9876-C473A3D374BA}" destId="{9253D974-E3E6-48FA-A667-91F261A0E41E}" srcOrd="0" destOrd="0" parTransId="{E767422D-D0BD-4711-9922-CD41516BBBA1}" sibTransId="{D19692DC-B097-465C-8C1E-5FF0AC8792AA}"/>
    <dgm:cxn modelId="{5B34750A-5A7E-4834-894D-1D1C95031FC3}" srcId="{B84ABE87-46A0-4B02-9876-C473A3D374BA}" destId="{31F46649-0DC4-4851-95B8-76C176B41302}" srcOrd="1" destOrd="0" parTransId="{54107FA6-7F3A-4E11-8115-02E8DD2D381B}" sibTransId="{4CA98DE8-30D0-4D1E-A5F7-3A5EB7234AFA}"/>
    <dgm:cxn modelId="{6F938D17-E6D9-4CB2-9912-CE3F0ACCADCA}" srcId="{B84ABE87-46A0-4B02-9876-C473A3D374BA}" destId="{DA747F38-5847-4A06-B6B3-DDF07DE338A5}" srcOrd="2" destOrd="0" parTransId="{2773636E-B64C-4D6A-BD04-2A2BE379364A}" sibTransId="{093668D8-558C-4A3A-AE43-CBA050334723}"/>
    <dgm:cxn modelId="{904288AF-A56B-43D4-B7AE-A8C38C5CC9DD}" type="presOf" srcId="{DA747F38-5847-4A06-B6B3-DDF07DE338A5}" destId="{4B7ED001-4E09-4908-8128-8C244D7A2D49}" srcOrd="0" destOrd="0" presId="urn:microsoft.com/office/officeart/2005/8/layout/vProcess5"/>
    <dgm:cxn modelId="{FD2B73AB-581C-435D-8E9B-520AE041970B}" type="presParOf" srcId="{6CB47C4E-EA56-491B-B368-B3F383621776}" destId="{7FFD51CB-93A5-4B44-A6EF-6963AAA244CC}" srcOrd="0" destOrd="0" presId="urn:microsoft.com/office/officeart/2005/8/layout/vProcess5"/>
    <dgm:cxn modelId="{B44E1F0A-E1BE-4866-B74B-5DB4A2A01822}" type="presParOf" srcId="{6CB47C4E-EA56-491B-B368-B3F383621776}" destId="{44BE71E1-0165-4013-A8AD-0060A43DC767}" srcOrd="1" destOrd="0" presId="urn:microsoft.com/office/officeart/2005/8/layout/vProcess5"/>
    <dgm:cxn modelId="{9B00EE72-3772-4E52-A52E-0B0C74F17C43}" type="presParOf" srcId="{6CB47C4E-EA56-491B-B368-B3F383621776}" destId="{4015CCEE-35E7-4F63-A4FA-FF9CDED3D8C7}" srcOrd="2" destOrd="0" presId="urn:microsoft.com/office/officeart/2005/8/layout/vProcess5"/>
    <dgm:cxn modelId="{BF9767AB-2F1C-49B9-8EA7-B3B5A1062721}" type="presParOf" srcId="{6CB47C4E-EA56-491B-B368-B3F383621776}" destId="{4B7ED001-4E09-4908-8128-8C244D7A2D49}" srcOrd="3" destOrd="0" presId="urn:microsoft.com/office/officeart/2005/8/layout/vProcess5"/>
    <dgm:cxn modelId="{80B76846-61A2-41B3-946B-6B96CE9D74D9}" type="presParOf" srcId="{6CB47C4E-EA56-491B-B368-B3F383621776}" destId="{D4CED7F0-259C-41D7-B46D-42282CA4613A}" srcOrd="4" destOrd="0" presId="urn:microsoft.com/office/officeart/2005/8/layout/vProcess5"/>
    <dgm:cxn modelId="{B13685D1-B06E-4B14-96E4-12ECBED52170}" type="presParOf" srcId="{6CB47C4E-EA56-491B-B368-B3F383621776}" destId="{B4430CDF-8A71-4C60-AC54-DE4F1C22F51D}" srcOrd="5" destOrd="0" presId="urn:microsoft.com/office/officeart/2005/8/layout/vProcess5"/>
    <dgm:cxn modelId="{902E276D-C387-464D-8805-3F94FCBF6366}" type="presParOf" srcId="{6CB47C4E-EA56-491B-B368-B3F383621776}" destId="{A79FD47D-D854-49E5-A145-58B76F593DD6}" srcOrd="6" destOrd="0" presId="urn:microsoft.com/office/officeart/2005/8/layout/vProcess5"/>
    <dgm:cxn modelId="{A5FDD88B-9BEA-4B5B-BA0F-67F002B71823}" type="presParOf" srcId="{6CB47C4E-EA56-491B-B368-B3F383621776}" destId="{319B8E58-E2BB-4280-8C2D-671421343070}" srcOrd="7" destOrd="0" presId="urn:microsoft.com/office/officeart/2005/8/layout/vProcess5"/>
    <dgm:cxn modelId="{7EC121A6-24BD-4AC8-823C-B6B7448B55DB}" type="presParOf" srcId="{6CB47C4E-EA56-491B-B368-B3F383621776}" destId="{EF85AA52-6E4E-43AE-A16E-D951C85662FE}" srcOrd="8" destOrd="0" presId="urn:microsoft.com/office/officeart/2005/8/layout/vProcess5"/>
  </dgm:cxnLst>
  <dgm:bg/>
  <dgm:whole/>
</dgm:dataModel>
</file>

<file path=ppt/diagrams/data23.xml><?xml version="1.0" encoding="utf-8"?>
<dgm:dataModel xmlns:dgm="http://schemas.openxmlformats.org/drawingml/2006/diagram" xmlns:a="http://schemas.openxmlformats.org/drawingml/2006/main">
  <dgm:ptLst>
    <dgm:pt modelId="{37E2A195-FA23-4979-8B99-4712F1CA4E2F}"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s-ES"/>
        </a:p>
      </dgm:t>
    </dgm:pt>
    <dgm:pt modelId="{08C7D977-D55A-4716-962A-061D6CCA2BDA}">
      <dgm:prSet custT="1"/>
      <dgm:spPr/>
      <dgm:t>
        <a:bodyPr/>
        <a:lstStyle/>
        <a:p>
          <a:pPr algn="ctr" rtl="0"/>
          <a:r>
            <a:rPr lang="es-ES" sz="3200" b="1" i="1" dirty="0" smtClean="0"/>
            <a:t>Importancia de la Técnica Legislativa en los Estudios Legislativos</a:t>
          </a:r>
          <a:endParaRPr lang="es-ES" sz="3200" dirty="0"/>
        </a:p>
      </dgm:t>
    </dgm:pt>
    <dgm:pt modelId="{F42B8376-5FCB-4F41-B5CD-C6356E56F715}" type="parTrans" cxnId="{56D05FA7-1FA3-4AB6-9BEE-BE5FB7EB793F}">
      <dgm:prSet/>
      <dgm:spPr/>
      <dgm:t>
        <a:bodyPr/>
        <a:lstStyle/>
        <a:p>
          <a:endParaRPr lang="es-ES"/>
        </a:p>
      </dgm:t>
    </dgm:pt>
    <dgm:pt modelId="{24F8D202-14A8-4C5B-9663-23A32060E50E}" type="sibTrans" cxnId="{56D05FA7-1FA3-4AB6-9BEE-BE5FB7EB793F}">
      <dgm:prSet/>
      <dgm:spPr/>
      <dgm:t>
        <a:bodyPr/>
        <a:lstStyle/>
        <a:p>
          <a:endParaRPr lang="es-ES"/>
        </a:p>
      </dgm:t>
    </dgm:pt>
    <dgm:pt modelId="{442A455A-BBCA-4CEF-9512-399E0CCCB1D0}" type="pres">
      <dgm:prSet presAssocID="{37E2A195-FA23-4979-8B99-4712F1CA4E2F}" presName="linear" presStyleCnt="0">
        <dgm:presLayoutVars>
          <dgm:animLvl val="lvl"/>
          <dgm:resizeHandles val="exact"/>
        </dgm:presLayoutVars>
      </dgm:prSet>
      <dgm:spPr/>
      <dgm:t>
        <a:bodyPr/>
        <a:lstStyle/>
        <a:p>
          <a:endParaRPr lang="es-MX"/>
        </a:p>
      </dgm:t>
    </dgm:pt>
    <dgm:pt modelId="{DC704D63-B220-4E27-B200-FB9D376FAEE5}" type="pres">
      <dgm:prSet presAssocID="{08C7D977-D55A-4716-962A-061D6CCA2BDA}" presName="parentText" presStyleLbl="node1" presStyleIdx="0" presStyleCnt="1">
        <dgm:presLayoutVars>
          <dgm:chMax val="0"/>
          <dgm:bulletEnabled val="1"/>
        </dgm:presLayoutVars>
      </dgm:prSet>
      <dgm:spPr/>
      <dgm:t>
        <a:bodyPr/>
        <a:lstStyle/>
        <a:p>
          <a:endParaRPr lang="es-MX"/>
        </a:p>
      </dgm:t>
    </dgm:pt>
  </dgm:ptLst>
  <dgm:cxnLst>
    <dgm:cxn modelId="{7FEEF268-B9F4-4437-B069-EA753A132732}" type="presOf" srcId="{37E2A195-FA23-4979-8B99-4712F1CA4E2F}" destId="{442A455A-BBCA-4CEF-9512-399E0CCCB1D0}" srcOrd="0" destOrd="0" presId="urn:microsoft.com/office/officeart/2005/8/layout/vList2"/>
    <dgm:cxn modelId="{56D05FA7-1FA3-4AB6-9BEE-BE5FB7EB793F}" srcId="{37E2A195-FA23-4979-8B99-4712F1CA4E2F}" destId="{08C7D977-D55A-4716-962A-061D6CCA2BDA}" srcOrd="0" destOrd="0" parTransId="{F42B8376-5FCB-4F41-B5CD-C6356E56F715}" sibTransId="{24F8D202-14A8-4C5B-9663-23A32060E50E}"/>
    <dgm:cxn modelId="{B7EB35E9-E98E-4BD3-B5DD-B1862D30ABD0}" type="presOf" srcId="{08C7D977-D55A-4716-962A-061D6CCA2BDA}" destId="{DC704D63-B220-4E27-B200-FB9D376FAEE5}" srcOrd="0" destOrd="0" presId="urn:microsoft.com/office/officeart/2005/8/layout/vList2"/>
    <dgm:cxn modelId="{147595C5-EECF-41C7-8270-3E745611B17C}" type="presParOf" srcId="{442A455A-BBCA-4CEF-9512-399E0CCCB1D0}" destId="{DC704D63-B220-4E27-B200-FB9D376FAEE5}" srcOrd="0" destOrd="0" presId="urn:microsoft.com/office/officeart/2005/8/layout/vList2"/>
  </dgm:cxnLst>
  <dgm:bg/>
  <dgm:whole/>
</dgm:dataModel>
</file>

<file path=ppt/diagrams/data24.xml><?xml version="1.0" encoding="utf-8"?>
<dgm:dataModel xmlns:dgm="http://schemas.openxmlformats.org/drawingml/2006/diagram" xmlns:a="http://schemas.openxmlformats.org/drawingml/2006/main">
  <dgm:ptLst>
    <dgm:pt modelId="{EE258C36-3BAE-4E95-BE00-CC24890EF99B}" type="doc">
      <dgm:prSet loTypeId="urn:microsoft.com/office/officeart/2005/8/layout/lProcess3" loCatId="process" qsTypeId="urn:microsoft.com/office/officeart/2005/8/quickstyle/3d1" qsCatId="3D" csTypeId="urn:microsoft.com/office/officeart/2005/8/colors/accent2_3" csCatId="accent2" phldr="1"/>
      <dgm:spPr/>
      <dgm:t>
        <a:bodyPr/>
        <a:lstStyle/>
        <a:p>
          <a:endParaRPr lang="es-ES"/>
        </a:p>
      </dgm:t>
    </dgm:pt>
    <dgm:pt modelId="{DFAC42E4-0432-474F-BAAB-A66FE869CEA7}">
      <dgm:prSet/>
      <dgm:spPr/>
      <dgm:t>
        <a:bodyPr/>
        <a:lstStyle/>
        <a:p>
          <a:pPr rtl="0"/>
          <a:r>
            <a:rPr lang="es-MX" dirty="0" smtClean="0"/>
            <a:t>Es el arte de redactar los preceptos jurídicos de forma bien estructurada, que cumpla con el principio de seguridad jurídica y los principios generales de derecho (Sainz Moreno)</a:t>
          </a:r>
          <a:endParaRPr lang="es-ES" dirty="0"/>
        </a:p>
      </dgm:t>
    </dgm:pt>
    <dgm:pt modelId="{BA27E68C-4724-4A5E-83E6-06640A481880}" type="parTrans" cxnId="{5C719A1C-A1BF-4A3E-A679-C6B7493673D2}">
      <dgm:prSet/>
      <dgm:spPr/>
      <dgm:t>
        <a:bodyPr/>
        <a:lstStyle/>
        <a:p>
          <a:endParaRPr lang="es-ES"/>
        </a:p>
      </dgm:t>
    </dgm:pt>
    <dgm:pt modelId="{EEA3AEBA-13D0-45D5-A994-5C0F6588D3DC}" type="sibTrans" cxnId="{5C719A1C-A1BF-4A3E-A679-C6B7493673D2}">
      <dgm:prSet/>
      <dgm:spPr/>
      <dgm:t>
        <a:bodyPr/>
        <a:lstStyle/>
        <a:p>
          <a:endParaRPr lang="es-ES"/>
        </a:p>
      </dgm:t>
    </dgm:pt>
    <dgm:pt modelId="{BE3978DF-9CAA-4ABA-A9E9-BF81356059BE}">
      <dgm:prSet/>
      <dgm:spPr/>
      <dgm:t>
        <a:bodyPr/>
        <a:lstStyle/>
        <a:p>
          <a:pPr rtl="0"/>
          <a:r>
            <a:rPr lang="es-MX" dirty="0" smtClean="0"/>
            <a:t>Constituye el conjunto de recursos y procedimientos para elaborar un proyecto de norma jurídica, bajo los siguientes pasos: primero, la justificación o exposición de motivos de la norma y, segundo, la redacción del contenido material de manera clara, breve, sencilla y accesible a los sujetos a los que está destinada (Eugenio </a:t>
          </a:r>
          <a:r>
            <a:rPr lang="es-MX" dirty="0" err="1" smtClean="0"/>
            <a:t>Bulygin</a:t>
          </a:r>
          <a:r>
            <a:rPr lang="es-MX" dirty="0" smtClean="0"/>
            <a:t> y </a:t>
          </a:r>
          <a:r>
            <a:rPr lang="es-MX" smtClean="0"/>
            <a:t>Manuel Atieza). </a:t>
          </a:r>
          <a:endParaRPr lang="es-ES" dirty="0"/>
        </a:p>
      </dgm:t>
    </dgm:pt>
    <dgm:pt modelId="{FDF08C34-7677-4F18-9F6E-07014B47D030}" type="parTrans" cxnId="{774CAA40-C63C-496E-8F12-B210BFB5EEAC}">
      <dgm:prSet/>
      <dgm:spPr/>
      <dgm:t>
        <a:bodyPr/>
        <a:lstStyle/>
        <a:p>
          <a:endParaRPr lang="es-ES"/>
        </a:p>
      </dgm:t>
    </dgm:pt>
    <dgm:pt modelId="{96409072-F42D-4BD0-AFAB-78C245B0F9BC}" type="sibTrans" cxnId="{774CAA40-C63C-496E-8F12-B210BFB5EEAC}">
      <dgm:prSet/>
      <dgm:spPr/>
      <dgm:t>
        <a:bodyPr/>
        <a:lstStyle/>
        <a:p>
          <a:endParaRPr lang="es-ES"/>
        </a:p>
      </dgm:t>
    </dgm:pt>
    <dgm:pt modelId="{92C8AAD7-E688-4A6D-B115-C9BD6E7AFE55}" type="pres">
      <dgm:prSet presAssocID="{EE258C36-3BAE-4E95-BE00-CC24890EF99B}" presName="Name0" presStyleCnt="0">
        <dgm:presLayoutVars>
          <dgm:chPref val="3"/>
          <dgm:dir/>
          <dgm:animLvl val="lvl"/>
          <dgm:resizeHandles/>
        </dgm:presLayoutVars>
      </dgm:prSet>
      <dgm:spPr/>
      <dgm:t>
        <a:bodyPr/>
        <a:lstStyle/>
        <a:p>
          <a:endParaRPr lang="es-MX"/>
        </a:p>
      </dgm:t>
    </dgm:pt>
    <dgm:pt modelId="{615CE4A1-A515-4EF9-A96B-3CF47CF30FAD}" type="pres">
      <dgm:prSet presAssocID="{DFAC42E4-0432-474F-BAAB-A66FE869CEA7}" presName="horFlow" presStyleCnt="0"/>
      <dgm:spPr/>
    </dgm:pt>
    <dgm:pt modelId="{878BADA7-57EC-4449-B945-14A7E92CA388}" type="pres">
      <dgm:prSet presAssocID="{DFAC42E4-0432-474F-BAAB-A66FE869CEA7}" presName="bigChev" presStyleLbl="node1" presStyleIdx="0" presStyleCnt="2" custScaleY="93551" custLinFactNeighborX="-2630" custLinFactNeighborY="-3261"/>
      <dgm:spPr/>
      <dgm:t>
        <a:bodyPr/>
        <a:lstStyle/>
        <a:p>
          <a:endParaRPr lang="es-MX"/>
        </a:p>
      </dgm:t>
    </dgm:pt>
    <dgm:pt modelId="{EFFC2D5C-D351-47B9-B726-82E6A8F9B223}" type="pres">
      <dgm:prSet presAssocID="{DFAC42E4-0432-474F-BAAB-A66FE869CEA7}" presName="vSp" presStyleCnt="0"/>
      <dgm:spPr/>
    </dgm:pt>
    <dgm:pt modelId="{928CF9D0-90BB-471D-917B-2B21E3534BB7}" type="pres">
      <dgm:prSet presAssocID="{BE3978DF-9CAA-4ABA-A9E9-BF81356059BE}" presName="horFlow" presStyleCnt="0"/>
      <dgm:spPr/>
    </dgm:pt>
    <dgm:pt modelId="{84EAE5E1-4E6C-493E-A3F0-7AE96CDBA040}" type="pres">
      <dgm:prSet presAssocID="{BE3978DF-9CAA-4ABA-A9E9-BF81356059BE}" presName="bigChev" presStyleLbl="node1" presStyleIdx="1" presStyleCnt="2" custScaleX="124472" custLinFactNeighborX="20294" custLinFactNeighborY="2884"/>
      <dgm:spPr/>
      <dgm:t>
        <a:bodyPr/>
        <a:lstStyle/>
        <a:p>
          <a:endParaRPr lang="es-MX"/>
        </a:p>
      </dgm:t>
    </dgm:pt>
  </dgm:ptLst>
  <dgm:cxnLst>
    <dgm:cxn modelId="{D8ECB4E1-E223-4E85-9BDC-12E7A75E6D33}" type="presOf" srcId="{EE258C36-3BAE-4E95-BE00-CC24890EF99B}" destId="{92C8AAD7-E688-4A6D-B115-C9BD6E7AFE55}" srcOrd="0" destOrd="0" presId="urn:microsoft.com/office/officeart/2005/8/layout/lProcess3"/>
    <dgm:cxn modelId="{774CAA40-C63C-496E-8F12-B210BFB5EEAC}" srcId="{EE258C36-3BAE-4E95-BE00-CC24890EF99B}" destId="{BE3978DF-9CAA-4ABA-A9E9-BF81356059BE}" srcOrd="1" destOrd="0" parTransId="{FDF08C34-7677-4F18-9F6E-07014B47D030}" sibTransId="{96409072-F42D-4BD0-AFAB-78C245B0F9BC}"/>
    <dgm:cxn modelId="{5C719A1C-A1BF-4A3E-A679-C6B7493673D2}" srcId="{EE258C36-3BAE-4E95-BE00-CC24890EF99B}" destId="{DFAC42E4-0432-474F-BAAB-A66FE869CEA7}" srcOrd="0" destOrd="0" parTransId="{BA27E68C-4724-4A5E-83E6-06640A481880}" sibTransId="{EEA3AEBA-13D0-45D5-A994-5C0F6588D3DC}"/>
    <dgm:cxn modelId="{24E2F66E-43E1-4EB2-821D-BF13447AB75B}" type="presOf" srcId="{BE3978DF-9CAA-4ABA-A9E9-BF81356059BE}" destId="{84EAE5E1-4E6C-493E-A3F0-7AE96CDBA040}" srcOrd="0" destOrd="0" presId="urn:microsoft.com/office/officeart/2005/8/layout/lProcess3"/>
    <dgm:cxn modelId="{2990D819-46D3-4959-9EF2-2AAA33497033}" type="presOf" srcId="{DFAC42E4-0432-474F-BAAB-A66FE869CEA7}" destId="{878BADA7-57EC-4449-B945-14A7E92CA388}" srcOrd="0" destOrd="0" presId="urn:microsoft.com/office/officeart/2005/8/layout/lProcess3"/>
    <dgm:cxn modelId="{79FC9E8F-3009-42D2-AE39-6E200253B7BD}" type="presParOf" srcId="{92C8AAD7-E688-4A6D-B115-C9BD6E7AFE55}" destId="{615CE4A1-A515-4EF9-A96B-3CF47CF30FAD}" srcOrd="0" destOrd="0" presId="urn:microsoft.com/office/officeart/2005/8/layout/lProcess3"/>
    <dgm:cxn modelId="{51EF55D0-997F-4080-B74D-B6D8D70BAAD5}" type="presParOf" srcId="{615CE4A1-A515-4EF9-A96B-3CF47CF30FAD}" destId="{878BADA7-57EC-4449-B945-14A7E92CA388}" srcOrd="0" destOrd="0" presId="urn:microsoft.com/office/officeart/2005/8/layout/lProcess3"/>
    <dgm:cxn modelId="{E8699654-37F5-441A-AEC0-0C9BCA5C77A3}" type="presParOf" srcId="{92C8AAD7-E688-4A6D-B115-C9BD6E7AFE55}" destId="{EFFC2D5C-D351-47B9-B726-82E6A8F9B223}" srcOrd="1" destOrd="0" presId="urn:microsoft.com/office/officeart/2005/8/layout/lProcess3"/>
    <dgm:cxn modelId="{2D516028-1A25-47B2-A50E-EADB5D3F3B6E}" type="presParOf" srcId="{92C8AAD7-E688-4A6D-B115-C9BD6E7AFE55}" destId="{928CF9D0-90BB-471D-917B-2B21E3534BB7}" srcOrd="2" destOrd="0" presId="urn:microsoft.com/office/officeart/2005/8/layout/lProcess3"/>
    <dgm:cxn modelId="{5E394DCD-076B-455E-8FCE-B693429E8D5B}" type="presParOf" srcId="{928CF9D0-90BB-471D-917B-2B21E3534BB7}" destId="{84EAE5E1-4E6C-493E-A3F0-7AE96CDBA040}" srcOrd="0" destOrd="0" presId="urn:microsoft.com/office/officeart/2005/8/layout/lProcess3"/>
  </dgm:cxnLst>
  <dgm:bg/>
  <dgm:whole/>
</dgm:dataModel>
</file>

<file path=ppt/diagrams/data25.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s-MX"/>
        </a:p>
      </dgm:t>
    </dgm:pt>
    <dgm:pt modelId="{88D1CD73-4455-4AA9-882D-FAD75F019972}">
      <dgm:prSet phldrT="[Text]" custT="1"/>
      <dgm:spPr/>
      <dgm:t>
        <a:bodyPr/>
        <a:lstStyle/>
        <a:p>
          <a:r>
            <a:rPr lang="es-ES" sz="1800" b="1" i="1" dirty="0" smtClean="0"/>
            <a:t>Importancia de la Técnica Legislativa en los Estudios Legislativos</a:t>
          </a:r>
          <a:endParaRPr lang="es-MX" sz="1800" i="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BE78DE60-BAA8-4A70-8922-FFCCDB750DBF}">
      <dgm:prSet custT="1"/>
      <dgm:spPr/>
      <dgm:t>
        <a:bodyPr/>
        <a:lstStyle/>
        <a:p>
          <a:r>
            <a:rPr lang="es-MX" sz="2000" dirty="0" smtClean="0"/>
            <a:t>Un elemento esencial es la calidad ya que tiene como finalidad el vigilar o cuidar que la norma que se expida sea de excelencia.</a:t>
          </a:r>
          <a:endParaRPr lang="es-MX" sz="2000" i="0" dirty="0"/>
        </a:p>
      </dgm:t>
    </dgm:pt>
    <dgm:pt modelId="{9EE36E21-F5EC-475B-8441-3C4D7269D886}" type="parTrans" cxnId="{BE6F86C5-A0F1-4E90-BA83-C00F994EAA8F}">
      <dgm:prSet>
        <dgm:style>
          <a:lnRef idx="1">
            <a:schemeClr val="accent1"/>
          </a:lnRef>
          <a:fillRef idx="3">
            <a:schemeClr val="accent1"/>
          </a:fillRef>
          <a:effectRef idx="2">
            <a:schemeClr val="accent1"/>
          </a:effectRef>
          <a:fontRef idx="minor">
            <a:schemeClr val="lt1"/>
          </a:fontRef>
        </dgm:style>
      </dgm:prSet>
      <dgm:spPr/>
      <dgm:t>
        <a:bodyPr/>
        <a:lstStyle/>
        <a:p>
          <a:endParaRPr lang="es-MX"/>
        </a:p>
      </dgm:t>
    </dgm:pt>
    <dgm:pt modelId="{B8BA302E-112C-4830-AF24-61FCD1C89252}" type="sibTrans" cxnId="{BE6F86C5-A0F1-4E90-BA83-C00F994EAA8F}">
      <dgm:prSet/>
      <dgm:spPr/>
      <dgm:t>
        <a:bodyPr/>
        <a:lstStyle/>
        <a:p>
          <a:endParaRPr lang="es-MX"/>
        </a:p>
      </dgm:t>
    </dgm:pt>
    <dgm:pt modelId="{B0B6AAD8-03C0-46CF-8E65-F26E7DEC30C5}">
      <dgm:prSet custT="1"/>
      <dgm:spPr/>
      <dgm:t>
        <a:bodyPr/>
        <a:lstStyle/>
        <a:p>
          <a:r>
            <a:rPr lang="es-MX" sz="2000" dirty="0" smtClean="0"/>
            <a:t>Debe seguir un esquema metodológico que a propuesta de Susana Thalía Pedroza de la Llave y Jesús Javier Cruz Velásquez requiere: Racionalidad lingüística  y Racionalidad jurídico-formal</a:t>
          </a:r>
          <a:endParaRPr lang="es-MX" sz="2000" i="0" dirty="0"/>
        </a:p>
      </dgm:t>
    </dgm:pt>
    <dgm:pt modelId="{B2966F08-61D7-40A5-8A2E-06F25E2E9AF2}" type="parTrans" cxnId="{6479A0D0-A97C-44D6-A987-67CD6F99F738}">
      <dgm:prSet/>
      <dgm:spPr/>
      <dgm:t>
        <a:bodyPr/>
        <a:lstStyle/>
        <a:p>
          <a:endParaRPr lang="es-MX"/>
        </a:p>
      </dgm:t>
    </dgm:pt>
    <dgm:pt modelId="{0D0A77E5-0AC7-419E-A402-F381C403D8B2}" type="sibTrans" cxnId="{6479A0D0-A97C-44D6-A987-67CD6F99F738}">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55945" custLinFactNeighborX="4689" custLinFactNeighborY="-55279"/>
      <dgm:spPr/>
      <dgm:t>
        <a:bodyPr/>
        <a:lstStyle/>
        <a:p>
          <a:endParaRPr lang="es-MX"/>
        </a:p>
      </dgm:t>
    </dgm:pt>
    <dgm:pt modelId="{49C287F1-5D4A-4AA3-8006-5F6FF8C14973}" type="pres">
      <dgm:prSet presAssocID="{9EE36E21-F5EC-475B-8441-3C4D7269D886}" presName="parTrans" presStyleLbl="bgSibTrans2D1" presStyleIdx="0" presStyleCnt="2" custAng="11318537" custScaleX="35456" custLinFactY="-64922" custLinFactNeighborX="-10190" custLinFactNeighborY="-100000"/>
      <dgm:spPr/>
      <dgm:t>
        <a:bodyPr/>
        <a:lstStyle/>
        <a:p>
          <a:endParaRPr lang="es-MX"/>
        </a:p>
      </dgm:t>
    </dgm:pt>
    <dgm:pt modelId="{6180DE90-F576-4EEF-82A7-EF8C155B5481}" type="pres">
      <dgm:prSet presAssocID="{BE78DE60-BAA8-4A70-8922-FFCCDB750DBF}" presName="node" presStyleLbl="node1" presStyleIdx="0" presStyleCnt="2" custScaleX="131293" custScaleY="177573" custRadScaleRad="62100" custRadScaleInc="-52583">
        <dgm:presLayoutVars>
          <dgm:bulletEnabled val="1"/>
        </dgm:presLayoutVars>
      </dgm:prSet>
      <dgm:spPr/>
      <dgm:t>
        <a:bodyPr/>
        <a:lstStyle/>
        <a:p>
          <a:endParaRPr lang="es-MX"/>
        </a:p>
      </dgm:t>
    </dgm:pt>
    <dgm:pt modelId="{540D4BDE-C491-49EB-B740-D63E52D6A5F0}" type="pres">
      <dgm:prSet presAssocID="{B2966F08-61D7-40A5-8A2E-06F25E2E9AF2}" presName="parTrans" presStyleLbl="bgSibTrans2D1" presStyleIdx="1" presStyleCnt="2" custAng="10041253" custScaleX="47433" custLinFactY="-47199" custLinFactNeighborX="30445" custLinFactNeighborY="-100000"/>
      <dgm:spPr/>
      <dgm:t>
        <a:bodyPr/>
        <a:lstStyle/>
        <a:p>
          <a:endParaRPr lang="es-MX"/>
        </a:p>
      </dgm:t>
    </dgm:pt>
    <dgm:pt modelId="{037F55CC-BF42-4A2E-BDFE-58313B82DEB5}" type="pres">
      <dgm:prSet presAssocID="{B0B6AAD8-03C0-46CF-8E65-F26E7DEC30C5}" presName="node" presStyleLbl="node1" presStyleIdx="1" presStyleCnt="2" custScaleX="204065" custScaleY="177424" custRadScaleRad="58764" custRadScaleInc="49954">
        <dgm:presLayoutVars>
          <dgm:bulletEnabled val="1"/>
        </dgm:presLayoutVars>
      </dgm:prSet>
      <dgm:spPr/>
      <dgm:t>
        <a:bodyPr/>
        <a:lstStyle/>
        <a:p>
          <a:endParaRPr lang="es-MX"/>
        </a:p>
      </dgm:t>
    </dgm:pt>
  </dgm:ptLst>
  <dgm:cxnLst>
    <dgm:cxn modelId="{C2E6C580-6969-4C0E-B030-ABBDCDDC03AF}" type="presOf" srcId="{B2966F08-61D7-40A5-8A2E-06F25E2E9AF2}" destId="{540D4BDE-C491-49EB-B740-D63E52D6A5F0}" srcOrd="0" destOrd="0" presId="urn:microsoft.com/office/officeart/2005/8/layout/radial4"/>
    <dgm:cxn modelId="{1E0F32C3-198C-49CD-A17B-B7A71AABB53A}" type="presOf" srcId="{88D1CD73-4455-4AA9-882D-FAD75F019972}" destId="{DC3B3D67-D47F-4FA7-9588-4B2C8A646B3B}"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95D283D2-0F98-476C-B483-4F12CA60ECB2}" type="presOf" srcId="{9EE36E21-F5EC-475B-8441-3C4D7269D886}" destId="{49C287F1-5D4A-4AA3-8006-5F6FF8C14973}" srcOrd="0" destOrd="0" presId="urn:microsoft.com/office/officeart/2005/8/layout/radial4"/>
    <dgm:cxn modelId="{9BB3CEDC-9F10-4A54-A235-024C1A857D2D}" type="presOf" srcId="{BE78DE60-BAA8-4A70-8922-FFCCDB750DBF}" destId="{6180DE90-F576-4EEF-82A7-EF8C155B5481}" srcOrd="0" destOrd="0" presId="urn:microsoft.com/office/officeart/2005/8/layout/radial4"/>
    <dgm:cxn modelId="{BE6F86C5-A0F1-4E90-BA83-C00F994EAA8F}" srcId="{88D1CD73-4455-4AA9-882D-FAD75F019972}" destId="{BE78DE60-BAA8-4A70-8922-FFCCDB750DBF}" srcOrd="0" destOrd="0" parTransId="{9EE36E21-F5EC-475B-8441-3C4D7269D886}" sibTransId="{B8BA302E-112C-4830-AF24-61FCD1C89252}"/>
    <dgm:cxn modelId="{5F8ACA9B-2378-4C94-A065-82077DDD76CF}" type="presOf" srcId="{CB010636-B6D5-4AE7-9AC2-3A602CB9462B}" destId="{67CA66F3-1963-4A18-8EA1-5E5D8E069CBB}" srcOrd="0" destOrd="0" presId="urn:microsoft.com/office/officeart/2005/8/layout/radial4"/>
    <dgm:cxn modelId="{6479A0D0-A97C-44D6-A987-67CD6F99F738}" srcId="{88D1CD73-4455-4AA9-882D-FAD75F019972}" destId="{B0B6AAD8-03C0-46CF-8E65-F26E7DEC30C5}" srcOrd="1" destOrd="0" parTransId="{B2966F08-61D7-40A5-8A2E-06F25E2E9AF2}" sibTransId="{0D0A77E5-0AC7-419E-A402-F381C403D8B2}"/>
    <dgm:cxn modelId="{E7F63A6E-9CF9-479B-91D6-7DCCC961172F}" type="presOf" srcId="{B0B6AAD8-03C0-46CF-8E65-F26E7DEC30C5}" destId="{037F55CC-BF42-4A2E-BDFE-58313B82DEB5}" srcOrd="0" destOrd="0" presId="urn:microsoft.com/office/officeart/2005/8/layout/radial4"/>
    <dgm:cxn modelId="{8FC1C43A-D045-4F4E-8173-CDD708CCF38E}" type="presParOf" srcId="{67CA66F3-1963-4A18-8EA1-5E5D8E069CBB}" destId="{DC3B3D67-D47F-4FA7-9588-4B2C8A646B3B}" srcOrd="0" destOrd="0" presId="urn:microsoft.com/office/officeart/2005/8/layout/radial4"/>
    <dgm:cxn modelId="{9D361EF6-9025-43C0-B8ED-C85A4DCBE2BE}" type="presParOf" srcId="{67CA66F3-1963-4A18-8EA1-5E5D8E069CBB}" destId="{49C287F1-5D4A-4AA3-8006-5F6FF8C14973}" srcOrd="1" destOrd="0" presId="urn:microsoft.com/office/officeart/2005/8/layout/radial4"/>
    <dgm:cxn modelId="{B63B5A1E-BAD9-414D-A726-8E28F556CC36}" type="presParOf" srcId="{67CA66F3-1963-4A18-8EA1-5E5D8E069CBB}" destId="{6180DE90-F576-4EEF-82A7-EF8C155B5481}" srcOrd="2" destOrd="0" presId="urn:microsoft.com/office/officeart/2005/8/layout/radial4"/>
    <dgm:cxn modelId="{98055DB2-DC95-49A9-A474-FCDD324754E5}" type="presParOf" srcId="{67CA66F3-1963-4A18-8EA1-5E5D8E069CBB}" destId="{540D4BDE-C491-49EB-B740-D63E52D6A5F0}" srcOrd="3" destOrd="0" presId="urn:microsoft.com/office/officeart/2005/8/layout/radial4"/>
    <dgm:cxn modelId="{EFCDF86E-199C-4B28-A2E0-15F8EA76A29F}" type="presParOf" srcId="{67CA66F3-1963-4A18-8EA1-5E5D8E069CBB}" destId="{037F55CC-BF42-4A2E-BDFE-58313B82DEB5}" srcOrd="4" destOrd="0" presId="urn:microsoft.com/office/officeart/2005/8/layout/radial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691FFC0-9690-4233-9155-A79B3A71B93D}" type="doc">
      <dgm:prSet loTypeId="urn:microsoft.com/office/officeart/2005/8/layout/radial5" loCatId="cycle" qsTypeId="urn:microsoft.com/office/officeart/2005/8/quickstyle/3d4" qsCatId="3D" csTypeId="urn:microsoft.com/office/officeart/2005/8/colors/accent1_2" csCatId="accent1" phldr="1"/>
      <dgm:spPr/>
      <dgm:t>
        <a:bodyPr/>
        <a:lstStyle/>
        <a:p>
          <a:endParaRPr lang="es-MX"/>
        </a:p>
      </dgm:t>
    </dgm:pt>
    <dgm:pt modelId="{C90D772A-2BE1-4F79-A707-AC32901355EA}">
      <dgm:prSet phldrT="[Text]" custT="1"/>
      <dgm:spPr>
        <a:solidFill>
          <a:srgbClr val="FF6600"/>
        </a:solidFill>
      </dgm:spPr>
      <dgm:t>
        <a:bodyPr/>
        <a:lstStyle/>
        <a:p>
          <a:r>
            <a:rPr lang="es-ES" sz="1600" dirty="0" smtClean="0"/>
            <a:t>II.-NOTAS</a:t>
          </a:r>
          <a:endParaRPr lang="es-MX" sz="1600" dirty="0"/>
        </a:p>
      </dgm:t>
    </dgm:pt>
    <dgm:pt modelId="{FD5ABEC9-407B-4F2E-916B-12A3A6BB6AF8}" type="parTrans" cxnId="{3866779D-C22A-477E-8813-A267F9DF5EA4}">
      <dgm:prSet/>
      <dgm:spPr/>
      <dgm:t>
        <a:bodyPr/>
        <a:lstStyle/>
        <a:p>
          <a:endParaRPr lang="es-MX"/>
        </a:p>
      </dgm:t>
    </dgm:pt>
    <dgm:pt modelId="{A1DD7503-7462-4139-AA38-3F1FCB13A758}" type="sibTrans" cxnId="{3866779D-C22A-477E-8813-A267F9DF5EA4}">
      <dgm:prSet/>
      <dgm:spPr/>
      <dgm:t>
        <a:bodyPr/>
        <a:lstStyle/>
        <a:p>
          <a:endParaRPr lang="es-MX"/>
        </a:p>
      </dgm:t>
    </dgm:pt>
    <dgm:pt modelId="{B73D2A93-E6EA-483D-AFF2-B36F528A6D4D}">
      <dgm:prSet phldrT="[Text]" custT="1"/>
      <dgm:spPr/>
      <dgm:t>
        <a:bodyPr/>
        <a:lstStyle/>
        <a:p>
          <a:r>
            <a:rPr lang="es-ES" sz="1600" dirty="0" smtClean="0"/>
            <a:t>III.- A</a:t>
          </a:r>
          <a:r>
            <a:rPr lang="es-ES" sz="1600" b="1" dirty="0" smtClean="0"/>
            <a:t>PÉNDICE</a:t>
          </a:r>
          <a:endParaRPr lang="es-MX" sz="1600" dirty="0"/>
        </a:p>
      </dgm:t>
    </dgm:pt>
    <dgm:pt modelId="{BBFF112A-D917-44BF-8C75-6966F3138E10}" type="parTrans" cxnId="{DFC54DE7-1B35-4F10-9E0A-B22C4050C50A}">
      <dgm:prSet/>
      <dgm:spPr/>
      <dgm:t>
        <a:bodyPr/>
        <a:lstStyle/>
        <a:p>
          <a:endParaRPr lang="es-MX"/>
        </a:p>
      </dgm:t>
    </dgm:pt>
    <dgm:pt modelId="{4E744766-4604-4B4D-8170-D4F193FB6654}" type="sibTrans" cxnId="{DFC54DE7-1B35-4F10-9E0A-B22C4050C50A}">
      <dgm:prSet/>
      <dgm:spPr/>
      <dgm:t>
        <a:bodyPr/>
        <a:lstStyle/>
        <a:p>
          <a:endParaRPr lang="es-MX"/>
        </a:p>
      </dgm:t>
    </dgm:pt>
    <dgm:pt modelId="{AEC44C79-7952-40D3-91BB-540A679F764E}">
      <dgm:prSet phldrT="[Text]" custT="1"/>
      <dgm:spPr>
        <a:solidFill>
          <a:schemeClr val="accent6">
            <a:lumMod val="75000"/>
          </a:schemeClr>
        </a:solidFill>
      </dgm:spPr>
      <dgm:t>
        <a:bodyPr/>
        <a:lstStyle/>
        <a:p>
          <a:r>
            <a:rPr lang="es-ES" sz="2000" b="1" dirty="0" smtClean="0"/>
            <a:t>Instrumentos fundamentales de la Investigación Jurídica</a:t>
          </a:r>
          <a:endParaRPr lang="es-MX" sz="2000" dirty="0"/>
        </a:p>
      </dgm:t>
    </dgm:pt>
    <dgm:pt modelId="{0197262E-F3AE-4AEB-A0DD-164EE76D67B9}" type="sibTrans" cxnId="{9B352A06-4FEC-4DC1-8938-E7DE80CF00ED}">
      <dgm:prSet/>
      <dgm:spPr/>
      <dgm:t>
        <a:bodyPr/>
        <a:lstStyle/>
        <a:p>
          <a:endParaRPr lang="es-MX"/>
        </a:p>
      </dgm:t>
    </dgm:pt>
    <dgm:pt modelId="{ED33D3DC-EA09-463B-8E15-2AB98022CEB7}" type="parTrans" cxnId="{9B352A06-4FEC-4DC1-8938-E7DE80CF00ED}">
      <dgm:prSet/>
      <dgm:spPr/>
      <dgm:t>
        <a:bodyPr/>
        <a:lstStyle/>
        <a:p>
          <a:endParaRPr lang="es-MX"/>
        </a:p>
      </dgm:t>
    </dgm:pt>
    <dgm:pt modelId="{D65D8E0A-867F-4DE9-A34E-05B87B1FFFA9}">
      <dgm:prSet custT="1"/>
      <dgm:spPr>
        <a:solidFill>
          <a:srgbClr val="CC00CC"/>
        </a:solidFill>
      </dgm:spPr>
      <dgm:t>
        <a:bodyPr/>
        <a:lstStyle/>
        <a:p>
          <a:r>
            <a:rPr lang="es-ES" sz="1600" dirty="0" smtClean="0"/>
            <a:t>I. TEXTO</a:t>
          </a:r>
          <a:endParaRPr lang="es-MX" sz="1600" dirty="0"/>
        </a:p>
      </dgm:t>
    </dgm:pt>
    <dgm:pt modelId="{4AB37D41-CB42-4D75-A68E-36582FA73458}" type="parTrans" cxnId="{A2654C1B-9E4A-4A01-BBC6-8BFF8D79C689}">
      <dgm:prSet/>
      <dgm:spPr/>
      <dgm:t>
        <a:bodyPr/>
        <a:lstStyle/>
        <a:p>
          <a:endParaRPr lang="es-MX"/>
        </a:p>
      </dgm:t>
    </dgm:pt>
    <dgm:pt modelId="{E0A9E103-205A-44CA-A5CB-BADB12CFF389}" type="sibTrans" cxnId="{A2654C1B-9E4A-4A01-BBC6-8BFF8D79C689}">
      <dgm:prSet/>
      <dgm:spPr/>
      <dgm:t>
        <a:bodyPr/>
        <a:lstStyle/>
        <a:p>
          <a:endParaRPr lang="es-MX"/>
        </a:p>
      </dgm:t>
    </dgm:pt>
    <dgm:pt modelId="{F8D4A606-7630-4C35-81AC-71A4F4676603}">
      <dgm:prSet phldrT="[Text]" custT="1"/>
      <dgm:spPr/>
      <dgm:t>
        <a:bodyPr/>
        <a:lstStyle/>
        <a:p>
          <a:r>
            <a:rPr lang="es-ES" sz="1600" dirty="0" smtClean="0"/>
            <a:t>IV.- CITAS</a:t>
          </a:r>
          <a:endParaRPr lang="es-MX" sz="1600" dirty="0"/>
        </a:p>
      </dgm:t>
    </dgm:pt>
    <dgm:pt modelId="{B6BE2DCB-A2C0-4B6E-8A57-6DE8E124D2C5}" type="parTrans" cxnId="{41DC4787-7248-4683-92FE-F9A10DBB28C5}">
      <dgm:prSet/>
      <dgm:spPr/>
      <dgm:t>
        <a:bodyPr/>
        <a:lstStyle/>
        <a:p>
          <a:endParaRPr lang="es-MX"/>
        </a:p>
      </dgm:t>
    </dgm:pt>
    <dgm:pt modelId="{56881368-5BB0-4988-AD5E-B7EDB6CBBA99}" type="sibTrans" cxnId="{41DC4787-7248-4683-92FE-F9A10DBB28C5}">
      <dgm:prSet/>
      <dgm:spPr/>
      <dgm:t>
        <a:bodyPr/>
        <a:lstStyle/>
        <a:p>
          <a:endParaRPr lang="es-MX"/>
        </a:p>
      </dgm:t>
    </dgm:pt>
    <dgm:pt modelId="{961A7E8B-E5DB-45DE-95FA-F72A12A084C0}" type="pres">
      <dgm:prSet presAssocID="{A691FFC0-9690-4233-9155-A79B3A71B93D}" presName="Name0" presStyleCnt="0">
        <dgm:presLayoutVars>
          <dgm:chMax val="1"/>
          <dgm:dir/>
          <dgm:animLvl val="ctr"/>
          <dgm:resizeHandles val="exact"/>
        </dgm:presLayoutVars>
      </dgm:prSet>
      <dgm:spPr/>
      <dgm:t>
        <a:bodyPr/>
        <a:lstStyle/>
        <a:p>
          <a:endParaRPr lang="es-MX"/>
        </a:p>
      </dgm:t>
    </dgm:pt>
    <dgm:pt modelId="{3B3B548F-E755-43B0-93FC-65EBD8691EC7}" type="pres">
      <dgm:prSet presAssocID="{AEC44C79-7952-40D3-91BB-540A679F764E}" presName="centerShape" presStyleLbl="node0" presStyleIdx="0" presStyleCnt="1" custScaleX="162557" custScaleY="107113"/>
      <dgm:spPr/>
      <dgm:t>
        <a:bodyPr/>
        <a:lstStyle/>
        <a:p>
          <a:endParaRPr lang="es-MX"/>
        </a:p>
      </dgm:t>
    </dgm:pt>
    <dgm:pt modelId="{2879CF11-D5FF-48DD-A976-CEBE8CDD7EF5}" type="pres">
      <dgm:prSet presAssocID="{4AB37D41-CB42-4D75-A68E-36582FA73458}" presName="parTrans" presStyleLbl="sibTrans2D1" presStyleIdx="0" presStyleCnt="4" custScaleX="151493"/>
      <dgm:spPr/>
      <dgm:t>
        <a:bodyPr/>
        <a:lstStyle/>
        <a:p>
          <a:endParaRPr lang="es-MX"/>
        </a:p>
      </dgm:t>
    </dgm:pt>
    <dgm:pt modelId="{2359F278-0AEE-43B6-B415-12038F5B7485}" type="pres">
      <dgm:prSet presAssocID="{4AB37D41-CB42-4D75-A68E-36582FA73458}" presName="connectorText" presStyleLbl="sibTrans2D1" presStyleIdx="0" presStyleCnt="4"/>
      <dgm:spPr/>
      <dgm:t>
        <a:bodyPr/>
        <a:lstStyle/>
        <a:p>
          <a:endParaRPr lang="es-MX"/>
        </a:p>
      </dgm:t>
    </dgm:pt>
    <dgm:pt modelId="{6A5C8F95-74EE-430C-81A6-36EEEF416631}" type="pres">
      <dgm:prSet presAssocID="{D65D8E0A-867F-4DE9-A34E-05B87B1FFFA9}" presName="node" presStyleLbl="node1" presStyleIdx="0" presStyleCnt="4" custScaleX="144052" custScaleY="102267" custRadScaleRad="101153" custRadScaleInc="-10025">
        <dgm:presLayoutVars>
          <dgm:bulletEnabled val="1"/>
        </dgm:presLayoutVars>
      </dgm:prSet>
      <dgm:spPr/>
      <dgm:t>
        <a:bodyPr/>
        <a:lstStyle/>
        <a:p>
          <a:endParaRPr lang="es-MX"/>
        </a:p>
      </dgm:t>
    </dgm:pt>
    <dgm:pt modelId="{AAC4FA0D-A50E-418F-97F8-8C8E6A87B2C8}" type="pres">
      <dgm:prSet presAssocID="{FD5ABEC9-407B-4F2E-916B-12A3A6BB6AF8}" presName="parTrans" presStyleLbl="sibTrans2D1" presStyleIdx="1" presStyleCnt="4" custAng="11241939" custFlipHor="1" custScaleX="145764" custScaleY="85097" custLinFactNeighborX="8602" custLinFactNeighborY="6954"/>
      <dgm:spPr/>
      <dgm:t>
        <a:bodyPr/>
        <a:lstStyle/>
        <a:p>
          <a:endParaRPr lang="es-MX"/>
        </a:p>
      </dgm:t>
    </dgm:pt>
    <dgm:pt modelId="{1F8E5549-D48A-44CE-A722-E44E4EC0C294}" type="pres">
      <dgm:prSet presAssocID="{FD5ABEC9-407B-4F2E-916B-12A3A6BB6AF8}" presName="connectorText" presStyleLbl="sibTrans2D1" presStyleIdx="1" presStyleCnt="4"/>
      <dgm:spPr/>
      <dgm:t>
        <a:bodyPr/>
        <a:lstStyle/>
        <a:p>
          <a:endParaRPr lang="es-MX"/>
        </a:p>
      </dgm:t>
    </dgm:pt>
    <dgm:pt modelId="{0337CB91-747E-4BD2-92D8-F4A280E874CE}" type="pres">
      <dgm:prSet presAssocID="{C90D772A-2BE1-4F79-A707-AC32901355EA}" presName="node" presStyleLbl="node1" presStyleIdx="1" presStyleCnt="4" custScaleX="105462" custScaleY="96192" custRadScaleRad="121279" custRadScaleInc="-765">
        <dgm:presLayoutVars>
          <dgm:bulletEnabled val="1"/>
        </dgm:presLayoutVars>
      </dgm:prSet>
      <dgm:spPr/>
      <dgm:t>
        <a:bodyPr/>
        <a:lstStyle/>
        <a:p>
          <a:endParaRPr lang="es-MX"/>
        </a:p>
      </dgm:t>
    </dgm:pt>
    <dgm:pt modelId="{4B6D57BF-6B08-4A47-863D-78C40A8246CB}" type="pres">
      <dgm:prSet presAssocID="{BBFF112A-D917-44BF-8C75-6966F3138E10}" presName="parTrans" presStyleLbl="sibTrans2D1" presStyleIdx="2" presStyleCnt="4" custScaleX="135050" custScaleY="65861" custLinFactNeighborX="3663" custLinFactNeighborY="6533"/>
      <dgm:spPr/>
      <dgm:t>
        <a:bodyPr/>
        <a:lstStyle/>
        <a:p>
          <a:endParaRPr lang="es-MX"/>
        </a:p>
      </dgm:t>
    </dgm:pt>
    <dgm:pt modelId="{2D20E4F5-48B5-46FF-8B9B-A4A738F8A6FB}" type="pres">
      <dgm:prSet presAssocID="{BBFF112A-D917-44BF-8C75-6966F3138E10}" presName="connectorText" presStyleLbl="sibTrans2D1" presStyleIdx="2" presStyleCnt="4"/>
      <dgm:spPr/>
      <dgm:t>
        <a:bodyPr/>
        <a:lstStyle/>
        <a:p>
          <a:endParaRPr lang="es-MX"/>
        </a:p>
      </dgm:t>
    </dgm:pt>
    <dgm:pt modelId="{BEBD3F43-6A85-415F-8370-D6243F1D23B1}" type="pres">
      <dgm:prSet presAssocID="{B73D2A93-E6EA-483D-AFF2-B36F528A6D4D}" presName="node" presStyleLbl="node1" presStyleIdx="2" presStyleCnt="4" custScaleX="148002" custScaleY="105172" custRadScaleRad="95646" custRadScaleInc="-7797">
        <dgm:presLayoutVars>
          <dgm:bulletEnabled val="1"/>
        </dgm:presLayoutVars>
      </dgm:prSet>
      <dgm:spPr/>
      <dgm:t>
        <a:bodyPr/>
        <a:lstStyle/>
        <a:p>
          <a:endParaRPr lang="es-MX"/>
        </a:p>
      </dgm:t>
    </dgm:pt>
    <dgm:pt modelId="{9DD35A9F-9921-4A38-B841-0A44A4FEF1F3}" type="pres">
      <dgm:prSet presAssocID="{B6BE2DCB-A2C0-4B6E-8A57-6DE8E124D2C5}" presName="parTrans" presStyleLbl="sibTrans2D1" presStyleIdx="3" presStyleCnt="4"/>
      <dgm:spPr/>
    </dgm:pt>
    <dgm:pt modelId="{4CC9E145-EFAC-4CCA-A2ED-E48F4EAF2BC9}" type="pres">
      <dgm:prSet presAssocID="{B6BE2DCB-A2C0-4B6E-8A57-6DE8E124D2C5}" presName="connectorText" presStyleLbl="sibTrans2D1" presStyleIdx="3" presStyleCnt="4"/>
      <dgm:spPr/>
    </dgm:pt>
    <dgm:pt modelId="{3B11B98A-09E2-41D8-88BF-4233E0E8879B}" type="pres">
      <dgm:prSet presAssocID="{F8D4A606-7630-4C35-81AC-71A4F4676603}" presName="node" presStyleLbl="node1" presStyleIdx="3" presStyleCnt="4" custRadScaleRad="116689" custRadScaleInc="-691">
        <dgm:presLayoutVars>
          <dgm:bulletEnabled val="1"/>
        </dgm:presLayoutVars>
      </dgm:prSet>
      <dgm:spPr/>
      <dgm:t>
        <a:bodyPr/>
        <a:lstStyle/>
        <a:p>
          <a:endParaRPr lang="es-MX"/>
        </a:p>
      </dgm:t>
    </dgm:pt>
  </dgm:ptLst>
  <dgm:cxnLst>
    <dgm:cxn modelId="{512A3AA9-D97E-411C-8A2B-BF4A3E9B2833}" type="presOf" srcId="{C90D772A-2BE1-4F79-A707-AC32901355EA}" destId="{0337CB91-747E-4BD2-92D8-F4A280E874CE}" srcOrd="0" destOrd="0" presId="urn:microsoft.com/office/officeart/2005/8/layout/radial5"/>
    <dgm:cxn modelId="{A2654C1B-9E4A-4A01-BBC6-8BFF8D79C689}" srcId="{AEC44C79-7952-40D3-91BB-540A679F764E}" destId="{D65D8E0A-867F-4DE9-A34E-05B87B1FFFA9}" srcOrd="0" destOrd="0" parTransId="{4AB37D41-CB42-4D75-A68E-36582FA73458}" sibTransId="{E0A9E103-205A-44CA-A5CB-BADB12CFF389}"/>
    <dgm:cxn modelId="{DFC54DE7-1B35-4F10-9E0A-B22C4050C50A}" srcId="{AEC44C79-7952-40D3-91BB-540A679F764E}" destId="{B73D2A93-E6EA-483D-AFF2-B36F528A6D4D}" srcOrd="2" destOrd="0" parTransId="{BBFF112A-D917-44BF-8C75-6966F3138E10}" sibTransId="{4E744766-4604-4B4D-8170-D4F193FB6654}"/>
    <dgm:cxn modelId="{ECFA803C-13D4-4263-A856-02773D6FA771}" type="presOf" srcId="{F8D4A606-7630-4C35-81AC-71A4F4676603}" destId="{3B11B98A-09E2-41D8-88BF-4233E0E8879B}" srcOrd="0" destOrd="0" presId="urn:microsoft.com/office/officeart/2005/8/layout/radial5"/>
    <dgm:cxn modelId="{0B49F4E3-6990-4780-86A3-B968B6B26992}" type="presOf" srcId="{B6BE2DCB-A2C0-4B6E-8A57-6DE8E124D2C5}" destId="{9DD35A9F-9921-4A38-B841-0A44A4FEF1F3}" srcOrd="0" destOrd="0" presId="urn:microsoft.com/office/officeart/2005/8/layout/radial5"/>
    <dgm:cxn modelId="{B89154FE-59A7-4E70-90DE-2C5FD17AD608}" type="presOf" srcId="{B73D2A93-E6EA-483D-AFF2-B36F528A6D4D}" destId="{BEBD3F43-6A85-415F-8370-D6243F1D23B1}" srcOrd="0" destOrd="0" presId="urn:microsoft.com/office/officeart/2005/8/layout/radial5"/>
    <dgm:cxn modelId="{4135BA69-EE70-4EC0-9BBD-C1CCA8EE1AE9}" type="presOf" srcId="{4AB37D41-CB42-4D75-A68E-36582FA73458}" destId="{2359F278-0AEE-43B6-B415-12038F5B7485}" srcOrd="1" destOrd="0" presId="urn:microsoft.com/office/officeart/2005/8/layout/radial5"/>
    <dgm:cxn modelId="{6CA47179-50F7-4EE9-8F74-C7F6A3B86C9D}" type="presOf" srcId="{4AB37D41-CB42-4D75-A68E-36582FA73458}" destId="{2879CF11-D5FF-48DD-A976-CEBE8CDD7EF5}" srcOrd="0" destOrd="0" presId="urn:microsoft.com/office/officeart/2005/8/layout/radial5"/>
    <dgm:cxn modelId="{CDFF1784-FCE0-4274-BD6B-CFC0C93E9FE3}" type="presOf" srcId="{BBFF112A-D917-44BF-8C75-6966F3138E10}" destId="{4B6D57BF-6B08-4A47-863D-78C40A8246CB}" srcOrd="0" destOrd="0" presId="urn:microsoft.com/office/officeart/2005/8/layout/radial5"/>
    <dgm:cxn modelId="{842E5FE5-BF61-48FA-BD69-670FFA5EA1A7}" type="presOf" srcId="{FD5ABEC9-407B-4F2E-916B-12A3A6BB6AF8}" destId="{AAC4FA0D-A50E-418F-97F8-8C8E6A87B2C8}" srcOrd="0" destOrd="0" presId="urn:microsoft.com/office/officeart/2005/8/layout/radial5"/>
    <dgm:cxn modelId="{ECC0A79E-4738-47E8-B888-BE7FBF575A7A}" type="presOf" srcId="{BBFF112A-D917-44BF-8C75-6966F3138E10}" destId="{2D20E4F5-48B5-46FF-8B9B-A4A738F8A6FB}" srcOrd="1" destOrd="0" presId="urn:microsoft.com/office/officeart/2005/8/layout/radial5"/>
    <dgm:cxn modelId="{55844084-6B4A-456C-93E7-A9C891DE3578}" type="presOf" srcId="{B6BE2DCB-A2C0-4B6E-8A57-6DE8E124D2C5}" destId="{4CC9E145-EFAC-4CCA-A2ED-E48F4EAF2BC9}" srcOrd="1" destOrd="0" presId="urn:microsoft.com/office/officeart/2005/8/layout/radial5"/>
    <dgm:cxn modelId="{41DC4787-7248-4683-92FE-F9A10DBB28C5}" srcId="{AEC44C79-7952-40D3-91BB-540A679F764E}" destId="{F8D4A606-7630-4C35-81AC-71A4F4676603}" srcOrd="3" destOrd="0" parTransId="{B6BE2DCB-A2C0-4B6E-8A57-6DE8E124D2C5}" sibTransId="{56881368-5BB0-4988-AD5E-B7EDB6CBBA99}"/>
    <dgm:cxn modelId="{5CC918C2-43E4-4E90-BF59-A12849A4B91B}" type="presOf" srcId="{AEC44C79-7952-40D3-91BB-540A679F764E}" destId="{3B3B548F-E755-43B0-93FC-65EBD8691EC7}" srcOrd="0" destOrd="0" presId="urn:microsoft.com/office/officeart/2005/8/layout/radial5"/>
    <dgm:cxn modelId="{EE6DF8BF-A42C-4C80-98E9-D41B358EDF58}" type="presOf" srcId="{D65D8E0A-867F-4DE9-A34E-05B87B1FFFA9}" destId="{6A5C8F95-74EE-430C-81A6-36EEEF416631}" srcOrd="0" destOrd="0" presId="urn:microsoft.com/office/officeart/2005/8/layout/radial5"/>
    <dgm:cxn modelId="{9B352A06-4FEC-4DC1-8938-E7DE80CF00ED}" srcId="{A691FFC0-9690-4233-9155-A79B3A71B93D}" destId="{AEC44C79-7952-40D3-91BB-540A679F764E}" srcOrd="0" destOrd="0" parTransId="{ED33D3DC-EA09-463B-8E15-2AB98022CEB7}" sibTransId="{0197262E-F3AE-4AEB-A0DD-164EE76D67B9}"/>
    <dgm:cxn modelId="{CDF42A29-EDF3-4D5D-9770-AF4E4BB6A7F2}" type="presOf" srcId="{A691FFC0-9690-4233-9155-A79B3A71B93D}" destId="{961A7E8B-E5DB-45DE-95FA-F72A12A084C0}" srcOrd="0" destOrd="0" presId="urn:microsoft.com/office/officeart/2005/8/layout/radial5"/>
    <dgm:cxn modelId="{34A41CFF-7A3C-42AB-839E-0B139140E87D}" type="presOf" srcId="{FD5ABEC9-407B-4F2E-916B-12A3A6BB6AF8}" destId="{1F8E5549-D48A-44CE-A722-E44E4EC0C294}" srcOrd="1" destOrd="0" presId="urn:microsoft.com/office/officeart/2005/8/layout/radial5"/>
    <dgm:cxn modelId="{3866779D-C22A-477E-8813-A267F9DF5EA4}" srcId="{AEC44C79-7952-40D3-91BB-540A679F764E}" destId="{C90D772A-2BE1-4F79-A707-AC32901355EA}" srcOrd="1" destOrd="0" parTransId="{FD5ABEC9-407B-4F2E-916B-12A3A6BB6AF8}" sibTransId="{A1DD7503-7462-4139-AA38-3F1FCB13A758}"/>
    <dgm:cxn modelId="{6B065CAE-9BFD-44E5-9B3B-3663F20654BB}" type="presParOf" srcId="{961A7E8B-E5DB-45DE-95FA-F72A12A084C0}" destId="{3B3B548F-E755-43B0-93FC-65EBD8691EC7}" srcOrd="0" destOrd="0" presId="urn:microsoft.com/office/officeart/2005/8/layout/radial5"/>
    <dgm:cxn modelId="{E7C23BC6-5EA9-4B5E-8403-A4B9AB242866}" type="presParOf" srcId="{961A7E8B-E5DB-45DE-95FA-F72A12A084C0}" destId="{2879CF11-D5FF-48DD-A976-CEBE8CDD7EF5}" srcOrd="1" destOrd="0" presId="urn:microsoft.com/office/officeart/2005/8/layout/radial5"/>
    <dgm:cxn modelId="{0299572E-595B-408B-A896-45B754B087EF}" type="presParOf" srcId="{2879CF11-D5FF-48DD-A976-CEBE8CDD7EF5}" destId="{2359F278-0AEE-43B6-B415-12038F5B7485}" srcOrd="0" destOrd="0" presId="urn:microsoft.com/office/officeart/2005/8/layout/radial5"/>
    <dgm:cxn modelId="{2E2B3786-2925-4FDB-AE7E-3F458BC903EA}" type="presParOf" srcId="{961A7E8B-E5DB-45DE-95FA-F72A12A084C0}" destId="{6A5C8F95-74EE-430C-81A6-36EEEF416631}" srcOrd="2" destOrd="0" presId="urn:microsoft.com/office/officeart/2005/8/layout/radial5"/>
    <dgm:cxn modelId="{F017808C-2168-4DE8-9A06-2DD4E657E2CE}" type="presParOf" srcId="{961A7E8B-E5DB-45DE-95FA-F72A12A084C0}" destId="{AAC4FA0D-A50E-418F-97F8-8C8E6A87B2C8}" srcOrd="3" destOrd="0" presId="urn:microsoft.com/office/officeart/2005/8/layout/radial5"/>
    <dgm:cxn modelId="{4C9E741F-F2F7-4DC4-B235-C4484CC92F58}" type="presParOf" srcId="{AAC4FA0D-A50E-418F-97F8-8C8E6A87B2C8}" destId="{1F8E5549-D48A-44CE-A722-E44E4EC0C294}" srcOrd="0" destOrd="0" presId="urn:microsoft.com/office/officeart/2005/8/layout/radial5"/>
    <dgm:cxn modelId="{27DEFD32-0FB2-46A8-B23F-06E387EF8A6C}" type="presParOf" srcId="{961A7E8B-E5DB-45DE-95FA-F72A12A084C0}" destId="{0337CB91-747E-4BD2-92D8-F4A280E874CE}" srcOrd="4" destOrd="0" presId="urn:microsoft.com/office/officeart/2005/8/layout/radial5"/>
    <dgm:cxn modelId="{23314A27-84A9-4F90-9EC7-397D5B407196}" type="presParOf" srcId="{961A7E8B-E5DB-45DE-95FA-F72A12A084C0}" destId="{4B6D57BF-6B08-4A47-863D-78C40A8246CB}" srcOrd="5" destOrd="0" presId="urn:microsoft.com/office/officeart/2005/8/layout/radial5"/>
    <dgm:cxn modelId="{DF434986-6E9E-46C8-9029-CE551756BE19}" type="presParOf" srcId="{4B6D57BF-6B08-4A47-863D-78C40A8246CB}" destId="{2D20E4F5-48B5-46FF-8B9B-A4A738F8A6FB}" srcOrd="0" destOrd="0" presId="urn:microsoft.com/office/officeart/2005/8/layout/radial5"/>
    <dgm:cxn modelId="{197B1FD6-BEE3-417F-8A59-47DD4D4DABFE}" type="presParOf" srcId="{961A7E8B-E5DB-45DE-95FA-F72A12A084C0}" destId="{BEBD3F43-6A85-415F-8370-D6243F1D23B1}" srcOrd="6" destOrd="0" presId="urn:microsoft.com/office/officeart/2005/8/layout/radial5"/>
    <dgm:cxn modelId="{1F1AEC95-C901-4D5C-ABD6-5FF03EE5256C}" type="presParOf" srcId="{961A7E8B-E5DB-45DE-95FA-F72A12A084C0}" destId="{9DD35A9F-9921-4A38-B841-0A44A4FEF1F3}" srcOrd="7" destOrd="0" presId="urn:microsoft.com/office/officeart/2005/8/layout/radial5"/>
    <dgm:cxn modelId="{DA6F0257-A5B2-45F2-8915-FF9D43355A5A}" type="presParOf" srcId="{9DD35A9F-9921-4A38-B841-0A44A4FEF1F3}" destId="{4CC9E145-EFAC-4CCA-A2ED-E48F4EAF2BC9}" srcOrd="0" destOrd="0" presId="urn:microsoft.com/office/officeart/2005/8/layout/radial5"/>
    <dgm:cxn modelId="{7F95EFF8-BF44-4CC5-B70D-475A13CFD11E}" type="presParOf" srcId="{961A7E8B-E5DB-45DE-95FA-F72A12A084C0}" destId="{3B11B98A-09E2-41D8-88BF-4233E0E8879B}" srcOrd="8" destOrd="0" presId="urn:microsoft.com/office/officeart/2005/8/layout/radial5"/>
  </dgm:cxnLst>
  <dgm:bg>
    <a:solidFill>
      <a:schemeClr val="accent3">
        <a:lumMod val="60000"/>
        <a:lumOff val="40000"/>
      </a:schemeClr>
    </a:solidFill>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a:solidFill>
          <a:schemeClr val="bg2">
            <a:lumMod val="50000"/>
          </a:schemeClr>
        </a:solidFill>
      </dgm:spPr>
      <dgm:t>
        <a:bodyPr/>
        <a:lstStyle/>
        <a:p>
          <a:pPr algn="ctr" rtl="0"/>
          <a:r>
            <a:rPr lang="es-ES" dirty="0" smtClean="0"/>
            <a:t>TEXTO</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custLinFactNeighborX="1014" custLinFactNeighborY="6624">
        <dgm:presLayoutVars>
          <dgm:chMax val="0"/>
          <dgm:bulletEnabled val="1"/>
        </dgm:presLayoutVars>
      </dgm:prSet>
      <dgm:spPr/>
      <dgm:t>
        <a:bodyPr/>
        <a:lstStyle/>
        <a:p>
          <a:endParaRPr lang="es-MX"/>
        </a:p>
      </dgm:t>
    </dgm:pt>
  </dgm:ptLst>
  <dgm:cxnLst>
    <dgm:cxn modelId="{05CDBE60-ED0E-4E5E-817D-5ED9A4875668}" srcId="{7360B8C3-7268-401A-BCD1-D31B6F4BF0F2}" destId="{DD5C0E6E-A9B7-4D18-807E-9954FA071816}" srcOrd="0" destOrd="0" parTransId="{ADA4E091-3ACE-4DCC-9049-D509A53E7441}" sibTransId="{0436876C-3743-4F0C-8CD9-AFFE2942532E}"/>
    <dgm:cxn modelId="{E53298FA-41FC-4930-9ACA-3982CDA3C999}" type="presOf" srcId="{7360B8C3-7268-401A-BCD1-D31B6F4BF0F2}" destId="{F1F8CDC1-D772-4B34-8FBA-0F152D2C87A1}" srcOrd="0" destOrd="0" presId="urn:microsoft.com/office/officeart/2005/8/layout/vList2"/>
    <dgm:cxn modelId="{60F99F38-5E72-4716-BCF8-C999F04AE64A}" type="presOf" srcId="{DD5C0E6E-A9B7-4D18-807E-9954FA071816}" destId="{8D7F1E6B-733B-4313-9CAD-4434703D2AD3}" srcOrd="0" destOrd="0" presId="urn:microsoft.com/office/officeart/2005/8/layout/vList2"/>
    <dgm:cxn modelId="{1143198B-C696-4DB7-85B7-0A78110BF361}" type="presParOf" srcId="{F1F8CDC1-D772-4B34-8FBA-0F152D2C87A1}" destId="{8D7F1E6B-733B-4313-9CAD-4434703D2AD3}" srcOrd="0" destOrd="0" presId="urn:microsoft.com/office/officeart/2005/8/layout/vList2"/>
  </dgm:cxnLst>
  <dgm:bg/>
  <dgm:whole/>
</dgm:dataModel>
</file>

<file path=ppt/diagrams/data28.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colorful5" csCatId="colorful" phldr="1"/>
      <dgm:spPr/>
      <dgm:t>
        <a:bodyPr/>
        <a:lstStyle/>
        <a:p>
          <a:endParaRPr lang="es-ES"/>
        </a:p>
      </dgm:t>
    </dgm:pt>
    <dgm:pt modelId="{E5C7AED5-AE34-4074-8EB6-8A12265A403D}">
      <dgm:prSet custT="1"/>
      <dgm:spPr/>
      <dgm:t>
        <a:bodyPr/>
        <a:lstStyle/>
        <a:p>
          <a:pPr rtl="0"/>
          <a:r>
            <a:rPr lang="es-MX" sz="1400" dirty="0" smtClean="0"/>
            <a:t>Considerando que muchos de los datos que el investigador social se ve obligado a procesar vienen de Textos (derivados a su vez de actos del habla) y que se deben obtener datos relevantes, es necesario sistematizar el conjunto de la información contenida en dicho texto bajo ciertos principios y técnicas de análisis. El análisis del discurso puede proveer esos principios y técnicas.</a:t>
          </a:r>
          <a:endParaRPr lang="es-ES" sz="1400"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MX" dirty="0" smtClean="0"/>
            <a:t>En el mundo de la investigación los textos también se conocen como el “corpus” o bien “unidades de análisis”, entendidos éstos como el conjunto ya seleccionado de objetos que contienen inmediatamente los datos o de los cuales hay que extraer.</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20F4EC0F-8792-4707-B8B7-3E733170F89A}">
      <dgm:prSet/>
      <dgm:spPr/>
      <dgm:t>
        <a:bodyPr/>
        <a:lstStyle/>
        <a:p>
          <a:pPr rtl="0"/>
          <a:r>
            <a:rPr lang="es-MX" dirty="0" smtClean="0"/>
            <a:t>Existen varios tipos de textos como los autobiográficos, entrevistas, textos oficiales o institucionales en general y mensajes publicitarios. http://padron.entretemas.com/AnlisisTextosEnInvestigacion.pdf</a:t>
          </a:r>
          <a:endParaRPr lang="es-ES" dirty="0"/>
        </a:p>
      </dgm:t>
    </dgm:pt>
    <dgm:pt modelId="{5170991C-9DE9-425C-9740-5A4A6E49BAD0}" type="parTrans" cxnId="{0A3E854C-C5DF-4175-BC01-153C2A6D86CA}">
      <dgm:prSet/>
      <dgm:spPr/>
      <dgm:t>
        <a:bodyPr/>
        <a:lstStyle/>
        <a:p>
          <a:endParaRPr lang="es-MX"/>
        </a:p>
      </dgm:t>
    </dgm:pt>
    <dgm:pt modelId="{3D24A6F4-2BE6-4919-9E1E-134B93DE6342}" type="sibTrans" cxnId="{0A3E854C-C5DF-4175-BC01-153C2A6D86CA}">
      <dgm:prSet/>
      <dgm:spPr/>
      <dgm:t>
        <a:bodyPr/>
        <a:lstStyle/>
        <a:p>
          <a:endParaRPr lang="es-MX"/>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3"/>
      <dgm:spPr/>
      <dgm:t>
        <a:bodyPr/>
        <a:lstStyle/>
        <a:p>
          <a:endParaRPr lang="es-MX"/>
        </a:p>
      </dgm:t>
    </dgm:pt>
    <dgm:pt modelId="{861073AC-07E1-4276-8429-962D8F3EE3B7}" type="pres">
      <dgm:prSet presAssocID="{E5C7AED5-AE34-4074-8EB6-8A12265A403D}" presName="space" presStyleCnt="0"/>
      <dgm:spPr/>
      <dgm:t>
        <a:bodyPr/>
        <a:lstStyle/>
        <a:p>
          <a:endParaRPr lang="es-MX"/>
        </a:p>
      </dgm:t>
    </dgm:pt>
    <dgm:pt modelId="{CBFE2AA8-22C6-485A-A649-FFDC5EA0B791}" type="pres">
      <dgm:prSet presAssocID="{E5C7AED5-AE34-4074-8EB6-8A12265A403D}" presName="rect1" presStyleLbl="alignAcc1" presStyleIdx="0" presStyleCnt="3" custScaleY="83408"/>
      <dgm:spPr/>
      <dgm:t>
        <a:bodyPr/>
        <a:lstStyle/>
        <a:p>
          <a:endParaRPr lang="es-MX"/>
        </a:p>
      </dgm:t>
    </dgm:pt>
    <dgm:pt modelId="{74C09E0E-97B9-4E13-907D-3FB95EA11B83}" type="pres">
      <dgm:prSet presAssocID="{5E35B70A-C5D1-42D9-AA43-51CA435E8BC9}" presName="vertSpace2" presStyleLbl="node1" presStyleIdx="0" presStyleCnt="3"/>
      <dgm:spPr/>
      <dgm:t>
        <a:bodyPr/>
        <a:lstStyle/>
        <a:p>
          <a:endParaRPr lang="es-MX"/>
        </a:p>
      </dgm:t>
    </dgm:pt>
    <dgm:pt modelId="{C64E0F8B-D82D-4224-8522-677D19E697D4}" type="pres">
      <dgm:prSet presAssocID="{5E35B70A-C5D1-42D9-AA43-51CA435E8BC9}" presName="circle2" presStyleLbl="node1" presStyleIdx="1" presStyleCnt="3"/>
      <dgm:spPr/>
      <dgm:t>
        <a:bodyPr/>
        <a:lstStyle/>
        <a:p>
          <a:endParaRPr lang="es-MX"/>
        </a:p>
      </dgm:t>
    </dgm:pt>
    <dgm:pt modelId="{0113EBFB-A39D-45EF-8A88-DD27FB442DD6}" type="pres">
      <dgm:prSet presAssocID="{5E35B70A-C5D1-42D9-AA43-51CA435E8BC9}" presName="rect2" presStyleLbl="alignAcc1" presStyleIdx="1" presStyleCnt="3" custScaleY="78365"/>
      <dgm:spPr/>
      <dgm:t>
        <a:bodyPr/>
        <a:lstStyle/>
        <a:p>
          <a:endParaRPr lang="es-MX"/>
        </a:p>
      </dgm:t>
    </dgm:pt>
    <dgm:pt modelId="{B7FA0CCB-CC13-4593-AFED-7C635A6791A6}" type="pres">
      <dgm:prSet presAssocID="{20F4EC0F-8792-4707-B8B7-3E733170F89A}" presName="vertSpace3" presStyleLbl="node1" presStyleIdx="1" presStyleCnt="3"/>
      <dgm:spPr/>
    </dgm:pt>
    <dgm:pt modelId="{CB1A45B1-F5F2-4443-B087-B9E45FFB035F}" type="pres">
      <dgm:prSet presAssocID="{20F4EC0F-8792-4707-B8B7-3E733170F89A}" presName="circle3" presStyleLbl="node1" presStyleIdx="2" presStyleCnt="3"/>
      <dgm:spPr/>
    </dgm:pt>
    <dgm:pt modelId="{A1FCA1BB-577C-4993-8D9D-B4A62D1D8676}" type="pres">
      <dgm:prSet presAssocID="{20F4EC0F-8792-4707-B8B7-3E733170F89A}" presName="rect3" presStyleLbl="alignAcc1" presStyleIdx="2" presStyleCnt="3" custScaleY="73720"/>
      <dgm:spPr/>
      <dgm:t>
        <a:bodyPr/>
        <a:lstStyle/>
        <a:p>
          <a:endParaRPr lang="es-MX"/>
        </a:p>
      </dgm:t>
    </dgm:pt>
    <dgm:pt modelId="{F5362929-481B-4851-8D9B-0214BF2D2AE3}" type="pres">
      <dgm:prSet presAssocID="{E5C7AED5-AE34-4074-8EB6-8A12265A403D}" presName="rect1ParTxNoCh" presStyleLbl="alignAcc1" presStyleIdx="2" presStyleCnt="3">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2" presStyleCnt="3">
        <dgm:presLayoutVars>
          <dgm:chMax val="1"/>
          <dgm:bulletEnabled val="1"/>
        </dgm:presLayoutVars>
      </dgm:prSet>
      <dgm:spPr/>
      <dgm:t>
        <a:bodyPr/>
        <a:lstStyle/>
        <a:p>
          <a:endParaRPr lang="es-MX"/>
        </a:p>
      </dgm:t>
    </dgm:pt>
    <dgm:pt modelId="{15EA4C1F-9ED6-46D5-9A57-BAF4D9BED018}" type="pres">
      <dgm:prSet presAssocID="{20F4EC0F-8792-4707-B8B7-3E733170F89A}" presName="rect3ParTxNoCh" presStyleLbl="alignAcc1" presStyleIdx="2" presStyleCnt="3">
        <dgm:presLayoutVars>
          <dgm:chMax val="1"/>
          <dgm:bulletEnabled val="1"/>
        </dgm:presLayoutVars>
      </dgm:prSet>
      <dgm:spPr/>
      <dgm:t>
        <a:bodyPr/>
        <a:lstStyle/>
        <a:p>
          <a:endParaRPr lang="es-MX"/>
        </a:p>
      </dgm:t>
    </dgm:pt>
  </dgm:ptLst>
  <dgm:cxnLst>
    <dgm:cxn modelId="{0A3E854C-C5DF-4175-BC01-153C2A6D86CA}" srcId="{AF30D834-D2AB-43E7-88BA-16DD50E271BE}" destId="{20F4EC0F-8792-4707-B8B7-3E733170F89A}" srcOrd="2" destOrd="0" parTransId="{5170991C-9DE9-425C-9740-5A4A6E49BAD0}" sibTransId="{3D24A6F4-2BE6-4919-9E1E-134B93DE6342}"/>
    <dgm:cxn modelId="{2D10E2EC-9D24-4CF4-A177-0C2498CF0F3F}" type="presOf" srcId="{20F4EC0F-8792-4707-B8B7-3E733170F89A}" destId="{15EA4C1F-9ED6-46D5-9A57-BAF4D9BED018}" srcOrd="1" destOrd="0" presId="urn:microsoft.com/office/officeart/2005/8/layout/target3"/>
    <dgm:cxn modelId="{00C31455-B6E4-4E79-804A-C92C26FD81D7}" type="presOf" srcId="{AF30D834-D2AB-43E7-88BA-16DD50E271BE}" destId="{E45A09CD-DEB7-4A19-8655-113E704F2D9F}" srcOrd="0" destOrd="0" presId="urn:microsoft.com/office/officeart/2005/8/layout/target3"/>
    <dgm:cxn modelId="{9DBCCF90-59C4-417A-B746-5FE586E3A8F1}" type="presOf" srcId="{E5C7AED5-AE34-4074-8EB6-8A12265A403D}" destId="{CBFE2AA8-22C6-485A-A649-FFDC5EA0B791}" srcOrd="0" destOrd="0" presId="urn:microsoft.com/office/officeart/2005/8/layout/target3"/>
    <dgm:cxn modelId="{533B3E82-485E-45CA-AEE4-2B8E65A1850D}" type="presOf" srcId="{5E35B70A-C5D1-42D9-AA43-51CA435E8BC9}" destId="{0113EBFB-A39D-45EF-8A88-DD27FB442DD6}" srcOrd="0" destOrd="0" presId="urn:microsoft.com/office/officeart/2005/8/layout/target3"/>
    <dgm:cxn modelId="{2E9BD22D-0BCC-4399-A0BE-212D42069AF1}" type="presOf" srcId="{E5C7AED5-AE34-4074-8EB6-8A12265A403D}" destId="{F5362929-481B-4851-8D9B-0214BF2D2AE3}" srcOrd="1"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D0B197AA-272B-48E5-8D6A-8A4DCB66F35A}" type="presOf" srcId="{20F4EC0F-8792-4707-B8B7-3E733170F89A}" destId="{A1FCA1BB-577C-4993-8D9D-B4A62D1D8676}" srcOrd="0" destOrd="0" presId="urn:microsoft.com/office/officeart/2005/8/layout/target3"/>
    <dgm:cxn modelId="{65FB1B14-AEFF-4A09-8F23-DABAFCE4C2C3}" type="presOf" srcId="{5E35B70A-C5D1-42D9-AA43-51CA435E8BC9}" destId="{E52C354F-24CB-4B80-AD0F-AC23DB981961}" srcOrd="1" destOrd="0" presId="urn:microsoft.com/office/officeart/2005/8/layout/target3"/>
    <dgm:cxn modelId="{7A7CFEA4-5874-46D8-B2E9-F7CC759D8653}" srcId="{AF30D834-D2AB-43E7-88BA-16DD50E271BE}" destId="{5E35B70A-C5D1-42D9-AA43-51CA435E8BC9}" srcOrd="1" destOrd="0" parTransId="{524395E6-680E-4E7C-9C2F-7235520EC847}" sibTransId="{F1944C75-AE72-45D1-8753-358B8B3F60E0}"/>
    <dgm:cxn modelId="{5B52462D-D58C-4A2B-B578-E91786E24371}" type="presParOf" srcId="{E45A09CD-DEB7-4A19-8655-113E704F2D9F}" destId="{C3E5A07D-9B3C-40F7-BA0B-274F81D7C797}" srcOrd="0" destOrd="0" presId="urn:microsoft.com/office/officeart/2005/8/layout/target3"/>
    <dgm:cxn modelId="{0408C814-BC9F-4B4D-AD7B-E65B3CD3AD59}" type="presParOf" srcId="{E45A09CD-DEB7-4A19-8655-113E704F2D9F}" destId="{861073AC-07E1-4276-8429-962D8F3EE3B7}" srcOrd="1" destOrd="0" presId="urn:microsoft.com/office/officeart/2005/8/layout/target3"/>
    <dgm:cxn modelId="{6B29DC86-984F-4881-9F27-9878F2EB41E4}" type="presParOf" srcId="{E45A09CD-DEB7-4A19-8655-113E704F2D9F}" destId="{CBFE2AA8-22C6-485A-A649-FFDC5EA0B791}" srcOrd="2" destOrd="0" presId="urn:microsoft.com/office/officeart/2005/8/layout/target3"/>
    <dgm:cxn modelId="{C792095D-22A0-4ED2-A22E-F6C6D494BCEA}" type="presParOf" srcId="{E45A09CD-DEB7-4A19-8655-113E704F2D9F}" destId="{74C09E0E-97B9-4E13-907D-3FB95EA11B83}" srcOrd="3" destOrd="0" presId="urn:microsoft.com/office/officeart/2005/8/layout/target3"/>
    <dgm:cxn modelId="{14614970-BC6B-4635-8DD5-C2C12E6011B4}" type="presParOf" srcId="{E45A09CD-DEB7-4A19-8655-113E704F2D9F}" destId="{C64E0F8B-D82D-4224-8522-677D19E697D4}" srcOrd="4" destOrd="0" presId="urn:microsoft.com/office/officeart/2005/8/layout/target3"/>
    <dgm:cxn modelId="{2208F5DD-49C6-4C8A-A79C-D6D4596690EB}" type="presParOf" srcId="{E45A09CD-DEB7-4A19-8655-113E704F2D9F}" destId="{0113EBFB-A39D-45EF-8A88-DD27FB442DD6}" srcOrd="5" destOrd="0" presId="urn:microsoft.com/office/officeart/2005/8/layout/target3"/>
    <dgm:cxn modelId="{50716497-7FCF-4411-B684-1FB3917F13CB}" type="presParOf" srcId="{E45A09CD-DEB7-4A19-8655-113E704F2D9F}" destId="{B7FA0CCB-CC13-4593-AFED-7C635A6791A6}" srcOrd="6" destOrd="0" presId="urn:microsoft.com/office/officeart/2005/8/layout/target3"/>
    <dgm:cxn modelId="{BE032290-65DB-476A-96E2-0F530EEEAA47}" type="presParOf" srcId="{E45A09CD-DEB7-4A19-8655-113E704F2D9F}" destId="{CB1A45B1-F5F2-4443-B087-B9E45FFB035F}" srcOrd="7" destOrd="0" presId="urn:microsoft.com/office/officeart/2005/8/layout/target3"/>
    <dgm:cxn modelId="{646F6623-8EDA-48B3-AC50-2322E35582EB}" type="presParOf" srcId="{E45A09CD-DEB7-4A19-8655-113E704F2D9F}" destId="{A1FCA1BB-577C-4993-8D9D-B4A62D1D8676}" srcOrd="8" destOrd="0" presId="urn:microsoft.com/office/officeart/2005/8/layout/target3"/>
    <dgm:cxn modelId="{AD652FD2-E428-451A-BEFA-0C9318EA7369}" type="presParOf" srcId="{E45A09CD-DEB7-4A19-8655-113E704F2D9F}" destId="{F5362929-481B-4851-8D9B-0214BF2D2AE3}" srcOrd="9" destOrd="0" presId="urn:microsoft.com/office/officeart/2005/8/layout/target3"/>
    <dgm:cxn modelId="{44792E3E-0C63-483E-B5A3-57217BBC0BC3}" type="presParOf" srcId="{E45A09CD-DEB7-4A19-8655-113E704F2D9F}" destId="{E52C354F-24CB-4B80-AD0F-AC23DB981961}" srcOrd="10" destOrd="0" presId="urn:microsoft.com/office/officeart/2005/8/layout/target3"/>
    <dgm:cxn modelId="{2A318A3F-ED7C-46D2-A4B1-9C49D03E5942}" type="presParOf" srcId="{E45A09CD-DEB7-4A19-8655-113E704F2D9F}" destId="{15EA4C1F-9ED6-46D5-9A57-BAF4D9BED018}" srcOrd="11" destOrd="0" presId="urn:microsoft.com/office/officeart/2005/8/layout/target3"/>
  </dgm:cxnLst>
  <dgm:bg/>
  <dgm:whole/>
</dgm:dataModel>
</file>

<file path=ppt/diagrams/data29.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dgm:t>
        <a:bodyPr/>
        <a:lstStyle/>
        <a:p>
          <a:pPr algn="ctr" rtl="0"/>
          <a:r>
            <a:rPr lang="es-ES" dirty="0" smtClean="0"/>
            <a:t>NOTAS</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16FF2688-7718-4BFF-9395-FF04755675E6}" type="presOf" srcId="{DD5C0E6E-A9B7-4D18-807E-9954FA071816}" destId="{8D7F1E6B-733B-4313-9CAD-4434703D2AD3}" srcOrd="0" destOrd="0" presId="urn:microsoft.com/office/officeart/2005/8/layout/vList2"/>
    <dgm:cxn modelId="{D4B213CD-619B-4EC6-8678-588A9B84E88C}"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67C50569-92AB-4607-A2FC-151CC6AF755E}" type="presParOf" srcId="{F1F8CDC1-D772-4B34-8FBA-0F152D2C87A1}" destId="{8D7F1E6B-733B-4313-9CAD-4434703D2AD3}" srcOrd="0"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9CE2DD0C-874E-4BCF-B235-9AF9A3BA113C}">
      <dgm:prSet custT="1"/>
      <dgm:spPr>
        <a:solidFill>
          <a:schemeClr val="accent3"/>
        </a:solidFill>
      </dgm:spPr>
      <dgm:t>
        <a:bodyPr/>
        <a:lstStyle/>
        <a:p>
          <a:pPr rtl="0"/>
          <a:r>
            <a:rPr lang="es-MX" sz="2400" dirty="0" smtClean="0"/>
            <a:t>La realización de la justicia en las diversas esferas del Derecho como ciencia constituye el objetivo central de toda investigación jurídica; el valor que se complementa con el de la seguridad jurídica. </a:t>
          </a:r>
        </a:p>
        <a:p>
          <a:r>
            <a:rPr lang="es-MX" sz="2400" dirty="0" smtClean="0"/>
            <a:t>Ninguna tarea de investigación del Derecho se justifica sin la aspiración a satisfacer una necesidad concreta o general de justicia. </a:t>
          </a:r>
          <a:endParaRPr lang="es-MX" sz="2400"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1" custScaleY="1008498" custLinFactY="-29001" custLinFactNeighborX="-332" custLinFactNeighborY="-100000">
        <dgm:presLayoutVars>
          <dgm:chMax val="0"/>
          <dgm:bulletEnabled val="1"/>
        </dgm:presLayoutVars>
      </dgm:prSet>
      <dgm:spPr/>
      <dgm:t>
        <a:bodyPr/>
        <a:lstStyle/>
        <a:p>
          <a:endParaRPr lang="es-MX"/>
        </a:p>
      </dgm:t>
    </dgm:pt>
  </dgm:ptLst>
  <dgm:cxnLst>
    <dgm:cxn modelId="{0A7AEC0E-5ECE-45E3-88C2-DF2FDDA5C9B8}" srcId="{22EBEE2E-00B1-417C-9C26-1F1A1DC48F9B}" destId="{9CE2DD0C-874E-4BCF-B235-9AF9A3BA113C}" srcOrd="0" destOrd="0" parTransId="{640D1B95-92D5-4BE8-B802-72BB1C8E83B1}" sibTransId="{A8C206D4-FEAD-46B2-BE07-CFA25942A42B}"/>
    <dgm:cxn modelId="{94F59F12-23D1-42BD-8007-33C8A24E82CC}" type="presOf" srcId="{9CE2DD0C-874E-4BCF-B235-9AF9A3BA113C}" destId="{D9098BD4-870E-41DC-BACC-5EC0E262D5F6}" srcOrd="0" destOrd="0" presId="urn:microsoft.com/office/officeart/2005/8/layout/vList2"/>
    <dgm:cxn modelId="{E34F8B63-A31E-4195-B919-9DFAF0E0C82F}" type="presOf" srcId="{22EBEE2E-00B1-417C-9C26-1F1A1DC48F9B}" destId="{E6E30030-3C09-4F54-8AE5-9C5095772DD1}" srcOrd="0" destOrd="0" presId="urn:microsoft.com/office/officeart/2005/8/layout/vList2"/>
    <dgm:cxn modelId="{2308C92D-3EC1-49CF-949E-3C5392EA92CB}" type="presParOf" srcId="{E6E30030-3C09-4F54-8AE5-9C5095772DD1}" destId="{D9098BD4-870E-41DC-BACC-5EC0E262D5F6}" srcOrd="0" destOrd="0" presId="urn:microsoft.com/office/officeart/2005/8/layout/vList2"/>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dirty="0" smtClean="0"/>
            <a:t>La nota es la advertencia, comentario o explicación que en impresos o manuscritos va fuera del texto, ya al pie o al margen de los folios, ya al fin de la obra o de </a:t>
          </a:r>
          <a:r>
            <a:rPr lang="es-MX" dirty="0" err="1" smtClean="0"/>
            <a:t>cda</a:t>
          </a:r>
          <a:r>
            <a:rPr lang="es-MX" dirty="0" smtClean="0"/>
            <a:t> una de sus divisiones, con una llamada (sic) al lugar del texto que corresponda (Enciclopedia Salvat).</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MX" dirty="0" smtClean="0"/>
            <a:t>Las notas pueden clasificarse en: notas de ampliación de texto y notas de referencia a fuentes de </a:t>
          </a:r>
          <a:r>
            <a:rPr lang="es-MX" dirty="0" err="1" smtClean="0"/>
            <a:t>información.Y</a:t>
          </a:r>
          <a:r>
            <a:rPr lang="es-MX" dirty="0" smtClean="0"/>
            <a:t> pueden variar en cuanto a su uso presentando diversas modalidades en cuando a su colocación, en cuanto a su clasificación o en cuanto a su anotación de la fuente.</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dgm:spPr/>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2" custScaleY="83408"/>
      <dgm:spPr/>
      <dgm:t>
        <a:bodyPr/>
        <a:lstStyle/>
        <a:p>
          <a:endParaRPr lang="es-MX"/>
        </a:p>
      </dgm:t>
    </dgm:pt>
    <dgm:pt modelId="{74C09E0E-97B9-4E13-907D-3FB95EA11B83}" type="pres">
      <dgm:prSet presAssocID="{5E35B70A-C5D1-42D9-AA43-51CA435E8BC9}" presName="vertSpace2" presStyleLbl="node1" presStyleIdx="0" presStyleCnt="2"/>
      <dgm:spPr/>
    </dgm:pt>
    <dgm:pt modelId="{C64E0F8B-D82D-4224-8522-677D19E697D4}" type="pres">
      <dgm:prSet presAssocID="{5E35B70A-C5D1-42D9-AA43-51CA435E8BC9}" presName="circle2" presStyleLbl="node1" presStyleIdx="1" presStyleCnt="2"/>
      <dgm:spPr/>
    </dgm:pt>
    <dgm:pt modelId="{0113EBFB-A39D-45EF-8A88-DD27FB442DD6}" type="pres">
      <dgm:prSet presAssocID="{5E35B70A-C5D1-42D9-AA43-51CA435E8BC9}" presName="rect2" presStyleLbl="alignAcc1" presStyleIdx="1" presStyleCnt="2" custScaleY="90350"/>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F92A0370-8A63-4218-91FB-8550963A9DAE}" type="presOf" srcId="{E5C7AED5-AE34-4074-8EB6-8A12265A403D}" destId="{CBFE2AA8-22C6-485A-A649-FFDC5EA0B791}" srcOrd="0" destOrd="0" presId="urn:microsoft.com/office/officeart/2005/8/layout/target3"/>
    <dgm:cxn modelId="{7A7CFEA4-5874-46D8-B2E9-F7CC759D8653}" srcId="{AF30D834-D2AB-43E7-88BA-16DD50E271BE}" destId="{5E35B70A-C5D1-42D9-AA43-51CA435E8BC9}" srcOrd="1" destOrd="0" parTransId="{524395E6-680E-4E7C-9C2F-7235520EC847}" sibTransId="{F1944C75-AE72-45D1-8753-358B8B3F60E0}"/>
    <dgm:cxn modelId="{92D85B91-F8CB-4DF4-98A1-4EA465BEB689}" srcId="{AF30D834-D2AB-43E7-88BA-16DD50E271BE}" destId="{E5C7AED5-AE34-4074-8EB6-8A12265A403D}" srcOrd="0" destOrd="0" parTransId="{8E68759E-778D-4812-BFBC-9C5ED8543C14}" sibTransId="{7E513A7A-76AF-4783-B693-3434C0C60065}"/>
    <dgm:cxn modelId="{124F7965-E3AB-4DD4-A0D2-D72C964ADE50}" type="presOf" srcId="{5E35B70A-C5D1-42D9-AA43-51CA435E8BC9}" destId="{E52C354F-24CB-4B80-AD0F-AC23DB981961}" srcOrd="1" destOrd="0" presId="urn:microsoft.com/office/officeart/2005/8/layout/target3"/>
    <dgm:cxn modelId="{C92E93EB-F884-4161-9DCF-91C2024360A9}" type="presOf" srcId="{5E35B70A-C5D1-42D9-AA43-51CA435E8BC9}" destId="{0113EBFB-A39D-45EF-8A88-DD27FB442DD6}" srcOrd="0" destOrd="0" presId="urn:microsoft.com/office/officeart/2005/8/layout/target3"/>
    <dgm:cxn modelId="{638CFB9B-90CA-4811-8875-F410893A5543}" type="presOf" srcId="{E5C7AED5-AE34-4074-8EB6-8A12265A403D}" destId="{F5362929-481B-4851-8D9B-0214BF2D2AE3}" srcOrd="1" destOrd="0" presId="urn:microsoft.com/office/officeart/2005/8/layout/target3"/>
    <dgm:cxn modelId="{EEC7C81F-3BDE-4499-87B5-93888937E859}" type="presOf" srcId="{AF30D834-D2AB-43E7-88BA-16DD50E271BE}" destId="{E45A09CD-DEB7-4A19-8655-113E704F2D9F}" srcOrd="0" destOrd="0" presId="urn:microsoft.com/office/officeart/2005/8/layout/target3"/>
    <dgm:cxn modelId="{1D30632A-9005-4855-95B7-ED3540D75578}" type="presParOf" srcId="{E45A09CD-DEB7-4A19-8655-113E704F2D9F}" destId="{C3E5A07D-9B3C-40F7-BA0B-274F81D7C797}" srcOrd="0" destOrd="0" presId="urn:microsoft.com/office/officeart/2005/8/layout/target3"/>
    <dgm:cxn modelId="{D3191525-07ED-4EBD-A775-930588AC9C28}" type="presParOf" srcId="{E45A09CD-DEB7-4A19-8655-113E704F2D9F}" destId="{861073AC-07E1-4276-8429-962D8F3EE3B7}" srcOrd="1" destOrd="0" presId="urn:microsoft.com/office/officeart/2005/8/layout/target3"/>
    <dgm:cxn modelId="{D5504C45-8065-41E5-8970-72B1830CE92A}" type="presParOf" srcId="{E45A09CD-DEB7-4A19-8655-113E704F2D9F}" destId="{CBFE2AA8-22C6-485A-A649-FFDC5EA0B791}" srcOrd="2" destOrd="0" presId="urn:microsoft.com/office/officeart/2005/8/layout/target3"/>
    <dgm:cxn modelId="{CEB83A39-1995-4E1B-BA23-6DEAAB7F6D87}" type="presParOf" srcId="{E45A09CD-DEB7-4A19-8655-113E704F2D9F}" destId="{74C09E0E-97B9-4E13-907D-3FB95EA11B83}" srcOrd="3" destOrd="0" presId="urn:microsoft.com/office/officeart/2005/8/layout/target3"/>
    <dgm:cxn modelId="{093B0382-CC6F-4E5D-AFE8-8FDA01DB8FC2}" type="presParOf" srcId="{E45A09CD-DEB7-4A19-8655-113E704F2D9F}" destId="{C64E0F8B-D82D-4224-8522-677D19E697D4}" srcOrd="4" destOrd="0" presId="urn:microsoft.com/office/officeart/2005/8/layout/target3"/>
    <dgm:cxn modelId="{5222BDB8-D5E4-43C9-8D19-0E398C89C132}" type="presParOf" srcId="{E45A09CD-DEB7-4A19-8655-113E704F2D9F}" destId="{0113EBFB-A39D-45EF-8A88-DD27FB442DD6}" srcOrd="5" destOrd="0" presId="urn:microsoft.com/office/officeart/2005/8/layout/target3"/>
    <dgm:cxn modelId="{630CEA1A-F832-493A-A597-62773C9CE504}" type="presParOf" srcId="{E45A09CD-DEB7-4A19-8655-113E704F2D9F}" destId="{F5362929-481B-4851-8D9B-0214BF2D2AE3}" srcOrd="6" destOrd="0" presId="urn:microsoft.com/office/officeart/2005/8/layout/target3"/>
    <dgm:cxn modelId="{BCAE232A-EF15-4B10-9B09-126BE3FC7DF7}" type="presParOf" srcId="{E45A09CD-DEB7-4A19-8655-113E704F2D9F}" destId="{E52C354F-24CB-4B80-AD0F-AC23DB981961}" srcOrd="7" destOrd="0" presId="urn:microsoft.com/office/officeart/2005/8/layout/target3"/>
  </dgm:cxnLst>
  <dgm:bg/>
  <dgm:whole/>
</dgm:dataModel>
</file>

<file path=ppt/diagrams/data31.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a:solidFill>
          <a:srgbClr val="0070C0"/>
        </a:solidFill>
      </dgm:spPr>
      <dgm:t>
        <a:bodyPr/>
        <a:lstStyle/>
        <a:p>
          <a:pPr algn="ctr" rtl="0"/>
          <a:r>
            <a:rPr lang="es-ES" dirty="0" smtClean="0"/>
            <a:t>APÉNDICE</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F4F98381-9DF1-4789-BE68-61D1C8724D77}" type="presOf" srcId="{DD5C0E6E-A9B7-4D18-807E-9954FA071816}" destId="{8D7F1E6B-733B-4313-9CAD-4434703D2AD3}" srcOrd="0" destOrd="0" presId="urn:microsoft.com/office/officeart/2005/8/layout/vList2"/>
    <dgm:cxn modelId="{87FE5721-BEFF-4798-AABD-416B3497BFDF}"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2CB2F8B7-0CAF-46EE-8719-6FD7B9297B80}" type="presParOf" srcId="{F1F8CDC1-D772-4B34-8FBA-0F152D2C87A1}" destId="{8D7F1E6B-733B-4313-9CAD-4434703D2AD3}" srcOrd="0" destOrd="0" presId="urn:microsoft.com/office/officeart/2005/8/layout/vList2"/>
  </dgm:cxnLst>
  <dgm:bg/>
  <dgm:whole/>
</dgm:dataModel>
</file>

<file path=ppt/diagrams/data32.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3d1" qsCatId="3D" csTypeId="urn:microsoft.com/office/officeart/2005/8/colors/colorful1" csCatId="colorful" phldr="1"/>
      <dgm:spPr/>
      <dgm:t>
        <a:bodyPr/>
        <a:lstStyle/>
        <a:p>
          <a:endParaRPr lang="es-ES"/>
        </a:p>
      </dgm:t>
    </dgm:pt>
    <dgm:pt modelId="{E5C7AED5-AE34-4074-8EB6-8A12265A403D}">
      <dgm:prSet custT="1"/>
      <dgm:spPr/>
      <dgm:t>
        <a:bodyPr/>
        <a:lstStyle/>
        <a:p>
          <a:pPr rtl="0"/>
          <a:r>
            <a:rPr lang="es-MX" sz="1800" dirty="0" smtClean="0"/>
            <a:t>Los datos obtenidos en la investigación como encuestas, sondeos, entrevistas transcritas, o documentos que analizados (según el caso), gráficas y estadísticas complementarias, que pueden ocupar demasiado espacio en el texto se pueden incluir en un apartado al final del contenido denominado apéndice como prueba de que se consultaron, nos basamos en ellos o que constituyen una parte básica de la investigación. </a:t>
          </a:r>
          <a:endParaRPr lang="es-ES" sz="1800"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MX" dirty="0" smtClean="0"/>
            <a:t>Se debe tener cuidado de no incluir demasiadas cosas en los apéndices o bien de incluirlos en el contenido dada su importancia.</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custLinFactNeighborY="-536"/>
      <dgm:spPr/>
      <dgm:t>
        <a:bodyPr/>
        <a:lstStyle/>
        <a:p>
          <a:endParaRPr lang="es-MX"/>
        </a:p>
      </dgm:t>
    </dgm:pt>
    <dgm:pt modelId="{861073AC-07E1-4276-8429-962D8F3EE3B7}" type="pres">
      <dgm:prSet presAssocID="{E5C7AED5-AE34-4074-8EB6-8A12265A403D}" presName="space" presStyleCnt="0"/>
      <dgm:spPr/>
      <dgm:t>
        <a:bodyPr/>
        <a:lstStyle/>
        <a:p>
          <a:endParaRPr lang="es-MX"/>
        </a:p>
      </dgm:t>
    </dgm:pt>
    <dgm:pt modelId="{CBFE2AA8-22C6-485A-A649-FFDC5EA0B791}" type="pres">
      <dgm:prSet presAssocID="{E5C7AED5-AE34-4074-8EB6-8A12265A403D}" presName="rect1" presStyleLbl="alignAcc1" presStyleIdx="0" presStyleCnt="2" custScaleY="111112"/>
      <dgm:spPr/>
      <dgm:t>
        <a:bodyPr/>
        <a:lstStyle/>
        <a:p>
          <a:endParaRPr lang="es-MX"/>
        </a:p>
      </dgm:t>
    </dgm:pt>
    <dgm:pt modelId="{74C09E0E-97B9-4E13-907D-3FB95EA11B83}" type="pres">
      <dgm:prSet presAssocID="{5E35B70A-C5D1-42D9-AA43-51CA435E8BC9}" presName="vertSpace2" presStyleLbl="node1" presStyleIdx="0" presStyleCnt="2"/>
      <dgm:spPr/>
      <dgm:t>
        <a:bodyPr/>
        <a:lstStyle/>
        <a:p>
          <a:endParaRPr lang="es-MX"/>
        </a:p>
      </dgm:t>
    </dgm:pt>
    <dgm:pt modelId="{C64E0F8B-D82D-4224-8522-677D19E697D4}" type="pres">
      <dgm:prSet presAssocID="{5E35B70A-C5D1-42D9-AA43-51CA435E8BC9}" presName="circle2" presStyleLbl="node1" presStyleIdx="1" presStyleCnt="2"/>
      <dgm:spPr/>
      <dgm:t>
        <a:bodyPr/>
        <a:lstStyle/>
        <a:p>
          <a:endParaRPr lang="es-MX"/>
        </a:p>
      </dgm:t>
    </dgm:pt>
    <dgm:pt modelId="{0113EBFB-A39D-45EF-8A88-DD27FB442DD6}" type="pres">
      <dgm:prSet presAssocID="{5E35B70A-C5D1-42D9-AA43-51CA435E8BC9}" presName="rect2" presStyleLbl="alignAcc1" presStyleIdx="1" presStyleCnt="2" custScaleY="60917"/>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7A7CFEA4-5874-46D8-B2E9-F7CC759D8653}" srcId="{AF30D834-D2AB-43E7-88BA-16DD50E271BE}" destId="{5E35B70A-C5D1-42D9-AA43-51CA435E8BC9}" srcOrd="1" destOrd="0" parTransId="{524395E6-680E-4E7C-9C2F-7235520EC847}" sibTransId="{F1944C75-AE72-45D1-8753-358B8B3F60E0}"/>
    <dgm:cxn modelId="{0E672355-7752-4AAA-84CE-3F10456EC6E3}" type="presOf" srcId="{E5C7AED5-AE34-4074-8EB6-8A12265A403D}" destId="{F5362929-481B-4851-8D9B-0214BF2D2AE3}" srcOrd="1"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09B76479-46C1-456F-AED5-B4E1B6CE38EA}" type="presOf" srcId="{E5C7AED5-AE34-4074-8EB6-8A12265A403D}" destId="{CBFE2AA8-22C6-485A-A649-FFDC5EA0B791}" srcOrd="0" destOrd="0" presId="urn:microsoft.com/office/officeart/2005/8/layout/target3"/>
    <dgm:cxn modelId="{207186EB-9A58-4B74-8F32-3BBD11F30C8A}" type="presOf" srcId="{AF30D834-D2AB-43E7-88BA-16DD50E271BE}" destId="{E45A09CD-DEB7-4A19-8655-113E704F2D9F}" srcOrd="0" destOrd="0" presId="urn:microsoft.com/office/officeart/2005/8/layout/target3"/>
    <dgm:cxn modelId="{99513E31-904D-4F4A-9A0A-C0E2C7DDDBAC}" type="presOf" srcId="{5E35B70A-C5D1-42D9-AA43-51CA435E8BC9}" destId="{E52C354F-24CB-4B80-AD0F-AC23DB981961}" srcOrd="1" destOrd="0" presId="urn:microsoft.com/office/officeart/2005/8/layout/target3"/>
    <dgm:cxn modelId="{9B884317-DF01-48A5-BE73-3F4FAF617A64}" type="presOf" srcId="{5E35B70A-C5D1-42D9-AA43-51CA435E8BC9}" destId="{0113EBFB-A39D-45EF-8A88-DD27FB442DD6}" srcOrd="0" destOrd="0" presId="urn:microsoft.com/office/officeart/2005/8/layout/target3"/>
    <dgm:cxn modelId="{700CCB38-3393-4F61-8015-FD84C2ECA5ED}" type="presParOf" srcId="{E45A09CD-DEB7-4A19-8655-113E704F2D9F}" destId="{C3E5A07D-9B3C-40F7-BA0B-274F81D7C797}" srcOrd="0" destOrd="0" presId="urn:microsoft.com/office/officeart/2005/8/layout/target3"/>
    <dgm:cxn modelId="{FA600C26-A4AC-472E-9ED3-C2D6158DBA86}" type="presParOf" srcId="{E45A09CD-DEB7-4A19-8655-113E704F2D9F}" destId="{861073AC-07E1-4276-8429-962D8F3EE3B7}" srcOrd="1" destOrd="0" presId="urn:microsoft.com/office/officeart/2005/8/layout/target3"/>
    <dgm:cxn modelId="{A5FB0C8B-DA54-4EE0-922D-5BB581CAEC12}" type="presParOf" srcId="{E45A09CD-DEB7-4A19-8655-113E704F2D9F}" destId="{CBFE2AA8-22C6-485A-A649-FFDC5EA0B791}" srcOrd="2" destOrd="0" presId="urn:microsoft.com/office/officeart/2005/8/layout/target3"/>
    <dgm:cxn modelId="{FDCF3523-BF0B-4662-94BD-22ED2FAD26B5}" type="presParOf" srcId="{E45A09CD-DEB7-4A19-8655-113E704F2D9F}" destId="{74C09E0E-97B9-4E13-907D-3FB95EA11B83}" srcOrd="3" destOrd="0" presId="urn:microsoft.com/office/officeart/2005/8/layout/target3"/>
    <dgm:cxn modelId="{4894FAD3-3023-42C5-8543-C0901587DD0F}" type="presParOf" srcId="{E45A09CD-DEB7-4A19-8655-113E704F2D9F}" destId="{C64E0F8B-D82D-4224-8522-677D19E697D4}" srcOrd="4" destOrd="0" presId="urn:microsoft.com/office/officeart/2005/8/layout/target3"/>
    <dgm:cxn modelId="{F884AC6B-46F0-4147-B5F3-740FEB9B78CB}" type="presParOf" srcId="{E45A09CD-DEB7-4A19-8655-113E704F2D9F}" destId="{0113EBFB-A39D-45EF-8A88-DD27FB442DD6}" srcOrd="5" destOrd="0" presId="urn:microsoft.com/office/officeart/2005/8/layout/target3"/>
    <dgm:cxn modelId="{150CA403-7037-4F68-B8E5-55B48665DE8B}" type="presParOf" srcId="{E45A09CD-DEB7-4A19-8655-113E704F2D9F}" destId="{F5362929-481B-4851-8D9B-0214BF2D2AE3}" srcOrd="6" destOrd="0" presId="urn:microsoft.com/office/officeart/2005/8/layout/target3"/>
    <dgm:cxn modelId="{D186CF4B-BCA6-4B93-8541-E9DF580A102C}" type="presParOf" srcId="{E45A09CD-DEB7-4A19-8655-113E704F2D9F}" destId="{E52C354F-24CB-4B80-AD0F-AC23DB981961}" srcOrd="7" destOrd="0" presId="urn:microsoft.com/office/officeart/2005/8/layout/target3"/>
  </dgm:cxnLst>
  <dgm:bg/>
  <dgm:whole/>
</dgm:dataModel>
</file>

<file path=ppt/diagrams/data33.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a:solidFill>
          <a:srgbClr val="00B050"/>
        </a:solidFill>
      </dgm:spPr>
      <dgm:t>
        <a:bodyPr/>
        <a:lstStyle/>
        <a:p>
          <a:pPr algn="ctr" rtl="0"/>
          <a:r>
            <a:rPr lang="es-ES" dirty="0" smtClean="0"/>
            <a:t>CITAS</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509AED26-CC3E-44AB-B1CA-DAF93E2549B2}"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C743424A-7E04-43ED-9B15-40275C28AE40}" type="presOf" srcId="{DD5C0E6E-A9B7-4D18-807E-9954FA071816}" destId="{8D7F1E6B-733B-4313-9CAD-4434703D2AD3}" srcOrd="0" destOrd="0" presId="urn:microsoft.com/office/officeart/2005/8/layout/vList2"/>
    <dgm:cxn modelId="{675FED17-6AB5-408B-857B-B41701105397}" type="presParOf" srcId="{F1F8CDC1-D772-4B34-8FBA-0F152D2C87A1}" destId="{8D7F1E6B-733B-4313-9CAD-4434703D2AD3}" srcOrd="0" destOrd="0" presId="urn:microsoft.com/office/officeart/2005/8/layout/vList2"/>
  </dgm:cxnLst>
  <dgm:bg/>
  <dgm:whole/>
</dgm:dataModel>
</file>

<file path=ppt/diagrams/data34.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dirty="0" smtClean="0"/>
            <a:t>La cita consiste en la exposición que hace una persona de las ideas que ha tomado de otra (Laura Cazares Hernández).</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MX" dirty="0" smtClean="0"/>
            <a:t>Las citas están estrechamente vinculadas a las fichas  de contenido y a las notas  de fuentes de investigación. </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dgm:style>
          <a:lnRef idx="3">
            <a:schemeClr val="lt1"/>
          </a:lnRef>
          <a:fillRef idx="1">
            <a:schemeClr val="accent4"/>
          </a:fillRef>
          <a:effectRef idx="1">
            <a:schemeClr val="accent4"/>
          </a:effectRef>
          <a:fontRef idx="minor">
            <a:schemeClr val="lt1"/>
          </a:fontRef>
        </dgm:style>
      </dgm:prSet>
      <dgm:spPr/>
      <dgm:t>
        <a:bodyPr/>
        <a:lstStyle/>
        <a:p>
          <a:endParaRPr lang="es-MX"/>
        </a:p>
      </dgm:t>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2"/>
      <dgm:spPr/>
      <dgm:t>
        <a:bodyPr/>
        <a:lstStyle/>
        <a:p>
          <a:endParaRPr lang="es-MX"/>
        </a:p>
      </dgm:t>
    </dgm:pt>
    <dgm:pt modelId="{74C09E0E-97B9-4E13-907D-3FB95EA11B83}" type="pres">
      <dgm:prSet presAssocID="{5E35B70A-C5D1-42D9-AA43-51CA435E8BC9}" presName="vertSpace2" presStyleLbl="node1" presStyleIdx="0" presStyleCnt="2"/>
      <dgm:spPr/>
    </dgm:pt>
    <dgm:pt modelId="{C64E0F8B-D82D-4224-8522-677D19E697D4}" type="pres">
      <dgm:prSet presAssocID="{5E35B70A-C5D1-42D9-AA43-51CA435E8BC9}" presName="circle2" presStyleLbl="node1" presStyleIdx="1" presStyleCnt="2"/>
      <dgm:spPr/>
    </dgm:pt>
    <dgm:pt modelId="{0113EBFB-A39D-45EF-8A88-DD27FB442DD6}" type="pres">
      <dgm:prSet presAssocID="{5E35B70A-C5D1-42D9-AA43-51CA435E8BC9}" presName="rect2" presStyleLbl="alignAcc1" presStyleIdx="1" presStyleCnt="2" custScaleY="103918"/>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CB3EF88C-4382-4D2E-96B2-460719AC9F83}" type="presOf" srcId="{AF30D834-D2AB-43E7-88BA-16DD50E271BE}" destId="{E45A09CD-DEB7-4A19-8655-113E704F2D9F}" srcOrd="0" destOrd="0" presId="urn:microsoft.com/office/officeart/2005/8/layout/target3"/>
    <dgm:cxn modelId="{7A7CFEA4-5874-46D8-B2E9-F7CC759D8653}" srcId="{AF30D834-D2AB-43E7-88BA-16DD50E271BE}" destId="{5E35B70A-C5D1-42D9-AA43-51CA435E8BC9}" srcOrd="1" destOrd="0" parTransId="{524395E6-680E-4E7C-9C2F-7235520EC847}" sibTransId="{F1944C75-AE72-45D1-8753-358B8B3F60E0}"/>
    <dgm:cxn modelId="{92D85B91-F8CB-4DF4-98A1-4EA465BEB689}" srcId="{AF30D834-D2AB-43E7-88BA-16DD50E271BE}" destId="{E5C7AED5-AE34-4074-8EB6-8A12265A403D}" srcOrd="0" destOrd="0" parTransId="{8E68759E-778D-4812-BFBC-9C5ED8543C14}" sibTransId="{7E513A7A-76AF-4783-B693-3434C0C60065}"/>
    <dgm:cxn modelId="{2FDF75F0-BE88-4C73-974C-77F2C8D78CB3}" type="presOf" srcId="{5E35B70A-C5D1-42D9-AA43-51CA435E8BC9}" destId="{E52C354F-24CB-4B80-AD0F-AC23DB981961}" srcOrd="1" destOrd="0" presId="urn:microsoft.com/office/officeart/2005/8/layout/target3"/>
    <dgm:cxn modelId="{F6FC77DB-5C3C-4020-AEA8-EC27D504DAB0}" type="presOf" srcId="{5E35B70A-C5D1-42D9-AA43-51CA435E8BC9}" destId="{0113EBFB-A39D-45EF-8A88-DD27FB442DD6}" srcOrd="0" destOrd="0" presId="urn:microsoft.com/office/officeart/2005/8/layout/target3"/>
    <dgm:cxn modelId="{EC86D282-4411-4CB9-BBC0-E9983AE0E677}" type="presOf" srcId="{E5C7AED5-AE34-4074-8EB6-8A12265A403D}" destId="{F5362929-481B-4851-8D9B-0214BF2D2AE3}" srcOrd="1" destOrd="0" presId="urn:microsoft.com/office/officeart/2005/8/layout/target3"/>
    <dgm:cxn modelId="{C82A308F-1755-4C6B-8735-558079F41112}" type="presOf" srcId="{E5C7AED5-AE34-4074-8EB6-8A12265A403D}" destId="{CBFE2AA8-22C6-485A-A649-FFDC5EA0B791}" srcOrd="0" destOrd="0" presId="urn:microsoft.com/office/officeart/2005/8/layout/target3"/>
    <dgm:cxn modelId="{FDAC086B-FED2-421A-AB06-F7CC3BDB5865}" type="presParOf" srcId="{E45A09CD-DEB7-4A19-8655-113E704F2D9F}" destId="{C3E5A07D-9B3C-40F7-BA0B-274F81D7C797}" srcOrd="0" destOrd="0" presId="urn:microsoft.com/office/officeart/2005/8/layout/target3"/>
    <dgm:cxn modelId="{B582FBF8-62E7-4462-BB6D-E169E949E925}" type="presParOf" srcId="{E45A09CD-DEB7-4A19-8655-113E704F2D9F}" destId="{861073AC-07E1-4276-8429-962D8F3EE3B7}" srcOrd="1" destOrd="0" presId="urn:microsoft.com/office/officeart/2005/8/layout/target3"/>
    <dgm:cxn modelId="{AF268601-B94B-447C-886E-C582079849FA}" type="presParOf" srcId="{E45A09CD-DEB7-4A19-8655-113E704F2D9F}" destId="{CBFE2AA8-22C6-485A-A649-FFDC5EA0B791}" srcOrd="2" destOrd="0" presId="urn:microsoft.com/office/officeart/2005/8/layout/target3"/>
    <dgm:cxn modelId="{9A7D20D9-C40F-4DCA-BE11-D77D8F17C53D}" type="presParOf" srcId="{E45A09CD-DEB7-4A19-8655-113E704F2D9F}" destId="{74C09E0E-97B9-4E13-907D-3FB95EA11B83}" srcOrd="3" destOrd="0" presId="urn:microsoft.com/office/officeart/2005/8/layout/target3"/>
    <dgm:cxn modelId="{FB700409-0A4D-487A-87E4-B052CF7A8B05}" type="presParOf" srcId="{E45A09CD-DEB7-4A19-8655-113E704F2D9F}" destId="{C64E0F8B-D82D-4224-8522-677D19E697D4}" srcOrd="4" destOrd="0" presId="urn:microsoft.com/office/officeart/2005/8/layout/target3"/>
    <dgm:cxn modelId="{6FDD03CD-0764-4CDA-A5AA-8362F0D7E02B}" type="presParOf" srcId="{E45A09CD-DEB7-4A19-8655-113E704F2D9F}" destId="{0113EBFB-A39D-45EF-8A88-DD27FB442DD6}" srcOrd="5" destOrd="0" presId="urn:microsoft.com/office/officeart/2005/8/layout/target3"/>
    <dgm:cxn modelId="{8EA92F62-DED5-4ADF-8BF7-7585AA6D7EC0}" type="presParOf" srcId="{E45A09CD-DEB7-4A19-8655-113E704F2D9F}" destId="{F5362929-481B-4851-8D9B-0214BF2D2AE3}" srcOrd="6" destOrd="0" presId="urn:microsoft.com/office/officeart/2005/8/layout/target3"/>
    <dgm:cxn modelId="{7BC0DF98-B3D8-4C9D-995D-B6A6AC721792}" type="presParOf" srcId="{E45A09CD-DEB7-4A19-8655-113E704F2D9F}" destId="{E52C354F-24CB-4B80-AD0F-AC23DB981961}" srcOrd="7" destOrd="0" presId="urn:microsoft.com/office/officeart/2005/8/layout/target3"/>
  </dgm:cxnLst>
  <dgm:bg/>
  <dgm:whole/>
</dgm:dataModel>
</file>

<file path=ppt/diagrams/data35.xml><?xml version="1.0" encoding="utf-8"?>
<dgm:dataModel xmlns:dgm="http://schemas.openxmlformats.org/drawingml/2006/diagram" xmlns:a="http://schemas.openxmlformats.org/drawingml/2006/main">
  <dgm:ptLst>
    <dgm:pt modelId="{C8F3E767-CD47-431D-914D-01723D6BE12C}" type="doc">
      <dgm:prSet loTypeId="urn:microsoft.com/office/officeart/2005/8/layout/equation1" loCatId="process" qsTypeId="urn:microsoft.com/office/officeart/2005/8/quickstyle/simple1" qsCatId="simple" csTypeId="urn:microsoft.com/office/officeart/2005/8/colors/accent1_2" csCatId="accent1" phldr="1"/>
      <dgm:spPr/>
    </dgm:pt>
    <dgm:pt modelId="{38E2AA02-D96F-4BA4-9674-94FE20BC2417}">
      <dgm:prSet phldrT="[Text]"/>
      <dgm:spPr/>
      <dgm:t>
        <a:bodyPr/>
        <a:lstStyle/>
        <a:p>
          <a:r>
            <a:rPr lang="es-MX" dirty="0" smtClean="0"/>
            <a:t>ANTECEDENTES </a:t>
          </a:r>
          <a:endParaRPr lang="es-MX" dirty="0"/>
        </a:p>
      </dgm:t>
    </dgm:pt>
    <dgm:pt modelId="{896C9C59-F68A-4859-BD0F-AB7360675D09}" type="parTrans" cxnId="{75B8B116-09E3-41CE-97A2-38873B293A69}">
      <dgm:prSet/>
      <dgm:spPr/>
      <dgm:t>
        <a:bodyPr/>
        <a:lstStyle/>
        <a:p>
          <a:endParaRPr lang="es-MX"/>
        </a:p>
      </dgm:t>
    </dgm:pt>
    <dgm:pt modelId="{1BFD1F34-4D06-4BA1-9E5E-BEF7908105F1}" type="sibTrans" cxnId="{75B8B116-09E3-41CE-97A2-38873B293A69}">
      <dgm:prSet/>
      <dgm:spPr>
        <a:solidFill>
          <a:srgbClr val="3399FF"/>
        </a:solidFill>
      </dgm:spPr>
      <dgm:t>
        <a:bodyPr/>
        <a:lstStyle/>
        <a:p>
          <a:endParaRPr lang="es-MX"/>
        </a:p>
      </dgm:t>
    </dgm:pt>
    <dgm:pt modelId="{A0DAE5AD-E7DE-4DA1-BD18-C3FDFADCA05C}">
      <dgm:prSet phldrT="[Text]"/>
      <dgm:spPr>
        <a:solidFill>
          <a:schemeClr val="accent3"/>
        </a:solidFill>
      </dgm:spPr>
      <dgm:t>
        <a:bodyPr/>
        <a:lstStyle/>
        <a:p>
          <a:r>
            <a:rPr lang="es-MX" dirty="0" smtClean="0"/>
            <a:t>CONSIDERACIONES</a:t>
          </a:r>
          <a:endParaRPr lang="es-MX" dirty="0"/>
        </a:p>
      </dgm:t>
    </dgm:pt>
    <dgm:pt modelId="{3D80F04A-849E-4F88-AA28-3048918CC8AD}" type="parTrans" cxnId="{92CB217F-F071-416B-90CC-E43311194704}">
      <dgm:prSet/>
      <dgm:spPr/>
      <dgm:t>
        <a:bodyPr/>
        <a:lstStyle/>
        <a:p>
          <a:endParaRPr lang="es-MX"/>
        </a:p>
      </dgm:t>
    </dgm:pt>
    <dgm:pt modelId="{901C30B8-6A85-4BEA-89B7-D785CA2699BD}" type="sibTrans" cxnId="{92CB217F-F071-416B-90CC-E43311194704}">
      <dgm:prSet/>
      <dgm:spPr>
        <a:solidFill>
          <a:srgbClr val="3399FF"/>
        </a:solidFill>
      </dgm:spPr>
      <dgm:t>
        <a:bodyPr/>
        <a:lstStyle/>
        <a:p>
          <a:endParaRPr lang="es-MX"/>
        </a:p>
      </dgm:t>
    </dgm:pt>
    <dgm:pt modelId="{0C476F2B-D23B-4FCB-B4B5-C860864513F7}">
      <dgm:prSet phldrT="[Text]"/>
      <dgm:spPr>
        <a:solidFill>
          <a:schemeClr val="accent6"/>
        </a:solidFill>
        <a:ln>
          <a:solidFill>
            <a:schemeClr val="accent6"/>
          </a:solidFill>
        </a:ln>
      </dgm:spPr>
      <dgm:t>
        <a:bodyPr/>
        <a:lstStyle/>
        <a:p>
          <a:r>
            <a:rPr lang="es-ES" dirty="0" smtClean="0"/>
            <a:t>DICTAMEN</a:t>
          </a:r>
          <a:endParaRPr lang="es-MX" dirty="0"/>
        </a:p>
      </dgm:t>
    </dgm:pt>
    <dgm:pt modelId="{6D26F128-C4C5-4851-A994-3CBF2F686F89}" type="parTrans" cxnId="{CC939AE3-D53D-470C-A2BF-E8E5FED36AF6}">
      <dgm:prSet/>
      <dgm:spPr/>
      <dgm:t>
        <a:bodyPr/>
        <a:lstStyle/>
        <a:p>
          <a:endParaRPr lang="es-MX"/>
        </a:p>
      </dgm:t>
    </dgm:pt>
    <dgm:pt modelId="{31CC7453-1FF0-420C-84C4-D796440C4C51}" type="sibTrans" cxnId="{CC939AE3-D53D-470C-A2BF-E8E5FED36AF6}">
      <dgm:prSet/>
      <dgm:spPr/>
      <dgm:t>
        <a:bodyPr/>
        <a:lstStyle/>
        <a:p>
          <a:endParaRPr lang="es-MX"/>
        </a:p>
      </dgm:t>
    </dgm:pt>
    <dgm:pt modelId="{F20F23AC-AF61-478B-811B-2EF481B9BAF8}">
      <dgm:prSet phldrT="[Tex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s-ES" dirty="0" smtClean="0"/>
            <a:t>ACUERDOS</a:t>
          </a:r>
          <a:endParaRPr lang="es-MX" dirty="0"/>
        </a:p>
      </dgm:t>
    </dgm:pt>
    <dgm:pt modelId="{C6403C3F-8CDF-460E-B8B7-D924CC83FC67}" type="parTrans" cxnId="{95421F7F-C92D-4151-B0A4-59675F84E5EA}">
      <dgm:prSet/>
      <dgm:spPr/>
      <dgm:t>
        <a:bodyPr/>
        <a:lstStyle/>
        <a:p>
          <a:endParaRPr lang="es-MX"/>
        </a:p>
      </dgm:t>
    </dgm:pt>
    <dgm:pt modelId="{26DE2531-9B2E-4F3A-A008-B198CD1C4040}" type="sibTrans" cxnId="{95421F7F-C92D-4151-B0A4-59675F84E5EA}">
      <dgm:prSet/>
      <dgm:spPr/>
      <dgm:t>
        <a:bodyPr/>
        <a:lstStyle/>
        <a:p>
          <a:endParaRPr lang="es-MX"/>
        </a:p>
      </dgm:t>
    </dgm:pt>
    <dgm:pt modelId="{9015073A-572C-4283-9BAD-91537F4B6F6C}" type="pres">
      <dgm:prSet presAssocID="{C8F3E767-CD47-431D-914D-01723D6BE12C}" presName="linearFlow" presStyleCnt="0">
        <dgm:presLayoutVars>
          <dgm:dir/>
          <dgm:resizeHandles val="exact"/>
        </dgm:presLayoutVars>
      </dgm:prSet>
      <dgm:spPr/>
    </dgm:pt>
    <dgm:pt modelId="{5C5FF2CB-2473-48EE-B6BF-B91E9698AC18}" type="pres">
      <dgm:prSet presAssocID="{38E2AA02-D96F-4BA4-9674-94FE20BC2417}" presName="node" presStyleLbl="node1" presStyleIdx="0" presStyleCnt="4" custScaleX="157512" custScaleY="195028">
        <dgm:presLayoutVars>
          <dgm:bulletEnabled val="1"/>
        </dgm:presLayoutVars>
      </dgm:prSet>
      <dgm:spPr/>
      <dgm:t>
        <a:bodyPr/>
        <a:lstStyle/>
        <a:p>
          <a:endParaRPr lang="es-MX"/>
        </a:p>
      </dgm:t>
    </dgm:pt>
    <dgm:pt modelId="{5636085F-E360-4710-9028-F6B7B793A3A9}" type="pres">
      <dgm:prSet presAssocID="{1BFD1F34-4D06-4BA1-9E5E-BEF7908105F1}" presName="spacerL" presStyleCnt="0"/>
      <dgm:spPr/>
    </dgm:pt>
    <dgm:pt modelId="{11898B3B-73CC-4BEB-BBA6-343E80C2AAB3}" type="pres">
      <dgm:prSet presAssocID="{1BFD1F34-4D06-4BA1-9E5E-BEF7908105F1}" presName="sibTrans" presStyleLbl="sibTrans2D1" presStyleIdx="0" presStyleCnt="3" custScaleX="43179"/>
      <dgm:spPr/>
      <dgm:t>
        <a:bodyPr/>
        <a:lstStyle/>
        <a:p>
          <a:endParaRPr lang="es-MX"/>
        </a:p>
      </dgm:t>
    </dgm:pt>
    <dgm:pt modelId="{91D5E877-8CCC-43D1-A81D-2F1958CD3D74}" type="pres">
      <dgm:prSet presAssocID="{1BFD1F34-4D06-4BA1-9E5E-BEF7908105F1}" presName="spacerR" presStyleCnt="0"/>
      <dgm:spPr/>
    </dgm:pt>
    <dgm:pt modelId="{A2306A15-54A4-4CF4-BB91-EB87C8565645}" type="pres">
      <dgm:prSet presAssocID="{A0DAE5AD-E7DE-4DA1-BD18-C3FDFADCA05C}" presName="node" presStyleLbl="node1" presStyleIdx="1" presStyleCnt="4" custScaleX="137257" custScaleY="195815" custLinFactNeighborX="-87526" custLinFactNeighborY="505">
        <dgm:presLayoutVars>
          <dgm:bulletEnabled val="1"/>
        </dgm:presLayoutVars>
      </dgm:prSet>
      <dgm:spPr/>
      <dgm:t>
        <a:bodyPr/>
        <a:lstStyle/>
        <a:p>
          <a:endParaRPr lang="es-MX"/>
        </a:p>
      </dgm:t>
    </dgm:pt>
    <dgm:pt modelId="{05F98909-57E7-479A-8163-95E0E980E697}" type="pres">
      <dgm:prSet presAssocID="{901C30B8-6A85-4BEA-89B7-D785CA2699BD}" presName="spacerL" presStyleCnt="0"/>
      <dgm:spPr/>
    </dgm:pt>
    <dgm:pt modelId="{0192BBD5-26CE-405B-AF5D-B0A29DFBA14E}" type="pres">
      <dgm:prSet presAssocID="{901C30B8-6A85-4BEA-89B7-D785CA2699BD}" presName="sibTrans" presStyleLbl="sibTrans2D1" presStyleIdx="1" presStyleCnt="3" custScaleX="41301"/>
      <dgm:spPr/>
      <dgm:t>
        <a:bodyPr/>
        <a:lstStyle/>
        <a:p>
          <a:endParaRPr lang="es-MX"/>
        </a:p>
      </dgm:t>
    </dgm:pt>
    <dgm:pt modelId="{503D9E7A-0542-413D-B824-987C5FDD352F}" type="pres">
      <dgm:prSet presAssocID="{901C30B8-6A85-4BEA-89B7-D785CA2699BD}" presName="spacerR" presStyleCnt="0"/>
      <dgm:spPr/>
    </dgm:pt>
    <dgm:pt modelId="{01A48817-B64F-4636-B5C1-1D19A9ABA6FD}" type="pres">
      <dgm:prSet presAssocID="{F20F23AC-AF61-478B-811B-2EF481B9BAF8}" presName="node" presStyleLbl="node1" presStyleIdx="2" presStyleCnt="4" custScaleX="129513" custScaleY="140303">
        <dgm:presLayoutVars>
          <dgm:bulletEnabled val="1"/>
        </dgm:presLayoutVars>
      </dgm:prSet>
      <dgm:spPr/>
      <dgm:t>
        <a:bodyPr/>
        <a:lstStyle/>
        <a:p>
          <a:endParaRPr lang="es-MX"/>
        </a:p>
      </dgm:t>
    </dgm:pt>
    <dgm:pt modelId="{B7B0F86A-FC12-4E5C-8444-07B9C8883AA7}" type="pres">
      <dgm:prSet presAssocID="{26DE2531-9B2E-4F3A-A008-B198CD1C4040}" presName="spacerL" presStyleCnt="0"/>
      <dgm:spPr/>
    </dgm:pt>
    <dgm:pt modelId="{F9E27F89-C575-478D-A7A9-1EF8435D1EB3}" type="pres">
      <dgm:prSet presAssocID="{26DE2531-9B2E-4F3A-A008-B198CD1C4040}" presName="sibTrans" presStyleLbl="sibTrans2D1" presStyleIdx="2" presStyleCnt="3" custScaleX="64864"/>
      <dgm:spPr/>
    </dgm:pt>
    <dgm:pt modelId="{DE8ACBD1-30A1-4795-BD3D-C73D50811129}" type="pres">
      <dgm:prSet presAssocID="{26DE2531-9B2E-4F3A-A008-B198CD1C4040}" presName="spacerR" presStyleCnt="0"/>
      <dgm:spPr/>
    </dgm:pt>
    <dgm:pt modelId="{D4EDF877-F019-47B6-AF4F-287C657BBA81}" type="pres">
      <dgm:prSet presAssocID="{0C476F2B-D23B-4FCB-B4B5-C860864513F7}" presName="node" presStyleLbl="node1" presStyleIdx="3" presStyleCnt="4" custScaleX="129315" custScaleY="169142" custLinFactNeighborX="-39609" custLinFactNeighborY="6957">
        <dgm:presLayoutVars>
          <dgm:bulletEnabled val="1"/>
        </dgm:presLayoutVars>
      </dgm:prSet>
      <dgm:spPr/>
      <dgm:t>
        <a:bodyPr/>
        <a:lstStyle/>
        <a:p>
          <a:endParaRPr lang="es-MX"/>
        </a:p>
      </dgm:t>
    </dgm:pt>
  </dgm:ptLst>
  <dgm:cxnLst>
    <dgm:cxn modelId="{DF4E6877-D0BB-4BD2-AB81-86ED395046FC}" type="presOf" srcId="{38E2AA02-D96F-4BA4-9674-94FE20BC2417}" destId="{5C5FF2CB-2473-48EE-B6BF-B91E9698AC18}" srcOrd="0" destOrd="0" presId="urn:microsoft.com/office/officeart/2005/8/layout/equation1"/>
    <dgm:cxn modelId="{FC53469A-BEE7-4BD0-81F8-4D2E88E9B658}" type="presOf" srcId="{1BFD1F34-4D06-4BA1-9E5E-BEF7908105F1}" destId="{11898B3B-73CC-4BEB-BBA6-343E80C2AAB3}" srcOrd="0" destOrd="0" presId="urn:microsoft.com/office/officeart/2005/8/layout/equation1"/>
    <dgm:cxn modelId="{83EF24A4-4FF6-4D54-B1A5-11F92D2A6D25}" type="presOf" srcId="{26DE2531-9B2E-4F3A-A008-B198CD1C4040}" destId="{F9E27F89-C575-478D-A7A9-1EF8435D1EB3}" srcOrd="0" destOrd="0" presId="urn:microsoft.com/office/officeart/2005/8/layout/equation1"/>
    <dgm:cxn modelId="{7E35B069-4286-407D-891E-02DCB0B3D987}" type="presOf" srcId="{C8F3E767-CD47-431D-914D-01723D6BE12C}" destId="{9015073A-572C-4283-9BAD-91537F4B6F6C}" srcOrd="0" destOrd="0" presId="urn:microsoft.com/office/officeart/2005/8/layout/equation1"/>
    <dgm:cxn modelId="{F76844E1-3AE1-448D-88A3-584C2B2A3016}" type="presOf" srcId="{A0DAE5AD-E7DE-4DA1-BD18-C3FDFADCA05C}" destId="{A2306A15-54A4-4CF4-BB91-EB87C8565645}" srcOrd="0" destOrd="0" presId="urn:microsoft.com/office/officeart/2005/8/layout/equation1"/>
    <dgm:cxn modelId="{95421F7F-C92D-4151-B0A4-59675F84E5EA}" srcId="{C8F3E767-CD47-431D-914D-01723D6BE12C}" destId="{F20F23AC-AF61-478B-811B-2EF481B9BAF8}" srcOrd="2" destOrd="0" parTransId="{C6403C3F-8CDF-460E-B8B7-D924CC83FC67}" sibTransId="{26DE2531-9B2E-4F3A-A008-B198CD1C4040}"/>
    <dgm:cxn modelId="{75B8B116-09E3-41CE-97A2-38873B293A69}" srcId="{C8F3E767-CD47-431D-914D-01723D6BE12C}" destId="{38E2AA02-D96F-4BA4-9674-94FE20BC2417}" srcOrd="0" destOrd="0" parTransId="{896C9C59-F68A-4859-BD0F-AB7360675D09}" sibTransId="{1BFD1F34-4D06-4BA1-9E5E-BEF7908105F1}"/>
    <dgm:cxn modelId="{B98990E3-F318-4CB4-98CD-C214C3C3EE4D}" type="presOf" srcId="{901C30B8-6A85-4BEA-89B7-D785CA2699BD}" destId="{0192BBD5-26CE-405B-AF5D-B0A29DFBA14E}" srcOrd="0" destOrd="0" presId="urn:microsoft.com/office/officeart/2005/8/layout/equation1"/>
    <dgm:cxn modelId="{92CB217F-F071-416B-90CC-E43311194704}" srcId="{C8F3E767-CD47-431D-914D-01723D6BE12C}" destId="{A0DAE5AD-E7DE-4DA1-BD18-C3FDFADCA05C}" srcOrd="1" destOrd="0" parTransId="{3D80F04A-849E-4F88-AA28-3048918CC8AD}" sibTransId="{901C30B8-6A85-4BEA-89B7-D785CA2699BD}"/>
    <dgm:cxn modelId="{FE13914D-575C-40FF-936F-CDA636408529}" type="presOf" srcId="{F20F23AC-AF61-478B-811B-2EF481B9BAF8}" destId="{01A48817-B64F-4636-B5C1-1D19A9ABA6FD}" srcOrd="0" destOrd="0" presId="urn:microsoft.com/office/officeart/2005/8/layout/equation1"/>
    <dgm:cxn modelId="{A2799DCD-5581-4716-BC26-A3E49FA891F4}" type="presOf" srcId="{0C476F2B-D23B-4FCB-B4B5-C860864513F7}" destId="{D4EDF877-F019-47B6-AF4F-287C657BBA81}" srcOrd="0" destOrd="0" presId="urn:microsoft.com/office/officeart/2005/8/layout/equation1"/>
    <dgm:cxn modelId="{CC939AE3-D53D-470C-A2BF-E8E5FED36AF6}" srcId="{C8F3E767-CD47-431D-914D-01723D6BE12C}" destId="{0C476F2B-D23B-4FCB-B4B5-C860864513F7}" srcOrd="3" destOrd="0" parTransId="{6D26F128-C4C5-4851-A994-3CBF2F686F89}" sibTransId="{31CC7453-1FF0-420C-84C4-D796440C4C51}"/>
    <dgm:cxn modelId="{DAA02611-83EE-4579-AAC3-D718CB20F9E2}" type="presParOf" srcId="{9015073A-572C-4283-9BAD-91537F4B6F6C}" destId="{5C5FF2CB-2473-48EE-B6BF-B91E9698AC18}" srcOrd="0" destOrd="0" presId="urn:microsoft.com/office/officeart/2005/8/layout/equation1"/>
    <dgm:cxn modelId="{FE431789-DC8E-4126-8F11-DE4914A518E7}" type="presParOf" srcId="{9015073A-572C-4283-9BAD-91537F4B6F6C}" destId="{5636085F-E360-4710-9028-F6B7B793A3A9}" srcOrd="1" destOrd="0" presId="urn:microsoft.com/office/officeart/2005/8/layout/equation1"/>
    <dgm:cxn modelId="{043E4B8F-6598-4506-ACC7-FA8FE2AE18E2}" type="presParOf" srcId="{9015073A-572C-4283-9BAD-91537F4B6F6C}" destId="{11898B3B-73CC-4BEB-BBA6-343E80C2AAB3}" srcOrd="2" destOrd="0" presId="urn:microsoft.com/office/officeart/2005/8/layout/equation1"/>
    <dgm:cxn modelId="{9B9EF066-890F-4EE2-BB4B-56254DFD87B8}" type="presParOf" srcId="{9015073A-572C-4283-9BAD-91537F4B6F6C}" destId="{91D5E877-8CCC-43D1-A81D-2F1958CD3D74}" srcOrd="3" destOrd="0" presId="urn:microsoft.com/office/officeart/2005/8/layout/equation1"/>
    <dgm:cxn modelId="{59C3FDA8-4895-4166-8471-33EE556755CD}" type="presParOf" srcId="{9015073A-572C-4283-9BAD-91537F4B6F6C}" destId="{A2306A15-54A4-4CF4-BB91-EB87C8565645}" srcOrd="4" destOrd="0" presId="urn:microsoft.com/office/officeart/2005/8/layout/equation1"/>
    <dgm:cxn modelId="{AF3624FC-56E9-4164-AA2B-924D52461DB1}" type="presParOf" srcId="{9015073A-572C-4283-9BAD-91537F4B6F6C}" destId="{05F98909-57E7-479A-8163-95E0E980E697}" srcOrd="5" destOrd="0" presId="urn:microsoft.com/office/officeart/2005/8/layout/equation1"/>
    <dgm:cxn modelId="{620F9225-D1EF-4BB2-9B61-99BCB79FB6F0}" type="presParOf" srcId="{9015073A-572C-4283-9BAD-91537F4B6F6C}" destId="{0192BBD5-26CE-405B-AF5D-B0A29DFBA14E}" srcOrd="6" destOrd="0" presId="urn:microsoft.com/office/officeart/2005/8/layout/equation1"/>
    <dgm:cxn modelId="{B9EFDC23-19D0-4655-9E9A-BE44516CE2E6}" type="presParOf" srcId="{9015073A-572C-4283-9BAD-91537F4B6F6C}" destId="{503D9E7A-0542-413D-B824-987C5FDD352F}" srcOrd="7" destOrd="0" presId="urn:microsoft.com/office/officeart/2005/8/layout/equation1"/>
    <dgm:cxn modelId="{B7BB703D-F775-4E8C-B0B4-791EB8A4357F}" type="presParOf" srcId="{9015073A-572C-4283-9BAD-91537F4B6F6C}" destId="{01A48817-B64F-4636-B5C1-1D19A9ABA6FD}" srcOrd="8" destOrd="0" presId="urn:microsoft.com/office/officeart/2005/8/layout/equation1"/>
    <dgm:cxn modelId="{9DCE55E6-2AD9-4BAE-8EEB-6783DE3E1C2B}" type="presParOf" srcId="{9015073A-572C-4283-9BAD-91537F4B6F6C}" destId="{B7B0F86A-FC12-4E5C-8444-07B9C8883AA7}" srcOrd="9" destOrd="0" presId="urn:microsoft.com/office/officeart/2005/8/layout/equation1"/>
    <dgm:cxn modelId="{AFDE317B-BFE4-45A2-A09C-289DA27782ED}" type="presParOf" srcId="{9015073A-572C-4283-9BAD-91537F4B6F6C}" destId="{F9E27F89-C575-478D-A7A9-1EF8435D1EB3}" srcOrd="10" destOrd="0" presId="urn:microsoft.com/office/officeart/2005/8/layout/equation1"/>
    <dgm:cxn modelId="{43B6F7E1-10F4-47B0-A06B-57493D16C6C0}" type="presParOf" srcId="{9015073A-572C-4283-9BAD-91537F4B6F6C}" destId="{DE8ACBD1-30A1-4795-BD3D-C73D50811129}" srcOrd="11" destOrd="0" presId="urn:microsoft.com/office/officeart/2005/8/layout/equation1"/>
    <dgm:cxn modelId="{98564741-33A4-40FD-9D9F-9D43E5A850D6}" type="presParOf" srcId="{9015073A-572C-4283-9BAD-91537F4B6F6C}" destId="{D4EDF877-F019-47B6-AF4F-287C657BBA81}" srcOrd="12" destOrd="0" presId="urn:microsoft.com/office/officeart/2005/8/layout/equation1"/>
  </dgm:cxnLst>
  <dgm:bg/>
  <dgm:whole/>
</dgm:dataModel>
</file>

<file path=ppt/diagrams/data4.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custT="1"/>
      <dgm:spPr>
        <a:solidFill>
          <a:schemeClr val="accent2">
            <a:lumMod val="75000"/>
          </a:schemeClr>
        </a:solidFill>
      </dgm:spPr>
      <dgm:t>
        <a:bodyPr/>
        <a:lstStyle/>
        <a:p>
          <a:pPr algn="ctr" rtl="0"/>
          <a:r>
            <a:rPr lang="es-MX" sz="2500" b="1" dirty="0" smtClean="0"/>
            <a:t>LA REALIZACIÓN DE LOS VALORES DEL DERECHO; </a:t>
          </a:r>
          <a:r>
            <a:rPr lang="es-MX" sz="2000" b="1" dirty="0" smtClean="0"/>
            <a:t>JUSTICIA Y SEGURIDAD JURÍDICA</a:t>
          </a:r>
          <a:endParaRPr lang="es-ES" sz="2000" b="1"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5642514B-DD0C-4524-ACE3-34DD97068D28}" type="presOf" srcId="{8B0F1836-1EAF-41C4-B0C0-446F58D4C46F}" destId="{2F350E29-DC83-4309-956B-6DE34027F2D2}"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0DE4F912-ABA2-454B-8BCB-44068237AA59}" type="presOf" srcId="{D570D13C-CAA4-49EE-9EB3-56D1F4319664}" destId="{54108079-3681-4ED9-8028-9E2F62605F57}" srcOrd="0" destOrd="0" presId="urn:microsoft.com/office/officeart/2005/8/layout/vList2"/>
    <dgm:cxn modelId="{CFEFFB51-4DB5-4477-95BC-6BE6E8493B84}" type="presParOf" srcId="{54108079-3681-4ED9-8028-9E2F62605F57}" destId="{2F350E29-DC83-4309-956B-6DE34027F2D2}" srcOrd="0"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9CE2DD0C-874E-4BCF-B235-9AF9A3BA113C}">
      <dgm:prSet custT="1"/>
      <dgm:spPr>
        <a:solidFill>
          <a:schemeClr val="accent2">
            <a:lumMod val="60000"/>
            <a:lumOff val="40000"/>
          </a:schemeClr>
        </a:solidFill>
      </dgm:spPr>
      <dgm:t>
        <a:bodyPr/>
        <a:lstStyle/>
        <a:p>
          <a:pPr rtl="0"/>
          <a:r>
            <a:rPr lang="es-MX" sz="2400" dirty="0" smtClean="0"/>
            <a:t>Aparentemente existe una contradicción entre la realización de la Justicia y la Seguridad Jurídica que ha trascendido a la doctrina; algunos autores como </a:t>
          </a:r>
          <a:r>
            <a:rPr lang="es-MX" sz="2400" dirty="0" err="1" smtClean="0"/>
            <a:t>Couture</a:t>
          </a:r>
          <a:r>
            <a:rPr lang="es-MX" sz="2400" dirty="0" smtClean="0"/>
            <a:t> al identificar el Derecho con la legislación y la seguridad jurídica señala como mandamiento del abogado luchar por el derecho, pero el día en que encuentre el conflicto el derecho con la justicia propone la lucha por la justicia. </a:t>
          </a:r>
          <a:endParaRPr lang="es-MX" sz="2400"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1" custScaleY="1008498" custLinFactY="-29001" custLinFactNeighborX="-332" custLinFactNeighborY="-100000">
        <dgm:presLayoutVars>
          <dgm:chMax val="0"/>
          <dgm:bulletEnabled val="1"/>
        </dgm:presLayoutVars>
      </dgm:prSet>
      <dgm:spPr/>
      <dgm:t>
        <a:bodyPr/>
        <a:lstStyle/>
        <a:p>
          <a:endParaRPr lang="es-MX"/>
        </a:p>
      </dgm:t>
    </dgm:pt>
  </dgm:ptLst>
  <dgm:cxnLst>
    <dgm:cxn modelId="{0A7AEC0E-5ECE-45E3-88C2-DF2FDDA5C9B8}" srcId="{22EBEE2E-00B1-417C-9C26-1F1A1DC48F9B}" destId="{9CE2DD0C-874E-4BCF-B235-9AF9A3BA113C}" srcOrd="0" destOrd="0" parTransId="{640D1B95-92D5-4BE8-B802-72BB1C8E83B1}" sibTransId="{A8C206D4-FEAD-46B2-BE07-CFA25942A42B}"/>
    <dgm:cxn modelId="{0C2BBBE5-3409-46E2-82AD-E2A8523808BF}" type="presOf" srcId="{9CE2DD0C-874E-4BCF-B235-9AF9A3BA113C}" destId="{D9098BD4-870E-41DC-BACC-5EC0E262D5F6}" srcOrd="0" destOrd="0" presId="urn:microsoft.com/office/officeart/2005/8/layout/vList2"/>
    <dgm:cxn modelId="{25681B8E-9940-4E64-A074-093CF7B5494D}" type="presOf" srcId="{22EBEE2E-00B1-417C-9C26-1F1A1DC48F9B}" destId="{E6E30030-3C09-4F54-8AE5-9C5095772DD1}" srcOrd="0" destOrd="0" presId="urn:microsoft.com/office/officeart/2005/8/layout/vList2"/>
    <dgm:cxn modelId="{515706D1-0CC5-4D7D-90D6-1B97CA856C8C}" type="presParOf" srcId="{E6E30030-3C09-4F54-8AE5-9C5095772DD1}" destId="{D9098BD4-870E-41DC-BACC-5EC0E262D5F6}" srcOrd="0"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6">
            <a:lumMod val="75000"/>
          </a:schemeClr>
        </a:solidFill>
      </dgm:spPr>
      <dgm:t>
        <a:bodyPr/>
        <a:lstStyle/>
        <a:p>
          <a:pPr algn="ctr" rtl="0"/>
          <a:r>
            <a:rPr lang="es-MX" dirty="0" smtClean="0"/>
            <a:t>EL DESARROLLO DEL DERECHO COMO CIENCIA</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96E3E767-6E44-4454-ABDA-34F5ADEF2BDA}"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C3C7C94D-8F34-4758-A09F-9C24B033C800}" type="presOf" srcId="{8B0F1836-1EAF-41C4-B0C0-446F58D4C46F}" destId="{2F350E29-DC83-4309-956B-6DE34027F2D2}" srcOrd="0" destOrd="0" presId="urn:microsoft.com/office/officeart/2005/8/layout/vList2"/>
    <dgm:cxn modelId="{947F884F-32B9-4A49-8494-294736EE39F1}"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6DF3D2B4-2FBE-4194-BAC0-ADD35AE78AB7}">
      <dgm:prSet custT="1"/>
      <dgm:spPr>
        <a:solidFill>
          <a:srgbClr val="0070C0"/>
        </a:solidFill>
      </dgm:spPr>
      <dgm:t>
        <a:bodyPr/>
        <a:lstStyle/>
        <a:p>
          <a:pPr rtl="0"/>
          <a:r>
            <a:rPr lang="es-MX" sz="2000" dirty="0" smtClean="0"/>
            <a:t>La investigación científica del derecho está estrechamente vinculada al avance de la ciencia jurídica; ninguna investigación se explica sin su aporte modesto o espléndido a la ciencia.</a:t>
          </a:r>
        </a:p>
        <a:p>
          <a:r>
            <a:rPr lang="es-MX" sz="2000" dirty="0" smtClean="0"/>
            <a:t>La vinculación de la investigación al avance científico se da en dos aspectos principalmente; en cuanto a la necesidad de indagar la experiencia de otros investigadores respecto del objeto a investigar y en relación al imperativo de que cada nueva investigación contribuye al avance científico del área respectiva. </a:t>
          </a:r>
        </a:p>
        <a:p>
          <a:r>
            <a:rPr lang="es-MX" sz="2000" dirty="0" smtClean="0"/>
            <a:t>La ciencia jurídica como toda ciencia es dinámica, sus contenidos están sujetos a la permanente confrontación científica que hacen posible mejores formas de convivencia social. </a:t>
          </a:r>
          <a:endParaRPr lang="es-ES" sz="2000"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7CDA026-FCC0-45F1-80A3-53ED1A458A4D}" type="pres">
      <dgm:prSet presAssocID="{6DF3D2B4-2FBE-4194-BAC0-ADD35AE78AB7}" presName="parentText" presStyleLbl="node1" presStyleIdx="0" presStyleCnt="1" custScaleY="849771" custLinFactY="-17893" custLinFactNeighborX="-332" custLinFactNeighborY="-100000">
        <dgm:presLayoutVars>
          <dgm:chMax val="0"/>
          <dgm:bulletEnabled val="1"/>
        </dgm:presLayoutVars>
      </dgm:prSet>
      <dgm:spPr/>
      <dgm:t>
        <a:bodyPr/>
        <a:lstStyle/>
        <a:p>
          <a:endParaRPr lang="es-MX"/>
        </a:p>
      </dgm:t>
    </dgm:pt>
  </dgm:ptLst>
  <dgm:cxnLst>
    <dgm:cxn modelId="{F0F56053-C191-479E-8BB5-332157FB804C}" srcId="{22EBEE2E-00B1-417C-9C26-1F1A1DC48F9B}" destId="{6DF3D2B4-2FBE-4194-BAC0-ADD35AE78AB7}" srcOrd="0" destOrd="0" parTransId="{595E97DB-0206-4E48-8EE8-F7672CA73420}" sibTransId="{35929A78-0955-45C3-A764-B6C3DEE120CF}"/>
    <dgm:cxn modelId="{B65D0B95-55CC-40F3-9A2D-7A8DC0861560}" type="presOf" srcId="{6DF3D2B4-2FBE-4194-BAC0-ADD35AE78AB7}" destId="{D7CDA026-FCC0-45F1-80A3-53ED1A458A4D}" srcOrd="0" destOrd="0" presId="urn:microsoft.com/office/officeart/2005/8/layout/vList2"/>
    <dgm:cxn modelId="{65152A34-3BC4-4932-B7D2-B41969B3DBA2}" type="presOf" srcId="{22EBEE2E-00B1-417C-9C26-1F1A1DC48F9B}" destId="{E6E30030-3C09-4F54-8AE5-9C5095772DD1}" srcOrd="0" destOrd="0" presId="urn:microsoft.com/office/officeart/2005/8/layout/vList2"/>
    <dgm:cxn modelId="{F2E6513D-DF23-4540-8D02-C402EB145DF1}" type="presParOf" srcId="{E6E30030-3C09-4F54-8AE5-9C5095772DD1}" destId="{D7CDA026-FCC0-45F1-80A3-53ED1A458A4D}" srcOrd="0" destOrd="0" presId="urn:microsoft.com/office/officeart/2005/8/layout/vList2"/>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MX" sz="2000" dirty="0" smtClean="0"/>
            <a:t>EL BIEN DEL SER HUMANO</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MX" sz="2400" dirty="0" smtClean="0"/>
            <a:t>La investigación jurídica al bien parcial de unos cuantos en detrimento de los demás se separa de la teleología general de la investigación y contraviene los valores del derecho. </a:t>
          </a:r>
          <a:endParaRPr lang="es-MX" sz="2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48975" custScaleY="137432" custLinFactNeighborX="-10621" custLinFactNeighborY="-18877">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dgm:pt>
    <dgm:pt modelId="{E9AE880C-5EC3-4E24-849B-539CD8DDC8DB}" type="pres">
      <dgm:prSet presAssocID="{2CE5DF26-B670-401B-ADF0-79AB843A4502}" presName="text2" presStyleLbl="fgAcc2" presStyleIdx="0" presStyleCnt="1" custScaleX="245808" custScaleY="288949">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AA80844B-4046-43E7-846B-C84063B83832}" type="presOf" srcId="{FBFF5AC6-D4FF-448F-B809-D5A0E91CD25C}" destId="{C3569CA3-BC6C-4890-9B47-EB5B5220EA40}" srcOrd="0" destOrd="0" presId="urn:microsoft.com/office/officeart/2005/8/layout/hierarchy1"/>
    <dgm:cxn modelId="{D9AA8217-7706-4CAB-A903-00FFAE249A5A}" type="presOf" srcId="{FE4B5F38-D98F-4533-B936-ED4F327F2691}" destId="{0E4B76F5-E02E-427F-98EA-BBB0906BB7AE}" srcOrd="0" destOrd="0" presId="urn:microsoft.com/office/officeart/2005/8/layout/hierarchy1"/>
    <dgm:cxn modelId="{5261336A-E016-479B-9C4D-EEE0B90D861D}" type="presOf" srcId="{A3D6C485-362F-4B09-B28D-FAF684C4F639}" destId="{4B7F4AB9-F29B-4850-8C18-D2E3C0E2F58E}" srcOrd="0" destOrd="0" presId="urn:microsoft.com/office/officeart/2005/8/layout/hierarchy1"/>
    <dgm:cxn modelId="{1C35EAAC-0AF6-450F-AC76-4FA9A3CDB512}" type="presOf" srcId="{2CE5DF26-B670-401B-ADF0-79AB843A4502}" destId="{E9AE880C-5EC3-4E24-849B-539CD8DDC8DB}"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2DCFF1BA-75F7-4828-BBD5-8E0307F077CC}" type="presParOf" srcId="{C3569CA3-BC6C-4890-9B47-EB5B5220EA40}" destId="{9AA6EF33-DCBB-4D85-858D-B1941F11E53B}" srcOrd="0" destOrd="0" presId="urn:microsoft.com/office/officeart/2005/8/layout/hierarchy1"/>
    <dgm:cxn modelId="{8D3D0E32-317C-48EA-B45E-1833807FBBF8}" type="presParOf" srcId="{9AA6EF33-DCBB-4D85-858D-B1941F11E53B}" destId="{4B3E1051-24E6-4F90-BFAB-DD95666A1787}" srcOrd="0" destOrd="0" presId="urn:microsoft.com/office/officeart/2005/8/layout/hierarchy1"/>
    <dgm:cxn modelId="{4DA2A653-3F4B-4A8E-837C-726BD86748DA}" type="presParOf" srcId="{4B3E1051-24E6-4F90-BFAB-DD95666A1787}" destId="{75EAD2D3-6CE4-4F11-BEF9-1DC2D4DBE0D6}" srcOrd="0" destOrd="0" presId="urn:microsoft.com/office/officeart/2005/8/layout/hierarchy1"/>
    <dgm:cxn modelId="{CACDAE50-511B-4C3D-B552-BC8161F662F4}" type="presParOf" srcId="{4B3E1051-24E6-4F90-BFAB-DD95666A1787}" destId="{4B7F4AB9-F29B-4850-8C18-D2E3C0E2F58E}" srcOrd="1" destOrd="0" presId="urn:microsoft.com/office/officeart/2005/8/layout/hierarchy1"/>
    <dgm:cxn modelId="{C3CD3BCD-A88D-46A8-9CB0-CBDD2CC2B1B5}" type="presParOf" srcId="{9AA6EF33-DCBB-4D85-858D-B1941F11E53B}" destId="{6711D6AE-1971-4272-B907-1577FDAAFF7C}" srcOrd="1" destOrd="0" presId="urn:microsoft.com/office/officeart/2005/8/layout/hierarchy1"/>
    <dgm:cxn modelId="{EFEB26D4-0A3D-4A41-80AC-6749E935A764}" type="presParOf" srcId="{6711D6AE-1971-4272-B907-1577FDAAFF7C}" destId="{0E4B76F5-E02E-427F-98EA-BBB0906BB7AE}" srcOrd="0" destOrd="0" presId="urn:microsoft.com/office/officeart/2005/8/layout/hierarchy1"/>
    <dgm:cxn modelId="{D20B4A54-635C-46B5-B54B-8D2C8B46DF87}" type="presParOf" srcId="{6711D6AE-1971-4272-B907-1577FDAAFF7C}" destId="{38CBADFD-A4FB-461D-A322-C93227F6E4A1}" srcOrd="1" destOrd="0" presId="urn:microsoft.com/office/officeart/2005/8/layout/hierarchy1"/>
    <dgm:cxn modelId="{C5F5D6CC-48F2-4AAC-A89D-1C209426AEEE}" type="presParOf" srcId="{38CBADFD-A4FB-461D-A322-C93227F6E4A1}" destId="{5E5D4454-7FA8-42A6-9A60-25EEFBBBDE56}" srcOrd="0" destOrd="0" presId="urn:microsoft.com/office/officeart/2005/8/layout/hierarchy1"/>
    <dgm:cxn modelId="{A2115949-0B28-4490-ADFE-1CC344D3A8D6}" type="presParOf" srcId="{5E5D4454-7FA8-42A6-9A60-25EEFBBBDE56}" destId="{E82D1BB4-9A5E-4D81-93B4-487B2E7F5108}" srcOrd="0" destOrd="0" presId="urn:microsoft.com/office/officeart/2005/8/layout/hierarchy1"/>
    <dgm:cxn modelId="{77523B13-76F7-4A4A-BF8D-8974D209DB4C}" type="presParOf" srcId="{5E5D4454-7FA8-42A6-9A60-25EEFBBBDE56}" destId="{E9AE880C-5EC3-4E24-849B-539CD8DDC8DB}" srcOrd="1" destOrd="0" presId="urn:microsoft.com/office/officeart/2005/8/layout/hierarchy1"/>
    <dgm:cxn modelId="{BD7E27A4-8257-4F31-A9C4-9C94800672BC}" type="presParOf" srcId="{38CBADFD-A4FB-461D-A322-C93227F6E4A1}" destId="{328B4D06-8F56-4C1E-BD81-3751905068F1}"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MX" sz="2000" dirty="0" smtClean="0"/>
            <a:t>EL BIEN DEL SER HUMANO</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MX" sz="2400" dirty="0" smtClean="0"/>
            <a:t>Toda ciencia se justifica plenamente en la medida que incursione con profundidad en la satisfacción de determinadas necesidades humanas, así como las ciencias médicas participan en satisfacer necesidades de salud, la ciencia jurídica participa en la satisfacción de necesidades de justicia y seguridad jurídica. En la medida que se dé respuesta a estas necesidades se participa en el bienestar, bien ser y bien nacer del hombre. </a:t>
          </a:r>
          <a:endParaRPr lang="es-MX" sz="2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a:solidFill>
          <a:schemeClr val="accent1">
            <a:lumMod val="75000"/>
          </a:schemeClr>
        </a:solidFill>
      </dgm:spPr>
      <dgm:t>
        <a:bodyPr/>
        <a:lstStyle/>
        <a:p>
          <a:endParaRPr lang="es-MX"/>
        </a:p>
      </dgm:t>
    </dgm:pt>
    <dgm:pt modelId="{4B7F4AB9-F29B-4850-8C18-D2E3C0E2F58E}" type="pres">
      <dgm:prSet presAssocID="{A3D6C485-362F-4B09-B28D-FAF684C4F639}" presName="text" presStyleLbl="fgAcc0" presStyleIdx="0" presStyleCnt="1" custScaleX="148975" custScaleY="137432" custLinFactNeighborX="-10621" custLinFactNeighborY="-18877">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a:solidFill>
          <a:srgbClr val="00B050"/>
        </a:solidFill>
      </dgm:spPr>
      <dgm:t>
        <a:bodyPr/>
        <a:lstStyle/>
        <a:p>
          <a:endParaRPr lang="es-MX"/>
        </a:p>
      </dgm:t>
    </dgm:pt>
    <dgm:pt modelId="{E9AE880C-5EC3-4E24-849B-539CD8DDC8DB}" type="pres">
      <dgm:prSet presAssocID="{2CE5DF26-B670-401B-ADF0-79AB843A4502}" presName="text2" presStyleLbl="fgAcc2" presStyleIdx="0" presStyleCnt="1" custScaleX="384322" custScaleY="403144">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0F262DC8-1BB5-464E-8C35-9CF2C17ABD1E}" type="presOf" srcId="{FE4B5F38-D98F-4533-B936-ED4F327F2691}" destId="{0E4B76F5-E02E-427F-98EA-BBB0906BB7AE}" srcOrd="0" destOrd="0" presId="urn:microsoft.com/office/officeart/2005/8/layout/hierarchy1"/>
    <dgm:cxn modelId="{B38B6BCE-AF91-49E4-88AF-922F20186981}" type="presOf" srcId="{2CE5DF26-B670-401B-ADF0-79AB843A4502}" destId="{E9AE880C-5EC3-4E24-849B-539CD8DDC8DB}" srcOrd="0" destOrd="0" presId="urn:microsoft.com/office/officeart/2005/8/layout/hierarchy1"/>
    <dgm:cxn modelId="{4887AD3F-1747-45CF-AB12-C2F0E3904AA2}" type="presOf" srcId="{A3D6C485-362F-4B09-B28D-FAF684C4F639}" destId="{4B7F4AB9-F29B-4850-8C18-D2E3C0E2F58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3F5F1222-4324-469F-87AA-3C36C36895E4}" type="presOf" srcId="{FBFF5AC6-D4FF-448F-B809-D5A0E91CD25C}" destId="{C3569CA3-BC6C-4890-9B47-EB5B5220EA40}" srcOrd="0" destOrd="0" presId="urn:microsoft.com/office/officeart/2005/8/layout/hierarchy1"/>
    <dgm:cxn modelId="{E05B60B3-50BA-4039-851D-66F80A3D3535}" type="presParOf" srcId="{C3569CA3-BC6C-4890-9B47-EB5B5220EA40}" destId="{9AA6EF33-DCBB-4D85-858D-B1941F11E53B}" srcOrd="0" destOrd="0" presId="urn:microsoft.com/office/officeart/2005/8/layout/hierarchy1"/>
    <dgm:cxn modelId="{48A4EECA-42EE-43DF-B02F-DC6DC9627BDA}" type="presParOf" srcId="{9AA6EF33-DCBB-4D85-858D-B1941F11E53B}" destId="{4B3E1051-24E6-4F90-BFAB-DD95666A1787}" srcOrd="0" destOrd="0" presId="urn:microsoft.com/office/officeart/2005/8/layout/hierarchy1"/>
    <dgm:cxn modelId="{3B76B40D-B644-4D9B-BFBD-D6C5095B7D20}" type="presParOf" srcId="{4B3E1051-24E6-4F90-BFAB-DD95666A1787}" destId="{75EAD2D3-6CE4-4F11-BEF9-1DC2D4DBE0D6}" srcOrd="0" destOrd="0" presId="urn:microsoft.com/office/officeart/2005/8/layout/hierarchy1"/>
    <dgm:cxn modelId="{F0C2BE82-6CE7-4D75-BA0D-22C4FAB3FB3F}" type="presParOf" srcId="{4B3E1051-24E6-4F90-BFAB-DD95666A1787}" destId="{4B7F4AB9-F29B-4850-8C18-D2E3C0E2F58E}" srcOrd="1" destOrd="0" presId="urn:microsoft.com/office/officeart/2005/8/layout/hierarchy1"/>
    <dgm:cxn modelId="{6F1EE5C2-5F8A-4173-89FF-C004F55618AB}" type="presParOf" srcId="{9AA6EF33-DCBB-4D85-858D-B1941F11E53B}" destId="{6711D6AE-1971-4272-B907-1577FDAAFF7C}" srcOrd="1" destOrd="0" presId="urn:microsoft.com/office/officeart/2005/8/layout/hierarchy1"/>
    <dgm:cxn modelId="{A58029CA-7079-4371-8482-A674F94ABD7D}" type="presParOf" srcId="{6711D6AE-1971-4272-B907-1577FDAAFF7C}" destId="{0E4B76F5-E02E-427F-98EA-BBB0906BB7AE}" srcOrd="0" destOrd="0" presId="urn:microsoft.com/office/officeart/2005/8/layout/hierarchy1"/>
    <dgm:cxn modelId="{02E85C9E-15E4-4DDA-94A2-483BE1F0A4BC}" type="presParOf" srcId="{6711D6AE-1971-4272-B907-1577FDAAFF7C}" destId="{38CBADFD-A4FB-461D-A322-C93227F6E4A1}" srcOrd="1" destOrd="0" presId="urn:microsoft.com/office/officeart/2005/8/layout/hierarchy1"/>
    <dgm:cxn modelId="{32D223F1-150E-4BEA-964A-DA321CE9054D}" type="presParOf" srcId="{38CBADFD-A4FB-461D-A322-C93227F6E4A1}" destId="{5E5D4454-7FA8-42A6-9A60-25EEFBBBDE56}" srcOrd="0" destOrd="0" presId="urn:microsoft.com/office/officeart/2005/8/layout/hierarchy1"/>
    <dgm:cxn modelId="{24DE95BB-D467-4AE1-B4F9-8574A6349930}" type="presParOf" srcId="{5E5D4454-7FA8-42A6-9A60-25EEFBBBDE56}" destId="{E82D1BB4-9A5E-4D81-93B4-487B2E7F5108}" srcOrd="0" destOrd="0" presId="urn:microsoft.com/office/officeart/2005/8/layout/hierarchy1"/>
    <dgm:cxn modelId="{B6C36C7F-01BA-475A-A695-13658C4667AF}" type="presParOf" srcId="{5E5D4454-7FA8-42A6-9A60-25EEFBBBDE56}" destId="{E9AE880C-5EC3-4E24-849B-539CD8DDC8DB}" srcOrd="1" destOrd="0" presId="urn:microsoft.com/office/officeart/2005/8/layout/hierarchy1"/>
    <dgm:cxn modelId="{E0F806F3-7FE6-4C87-B4EE-73EAE636B025}" type="presParOf" srcId="{38CBADFD-A4FB-461D-A322-C93227F6E4A1}" destId="{328B4D06-8F56-4C1E-BD81-3751905068F1}" srcOrd="1" destOrd="0" presId="urn:microsoft.com/office/officeart/2005/8/layout/hierarchy1"/>
  </dgm:cxnLst>
  <dgm:bg/>
  <dgm:whole/>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9844"/>
          <a:ext cx="7043758" cy="1103310"/>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s-ES" sz="4600" kern="1200" dirty="0" smtClean="0"/>
            <a:t>El Proceso Administrativo</a:t>
          </a:r>
          <a:endParaRPr lang="es-ES" sz="4600" kern="1200" dirty="0"/>
        </a:p>
      </dsp:txBody>
      <dsp:txXfrm>
        <a:off x="0" y="19844"/>
        <a:ext cx="7043758" cy="110331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1944241" y="0"/>
          <a:ext cx="3234893" cy="207438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i="1" kern="1200" dirty="0" smtClean="0"/>
            <a:t>Tipos de Planeación</a:t>
          </a:r>
          <a:endParaRPr lang="es-MX" sz="1800" i="0" kern="1200" dirty="0"/>
        </a:p>
      </dsp:txBody>
      <dsp:txXfrm>
        <a:off x="1944241" y="0"/>
        <a:ext cx="3234893" cy="2074380"/>
      </dsp:txXfrm>
    </dsp:sp>
    <dsp:sp modelId="{49C287F1-5D4A-4AA3-8006-5F6FF8C14973}">
      <dsp:nvSpPr>
        <dsp:cNvPr id="0" name=""/>
        <dsp:cNvSpPr/>
      </dsp:nvSpPr>
      <dsp:spPr>
        <a:xfrm rot="16944500">
          <a:off x="1294205" y="1796209"/>
          <a:ext cx="829550" cy="591198"/>
        </a:xfrm>
        <a:prstGeom prst="leftArrow">
          <a:avLst>
            <a:gd name="adj1" fmla="val 60000"/>
            <a:gd name="adj2" fmla="val 50000"/>
          </a:avLst>
        </a:prstGeom>
        <a:solidFill>
          <a:schemeClr val="accent1">
            <a:tint val="95000"/>
          </a:schemeClr>
        </a:solidFill>
        <a:ln w="9525" cap="flat" cmpd="sng" algn="ctr">
          <a:solidFill>
            <a:schemeClr val="accent1"/>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shade val="70000"/>
              <a:satMod val="105000"/>
            </a:schemeClr>
          </a:contourClr>
        </a:sp3d>
      </dsp:spPr>
      <dsp:style>
        <a:lnRef idx="1">
          <a:schemeClr val="accent1"/>
        </a:lnRef>
        <a:fillRef idx="3">
          <a:schemeClr val="accent1"/>
        </a:fillRef>
        <a:effectRef idx="2">
          <a:schemeClr val="accent1"/>
        </a:effectRef>
        <a:fontRef idx="minor">
          <a:schemeClr val="lt1"/>
        </a:fontRef>
      </dsp:style>
    </dsp:sp>
    <dsp:sp modelId="{6180DE90-F576-4EEF-82A7-EF8C155B5481}">
      <dsp:nvSpPr>
        <dsp:cNvPr id="0" name=""/>
        <dsp:cNvSpPr/>
      </dsp:nvSpPr>
      <dsp:spPr>
        <a:xfrm>
          <a:off x="216017" y="2934671"/>
          <a:ext cx="2021189" cy="1854219"/>
        </a:xfrm>
        <a:prstGeom prst="roundRect">
          <a:avLst>
            <a:gd name="adj" fmla="val 10000"/>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b="1" kern="1200" dirty="0" smtClean="0"/>
            <a:t>Estratégica</a:t>
          </a:r>
        </a:p>
        <a:p>
          <a:pPr lvl="0" algn="ctr" defTabSz="889000">
            <a:lnSpc>
              <a:spcPct val="90000"/>
            </a:lnSpc>
            <a:spcBef>
              <a:spcPct val="0"/>
            </a:spcBef>
            <a:spcAft>
              <a:spcPct val="35000"/>
            </a:spcAft>
          </a:pPr>
          <a:r>
            <a:rPr lang="es-ES" sz="2000" b="1" kern="1200" dirty="0" smtClean="0"/>
            <a:t> –lineamientos </a:t>
          </a:r>
          <a:r>
            <a:rPr lang="es-ES" sz="2000" b="1" kern="1200" dirty="0" err="1" smtClean="0"/>
            <a:t>grales</a:t>
          </a:r>
          <a:r>
            <a:rPr lang="es-ES" sz="2000" b="1" kern="1200" dirty="0" smtClean="0"/>
            <a:t>.</a:t>
          </a:r>
        </a:p>
        <a:p>
          <a:pPr lvl="0" algn="ctr" defTabSz="889000">
            <a:lnSpc>
              <a:spcPct val="90000"/>
            </a:lnSpc>
            <a:spcBef>
              <a:spcPct val="0"/>
            </a:spcBef>
            <a:spcAft>
              <a:spcPct val="35000"/>
            </a:spcAft>
          </a:pPr>
          <a:r>
            <a:rPr lang="es-ES" sz="2000" b="1" kern="1200" dirty="0" smtClean="0"/>
            <a:t>mayor jerarquía</a:t>
          </a:r>
          <a:endParaRPr lang="es-MX" sz="2000" i="0" kern="1200" dirty="0"/>
        </a:p>
      </dsp:txBody>
      <dsp:txXfrm>
        <a:off x="216017" y="2934671"/>
        <a:ext cx="2021189" cy="1854219"/>
      </dsp:txXfrm>
    </dsp:sp>
    <dsp:sp modelId="{540D4BDE-C491-49EB-B740-D63E52D6A5F0}">
      <dsp:nvSpPr>
        <dsp:cNvPr id="0" name=""/>
        <dsp:cNvSpPr/>
      </dsp:nvSpPr>
      <dsp:spPr>
        <a:xfrm rot="16517968">
          <a:off x="3170603" y="2404133"/>
          <a:ext cx="812634" cy="591198"/>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37F55CC-BF42-4A2E-BDFE-58313B82DEB5}">
      <dsp:nvSpPr>
        <dsp:cNvPr id="0" name=""/>
        <dsp:cNvSpPr/>
      </dsp:nvSpPr>
      <dsp:spPr>
        <a:xfrm>
          <a:off x="2520269" y="3058788"/>
          <a:ext cx="1970661" cy="1656191"/>
        </a:xfrm>
        <a:prstGeom prst="roundRect">
          <a:avLst>
            <a:gd name="adj" fmla="val 10000"/>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b="1" kern="1200" dirty="0" smtClean="0"/>
            <a:t>Funcional –lineamientos específicos mandos medios</a:t>
          </a:r>
          <a:endParaRPr lang="es-MX" sz="2000" i="0" kern="1200" dirty="0"/>
        </a:p>
      </dsp:txBody>
      <dsp:txXfrm>
        <a:off x="2520269" y="3058788"/>
        <a:ext cx="1970661" cy="1656191"/>
      </dsp:txXfrm>
    </dsp:sp>
    <dsp:sp modelId="{B7242BD6-91B2-4E54-90C9-E9F7D84E5EE8}">
      <dsp:nvSpPr>
        <dsp:cNvPr id="0" name=""/>
        <dsp:cNvSpPr/>
      </dsp:nvSpPr>
      <dsp:spPr>
        <a:xfrm rot="14928118">
          <a:off x="4915473" y="2136341"/>
          <a:ext cx="1070793" cy="591198"/>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291D15A-0D24-470A-A808-57F197829294}">
      <dsp:nvSpPr>
        <dsp:cNvPr id="0" name=""/>
        <dsp:cNvSpPr/>
      </dsp:nvSpPr>
      <dsp:spPr>
        <a:xfrm>
          <a:off x="4609903" y="3150719"/>
          <a:ext cx="1970661" cy="1576529"/>
        </a:xfrm>
        <a:prstGeom prst="roundRect">
          <a:avLst>
            <a:gd name="adj" fmla="val 10000"/>
          </a:avLst>
        </a:prstGeom>
        <a:solidFill>
          <a:schemeClr val="accent4">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i="0" kern="1200" dirty="0" smtClean="0"/>
            <a:t>Operativa – ejecución- últimos niveles</a:t>
          </a:r>
          <a:endParaRPr lang="es-MX" sz="2000" i="0" kern="1200" dirty="0"/>
        </a:p>
      </dsp:txBody>
      <dsp:txXfrm>
        <a:off x="4609903" y="3150719"/>
        <a:ext cx="1970661" cy="1576529"/>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302829" y="566791"/>
          <a:ext cx="2018861" cy="1413202"/>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ES INDISPENSABLE</a:t>
          </a:r>
          <a:endParaRPr lang="es-MX" sz="1400" kern="1200" dirty="0"/>
        </a:p>
      </dsp:txBody>
      <dsp:txXfrm rot="5400000">
        <a:off x="-302829" y="566791"/>
        <a:ext cx="2018861" cy="1413202"/>
      </dsp:txXfrm>
    </dsp:sp>
    <dsp:sp modelId="{9F232B4B-8B77-46B9-980B-B433E1942023}">
      <dsp:nvSpPr>
        <dsp:cNvPr id="0" name=""/>
        <dsp:cNvSpPr/>
      </dsp:nvSpPr>
      <dsp:spPr>
        <a:xfrm rot="5400000">
          <a:off x="3476006" y="-1973706"/>
          <a:ext cx="1661989" cy="5787597"/>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ES_tradnl" sz="2000" kern="1200" dirty="0" smtClean="0"/>
            <a:t>Porque establece la mejor manera de lograr los objetivos del grupo social; empleando métodos para que se pueda desempeñar las actividades eficientemente con un mínimo de esfuerzos.</a:t>
          </a:r>
          <a:endParaRPr lang="es-MX" sz="2000" kern="1200" dirty="0"/>
        </a:p>
      </dsp:txBody>
      <dsp:txXfrm rot="5400000">
        <a:off x="3476006" y="-1973706"/>
        <a:ext cx="1661989" cy="5787597"/>
      </dsp:txXfrm>
    </dsp:sp>
    <dsp:sp modelId="{512B8A4F-035D-470B-B452-D22130002B40}">
      <dsp:nvSpPr>
        <dsp:cNvPr id="0" name=""/>
        <dsp:cNvSpPr/>
      </dsp:nvSpPr>
      <dsp:spPr>
        <a:xfrm rot="5400000">
          <a:off x="-302829" y="3019407"/>
          <a:ext cx="2018861" cy="1413202"/>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PRODUCE EFECTIVIDAD</a:t>
          </a:r>
          <a:endParaRPr lang="es-MX" sz="1400" kern="1200" dirty="0"/>
        </a:p>
      </dsp:txBody>
      <dsp:txXfrm rot="5400000">
        <a:off x="-302829" y="3019407"/>
        <a:ext cx="2018861" cy="1413202"/>
      </dsp:txXfrm>
    </dsp:sp>
    <dsp:sp modelId="{0CAEDA79-01AB-4FB9-8CA1-CFC76B3E979F}">
      <dsp:nvSpPr>
        <dsp:cNvPr id="0" name=""/>
        <dsp:cNvSpPr/>
      </dsp:nvSpPr>
      <dsp:spPr>
        <a:xfrm rot="5400000">
          <a:off x="2992957" y="478909"/>
          <a:ext cx="2628088" cy="5787597"/>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ES_tradnl" sz="2200" kern="1200" dirty="0" smtClean="0"/>
            <a:t>Evita la lentitud e ineficacia en las actividades reduciendo los costos e incrementando la productividad, eliminando la duplicidad de esfuerzos, al delimitar las funciones y responsabilidades.</a:t>
          </a:r>
          <a:endParaRPr lang="es-MX" sz="2200" kern="1200" dirty="0"/>
        </a:p>
        <a:p>
          <a:pPr marL="228600" lvl="1" indent="-228600" algn="l" defTabSz="977900">
            <a:lnSpc>
              <a:spcPct val="90000"/>
            </a:lnSpc>
            <a:spcBef>
              <a:spcPct val="0"/>
            </a:spcBef>
            <a:spcAft>
              <a:spcPct val="15000"/>
            </a:spcAft>
            <a:buChar char="••"/>
          </a:pPr>
          <a:endParaRPr lang="es-MX" sz="2200" kern="1200" dirty="0"/>
        </a:p>
      </dsp:txBody>
      <dsp:txXfrm rot="5400000">
        <a:off x="2992957" y="478909"/>
        <a:ext cx="2628088" cy="5787597"/>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4132"/>
          <a:ext cx="7043758" cy="1530521"/>
        </a:xfrm>
        <a:prstGeom prst="roundRect">
          <a:avLst/>
        </a:prstGeom>
        <a:solidFill>
          <a:srgbClr val="66990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dirty="0" smtClean="0"/>
            <a:t>Características de la Organización</a:t>
          </a:r>
          <a:endParaRPr lang="es-ES" sz="3600" kern="1200" dirty="0"/>
        </a:p>
      </dsp:txBody>
      <dsp:txXfrm>
        <a:off x="0" y="14132"/>
        <a:ext cx="7043758" cy="153052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55985"/>
          <a:ext cx="7043758" cy="3890008"/>
        </a:xfrm>
        <a:prstGeom prst="roundRect">
          <a:avLst/>
        </a:prstGeom>
        <a:solidFill>
          <a:schemeClr val="accent3"/>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s-ES" sz="3600" kern="1200" dirty="0" smtClean="0"/>
            <a:t>Es </a:t>
          </a:r>
          <a:r>
            <a:rPr lang="es-ES_tradnl" sz="3600" i="1" kern="1200" dirty="0" smtClean="0"/>
            <a:t>el conjunto de fases o etapas sucesivas a través de las cuales se efectúa la administración, mismas que se interrelacionan y forman un proceso integral</a:t>
          </a:r>
          <a:endParaRPr lang="es-MX" sz="3600" kern="1200" dirty="0"/>
        </a:p>
      </dsp:txBody>
      <dsp:txXfrm>
        <a:off x="0" y="55985"/>
        <a:ext cx="7043758" cy="3890008"/>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3B548F-E755-43B0-93FC-65EBD8691EC7}">
      <dsp:nvSpPr>
        <dsp:cNvPr id="0" name=""/>
        <dsp:cNvSpPr/>
      </dsp:nvSpPr>
      <dsp:spPr>
        <a:xfrm>
          <a:off x="2227288" y="2405416"/>
          <a:ext cx="2581620" cy="1723466"/>
        </a:xfrm>
        <a:prstGeom prst="ellipse">
          <a:avLst/>
        </a:prstGeom>
        <a:solidFill>
          <a:srgbClr val="FFC0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ES" sz="2700" b="1" kern="1200" dirty="0" smtClean="0"/>
            <a:t>Etapas de la Dirección</a:t>
          </a:r>
          <a:endParaRPr lang="es-MX" sz="2700" kern="1200" dirty="0"/>
        </a:p>
      </dsp:txBody>
      <dsp:txXfrm>
        <a:off x="2227288" y="2405416"/>
        <a:ext cx="2581620" cy="1723466"/>
      </dsp:txXfrm>
    </dsp:sp>
    <dsp:sp modelId="{BA782E44-02D8-4CB5-9025-41EADA8F0E87}">
      <dsp:nvSpPr>
        <dsp:cNvPr id="0" name=""/>
        <dsp:cNvSpPr/>
      </dsp:nvSpPr>
      <dsp:spPr>
        <a:xfrm rot="16024651">
          <a:off x="3220155" y="1680070"/>
          <a:ext cx="464599" cy="6024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16024651">
        <a:off x="3220155" y="1680070"/>
        <a:ext cx="464599" cy="602492"/>
      </dsp:txXfrm>
    </dsp:sp>
    <dsp:sp modelId="{7C1A6FB0-AE62-447C-A3F7-5599E7022055}">
      <dsp:nvSpPr>
        <dsp:cNvPr id="0" name=""/>
        <dsp:cNvSpPr/>
      </dsp:nvSpPr>
      <dsp:spPr>
        <a:xfrm>
          <a:off x="2060329" y="75167"/>
          <a:ext cx="2663938" cy="1455568"/>
        </a:xfrm>
        <a:prstGeom prst="ellipse">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chilly" dir="t"/>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 </a:t>
          </a:r>
          <a:r>
            <a:rPr lang="es-ES" sz="1600" b="1" kern="1200" dirty="0" smtClean="0"/>
            <a:t>TOMA DE DECISIONES</a:t>
          </a:r>
          <a:r>
            <a:rPr lang="es-ES" sz="1600" kern="1200" dirty="0" smtClean="0"/>
            <a:t>.</a:t>
          </a:r>
          <a:endParaRPr lang="es-MX" sz="1600" kern="1200" dirty="0"/>
        </a:p>
      </dsp:txBody>
      <dsp:txXfrm>
        <a:off x="2060329" y="75167"/>
        <a:ext cx="2663938" cy="1455568"/>
      </dsp:txXfrm>
    </dsp:sp>
    <dsp:sp modelId="{2879CF11-D5FF-48DD-A976-CEBE8CDD7EF5}">
      <dsp:nvSpPr>
        <dsp:cNvPr id="0" name=""/>
        <dsp:cNvSpPr/>
      </dsp:nvSpPr>
      <dsp:spPr>
        <a:xfrm rot="20496094">
          <a:off x="4683800" y="2554620"/>
          <a:ext cx="141545" cy="6024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20496094">
        <a:off x="4683800" y="2554620"/>
        <a:ext cx="141545" cy="602492"/>
      </dsp:txXfrm>
    </dsp:sp>
    <dsp:sp modelId="{6A5C8F95-74EE-430C-81A6-36EEEF416631}">
      <dsp:nvSpPr>
        <dsp:cNvPr id="0" name=""/>
        <dsp:cNvSpPr/>
      </dsp:nvSpPr>
      <dsp:spPr>
        <a:xfrm>
          <a:off x="4720153" y="1536672"/>
          <a:ext cx="2552654" cy="1812208"/>
        </a:xfrm>
        <a:prstGeom prst="ellipse">
          <a:avLst/>
        </a:prstGeom>
        <a:solidFill>
          <a:srgbClr val="CC00CC"/>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 I</a:t>
          </a:r>
          <a:r>
            <a:rPr lang="es-ES" sz="1600" b="1" kern="1200" dirty="0" smtClean="0"/>
            <a:t>NTEGRACION</a:t>
          </a:r>
          <a:endParaRPr lang="es-MX" sz="1600" kern="1200" dirty="0"/>
        </a:p>
      </dsp:txBody>
      <dsp:txXfrm>
        <a:off x="4720153" y="1536672"/>
        <a:ext cx="2552654" cy="1812208"/>
      </dsp:txXfrm>
    </dsp:sp>
    <dsp:sp modelId="{AAC4FA0D-A50E-418F-97F8-8C8E6A87B2C8}">
      <dsp:nvSpPr>
        <dsp:cNvPr id="0" name=""/>
        <dsp:cNvSpPr/>
      </dsp:nvSpPr>
      <dsp:spPr>
        <a:xfrm rot="10867520" flipH="1">
          <a:off x="3944385" y="4086389"/>
          <a:ext cx="539198" cy="51270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10867520" flipH="1">
        <a:off x="3944385" y="4086389"/>
        <a:ext cx="539198" cy="512703"/>
      </dsp:txXfrm>
    </dsp:sp>
    <dsp:sp modelId="{0337CB91-747E-4BD2-92D8-F4A280E874CE}">
      <dsp:nvSpPr>
        <dsp:cNvPr id="0" name=""/>
        <dsp:cNvSpPr/>
      </dsp:nvSpPr>
      <dsp:spPr>
        <a:xfrm>
          <a:off x="3691920" y="4560138"/>
          <a:ext cx="2505801" cy="1704557"/>
        </a:xfrm>
        <a:prstGeom prst="ellipse">
          <a:avLst/>
        </a:prstGeom>
        <a:solidFill>
          <a:srgbClr val="FF66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III.-</a:t>
          </a:r>
          <a:r>
            <a:rPr lang="es-ES" sz="1600" b="1" kern="1200" dirty="0" smtClean="0"/>
            <a:t>MOTIVACION</a:t>
          </a:r>
          <a:endParaRPr lang="es-MX" sz="1600" kern="1200" dirty="0"/>
        </a:p>
      </dsp:txBody>
      <dsp:txXfrm>
        <a:off x="3691920" y="4560138"/>
        <a:ext cx="2505801" cy="1704557"/>
      </dsp:txXfrm>
    </dsp:sp>
    <dsp:sp modelId="{4B6D57BF-6B08-4A47-863D-78C40A8246CB}">
      <dsp:nvSpPr>
        <dsp:cNvPr id="0" name=""/>
        <dsp:cNvSpPr/>
      </dsp:nvSpPr>
      <dsp:spPr>
        <a:xfrm rot="8428363">
          <a:off x="2518220" y="3859465"/>
          <a:ext cx="188824" cy="39680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8428363">
        <a:off x="2518220" y="3859465"/>
        <a:ext cx="188824" cy="396807"/>
      </dsp:txXfrm>
    </dsp:sp>
    <dsp:sp modelId="{BEBD3F43-6A85-415F-8370-D6243F1D23B1}">
      <dsp:nvSpPr>
        <dsp:cNvPr id="0" name=""/>
        <dsp:cNvSpPr/>
      </dsp:nvSpPr>
      <dsp:spPr>
        <a:xfrm>
          <a:off x="335670" y="3879222"/>
          <a:ext cx="2622649" cy="1863686"/>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IV.- </a:t>
          </a:r>
          <a:r>
            <a:rPr lang="es-ES" sz="1600" b="1" kern="1200" dirty="0" smtClean="0"/>
            <a:t>COMUNICACIÓN</a:t>
          </a:r>
          <a:endParaRPr lang="es-MX" sz="1600" kern="1200" dirty="0"/>
        </a:p>
      </dsp:txBody>
      <dsp:txXfrm>
        <a:off x="335670" y="3879222"/>
        <a:ext cx="2622649" cy="1863686"/>
      </dsp:txXfrm>
    </dsp:sp>
    <dsp:sp modelId="{C9D4719E-64DD-4EA2-B45B-D00F9789D637}">
      <dsp:nvSpPr>
        <dsp:cNvPr id="0" name=""/>
        <dsp:cNvSpPr/>
      </dsp:nvSpPr>
      <dsp:spPr>
        <a:xfrm rot="12247891">
          <a:off x="2005029" y="2267429"/>
          <a:ext cx="490381" cy="536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12247891">
        <a:off x="2005029" y="2267429"/>
        <a:ext cx="490381" cy="536272"/>
      </dsp:txXfrm>
    </dsp:sp>
    <dsp:sp modelId="{1909D531-99C7-42B0-8193-862B09CCE648}">
      <dsp:nvSpPr>
        <dsp:cNvPr id="0" name=""/>
        <dsp:cNvSpPr/>
      </dsp:nvSpPr>
      <dsp:spPr>
        <a:xfrm>
          <a:off x="56441" y="1296145"/>
          <a:ext cx="2079431" cy="1772036"/>
        </a:xfrm>
        <a:prstGeom prst="ellipse">
          <a:avLst/>
        </a:prstGeom>
        <a:solidFill>
          <a:schemeClr val="accent2">
            <a:tint val="95000"/>
          </a:schemeClr>
        </a:solidFill>
        <a:ln w="9525" cap="flat" cmpd="sng" algn="ctr">
          <a:solidFill>
            <a:schemeClr val="accent2"/>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accent2">
              <a:shade val="70000"/>
              <a:satMod val="105000"/>
            </a:schemeClr>
          </a:contourClr>
        </a:sp3d>
      </dsp:spPr>
      <dsp:style>
        <a:lnRef idx="1">
          <a:schemeClr val="accent2"/>
        </a:lnRef>
        <a:fillRef idx="3">
          <a:schemeClr val="accent2"/>
        </a:fillRef>
        <a:effectRef idx="2">
          <a:schemeClr val="accent2"/>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 </a:t>
          </a:r>
          <a:r>
            <a:rPr lang="es-ES" sz="1600" b="1" kern="1200" dirty="0" smtClean="0"/>
            <a:t>SUPERVISION</a:t>
          </a:r>
          <a:endParaRPr lang="es-MX" sz="1600" kern="1200" dirty="0"/>
        </a:p>
      </dsp:txBody>
      <dsp:txXfrm>
        <a:off x="56441" y="1296145"/>
        <a:ext cx="2079431" cy="1772036"/>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4B76F5-E02E-427F-98EA-BBB0906BB7AE}">
      <dsp:nvSpPr>
        <dsp:cNvPr id="0" name=""/>
        <dsp:cNvSpPr/>
      </dsp:nvSpPr>
      <dsp:spPr>
        <a:xfrm>
          <a:off x="3079713" y="1487140"/>
          <a:ext cx="205894" cy="772235"/>
        </a:xfrm>
        <a:custGeom>
          <a:avLst/>
          <a:gdLst/>
          <a:ahLst/>
          <a:cxnLst/>
          <a:rect l="0" t="0" r="0" b="0"/>
          <a:pathLst>
            <a:path>
              <a:moveTo>
                <a:pt x="0" y="0"/>
              </a:moveTo>
              <a:lnTo>
                <a:pt x="0" y="592649"/>
              </a:lnTo>
              <a:lnTo>
                <a:pt x="205894" y="592649"/>
              </a:lnTo>
              <a:lnTo>
                <a:pt x="205894" y="77223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635729" y="-204625"/>
          <a:ext cx="2887966" cy="169176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851125" y="0"/>
          <a:ext cx="2887966" cy="169176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COORDINACIÓN</a:t>
          </a:r>
          <a:endParaRPr lang="es-MX" sz="2000" b="1" kern="1200" dirty="0"/>
        </a:p>
      </dsp:txBody>
      <dsp:txXfrm>
        <a:off x="1851125" y="0"/>
        <a:ext cx="2887966" cy="1691766"/>
      </dsp:txXfrm>
    </dsp:sp>
    <dsp:sp modelId="{E82D1BB4-9A5E-4D81-93B4-487B2E7F5108}">
      <dsp:nvSpPr>
        <dsp:cNvPr id="0" name=""/>
        <dsp:cNvSpPr/>
      </dsp:nvSpPr>
      <dsp:spPr>
        <a:xfrm>
          <a:off x="903041" y="2259376"/>
          <a:ext cx="4765130" cy="355691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1118437" y="2464002"/>
          <a:ext cx="4765130" cy="35569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_tradnl" sz="2400" kern="1200" dirty="0" smtClean="0"/>
            <a:t>Es </a:t>
          </a:r>
          <a:r>
            <a:rPr lang="es-ES_tradnl" sz="2400" b="1" i="1" kern="1200" dirty="0" smtClean="0"/>
            <a:t> la sincronización de los recursos y esfuerzos de un grupo social, con el fin de lograr armonía y rapidez en el desarrollo y logro de los objetivos.</a:t>
          </a:r>
          <a:endParaRPr lang="es-MX" sz="2400" b="1" kern="1200" dirty="0"/>
        </a:p>
      </dsp:txBody>
      <dsp:txXfrm>
        <a:off x="1118437" y="2464002"/>
        <a:ext cx="4765130" cy="355691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9844"/>
          <a:ext cx="7043758" cy="1103310"/>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s-ES" sz="4600" kern="1200" dirty="0" smtClean="0"/>
            <a:t>El Proceso Administrativo</a:t>
          </a:r>
          <a:endParaRPr lang="es-ES" sz="4600" kern="1200" dirty="0"/>
        </a:p>
      </dsp:txBody>
      <dsp:txXfrm>
        <a:off x="0" y="19844"/>
        <a:ext cx="7043758" cy="110331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CDA026-FCC0-45F1-80A3-53ED1A458A4D}">
      <dsp:nvSpPr>
        <dsp:cNvPr id="0" name=""/>
        <dsp:cNvSpPr/>
      </dsp:nvSpPr>
      <dsp:spPr>
        <a:xfrm>
          <a:off x="0" y="0"/>
          <a:ext cx="7272808" cy="5370482"/>
        </a:xfrm>
        <a:prstGeom prst="roundRect">
          <a:avLst/>
        </a:prstGeom>
        <a:solidFill>
          <a:srgbClr val="0070C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Existen diversas opiniones en cuanto al número de fases o etapas que constituyen el proceso administrativo aunque para la mayoría de autores l os elementos esenciales son los mismos.</a:t>
          </a:r>
          <a:endParaRPr lang="es-MX" sz="1600" kern="1200" dirty="0" smtClean="0"/>
        </a:p>
        <a:p>
          <a:pPr lvl="0" algn="l" defTabSz="711200">
            <a:lnSpc>
              <a:spcPct val="90000"/>
            </a:lnSpc>
            <a:spcBef>
              <a:spcPct val="0"/>
            </a:spcBef>
            <a:spcAft>
              <a:spcPct val="35000"/>
            </a:spcAft>
          </a:pPr>
          <a:endParaRPr lang="es-MX" sz="1600" kern="1200" dirty="0" smtClean="0"/>
        </a:p>
        <a:p>
          <a:pPr lvl="0" algn="l" defTabSz="711200">
            <a:lnSpc>
              <a:spcPct val="90000"/>
            </a:lnSpc>
            <a:spcBef>
              <a:spcPct val="0"/>
            </a:spcBef>
            <a:spcAft>
              <a:spcPct val="35000"/>
            </a:spcAft>
          </a:pPr>
          <a:r>
            <a:rPr lang="es-ES_tradnl" sz="1600" i="1" kern="1200" dirty="0" smtClean="0"/>
            <a:t>-PLANEACION</a:t>
          </a:r>
          <a:r>
            <a:rPr lang="es-ES_tradnl" sz="1600" kern="1200" dirty="0" smtClean="0"/>
            <a:t>.   Que se quiere hacer?  Que se va hacer?</a:t>
          </a:r>
          <a:endParaRPr lang="es-MX" sz="1600" kern="1200" dirty="0" smtClean="0"/>
        </a:p>
        <a:p>
          <a:pPr lvl="0" algn="l" defTabSz="711200">
            <a:lnSpc>
              <a:spcPct val="90000"/>
            </a:lnSpc>
            <a:spcBef>
              <a:spcPct val="0"/>
            </a:spcBef>
            <a:spcAft>
              <a:spcPct val="35000"/>
            </a:spcAft>
          </a:pPr>
          <a:r>
            <a:rPr lang="es-ES_tradnl" sz="1600" kern="1200" dirty="0" smtClean="0"/>
            <a:t>Propósitos, Objetivos, Estrategias, Políticas, Programas, Presupuestos.</a:t>
          </a:r>
          <a:endParaRPr lang="es-MX" sz="1600" kern="1200" dirty="0" smtClean="0"/>
        </a:p>
        <a:p>
          <a:pPr lvl="0" algn="l" defTabSz="711200">
            <a:lnSpc>
              <a:spcPct val="90000"/>
            </a:lnSpc>
            <a:spcBef>
              <a:spcPct val="0"/>
            </a:spcBef>
            <a:spcAft>
              <a:spcPct val="35000"/>
            </a:spcAft>
          </a:pPr>
          <a:endParaRPr lang="es-MX" sz="1600" kern="1200" dirty="0" smtClean="0"/>
        </a:p>
        <a:p>
          <a:pPr lvl="0" algn="l" defTabSz="711200">
            <a:lnSpc>
              <a:spcPct val="90000"/>
            </a:lnSpc>
            <a:spcBef>
              <a:spcPct val="0"/>
            </a:spcBef>
            <a:spcAft>
              <a:spcPct val="35000"/>
            </a:spcAft>
          </a:pPr>
          <a:r>
            <a:rPr lang="es-ES_tradnl" sz="1600" i="1" kern="1200" dirty="0" smtClean="0"/>
            <a:t>-ORGANIZACIÓN</a:t>
          </a:r>
          <a:r>
            <a:rPr lang="es-ES_tradnl" sz="1600" kern="1200" dirty="0" smtClean="0"/>
            <a:t>.   Como se va hacer?      COORDINACIÓN                            </a:t>
          </a:r>
          <a:endParaRPr lang="es-MX" sz="1600" kern="1200" dirty="0" smtClean="0"/>
        </a:p>
        <a:p>
          <a:pPr lvl="0" algn="l" defTabSz="711200">
            <a:lnSpc>
              <a:spcPct val="90000"/>
            </a:lnSpc>
            <a:spcBef>
              <a:spcPct val="0"/>
            </a:spcBef>
            <a:spcAft>
              <a:spcPct val="35000"/>
            </a:spcAft>
          </a:pPr>
          <a:r>
            <a:rPr lang="es-ES_tradnl" sz="1600" kern="1200" dirty="0" smtClean="0"/>
            <a:t>Jerarquización, Descripción de funciones.</a:t>
          </a:r>
          <a:endParaRPr lang="es-MX" sz="1600" kern="1200" dirty="0" smtClean="0"/>
        </a:p>
        <a:p>
          <a:pPr lvl="0" algn="l" defTabSz="711200">
            <a:lnSpc>
              <a:spcPct val="90000"/>
            </a:lnSpc>
            <a:spcBef>
              <a:spcPct val="0"/>
            </a:spcBef>
            <a:spcAft>
              <a:spcPct val="35000"/>
            </a:spcAft>
          </a:pPr>
          <a:endParaRPr lang="es-MX" sz="1600" kern="1200" dirty="0" smtClean="0"/>
        </a:p>
        <a:p>
          <a:pPr lvl="0" algn="l" defTabSz="711200">
            <a:lnSpc>
              <a:spcPct val="90000"/>
            </a:lnSpc>
            <a:spcBef>
              <a:spcPct val="0"/>
            </a:spcBef>
            <a:spcAft>
              <a:spcPct val="35000"/>
            </a:spcAft>
          </a:pPr>
          <a:r>
            <a:rPr lang="es-ES_tradnl" sz="1600" kern="1200" dirty="0" smtClean="0"/>
            <a:t>-</a:t>
          </a:r>
          <a:r>
            <a:rPr lang="es-ES_tradnl" sz="1600" i="1" kern="1200" dirty="0" smtClean="0"/>
            <a:t>DIRECCIÓN</a:t>
          </a:r>
          <a:r>
            <a:rPr lang="es-ES_tradnl" sz="1600" kern="1200" dirty="0" smtClean="0"/>
            <a:t>.   Ver que se haga                  COMUNICACIÓN</a:t>
          </a:r>
          <a:endParaRPr lang="es-MX" sz="1600" kern="1200" dirty="0" smtClean="0"/>
        </a:p>
        <a:p>
          <a:pPr lvl="0" algn="l" defTabSz="711200">
            <a:lnSpc>
              <a:spcPct val="90000"/>
            </a:lnSpc>
            <a:spcBef>
              <a:spcPct val="0"/>
            </a:spcBef>
            <a:spcAft>
              <a:spcPct val="35000"/>
            </a:spcAft>
          </a:pPr>
          <a:r>
            <a:rPr lang="es-ES_tradnl" sz="1600" kern="1200" dirty="0" smtClean="0"/>
            <a:t>Toma de decisiones, Integración, Supervisión, Motivación.   </a:t>
          </a:r>
          <a:r>
            <a:rPr lang="es-ES_tradnl" sz="1600" i="1" kern="1200" dirty="0" smtClean="0"/>
            <a:t> </a:t>
          </a:r>
          <a:endParaRPr lang="es-MX" sz="1600" kern="1200" dirty="0" smtClean="0"/>
        </a:p>
        <a:p>
          <a:pPr lvl="0" algn="l" defTabSz="711200">
            <a:lnSpc>
              <a:spcPct val="90000"/>
            </a:lnSpc>
            <a:spcBef>
              <a:spcPct val="0"/>
            </a:spcBef>
            <a:spcAft>
              <a:spcPct val="35000"/>
            </a:spcAft>
          </a:pPr>
          <a:endParaRPr lang="es-MX" sz="1600" kern="1200" dirty="0" smtClean="0"/>
        </a:p>
        <a:p>
          <a:pPr lvl="0" algn="l" defTabSz="711200">
            <a:lnSpc>
              <a:spcPct val="90000"/>
            </a:lnSpc>
            <a:spcBef>
              <a:spcPct val="0"/>
            </a:spcBef>
            <a:spcAft>
              <a:spcPct val="35000"/>
            </a:spcAft>
          </a:pPr>
          <a:r>
            <a:rPr lang="es-ES_tradnl" sz="1600" i="1" kern="1200" dirty="0" smtClean="0"/>
            <a:t>-CONTROL.  </a:t>
          </a:r>
          <a:r>
            <a:rPr lang="es-ES_tradnl" sz="1600" kern="1200" dirty="0" smtClean="0"/>
            <a:t> Cómo se ha realizado?           EVALUACIÓN                         </a:t>
          </a:r>
          <a:endParaRPr lang="es-MX" sz="1600" kern="1200" dirty="0" smtClean="0"/>
        </a:p>
        <a:p>
          <a:pPr lvl="0" algn="l" defTabSz="711200">
            <a:lnSpc>
              <a:spcPct val="90000"/>
            </a:lnSpc>
            <a:spcBef>
              <a:spcPct val="0"/>
            </a:spcBef>
            <a:spcAft>
              <a:spcPct val="35000"/>
            </a:spcAft>
          </a:pPr>
          <a:r>
            <a:rPr lang="es-ES_tradnl" sz="1600" kern="1200" dirty="0" smtClean="0"/>
            <a:t>Establecer estándares, Medición, Corrección, Retroalimentación.</a:t>
          </a:r>
          <a:endParaRPr lang="es-MX" sz="1600" kern="1200" dirty="0" smtClean="0"/>
        </a:p>
        <a:p>
          <a:pPr lvl="0" algn="l" defTabSz="711200" rtl="0">
            <a:lnSpc>
              <a:spcPct val="90000"/>
            </a:lnSpc>
            <a:spcBef>
              <a:spcPct val="0"/>
            </a:spcBef>
            <a:spcAft>
              <a:spcPct val="35000"/>
            </a:spcAft>
          </a:pPr>
          <a:endParaRPr lang="es-ES" sz="2000" kern="1200" dirty="0"/>
        </a:p>
      </dsp:txBody>
      <dsp:txXfrm>
        <a:off x="0" y="0"/>
        <a:ext cx="7272808" cy="5370482"/>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495A5A-0551-41E8-BD54-779F9818CE5D}">
      <dsp:nvSpPr>
        <dsp:cNvPr id="0" name=""/>
        <dsp:cNvSpPr/>
      </dsp:nvSpPr>
      <dsp:spPr>
        <a:xfrm>
          <a:off x="1280859" y="3370684"/>
          <a:ext cx="1288373" cy="1735526"/>
        </a:xfrm>
        <a:custGeom>
          <a:avLst/>
          <a:gdLst/>
          <a:ahLst/>
          <a:cxnLst/>
          <a:rect l="0" t="0" r="0" b="0"/>
          <a:pathLst>
            <a:path>
              <a:moveTo>
                <a:pt x="0" y="0"/>
              </a:moveTo>
              <a:lnTo>
                <a:pt x="644186" y="0"/>
              </a:lnTo>
              <a:lnTo>
                <a:pt x="644186" y="1735526"/>
              </a:lnTo>
              <a:lnTo>
                <a:pt x="1288373" y="1735526"/>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1871010" y="4184410"/>
        <a:ext cx="108073" cy="108073"/>
      </dsp:txXfrm>
    </dsp:sp>
    <dsp:sp modelId="{9587EB41-7699-4CFF-A232-3032924C3ED2}">
      <dsp:nvSpPr>
        <dsp:cNvPr id="0" name=""/>
        <dsp:cNvSpPr/>
      </dsp:nvSpPr>
      <dsp:spPr>
        <a:xfrm>
          <a:off x="1280859" y="3324963"/>
          <a:ext cx="1219305" cy="91440"/>
        </a:xfrm>
        <a:custGeom>
          <a:avLst/>
          <a:gdLst/>
          <a:ahLst/>
          <a:cxnLst/>
          <a:rect l="0" t="0" r="0" b="0"/>
          <a:pathLst>
            <a:path>
              <a:moveTo>
                <a:pt x="0" y="45720"/>
              </a:moveTo>
              <a:lnTo>
                <a:pt x="1219305" y="45720"/>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860030" y="3340201"/>
        <a:ext cx="60965" cy="60965"/>
      </dsp:txXfrm>
    </dsp:sp>
    <dsp:sp modelId="{FCBB2849-CB4B-4E02-B631-BA3E1DCAD344}">
      <dsp:nvSpPr>
        <dsp:cNvPr id="0" name=""/>
        <dsp:cNvSpPr/>
      </dsp:nvSpPr>
      <dsp:spPr>
        <a:xfrm>
          <a:off x="1280859" y="1833485"/>
          <a:ext cx="1368197" cy="1537198"/>
        </a:xfrm>
        <a:custGeom>
          <a:avLst/>
          <a:gdLst/>
          <a:ahLst/>
          <a:cxnLst/>
          <a:rect l="0" t="0" r="0" b="0"/>
          <a:pathLst>
            <a:path>
              <a:moveTo>
                <a:pt x="0" y="1537198"/>
              </a:moveTo>
              <a:lnTo>
                <a:pt x="684098" y="1537198"/>
              </a:lnTo>
              <a:lnTo>
                <a:pt x="684098" y="0"/>
              </a:lnTo>
              <a:lnTo>
                <a:pt x="1368197" y="0"/>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1913511" y="2550637"/>
        <a:ext cx="102894" cy="102894"/>
      </dsp:txXfrm>
    </dsp:sp>
    <dsp:sp modelId="{C7FF3985-6E4C-4E69-A6AA-46939974B3EA}">
      <dsp:nvSpPr>
        <dsp:cNvPr id="0" name=""/>
        <dsp:cNvSpPr/>
      </dsp:nvSpPr>
      <dsp:spPr>
        <a:xfrm rot="16200000">
          <a:off x="-2730254" y="2730254"/>
          <a:ext cx="6741368" cy="1280859"/>
        </a:xfrm>
        <a:prstGeom prst="rect">
          <a:avLst/>
        </a:prstGeom>
        <a:solidFill>
          <a:schemeClr val="accent4">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3655" tIns="33655" rIns="33655" bIns="33655" numCol="1" spcCol="1270" anchor="ctr" anchorCtr="0">
          <a:noAutofit/>
        </a:bodyPr>
        <a:lstStyle/>
        <a:p>
          <a:pPr lvl="0" algn="ctr" defTabSz="2355850">
            <a:lnSpc>
              <a:spcPct val="90000"/>
            </a:lnSpc>
            <a:spcBef>
              <a:spcPct val="0"/>
            </a:spcBef>
            <a:spcAft>
              <a:spcPct val="35000"/>
            </a:spcAft>
          </a:pPr>
          <a:r>
            <a:rPr lang="es-ES" sz="5300" kern="1200" dirty="0" smtClean="0"/>
            <a:t>Clasificación de planes</a:t>
          </a:r>
          <a:endParaRPr lang="es-MX" sz="5300" kern="1200" dirty="0"/>
        </a:p>
      </dsp:txBody>
      <dsp:txXfrm rot="16200000">
        <a:off x="-2730254" y="2730254"/>
        <a:ext cx="6741368" cy="1280859"/>
      </dsp:txXfrm>
    </dsp:sp>
    <dsp:sp modelId="{BE12A291-A317-4B44-A87B-10D422698411}">
      <dsp:nvSpPr>
        <dsp:cNvPr id="0" name=""/>
        <dsp:cNvSpPr/>
      </dsp:nvSpPr>
      <dsp:spPr>
        <a:xfrm>
          <a:off x="2649057" y="1193055"/>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_tradnl" sz="2000" kern="1200" dirty="0" smtClean="0"/>
            <a:t>PLANES A CORTO PLAZO. Cuando se determinan para realizarse en un termino menor a un año.</a:t>
          </a:r>
          <a:endParaRPr lang="es-MX" sz="2000" kern="1200" dirty="0"/>
        </a:p>
      </dsp:txBody>
      <dsp:txXfrm>
        <a:off x="2649057" y="1193055"/>
        <a:ext cx="4201220" cy="1280859"/>
      </dsp:txXfrm>
    </dsp:sp>
    <dsp:sp modelId="{FE33DEAA-8D11-4E5B-A857-BDC9126EE2B2}">
      <dsp:nvSpPr>
        <dsp:cNvPr id="0" name=""/>
        <dsp:cNvSpPr/>
      </dsp:nvSpPr>
      <dsp:spPr>
        <a:xfrm>
          <a:off x="2500165" y="2730254"/>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_tradnl" sz="2000" kern="1200" dirty="0" smtClean="0"/>
            <a:t>PLANES A MEDIANO PLAZO. Se delimitan por un periodo de </a:t>
          </a:r>
          <a:r>
            <a:rPr lang="es-ES_tradnl" sz="2000" kern="1200" dirty="0" err="1" smtClean="0"/>
            <a:t>de</a:t>
          </a:r>
          <a:r>
            <a:rPr lang="es-ES_tradnl" sz="2000" kern="1200" dirty="0" smtClean="0"/>
            <a:t> uno a tres años.</a:t>
          </a:r>
          <a:endParaRPr lang="es-MX" sz="2000" kern="1200" dirty="0"/>
        </a:p>
      </dsp:txBody>
      <dsp:txXfrm>
        <a:off x="2500165" y="2730254"/>
        <a:ext cx="4201220" cy="1280859"/>
      </dsp:txXfrm>
    </dsp:sp>
    <dsp:sp modelId="{227AA6ED-0056-4F95-9695-A5FF31EBCA83}">
      <dsp:nvSpPr>
        <dsp:cNvPr id="0" name=""/>
        <dsp:cNvSpPr/>
      </dsp:nvSpPr>
      <dsp:spPr>
        <a:xfrm>
          <a:off x="2569233" y="4465780"/>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_tradnl" sz="2000" kern="1200" dirty="0" smtClean="0"/>
            <a:t>PLANES A LARGO PLAZO. Son aquellos que se proyectan a un tiempo mayor de tres años.</a:t>
          </a:r>
          <a:endParaRPr lang="es-MX" sz="2000" kern="1200" dirty="0"/>
        </a:p>
      </dsp:txBody>
      <dsp:txXfrm>
        <a:off x="2569233" y="4465780"/>
        <a:ext cx="4201220" cy="1280859"/>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221693" y="251906"/>
          <a:ext cx="1477954" cy="1034567"/>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ES PRECISA</a:t>
          </a:r>
          <a:endParaRPr lang="es-MX" sz="1300" kern="1200" dirty="0"/>
        </a:p>
      </dsp:txBody>
      <dsp:txXfrm rot="5400000">
        <a:off x="-221693" y="251906"/>
        <a:ext cx="1477954" cy="1034567"/>
      </dsp:txXfrm>
    </dsp:sp>
    <dsp:sp modelId="{9F232B4B-8B77-46B9-980B-B433E1942023}">
      <dsp:nvSpPr>
        <dsp:cNvPr id="0" name=""/>
        <dsp:cNvSpPr/>
      </dsp:nvSpPr>
      <dsp:spPr>
        <a:xfrm rot="5400000">
          <a:off x="3637348" y="-2572567"/>
          <a:ext cx="960670" cy="6166232"/>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_tradnl" sz="1800" kern="1200" dirty="0" smtClean="0"/>
            <a:t>La planeación debe contemplar objetivos específicos, así como estrategias o acciones concretas que permitan alcanzarlos.</a:t>
          </a:r>
          <a:endParaRPr lang="es-MX" sz="1800" kern="1200" dirty="0"/>
        </a:p>
      </dsp:txBody>
      <dsp:txXfrm rot="5400000">
        <a:off x="3637348" y="-2572567"/>
        <a:ext cx="960670" cy="6166232"/>
      </dsp:txXfrm>
    </dsp:sp>
    <dsp:sp modelId="{512B8A4F-035D-470B-B452-D22130002B40}">
      <dsp:nvSpPr>
        <dsp:cNvPr id="0" name=""/>
        <dsp:cNvSpPr/>
      </dsp:nvSpPr>
      <dsp:spPr>
        <a:xfrm rot="5400000">
          <a:off x="-221693" y="1819588"/>
          <a:ext cx="1477954" cy="1034567"/>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ES FACTIBLE</a:t>
          </a:r>
          <a:endParaRPr lang="es-MX" sz="1300" kern="1200" dirty="0"/>
        </a:p>
      </dsp:txBody>
      <dsp:txXfrm rot="5400000">
        <a:off x="-221693" y="1819588"/>
        <a:ext cx="1477954" cy="1034567"/>
      </dsp:txXfrm>
    </dsp:sp>
    <dsp:sp modelId="{0CAEDA79-01AB-4FB9-8CA1-CFC76B3E979F}">
      <dsp:nvSpPr>
        <dsp:cNvPr id="0" name=""/>
        <dsp:cNvSpPr/>
      </dsp:nvSpPr>
      <dsp:spPr>
        <a:xfrm rot="5400000">
          <a:off x="3383520" y="-1004885"/>
          <a:ext cx="1468326" cy="6166232"/>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114300" lvl="1" indent="-114300" algn="l" defTabSz="666750">
            <a:lnSpc>
              <a:spcPct val="90000"/>
            </a:lnSpc>
            <a:spcBef>
              <a:spcPct val="0"/>
            </a:spcBef>
            <a:spcAft>
              <a:spcPct val="15000"/>
            </a:spcAft>
            <a:buChar char="••"/>
          </a:pPr>
          <a:endParaRPr lang="es-MX" sz="1500" kern="1200" dirty="0"/>
        </a:p>
        <a:p>
          <a:pPr marL="228600" lvl="1" indent="-228600" algn="just" defTabSz="889000">
            <a:lnSpc>
              <a:spcPct val="90000"/>
            </a:lnSpc>
            <a:spcBef>
              <a:spcPct val="0"/>
            </a:spcBef>
            <a:spcAft>
              <a:spcPct val="15000"/>
            </a:spcAft>
            <a:buChar char="••"/>
          </a:pPr>
          <a:r>
            <a:rPr lang="es-ES_tradnl" sz="2000" kern="1200" dirty="0" smtClean="0"/>
            <a:t>La planeación, antes de realizarla, debe considerar los recursos y la verdadera capacidad de la empresa o institución, y no debe proponer objetivos o estrategias que estén fuera del alcance de las posibilidades de estas.</a:t>
          </a:r>
          <a:endParaRPr lang="es-MX" sz="2000" kern="1200" dirty="0"/>
        </a:p>
        <a:p>
          <a:pPr marL="114300" lvl="1" indent="-114300" algn="l" defTabSz="666750">
            <a:lnSpc>
              <a:spcPct val="90000"/>
            </a:lnSpc>
            <a:spcBef>
              <a:spcPct val="0"/>
            </a:spcBef>
            <a:spcAft>
              <a:spcPct val="15000"/>
            </a:spcAft>
            <a:buChar char="••"/>
          </a:pPr>
          <a:endParaRPr lang="es-MX" sz="1500" kern="1200" dirty="0"/>
        </a:p>
      </dsp:txBody>
      <dsp:txXfrm rot="5400000">
        <a:off x="3383520" y="-1004885"/>
        <a:ext cx="1468326" cy="6166232"/>
      </dsp:txXfrm>
    </dsp:sp>
    <dsp:sp modelId="{B8B9351C-857C-4BCD-838F-1CDCEF3024EF}">
      <dsp:nvSpPr>
        <dsp:cNvPr id="0" name=""/>
        <dsp:cNvSpPr/>
      </dsp:nvSpPr>
      <dsp:spPr>
        <a:xfrm rot="5400000">
          <a:off x="-221693" y="3568275"/>
          <a:ext cx="1477954" cy="1034567"/>
        </a:xfrm>
        <a:prstGeom prst="chevron">
          <a:avLst/>
        </a:prstGeom>
        <a:solidFill>
          <a:schemeClr val="accent3">
            <a:tint val="45000"/>
          </a:schemeClr>
        </a:solidFill>
        <a:ln w="9525" cap="flat" cmpd="sng" algn="ctr">
          <a:solidFill>
            <a:schemeClr val="accent3"/>
          </a:solidFill>
          <a:prstDash val="solid"/>
        </a:ln>
        <a:effectLst>
          <a:outerShdw blurRad="50800" dist="25400" dir="5400000" rotWithShape="0">
            <a:srgbClr val="000000">
              <a:alpha val="35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 ES COHERENTE</a:t>
          </a:r>
          <a:endParaRPr lang="es-MX" sz="1300" kern="1200" dirty="0"/>
        </a:p>
      </dsp:txBody>
      <dsp:txXfrm rot="5400000">
        <a:off x="-221693" y="3568275"/>
        <a:ext cx="1477954" cy="1034567"/>
      </dsp:txXfrm>
    </dsp:sp>
    <dsp:sp modelId="{12EC55EF-B5B5-4D5F-9617-8BF88C9B85A0}">
      <dsp:nvSpPr>
        <dsp:cNvPr id="0" name=""/>
        <dsp:cNvSpPr/>
      </dsp:nvSpPr>
      <dsp:spPr>
        <a:xfrm rot="5400000">
          <a:off x="3232729" y="713587"/>
          <a:ext cx="1769909" cy="6166232"/>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just" defTabSz="933450">
            <a:lnSpc>
              <a:spcPct val="90000"/>
            </a:lnSpc>
            <a:spcBef>
              <a:spcPct val="0"/>
            </a:spcBef>
            <a:spcAft>
              <a:spcPct val="15000"/>
            </a:spcAft>
            <a:buChar char="••"/>
          </a:pPr>
          <a:r>
            <a:rPr lang="es-ES" sz="2100" kern="1200" dirty="0" smtClean="0"/>
            <a:t>La planeación debe tener en cuenta todos los planes de la empresa o institución, sean de largo, mediano o corto plazo; debe ser coherente con todos los demás planes y, de este modo, lograr eficiencia en su ejecución.</a:t>
          </a:r>
          <a:endParaRPr lang="es-MX" sz="2100" kern="1200" dirty="0"/>
        </a:p>
      </dsp:txBody>
      <dsp:txXfrm rot="5400000">
        <a:off x="3232729" y="713587"/>
        <a:ext cx="1769909" cy="6166232"/>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294424"/>
          <a:ext cx="7043758" cy="974081"/>
        </a:xfrm>
        <a:prstGeom prst="roundRect">
          <a:avLst/>
        </a:prstGeom>
        <a:solidFill>
          <a:srgbClr val="66990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s-MX" sz="3800" kern="1200" dirty="0" smtClean="0"/>
            <a:t>Características de la Planeación</a:t>
          </a:r>
          <a:endParaRPr lang="es-ES" sz="3800" kern="1200" dirty="0"/>
        </a:p>
      </dsp:txBody>
      <dsp:txXfrm>
        <a:off x="0" y="294424"/>
        <a:ext cx="7043758" cy="974081"/>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p14="http://schemas.microsoft.com/office/powerpoint/2010/main" xmlns=""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0963"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10</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11</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12</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1987" name="Rectangle 2"/>
          <p:cNvSpPr>
            <a:spLocks noGrp="1" noChangeArrowheads="1"/>
          </p:cNvSpPr>
          <p:nvPr>
            <p:ph type="body" idx="1"/>
          </p:nvPr>
        </p:nvSpPr>
        <p:spPr>
          <a:xfrm>
            <a:off x="777875" y="4776788"/>
            <a:ext cx="6218238" cy="4525962"/>
          </a:xfrm>
          <a:noFill/>
          <a:ln/>
        </p:spPr>
        <p:txBody>
          <a:bodyPr wrap="none" anchor="ctr"/>
          <a:lstStyle/>
          <a:p>
            <a:endParaRPr lang="es-MX" dirty="0"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6867" name="Rectangle 2"/>
          <p:cNvSpPr>
            <a:spLocks noGrp="1" noChangeArrowheads="1"/>
          </p:cNvSpPr>
          <p:nvPr>
            <p:ph type="body" idx="1"/>
          </p:nvPr>
        </p:nvSpPr>
        <p:spPr>
          <a:xfrm>
            <a:off x="777875" y="4776788"/>
            <a:ext cx="6218238" cy="4525962"/>
          </a:xfrm>
          <a:noFill/>
          <a:ln/>
        </p:spPr>
        <p:txBody>
          <a:bodyPr wrap="none" anchor="ctr"/>
          <a:lstStyle/>
          <a:p>
            <a:endParaRPr lang="es-MX" dirty="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3795"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ln>
        </p:spPr>
      </p:sp>
      <p:sp>
        <p:nvSpPr>
          <p:cNvPr id="3174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128588"/>
            <a:ext cx="8228013" cy="1433512"/>
          </a:xfrm>
        </p:spPr>
        <p:txBody>
          <a:bodyPr/>
          <a:lstStyle/>
          <a:p>
            <a:r>
              <a:rPr lang="en-US" smtClean="0"/>
              <a:t>Click to edit Master title style</a:t>
            </a:r>
            <a:endParaRPr lang="es-MX"/>
          </a:p>
        </p:txBody>
      </p:sp>
      <p:sp>
        <p:nvSpPr>
          <p:cNvPr id="3" name="Rectangle 5"/>
          <p:cNvSpPr>
            <a:spLocks noGrp="1" noChangeArrowheads="1"/>
          </p:cNvSpPr>
          <p:nvPr>
            <p:ph type="sldNum" idx="10"/>
          </p:nvPr>
        </p:nvSpPr>
        <p:spPr>
          <a:ln/>
        </p:spPr>
        <p:txBody>
          <a:bodyPr/>
          <a:lstStyle>
            <a:lvl1pPr>
              <a:defRPr/>
            </a:lvl1pPr>
          </a:lstStyle>
          <a:p>
            <a:pPr>
              <a:defRPr/>
            </a:pPr>
            <a:fld id="{4DEB4C8F-8B55-4FB0-9AA7-0AE1FE57BEE3}"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01/10/2015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4"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 action="ppaction://noaction"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12"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microsoft.com/office/2007/relationships/diagramDrawing" Target="../diagrams/drawing1.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Data" Target="../diagrams/data4.xml"/><Relationship Id="rId7" Type="http://schemas.openxmlformats.org/officeDocument/2006/relationships/diagramData" Target="../diagrams/data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diagramColors" Target="../diagrams/colors5.xml"/><Relationship Id="rId4" Type="http://schemas.openxmlformats.org/officeDocument/2006/relationships/diagramLayout" Target="../diagrams/layout4.xml"/><Relationship Id="rId9"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Data" Target="../diagrams/data6.xml"/><Relationship Id="rId7" Type="http://schemas.openxmlformats.org/officeDocument/2006/relationships/diagramData" Target="../diagrams/data7.xml"/><Relationship Id="rId12"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microsoft.com/office/2007/relationships/diagramDrawing" Target="../diagrams/drawing3.xml"/><Relationship Id="rId5" Type="http://schemas.openxmlformats.org/officeDocument/2006/relationships/diagramQuickStyle" Target="../diagrams/quickStyle6.xml"/><Relationship Id="rId10" Type="http://schemas.openxmlformats.org/officeDocument/2006/relationships/diagramColors" Target="../diagrams/colors7.xml"/><Relationship Id="rId4" Type="http://schemas.openxmlformats.org/officeDocument/2006/relationships/diagramLayout" Target="../diagrams/layout6.xml"/><Relationship Id="rId9"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11.xml"/><Relationship Id="rId3" Type="http://schemas.openxmlformats.org/officeDocument/2006/relationships/diagramLayout" Target="../diagrams/layout10.xml"/><Relationship Id="rId7" Type="http://schemas.openxmlformats.org/officeDocument/2006/relationships/diagramLayout" Target="../diagrams/layout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openxmlformats.org/officeDocument/2006/relationships/diagramData" Target="../diagrams/data11.xml"/><Relationship Id="rId11" Type="http://schemas.microsoft.com/office/2007/relationships/diagramDrawing" Target="../diagrams/drawing9.xml"/><Relationship Id="rId5" Type="http://schemas.openxmlformats.org/officeDocument/2006/relationships/diagramColors" Target="../diagrams/colors10.xml"/><Relationship Id="rId10" Type="http://schemas.microsoft.com/office/2007/relationships/diagramDrawing" Target="../diagrams/drawing8.xml"/><Relationship Id="rId4" Type="http://schemas.openxmlformats.org/officeDocument/2006/relationships/diagramQuickStyle" Target="../diagrams/quickStyle10.xml"/><Relationship Id="rId9" Type="http://schemas.openxmlformats.org/officeDocument/2006/relationships/diagramColors" Target="../diagrams/colors11.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13.xml"/><Relationship Id="rId3" Type="http://schemas.openxmlformats.org/officeDocument/2006/relationships/diagramLayout" Target="../diagrams/layout12.xml"/><Relationship Id="rId7" Type="http://schemas.openxmlformats.org/officeDocument/2006/relationships/diagramLayout" Target="../diagrams/layout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openxmlformats.org/officeDocument/2006/relationships/diagramData" Target="../diagrams/data13.xml"/><Relationship Id="rId5" Type="http://schemas.openxmlformats.org/officeDocument/2006/relationships/diagramColors" Target="../diagrams/colors12.xml"/><Relationship Id="rId4" Type="http://schemas.openxmlformats.org/officeDocument/2006/relationships/diagramQuickStyle" Target="../diagrams/quickStyle12.xml"/><Relationship Id="rId9" Type="http://schemas.openxmlformats.org/officeDocument/2006/relationships/diagramColors" Target="../diagrams/colors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diagramLayout" Target="../diagrams/layout14.xml"/><Relationship Id="rId7" Type="http://schemas.openxmlformats.org/officeDocument/2006/relationships/diagramLayout" Target="../diagrams/layout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openxmlformats.org/officeDocument/2006/relationships/diagramData" Target="../diagrams/data15.xml"/><Relationship Id="rId11" Type="http://schemas.microsoft.com/office/2007/relationships/diagramDrawing" Target="../diagrams/drawing17.xml"/><Relationship Id="rId5" Type="http://schemas.openxmlformats.org/officeDocument/2006/relationships/diagramColors" Target="../diagrams/colors14.xml"/><Relationship Id="rId10" Type="http://schemas.microsoft.com/office/2007/relationships/diagramDrawing" Target="../diagrams/drawing16.xml"/><Relationship Id="rId4" Type="http://schemas.openxmlformats.org/officeDocument/2006/relationships/diagramQuickStyle" Target="../diagrams/quickStyle14.xml"/><Relationship Id="rId9" Type="http://schemas.openxmlformats.org/officeDocument/2006/relationships/diagramColors" Target="../diagrams/colors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7.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7.xml.rels><?xml version="1.0" encoding="UTF-8" standalone="yes"?>
<Relationships xmlns="http://schemas.openxmlformats.org/package/2006/relationships"><Relationship Id="rId8" Type="http://schemas.openxmlformats.org/officeDocument/2006/relationships/diagramQuickStyle" Target="../diagrams/quickStyle24.xml"/><Relationship Id="rId3" Type="http://schemas.openxmlformats.org/officeDocument/2006/relationships/diagramLayout" Target="../diagrams/layout23.xml"/><Relationship Id="rId7" Type="http://schemas.openxmlformats.org/officeDocument/2006/relationships/diagramLayout" Target="../diagrams/layout24.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openxmlformats.org/officeDocument/2006/relationships/diagramData" Target="../diagrams/data24.xml"/><Relationship Id="rId5" Type="http://schemas.openxmlformats.org/officeDocument/2006/relationships/diagramColors" Target="../diagrams/colors23.xml"/><Relationship Id="rId4" Type="http://schemas.openxmlformats.org/officeDocument/2006/relationships/diagramQuickStyle" Target="../diagrams/quickStyle23.xml"/><Relationship Id="rId9" Type="http://schemas.openxmlformats.org/officeDocument/2006/relationships/diagramColors" Target="../diagrams/colors24.xml"/></Relationships>
</file>

<file path=ppt/slides/_rels/slide28.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diagramData" Target="../diagrams/data25.xml"/><Relationship Id="rId7"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0.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2.xml.rels><?xml version="1.0" encoding="UTF-8" standalone="yes"?>
<Relationships xmlns="http://schemas.openxmlformats.org/package/2006/relationships"><Relationship Id="rId8" Type="http://schemas.openxmlformats.org/officeDocument/2006/relationships/diagramQuickStyle" Target="../diagrams/quickStyle28.xml"/><Relationship Id="rId3" Type="http://schemas.openxmlformats.org/officeDocument/2006/relationships/diagramLayout" Target="../diagrams/layout27.xml"/><Relationship Id="rId7" Type="http://schemas.openxmlformats.org/officeDocument/2006/relationships/diagramLayout" Target="../diagrams/layout28.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openxmlformats.org/officeDocument/2006/relationships/diagramData" Target="../diagrams/data28.xml"/><Relationship Id="rId5" Type="http://schemas.openxmlformats.org/officeDocument/2006/relationships/diagramColors" Target="../diagrams/colors27.xml"/><Relationship Id="rId4" Type="http://schemas.openxmlformats.org/officeDocument/2006/relationships/diagramQuickStyle" Target="../diagrams/quickStyle27.xml"/><Relationship Id="rId9" Type="http://schemas.openxmlformats.org/officeDocument/2006/relationships/diagramColors" Target="../diagrams/colors28.xml"/></Relationships>
</file>

<file path=ppt/slides/_rels/slide33.xml.rels><?xml version="1.0" encoding="UTF-8" standalone="yes"?>
<Relationships xmlns="http://schemas.openxmlformats.org/package/2006/relationships"><Relationship Id="rId8" Type="http://schemas.openxmlformats.org/officeDocument/2006/relationships/diagramQuickStyle" Target="../diagrams/quickStyle30.xml"/><Relationship Id="rId3" Type="http://schemas.openxmlformats.org/officeDocument/2006/relationships/diagramLayout" Target="../diagrams/layout29.xml"/><Relationship Id="rId7" Type="http://schemas.openxmlformats.org/officeDocument/2006/relationships/diagramLayout" Target="../diagrams/layout30.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openxmlformats.org/officeDocument/2006/relationships/diagramData" Target="../diagrams/data30.xml"/><Relationship Id="rId5" Type="http://schemas.openxmlformats.org/officeDocument/2006/relationships/diagramColors" Target="../diagrams/colors29.xml"/><Relationship Id="rId4" Type="http://schemas.openxmlformats.org/officeDocument/2006/relationships/diagramQuickStyle" Target="../diagrams/quickStyle29.xml"/><Relationship Id="rId9" Type="http://schemas.openxmlformats.org/officeDocument/2006/relationships/diagramColors" Target="../diagrams/colors30.xml"/></Relationships>
</file>

<file path=ppt/slides/_rels/slide34.xml.rels><?xml version="1.0" encoding="UTF-8" standalone="yes"?>
<Relationships xmlns="http://schemas.openxmlformats.org/package/2006/relationships"><Relationship Id="rId8" Type="http://schemas.openxmlformats.org/officeDocument/2006/relationships/diagramQuickStyle" Target="../diagrams/quickStyle32.xml"/><Relationship Id="rId3" Type="http://schemas.openxmlformats.org/officeDocument/2006/relationships/diagramLayout" Target="../diagrams/layout31.xml"/><Relationship Id="rId7" Type="http://schemas.openxmlformats.org/officeDocument/2006/relationships/diagramLayout" Target="../diagrams/layout32.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openxmlformats.org/officeDocument/2006/relationships/diagramData" Target="../diagrams/data32.xml"/><Relationship Id="rId5" Type="http://schemas.openxmlformats.org/officeDocument/2006/relationships/diagramColors" Target="../diagrams/colors31.xml"/><Relationship Id="rId4" Type="http://schemas.openxmlformats.org/officeDocument/2006/relationships/diagramQuickStyle" Target="../diagrams/quickStyle31.xml"/><Relationship Id="rId9" Type="http://schemas.openxmlformats.org/officeDocument/2006/relationships/diagramColors" Target="../diagrams/colors32.xml"/></Relationships>
</file>

<file path=ppt/slides/_rels/slide35.xml.rels><?xml version="1.0" encoding="UTF-8" standalone="yes"?>
<Relationships xmlns="http://schemas.openxmlformats.org/package/2006/relationships"><Relationship Id="rId8" Type="http://schemas.openxmlformats.org/officeDocument/2006/relationships/diagramQuickStyle" Target="../diagrams/quickStyle34.xml"/><Relationship Id="rId3" Type="http://schemas.openxmlformats.org/officeDocument/2006/relationships/diagramLayout" Target="../diagrams/layout33.xml"/><Relationship Id="rId7" Type="http://schemas.openxmlformats.org/officeDocument/2006/relationships/diagramLayout" Target="../diagrams/layout34.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openxmlformats.org/officeDocument/2006/relationships/diagramData" Target="../diagrams/data34.xml"/><Relationship Id="rId5" Type="http://schemas.openxmlformats.org/officeDocument/2006/relationships/diagramColors" Target="../diagrams/colors33.xml"/><Relationship Id="rId4" Type="http://schemas.openxmlformats.org/officeDocument/2006/relationships/diagramQuickStyle" Target="../diagrams/quickStyle33.xml"/><Relationship Id="rId9" Type="http://schemas.openxmlformats.org/officeDocument/2006/relationships/diagramColors" Target="../diagrams/colors34.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5.xml"/><Relationship Id="rId5" Type="http://schemas.openxmlformats.org/officeDocument/2006/relationships/diagramQuickStyle" Target="../diagrams/quickStyle35.xml"/><Relationship Id="rId4" Type="http://schemas.openxmlformats.org/officeDocument/2006/relationships/diagramLayout" Target="../diagrams/layout3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12 Título"/>
          <p:cNvSpPr>
            <a:spLocks noGrp="1"/>
          </p:cNvSpPr>
          <p:nvPr>
            <p:ph type="ctrTitle"/>
          </p:nvPr>
        </p:nvSpPr>
        <p:spPr>
          <a:xfrm>
            <a:off x="1475656" y="2492896"/>
            <a:ext cx="7668344" cy="2304256"/>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ES" sz="3200" i="1" dirty="0" smtClean="0"/>
              <a:t>Estudios Legislativos</a:t>
            </a:r>
            <a:endParaRPr lang="es-MX" sz="3200" b="1" i="1" dirty="0"/>
          </a:p>
        </p:txBody>
      </p:sp>
      <p:sp>
        <p:nvSpPr>
          <p:cNvPr id="14" name="13 Subtítulo"/>
          <p:cNvSpPr>
            <a:spLocks noGrp="1"/>
          </p:cNvSpPr>
          <p:nvPr>
            <p:ph type="subTitle" idx="1"/>
          </p:nvPr>
        </p:nvSpPr>
        <p:spPr>
          <a:xfrm>
            <a:off x="3028952" y="6072206"/>
            <a:ext cx="6115048" cy="428628"/>
          </a:xfrm>
        </p:spPr>
        <p:txBody>
          <a:bodyPr>
            <a:normAutofit fontScale="85000" lnSpcReduction="20000"/>
          </a:bodyPr>
          <a:lstStyle/>
          <a:p>
            <a:r>
              <a:rPr lang="es-MX" b="1" dirty="0" smtClean="0"/>
              <a:t>M. en D. Emilia Durán Ramírez</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Ciencias Políticas y Administración Pública</a:t>
            </a:r>
            <a:endParaRPr lang="es-MX" b="1"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in)">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19672" y="1860848"/>
          <a:ext cx="7043758" cy="4997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4"/>
                                        </p:tgtEl>
                                        <p:attrNameLst>
                                          <p:attrName>style.opacity</p:attrName>
                                        </p:attrNameLst>
                                      </p:cBhvr>
                                      <p:to>
                                        <p:strVal val="0.5"/>
                                      </p:to>
                                    </p:set>
                                    <p:animEffect filter="image" prLst="opacity: 0.5">
                                      <p:cBhvr rctx="IE">
                                        <p:cTn id="7" dur="indefinite"/>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19672" y="1860848"/>
          <a:ext cx="7043758" cy="4997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4"/>
                                        </p:tgtEl>
                                        <p:attrNameLst>
                                          <p:attrName>style.opacity</p:attrName>
                                        </p:attrNameLst>
                                      </p:cBhvr>
                                      <p:to>
                                        <p:strVal val="0.5"/>
                                      </p:to>
                                    </p:set>
                                    <p:animEffect filter="image" prLst="opacity: 0.5">
                                      <p:cBhvr rctx="IE">
                                        <p:cTn id="7" dur="indefinite"/>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19672" y="1484784"/>
          <a:ext cx="7272808" cy="53732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619672" y="1700808"/>
          <a:ext cx="7200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3"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643042" y="1714488"/>
          <a:ext cx="7200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3"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8401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lvl="0" algn="ctr"/>
            <a:r>
              <a:rPr lang="es-MX" b="1" dirty="0" smtClean="0"/>
              <a:t>LA DIGNIDAD HUMANA Y EL AMOR</a:t>
            </a:r>
            <a:endParaRPr lang="es-MX" b="1" dirty="0"/>
          </a:p>
        </p:txBody>
      </p:sp>
      <p:sp>
        <p:nvSpPr>
          <p:cNvPr id="17" name="16 Rectángulo"/>
          <p:cNvSpPr/>
          <p:nvPr/>
        </p:nvSpPr>
        <p:spPr>
          <a:xfrm>
            <a:off x="1714480" y="2071678"/>
            <a:ext cx="1777400" cy="857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MX" dirty="0" smtClean="0"/>
              <a:t>La dignidad humana</a:t>
            </a:r>
            <a:endParaRPr lang="es-MX" dirty="0"/>
          </a:p>
        </p:txBody>
      </p:sp>
      <p:sp>
        <p:nvSpPr>
          <p:cNvPr id="18" name="17 Flecha derecha"/>
          <p:cNvSpPr/>
          <p:nvPr/>
        </p:nvSpPr>
        <p:spPr>
          <a:xfrm>
            <a:off x="3563888" y="2204864"/>
            <a:ext cx="1006393"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72000" y="1412776"/>
            <a:ext cx="4216552" cy="1656184"/>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MX" dirty="0" smtClean="0"/>
              <a:t>E</a:t>
            </a:r>
            <a:r>
              <a:rPr lang="es-MX" dirty="0" smtClean="0"/>
              <a:t>s </a:t>
            </a:r>
            <a:r>
              <a:rPr lang="es-MX" dirty="0" smtClean="0"/>
              <a:t>otro fin de la investigación jurídica que se integra con la suma de todos los derechos, ante el estancamiento de la ciencia jurídica se requiere nueva reorientación de las relaciones humanas. </a:t>
            </a:r>
            <a:endParaRPr lang="es-MX" dirty="0"/>
          </a:p>
        </p:txBody>
      </p:sp>
      <p:sp>
        <p:nvSpPr>
          <p:cNvPr id="20" name="19 Rectángulo"/>
          <p:cNvSpPr/>
          <p:nvPr/>
        </p:nvSpPr>
        <p:spPr>
          <a:xfrm>
            <a:off x="1547664" y="3356992"/>
            <a:ext cx="2304256" cy="1286454"/>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dirty="0" smtClean="0"/>
              <a:t>Transformación de Problemas  Humanos</a:t>
            </a:r>
            <a:endParaRPr lang="es-MX" dirty="0"/>
          </a:p>
        </p:txBody>
      </p:sp>
      <p:sp>
        <p:nvSpPr>
          <p:cNvPr id="21" name="20 Flecha derecha"/>
          <p:cNvSpPr/>
          <p:nvPr/>
        </p:nvSpPr>
        <p:spPr>
          <a:xfrm>
            <a:off x="3779912" y="3861048"/>
            <a:ext cx="718362" cy="35319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4572000" y="3140968"/>
            <a:ext cx="4285710" cy="1800200"/>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r>
              <a:rPr lang="es-MX" dirty="0" smtClean="0"/>
              <a:t>Es un imperativo la </a:t>
            </a:r>
            <a:r>
              <a:rPr lang="es-MX" dirty="0" smtClean="0"/>
              <a:t>construcción de una convivencia humana plena de realizaciones para el bien ser, el bien estar y el bien hacer de todo </a:t>
            </a:r>
            <a:r>
              <a:rPr lang="es-MX" dirty="0" smtClean="0"/>
              <a:t>humano. </a:t>
            </a:r>
            <a:endParaRPr lang="es-MX" dirty="0"/>
          </a:p>
        </p:txBody>
      </p:sp>
      <p:sp>
        <p:nvSpPr>
          <p:cNvPr id="23" name="22 Rectángulo"/>
          <p:cNvSpPr/>
          <p:nvPr/>
        </p:nvSpPr>
        <p:spPr>
          <a:xfrm>
            <a:off x="1857356" y="5143512"/>
            <a:ext cx="1777970" cy="1129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s-ES" dirty="0" smtClean="0"/>
              <a:t>El amor</a:t>
            </a:r>
            <a:endParaRPr lang="es-MX" dirty="0"/>
          </a:p>
        </p:txBody>
      </p:sp>
      <p:sp>
        <p:nvSpPr>
          <p:cNvPr id="24" name="23 Flecha derecha"/>
          <p:cNvSpPr/>
          <p:nvPr/>
        </p:nvSpPr>
        <p:spPr>
          <a:xfrm>
            <a:off x="3643307" y="5445225"/>
            <a:ext cx="712669" cy="360040"/>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25" name="24 Rectángulo"/>
          <p:cNvSpPr/>
          <p:nvPr/>
        </p:nvSpPr>
        <p:spPr>
          <a:xfrm>
            <a:off x="4572000" y="5085184"/>
            <a:ext cx="4248472" cy="1772816"/>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MX" dirty="0"/>
          </a:p>
        </p:txBody>
      </p:sp>
      <p:sp>
        <p:nvSpPr>
          <p:cNvPr id="11267" name="Rectangle 3"/>
          <p:cNvSpPr>
            <a:spLocks noChangeArrowheads="1"/>
          </p:cNvSpPr>
          <p:nvPr/>
        </p:nvSpPr>
        <p:spPr bwMode="auto">
          <a:xfrm>
            <a:off x="4572000" y="5033935"/>
            <a:ext cx="4286280" cy="1200329"/>
          </a:xfrm>
          <a:prstGeom prst="rect">
            <a:avLst/>
          </a:prstGeom>
          <a:noFill/>
          <a:ln w="9525">
            <a:noFill/>
            <a:miter lim="800000"/>
            <a:headEnd/>
            <a:tailEnd/>
          </a:ln>
          <a:effectLst/>
        </p:spPr>
        <p:txBody>
          <a:bodyPr wrap="square" anchor="ctr">
            <a:spAutoFit/>
          </a:bodyPr>
          <a:lstStyle/>
          <a:p>
            <a:r>
              <a:rPr lang="es-MX" dirty="0" smtClean="0"/>
              <a:t>Con la dignidad humana, el amor tiene un papel de esencia en el cual confluyen todos los demás fines y valores para la convivencia.</a:t>
            </a:r>
            <a:endParaRPr lang="es-MX" dirty="0"/>
          </a:p>
        </p:txBody>
      </p:sp>
      <p:sp>
        <p:nvSpPr>
          <p:cNvPr id="3481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Arial" pitchFamily="34" charset="0"/>
                <a:ea typeface="Calibri" pitchFamily="34" charset="0"/>
                <a:cs typeface="Arial" pitchFamily="34" charset="0"/>
              </a:rPr>
              <a:t>son documentos que contienen resultados de investigaciones que s</a:t>
            </a:r>
            <a:r>
              <a:rPr kumimoji="0" lang="es-MX" sz="1100" b="0" i="0" u="none" strike="noStrike" cap="none" normalizeH="0" baseline="0" smtClean="0">
                <a:ln>
                  <a:noFill/>
                </a:ln>
                <a:solidFill>
                  <a:schemeClr val="tx1"/>
                </a:solidFill>
                <a:effectLst/>
                <a:latin typeface="Calibri"/>
                <a:ea typeface="Calibri" pitchFamily="34" charset="0"/>
                <a:cs typeface="Arial" pitchFamily="34" charset="0"/>
              </a:rPr>
              <a:t>ó</a:t>
            </a:r>
            <a:r>
              <a:rPr kumimoji="0" lang="es-MX" sz="1100" b="0" i="0" u="none" strike="noStrike" cap="none" normalizeH="0" baseline="0" smtClean="0">
                <a:ln>
                  <a:noFill/>
                </a:ln>
                <a:solidFill>
                  <a:schemeClr val="tx1"/>
                </a:solidFill>
                <a:effectLst/>
                <a:latin typeface="Arial" pitchFamily="34" charset="0"/>
                <a:ea typeface="Calibri" pitchFamily="34" charset="0"/>
                <a:cs typeface="Arial" pitchFamily="34" charset="0"/>
              </a:rPr>
              <a:t>lo pueden realizarlas profesionales o peritos previamente capacitados para ello versados ampliamente en la materia correspondiente.</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19">
                                            <p:txEl>
                                              <p:pRg st="0" end="0"/>
                                            </p:txEl>
                                          </p:spTgt>
                                        </p:tgtEl>
                                      </p:cBhvr>
                                    </p:animEffect>
                                    <p:animScale>
                                      <p:cBhvr>
                                        <p:cTn id="12" dur="250" autoRev="1" fill="hold"/>
                                        <p:tgtEl>
                                          <p:spTgt spid="19">
                                            <p:txEl>
                                              <p:pRg st="0" end="0"/>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8" presetClass="exit" presetSubtype="16" fill="hold" grpId="0" nodeType="clickEffect">
                                  <p:stCondLst>
                                    <p:cond delay="0"/>
                                  </p:stCondLst>
                                  <p:childTnLst>
                                    <p:animEffect transition="out" filter="diamond(in)">
                                      <p:cBhvr>
                                        <p:cTn id="16" dur="2000"/>
                                        <p:tgtEl>
                                          <p:spTgt spid="20"/>
                                        </p:tgtEl>
                                      </p:cBhvr>
                                    </p:animEffect>
                                    <p:set>
                                      <p:cBhvr>
                                        <p:cTn id="17" dur="1" fill="hold">
                                          <p:stCondLst>
                                            <p:cond delay="1999"/>
                                          </p:stCondLst>
                                        </p:cTn>
                                        <p:tgtEl>
                                          <p:spTgt spid="2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4)">
                                      <p:cBhvr>
                                        <p:cTn id="22" dur="20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grpId="0" nodeType="clickEffect">
                                  <p:stCondLst>
                                    <p:cond delay="0"/>
                                  </p:stCondLst>
                                  <p:childTnLst>
                                    <p:animEffect transition="out" filter="blinds(horizontal)">
                                      <p:cBhvr>
                                        <p:cTn id="26" dur="500"/>
                                        <p:tgtEl>
                                          <p:spTgt spid="23"/>
                                        </p:tgtEl>
                                      </p:cBhvr>
                                    </p:animEffect>
                                    <p:set>
                                      <p:cBhvr>
                                        <p:cTn id="27" dur="1" fill="hold">
                                          <p:stCondLst>
                                            <p:cond delay="499"/>
                                          </p:stCondLst>
                                        </p:cTn>
                                        <p:tgtEl>
                                          <p:spTgt spid="2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6" presetClass="emph" presetSubtype="0" fill="hold" grpId="0" nodeType="clickEffect">
                                  <p:stCondLst>
                                    <p:cond delay="0"/>
                                  </p:stCondLst>
                                  <p:childTnLst>
                                    <p:animEffect transition="out" filter="fade">
                                      <p:cBhvr>
                                        <p:cTn id="31" dur="500" tmFilter="0, 0; .2, .5; .8, .5; 1, 0"/>
                                        <p:tgtEl>
                                          <p:spTgt spid="11267"/>
                                        </p:tgtEl>
                                      </p:cBhvr>
                                    </p:animEffect>
                                    <p:animScale>
                                      <p:cBhvr>
                                        <p:cTn id="32" dur="250" autoRev="1" fill="hold"/>
                                        <p:tgtEl>
                                          <p:spTgt spid="1126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2" grpId="0" animBg="1"/>
      <p:bldP spid="23" grpId="0" animBg="1"/>
      <p:bldP spid="1126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619672" y="1700808"/>
          <a:ext cx="7200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6"/>
                                        </p:tgtEl>
                                      </p:cBhvr>
                                    </p:animEffect>
                                    <p:animScale>
                                      <p:cBhvr>
                                        <p:cTn id="1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3"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El proceso de investigación del derecho</a:t>
            </a:r>
            <a:endParaRPr lang="es-ES" dirty="0"/>
          </a:p>
        </p:txBody>
      </p:sp>
      <p:sp>
        <p:nvSpPr>
          <p:cNvPr id="4" name="3 Rectángulo"/>
          <p:cNvSpPr/>
          <p:nvPr/>
        </p:nvSpPr>
        <p:spPr>
          <a:xfrm>
            <a:off x="1979712" y="1700808"/>
            <a:ext cx="6696744" cy="439248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t>Es </a:t>
            </a:r>
            <a:r>
              <a:rPr lang="es-MX" sz="2800" dirty="0" smtClean="0"/>
              <a:t>el contingente general en el cual se aplican todos los instrumentos de la investigación como las técnicas, métodos, las actividades de comprobación de hipótesis, etc., y si este contingente general se enmarca en la axiología y fines de la investigación; la tarea de indagar será trascendente y significativa.</a:t>
            </a:r>
            <a:endParaRPr lang="es-MX"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uso</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3" action="ppaction://hlinksldjump"/>
              </a:rPr>
              <a:t>Objetivos de la Unidad de Aprendizaje</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r>
              <a:rPr lang="es-ES" sz="2800" u="sng" dirty="0" smtClean="0">
                <a:solidFill>
                  <a:srgbClr val="0070C0"/>
                </a:solidFill>
              </a:rPr>
              <a:t>Unidad IV.</a:t>
            </a:r>
            <a:r>
              <a:rPr lang="es-ES" sz="2800" dirty="0" smtClean="0"/>
              <a:t>PROCESO DE INVESTIGACIÓN PARA ESTUDIOS LEGISLATIVOS</a:t>
            </a:r>
            <a:endParaRPr lang="es-MX" sz="2800" dirty="0" smtClean="0"/>
          </a:p>
          <a:p>
            <a:pPr>
              <a:buNone/>
            </a:pPr>
            <a:endParaRPr lang="es-MX" sz="2800" dirty="0" smtClean="0"/>
          </a:p>
          <a:p>
            <a:pPr lvl="0">
              <a:buNone/>
            </a:pPr>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blinds(horizontal)">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 xmlns:p14="http://schemas.microsoft.com/office/powerpoint/2010/main" val="4077235890"/>
              </p:ext>
            </p:extLst>
          </p:nvPr>
        </p:nvGraphicFramePr>
        <p:xfrm>
          <a:off x="1619672" y="116632"/>
          <a:ext cx="7524328"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1"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1">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4 Marcador de contenido"/>
          <p:cNvGraphicFramePr>
            <a:graphicFrameLocks/>
          </p:cNvGraphicFramePr>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2 Grupo"/>
          <p:cNvGrpSpPr/>
          <p:nvPr/>
        </p:nvGrpSpPr>
        <p:grpSpPr>
          <a:xfrm>
            <a:off x="1643042" y="285728"/>
            <a:ext cx="6972320" cy="954719"/>
            <a:chOff x="0" y="94140"/>
            <a:chExt cx="6972320" cy="954719"/>
          </a:xfrm>
          <a:scene3d>
            <a:camera prst="orthographicFront">
              <a:rot lat="0" lon="0" rev="0"/>
            </a:camera>
            <a:lightRig rig="contrasting" dir="t">
              <a:rot lat="0" lon="0" rev="1200000"/>
            </a:lightRig>
          </a:scene3d>
        </p:grpSpPr>
        <p:sp>
          <p:nvSpPr>
            <p:cNvPr id="4" name="3 Rectángulo redondeado"/>
            <p:cNvSpPr/>
            <p:nvPr/>
          </p:nvSpPr>
          <p:spPr>
            <a:xfrm>
              <a:off x="0" y="94140"/>
              <a:ext cx="6972320" cy="954719"/>
            </a:xfrm>
            <a:prstGeom prst="roundRect">
              <a:avLst/>
            </a:prstGeom>
            <a:sp3d contourW="19050" prstMaterial="metal">
              <a:bevelT w="88900" h="203200"/>
              <a:bevelB w="165100" h="254000"/>
            </a:sp3d>
          </p:spPr>
          <p:style>
            <a:lnRef idx="0">
              <a:schemeClr val="lt1">
                <a:hueOff val="0"/>
                <a:satOff val="0"/>
                <a:lumOff val="0"/>
                <a:alphaOff val="0"/>
              </a:schemeClr>
            </a:lnRef>
            <a:fillRef idx="1">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5" name="4 Rectángulo"/>
            <p:cNvSpPr/>
            <p:nvPr/>
          </p:nvSpPr>
          <p:spPr>
            <a:xfrm>
              <a:off x="46606" y="140746"/>
              <a:ext cx="6879108" cy="86150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dirty="0" smtClean="0"/>
                <a:t>ELECCIÓN Y DEFINICIÓN DEL TEMA DE </a:t>
              </a:r>
              <a:r>
                <a:rPr lang="es-MX" sz="2400" dirty="0" smtClean="0"/>
                <a:t>INVESTIGACIÓN</a:t>
              </a:r>
              <a:endParaRPr lang="es-ES" sz="2400" kern="1200" dirty="0"/>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4 Marcador de contenido"/>
          <p:cNvGraphicFramePr>
            <a:graphicFrameLocks/>
          </p:cNvGraphicFramePr>
          <p:nvPr/>
        </p:nvGraphicFramePr>
        <p:xfrm>
          <a:off x="1643042" y="1600200"/>
          <a:ext cx="7043758"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2 Grupo"/>
          <p:cNvGrpSpPr/>
          <p:nvPr/>
        </p:nvGrpSpPr>
        <p:grpSpPr>
          <a:xfrm>
            <a:off x="1643042" y="285728"/>
            <a:ext cx="6972320" cy="954719"/>
            <a:chOff x="0" y="94140"/>
            <a:chExt cx="6972320" cy="954719"/>
          </a:xfrm>
          <a:solidFill>
            <a:schemeClr val="tx2">
              <a:lumMod val="40000"/>
              <a:lumOff val="60000"/>
            </a:schemeClr>
          </a:solidFill>
          <a:scene3d>
            <a:camera prst="orthographicFront">
              <a:rot lat="0" lon="0" rev="0"/>
            </a:camera>
            <a:lightRig rig="contrasting" dir="t">
              <a:rot lat="0" lon="0" rev="1200000"/>
            </a:lightRig>
          </a:scene3d>
        </p:grpSpPr>
        <p:sp>
          <p:nvSpPr>
            <p:cNvPr id="4" name="3 Rectángulo redondeado"/>
            <p:cNvSpPr/>
            <p:nvPr/>
          </p:nvSpPr>
          <p:spPr>
            <a:xfrm>
              <a:off x="0" y="94140"/>
              <a:ext cx="6972320" cy="954719"/>
            </a:xfrm>
            <a:prstGeom prst="roundRect">
              <a:avLst/>
            </a:prstGeom>
            <a:grpFill/>
            <a:sp3d contourW="19050" prstMaterial="metal">
              <a:bevelT w="88900" h="203200"/>
              <a:bevelB w="165100" h="254000"/>
            </a:sp3d>
          </p:spPr>
          <p:style>
            <a:lnRef idx="0">
              <a:schemeClr val="lt1">
                <a:hueOff val="0"/>
                <a:satOff val="0"/>
                <a:lumOff val="0"/>
                <a:alphaOff val="0"/>
              </a:schemeClr>
            </a:lnRef>
            <a:fillRef idx="1">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5" name="4 Rectángulo"/>
            <p:cNvSpPr/>
            <p:nvPr/>
          </p:nvSpPr>
          <p:spPr>
            <a:xfrm>
              <a:off x="46606" y="140746"/>
              <a:ext cx="6879108" cy="86150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dirty="0" smtClean="0"/>
                <a:t>PLANEACIÓN, PROGRAMACIÓN Y DEFINICIÓN DE CONTENIDOS Y MEDIOS</a:t>
              </a:r>
              <a:endParaRPr lang="es-ES" sz="2400" kern="1200" dirty="0"/>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4 Marcador de contenido"/>
          <p:cNvGraphicFramePr>
            <a:graphicFrameLocks/>
          </p:cNvGraphicFramePr>
          <p:nvPr/>
        </p:nvGraphicFramePr>
        <p:xfrm>
          <a:off x="1643042" y="1600200"/>
          <a:ext cx="7043758"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2 Grupo"/>
          <p:cNvGrpSpPr/>
          <p:nvPr/>
        </p:nvGrpSpPr>
        <p:grpSpPr>
          <a:xfrm>
            <a:off x="1643042" y="285728"/>
            <a:ext cx="6972320" cy="954719"/>
            <a:chOff x="0" y="94140"/>
            <a:chExt cx="6972320" cy="954719"/>
          </a:xfrm>
          <a:solidFill>
            <a:schemeClr val="tx2">
              <a:lumMod val="40000"/>
              <a:lumOff val="60000"/>
            </a:schemeClr>
          </a:solidFill>
          <a:scene3d>
            <a:camera prst="orthographicFront">
              <a:rot lat="0" lon="0" rev="0"/>
            </a:camera>
            <a:lightRig rig="contrasting" dir="t">
              <a:rot lat="0" lon="0" rev="1200000"/>
            </a:lightRig>
          </a:scene3d>
        </p:grpSpPr>
        <p:sp>
          <p:nvSpPr>
            <p:cNvPr id="4" name="3 Rectángulo redondeado"/>
            <p:cNvSpPr/>
            <p:nvPr/>
          </p:nvSpPr>
          <p:spPr>
            <a:xfrm>
              <a:off x="0" y="94140"/>
              <a:ext cx="6972320" cy="954719"/>
            </a:xfrm>
            <a:prstGeom prst="roundRect">
              <a:avLst/>
            </a:prstGeom>
            <a:grpFill/>
            <a:sp3d contourW="19050" prstMaterial="metal">
              <a:bevelT w="88900" h="203200"/>
              <a:bevelB w="165100" h="254000"/>
            </a:sp3d>
          </p:spPr>
          <p:style>
            <a:lnRef idx="0">
              <a:schemeClr val="lt1">
                <a:hueOff val="0"/>
                <a:satOff val="0"/>
                <a:lumOff val="0"/>
                <a:alphaOff val="0"/>
              </a:schemeClr>
            </a:lnRef>
            <a:fillRef idx="1">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5" name="4 Rectángulo"/>
            <p:cNvSpPr/>
            <p:nvPr/>
          </p:nvSpPr>
          <p:spPr>
            <a:xfrm>
              <a:off x="46606" y="140746"/>
              <a:ext cx="6879108" cy="86150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dirty="0" smtClean="0"/>
                <a:t>PLANEACIÓN, PROGRAMACIÓN Y DEFINICIÓN DE CONTENIDOS Y MEDIOS</a:t>
              </a:r>
              <a:endParaRPr lang="es-ES" sz="2400" kern="1200" dirty="0"/>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4 Marcador de contenido"/>
          <p:cNvGraphicFramePr>
            <a:graphicFrameLocks/>
          </p:cNvGraphicFramePr>
          <p:nvPr/>
        </p:nvGraphicFramePr>
        <p:xfrm>
          <a:off x="1643042" y="1600200"/>
          <a:ext cx="7043758"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2 Grupo"/>
          <p:cNvGrpSpPr/>
          <p:nvPr/>
        </p:nvGrpSpPr>
        <p:grpSpPr>
          <a:xfrm>
            <a:off x="1643042" y="285728"/>
            <a:ext cx="6972320" cy="954719"/>
            <a:chOff x="0" y="94140"/>
            <a:chExt cx="6972320" cy="954719"/>
          </a:xfrm>
          <a:solidFill>
            <a:schemeClr val="tx2">
              <a:lumMod val="40000"/>
              <a:lumOff val="60000"/>
            </a:schemeClr>
          </a:solidFill>
          <a:scene3d>
            <a:camera prst="orthographicFront">
              <a:rot lat="0" lon="0" rev="0"/>
            </a:camera>
            <a:lightRig rig="contrasting" dir="t">
              <a:rot lat="0" lon="0" rev="1200000"/>
            </a:lightRig>
          </a:scene3d>
        </p:grpSpPr>
        <p:sp>
          <p:nvSpPr>
            <p:cNvPr id="4" name="3 Rectángulo redondeado"/>
            <p:cNvSpPr/>
            <p:nvPr/>
          </p:nvSpPr>
          <p:spPr>
            <a:xfrm>
              <a:off x="0" y="94140"/>
              <a:ext cx="6972320" cy="954719"/>
            </a:xfrm>
            <a:prstGeom prst="roundRect">
              <a:avLst/>
            </a:prstGeom>
            <a:grpFill/>
            <a:sp3d contourW="19050" prstMaterial="metal">
              <a:bevelT w="88900" h="203200"/>
              <a:bevelB w="165100" h="254000"/>
            </a:sp3d>
          </p:spPr>
          <p:style>
            <a:lnRef idx="0">
              <a:schemeClr val="lt1">
                <a:hueOff val="0"/>
                <a:satOff val="0"/>
                <a:lumOff val="0"/>
                <a:alphaOff val="0"/>
              </a:schemeClr>
            </a:lnRef>
            <a:fillRef idx="1">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5" name="4 Rectángulo"/>
            <p:cNvSpPr/>
            <p:nvPr/>
          </p:nvSpPr>
          <p:spPr>
            <a:xfrm>
              <a:off x="46606" y="140746"/>
              <a:ext cx="6879108" cy="861507"/>
            </a:xfrm>
            <a:prstGeom prst="rect">
              <a:avLst/>
            </a:prstGeom>
            <a:solidFill>
              <a:schemeClr val="accent3">
                <a:lumMod val="60000"/>
                <a:lumOff val="40000"/>
              </a:schemeClr>
            </a:solidFill>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dirty="0" smtClean="0"/>
                <a:t>LA REALIZACIÓN </a:t>
              </a:r>
              <a:r>
                <a:rPr lang="es-MX" sz="2400" dirty="0" smtClean="0"/>
                <a:t>DEL </a:t>
              </a:r>
              <a:r>
                <a:rPr lang="es-MX" sz="2400" dirty="0" smtClean="0"/>
                <a:t>TRABAJO implica:</a:t>
              </a:r>
              <a:endParaRPr lang="es-ES" sz="2400" kern="1200" dirty="0"/>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4 Marcador de contenido"/>
          <p:cNvGraphicFramePr>
            <a:graphicFrameLocks/>
          </p:cNvGraphicFramePr>
          <p:nvPr/>
        </p:nvGraphicFramePr>
        <p:xfrm>
          <a:off x="1643042" y="1600200"/>
          <a:ext cx="7043758"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2 Grupo"/>
          <p:cNvGrpSpPr/>
          <p:nvPr/>
        </p:nvGrpSpPr>
        <p:grpSpPr>
          <a:xfrm>
            <a:off x="1643042" y="285728"/>
            <a:ext cx="6972320" cy="954719"/>
            <a:chOff x="0" y="94140"/>
            <a:chExt cx="6972320" cy="954719"/>
          </a:xfrm>
          <a:solidFill>
            <a:schemeClr val="accent4">
              <a:lumMod val="75000"/>
            </a:schemeClr>
          </a:solidFill>
          <a:scene3d>
            <a:camera prst="orthographicFront">
              <a:rot lat="0" lon="0" rev="0"/>
            </a:camera>
            <a:lightRig rig="contrasting" dir="t">
              <a:rot lat="0" lon="0" rev="1200000"/>
            </a:lightRig>
          </a:scene3d>
        </p:grpSpPr>
        <p:sp>
          <p:nvSpPr>
            <p:cNvPr id="4" name="3 Rectángulo redondeado"/>
            <p:cNvSpPr/>
            <p:nvPr/>
          </p:nvSpPr>
          <p:spPr>
            <a:xfrm>
              <a:off x="0" y="94140"/>
              <a:ext cx="6972320" cy="954719"/>
            </a:xfrm>
            <a:prstGeom prst="roundRect">
              <a:avLst/>
            </a:prstGeom>
            <a:grpFill/>
            <a:sp3d contourW="19050" prstMaterial="metal">
              <a:bevelT w="88900" h="203200"/>
              <a:bevelB w="165100" h="254000"/>
            </a:sp3d>
          </p:spPr>
          <p:style>
            <a:lnRef idx="0">
              <a:schemeClr val="lt1">
                <a:hueOff val="0"/>
                <a:satOff val="0"/>
                <a:lumOff val="0"/>
                <a:alphaOff val="0"/>
              </a:schemeClr>
            </a:lnRef>
            <a:fillRef idx="1">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5" name="4 Rectángulo"/>
            <p:cNvSpPr/>
            <p:nvPr/>
          </p:nvSpPr>
          <p:spPr>
            <a:xfrm>
              <a:off x="46606" y="140746"/>
              <a:ext cx="6879108" cy="86150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dirty="0" smtClean="0"/>
                <a:t>PRESENTACIÓN, REGISTRO Y CLASIFICACIÓN DE CONTENIDOS</a:t>
              </a:r>
              <a:endParaRPr lang="es-ES" sz="2400" kern="1200" dirty="0"/>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4 Marcador de contenido"/>
          <p:cNvGraphicFramePr>
            <a:graphicFrameLocks/>
          </p:cNvGraphicFramePr>
          <p:nvPr/>
        </p:nvGraphicFramePr>
        <p:xfrm>
          <a:off x="1643042" y="1600200"/>
          <a:ext cx="7043758"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2 Grupo"/>
          <p:cNvGrpSpPr/>
          <p:nvPr/>
        </p:nvGrpSpPr>
        <p:grpSpPr>
          <a:xfrm>
            <a:off x="1643042" y="285728"/>
            <a:ext cx="6972320" cy="1214446"/>
            <a:chOff x="0" y="94140"/>
            <a:chExt cx="6972320" cy="954719"/>
          </a:xfrm>
          <a:solidFill>
            <a:schemeClr val="accent4">
              <a:lumMod val="75000"/>
            </a:schemeClr>
          </a:solidFill>
          <a:scene3d>
            <a:camera prst="orthographicFront">
              <a:rot lat="0" lon="0" rev="0"/>
            </a:camera>
            <a:lightRig rig="contrasting" dir="t">
              <a:rot lat="0" lon="0" rev="1200000"/>
            </a:lightRig>
          </a:scene3d>
        </p:grpSpPr>
        <p:sp>
          <p:nvSpPr>
            <p:cNvPr id="4" name="3 Rectángulo redondeado"/>
            <p:cNvSpPr/>
            <p:nvPr/>
          </p:nvSpPr>
          <p:spPr>
            <a:xfrm>
              <a:off x="0" y="94140"/>
              <a:ext cx="6972320" cy="954719"/>
            </a:xfrm>
            <a:prstGeom prst="roundRect">
              <a:avLst/>
            </a:prstGeom>
            <a:grpFill/>
            <a:sp3d contourW="19050" prstMaterial="metal">
              <a:bevelT w="88900" h="203200"/>
              <a:bevelB w="165100" h="254000"/>
            </a:sp3d>
          </p:spPr>
          <p:style>
            <a:lnRef idx="0">
              <a:schemeClr val="lt1">
                <a:hueOff val="0"/>
                <a:satOff val="0"/>
                <a:lumOff val="0"/>
                <a:alphaOff val="0"/>
              </a:schemeClr>
            </a:lnRef>
            <a:fillRef idx="1">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5" name="4 Rectángulo"/>
            <p:cNvSpPr/>
            <p:nvPr/>
          </p:nvSpPr>
          <p:spPr>
            <a:xfrm>
              <a:off x="46606" y="140746"/>
              <a:ext cx="6879108" cy="861507"/>
            </a:xfrm>
            <a:prstGeom prst="rect">
              <a:avLst/>
            </a:prstGeom>
            <a:solidFill>
              <a:schemeClr val="accent6">
                <a:lumMod val="75000"/>
              </a:schemeClr>
            </a:solidFill>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dirty="0" smtClean="0"/>
                <a:t>REVISIÓN FINAL, ARMONIZACIÓN DE LOS ELEMENTOS Y APLICACIÓN DE LOS RESULTADOS</a:t>
              </a:r>
              <a:endParaRPr lang="es-ES" sz="2400" b="1" kern="1200" dirty="0"/>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00924" cy="1582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785918" y="1928802"/>
          <a:ext cx="7000924" cy="464347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3325"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3326"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3321"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3323"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3324"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graphicFrame>
        <p:nvGraphicFramePr>
          <p:cNvPr id="21" name="Diagram 20"/>
          <p:cNvGraphicFramePr/>
          <p:nvPr>
            <p:extLst>
              <p:ext uri="{D42A27DB-BD31-4B8C-83A1-F6EECF244321}">
                <p14:modId xmlns="" xmlns:p14="http://schemas.microsoft.com/office/powerpoint/2010/main" val="292084576"/>
              </p:ext>
            </p:extLst>
          </p:nvPr>
        </p:nvGraphicFramePr>
        <p:xfrm>
          <a:off x="1571604" y="142852"/>
          <a:ext cx="7215238" cy="67151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7"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1"/>
                                        </p:tgtEl>
                                      </p:cBhvr>
                                    </p:animEffect>
                                    <p:animScale>
                                      <p:cBhvr>
                                        <p:cTn id="7"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285728"/>
            <a:ext cx="6696744" cy="98303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lvl="0" algn="ctr"/>
            <a:r>
              <a:rPr lang="es-MX" sz="2800" b="1" dirty="0" smtClean="0"/>
              <a:t>RACIONALIDAD LINGÜÍSTICA consiste en:  </a:t>
            </a:r>
            <a:endParaRPr lang="es-MX" sz="2800" b="1" dirty="0"/>
          </a:p>
        </p:txBody>
      </p:sp>
      <p:sp>
        <p:nvSpPr>
          <p:cNvPr id="17" name="16 Rectángulo"/>
          <p:cNvSpPr/>
          <p:nvPr/>
        </p:nvSpPr>
        <p:spPr>
          <a:xfrm>
            <a:off x="1500166" y="2571744"/>
            <a:ext cx="2357454" cy="214314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MX" sz="3200" b="1" dirty="0" smtClean="0"/>
              <a:t>CLARIDAD</a:t>
            </a:r>
            <a:endParaRPr lang="es-MX" sz="3200" b="1" dirty="0"/>
          </a:p>
        </p:txBody>
      </p:sp>
      <p:sp>
        <p:nvSpPr>
          <p:cNvPr id="18" name="17 Flecha derecha"/>
          <p:cNvSpPr/>
          <p:nvPr/>
        </p:nvSpPr>
        <p:spPr>
          <a:xfrm>
            <a:off x="4000496" y="3429000"/>
            <a:ext cx="577765"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72000" y="1412776"/>
            <a:ext cx="4216552" cy="4587992"/>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a:r>
              <a:rPr lang="es-MX" sz="4000" dirty="0" smtClean="0"/>
              <a:t>Depende </a:t>
            </a:r>
            <a:r>
              <a:rPr lang="es-MX" sz="4000" dirty="0" smtClean="0"/>
              <a:t>de tres aspectos: </a:t>
            </a:r>
            <a:endParaRPr lang="es-MX" sz="4000" dirty="0" smtClean="0"/>
          </a:p>
          <a:p>
            <a:pPr marL="342900" indent="-342900" algn="ctr">
              <a:buAutoNum type="arabicPeriod"/>
            </a:pPr>
            <a:r>
              <a:rPr lang="es-MX" sz="4000" dirty="0" smtClean="0"/>
              <a:t>estilísticos</a:t>
            </a:r>
          </a:p>
          <a:p>
            <a:pPr marL="342900" indent="-342900" algn="ctr">
              <a:buAutoNum type="arabicPeriod"/>
            </a:pPr>
            <a:r>
              <a:rPr lang="es-MX" sz="4000" dirty="0" smtClean="0"/>
              <a:t>ortográficos </a:t>
            </a:r>
            <a:endParaRPr lang="es-MX" sz="4000" dirty="0" smtClean="0"/>
          </a:p>
          <a:p>
            <a:pPr marL="342900" indent="-342900" algn="ctr">
              <a:buAutoNum type="arabicPeriod"/>
            </a:pPr>
            <a:r>
              <a:rPr lang="es-MX" sz="4000" dirty="0" smtClean="0"/>
              <a:t>léxico </a:t>
            </a:r>
            <a:r>
              <a:rPr lang="es-MX" sz="4000" dirty="0" smtClean="0"/>
              <a:t>semánticos.</a:t>
            </a:r>
          </a:p>
          <a:p>
            <a:pPr lvl="0"/>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19"/>
                                        </p:tgtEl>
                                      </p:cBhvr>
                                    </p:animEffect>
                                    <p:animScale>
                                      <p:cBhvr>
                                        <p:cTn id="12"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por </a:t>
            </a:r>
            <a:r>
              <a:rPr lang="es-ES" dirty="0" smtClean="0"/>
              <a:t>37 </a:t>
            </a:r>
            <a:r>
              <a:rPr lang="es-ES" dirty="0" smtClean="0"/>
              <a:t>diapositivas para abarcar </a:t>
            </a:r>
            <a:r>
              <a:rPr lang="es-ES" smtClean="0"/>
              <a:t>los </a:t>
            </a:r>
            <a:r>
              <a:rPr lang="es-ES" smtClean="0"/>
              <a:t>cuatro</a:t>
            </a:r>
            <a:r>
              <a:rPr lang="es-ES" smtClean="0"/>
              <a:t> </a:t>
            </a:r>
            <a:r>
              <a:rPr lang="es-ES" dirty="0" smtClean="0"/>
              <a:t>puntos de la unidad </a:t>
            </a:r>
            <a:r>
              <a:rPr lang="es-ES" dirty="0" smtClean="0"/>
              <a:t>IV </a:t>
            </a:r>
            <a:r>
              <a:rPr lang="es-ES" dirty="0" smtClean="0"/>
              <a:t>de competencia que el plan de estudios específica  para la Unidad de Aprendizaje  Estudios Legislativos:</a:t>
            </a:r>
          </a:p>
          <a:p>
            <a:pPr>
              <a:buNone/>
            </a:pPr>
            <a:endParaRPr lang="es-ES" dirty="0" smtClean="0"/>
          </a:p>
          <a:p>
            <a:r>
              <a:rPr lang="es-ES" u="sng" dirty="0" smtClean="0">
                <a:solidFill>
                  <a:srgbClr val="0070C0"/>
                </a:solidFill>
              </a:rPr>
              <a:t>Unidad IV. </a:t>
            </a:r>
            <a:r>
              <a:rPr lang="es-ES" dirty="0" smtClean="0"/>
              <a:t>Proceso de investigación para estudios legislativos</a:t>
            </a:r>
            <a:endParaRPr lang="es-ES_tradnl" dirty="0" smtClean="0"/>
          </a:p>
          <a:p>
            <a:pPr>
              <a:buNone/>
            </a:pPr>
            <a:endParaRPr lang="es-ES" dirty="0" smtClean="0"/>
          </a:p>
          <a:p>
            <a:pPr>
              <a:buNone/>
            </a:pPr>
            <a:r>
              <a:rPr lang="es-ES" dirty="0" smtClean="0"/>
              <a:t>Se han seleccionado contenidos gráficos sobresalientes de la unidad, tratando de minimizar los textos extensos ya que la intensión del material es transmitir conceptos teóricos elementales, el material es un apoyo para la explicación que el docente realiza a los alumnos.</a:t>
            </a:r>
          </a:p>
          <a:p>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2" end="2"/>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p:cTn id="1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1071570"/>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lvl="0" algn="ctr"/>
            <a:r>
              <a:rPr lang="es-MX" sz="3200" b="1" dirty="0" smtClean="0"/>
              <a:t>RACIONALIDAD LINGÜÍSTICA consiste en:  </a:t>
            </a:r>
            <a:endParaRPr lang="es-MX" sz="3200" b="1" dirty="0"/>
          </a:p>
        </p:txBody>
      </p:sp>
      <p:sp>
        <p:nvSpPr>
          <p:cNvPr id="17" name="16 Rectángulo"/>
          <p:cNvSpPr/>
          <p:nvPr/>
        </p:nvSpPr>
        <p:spPr>
          <a:xfrm>
            <a:off x="1571604" y="3000372"/>
            <a:ext cx="2281456" cy="19368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ARMONÍA Y NO CONTRADICCIÓN</a:t>
            </a:r>
            <a:endParaRPr lang="es-MX" dirty="0"/>
          </a:p>
        </p:txBody>
      </p:sp>
      <p:sp>
        <p:nvSpPr>
          <p:cNvPr id="18" name="17 Flecha derecha"/>
          <p:cNvSpPr/>
          <p:nvPr/>
        </p:nvSpPr>
        <p:spPr>
          <a:xfrm>
            <a:off x="4071934" y="3714752"/>
            <a:ext cx="718361"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786314" y="2060848"/>
            <a:ext cx="3962150" cy="4154234"/>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just"/>
            <a:r>
              <a:rPr lang="es-MX" sz="2400" dirty="0" smtClean="0"/>
              <a:t>Cada una de las normas que forman parte del sistema jurídico debe tener cabida de manera armónica en el conjunto de normas del cual formarán parte. Sin ignorar que los modelos de interpretación jurídica pueden resolver la contradicción entre normas que presenten antinomias. </a:t>
            </a:r>
            <a:endParaRPr lang="es-MX"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000" fill="hold"/>
                                        <p:tgtEl>
                                          <p:spTgt spid="19"/>
                                        </p:tgtEl>
                                        <p:attrNameLst>
                                          <p:attrName>ppt_w</p:attrName>
                                        </p:attrNameLst>
                                      </p:cBhvr>
                                      <p:tavLst>
                                        <p:tav tm="0">
                                          <p:val>
                                            <p:strVal val="#ppt_w*0.70"/>
                                          </p:val>
                                        </p:tav>
                                        <p:tav tm="100000">
                                          <p:val>
                                            <p:strVal val="#ppt_w"/>
                                          </p:val>
                                        </p:tav>
                                      </p:tavLst>
                                    </p:anim>
                                    <p:anim calcmode="lin" valueType="num">
                                      <p:cBhvr>
                                        <p:cTn id="20" dur="1000" fill="hold"/>
                                        <p:tgtEl>
                                          <p:spTgt spid="19"/>
                                        </p:tgtEl>
                                        <p:attrNameLst>
                                          <p:attrName>ppt_h</p:attrName>
                                        </p:attrNameLst>
                                      </p:cBhvr>
                                      <p:tavLst>
                                        <p:tav tm="0">
                                          <p:val>
                                            <p:strVal val="#ppt_h"/>
                                          </p:val>
                                        </p:tav>
                                        <p:tav tm="100000">
                                          <p:val>
                                            <p:strVal val="#ppt_h"/>
                                          </p:val>
                                        </p:tav>
                                      </p:tavLst>
                                    </p:anim>
                                    <p:animEffect transition="in" filter="fade">
                                      <p:cBhvr>
                                        <p:cTn id="2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 18"/>
          <p:cNvGraphicFramePr/>
          <p:nvPr/>
        </p:nvGraphicFramePr>
        <p:xfrm>
          <a:off x="1547664" y="260648"/>
          <a:ext cx="7272808"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868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214422"/>
          <a:ext cx="7429552" cy="564357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15196" cy="482919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43800" cy="482919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457200" y="1600200"/>
            <a:ext cx="8229600" cy="4525963"/>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sp>
        <p:nvSpPr>
          <p:cNvPr id="5123" name="Flowchart: Punched Tape 2"/>
          <p:cNvSpPr>
            <a:spLocks noChangeArrowheads="1"/>
          </p:cNvSpPr>
          <p:nvPr/>
        </p:nvSpPr>
        <p:spPr bwMode="auto">
          <a:xfrm>
            <a:off x="1857356" y="0"/>
            <a:ext cx="6715172" cy="1071563"/>
          </a:xfrm>
          <a:prstGeom prst="flowChartPunchedTape">
            <a:avLst/>
          </a:prstGeom>
          <a:ln>
            <a:headEnd/>
            <a:tailEnd/>
          </a:ln>
        </p:spPr>
        <p:style>
          <a:lnRef idx="1">
            <a:schemeClr val="accent5"/>
          </a:lnRef>
          <a:fillRef idx="2">
            <a:schemeClr val="accent5"/>
          </a:fillRef>
          <a:effectRef idx="1">
            <a:schemeClr val="accent5"/>
          </a:effectRef>
          <a:fontRef idx="minor">
            <a:schemeClr val="dk1"/>
          </a:fontRef>
        </p:style>
        <p:txBody>
          <a:bodyPr/>
          <a:lstStyle/>
          <a:p>
            <a:endParaRPr lang="es-MX"/>
          </a:p>
        </p:txBody>
      </p:sp>
      <p:sp>
        <p:nvSpPr>
          <p:cNvPr id="5124" name="TextBox 4"/>
          <p:cNvSpPr txBox="1">
            <a:spLocks noChangeArrowheads="1"/>
          </p:cNvSpPr>
          <p:nvPr/>
        </p:nvSpPr>
        <p:spPr bwMode="auto">
          <a:xfrm>
            <a:off x="3143240" y="357166"/>
            <a:ext cx="4714908" cy="523220"/>
          </a:xfrm>
          <a:prstGeom prst="rect">
            <a:avLst/>
          </a:prstGeom>
          <a:noFill/>
          <a:ln w="9525">
            <a:noFill/>
            <a:miter lim="800000"/>
            <a:headEnd/>
            <a:tailEnd/>
          </a:ln>
        </p:spPr>
        <p:txBody>
          <a:bodyPr wrap="square">
            <a:spAutoFit/>
          </a:bodyPr>
          <a:lstStyle/>
          <a:p>
            <a:r>
              <a:rPr lang="es-MX" sz="2800" b="1" dirty="0" smtClean="0"/>
              <a:t>ESTUDIOS  LEGISLATIVOS</a:t>
            </a:r>
            <a:endParaRPr lang="es-MX" sz="2800" b="1" dirty="0"/>
          </a:p>
        </p:txBody>
      </p:sp>
      <p:graphicFrame>
        <p:nvGraphicFramePr>
          <p:cNvPr id="8" name="Diagram 7"/>
          <p:cNvGraphicFramePr/>
          <p:nvPr>
            <p:extLst>
              <p:ext uri="{D42A27DB-BD31-4B8C-83A1-F6EECF244321}">
                <p14:modId xmlns="" xmlns:p14="http://schemas.microsoft.com/office/powerpoint/2010/main" val="240621976"/>
              </p:ext>
            </p:extLst>
          </p:nvPr>
        </p:nvGraphicFramePr>
        <p:xfrm>
          <a:off x="1619672" y="1285861"/>
          <a:ext cx="7524328" cy="48403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bwMode="auto">
          <a:xfrm>
            <a:off x="1857356" y="1071546"/>
            <a:ext cx="6286544" cy="3714776"/>
          </a:xfrm>
          <a:prstGeom prst="ellipse">
            <a:avLst/>
          </a:prstGeom>
          <a:solidFill>
            <a:srgbClr val="99CC00"/>
          </a:solidFill>
          <a:ln w="9525" cap="flat" cmpd="sng" algn="ctr">
            <a:gradFill>
              <a:gsLst>
                <a:gs pos="0">
                  <a:srgbClr val="669900"/>
                </a:gs>
                <a:gs pos="50000">
                  <a:schemeClr val="accent1">
                    <a:tint val="44500"/>
                    <a:satMod val="160000"/>
                  </a:schemeClr>
                </a:gs>
                <a:gs pos="100000">
                  <a:schemeClr val="accent1">
                    <a:tint val="23500"/>
                    <a:satMod val="160000"/>
                  </a:schemeClr>
                </a:gs>
              </a:gsLst>
              <a:lin ang="5400000" scaled="0"/>
            </a:gradFill>
            <a:prstDash val="solid"/>
            <a:round/>
            <a:headEnd type="none" w="med" len="med"/>
            <a:tailEnd type="none" w="med" len="med"/>
          </a:ln>
          <a:effectLst>
            <a:outerShdw blurRad="50800" dist="50800" dir="5400000" algn="ctr" rotWithShape="0">
              <a:srgbClr val="92D050"/>
            </a:outerShdw>
          </a:effectLst>
        </p:spPr>
        <p:txBody>
          <a:bodyPr/>
          <a:lstStyle/>
          <a:p>
            <a:pPr algn="ctr">
              <a:buFont typeface="Times New Roman" pitchFamily="16" charset="0"/>
              <a:buNone/>
              <a:defRPr/>
            </a:pPr>
            <a:endParaRPr lang="es-ES" dirty="0" smtClean="0">
              <a:cs typeface="+mn-cs"/>
            </a:endParaRPr>
          </a:p>
          <a:p>
            <a:pPr algn="ctr">
              <a:buFont typeface="Times New Roman" pitchFamily="16" charset="0"/>
              <a:buNone/>
              <a:defRPr/>
            </a:pPr>
            <a:endParaRPr lang="es-ES" dirty="0" smtClean="0"/>
          </a:p>
          <a:p>
            <a:pPr algn="ctr">
              <a:buFont typeface="Times New Roman" pitchFamily="16" charset="0"/>
              <a:buNone/>
              <a:defRPr/>
            </a:pPr>
            <a:endParaRPr lang="es-ES" dirty="0" smtClean="0">
              <a:cs typeface="+mn-cs"/>
            </a:endParaRPr>
          </a:p>
          <a:p>
            <a:pPr algn="ctr">
              <a:buFont typeface="Times New Roman" pitchFamily="16" charset="0"/>
              <a:buNone/>
              <a:defRPr/>
            </a:pPr>
            <a:endParaRPr lang="es-ES" dirty="0" smtClean="0"/>
          </a:p>
          <a:p>
            <a:pPr algn="ctr">
              <a:buFont typeface="Times New Roman" pitchFamily="16" charset="0"/>
              <a:buNone/>
              <a:defRPr/>
            </a:pPr>
            <a:r>
              <a:rPr lang="es-ES" sz="6600" dirty="0" smtClean="0">
                <a:cs typeface="+mn-cs"/>
              </a:rPr>
              <a:t>GRACIAS</a:t>
            </a:r>
            <a:endParaRPr lang="es-MX" sz="6600" dirty="0">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a:xfrm>
            <a:off x="1500166" y="1600200"/>
            <a:ext cx="7320306" cy="4525963"/>
          </a:xfrm>
        </p:spPr>
        <p:txBody>
          <a:bodyPr>
            <a:normAutofit/>
          </a:bodyPr>
          <a:lstStyle/>
          <a:p>
            <a:pPr algn="just"/>
            <a:r>
              <a:rPr lang="es-ES" b="1" dirty="0" smtClean="0"/>
              <a:t>Objetivo:  </a:t>
            </a:r>
            <a:r>
              <a:rPr lang="es-ES" dirty="0" smtClean="0"/>
              <a:t>Conocer, estudiar y manejar el proceso de investigación científica, sus fines, etapas y medios, para capacitarse y habilitarse en el desarrollo de un proceso indagatorio que culmine con el diseño y elaboración de un estudio legislativo particular</a:t>
            </a:r>
            <a:endParaRPr lang="es-MX" dirty="0" smtClean="0"/>
          </a:p>
          <a:p>
            <a:pPr algn="just"/>
            <a:endParaRPr lang="es-MX"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a:xfrm>
            <a:off x="1500166" y="1600200"/>
            <a:ext cx="7392314" cy="5257800"/>
          </a:xfrm>
        </p:spPr>
        <p:txBody>
          <a:bodyPr>
            <a:normAutofit/>
          </a:bodyPr>
          <a:lstStyle/>
          <a:p>
            <a:r>
              <a:rPr lang="es-ES" sz="2000" b="1" dirty="0" smtClean="0"/>
              <a:t>QUINTANA VALTIERRA, Jesús y otro, </a:t>
            </a:r>
            <a:r>
              <a:rPr lang="es-ES" sz="2000" dirty="0" smtClean="0"/>
              <a:t>Derecho Parlamentario y Técnica Legislativa, Porrúa.</a:t>
            </a:r>
            <a:endParaRPr lang="es-MX" sz="2000" dirty="0" smtClean="0"/>
          </a:p>
          <a:p>
            <a:pPr>
              <a:buNone/>
            </a:pPr>
            <a:r>
              <a:rPr lang="es-ES" sz="2000" dirty="0" smtClean="0"/>
              <a:t> </a:t>
            </a:r>
            <a:endParaRPr lang="es-MX" sz="2000" dirty="0" smtClean="0"/>
          </a:p>
          <a:p>
            <a:r>
              <a:rPr lang="es-ES" sz="2000" b="1" dirty="0" smtClean="0"/>
              <a:t>LOPEZ </a:t>
            </a:r>
            <a:r>
              <a:rPr lang="es-ES" sz="2000" b="1" dirty="0" smtClean="0"/>
              <a:t>RUIZ,</a:t>
            </a:r>
            <a:r>
              <a:rPr lang="es-ES" sz="2000" dirty="0" smtClean="0"/>
              <a:t> Miguel, La investigación Jurídica</a:t>
            </a:r>
            <a:r>
              <a:rPr lang="es-ES" sz="2000" u="sng" dirty="0" smtClean="0"/>
              <a:t>,</a:t>
            </a:r>
            <a:r>
              <a:rPr lang="es-ES" sz="2000" dirty="0" smtClean="0"/>
              <a:t> Porrúa.</a:t>
            </a:r>
            <a:endParaRPr lang="es-MX" sz="2000" dirty="0" smtClean="0"/>
          </a:p>
          <a:p>
            <a:pPr>
              <a:buNone/>
            </a:pPr>
            <a:r>
              <a:rPr lang="es-ES" sz="2000" dirty="0" smtClean="0"/>
              <a:t> </a:t>
            </a:r>
            <a:endParaRPr lang="es-MX" sz="2000" dirty="0" smtClean="0"/>
          </a:p>
          <a:p>
            <a:r>
              <a:rPr lang="es-ES" sz="2000" b="1" dirty="0" smtClean="0"/>
              <a:t>PONCE </a:t>
            </a:r>
            <a:r>
              <a:rPr lang="es-ES" sz="2000" b="1" dirty="0" smtClean="0"/>
              <a:t>DE LEÓN ARMENTA</a:t>
            </a:r>
            <a:r>
              <a:rPr lang="es-ES" sz="2000" dirty="0" smtClean="0"/>
              <a:t>, Luis, Metodología del Derecho, Porrúa</a:t>
            </a:r>
            <a:endParaRPr lang="es-MX" sz="2000" dirty="0" smtClean="0"/>
          </a:p>
          <a:p>
            <a:pPr>
              <a:buNone/>
            </a:pPr>
            <a:r>
              <a:rPr lang="es-ES" sz="2000" dirty="0" smtClean="0"/>
              <a:t> </a:t>
            </a:r>
            <a:endParaRPr lang="es-MX" sz="2000" dirty="0" smtClean="0"/>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fontScale="90000"/>
          </a:bodyPr>
          <a:lstStyle/>
          <a:p>
            <a:r>
              <a:rPr lang="es-MX" b="1" dirty="0" smtClean="0"/>
              <a:t>ESTRUCTURA DE LA UNIDAD DE APRENDIZAJE</a:t>
            </a:r>
            <a:endParaRPr lang="es-MX" b="1" dirty="0"/>
          </a:p>
        </p:txBody>
      </p:sp>
      <p:sp>
        <p:nvSpPr>
          <p:cNvPr id="3" name="2 Marcador de contenido"/>
          <p:cNvSpPr>
            <a:spLocks noGrp="1"/>
          </p:cNvSpPr>
          <p:nvPr>
            <p:ph idx="1"/>
          </p:nvPr>
        </p:nvSpPr>
        <p:spPr>
          <a:xfrm>
            <a:off x="1500166" y="1571612"/>
            <a:ext cx="7186634" cy="4881724"/>
          </a:xfrm>
        </p:spPr>
        <p:txBody>
          <a:bodyPr>
            <a:normAutofit fontScale="32500" lnSpcReduction="20000"/>
          </a:bodyPr>
          <a:lstStyle/>
          <a:p>
            <a:endParaRPr lang="es-MX" dirty="0" smtClean="0"/>
          </a:p>
          <a:p>
            <a:pPr algn="just">
              <a:buNone/>
            </a:pPr>
            <a:r>
              <a:rPr lang="es-ES" sz="9800" u="sng" dirty="0" smtClean="0">
                <a:solidFill>
                  <a:srgbClr val="0070C0"/>
                </a:solidFill>
              </a:rPr>
              <a:t>Unidad IV .</a:t>
            </a:r>
            <a:r>
              <a:rPr lang="es-ES" sz="9800" dirty="0" smtClean="0"/>
              <a:t> </a:t>
            </a:r>
            <a:r>
              <a:rPr lang="es-ES" sz="9600" dirty="0" smtClean="0"/>
              <a:t>Proceso de Investigación para Estudios Legislativos</a:t>
            </a:r>
            <a:endParaRPr lang="es-ES" sz="9800" dirty="0" smtClean="0"/>
          </a:p>
          <a:p>
            <a:pPr algn="just">
              <a:buNone/>
            </a:pPr>
            <a:endParaRPr lang="es-ES" sz="5900" dirty="0" smtClean="0"/>
          </a:p>
          <a:p>
            <a:pPr algn="just">
              <a:buNone/>
            </a:pPr>
            <a:endParaRPr lang="es-ES" sz="3600" dirty="0" smtClean="0"/>
          </a:p>
          <a:p>
            <a:r>
              <a:rPr lang="es-ES" sz="6200" dirty="0" smtClean="0"/>
              <a:t>1. Fines generales de la investigación jurídica y particulares de los estudios legislativos</a:t>
            </a:r>
            <a:endParaRPr lang="es-MX" sz="6200" dirty="0" smtClean="0"/>
          </a:p>
          <a:p>
            <a:r>
              <a:rPr lang="es-ES" sz="6200" dirty="0" smtClean="0"/>
              <a:t>2. El proceso de investigación</a:t>
            </a:r>
            <a:endParaRPr lang="es-MX" sz="6200" dirty="0" smtClean="0"/>
          </a:p>
          <a:p>
            <a:r>
              <a:rPr lang="es-ES" sz="6200" dirty="0" smtClean="0"/>
              <a:t>3. El diagnóstico en la investigación jurídica y las etapas: elección del tema de investigación; planeación y programación y definición de contenidos y medios; Realización del trabajo indagatorio; Procesamiento de datos; Presentación, registro y clasificación de contenidos; Redacción y revisión final.</a:t>
            </a:r>
            <a:endParaRPr lang="es-MX" sz="6200" dirty="0" smtClean="0"/>
          </a:p>
          <a:p>
            <a:r>
              <a:rPr lang="es-ES" sz="6200" dirty="0" smtClean="0"/>
              <a:t>4.    El texto, las notas, los apéndices, las citas y otros medios </a:t>
            </a:r>
            <a:endParaRPr lang="es-MX" sz="6200" dirty="0" smtClean="0"/>
          </a:p>
          <a:p>
            <a:pPr>
              <a:buNone/>
            </a:pPr>
            <a:r>
              <a:rPr lang="es-ES" dirty="0" smtClean="0"/>
              <a:t> </a:t>
            </a:r>
            <a:endParaRPr lang="es-MX" dirty="0" smtClean="0"/>
          </a:p>
          <a:p>
            <a:pPr>
              <a:buNone/>
            </a:pPr>
            <a:r>
              <a:rPr lang="es-ES" dirty="0" smtClean="0"/>
              <a:t> </a:t>
            </a:r>
            <a:endParaRPr lang="es-MX" dirty="0" smtClean="0"/>
          </a:p>
          <a:p>
            <a:pPr algn="just">
              <a:buNone/>
            </a:pP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blinds(horizontal)">
                                      <p:cBhvr>
                                        <p:cTn id="10" dur="500"/>
                                        <p:tgtEl>
                                          <p:spTgt spid="3">
                                            <p:txEl>
                                              <p:pRg st="7" end="7"/>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2636912"/>
            <a:ext cx="7104283" cy="3082857"/>
          </a:xfrm>
        </p:spPr>
        <p:txBody>
          <a:bodyPr/>
          <a:lstStyle/>
          <a:p>
            <a:r>
              <a:rPr lang="es-ES" sz="3600" dirty="0" smtClean="0"/>
              <a:t>Unidad IV.</a:t>
            </a:r>
            <a:r>
              <a:rPr lang="es-ES" sz="3600" u="sng" dirty="0" smtClean="0">
                <a:solidFill>
                  <a:srgbClr val="0070C0"/>
                </a:solidFill>
              </a:rPr>
              <a:t/>
            </a:r>
            <a:br>
              <a:rPr lang="es-ES" sz="3600" u="sng" dirty="0" smtClean="0">
                <a:solidFill>
                  <a:srgbClr val="0070C0"/>
                </a:solidFill>
              </a:rPr>
            </a:br>
            <a:r>
              <a:rPr lang="es-ES" sz="3600" u="sng" dirty="0" smtClean="0">
                <a:solidFill>
                  <a:srgbClr val="0070C0"/>
                </a:solidFill>
              </a:rPr>
              <a:t/>
            </a:r>
            <a:br>
              <a:rPr lang="es-ES" sz="3600" u="sng" dirty="0" smtClean="0">
                <a:solidFill>
                  <a:srgbClr val="0070C0"/>
                </a:solidFill>
              </a:rPr>
            </a:br>
            <a:r>
              <a:rPr lang="es-ES" sz="3600" dirty="0" smtClean="0"/>
              <a:t>PROCESO DE INVESTIGACIÓN PARA ESTUDIOS LEGISLATIVOS </a:t>
            </a:r>
            <a:r>
              <a:rPr lang="es-MX" sz="3600" dirty="0" smtClean="0"/>
              <a:t/>
            </a:r>
            <a:br>
              <a:rPr lang="es-MX" sz="3600" dirty="0" smtClean="0"/>
            </a:br>
            <a:endParaRPr lang="es-MX" sz="3600"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1143000"/>
          </a:xfrm>
        </p:spPr>
        <p:txBody>
          <a:bodyPr/>
          <a:lstStyle/>
          <a:p>
            <a:r>
              <a:rPr lang="es-MX" b="1" dirty="0" smtClean="0"/>
              <a:t>OBJETIVO</a:t>
            </a:r>
            <a:endParaRPr lang="es-MX" b="1" dirty="0"/>
          </a:p>
        </p:txBody>
      </p:sp>
      <p:sp>
        <p:nvSpPr>
          <p:cNvPr id="3" name="2 Marcador de contenido"/>
          <p:cNvSpPr>
            <a:spLocks noGrp="1"/>
          </p:cNvSpPr>
          <p:nvPr>
            <p:ph idx="1"/>
          </p:nvPr>
        </p:nvSpPr>
        <p:spPr>
          <a:xfrm>
            <a:off x="1500166" y="1600200"/>
            <a:ext cx="7186634" cy="4525963"/>
          </a:xfrm>
        </p:spPr>
        <p:txBody>
          <a:bodyPr>
            <a:normAutofit lnSpcReduction="10000"/>
          </a:bodyPr>
          <a:lstStyle/>
          <a:p>
            <a:endParaRPr lang="es-MX" dirty="0" smtClean="0"/>
          </a:p>
          <a:p>
            <a:r>
              <a:rPr lang="es-ES" dirty="0" smtClean="0"/>
              <a:t>Conocer, estudiar y manejar el proceso de investigación científica, sus fines, etapas y medios, para capacitarse y habilitarse en el desarrollo de un proceso indagatorio que culmine con el diseño y elaboración de un estudio legislativo particular</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2301"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2302"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2297"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2299"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2300"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sp>
        <p:nvSpPr>
          <p:cNvPr id="12291" name="TextBox 14"/>
          <p:cNvSpPr txBox="1">
            <a:spLocks noChangeArrowheads="1"/>
          </p:cNvSpPr>
          <p:nvPr/>
        </p:nvSpPr>
        <p:spPr bwMode="auto">
          <a:xfrm>
            <a:off x="2714612" y="357166"/>
            <a:ext cx="5214942" cy="738664"/>
          </a:xfrm>
          <a:prstGeom prst="rect">
            <a:avLst/>
          </a:prstGeom>
          <a:noFill/>
          <a:ln w="9525">
            <a:noFill/>
            <a:miter lim="800000"/>
            <a:headEnd/>
            <a:tailEnd/>
          </a:ln>
        </p:spPr>
        <p:txBody>
          <a:bodyPr wrap="square">
            <a:spAutoFit/>
          </a:bodyPr>
          <a:lstStyle/>
          <a:p>
            <a:pPr algn="ctr"/>
            <a:r>
              <a:rPr lang="es-ES" sz="2400" b="1" dirty="0" smtClean="0"/>
              <a:t>PROCESO DE INVESTIGACIÓN </a:t>
            </a:r>
            <a:r>
              <a:rPr lang="es-ES" b="1" dirty="0" smtClean="0"/>
              <a:t>PARA ESTUDIOS LEGISLATIVOS</a:t>
            </a:r>
            <a:endParaRPr lang="es-MX" b="1" dirty="0"/>
          </a:p>
        </p:txBody>
      </p:sp>
      <p:graphicFrame>
        <p:nvGraphicFramePr>
          <p:cNvPr id="21" name="Diagram 20"/>
          <p:cNvGraphicFramePr/>
          <p:nvPr>
            <p:extLst>
              <p:ext uri="{D42A27DB-BD31-4B8C-83A1-F6EECF244321}">
                <p14:modId xmlns:p14="http://schemas.microsoft.com/office/powerpoint/2010/main" xmlns="" val="1402303062"/>
              </p:ext>
            </p:extLst>
          </p:nvPr>
        </p:nvGraphicFramePr>
        <p:xfrm>
          <a:off x="2051720" y="800575"/>
          <a:ext cx="6498578"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7"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nchor="ctr"/>
      <a:lstStyle>
        <a:defPPr algn="ctr" fontAlgn="auto">
          <a:spcBef>
            <a:spcPts val="0"/>
          </a:spcBef>
          <a:spcAft>
            <a:spcPts val="0"/>
          </a:spcAft>
          <a:defRPr dirty="0"/>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4521</TotalTime>
  <Words>2440</Words>
  <Application>Microsoft Office PowerPoint</Application>
  <PresentationFormat>Presentación en pantalla (4:3)</PresentationFormat>
  <Paragraphs>191</Paragraphs>
  <Slides>37</Slides>
  <Notes>9</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UAEM</vt:lpstr>
      <vt:lpstr>Estudios Legislativos</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IV.  PROCESO DE INVESTIGACIÓN PARA ESTUDIOS LEGISLATIVOS  </vt:lpstr>
      <vt:lpstr>OBJETIVO</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El proceso de investigación del derecho</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vector>
  </TitlesOfParts>
  <Manager>EMY</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EMY</dc:creator>
  <cp:lastModifiedBy>Usuario</cp:lastModifiedBy>
  <cp:revision>483</cp:revision>
  <dcterms:created xsi:type="dcterms:W3CDTF">2010-06-03T19:58:43Z</dcterms:created>
  <dcterms:modified xsi:type="dcterms:W3CDTF">2015-10-02T00:32:35Z</dcterms:modified>
</cp:coreProperties>
</file>