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5" r:id="rId1"/>
  </p:sldMasterIdLst>
  <p:notesMasterIdLst>
    <p:notesMasterId r:id="rId41"/>
  </p:notesMasterIdLst>
  <p:handoutMasterIdLst>
    <p:handoutMasterId r:id="rId42"/>
  </p:handoutMasterIdLst>
  <p:sldIdLst>
    <p:sldId id="256" r:id="rId2"/>
    <p:sldId id="391" r:id="rId3"/>
    <p:sldId id="392" r:id="rId4"/>
    <p:sldId id="393" r:id="rId5"/>
    <p:sldId id="357" r:id="rId6"/>
    <p:sldId id="358" r:id="rId7"/>
    <p:sldId id="361" r:id="rId8"/>
    <p:sldId id="362" r:id="rId9"/>
    <p:sldId id="359" r:id="rId10"/>
    <p:sldId id="363" r:id="rId11"/>
    <p:sldId id="364" r:id="rId12"/>
    <p:sldId id="366" r:id="rId13"/>
    <p:sldId id="365" r:id="rId14"/>
    <p:sldId id="367" r:id="rId15"/>
    <p:sldId id="321" r:id="rId16"/>
    <p:sldId id="368" r:id="rId17"/>
    <p:sldId id="369" r:id="rId18"/>
    <p:sldId id="370" r:id="rId19"/>
    <p:sldId id="371" r:id="rId20"/>
    <p:sldId id="372" r:id="rId21"/>
    <p:sldId id="373" r:id="rId22"/>
    <p:sldId id="374" r:id="rId23"/>
    <p:sldId id="376" r:id="rId24"/>
    <p:sldId id="377" r:id="rId25"/>
    <p:sldId id="378" r:id="rId26"/>
    <p:sldId id="380" r:id="rId27"/>
    <p:sldId id="379" r:id="rId28"/>
    <p:sldId id="381" r:id="rId29"/>
    <p:sldId id="382" r:id="rId30"/>
    <p:sldId id="383" r:id="rId31"/>
    <p:sldId id="384" r:id="rId32"/>
    <p:sldId id="385" r:id="rId33"/>
    <p:sldId id="386" r:id="rId34"/>
    <p:sldId id="388" r:id="rId35"/>
    <p:sldId id="389" r:id="rId36"/>
    <p:sldId id="387" r:id="rId37"/>
    <p:sldId id="390" r:id="rId38"/>
    <p:sldId id="394" r:id="rId39"/>
    <p:sldId id="395" r:id="rId40"/>
  </p:sldIdLst>
  <p:sldSz cx="9144000" cy="6858000" type="screen4x3"/>
  <p:notesSz cx="6858000" cy="9144000"/>
  <p:defaultTextStyle>
    <a:defPPr>
      <a:defRPr lang="es-E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E0C6"/>
    <a:srgbClr val="CC0000"/>
    <a:srgbClr val="E2AC00"/>
    <a:srgbClr val="993300"/>
    <a:srgbClr val="FF3300"/>
    <a:srgbClr val="0000FF"/>
    <a:srgbClr val="44AD27"/>
    <a:srgbClr val="99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Estilo medio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Estilo medio 3 - Énfasis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B9631B5-78F2-41C9-869B-9F39066F8104}" styleName="Estilo medio 3 - Énfasis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85BE263C-DBD7-4A20-BB59-AAB30ACAA65A}" styleName="Estilo medio 3 - Énfasis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15" autoAdjust="0"/>
    <p:restoredTop sz="94799" autoAdjust="0"/>
  </p:normalViewPr>
  <p:slideViewPr>
    <p:cSldViewPr>
      <p:cViewPr varScale="1">
        <p:scale>
          <a:sx n="66" d="100"/>
          <a:sy n="66" d="100"/>
        </p:scale>
        <p:origin x="-1422" y="-102"/>
      </p:cViewPr>
      <p:guideLst>
        <p:guide orient="horz" pos="2160"/>
        <p:guide pos="2880"/>
      </p:guideLst>
    </p:cSldViewPr>
  </p:slideViewPr>
  <p:notesTextViewPr>
    <p:cViewPr>
      <p:scale>
        <a:sx n="100" d="100"/>
        <a:sy n="100" d="100"/>
      </p:scale>
      <p:origin x="0" y="0"/>
    </p:cViewPr>
  </p:notesTextViewPr>
  <p:notesViewPr>
    <p:cSldViewPr>
      <p:cViewPr varScale="1">
        <p:scale>
          <a:sx n="57" d="100"/>
          <a:sy n="57" d="100"/>
        </p:scale>
        <p:origin x="2832" y="72"/>
      </p:cViewPr>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4BB7E39-C13F-4377-90B9-04347AE65E20}"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C7526DEB-C5B8-4E55-9066-29064EF523F0}">
      <dgm:prSet/>
      <dgm:spPr/>
      <dgm:t>
        <a:bodyPr/>
        <a:lstStyle/>
        <a:p>
          <a:r>
            <a:rPr lang="es-ES" dirty="0" smtClean="0"/>
            <a:t>Unidad</a:t>
          </a:r>
          <a:endParaRPr lang="es-MX" dirty="0"/>
        </a:p>
      </dgm:t>
    </dgm:pt>
    <dgm:pt modelId="{9DAEB13D-71EF-4B20-9CE2-A0972B209AC6}" type="parTrans" cxnId="{79F4706F-3487-4FD0-8CED-4A8D6979728F}">
      <dgm:prSet/>
      <dgm:spPr/>
      <dgm:t>
        <a:bodyPr/>
        <a:lstStyle/>
        <a:p>
          <a:endParaRPr lang="es-MX" dirty="0"/>
        </a:p>
      </dgm:t>
    </dgm:pt>
    <dgm:pt modelId="{C53D5EBC-4734-43FE-B437-412CFCEDBEB9}" type="sibTrans" cxnId="{79F4706F-3487-4FD0-8CED-4A8D6979728F}">
      <dgm:prSet/>
      <dgm:spPr/>
      <dgm:t>
        <a:bodyPr/>
        <a:lstStyle/>
        <a:p>
          <a:endParaRPr lang="es-MX" dirty="0"/>
        </a:p>
      </dgm:t>
    </dgm:pt>
    <dgm:pt modelId="{891BB8FA-7D17-4F4C-B4A9-07B086E7224B}">
      <dgm:prSet/>
      <dgm:spPr/>
      <dgm:t>
        <a:bodyPr/>
        <a:lstStyle/>
        <a:p>
          <a:r>
            <a:rPr lang="es-ES" dirty="0" smtClean="0"/>
            <a:t>Unidad fundamental</a:t>
          </a:r>
          <a:endParaRPr lang="es-MX" dirty="0"/>
        </a:p>
      </dgm:t>
    </dgm:pt>
    <dgm:pt modelId="{9B463AE3-137C-4241-A4DB-7446AB77444C}" type="parTrans" cxnId="{EA97FFAC-37EB-4EAC-A0FA-2918150F7DE0}">
      <dgm:prSet/>
      <dgm:spPr/>
      <dgm:t>
        <a:bodyPr/>
        <a:lstStyle/>
        <a:p>
          <a:endParaRPr lang="es-MX" dirty="0"/>
        </a:p>
      </dgm:t>
    </dgm:pt>
    <dgm:pt modelId="{22F4311B-773A-4CC8-B941-B59C4906EA0D}" type="sibTrans" cxnId="{EA97FFAC-37EB-4EAC-A0FA-2918150F7DE0}">
      <dgm:prSet/>
      <dgm:spPr/>
      <dgm:t>
        <a:bodyPr/>
        <a:lstStyle/>
        <a:p>
          <a:endParaRPr lang="es-MX" dirty="0"/>
        </a:p>
      </dgm:t>
    </dgm:pt>
    <dgm:pt modelId="{CB634E09-CAF4-4E68-839F-96DBA7F6743A}">
      <dgm:prSet/>
      <dgm:spPr/>
      <dgm:t>
        <a:bodyPr/>
        <a:lstStyle/>
        <a:p>
          <a:r>
            <a:rPr lang="es-ES" dirty="0" smtClean="0"/>
            <a:t>Unidad derivada</a:t>
          </a:r>
          <a:endParaRPr lang="es-MX" dirty="0"/>
        </a:p>
      </dgm:t>
    </dgm:pt>
    <dgm:pt modelId="{161E71A6-1CF9-4BF6-ABBF-069E84E8773C}" type="parTrans" cxnId="{B4B21FC7-4FA1-4532-AD81-99A831303E56}">
      <dgm:prSet/>
      <dgm:spPr/>
      <dgm:t>
        <a:bodyPr/>
        <a:lstStyle/>
        <a:p>
          <a:endParaRPr lang="es-MX" dirty="0"/>
        </a:p>
      </dgm:t>
    </dgm:pt>
    <dgm:pt modelId="{A8005F85-63C8-4451-9AD9-F4945EA52262}" type="sibTrans" cxnId="{B4B21FC7-4FA1-4532-AD81-99A831303E56}">
      <dgm:prSet/>
      <dgm:spPr/>
      <dgm:t>
        <a:bodyPr/>
        <a:lstStyle/>
        <a:p>
          <a:endParaRPr lang="es-MX" dirty="0"/>
        </a:p>
      </dgm:t>
    </dgm:pt>
    <dgm:pt modelId="{6E856EAE-3274-4D85-ADF8-C19216E0A425}">
      <dgm:prSet/>
      <dgm:spPr/>
      <dgm:t>
        <a:bodyPr/>
        <a:lstStyle/>
        <a:p>
          <a:r>
            <a:rPr lang="es-ES" dirty="0" smtClean="0"/>
            <a:t>Patrones </a:t>
          </a:r>
          <a:r>
            <a:rPr lang="es-ES" dirty="0" smtClean="0"/>
            <a:t>de Medición</a:t>
          </a:r>
          <a:endParaRPr lang="es-MX" dirty="0"/>
        </a:p>
      </dgm:t>
    </dgm:pt>
    <dgm:pt modelId="{2ACD4BB4-3137-4083-A89B-BC12742F1A03}" type="parTrans" cxnId="{0EAD97A0-D7B0-434E-AA57-F506BF3EDF95}">
      <dgm:prSet/>
      <dgm:spPr/>
      <dgm:t>
        <a:bodyPr/>
        <a:lstStyle/>
        <a:p>
          <a:endParaRPr lang="es-MX" dirty="0"/>
        </a:p>
      </dgm:t>
    </dgm:pt>
    <dgm:pt modelId="{3A3FB0DD-84D0-4FA5-862B-AEE8AD7D1ED6}" type="sibTrans" cxnId="{0EAD97A0-D7B0-434E-AA57-F506BF3EDF95}">
      <dgm:prSet/>
      <dgm:spPr/>
      <dgm:t>
        <a:bodyPr/>
        <a:lstStyle/>
        <a:p>
          <a:endParaRPr lang="es-MX" dirty="0"/>
        </a:p>
      </dgm:t>
    </dgm:pt>
    <dgm:pt modelId="{71BF3E74-C8B2-4A12-8AF0-42E6A5EA3517}">
      <dgm:prSet/>
      <dgm:spPr/>
      <dgm:t>
        <a:bodyPr/>
        <a:lstStyle/>
        <a:p>
          <a:r>
            <a:rPr lang="es-ES" dirty="0" smtClean="0"/>
            <a:t>Clasificación</a:t>
          </a:r>
          <a:endParaRPr lang="es-MX" dirty="0"/>
        </a:p>
      </dgm:t>
    </dgm:pt>
    <dgm:pt modelId="{E370355E-2354-4AD5-8C52-BC6E52CAA721}" type="parTrans" cxnId="{D5129F15-C374-4ECB-BFAE-AB6400477ACC}">
      <dgm:prSet/>
      <dgm:spPr/>
      <dgm:t>
        <a:bodyPr/>
        <a:lstStyle/>
        <a:p>
          <a:endParaRPr lang="es-MX" dirty="0"/>
        </a:p>
      </dgm:t>
    </dgm:pt>
    <dgm:pt modelId="{8117DABD-907B-4737-81C4-5F7F8E180780}" type="sibTrans" cxnId="{D5129F15-C374-4ECB-BFAE-AB6400477ACC}">
      <dgm:prSet/>
      <dgm:spPr/>
      <dgm:t>
        <a:bodyPr/>
        <a:lstStyle/>
        <a:p>
          <a:endParaRPr lang="es-MX" dirty="0"/>
        </a:p>
      </dgm:t>
    </dgm:pt>
    <dgm:pt modelId="{9E0ACF7F-9AEF-481B-8BC4-3CDA3BE21696}">
      <dgm:prSet/>
      <dgm:spPr/>
      <dgm:t>
        <a:bodyPr/>
        <a:lstStyle/>
        <a:p>
          <a:r>
            <a:rPr lang="es-MX" dirty="0" smtClean="0"/>
            <a:t>Patrones IEEE (</a:t>
          </a:r>
          <a:r>
            <a:rPr lang="es-MX" dirty="0" err="1" smtClean="0"/>
            <a:t>Institute</a:t>
          </a:r>
          <a:r>
            <a:rPr lang="es-MX" dirty="0" smtClean="0"/>
            <a:t> of </a:t>
          </a:r>
          <a:r>
            <a:rPr lang="es-MX" dirty="0" err="1" smtClean="0"/>
            <a:t>Electrical</a:t>
          </a:r>
          <a:r>
            <a:rPr lang="es-MX" dirty="0" smtClean="0"/>
            <a:t> and </a:t>
          </a:r>
          <a:r>
            <a:rPr lang="es-MX" dirty="0" err="1" smtClean="0"/>
            <a:t>Electronics</a:t>
          </a:r>
          <a:r>
            <a:rPr lang="es-MX" dirty="0" smtClean="0"/>
            <a:t> </a:t>
          </a:r>
          <a:r>
            <a:rPr lang="es-MX" dirty="0" err="1" smtClean="0"/>
            <a:t>Engineers</a:t>
          </a:r>
          <a:r>
            <a:rPr lang="es-MX" dirty="0" smtClean="0"/>
            <a:t>)</a:t>
          </a:r>
          <a:endParaRPr lang="es-MX" dirty="0"/>
        </a:p>
      </dgm:t>
    </dgm:pt>
    <dgm:pt modelId="{74EC1974-ECF4-4E82-868D-A1D4A1568728}" type="parTrans" cxnId="{B0B361BA-C6A5-4B86-B9E2-4590BBC988E3}">
      <dgm:prSet/>
      <dgm:spPr/>
      <dgm:t>
        <a:bodyPr/>
        <a:lstStyle/>
        <a:p>
          <a:endParaRPr lang="es-MX" dirty="0"/>
        </a:p>
      </dgm:t>
    </dgm:pt>
    <dgm:pt modelId="{96077D0B-A5EE-4115-A813-77F4B4825A44}" type="sibTrans" cxnId="{B0B361BA-C6A5-4B86-B9E2-4590BBC988E3}">
      <dgm:prSet/>
      <dgm:spPr/>
      <dgm:t>
        <a:bodyPr/>
        <a:lstStyle/>
        <a:p>
          <a:endParaRPr lang="es-MX" dirty="0"/>
        </a:p>
      </dgm:t>
    </dgm:pt>
    <dgm:pt modelId="{97361058-268A-4F01-81C5-70187127E03B}">
      <dgm:prSet/>
      <dgm:spPr/>
      <dgm:t>
        <a:bodyPr/>
        <a:lstStyle/>
        <a:p>
          <a:r>
            <a:rPr lang="es-ES" dirty="0" smtClean="0"/>
            <a:t>Corriente </a:t>
          </a:r>
          <a:endParaRPr lang="es-MX" dirty="0"/>
        </a:p>
      </dgm:t>
    </dgm:pt>
    <dgm:pt modelId="{3B79BF43-3C76-4F4D-81A7-B3CA38373CBE}" type="parTrans" cxnId="{6C4DECDA-4DB3-4264-A2A7-F394636276B2}">
      <dgm:prSet/>
      <dgm:spPr/>
      <dgm:t>
        <a:bodyPr/>
        <a:lstStyle/>
        <a:p>
          <a:endParaRPr lang="es-MX" dirty="0"/>
        </a:p>
      </dgm:t>
    </dgm:pt>
    <dgm:pt modelId="{372B3D5C-47B4-458C-ADA9-5603BE2E2B0E}" type="sibTrans" cxnId="{6C4DECDA-4DB3-4264-A2A7-F394636276B2}">
      <dgm:prSet/>
      <dgm:spPr/>
      <dgm:t>
        <a:bodyPr/>
        <a:lstStyle/>
        <a:p>
          <a:endParaRPr lang="es-MX" dirty="0"/>
        </a:p>
      </dgm:t>
    </dgm:pt>
    <dgm:pt modelId="{0843DAC5-13FE-4A57-BB70-E4894AD73C32}">
      <dgm:prSet/>
      <dgm:spPr/>
      <dgm:t>
        <a:bodyPr/>
        <a:lstStyle/>
        <a:p>
          <a:r>
            <a:rPr lang="es-ES" dirty="0" smtClean="0"/>
            <a:t>Resistencia </a:t>
          </a:r>
          <a:endParaRPr lang="es-MX" dirty="0"/>
        </a:p>
      </dgm:t>
    </dgm:pt>
    <dgm:pt modelId="{704A4B13-9318-4286-8303-33361628812B}" type="parTrans" cxnId="{73B8A89C-E1E7-465C-8EF5-085E3DBC3344}">
      <dgm:prSet/>
      <dgm:spPr/>
      <dgm:t>
        <a:bodyPr/>
        <a:lstStyle/>
        <a:p>
          <a:endParaRPr lang="es-MX" dirty="0"/>
        </a:p>
      </dgm:t>
    </dgm:pt>
    <dgm:pt modelId="{F0C59540-4A00-4ECE-8CB8-0B44B12BF921}" type="sibTrans" cxnId="{73B8A89C-E1E7-465C-8EF5-085E3DBC3344}">
      <dgm:prSet/>
      <dgm:spPr/>
      <dgm:t>
        <a:bodyPr/>
        <a:lstStyle/>
        <a:p>
          <a:endParaRPr lang="es-MX" dirty="0"/>
        </a:p>
      </dgm:t>
    </dgm:pt>
    <dgm:pt modelId="{8529D4B2-2315-42C1-8241-5F74C355DA04}">
      <dgm:prSet/>
      <dgm:spPr/>
      <dgm:t>
        <a:bodyPr/>
        <a:lstStyle/>
        <a:p>
          <a:r>
            <a:rPr lang="es-ES" dirty="0" smtClean="0"/>
            <a:t>Voltaje </a:t>
          </a:r>
          <a:endParaRPr lang="es-MX" dirty="0"/>
        </a:p>
      </dgm:t>
    </dgm:pt>
    <dgm:pt modelId="{2572C29B-1F60-4E41-B687-D4C81F309AC6}" type="parTrans" cxnId="{E1EA4EF5-DAB5-499B-A204-B7B34AD0E5C2}">
      <dgm:prSet/>
      <dgm:spPr/>
      <dgm:t>
        <a:bodyPr/>
        <a:lstStyle/>
        <a:p>
          <a:endParaRPr lang="es-MX" dirty="0"/>
        </a:p>
      </dgm:t>
    </dgm:pt>
    <dgm:pt modelId="{51360D4A-8CE2-47CF-B5EE-4E061F02C269}" type="sibTrans" cxnId="{E1EA4EF5-DAB5-499B-A204-B7B34AD0E5C2}">
      <dgm:prSet/>
      <dgm:spPr/>
      <dgm:t>
        <a:bodyPr/>
        <a:lstStyle/>
        <a:p>
          <a:endParaRPr lang="es-MX" dirty="0"/>
        </a:p>
      </dgm:t>
    </dgm:pt>
    <dgm:pt modelId="{751F6372-70DB-426D-A532-D61410DAF432}">
      <dgm:prSet/>
      <dgm:spPr/>
      <dgm:t>
        <a:bodyPr/>
        <a:lstStyle/>
        <a:p>
          <a:r>
            <a:rPr lang="es-ES" dirty="0" smtClean="0"/>
            <a:t>Capacitancia </a:t>
          </a:r>
          <a:endParaRPr lang="es-MX" dirty="0"/>
        </a:p>
      </dgm:t>
    </dgm:pt>
    <dgm:pt modelId="{BDD76FFD-FE3E-4138-8A6A-3E91940D720A}" type="parTrans" cxnId="{92711482-BE9B-463F-91FD-5CD57719A6E5}">
      <dgm:prSet/>
      <dgm:spPr/>
      <dgm:t>
        <a:bodyPr/>
        <a:lstStyle/>
        <a:p>
          <a:endParaRPr lang="es-MX" dirty="0"/>
        </a:p>
      </dgm:t>
    </dgm:pt>
    <dgm:pt modelId="{3FCAE466-AE2B-4284-98BB-78BD2E86ACD7}" type="sibTrans" cxnId="{92711482-BE9B-463F-91FD-5CD57719A6E5}">
      <dgm:prSet/>
      <dgm:spPr/>
      <dgm:t>
        <a:bodyPr/>
        <a:lstStyle/>
        <a:p>
          <a:endParaRPr lang="es-MX" dirty="0"/>
        </a:p>
      </dgm:t>
    </dgm:pt>
    <dgm:pt modelId="{FBDAFFC7-67D9-481E-8EDC-18FDA4F1E312}">
      <dgm:prSet/>
      <dgm:spPr/>
      <dgm:t>
        <a:bodyPr/>
        <a:lstStyle/>
        <a:p>
          <a:r>
            <a:rPr lang="es-ES" dirty="0" smtClean="0"/>
            <a:t>Inductancia </a:t>
          </a:r>
          <a:endParaRPr lang="es-MX" dirty="0"/>
        </a:p>
      </dgm:t>
    </dgm:pt>
    <dgm:pt modelId="{21FCA6D6-D3C0-43AE-8DE9-AAE19B5A6ECF}" type="parTrans" cxnId="{B9C6723B-DAB0-4E3E-A7B6-A0ECB0F3417B}">
      <dgm:prSet/>
      <dgm:spPr/>
      <dgm:t>
        <a:bodyPr/>
        <a:lstStyle/>
        <a:p>
          <a:endParaRPr lang="es-MX" dirty="0"/>
        </a:p>
      </dgm:t>
    </dgm:pt>
    <dgm:pt modelId="{8DAFEDF0-2EAD-4FEF-868B-70B5717F2558}" type="sibTrans" cxnId="{B9C6723B-DAB0-4E3E-A7B6-A0ECB0F3417B}">
      <dgm:prSet/>
      <dgm:spPr/>
      <dgm:t>
        <a:bodyPr/>
        <a:lstStyle/>
        <a:p>
          <a:endParaRPr lang="es-MX" dirty="0"/>
        </a:p>
      </dgm:t>
    </dgm:pt>
    <dgm:pt modelId="{4512284E-7072-4168-BD11-C31BB8FE462C}">
      <dgm:prSet/>
      <dgm:spPr/>
      <dgm:t>
        <a:bodyPr/>
        <a:lstStyle/>
        <a:p>
          <a:r>
            <a:rPr lang="en-US" dirty="0" err="1" smtClean="0"/>
            <a:t>Introducción</a:t>
          </a:r>
          <a:r>
            <a:rPr lang="en-US" dirty="0" smtClean="0"/>
            <a:t> a la </a:t>
          </a:r>
          <a:r>
            <a:rPr lang="en-US" dirty="0" err="1" smtClean="0"/>
            <a:t>metrología</a:t>
          </a:r>
          <a:endParaRPr lang="es-MX" dirty="0"/>
        </a:p>
      </dgm:t>
    </dgm:pt>
    <dgm:pt modelId="{FAD41623-434E-4F6F-8B4D-D65B3485D993}" type="parTrans" cxnId="{DA096530-883D-42D5-8B62-3265641DDD62}">
      <dgm:prSet/>
      <dgm:spPr/>
      <dgm:t>
        <a:bodyPr/>
        <a:lstStyle/>
        <a:p>
          <a:endParaRPr lang="es-MX"/>
        </a:p>
      </dgm:t>
    </dgm:pt>
    <dgm:pt modelId="{709CA2BF-EA9F-4B76-83B5-9D64EDB9FFEF}" type="sibTrans" cxnId="{DA096530-883D-42D5-8B62-3265641DDD62}">
      <dgm:prSet/>
      <dgm:spPr/>
      <dgm:t>
        <a:bodyPr/>
        <a:lstStyle/>
        <a:p>
          <a:endParaRPr lang="es-MX"/>
        </a:p>
      </dgm:t>
    </dgm:pt>
    <dgm:pt modelId="{B423DCF7-214D-437E-A095-4030DAF5D108}" type="pres">
      <dgm:prSet presAssocID="{F4BB7E39-C13F-4377-90B9-04347AE65E20}" presName="linear" presStyleCnt="0">
        <dgm:presLayoutVars>
          <dgm:dir/>
          <dgm:animLvl val="lvl"/>
          <dgm:resizeHandles val="exact"/>
        </dgm:presLayoutVars>
      </dgm:prSet>
      <dgm:spPr/>
      <dgm:t>
        <a:bodyPr/>
        <a:lstStyle/>
        <a:p>
          <a:endParaRPr lang="es-MX"/>
        </a:p>
      </dgm:t>
    </dgm:pt>
    <dgm:pt modelId="{13D014B5-AD63-4148-8701-9FC7C7C9E38D}" type="pres">
      <dgm:prSet presAssocID="{4512284E-7072-4168-BD11-C31BB8FE462C}" presName="parentLin" presStyleCnt="0"/>
      <dgm:spPr/>
    </dgm:pt>
    <dgm:pt modelId="{3A43A29E-9E8C-4DF9-84A6-EA0974D91254}" type="pres">
      <dgm:prSet presAssocID="{4512284E-7072-4168-BD11-C31BB8FE462C}" presName="parentLeftMargin" presStyleLbl="node1" presStyleIdx="0" presStyleCnt="3"/>
      <dgm:spPr/>
      <dgm:t>
        <a:bodyPr/>
        <a:lstStyle/>
        <a:p>
          <a:endParaRPr lang="es-MX"/>
        </a:p>
      </dgm:t>
    </dgm:pt>
    <dgm:pt modelId="{177264E6-8875-451B-A83A-B073FE9641E9}" type="pres">
      <dgm:prSet presAssocID="{4512284E-7072-4168-BD11-C31BB8FE462C}" presName="parentText" presStyleLbl="node1" presStyleIdx="0" presStyleCnt="3">
        <dgm:presLayoutVars>
          <dgm:chMax val="0"/>
          <dgm:bulletEnabled val="1"/>
        </dgm:presLayoutVars>
      </dgm:prSet>
      <dgm:spPr/>
      <dgm:t>
        <a:bodyPr/>
        <a:lstStyle/>
        <a:p>
          <a:endParaRPr lang="es-MX"/>
        </a:p>
      </dgm:t>
    </dgm:pt>
    <dgm:pt modelId="{ABFD909C-1038-42B9-95E2-0191E172832C}" type="pres">
      <dgm:prSet presAssocID="{4512284E-7072-4168-BD11-C31BB8FE462C}" presName="negativeSpace" presStyleCnt="0"/>
      <dgm:spPr/>
    </dgm:pt>
    <dgm:pt modelId="{AD9875DF-5B89-4906-B323-82A2A3CE3CB6}" type="pres">
      <dgm:prSet presAssocID="{4512284E-7072-4168-BD11-C31BB8FE462C}" presName="childText" presStyleLbl="conFgAcc1" presStyleIdx="0" presStyleCnt="3">
        <dgm:presLayoutVars>
          <dgm:bulletEnabled val="1"/>
        </dgm:presLayoutVars>
      </dgm:prSet>
      <dgm:spPr/>
    </dgm:pt>
    <dgm:pt modelId="{4A6DEBF8-E3B2-46FB-A6DA-6B2C494C0C10}" type="pres">
      <dgm:prSet presAssocID="{709CA2BF-EA9F-4B76-83B5-9D64EDB9FFEF}" presName="spaceBetweenRectangles" presStyleCnt="0"/>
      <dgm:spPr/>
    </dgm:pt>
    <dgm:pt modelId="{C1AED04E-B5D0-4BA4-9458-8637B5F54986}" type="pres">
      <dgm:prSet presAssocID="{C7526DEB-C5B8-4E55-9066-29064EF523F0}" presName="parentLin" presStyleCnt="0"/>
      <dgm:spPr/>
    </dgm:pt>
    <dgm:pt modelId="{A3CAD8D6-A398-4341-B642-9E9ED5034C0B}" type="pres">
      <dgm:prSet presAssocID="{C7526DEB-C5B8-4E55-9066-29064EF523F0}" presName="parentLeftMargin" presStyleLbl="node1" presStyleIdx="0" presStyleCnt="3"/>
      <dgm:spPr/>
      <dgm:t>
        <a:bodyPr/>
        <a:lstStyle/>
        <a:p>
          <a:endParaRPr lang="es-MX"/>
        </a:p>
      </dgm:t>
    </dgm:pt>
    <dgm:pt modelId="{FCDCCFCF-3528-4775-ACAF-CCBED2F49BE8}" type="pres">
      <dgm:prSet presAssocID="{C7526DEB-C5B8-4E55-9066-29064EF523F0}" presName="parentText" presStyleLbl="node1" presStyleIdx="1" presStyleCnt="3" custLinFactNeighborX="-40000" custLinFactNeighborY="-432">
        <dgm:presLayoutVars>
          <dgm:chMax val="0"/>
          <dgm:bulletEnabled val="1"/>
        </dgm:presLayoutVars>
      </dgm:prSet>
      <dgm:spPr/>
      <dgm:t>
        <a:bodyPr/>
        <a:lstStyle/>
        <a:p>
          <a:endParaRPr lang="es-MX"/>
        </a:p>
      </dgm:t>
    </dgm:pt>
    <dgm:pt modelId="{6853ACB3-C652-4C01-8086-B101DD5CAC1C}" type="pres">
      <dgm:prSet presAssocID="{C7526DEB-C5B8-4E55-9066-29064EF523F0}" presName="negativeSpace" presStyleCnt="0"/>
      <dgm:spPr/>
    </dgm:pt>
    <dgm:pt modelId="{69CB34BD-BB81-4C2D-A8F1-96BDB2019CD0}" type="pres">
      <dgm:prSet presAssocID="{C7526DEB-C5B8-4E55-9066-29064EF523F0}" presName="childText" presStyleLbl="conFgAcc1" presStyleIdx="1" presStyleCnt="3">
        <dgm:presLayoutVars>
          <dgm:bulletEnabled val="1"/>
        </dgm:presLayoutVars>
      </dgm:prSet>
      <dgm:spPr/>
      <dgm:t>
        <a:bodyPr/>
        <a:lstStyle/>
        <a:p>
          <a:endParaRPr lang="es-MX"/>
        </a:p>
      </dgm:t>
    </dgm:pt>
    <dgm:pt modelId="{237F1B17-A258-4317-90CF-9F584B270BCF}" type="pres">
      <dgm:prSet presAssocID="{C53D5EBC-4734-43FE-B437-412CFCEDBEB9}" presName="spaceBetweenRectangles" presStyleCnt="0"/>
      <dgm:spPr/>
    </dgm:pt>
    <dgm:pt modelId="{CDDAAC62-4F34-40C5-9D7E-06BFC5751B26}" type="pres">
      <dgm:prSet presAssocID="{6E856EAE-3274-4D85-ADF8-C19216E0A425}" presName="parentLin" presStyleCnt="0"/>
      <dgm:spPr/>
    </dgm:pt>
    <dgm:pt modelId="{0E843C62-2D19-4A26-B0BA-215925492600}" type="pres">
      <dgm:prSet presAssocID="{6E856EAE-3274-4D85-ADF8-C19216E0A425}" presName="parentLeftMargin" presStyleLbl="node1" presStyleIdx="1" presStyleCnt="3"/>
      <dgm:spPr/>
      <dgm:t>
        <a:bodyPr/>
        <a:lstStyle/>
        <a:p>
          <a:endParaRPr lang="es-MX"/>
        </a:p>
      </dgm:t>
    </dgm:pt>
    <dgm:pt modelId="{DEF79519-F304-42E7-8886-5CB7FD044823}" type="pres">
      <dgm:prSet presAssocID="{6E856EAE-3274-4D85-ADF8-C19216E0A425}" presName="parentText" presStyleLbl="node1" presStyleIdx="2" presStyleCnt="3">
        <dgm:presLayoutVars>
          <dgm:chMax val="0"/>
          <dgm:bulletEnabled val="1"/>
        </dgm:presLayoutVars>
      </dgm:prSet>
      <dgm:spPr/>
      <dgm:t>
        <a:bodyPr/>
        <a:lstStyle/>
        <a:p>
          <a:endParaRPr lang="es-MX"/>
        </a:p>
      </dgm:t>
    </dgm:pt>
    <dgm:pt modelId="{B1E26702-252B-4002-A294-07DDE119CD2E}" type="pres">
      <dgm:prSet presAssocID="{6E856EAE-3274-4D85-ADF8-C19216E0A425}" presName="negativeSpace" presStyleCnt="0"/>
      <dgm:spPr/>
    </dgm:pt>
    <dgm:pt modelId="{181B0CE4-8BF6-4E8E-B83D-D25003FEEBB3}" type="pres">
      <dgm:prSet presAssocID="{6E856EAE-3274-4D85-ADF8-C19216E0A425}" presName="childText" presStyleLbl="conFgAcc1" presStyleIdx="2" presStyleCnt="3">
        <dgm:presLayoutVars>
          <dgm:bulletEnabled val="1"/>
        </dgm:presLayoutVars>
      </dgm:prSet>
      <dgm:spPr/>
      <dgm:t>
        <a:bodyPr/>
        <a:lstStyle/>
        <a:p>
          <a:endParaRPr lang="es-MX"/>
        </a:p>
      </dgm:t>
    </dgm:pt>
  </dgm:ptLst>
  <dgm:cxnLst>
    <dgm:cxn modelId="{97B55692-AE3A-4195-9C59-53A6C3A38292}" type="presOf" srcId="{C7526DEB-C5B8-4E55-9066-29064EF523F0}" destId="{FCDCCFCF-3528-4775-ACAF-CCBED2F49BE8}" srcOrd="1" destOrd="0" presId="urn:microsoft.com/office/officeart/2005/8/layout/list1"/>
    <dgm:cxn modelId="{B4B21FC7-4FA1-4532-AD81-99A831303E56}" srcId="{C7526DEB-C5B8-4E55-9066-29064EF523F0}" destId="{CB634E09-CAF4-4E68-839F-96DBA7F6743A}" srcOrd="1" destOrd="0" parTransId="{161E71A6-1CF9-4BF6-ABBF-069E84E8773C}" sibTransId="{A8005F85-63C8-4451-9AD9-F4945EA52262}"/>
    <dgm:cxn modelId="{1F959A5F-A479-4523-A322-C3227AFD1C13}" type="presOf" srcId="{F4BB7E39-C13F-4377-90B9-04347AE65E20}" destId="{B423DCF7-214D-437E-A095-4030DAF5D108}" srcOrd="0" destOrd="0" presId="urn:microsoft.com/office/officeart/2005/8/layout/list1"/>
    <dgm:cxn modelId="{3872FF57-F52B-40BB-AE06-4B39BC8D32E9}" type="presOf" srcId="{6E856EAE-3274-4D85-ADF8-C19216E0A425}" destId="{0E843C62-2D19-4A26-B0BA-215925492600}" srcOrd="0" destOrd="0" presId="urn:microsoft.com/office/officeart/2005/8/layout/list1"/>
    <dgm:cxn modelId="{C2E49925-7F81-4D56-BD77-72218E27ACEF}" type="presOf" srcId="{4512284E-7072-4168-BD11-C31BB8FE462C}" destId="{3A43A29E-9E8C-4DF9-84A6-EA0974D91254}" srcOrd="0" destOrd="0" presId="urn:microsoft.com/office/officeart/2005/8/layout/list1"/>
    <dgm:cxn modelId="{DA096530-883D-42D5-8B62-3265641DDD62}" srcId="{F4BB7E39-C13F-4377-90B9-04347AE65E20}" destId="{4512284E-7072-4168-BD11-C31BB8FE462C}" srcOrd="0" destOrd="0" parTransId="{FAD41623-434E-4F6F-8B4D-D65B3485D993}" sibTransId="{709CA2BF-EA9F-4B76-83B5-9D64EDB9FFEF}"/>
    <dgm:cxn modelId="{D5129F15-C374-4ECB-BFAE-AB6400477ACC}" srcId="{6E856EAE-3274-4D85-ADF8-C19216E0A425}" destId="{71BF3E74-C8B2-4A12-8AF0-42E6A5EA3517}" srcOrd="0" destOrd="0" parTransId="{E370355E-2354-4AD5-8C52-BC6E52CAA721}" sibTransId="{8117DABD-907B-4737-81C4-5F7F8E180780}"/>
    <dgm:cxn modelId="{B9C6723B-DAB0-4E3E-A7B6-A0ECB0F3417B}" srcId="{9E0ACF7F-9AEF-481B-8BC4-3CDA3BE21696}" destId="{FBDAFFC7-67D9-481E-8EDC-18FDA4F1E312}" srcOrd="4" destOrd="0" parTransId="{21FCA6D6-D3C0-43AE-8DE9-AAE19B5A6ECF}" sibTransId="{8DAFEDF0-2EAD-4FEF-868B-70B5717F2558}"/>
    <dgm:cxn modelId="{E1EA4EF5-DAB5-499B-A204-B7B34AD0E5C2}" srcId="{9E0ACF7F-9AEF-481B-8BC4-3CDA3BE21696}" destId="{8529D4B2-2315-42C1-8241-5F74C355DA04}" srcOrd="2" destOrd="0" parTransId="{2572C29B-1F60-4E41-B687-D4C81F309AC6}" sibTransId="{51360D4A-8CE2-47CF-B5EE-4E061F02C269}"/>
    <dgm:cxn modelId="{EA97FFAC-37EB-4EAC-A0FA-2918150F7DE0}" srcId="{C7526DEB-C5B8-4E55-9066-29064EF523F0}" destId="{891BB8FA-7D17-4F4C-B4A9-07B086E7224B}" srcOrd="0" destOrd="0" parTransId="{9B463AE3-137C-4241-A4DB-7446AB77444C}" sibTransId="{22F4311B-773A-4CC8-B941-B59C4906EA0D}"/>
    <dgm:cxn modelId="{A5348921-CA05-4103-A04E-EA066C4778CF}" type="presOf" srcId="{4512284E-7072-4168-BD11-C31BB8FE462C}" destId="{177264E6-8875-451B-A83A-B073FE9641E9}" srcOrd="1" destOrd="0" presId="urn:microsoft.com/office/officeart/2005/8/layout/list1"/>
    <dgm:cxn modelId="{0EAD97A0-D7B0-434E-AA57-F506BF3EDF95}" srcId="{F4BB7E39-C13F-4377-90B9-04347AE65E20}" destId="{6E856EAE-3274-4D85-ADF8-C19216E0A425}" srcOrd="2" destOrd="0" parTransId="{2ACD4BB4-3137-4083-A89B-BC12742F1A03}" sibTransId="{3A3FB0DD-84D0-4FA5-862B-AEE8AD7D1ED6}"/>
    <dgm:cxn modelId="{6C4DECDA-4DB3-4264-A2A7-F394636276B2}" srcId="{9E0ACF7F-9AEF-481B-8BC4-3CDA3BE21696}" destId="{97361058-268A-4F01-81C5-70187127E03B}" srcOrd="0" destOrd="0" parTransId="{3B79BF43-3C76-4F4D-81A7-B3CA38373CBE}" sibTransId="{372B3D5C-47B4-458C-ADA9-5603BE2E2B0E}"/>
    <dgm:cxn modelId="{79F4706F-3487-4FD0-8CED-4A8D6979728F}" srcId="{F4BB7E39-C13F-4377-90B9-04347AE65E20}" destId="{C7526DEB-C5B8-4E55-9066-29064EF523F0}" srcOrd="1" destOrd="0" parTransId="{9DAEB13D-71EF-4B20-9CE2-A0972B209AC6}" sibTransId="{C53D5EBC-4734-43FE-B437-412CFCEDBEB9}"/>
    <dgm:cxn modelId="{36D20571-C390-4FDC-8C3F-DB87AB2FAC4D}" type="presOf" srcId="{71BF3E74-C8B2-4A12-8AF0-42E6A5EA3517}" destId="{181B0CE4-8BF6-4E8E-B83D-D25003FEEBB3}" srcOrd="0" destOrd="0" presId="urn:microsoft.com/office/officeart/2005/8/layout/list1"/>
    <dgm:cxn modelId="{73B8A89C-E1E7-465C-8EF5-085E3DBC3344}" srcId="{9E0ACF7F-9AEF-481B-8BC4-3CDA3BE21696}" destId="{0843DAC5-13FE-4A57-BB70-E4894AD73C32}" srcOrd="1" destOrd="0" parTransId="{704A4B13-9318-4286-8303-33361628812B}" sibTransId="{F0C59540-4A00-4ECE-8CB8-0B44B12BF921}"/>
    <dgm:cxn modelId="{F662BD08-A261-4BAC-B532-0EF6BC55A829}" type="presOf" srcId="{0843DAC5-13FE-4A57-BB70-E4894AD73C32}" destId="{181B0CE4-8BF6-4E8E-B83D-D25003FEEBB3}" srcOrd="0" destOrd="3" presId="urn:microsoft.com/office/officeart/2005/8/layout/list1"/>
    <dgm:cxn modelId="{B0B361BA-C6A5-4B86-B9E2-4590BBC988E3}" srcId="{6E856EAE-3274-4D85-ADF8-C19216E0A425}" destId="{9E0ACF7F-9AEF-481B-8BC4-3CDA3BE21696}" srcOrd="1" destOrd="0" parTransId="{74EC1974-ECF4-4E82-868D-A1D4A1568728}" sibTransId="{96077D0B-A5EE-4115-A813-77F4B4825A44}"/>
    <dgm:cxn modelId="{84CF66F2-FB54-4F02-A089-374E67886E01}" type="presOf" srcId="{FBDAFFC7-67D9-481E-8EDC-18FDA4F1E312}" destId="{181B0CE4-8BF6-4E8E-B83D-D25003FEEBB3}" srcOrd="0" destOrd="6" presId="urn:microsoft.com/office/officeart/2005/8/layout/list1"/>
    <dgm:cxn modelId="{09148D0C-0461-4F66-BB06-5A20D3566A44}" type="presOf" srcId="{C7526DEB-C5B8-4E55-9066-29064EF523F0}" destId="{A3CAD8D6-A398-4341-B642-9E9ED5034C0B}" srcOrd="0" destOrd="0" presId="urn:microsoft.com/office/officeart/2005/8/layout/list1"/>
    <dgm:cxn modelId="{45AE43FA-3717-4B4E-B9B6-136D6F2B1B85}" type="presOf" srcId="{6E856EAE-3274-4D85-ADF8-C19216E0A425}" destId="{DEF79519-F304-42E7-8886-5CB7FD044823}" srcOrd="1" destOrd="0" presId="urn:microsoft.com/office/officeart/2005/8/layout/list1"/>
    <dgm:cxn modelId="{5261DE5C-CCF5-4A03-BE14-2688C9AA9A00}" type="presOf" srcId="{97361058-268A-4F01-81C5-70187127E03B}" destId="{181B0CE4-8BF6-4E8E-B83D-D25003FEEBB3}" srcOrd="0" destOrd="2" presId="urn:microsoft.com/office/officeart/2005/8/layout/list1"/>
    <dgm:cxn modelId="{BBF6A38B-AB44-4BC1-92AA-2F4C0CF57DCB}" type="presOf" srcId="{CB634E09-CAF4-4E68-839F-96DBA7F6743A}" destId="{69CB34BD-BB81-4C2D-A8F1-96BDB2019CD0}" srcOrd="0" destOrd="1" presId="urn:microsoft.com/office/officeart/2005/8/layout/list1"/>
    <dgm:cxn modelId="{B612317D-D30C-4E8A-975F-FFDA7DA8FCDE}" type="presOf" srcId="{9E0ACF7F-9AEF-481B-8BC4-3CDA3BE21696}" destId="{181B0CE4-8BF6-4E8E-B83D-D25003FEEBB3}" srcOrd="0" destOrd="1" presId="urn:microsoft.com/office/officeart/2005/8/layout/list1"/>
    <dgm:cxn modelId="{28755962-7A90-4164-9E6F-B2A5053B4838}" type="presOf" srcId="{751F6372-70DB-426D-A532-D61410DAF432}" destId="{181B0CE4-8BF6-4E8E-B83D-D25003FEEBB3}" srcOrd="0" destOrd="5" presId="urn:microsoft.com/office/officeart/2005/8/layout/list1"/>
    <dgm:cxn modelId="{5E0F8D52-E49E-43F3-AFAE-F46DA28D46CC}" type="presOf" srcId="{891BB8FA-7D17-4F4C-B4A9-07B086E7224B}" destId="{69CB34BD-BB81-4C2D-A8F1-96BDB2019CD0}" srcOrd="0" destOrd="0" presId="urn:microsoft.com/office/officeart/2005/8/layout/list1"/>
    <dgm:cxn modelId="{EFDFB340-9B85-434E-ADEF-807EA0F5DBC2}" type="presOf" srcId="{8529D4B2-2315-42C1-8241-5F74C355DA04}" destId="{181B0CE4-8BF6-4E8E-B83D-D25003FEEBB3}" srcOrd="0" destOrd="4" presId="urn:microsoft.com/office/officeart/2005/8/layout/list1"/>
    <dgm:cxn modelId="{92711482-BE9B-463F-91FD-5CD57719A6E5}" srcId="{9E0ACF7F-9AEF-481B-8BC4-3CDA3BE21696}" destId="{751F6372-70DB-426D-A532-D61410DAF432}" srcOrd="3" destOrd="0" parTransId="{BDD76FFD-FE3E-4138-8A6A-3E91940D720A}" sibTransId="{3FCAE466-AE2B-4284-98BB-78BD2E86ACD7}"/>
    <dgm:cxn modelId="{22D5E074-C8C0-49B6-8672-8FEE7DB2E199}" type="presParOf" srcId="{B423DCF7-214D-437E-A095-4030DAF5D108}" destId="{13D014B5-AD63-4148-8701-9FC7C7C9E38D}" srcOrd="0" destOrd="0" presId="urn:microsoft.com/office/officeart/2005/8/layout/list1"/>
    <dgm:cxn modelId="{54278C2F-9D42-4044-8735-E6263008CD4A}" type="presParOf" srcId="{13D014B5-AD63-4148-8701-9FC7C7C9E38D}" destId="{3A43A29E-9E8C-4DF9-84A6-EA0974D91254}" srcOrd="0" destOrd="0" presId="urn:microsoft.com/office/officeart/2005/8/layout/list1"/>
    <dgm:cxn modelId="{2692E425-91C9-4904-A01D-5BF6EAE2A4C7}" type="presParOf" srcId="{13D014B5-AD63-4148-8701-9FC7C7C9E38D}" destId="{177264E6-8875-451B-A83A-B073FE9641E9}" srcOrd="1" destOrd="0" presId="urn:microsoft.com/office/officeart/2005/8/layout/list1"/>
    <dgm:cxn modelId="{DF7AB7D2-A844-452F-B80C-C24B4B3C7584}" type="presParOf" srcId="{B423DCF7-214D-437E-A095-4030DAF5D108}" destId="{ABFD909C-1038-42B9-95E2-0191E172832C}" srcOrd="1" destOrd="0" presId="urn:microsoft.com/office/officeart/2005/8/layout/list1"/>
    <dgm:cxn modelId="{3B771DEB-B972-4569-A0BB-8914DE7D84EE}" type="presParOf" srcId="{B423DCF7-214D-437E-A095-4030DAF5D108}" destId="{AD9875DF-5B89-4906-B323-82A2A3CE3CB6}" srcOrd="2" destOrd="0" presId="urn:microsoft.com/office/officeart/2005/8/layout/list1"/>
    <dgm:cxn modelId="{A7723593-9212-4BB2-B2C3-DD77247033C5}" type="presParOf" srcId="{B423DCF7-214D-437E-A095-4030DAF5D108}" destId="{4A6DEBF8-E3B2-46FB-A6DA-6B2C494C0C10}" srcOrd="3" destOrd="0" presId="urn:microsoft.com/office/officeart/2005/8/layout/list1"/>
    <dgm:cxn modelId="{3D4FD46C-DB6D-43FD-92CD-4864A51308A4}" type="presParOf" srcId="{B423DCF7-214D-437E-A095-4030DAF5D108}" destId="{C1AED04E-B5D0-4BA4-9458-8637B5F54986}" srcOrd="4" destOrd="0" presId="urn:microsoft.com/office/officeart/2005/8/layout/list1"/>
    <dgm:cxn modelId="{424EB4F7-9FDC-4204-93C1-E8A7A325C1A8}" type="presParOf" srcId="{C1AED04E-B5D0-4BA4-9458-8637B5F54986}" destId="{A3CAD8D6-A398-4341-B642-9E9ED5034C0B}" srcOrd="0" destOrd="0" presId="urn:microsoft.com/office/officeart/2005/8/layout/list1"/>
    <dgm:cxn modelId="{CF4AE882-083C-486F-971D-517C027F5893}" type="presParOf" srcId="{C1AED04E-B5D0-4BA4-9458-8637B5F54986}" destId="{FCDCCFCF-3528-4775-ACAF-CCBED2F49BE8}" srcOrd="1" destOrd="0" presId="urn:microsoft.com/office/officeart/2005/8/layout/list1"/>
    <dgm:cxn modelId="{63EC4790-62CF-404F-89AE-568AAFD6A837}" type="presParOf" srcId="{B423DCF7-214D-437E-A095-4030DAF5D108}" destId="{6853ACB3-C652-4C01-8086-B101DD5CAC1C}" srcOrd="5" destOrd="0" presId="urn:microsoft.com/office/officeart/2005/8/layout/list1"/>
    <dgm:cxn modelId="{C50FF443-F2A6-4C3D-9C77-8FB9FBE834FA}" type="presParOf" srcId="{B423DCF7-214D-437E-A095-4030DAF5D108}" destId="{69CB34BD-BB81-4C2D-A8F1-96BDB2019CD0}" srcOrd="6" destOrd="0" presId="urn:microsoft.com/office/officeart/2005/8/layout/list1"/>
    <dgm:cxn modelId="{17154FDD-CE72-4F20-A382-9EAD4083747A}" type="presParOf" srcId="{B423DCF7-214D-437E-A095-4030DAF5D108}" destId="{237F1B17-A258-4317-90CF-9F584B270BCF}" srcOrd="7" destOrd="0" presId="urn:microsoft.com/office/officeart/2005/8/layout/list1"/>
    <dgm:cxn modelId="{06F0D58C-DC1B-413E-80D5-BEBCB55EE737}" type="presParOf" srcId="{B423DCF7-214D-437E-A095-4030DAF5D108}" destId="{CDDAAC62-4F34-40C5-9D7E-06BFC5751B26}" srcOrd="8" destOrd="0" presId="urn:microsoft.com/office/officeart/2005/8/layout/list1"/>
    <dgm:cxn modelId="{3B78AB5B-6423-45EF-8B95-AEE3EE106F40}" type="presParOf" srcId="{CDDAAC62-4F34-40C5-9D7E-06BFC5751B26}" destId="{0E843C62-2D19-4A26-B0BA-215925492600}" srcOrd="0" destOrd="0" presId="urn:microsoft.com/office/officeart/2005/8/layout/list1"/>
    <dgm:cxn modelId="{5D190EC7-63D0-4469-B043-1868D4053EEB}" type="presParOf" srcId="{CDDAAC62-4F34-40C5-9D7E-06BFC5751B26}" destId="{DEF79519-F304-42E7-8886-5CB7FD044823}" srcOrd="1" destOrd="0" presId="urn:microsoft.com/office/officeart/2005/8/layout/list1"/>
    <dgm:cxn modelId="{5A254A52-1FC8-40EA-B52E-26ED3D75B4C6}" type="presParOf" srcId="{B423DCF7-214D-437E-A095-4030DAF5D108}" destId="{B1E26702-252B-4002-A294-07DDE119CD2E}" srcOrd="9" destOrd="0" presId="urn:microsoft.com/office/officeart/2005/8/layout/list1"/>
    <dgm:cxn modelId="{1F3FBAB7-D311-48D4-B62F-C388A6CB3806}" type="presParOf" srcId="{B423DCF7-214D-437E-A095-4030DAF5D108}" destId="{181B0CE4-8BF6-4E8E-B83D-D25003FEEBB3}"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5258BA6-6D02-44DC-86CD-935128C4E379}" type="doc">
      <dgm:prSet loTypeId="urn:microsoft.com/office/officeart/2005/8/layout/hierarchy1" loCatId="hierarchy" qsTypeId="urn:microsoft.com/office/officeart/2005/8/quickstyle/simple1" qsCatId="simple" csTypeId="urn:microsoft.com/office/officeart/2005/8/colors/accent2_1" csCatId="accent2" phldr="1"/>
      <dgm:spPr/>
      <dgm:t>
        <a:bodyPr/>
        <a:lstStyle/>
        <a:p>
          <a:endParaRPr lang="es-MX"/>
        </a:p>
      </dgm:t>
    </dgm:pt>
    <dgm:pt modelId="{B0C078E2-E738-4F2D-AD19-A01291B65A16}">
      <dgm:prSet custT="1"/>
      <dgm:spPr/>
      <dgm:t>
        <a:bodyPr/>
        <a:lstStyle/>
        <a:p>
          <a:pPr rtl="0"/>
          <a:r>
            <a:rPr lang="es-MX" sz="2000" b="0" smtClean="0"/>
            <a:t>Internacionales</a:t>
          </a:r>
          <a:endParaRPr lang="es-MX" sz="2000" b="0" dirty="0"/>
        </a:p>
      </dgm:t>
    </dgm:pt>
    <dgm:pt modelId="{AFA3149C-CF95-4788-A0E9-CE8E08648689}" type="parTrans" cxnId="{B53A73D1-BE9A-4EA1-8132-2EFB24C177CB}">
      <dgm:prSet custT="1"/>
      <dgm:spPr/>
      <dgm:t>
        <a:bodyPr/>
        <a:lstStyle/>
        <a:p>
          <a:endParaRPr lang="es-MX" sz="800">
            <a:solidFill>
              <a:schemeClr val="tx1"/>
            </a:solidFill>
          </a:endParaRPr>
        </a:p>
      </dgm:t>
    </dgm:pt>
    <dgm:pt modelId="{60210554-310B-4428-A472-F74C351E1506}" type="sibTrans" cxnId="{B53A73D1-BE9A-4EA1-8132-2EFB24C177CB}">
      <dgm:prSet/>
      <dgm:spPr/>
      <dgm:t>
        <a:bodyPr/>
        <a:lstStyle/>
        <a:p>
          <a:endParaRPr lang="es-MX" sz="2000">
            <a:solidFill>
              <a:schemeClr val="tx1"/>
            </a:solidFill>
          </a:endParaRPr>
        </a:p>
      </dgm:t>
    </dgm:pt>
    <dgm:pt modelId="{FF43C4CD-8572-495B-BD2D-924D672A9A29}">
      <dgm:prSet custT="1"/>
      <dgm:spPr/>
      <dgm:t>
        <a:bodyPr/>
        <a:lstStyle/>
        <a:p>
          <a:pPr rtl="0"/>
          <a:r>
            <a:rPr lang="es-MX" sz="2000" b="0" smtClean="0"/>
            <a:t>Primarios</a:t>
          </a:r>
          <a:endParaRPr lang="es-MX" sz="2000" b="0" dirty="0"/>
        </a:p>
      </dgm:t>
    </dgm:pt>
    <dgm:pt modelId="{C891A5DE-51B3-4579-8C60-9788F18AC1C9}" type="parTrans" cxnId="{EDBC2487-FCCB-447F-BB8E-48927861D2E6}">
      <dgm:prSet custT="1"/>
      <dgm:spPr/>
      <dgm:t>
        <a:bodyPr/>
        <a:lstStyle/>
        <a:p>
          <a:endParaRPr lang="es-MX" sz="600">
            <a:solidFill>
              <a:schemeClr val="tx1"/>
            </a:solidFill>
          </a:endParaRPr>
        </a:p>
      </dgm:t>
    </dgm:pt>
    <dgm:pt modelId="{26CBF3A2-854B-4D83-8F6C-777C83DDC64B}" type="sibTrans" cxnId="{EDBC2487-FCCB-447F-BB8E-48927861D2E6}">
      <dgm:prSet/>
      <dgm:spPr/>
      <dgm:t>
        <a:bodyPr/>
        <a:lstStyle/>
        <a:p>
          <a:endParaRPr lang="es-MX" sz="2000">
            <a:solidFill>
              <a:schemeClr val="tx1"/>
            </a:solidFill>
          </a:endParaRPr>
        </a:p>
      </dgm:t>
    </dgm:pt>
    <dgm:pt modelId="{B298DB35-B876-432A-B68D-0CCADBCC2AE2}">
      <dgm:prSet custT="1"/>
      <dgm:spPr/>
      <dgm:t>
        <a:bodyPr/>
        <a:lstStyle/>
        <a:p>
          <a:pPr rtl="0"/>
          <a:r>
            <a:rPr lang="es-MX" sz="2000" b="0" smtClean="0"/>
            <a:t>Secundarios</a:t>
          </a:r>
          <a:endParaRPr lang="es-MX" sz="2000" b="0" dirty="0"/>
        </a:p>
      </dgm:t>
    </dgm:pt>
    <dgm:pt modelId="{B0711574-B063-4014-99A7-B550593C4084}" type="parTrans" cxnId="{4900B392-396F-434C-A8D2-217C2F992593}">
      <dgm:prSet custT="1"/>
      <dgm:spPr/>
      <dgm:t>
        <a:bodyPr/>
        <a:lstStyle/>
        <a:p>
          <a:endParaRPr lang="es-MX" sz="600">
            <a:solidFill>
              <a:schemeClr val="tx1"/>
            </a:solidFill>
          </a:endParaRPr>
        </a:p>
      </dgm:t>
    </dgm:pt>
    <dgm:pt modelId="{45BA162F-0788-41A8-9540-0BF7B12D9EE4}" type="sibTrans" cxnId="{4900B392-396F-434C-A8D2-217C2F992593}">
      <dgm:prSet/>
      <dgm:spPr/>
      <dgm:t>
        <a:bodyPr/>
        <a:lstStyle/>
        <a:p>
          <a:endParaRPr lang="es-MX" sz="2000">
            <a:solidFill>
              <a:schemeClr val="tx1"/>
            </a:solidFill>
          </a:endParaRPr>
        </a:p>
      </dgm:t>
    </dgm:pt>
    <dgm:pt modelId="{3BC289F2-9D2E-4877-9CA9-9DBA9D9356BA}">
      <dgm:prSet custT="1"/>
      <dgm:spPr/>
      <dgm:t>
        <a:bodyPr/>
        <a:lstStyle/>
        <a:p>
          <a:pPr rtl="0"/>
          <a:r>
            <a:rPr lang="es-MX" sz="2000" b="0" smtClean="0"/>
            <a:t>De trabajo</a:t>
          </a:r>
          <a:endParaRPr lang="es-MX" sz="2000" b="0" dirty="0"/>
        </a:p>
      </dgm:t>
    </dgm:pt>
    <dgm:pt modelId="{7F7E621E-F4E1-4CCC-B9EA-FDEDB0E4B954}" type="parTrans" cxnId="{3996F9F8-0115-4AC8-8D5A-1245BF0E4DB0}">
      <dgm:prSet custT="1"/>
      <dgm:spPr/>
      <dgm:t>
        <a:bodyPr/>
        <a:lstStyle/>
        <a:p>
          <a:endParaRPr lang="es-MX" sz="800">
            <a:solidFill>
              <a:schemeClr val="tx1"/>
            </a:solidFill>
          </a:endParaRPr>
        </a:p>
      </dgm:t>
    </dgm:pt>
    <dgm:pt modelId="{8E320B19-0266-4710-B94A-CFCECED4A8D5}" type="sibTrans" cxnId="{3996F9F8-0115-4AC8-8D5A-1245BF0E4DB0}">
      <dgm:prSet/>
      <dgm:spPr/>
      <dgm:t>
        <a:bodyPr/>
        <a:lstStyle/>
        <a:p>
          <a:endParaRPr lang="es-MX" sz="2000">
            <a:solidFill>
              <a:schemeClr val="tx1"/>
            </a:solidFill>
          </a:endParaRPr>
        </a:p>
      </dgm:t>
    </dgm:pt>
    <dgm:pt modelId="{69F50147-9204-4778-8CF2-9421B62709E6}">
      <dgm:prSet custT="1"/>
      <dgm:spPr/>
      <dgm:t>
        <a:bodyPr/>
        <a:lstStyle/>
        <a:p>
          <a:pPr rtl="0"/>
          <a:r>
            <a:rPr lang="es-MX" sz="2800" b="1" smtClean="0"/>
            <a:t>Patrones de medición</a:t>
          </a:r>
          <a:endParaRPr lang="es-MX" sz="2800" b="1" dirty="0"/>
        </a:p>
      </dgm:t>
    </dgm:pt>
    <dgm:pt modelId="{8BD6BF6E-AB81-4FC2-8238-F2973854A21E}" type="parTrans" cxnId="{3D7676F0-8833-4460-BD3B-2221C9D0A57B}">
      <dgm:prSet/>
      <dgm:spPr/>
      <dgm:t>
        <a:bodyPr/>
        <a:lstStyle/>
        <a:p>
          <a:endParaRPr lang="es-MX" sz="2000">
            <a:solidFill>
              <a:schemeClr val="tx1"/>
            </a:solidFill>
          </a:endParaRPr>
        </a:p>
      </dgm:t>
    </dgm:pt>
    <dgm:pt modelId="{C9D8C072-0BDC-45F6-AE77-05DC8E562593}" type="sibTrans" cxnId="{3D7676F0-8833-4460-BD3B-2221C9D0A57B}">
      <dgm:prSet/>
      <dgm:spPr/>
      <dgm:t>
        <a:bodyPr/>
        <a:lstStyle/>
        <a:p>
          <a:endParaRPr lang="es-MX" sz="2000">
            <a:solidFill>
              <a:schemeClr val="tx1"/>
            </a:solidFill>
          </a:endParaRPr>
        </a:p>
      </dgm:t>
    </dgm:pt>
    <dgm:pt modelId="{783DDF5B-1EC4-4ADA-BF00-6D81255CBABD}" type="pres">
      <dgm:prSet presAssocID="{15258BA6-6D02-44DC-86CD-935128C4E379}" presName="hierChild1" presStyleCnt="0">
        <dgm:presLayoutVars>
          <dgm:chPref val="1"/>
          <dgm:dir/>
          <dgm:animOne val="branch"/>
          <dgm:animLvl val="lvl"/>
          <dgm:resizeHandles/>
        </dgm:presLayoutVars>
      </dgm:prSet>
      <dgm:spPr/>
    </dgm:pt>
    <dgm:pt modelId="{3134C2A4-5C74-4F96-AB3D-7DB1E2F3DBF6}" type="pres">
      <dgm:prSet presAssocID="{69F50147-9204-4778-8CF2-9421B62709E6}" presName="hierRoot1" presStyleCnt="0"/>
      <dgm:spPr/>
    </dgm:pt>
    <dgm:pt modelId="{DD952083-E518-4B06-85E6-764AB289DF33}" type="pres">
      <dgm:prSet presAssocID="{69F50147-9204-4778-8CF2-9421B62709E6}" presName="composite" presStyleCnt="0"/>
      <dgm:spPr/>
    </dgm:pt>
    <dgm:pt modelId="{6491DF58-6A20-4F50-BB0F-95BD94068803}" type="pres">
      <dgm:prSet presAssocID="{69F50147-9204-4778-8CF2-9421B62709E6}" presName="background" presStyleLbl="node0" presStyleIdx="0" presStyleCnt="1"/>
      <dgm:spPr/>
    </dgm:pt>
    <dgm:pt modelId="{BB408BE5-BDF9-4D49-A7C2-CD75F79C2D56}" type="pres">
      <dgm:prSet presAssocID="{69F50147-9204-4778-8CF2-9421B62709E6}" presName="text" presStyleLbl="fgAcc0" presStyleIdx="0" presStyleCnt="1" custScaleX="171910">
        <dgm:presLayoutVars>
          <dgm:chPref val="3"/>
        </dgm:presLayoutVars>
      </dgm:prSet>
      <dgm:spPr/>
    </dgm:pt>
    <dgm:pt modelId="{9A764983-39E7-4CB1-A6A4-7A84CB0A90E9}" type="pres">
      <dgm:prSet presAssocID="{69F50147-9204-4778-8CF2-9421B62709E6}" presName="hierChild2" presStyleCnt="0"/>
      <dgm:spPr/>
    </dgm:pt>
    <dgm:pt modelId="{617D07B7-FEAD-4859-B482-5B2AA21B51EC}" type="pres">
      <dgm:prSet presAssocID="{AFA3149C-CF95-4788-A0E9-CE8E08648689}" presName="Name10" presStyleLbl="parChTrans1D2" presStyleIdx="0" presStyleCnt="4"/>
      <dgm:spPr/>
    </dgm:pt>
    <dgm:pt modelId="{F0165EF9-041E-43C8-882C-46EC0175A632}" type="pres">
      <dgm:prSet presAssocID="{B0C078E2-E738-4F2D-AD19-A01291B65A16}" presName="hierRoot2" presStyleCnt="0"/>
      <dgm:spPr/>
    </dgm:pt>
    <dgm:pt modelId="{C55444FF-6F8E-4016-A092-78EF34B709B1}" type="pres">
      <dgm:prSet presAssocID="{B0C078E2-E738-4F2D-AD19-A01291B65A16}" presName="composite2" presStyleCnt="0"/>
      <dgm:spPr/>
    </dgm:pt>
    <dgm:pt modelId="{21DED08E-9464-4FFA-AE52-A1B9860BEF2B}" type="pres">
      <dgm:prSet presAssocID="{B0C078E2-E738-4F2D-AD19-A01291B65A16}" presName="background2" presStyleLbl="node2" presStyleIdx="0" presStyleCnt="4"/>
      <dgm:spPr/>
    </dgm:pt>
    <dgm:pt modelId="{6526046E-EE09-464E-BC12-E38BDC12EC85}" type="pres">
      <dgm:prSet presAssocID="{B0C078E2-E738-4F2D-AD19-A01291B65A16}" presName="text2" presStyleLbl="fgAcc2" presStyleIdx="0" presStyleCnt="4">
        <dgm:presLayoutVars>
          <dgm:chPref val="3"/>
        </dgm:presLayoutVars>
      </dgm:prSet>
      <dgm:spPr/>
      <dgm:t>
        <a:bodyPr/>
        <a:lstStyle/>
        <a:p>
          <a:endParaRPr lang="es-MX"/>
        </a:p>
      </dgm:t>
    </dgm:pt>
    <dgm:pt modelId="{FACA6925-5BDD-45E8-8C8B-0432E70CB602}" type="pres">
      <dgm:prSet presAssocID="{B0C078E2-E738-4F2D-AD19-A01291B65A16}" presName="hierChild3" presStyleCnt="0"/>
      <dgm:spPr/>
    </dgm:pt>
    <dgm:pt modelId="{B057E18C-E815-4CB0-9198-55E4EA441977}" type="pres">
      <dgm:prSet presAssocID="{C891A5DE-51B3-4579-8C60-9788F18AC1C9}" presName="Name10" presStyleLbl="parChTrans1D2" presStyleIdx="1" presStyleCnt="4"/>
      <dgm:spPr/>
    </dgm:pt>
    <dgm:pt modelId="{90265AD4-981B-4897-9545-63BE1CF228D7}" type="pres">
      <dgm:prSet presAssocID="{FF43C4CD-8572-495B-BD2D-924D672A9A29}" presName="hierRoot2" presStyleCnt="0"/>
      <dgm:spPr/>
    </dgm:pt>
    <dgm:pt modelId="{7CFD66DA-82BA-49F0-B37D-7BE136C74FC5}" type="pres">
      <dgm:prSet presAssocID="{FF43C4CD-8572-495B-BD2D-924D672A9A29}" presName="composite2" presStyleCnt="0"/>
      <dgm:spPr/>
    </dgm:pt>
    <dgm:pt modelId="{F11AA50F-9847-4D98-9695-2951DA20E1CE}" type="pres">
      <dgm:prSet presAssocID="{FF43C4CD-8572-495B-BD2D-924D672A9A29}" presName="background2" presStyleLbl="node2" presStyleIdx="1" presStyleCnt="4"/>
      <dgm:spPr/>
    </dgm:pt>
    <dgm:pt modelId="{647978FE-6060-4AA0-B16D-25B6ED926FC6}" type="pres">
      <dgm:prSet presAssocID="{FF43C4CD-8572-495B-BD2D-924D672A9A29}" presName="text2" presStyleLbl="fgAcc2" presStyleIdx="1" presStyleCnt="4" custScaleX="79070" custScaleY="67230">
        <dgm:presLayoutVars>
          <dgm:chPref val="3"/>
        </dgm:presLayoutVars>
      </dgm:prSet>
      <dgm:spPr/>
      <dgm:t>
        <a:bodyPr/>
        <a:lstStyle/>
        <a:p>
          <a:endParaRPr lang="es-MX"/>
        </a:p>
      </dgm:t>
    </dgm:pt>
    <dgm:pt modelId="{01AB2535-9FCE-4D7C-A51F-9FF66247378A}" type="pres">
      <dgm:prSet presAssocID="{FF43C4CD-8572-495B-BD2D-924D672A9A29}" presName="hierChild3" presStyleCnt="0"/>
      <dgm:spPr/>
    </dgm:pt>
    <dgm:pt modelId="{0857357A-615C-4EC4-A588-1990EF4FD508}" type="pres">
      <dgm:prSet presAssocID="{B0711574-B063-4014-99A7-B550593C4084}" presName="Name10" presStyleLbl="parChTrans1D2" presStyleIdx="2" presStyleCnt="4"/>
      <dgm:spPr/>
    </dgm:pt>
    <dgm:pt modelId="{DC83EF1A-13B7-4317-87FC-C824413D8DF6}" type="pres">
      <dgm:prSet presAssocID="{B298DB35-B876-432A-B68D-0CCADBCC2AE2}" presName="hierRoot2" presStyleCnt="0"/>
      <dgm:spPr/>
    </dgm:pt>
    <dgm:pt modelId="{BD65A143-EEA3-4188-81CE-015A57FC0ED7}" type="pres">
      <dgm:prSet presAssocID="{B298DB35-B876-432A-B68D-0CCADBCC2AE2}" presName="composite2" presStyleCnt="0"/>
      <dgm:spPr/>
    </dgm:pt>
    <dgm:pt modelId="{85BBA630-D7BA-4071-9220-84C766E17858}" type="pres">
      <dgm:prSet presAssocID="{B298DB35-B876-432A-B68D-0CCADBCC2AE2}" presName="background2" presStyleLbl="node2" presStyleIdx="2" presStyleCnt="4"/>
      <dgm:spPr/>
    </dgm:pt>
    <dgm:pt modelId="{8AEA4488-686E-4898-8EBB-86B52503AEA8}" type="pres">
      <dgm:prSet presAssocID="{B298DB35-B876-432A-B68D-0CCADBCC2AE2}" presName="text2" presStyleLbl="fgAcc2" presStyleIdx="2" presStyleCnt="4" custScaleX="87636" custScaleY="80546">
        <dgm:presLayoutVars>
          <dgm:chPref val="3"/>
        </dgm:presLayoutVars>
      </dgm:prSet>
      <dgm:spPr/>
    </dgm:pt>
    <dgm:pt modelId="{5B71FB2A-7CE3-48EC-B44A-4BCAE2AEEA0D}" type="pres">
      <dgm:prSet presAssocID="{B298DB35-B876-432A-B68D-0CCADBCC2AE2}" presName="hierChild3" presStyleCnt="0"/>
      <dgm:spPr/>
    </dgm:pt>
    <dgm:pt modelId="{14C6D213-0BB0-42CC-AA99-0C73A79CA386}" type="pres">
      <dgm:prSet presAssocID="{7F7E621E-F4E1-4CCC-B9EA-FDEDB0E4B954}" presName="Name10" presStyleLbl="parChTrans1D2" presStyleIdx="3" presStyleCnt="4"/>
      <dgm:spPr/>
    </dgm:pt>
    <dgm:pt modelId="{A75C52C0-8EFB-4FE2-8180-D5B6CEB24BFD}" type="pres">
      <dgm:prSet presAssocID="{3BC289F2-9D2E-4877-9CA9-9DBA9D9356BA}" presName="hierRoot2" presStyleCnt="0"/>
      <dgm:spPr/>
    </dgm:pt>
    <dgm:pt modelId="{B28FAE02-5B26-40DE-8A3B-6BC54B4E79E9}" type="pres">
      <dgm:prSet presAssocID="{3BC289F2-9D2E-4877-9CA9-9DBA9D9356BA}" presName="composite2" presStyleCnt="0"/>
      <dgm:spPr/>
    </dgm:pt>
    <dgm:pt modelId="{54C7108B-AE9B-4060-88D2-B4BAE677E248}" type="pres">
      <dgm:prSet presAssocID="{3BC289F2-9D2E-4877-9CA9-9DBA9D9356BA}" presName="background2" presStyleLbl="node2" presStyleIdx="3" presStyleCnt="4"/>
      <dgm:spPr/>
    </dgm:pt>
    <dgm:pt modelId="{042167EE-6092-42AD-9579-CD8831AAE413}" type="pres">
      <dgm:prSet presAssocID="{3BC289F2-9D2E-4877-9CA9-9DBA9D9356BA}" presName="text2" presStyleLbl="fgAcc2" presStyleIdx="3" presStyleCnt="4" custScaleX="74995" custScaleY="78984">
        <dgm:presLayoutVars>
          <dgm:chPref val="3"/>
        </dgm:presLayoutVars>
      </dgm:prSet>
      <dgm:spPr/>
    </dgm:pt>
    <dgm:pt modelId="{A0A928E8-1485-4B60-85E3-C410396522C3}" type="pres">
      <dgm:prSet presAssocID="{3BC289F2-9D2E-4877-9CA9-9DBA9D9356BA}" presName="hierChild3" presStyleCnt="0"/>
      <dgm:spPr/>
    </dgm:pt>
  </dgm:ptLst>
  <dgm:cxnLst>
    <dgm:cxn modelId="{4900B392-396F-434C-A8D2-217C2F992593}" srcId="{69F50147-9204-4778-8CF2-9421B62709E6}" destId="{B298DB35-B876-432A-B68D-0CCADBCC2AE2}" srcOrd="2" destOrd="0" parTransId="{B0711574-B063-4014-99A7-B550593C4084}" sibTransId="{45BA162F-0788-41A8-9540-0BF7B12D9EE4}"/>
    <dgm:cxn modelId="{2C5E78AF-8C31-46B0-BA25-2465F9535709}" type="presOf" srcId="{15258BA6-6D02-44DC-86CD-935128C4E379}" destId="{783DDF5B-1EC4-4ADA-BF00-6D81255CBABD}" srcOrd="0" destOrd="0" presId="urn:microsoft.com/office/officeart/2005/8/layout/hierarchy1"/>
    <dgm:cxn modelId="{D24E0E03-9521-4033-9FF7-BE6B0B5075AB}" type="presOf" srcId="{B0711574-B063-4014-99A7-B550593C4084}" destId="{0857357A-615C-4EC4-A588-1990EF4FD508}" srcOrd="0" destOrd="0" presId="urn:microsoft.com/office/officeart/2005/8/layout/hierarchy1"/>
    <dgm:cxn modelId="{B53A73D1-BE9A-4EA1-8132-2EFB24C177CB}" srcId="{69F50147-9204-4778-8CF2-9421B62709E6}" destId="{B0C078E2-E738-4F2D-AD19-A01291B65A16}" srcOrd="0" destOrd="0" parTransId="{AFA3149C-CF95-4788-A0E9-CE8E08648689}" sibTransId="{60210554-310B-4428-A472-F74C351E1506}"/>
    <dgm:cxn modelId="{54E497D6-69BF-4AD0-86F9-3F7C87501C9F}" type="presOf" srcId="{AFA3149C-CF95-4788-A0E9-CE8E08648689}" destId="{617D07B7-FEAD-4859-B482-5B2AA21B51EC}" srcOrd="0" destOrd="0" presId="urn:microsoft.com/office/officeart/2005/8/layout/hierarchy1"/>
    <dgm:cxn modelId="{477915CA-6088-4573-900B-B80A7B3B5ECD}" type="presOf" srcId="{C891A5DE-51B3-4579-8C60-9788F18AC1C9}" destId="{B057E18C-E815-4CB0-9198-55E4EA441977}" srcOrd="0" destOrd="0" presId="urn:microsoft.com/office/officeart/2005/8/layout/hierarchy1"/>
    <dgm:cxn modelId="{3996F9F8-0115-4AC8-8D5A-1245BF0E4DB0}" srcId="{69F50147-9204-4778-8CF2-9421B62709E6}" destId="{3BC289F2-9D2E-4877-9CA9-9DBA9D9356BA}" srcOrd="3" destOrd="0" parTransId="{7F7E621E-F4E1-4CCC-B9EA-FDEDB0E4B954}" sibTransId="{8E320B19-0266-4710-B94A-CFCECED4A8D5}"/>
    <dgm:cxn modelId="{3D7676F0-8833-4460-BD3B-2221C9D0A57B}" srcId="{15258BA6-6D02-44DC-86CD-935128C4E379}" destId="{69F50147-9204-4778-8CF2-9421B62709E6}" srcOrd="0" destOrd="0" parTransId="{8BD6BF6E-AB81-4FC2-8238-F2973854A21E}" sibTransId="{C9D8C072-0BDC-45F6-AE77-05DC8E562593}"/>
    <dgm:cxn modelId="{FEC798DF-8CE4-4B3C-BB75-EEA08BFBA1BB}" type="presOf" srcId="{B298DB35-B876-432A-B68D-0CCADBCC2AE2}" destId="{8AEA4488-686E-4898-8EBB-86B52503AEA8}" srcOrd="0" destOrd="0" presId="urn:microsoft.com/office/officeart/2005/8/layout/hierarchy1"/>
    <dgm:cxn modelId="{8B5D0195-4117-4A53-A2B4-EEA3F1D5288F}" type="presOf" srcId="{69F50147-9204-4778-8CF2-9421B62709E6}" destId="{BB408BE5-BDF9-4D49-A7C2-CD75F79C2D56}" srcOrd="0" destOrd="0" presId="urn:microsoft.com/office/officeart/2005/8/layout/hierarchy1"/>
    <dgm:cxn modelId="{EDBC2487-FCCB-447F-BB8E-48927861D2E6}" srcId="{69F50147-9204-4778-8CF2-9421B62709E6}" destId="{FF43C4CD-8572-495B-BD2D-924D672A9A29}" srcOrd="1" destOrd="0" parTransId="{C891A5DE-51B3-4579-8C60-9788F18AC1C9}" sibTransId="{26CBF3A2-854B-4D83-8F6C-777C83DDC64B}"/>
    <dgm:cxn modelId="{6234F8F0-9FD5-4983-B36F-C5C3F138E59C}" type="presOf" srcId="{B0C078E2-E738-4F2D-AD19-A01291B65A16}" destId="{6526046E-EE09-464E-BC12-E38BDC12EC85}" srcOrd="0" destOrd="0" presId="urn:microsoft.com/office/officeart/2005/8/layout/hierarchy1"/>
    <dgm:cxn modelId="{3CE42F5C-C0FC-4C0B-9ABB-4C49A42EDF09}" type="presOf" srcId="{7F7E621E-F4E1-4CCC-B9EA-FDEDB0E4B954}" destId="{14C6D213-0BB0-42CC-AA99-0C73A79CA386}" srcOrd="0" destOrd="0" presId="urn:microsoft.com/office/officeart/2005/8/layout/hierarchy1"/>
    <dgm:cxn modelId="{B585D6C0-83A1-4382-8FFC-AD54B1F11787}" type="presOf" srcId="{FF43C4CD-8572-495B-BD2D-924D672A9A29}" destId="{647978FE-6060-4AA0-B16D-25B6ED926FC6}" srcOrd="0" destOrd="0" presId="urn:microsoft.com/office/officeart/2005/8/layout/hierarchy1"/>
    <dgm:cxn modelId="{CD745F50-DE6F-4F31-8DFF-2294527BC34B}" type="presOf" srcId="{3BC289F2-9D2E-4877-9CA9-9DBA9D9356BA}" destId="{042167EE-6092-42AD-9579-CD8831AAE413}" srcOrd="0" destOrd="0" presId="urn:microsoft.com/office/officeart/2005/8/layout/hierarchy1"/>
    <dgm:cxn modelId="{B7101390-4010-43C0-913B-5FB5393E4E72}" type="presParOf" srcId="{783DDF5B-1EC4-4ADA-BF00-6D81255CBABD}" destId="{3134C2A4-5C74-4F96-AB3D-7DB1E2F3DBF6}" srcOrd="0" destOrd="0" presId="urn:microsoft.com/office/officeart/2005/8/layout/hierarchy1"/>
    <dgm:cxn modelId="{7274B1CD-32DE-4EB7-BE07-DA1E7D03F186}" type="presParOf" srcId="{3134C2A4-5C74-4F96-AB3D-7DB1E2F3DBF6}" destId="{DD952083-E518-4B06-85E6-764AB289DF33}" srcOrd="0" destOrd="0" presId="urn:microsoft.com/office/officeart/2005/8/layout/hierarchy1"/>
    <dgm:cxn modelId="{F04A5141-0B29-40BD-A260-0C94728E7226}" type="presParOf" srcId="{DD952083-E518-4B06-85E6-764AB289DF33}" destId="{6491DF58-6A20-4F50-BB0F-95BD94068803}" srcOrd="0" destOrd="0" presId="urn:microsoft.com/office/officeart/2005/8/layout/hierarchy1"/>
    <dgm:cxn modelId="{A2CFE319-7222-400F-92FD-53860EBA8016}" type="presParOf" srcId="{DD952083-E518-4B06-85E6-764AB289DF33}" destId="{BB408BE5-BDF9-4D49-A7C2-CD75F79C2D56}" srcOrd="1" destOrd="0" presId="urn:microsoft.com/office/officeart/2005/8/layout/hierarchy1"/>
    <dgm:cxn modelId="{6FFFCD8B-B274-486F-90EE-5E8F86CBE0F3}" type="presParOf" srcId="{3134C2A4-5C74-4F96-AB3D-7DB1E2F3DBF6}" destId="{9A764983-39E7-4CB1-A6A4-7A84CB0A90E9}" srcOrd="1" destOrd="0" presId="urn:microsoft.com/office/officeart/2005/8/layout/hierarchy1"/>
    <dgm:cxn modelId="{20E30B37-8A61-4B02-9AF3-544519B2C89C}" type="presParOf" srcId="{9A764983-39E7-4CB1-A6A4-7A84CB0A90E9}" destId="{617D07B7-FEAD-4859-B482-5B2AA21B51EC}" srcOrd="0" destOrd="0" presId="urn:microsoft.com/office/officeart/2005/8/layout/hierarchy1"/>
    <dgm:cxn modelId="{2D371C1B-3F57-49CE-9521-B57A81D909CE}" type="presParOf" srcId="{9A764983-39E7-4CB1-A6A4-7A84CB0A90E9}" destId="{F0165EF9-041E-43C8-882C-46EC0175A632}" srcOrd="1" destOrd="0" presId="urn:microsoft.com/office/officeart/2005/8/layout/hierarchy1"/>
    <dgm:cxn modelId="{B18CEEF1-12B2-4C68-B895-F44F59F91B7A}" type="presParOf" srcId="{F0165EF9-041E-43C8-882C-46EC0175A632}" destId="{C55444FF-6F8E-4016-A092-78EF34B709B1}" srcOrd="0" destOrd="0" presId="urn:microsoft.com/office/officeart/2005/8/layout/hierarchy1"/>
    <dgm:cxn modelId="{DA731619-A8C0-4280-8444-1D058FFED5AA}" type="presParOf" srcId="{C55444FF-6F8E-4016-A092-78EF34B709B1}" destId="{21DED08E-9464-4FFA-AE52-A1B9860BEF2B}" srcOrd="0" destOrd="0" presId="urn:microsoft.com/office/officeart/2005/8/layout/hierarchy1"/>
    <dgm:cxn modelId="{80C0247A-8E2C-47D2-B6FD-C6CAF565223B}" type="presParOf" srcId="{C55444FF-6F8E-4016-A092-78EF34B709B1}" destId="{6526046E-EE09-464E-BC12-E38BDC12EC85}" srcOrd="1" destOrd="0" presId="urn:microsoft.com/office/officeart/2005/8/layout/hierarchy1"/>
    <dgm:cxn modelId="{92DDEB95-A587-4344-98E0-997DECE2BCBD}" type="presParOf" srcId="{F0165EF9-041E-43C8-882C-46EC0175A632}" destId="{FACA6925-5BDD-45E8-8C8B-0432E70CB602}" srcOrd="1" destOrd="0" presId="urn:microsoft.com/office/officeart/2005/8/layout/hierarchy1"/>
    <dgm:cxn modelId="{D1AFDF5B-8B90-4622-810F-53B34A0F6231}" type="presParOf" srcId="{9A764983-39E7-4CB1-A6A4-7A84CB0A90E9}" destId="{B057E18C-E815-4CB0-9198-55E4EA441977}" srcOrd="2" destOrd="0" presId="urn:microsoft.com/office/officeart/2005/8/layout/hierarchy1"/>
    <dgm:cxn modelId="{6F4A8441-DE23-4410-9FC6-9A5E3E29080D}" type="presParOf" srcId="{9A764983-39E7-4CB1-A6A4-7A84CB0A90E9}" destId="{90265AD4-981B-4897-9545-63BE1CF228D7}" srcOrd="3" destOrd="0" presId="urn:microsoft.com/office/officeart/2005/8/layout/hierarchy1"/>
    <dgm:cxn modelId="{E1C09297-BEDB-4088-8DD6-B7D564CB32F2}" type="presParOf" srcId="{90265AD4-981B-4897-9545-63BE1CF228D7}" destId="{7CFD66DA-82BA-49F0-B37D-7BE136C74FC5}" srcOrd="0" destOrd="0" presId="urn:microsoft.com/office/officeart/2005/8/layout/hierarchy1"/>
    <dgm:cxn modelId="{4D7B1897-BD30-40E6-A027-1EE7C9F9814E}" type="presParOf" srcId="{7CFD66DA-82BA-49F0-B37D-7BE136C74FC5}" destId="{F11AA50F-9847-4D98-9695-2951DA20E1CE}" srcOrd="0" destOrd="0" presId="urn:microsoft.com/office/officeart/2005/8/layout/hierarchy1"/>
    <dgm:cxn modelId="{0F7A8578-872C-42CF-897F-30FF9BF26C56}" type="presParOf" srcId="{7CFD66DA-82BA-49F0-B37D-7BE136C74FC5}" destId="{647978FE-6060-4AA0-B16D-25B6ED926FC6}" srcOrd="1" destOrd="0" presId="urn:microsoft.com/office/officeart/2005/8/layout/hierarchy1"/>
    <dgm:cxn modelId="{0DEAAFCD-4A18-423B-9AF6-8BAB6E998DD6}" type="presParOf" srcId="{90265AD4-981B-4897-9545-63BE1CF228D7}" destId="{01AB2535-9FCE-4D7C-A51F-9FF66247378A}" srcOrd="1" destOrd="0" presId="urn:microsoft.com/office/officeart/2005/8/layout/hierarchy1"/>
    <dgm:cxn modelId="{5B37203B-57D5-4043-A11D-00C8BBB3A857}" type="presParOf" srcId="{9A764983-39E7-4CB1-A6A4-7A84CB0A90E9}" destId="{0857357A-615C-4EC4-A588-1990EF4FD508}" srcOrd="4" destOrd="0" presId="urn:microsoft.com/office/officeart/2005/8/layout/hierarchy1"/>
    <dgm:cxn modelId="{BB932FE7-2512-4F90-83B2-9FD6FA38134C}" type="presParOf" srcId="{9A764983-39E7-4CB1-A6A4-7A84CB0A90E9}" destId="{DC83EF1A-13B7-4317-87FC-C824413D8DF6}" srcOrd="5" destOrd="0" presId="urn:microsoft.com/office/officeart/2005/8/layout/hierarchy1"/>
    <dgm:cxn modelId="{83E4E6DF-FB32-4BE4-9948-CEBC8AF2B60C}" type="presParOf" srcId="{DC83EF1A-13B7-4317-87FC-C824413D8DF6}" destId="{BD65A143-EEA3-4188-81CE-015A57FC0ED7}" srcOrd="0" destOrd="0" presId="urn:microsoft.com/office/officeart/2005/8/layout/hierarchy1"/>
    <dgm:cxn modelId="{DB9C45EF-925E-4A4E-8235-8CDCCC5B4D47}" type="presParOf" srcId="{BD65A143-EEA3-4188-81CE-015A57FC0ED7}" destId="{85BBA630-D7BA-4071-9220-84C766E17858}" srcOrd="0" destOrd="0" presId="urn:microsoft.com/office/officeart/2005/8/layout/hierarchy1"/>
    <dgm:cxn modelId="{EFCD8798-F3E0-41BB-B06D-1F98EB069BDA}" type="presParOf" srcId="{BD65A143-EEA3-4188-81CE-015A57FC0ED7}" destId="{8AEA4488-686E-4898-8EBB-86B52503AEA8}" srcOrd="1" destOrd="0" presId="urn:microsoft.com/office/officeart/2005/8/layout/hierarchy1"/>
    <dgm:cxn modelId="{B8A53E76-4796-4A0E-B73B-AEEE25039D64}" type="presParOf" srcId="{DC83EF1A-13B7-4317-87FC-C824413D8DF6}" destId="{5B71FB2A-7CE3-48EC-B44A-4BCAE2AEEA0D}" srcOrd="1" destOrd="0" presId="urn:microsoft.com/office/officeart/2005/8/layout/hierarchy1"/>
    <dgm:cxn modelId="{F6538C33-AC20-45D3-8E8C-4919B1A96468}" type="presParOf" srcId="{9A764983-39E7-4CB1-A6A4-7A84CB0A90E9}" destId="{14C6D213-0BB0-42CC-AA99-0C73A79CA386}" srcOrd="6" destOrd="0" presId="urn:microsoft.com/office/officeart/2005/8/layout/hierarchy1"/>
    <dgm:cxn modelId="{B0C7296F-0489-45B6-AE2F-15AD6D622F52}" type="presParOf" srcId="{9A764983-39E7-4CB1-A6A4-7A84CB0A90E9}" destId="{A75C52C0-8EFB-4FE2-8180-D5B6CEB24BFD}" srcOrd="7" destOrd="0" presId="urn:microsoft.com/office/officeart/2005/8/layout/hierarchy1"/>
    <dgm:cxn modelId="{7890AE52-8CD7-4AFD-86D9-A92793EE61C7}" type="presParOf" srcId="{A75C52C0-8EFB-4FE2-8180-D5B6CEB24BFD}" destId="{B28FAE02-5B26-40DE-8A3B-6BC54B4E79E9}" srcOrd="0" destOrd="0" presId="urn:microsoft.com/office/officeart/2005/8/layout/hierarchy1"/>
    <dgm:cxn modelId="{54613543-49FA-46FA-8DC9-A44F451A9A6B}" type="presParOf" srcId="{B28FAE02-5B26-40DE-8A3B-6BC54B4E79E9}" destId="{54C7108B-AE9B-4060-88D2-B4BAE677E248}" srcOrd="0" destOrd="0" presId="urn:microsoft.com/office/officeart/2005/8/layout/hierarchy1"/>
    <dgm:cxn modelId="{3CE9CA85-E55D-40F3-BE29-22973041875D}" type="presParOf" srcId="{B28FAE02-5B26-40DE-8A3B-6BC54B4E79E9}" destId="{042167EE-6092-42AD-9579-CD8831AAE413}" srcOrd="1" destOrd="0" presId="urn:microsoft.com/office/officeart/2005/8/layout/hierarchy1"/>
    <dgm:cxn modelId="{90DE2676-A5FA-4924-994C-2BDAA3DCEA7F}" type="presParOf" srcId="{A75C52C0-8EFB-4FE2-8180-D5B6CEB24BFD}" destId="{A0A928E8-1485-4B60-85E3-C410396522C3}"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9875DF-5B89-4906-B323-82A2A3CE3CB6}">
      <dsp:nvSpPr>
        <dsp:cNvPr id="0" name=""/>
        <dsp:cNvSpPr/>
      </dsp:nvSpPr>
      <dsp:spPr>
        <a:xfrm>
          <a:off x="0" y="381419"/>
          <a:ext cx="7620000" cy="403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77264E6-8875-451B-A83A-B073FE9641E9}">
      <dsp:nvSpPr>
        <dsp:cNvPr id="0" name=""/>
        <dsp:cNvSpPr/>
      </dsp:nvSpPr>
      <dsp:spPr>
        <a:xfrm>
          <a:off x="381000" y="145259"/>
          <a:ext cx="5334000" cy="4723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613" tIns="0" rIns="201613" bIns="0" numCol="1" spcCol="1270" anchor="ctr" anchorCtr="0">
          <a:noAutofit/>
        </a:bodyPr>
        <a:lstStyle/>
        <a:p>
          <a:pPr lvl="0" algn="l" defTabSz="711200">
            <a:lnSpc>
              <a:spcPct val="90000"/>
            </a:lnSpc>
            <a:spcBef>
              <a:spcPct val="0"/>
            </a:spcBef>
            <a:spcAft>
              <a:spcPct val="35000"/>
            </a:spcAft>
          </a:pPr>
          <a:r>
            <a:rPr lang="en-US" sz="1600" kern="1200" dirty="0" err="1" smtClean="0"/>
            <a:t>Introducción</a:t>
          </a:r>
          <a:r>
            <a:rPr lang="en-US" sz="1600" kern="1200" dirty="0" smtClean="0"/>
            <a:t> a la </a:t>
          </a:r>
          <a:r>
            <a:rPr lang="en-US" sz="1600" kern="1200" dirty="0" err="1" smtClean="0"/>
            <a:t>metrología</a:t>
          </a:r>
          <a:endParaRPr lang="es-MX" sz="1600" kern="1200" dirty="0"/>
        </a:p>
      </dsp:txBody>
      <dsp:txXfrm>
        <a:off x="404057" y="168316"/>
        <a:ext cx="5287886" cy="426206"/>
      </dsp:txXfrm>
    </dsp:sp>
    <dsp:sp modelId="{69CB34BD-BB81-4C2D-A8F1-96BDB2019CD0}">
      <dsp:nvSpPr>
        <dsp:cNvPr id="0" name=""/>
        <dsp:cNvSpPr/>
      </dsp:nvSpPr>
      <dsp:spPr>
        <a:xfrm>
          <a:off x="0" y="1107179"/>
          <a:ext cx="7620000" cy="9576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91397" tIns="333248" rIns="591397" bIns="113792" numCol="1" spcCol="1270" anchor="t" anchorCtr="0">
          <a:noAutofit/>
        </a:bodyPr>
        <a:lstStyle/>
        <a:p>
          <a:pPr marL="171450" lvl="1" indent="-171450" algn="l" defTabSz="711200">
            <a:lnSpc>
              <a:spcPct val="90000"/>
            </a:lnSpc>
            <a:spcBef>
              <a:spcPct val="0"/>
            </a:spcBef>
            <a:spcAft>
              <a:spcPct val="15000"/>
            </a:spcAft>
            <a:buChar char="••"/>
          </a:pPr>
          <a:r>
            <a:rPr lang="es-ES" sz="1600" kern="1200" dirty="0" smtClean="0"/>
            <a:t>Unidad fundamental</a:t>
          </a:r>
          <a:endParaRPr lang="es-MX" sz="1600" kern="1200" dirty="0"/>
        </a:p>
        <a:p>
          <a:pPr marL="171450" lvl="1" indent="-171450" algn="l" defTabSz="711200">
            <a:lnSpc>
              <a:spcPct val="90000"/>
            </a:lnSpc>
            <a:spcBef>
              <a:spcPct val="0"/>
            </a:spcBef>
            <a:spcAft>
              <a:spcPct val="15000"/>
            </a:spcAft>
            <a:buChar char="••"/>
          </a:pPr>
          <a:r>
            <a:rPr lang="es-ES" sz="1600" kern="1200" dirty="0" smtClean="0"/>
            <a:t>Unidad derivada</a:t>
          </a:r>
          <a:endParaRPr lang="es-MX" sz="1600" kern="1200" dirty="0"/>
        </a:p>
      </dsp:txBody>
      <dsp:txXfrm>
        <a:off x="0" y="1107179"/>
        <a:ext cx="7620000" cy="957600"/>
      </dsp:txXfrm>
    </dsp:sp>
    <dsp:sp modelId="{FCDCCFCF-3528-4775-ACAF-CCBED2F49BE8}">
      <dsp:nvSpPr>
        <dsp:cNvPr id="0" name=""/>
        <dsp:cNvSpPr/>
      </dsp:nvSpPr>
      <dsp:spPr>
        <a:xfrm>
          <a:off x="228600" y="868979"/>
          <a:ext cx="5334000" cy="4723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613" tIns="0" rIns="201613" bIns="0" numCol="1" spcCol="1270" anchor="ctr" anchorCtr="0">
          <a:noAutofit/>
        </a:bodyPr>
        <a:lstStyle/>
        <a:p>
          <a:pPr lvl="0" algn="l" defTabSz="711200">
            <a:lnSpc>
              <a:spcPct val="90000"/>
            </a:lnSpc>
            <a:spcBef>
              <a:spcPct val="0"/>
            </a:spcBef>
            <a:spcAft>
              <a:spcPct val="35000"/>
            </a:spcAft>
          </a:pPr>
          <a:r>
            <a:rPr lang="es-ES" sz="1600" kern="1200" dirty="0" smtClean="0"/>
            <a:t>Unidad</a:t>
          </a:r>
          <a:endParaRPr lang="es-MX" sz="1600" kern="1200" dirty="0"/>
        </a:p>
      </dsp:txBody>
      <dsp:txXfrm>
        <a:off x="251657" y="892036"/>
        <a:ext cx="5287886" cy="426206"/>
      </dsp:txXfrm>
    </dsp:sp>
    <dsp:sp modelId="{181B0CE4-8BF6-4E8E-B83D-D25003FEEBB3}">
      <dsp:nvSpPr>
        <dsp:cNvPr id="0" name=""/>
        <dsp:cNvSpPr/>
      </dsp:nvSpPr>
      <dsp:spPr>
        <a:xfrm>
          <a:off x="0" y="2387339"/>
          <a:ext cx="7620000" cy="22680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91397" tIns="333248" rIns="591397" bIns="113792" numCol="1" spcCol="1270" anchor="t" anchorCtr="0">
          <a:noAutofit/>
        </a:bodyPr>
        <a:lstStyle/>
        <a:p>
          <a:pPr marL="171450" lvl="1" indent="-171450" algn="l" defTabSz="711200">
            <a:lnSpc>
              <a:spcPct val="90000"/>
            </a:lnSpc>
            <a:spcBef>
              <a:spcPct val="0"/>
            </a:spcBef>
            <a:spcAft>
              <a:spcPct val="15000"/>
            </a:spcAft>
            <a:buChar char="••"/>
          </a:pPr>
          <a:r>
            <a:rPr lang="es-ES" sz="1600" kern="1200" dirty="0" smtClean="0"/>
            <a:t>Clasificación</a:t>
          </a:r>
          <a:endParaRPr lang="es-MX" sz="1600" kern="1200" dirty="0"/>
        </a:p>
        <a:p>
          <a:pPr marL="171450" lvl="1" indent="-171450" algn="l" defTabSz="711200">
            <a:lnSpc>
              <a:spcPct val="90000"/>
            </a:lnSpc>
            <a:spcBef>
              <a:spcPct val="0"/>
            </a:spcBef>
            <a:spcAft>
              <a:spcPct val="15000"/>
            </a:spcAft>
            <a:buChar char="••"/>
          </a:pPr>
          <a:r>
            <a:rPr lang="es-MX" sz="1600" kern="1200" dirty="0" smtClean="0"/>
            <a:t>Patrones IEEE (</a:t>
          </a:r>
          <a:r>
            <a:rPr lang="es-MX" sz="1600" kern="1200" dirty="0" err="1" smtClean="0"/>
            <a:t>Institute</a:t>
          </a:r>
          <a:r>
            <a:rPr lang="es-MX" sz="1600" kern="1200" dirty="0" smtClean="0"/>
            <a:t> of </a:t>
          </a:r>
          <a:r>
            <a:rPr lang="es-MX" sz="1600" kern="1200" dirty="0" err="1" smtClean="0"/>
            <a:t>Electrical</a:t>
          </a:r>
          <a:r>
            <a:rPr lang="es-MX" sz="1600" kern="1200" dirty="0" smtClean="0"/>
            <a:t> and </a:t>
          </a:r>
          <a:r>
            <a:rPr lang="es-MX" sz="1600" kern="1200" dirty="0" err="1" smtClean="0"/>
            <a:t>Electronics</a:t>
          </a:r>
          <a:r>
            <a:rPr lang="es-MX" sz="1600" kern="1200" dirty="0" smtClean="0"/>
            <a:t> </a:t>
          </a:r>
          <a:r>
            <a:rPr lang="es-MX" sz="1600" kern="1200" dirty="0" err="1" smtClean="0"/>
            <a:t>Engineers</a:t>
          </a:r>
          <a:r>
            <a:rPr lang="es-MX" sz="1600" kern="1200" dirty="0" smtClean="0"/>
            <a:t>)</a:t>
          </a:r>
          <a:endParaRPr lang="es-MX" sz="1600" kern="1200" dirty="0"/>
        </a:p>
        <a:p>
          <a:pPr marL="342900" lvl="2" indent="-171450" algn="l" defTabSz="711200">
            <a:lnSpc>
              <a:spcPct val="90000"/>
            </a:lnSpc>
            <a:spcBef>
              <a:spcPct val="0"/>
            </a:spcBef>
            <a:spcAft>
              <a:spcPct val="15000"/>
            </a:spcAft>
            <a:buChar char="••"/>
          </a:pPr>
          <a:r>
            <a:rPr lang="es-ES" sz="1600" kern="1200" dirty="0" smtClean="0"/>
            <a:t>Corriente </a:t>
          </a:r>
          <a:endParaRPr lang="es-MX" sz="1600" kern="1200" dirty="0"/>
        </a:p>
        <a:p>
          <a:pPr marL="342900" lvl="2" indent="-171450" algn="l" defTabSz="711200">
            <a:lnSpc>
              <a:spcPct val="90000"/>
            </a:lnSpc>
            <a:spcBef>
              <a:spcPct val="0"/>
            </a:spcBef>
            <a:spcAft>
              <a:spcPct val="15000"/>
            </a:spcAft>
            <a:buChar char="••"/>
          </a:pPr>
          <a:r>
            <a:rPr lang="es-ES" sz="1600" kern="1200" dirty="0" smtClean="0"/>
            <a:t>Resistencia </a:t>
          </a:r>
          <a:endParaRPr lang="es-MX" sz="1600" kern="1200" dirty="0"/>
        </a:p>
        <a:p>
          <a:pPr marL="342900" lvl="2" indent="-171450" algn="l" defTabSz="711200">
            <a:lnSpc>
              <a:spcPct val="90000"/>
            </a:lnSpc>
            <a:spcBef>
              <a:spcPct val="0"/>
            </a:spcBef>
            <a:spcAft>
              <a:spcPct val="15000"/>
            </a:spcAft>
            <a:buChar char="••"/>
          </a:pPr>
          <a:r>
            <a:rPr lang="es-ES" sz="1600" kern="1200" dirty="0" smtClean="0"/>
            <a:t>Voltaje </a:t>
          </a:r>
          <a:endParaRPr lang="es-MX" sz="1600" kern="1200" dirty="0"/>
        </a:p>
        <a:p>
          <a:pPr marL="342900" lvl="2" indent="-171450" algn="l" defTabSz="711200">
            <a:lnSpc>
              <a:spcPct val="90000"/>
            </a:lnSpc>
            <a:spcBef>
              <a:spcPct val="0"/>
            </a:spcBef>
            <a:spcAft>
              <a:spcPct val="15000"/>
            </a:spcAft>
            <a:buChar char="••"/>
          </a:pPr>
          <a:r>
            <a:rPr lang="es-ES" sz="1600" kern="1200" dirty="0" smtClean="0"/>
            <a:t>Capacitancia </a:t>
          </a:r>
          <a:endParaRPr lang="es-MX" sz="1600" kern="1200" dirty="0"/>
        </a:p>
        <a:p>
          <a:pPr marL="342900" lvl="2" indent="-171450" algn="l" defTabSz="711200">
            <a:lnSpc>
              <a:spcPct val="90000"/>
            </a:lnSpc>
            <a:spcBef>
              <a:spcPct val="0"/>
            </a:spcBef>
            <a:spcAft>
              <a:spcPct val="15000"/>
            </a:spcAft>
            <a:buChar char="••"/>
          </a:pPr>
          <a:r>
            <a:rPr lang="es-ES" sz="1600" kern="1200" dirty="0" smtClean="0"/>
            <a:t>Inductancia </a:t>
          </a:r>
          <a:endParaRPr lang="es-MX" sz="1600" kern="1200" dirty="0"/>
        </a:p>
      </dsp:txBody>
      <dsp:txXfrm>
        <a:off x="0" y="2387339"/>
        <a:ext cx="7620000" cy="2268000"/>
      </dsp:txXfrm>
    </dsp:sp>
    <dsp:sp modelId="{DEF79519-F304-42E7-8886-5CB7FD044823}">
      <dsp:nvSpPr>
        <dsp:cNvPr id="0" name=""/>
        <dsp:cNvSpPr/>
      </dsp:nvSpPr>
      <dsp:spPr>
        <a:xfrm>
          <a:off x="381000" y="2151179"/>
          <a:ext cx="5334000" cy="4723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613" tIns="0" rIns="201613" bIns="0" numCol="1" spcCol="1270" anchor="ctr" anchorCtr="0">
          <a:noAutofit/>
        </a:bodyPr>
        <a:lstStyle/>
        <a:p>
          <a:pPr lvl="0" algn="l" defTabSz="711200">
            <a:lnSpc>
              <a:spcPct val="90000"/>
            </a:lnSpc>
            <a:spcBef>
              <a:spcPct val="0"/>
            </a:spcBef>
            <a:spcAft>
              <a:spcPct val="35000"/>
            </a:spcAft>
          </a:pPr>
          <a:r>
            <a:rPr lang="es-ES" sz="1600" kern="1200" dirty="0" smtClean="0"/>
            <a:t>Patrones </a:t>
          </a:r>
          <a:r>
            <a:rPr lang="es-ES" sz="1600" kern="1200" dirty="0" smtClean="0"/>
            <a:t>de Medición</a:t>
          </a:r>
          <a:endParaRPr lang="es-MX" sz="1600" kern="1200" dirty="0"/>
        </a:p>
      </dsp:txBody>
      <dsp:txXfrm>
        <a:off x="404057" y="2174236"/>
        <a:ext cx="5287886" cy="42620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C6D213-0BB0-42CC-AA99-0C73A79CA386}">
      <dsp:nvSpPr>
        <dsp:cNvPr id="0" name=""/>
        <dsp:cNvSpPr/>
      </dsp:nvSpPr>
      <dsp:spPr>
        <a:xfrm>
          <a:off x="4372384" y="2051241"/>
          <a:ext cx="3566223" cy="622232"/>
        </a:xfrm>
        <a:custGeom>
          <a:avLst/>
          <a:gdLst/>
          <a:ahLst/>
          <a:cxnLst/>
          <a:rect l="0" t="0" r="0" b="0"/>
          <a:pathLst>
            <a:path>
              <a:moveTo>
                <a:pt x="0" y="0"/>
              </a:moveTo>
              <a:lnTo>
                <a:pt x="0" y="424033"/>
              </a:lnTo>
              <a:lnTo>
                <a:pt x="3566223" y="424033"/>
              </a:lnTo>
              <a:lnTo>
                <a:pt x="3566223" y="622232"/>
              </a:lnTo>
            </a:path>
          </a:pathLst>
        </a:custGeom>
        <a:noFill/>
        <a:ln w="15875" cap="rnd"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857357A-615C-4EC4-A588-1990EF4FD508}">
      <dsp:nvSpPr>
        <dsp:cNvPr id="0" name=""/>
        <dsp:cNvSpPr/>
      </dsp:nvSpPr>
      <dsp:spPr>
        <a:xfrm>
          <a:off x="4372384" y="2051241"/>
          <a:ext cx="1351053" cy="622232"/>
        </a:xfrm>
        <a:custGeom>
          <a:avLst/>
          <a:gdLst/>
          <a:ahLst/>
          <a:cxnLst/>
          <a:rect l="0" t="0" r="0" b="0"/>
          <a:pathLst>
            <a:path>
              <a:moveTo>
                <a:pt x="0" y="0"/>
              </a:moveTo>
              <a:lnTo>
                <a:pt x="0" y="424033"/>
              </a:lnTo>
              <a:lnTo>
                <a:pt x="1351053" y="424033"/>
              </a:lnTo>
              <a:lnTo>
                <a:pt x="1351053" y="622232"/>
              </a:lnTo>
            </a:path>
          </a:pathLst>
        </a:custGeom>
        <a:noFill/>
        <a:ln w="15875" cap="rnd"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057E18C-E815-4CB0-9198-55E4EA441977}">
      <dsp:nvSpPr>
        <dsp:cNvPr id="0" name=""/>
        <dsp:cNvSpPr/>
      </dsp:nvSpPr>
      <dsp:spPr>
        <a:xfrm>
          <a:off x="3464675" y="2051241"/>
          <a:ext cx="907709" cy="622232"/>
        </a:xfrm>
        <a:custGeom>
          <a:avLst/>
          <a:gdLst/>
          <a:ahLst/>
          <a:cxnLst/>
          <a:rect l="0" t="0" r="0" b="0"/>
          <a:pathLst>
            <a:path>
              <a:moveTo>
                <a:pt x="907709" y="0"/>
              </a:moveTo>
              <a:lnTo>
                <a:pt x="907709" y="424033"/>
              </a:lnTo>
              <a:lnTo>
                <a:pt x="0" y="424033"/>
              </a:lnTo>
              <a:lnTo>
                <a:pt x="0" y="622232"/>
              </a:lnTo>
            </a:path>
          </a:pathLst>
        </a:custGeom>
        <a:noFill/>
        <a:ln w="15875" cap="rnd"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17D07B7-FEAD-4859-B482-5B2AA21B51EC}">
      <dsp:nvSpPr>
        <dsp:cNvPr id="0" name=""/>
        <dsp:cNvSpPr/>
      </dsp:nvSpPr>
      <dsp:spPr>
        <a:xfrm>
          <a:off x="1073649" y="2051241"/>
          <a:ext cx="3298734" cy="622232"/>
        </a:xfrm>
        <a:custGeom>
          <a:avLst/>
          <a:gdLst/>
          <a:ahLst/>
          <a:cxnLst/>
          <a:rect l="0" t="0" r="0" b="0"/>
          <a:pathLst>
            <a:path>
              <a:moveTo>
                <a:pt x="3298734" y="0"/>
              </a:moveTo>
              <a:lnTo>
                <a:pt x="3298734" y="424033"/>
              </a:lnTo>
              <a:lnTo>
                <a:pt x="0" y="424033"/>
              </a:lnTo>
              <a:lnTo>
                <a:pt x="0" y="622232"/>
              </a:lnTo>
            </a:path>
          </a:pathLst>
        </a:custGeom>
        <a:noFill/>
        <a:ln w="15875" cap="rnd"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491DF58-6A20-4F50-BB0F-95BD94068803}">
      <dsp:nvSpPr>
        <dsp:cNvPr id="0" name=""/>
        <dsp:cNvSpPr/>
      </dsp:nvSpPr>
      <dsp:spPr>
        <a:xfrm>
          <a:off x="2533393" y="692670"/>
          <a:ext cx="3677983" cy="1358570"/>
        </a:xfrm>
        <a:prstGeom prst="roundRect">
          <a:avLst>
            <a:gd name="adj" fmla="val 10000"/>
          </a:avLst>
        </a:prstGeom>
        <a:solidFill>
          <a:schemeClr val="lt1">
            <a:hueOff val="0"/>
            <a:satOff val="0"/>
            <a:lumOff val="0"/>
            <a:alphaOff val="0"/>
          </a:schemeClr>
        </a:solidFill>
        <a:ln w="15875" cap="rnd"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408BE5-BDF9-4D49-A7C2-CD75F79C2D56}">
      <dsp:nvSpPr>
        <dsp:cNvPr id="0" name=""/>
        <dsp:cNvSpPr/>
      </dsp:nvSpPr>
      <dsp:spPr>
        <a:xfrm>
          <a:off x="2771113" y="918504"/>
          <a:ext cx="3677983" cy="1358570"/>
        </a:xfrm>
        <a:prstGeom prst="roundRect">
          <a:avLst>
            <a:gd name="adj" fmla="val 10000"/>
          </a:avLst>
        </a:prstGeom>
        <a:solidFill>
          <a:schemeClr val="accent2">
            <a:alpha val="90000"/>
            <a:tint val="40000"/>
            <a:hueOff val="0"/>
            <a:satOff val="0"/>
            <a:lumOff val="0"/>
            <a:alphaOff val="0"/>
          </a:schemeClr>
        </a:solidFill>
        <a:ln w="1587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b="1" kern="1200" smtClean="0"/>
            <a:t>Patrones de medición</a:t>
          </a:r>
          <a:endParaRPr lang="es-MX" sz="2800" b="1" kern="1200" dirty="0"/>
        </a:p>
      </dsp:txBody>
      <dsp:txXfrm>
        <a:off x="2810904" y="958295"/>
        <a:ext cx="3598401" cy="1278988"/>
      </dsp:txXfrm>
    </dsp:sp>
    <dsp:sp modelId="{21DED08E-9464-4FFA-AE52-A1B9860BEF2B}">
      <dsp:nvSpPr>
        <dsp:cNvPr id="0" name=""/>
        <dsp:cNvSpPr/>
      </dsp:nvSpPr>
      <dsp:spPr>
        <a:xfrm>
          <a:off x="3909" y="2673474"/>
          <a:ext cx="2139481" cy="1358570"/>
        </a:xfrm>
        <a:prstGeom prst="roundRect">
          <a:avLst>
            <a:gd name="adj" fmla="val 10000"/>
          </a:avLst>
        </a:prstGeom>
        <a:solidFill>
          <a:schemeClr val="lt1">
            <a:hueOff val="0"/>
            <a:satOff val="0"/>
            <a:lumOff val="0"/>
            <a:alphaOff val="0"/>
          </a:schemeClr>
        </a:solidFill>
        <a:ln w="15875" cap="rnd"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526046E-EE09-464E-BC12-E38BDC12EC85}">
      <dsp:nvSpPr>
        <dsp:cNvPr id="0" name=""/>
        <dsp:cNvSpPr/>
      </dsp:nvSpPr>
      <dsp:spPr>
        <a:xfrm>
          <a:off x="241629" y="2899308"/>
          <a:ext cx="2139481" cy="1358570"/>
        </a:xfrm>
        <a:prstGeom prst="roundRect">
          <a:avLst>
            <a:gd name="adj" fmla="val 10000"/>
          </a:avLst>
        </a:prstGeom>
        <a:solidFill>
          <a:schemeClr val="accent2">
            <a:alpha val="90000"/>
            <a:tint val="40000"/>
            <a:hueOff val="0"/>
            <a:satOff val="0"/>
            <a:lumOff val="0"/>
            <a:alphaOff val="0"/>
          </a:schemeClr>
        </a:solidFill>
        <a:ln w="1587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0" kern="1200" smtClean="0"/>
            <a:t>Internacionales</a:t>
          </a:r>
          <a:endParaRPr lang="es-MX" sz="2000" b="0" kern="1200" dirty="0"/>
        </a:p>
      </dsp:txBody>
      <dsp:txXfrm>
        <a:off x="281420" y="2939099"/>
        <a:ext cx="2059899" cy="1278988"/>
      </dsp:txXfrm>
    </dsp:sp>
    <dsp:sp modelId="{F11AA50F-9847-4D98-9695-2951DA20E1CE}">
      <dsp:nvSpPr>
        <dsp:cNvPr id="0" name=""/>
        <dsp:cNvSpPr/>
      </dsp:nvSpPr>
      <dsp:spPr>
        <a:xfrm>
          <a:off x="2618831" y="2673474"/>
          <a:ext cx="1691688" cy="913367"/>
        </a:xfrm>
        <a:prstGeom prst="roundRect">
          <a:avLst>
            <a:gd name="adj" fmla="val 10000"/>
          </a:avLst>
        </a:prstGeom>
        <a:solidFill>
          <a:schemeClr val="lt1">
            <a:hueOff val="0"/>
            <a:satOff val="0"/>
            <a:lumOff val="0"/>
            <a:alphaOff val="0"/>
          </a:schemeClr>
        </a:solidFill>
        <a:ln w="15875" cap="rnd"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47978FE-6060-4AA0-B16D-25B6ED926FC6}">
      <dsp:nvSpPr>
        <dsp:cNvPr id="0" name=""/>
        <dsp:cNvSpPr/>
      </dsp:nvSpPr>
      <dsp:spPr>
        <a:xfrm>
          <a:off x="2856551" y="2899308"/>
          <a:ext cx="1691688" cy="913367"/>
        </a:xfrm>
        <a:prstGeom prst="roundRect">
          <a:avLst>
            <a:gd name="adj" fmla="val 10000"/>
          </a:avLst>
        </a:prstGeom>
        <a:solidFill>
          <a:schemeClr val="accent2">
            <a:alpha val="90000"/>
            <a:tint val="40000"/>
            <a:hueOff val="0"/>
            <a:satOff val="0"/>
            <a:lumOff val="0"/>
            <a:alphaOff val="0"/>
          </a:schemeClr>
        </a:solidFill>
        <a:ln w="1587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0" kern="1200" smtClean="0"/>
            <a:t>Primarios</a:t>
          </a:r>
          <a:endParaRPr lang="es-MX" sz="2000" b="0" kern="1200" dirty="0"/>
        </a:p>
      </dsp:txBody>
      <dsp:txXfrm>
        <a:off x="2883303" y="2926060"/>
        <a:ext cx="1638184" cy="859863"/>
      </dsp:txXfrm>
    </dsp:sp>
    <dsp:sp modelId="{85BBA630-D7BA-4071-9220-84C766E17858}">
      <dsp:nvSpPr>
        <dsp:cNvPr id="0" name=""/>
        <dsp:cNvSpPr/>
      </dsp:nvSpPr>
      <dsp:spPr>
        <a:xfrm>
          <a:off x="4785959" y="2673474"/>
          <a:ext cx="1874956" cy="1094274"/>
        </a:xfrm>
        <a:prstGeom prst="roundRect">
          <a:avLst>
            <a:gd name="adj" fmla="val 10000"/>
          </a:avLst>
        </a:prstGeom>
        <a:solidFill>
          <a:schemeClr val="lt1">
            <a:hueOff val="0"/>
            <a:satOff val="0"/>
            <a:lumOff val="0"/>
            <a:alphaOff val="0"/>
          </a:schemeClr>
        </a:solidFill>
        <a:ln w="15875" cap="rnd"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AEA4488-686E-4898-8EBB-86B52503AEA8}">
      <dsp:nvSpPr>
        <dsp:cNvPr id="0" name=""/>
        <dsp:cNvSpPr/>
      </dsp:nvSpPr>
      <dsp:spPr>
        <a:xfrm>
          <a:off x="5023679" y="2899308"/>
          <a:ext cx="1874956" cy="1094274"/>
        </a:xfrm>
        <a:prstGeom prst="roundRect">
          <a:avLst>
            <a:gd name="adj" fmla="val 10000"/>
          </a:avLst>
        </a:prstGeom>
        <a:solidFill>
          <a:schemeClr val="accent2">
            <a:alpha val="90000"/>
            <a:tint val="40000"/>
            <a:hueOff val="0"/>
            <a:satOff val="0"/>
            <a:lumOff val="0"/>
            <a:alphaOff val="0"/>
          </a:schemeClr>
        </a:solidFill>
        <a:ln w="1587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0" kern="1200" smtClean="0"/>
            <a:t>Secundarios</a:t>
          </a:r>
          <a:endParaRPr lang="es-MX" sz="2000" b="0" kern="1200" dirty="0"/>
        </a:p>
      </dsp:txBody>
      <dsp:txXfrm>
        <a:off x="5055729" y="2931358"/>
        <a:ext cx="1810856" cy="1030174"/>
      </dsp:txXfrm>
    </dsp:sp>
    <dsp:sp modelId="{54C7108B-AE9B-4060-88D2-B4BAE677E248}">
      <dsp:nvSpPr>
        <dsp:cNvPr id="0" name=""/>
        <dsp:cNvSpPr/>
      </dsp:nvSpPr>
      <dsp:spPr>
        <a:xfrm>
          <a:off x="7136356" y="2673474"/>
          <a:ext cx="1604504" cy="1073053"/>
        </a:xfrm>
        <a:prstGeom prst="roundRect">
          <a:avLst>
            <a:gd name="adj" fmla="val 10000"/>
          </a:avLst>
        </a:prstGeom>
        <a:solidFill>
          <a:schemeClr val="lt1">
            <a:hueOff val="0"/>
            <a:satOff val="0"/>
            <a:lumOff val="0"/>
            <a:alphaOff val="0"/>
          </a:schemeClr>
        </a:solidFill>
        <a:ln w="15875" cap="rnd"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42167EE-6092-42AD-9579-CD8831AAE413}">
      <dsp:nvSpPr>
        <dsp:cNvPr id="0" name=""/>
        <dsp:cNvSpPr/>
      </dsp:nvSpPr>
      <dsp:spPr>
        <a:xfrm>
          <a:off x="7374076" y="2899308"/>
          <a:ext cx="1604504" cy="1073053"/>
        </a:xfrm>
        <a:prstGeom prst="roundRect">
          <a:avLst>
            <a:gd name="adj" fmla="val 10000"/>
          </a:avLst>
        </a:prstGeom>
        <a:solidFill>
          <a:schemeClr val="accent2">
            <a:alpha val="90000"/>
            <a:tint val="40000"/>
            <a:hueOff val="0"/>
            <a:satOff val="0"/>
            <a:lumOff val="0"/>
            <a:alphaOff val="0"/>
          </a:schemeClr>
        </a:solidFill>
        <a:ln w="1587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0" kern="1200" smtClean="0"/>
            <a:t>De trabajo</a:t>
          </a:r>
          <a:endParaRPr lang="es-MX" sz="2000" b="0" kern="1200" dirty="0"/>
        </a:p>
      </dsp:txBody>
      <dsp:txXfrm>
        <a:off x="7405505" y="2930737"/>
        <a:ext cx="1541646" cy="1010195"/>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smtClean="0"/>
            </a:lvl1pPr>
          </a:lstStyle>
          <a:p>
            <a:pPr>
              <a:defRPr/>
            </a:pPr>
            <a:endParaRPr lang="es-ES"/>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smtClean="0"/>
            </a:lvl1pPr>
          </a:lstStyle>
          <a:p>
            <a:pPr>
              <a:defRPr/>
            </a:pPr>
            <a:fld id="{4D1A771D-ACCB-4D00-8C74-7FB22AAA8D0E}" type="datetimeFigureOut">
              <a:rPr lang="es-ES"/>
              <a:pPr>
                <a:defRPr/>
              </a:pPr>
              <a:t>01/10/2015</a:t>
            </a:fld>
            <a:endParaRPr lang="es-ES"/>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smtClean="0"/>
            </a:lvl1pPr>
          </a:lstStyle>
          <a:p>
            <a:pPr>
              <a:defRPr/>
            </a:pPr>
            <a:endParaRPr lang="es-ES"/>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smtClean="0"/>
            </a:lvl1pPr>
          </a:lstStyle>
          <a:p>
            <a:pPr>
              <a:defRPr/>
            </a:pPr>
            <a:fld id="{4E041A66-3146-4BAF-97D9-0BA1D080DD46}" type="slidenum">
              <a:rPr lang="es-ES"/>
              <a:pPr>
                <a:defRPr/>
              </a:pPr>
              <a:t>‹Nº›</a:t>
            </a:fld>
            <a:endParaRPr lang="es-ES"/>
          </a:p>
        </p:txBody>
      </p:sp>
    </p:spTree>
    <p:extLst>
      <p:ext uri="{BB962C8B-B14F-4D97-AF65-F5344CB8AC3E}">
        <p14:creationId xmlns:p14="http://schemas.microsoft.com/office/powerpoint/2010/main" val="39758274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s-E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s-ES"/>
          </a:p>
        </p:txBody>
      </p:sp>
      <p:sp>
        <p:nvSpPr>
          <p:cNvPr id="3584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s-E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5CB379BC-1590-4B6F-8F78-7760D90B277E}" type="slidenum">
              <a:rPr lang="es-ES"/>
              <a:pPr>
                <a:defRPr/>
              </a:pPr>
              <a:t>‹Nº›</a:t>
            </a:fld>
            <a:endParaRPr lang="es-ES"/>
          </a:p>
        </p:txBody>
      </p:sp>
    </p:spTree>
    <p:extLst>
      <p:ext uri="{BB962C8B-B14F-4D97-AF65-F5344CB8AC3E}">
        <p14:creationId xmlns:p14="http://schemas.microsoft.com/office/powerpoint/2010/main" val="206105906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Marcador de imagen de diapositiva 1"/>
          <p:cNvSpPr>
            <a:spLocks noGrp="1" noRot="1" noChangeAspect="1" noTextEdit="1"/>
          </p:cNvSpPr>
          <p:nvPr>
            <p:ph type="sldImg"/>
          </p:nvPr>
        </p:nvSpPr>
        <p:spPr>
          <a:ln/>
        </p:spPr>
      </p:sp>
      <p:sp>
        <p:nvSpPr>
          <p:cNvPr id="38915" name="Marcador de notas 2"/>
          <p:cNvSpPr>
            <a:spLocks noGrp="1"/>
          </p:cNvSpPr>
          <p:nvPr>
            <p:ph type="body" idx="1"/>
          </p:nvPr>
        </p:nvSpPr>
        <p:spPr>
          <a:noFill/>
        </p:spPr>
        <p:txBody>
          <a:bodyPr/>
          <a:lstStyle/>
          <a:p>
            <a:endParaRPr lang="es-ES" altLang="es-ES" dirty="0" smtClean="0"/>
          </a:p>
        </p:txBody>
      </p:sp>
      <p:sp>
        <p:nvSpPr>
          <p:cNvPr id="38916" name="Marcador de número de diapositiva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857DFA4A-0E5A-4050-BB9B-D61D56B8702C}" type="slidenum">
              <a:rPr lang="es-ES" altLang="es-ES" smtClean="0"/>
              <a:pPr/>
              <a:t>1</a:t>
            </a:fld>
            <a:endParaRPr lang="es-ES" altLang="es-ES" smtClean="0"/>
          </a:p>
        </p:txBody>
      </p:sp>
    </p:spTree>
    <p:extLst>
      <p:ext uri="{BB962C8B-B14F-4D97-AF65-F5344CB8AC3E}">
        <p14:creationId xmlns:p14="http://schemas.microsoft.com/office/powerpoint/2010/main" val="39855176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1 Marcador de imagen de diapositiva"/>
          <p:cNvSpPr>
            <a:spLocks noGrp="1" noRot="1" noChangeAspect="1" noTextEdit="1"/>
          </p:cNvSpPr>
          <p:nvPr>
            <p:ph type="sldImg"/>
          </p:nvPr>
        </p:nvSpPr>
        <p:spPr>
          <a:ln/>
        </p:spPr>
      </p:sp>
      <p:sp>
        <p:nvSpPr>
          <p:cNvPr id="40963"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dirty="0" smtClean="0"/>
          </a:p>
        </p:txBody>
      </p:sp>
      <p:sp>
        <p:nvSpPr>
          <p:cNvPr id="40964" name="3 Marcador de número de diapositiva"/>
          <p:cNvSpPr>
            <a:spLocks noGrp="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B722351-6582-438F-AA16-6CCD2342A043}" type="slidenum">
              <a:rPr lang="es-ES" altLang="es-ES" smtClean="0">
                <a:cs typeface="Arial" panose="020B0604020202020204" pitchFamily="34" charset="0"/>
              </a:rPr>
              <a:pPr>
                <a:spcBef>
                  <a:spcPct val="0"/>
                </a:spcBef>
              </a:pPr>
              <a:t>2</a:t>
            </a:fld>
            <a:endParaRPr lang="es-ES" altLang="es-ES" smtClean="0">
              <a:cs typeface="Arial" panose="020B0604020202020204" pitchFamily="34" charset="0"/>
            </a:endParaRPr>
          </a:p>
        </p:txBody>
      </p:sp>
    </p:spTree>
    <p:extLst>
      <p:ext uri="{BB962C8B-B14F-4D97-AF65-F5344CB8AC3E}">
        <p14:creationId xmlns:p14="http://schemas.microsoft.com/office/powerpoint/2010/main" val="39699779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4" name="Freeform 8"/>
          <p:cNvSpPr>
            <a:spLocks/>
          </p:cNvSpPr>
          <p:nvPr/>
        </p:nvSpPr>
        <p:spPr bwMode="auto">
          <a:xfrm>
            <a:off x="-31750" y="4321175"/>
            <a:ext cx="1395413" cy="781050"/>
          </a:xfrm>
          <a:custGeom>
            <a:avLst/>
            <a:gdLst>
              <a:gd name="T0" fmla="*/ 1006217 w 8042"/>
              <a:gd name="T1" fmla="*/ 781050 h 10000"/>
              <a:gd name="T2" fmla="*/ 1034327 w 8042"/>
              <a:gd name="T3" fmla="*/ 771677 h 10000"/>
              <a:gd name="T4" fmla="*/ 1039012 w 8042"/>
              <a:gd name="T5" fmla="*/ 766991 h 10000"/>
              <a:gd name="T6" fmla="*/ 1395413 w 8042"/>
              <a:gd name="T7" fmla="*/ 410832 h 10000"/>
              <a:gd name="T8" fmla="*/ 1395413 w 8042"/>
              <a:gd name="T9" fmla="*/ 368734 h 10000"/>
              <a:gd name="T10" fmla="*/ 1039012 w 8042"/>
              <a:gd name="T11" fmla="*/ 17261 h 10000"/>
              <a:gd name="T12" fmla="*/ 1034327 w 8042"/>
              <a:gd name="T13" fmla="*/ 12497 h 10000"/>
              <a:gd name="T14" fmla="*/ 1006217 w 8042"/>
              <a:gd name="T15" fmla="*/ 3202 h 10000"/>
              <a:gd name="T16" fmla="*/ 3123 w 8042"/>
              <a:gd name="T17" fmla="*/ 0 h 10000"/>
              <a:gd name="T18" fmla="*/ 0 w 8042"/>
              <a:gd name="T19" fmla="*/ 780347 h 10000"/>
              <a:gd name="T20" fmla="*/ 1006217 w 8042"/>
              <a:gd name="T21" fmla="*/ 781050 h 100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942416" y="4777380"/>
            <a:ext cx="6600451" cy="1126283"/>
          </a:xfrm>
        </p:spPr>
        <p:txBody>
          <a:bodyPr/>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5" name="Date Placeholder 3"/>
          <p:cNvSpPr>
            <a:spLocks noGrp="1"/>
          </p:cNvSpPr>
          <p:nvPr>
            <p:ph type="dt" sz="half" idx="10"/>
          </p:nvPr>
        </p:nvSpPr>
        <p:spPr/>
        <p:txBody>
          <a:bodyPr/>
          <a:lstStyle>
            <a:lvl1pPr>
              <a:defRPr/>
            </a:lvl1pPr>
          </a:lstStyle>
          <a:p>
            <a:pPr>
              <a:defRPr/>
            </a:pPr>
            <a:endParaRPr lang="es-ES"/>
          </a:p>
        </p:txBody>
      </p:sp>
      <p:sp>
        <p:nvSpPr>
          <p:cNvPr id="6" name="Footer Placeholder 4"/>
          <p:cNvSpPr>
            <a:spLocks noGrp="1"/>
          </p:cNvSpPr>
          <p:nvPr>
            <p:ph type="ftr" sz="quarter" idx="11"/>
          </p:nvPr>
        </p:nvSpPr>
        <p:spPr/>
        <p:txBody>
          <a:bodyPr/>
          <a:lstStyle>
            <a:lvl1pPr>
              <a:defRPr/>
            </a:lvl1pPr>
          </a:lstStyle>
          <a:p>
            <a:pPr>
              <a:defRPr/>
            </a:pPr>
            <a:endParaRPr lang="es-ES"/>
          </a:p>
        </p:txBody>
      </p:sp>
      <p:sp>
        <p:nvSpPr>
          <p:cNvPr id="7" name="Slide Number Placeholder 5"/>
          <p:cNvSpPr>
            <a:spLocks noGrp="1"/>
          </p:cNvSpPr>
          <p:nvPr>
            <p:ph type="sldNum" sz="quarter" idx="12"/>
          </p:nvPr>
        </p:nvSpPr>
        <p:spPr>
          <a:xfrm>
            <a:off x="423863" y="4529138"/>
            <a:ext cx="584200" cy="365125"/>
          </a:xfrm>
        </p:spPr>
        <p:txBody>
          <a:bodyPr/>
          <a:lstStyle>
            <a:lvl1pPr>
              <a:defRPr/>
            </a:lvl1pPr>
          </a:lstStyle>
          <a:p>
            <a:pPr>
              <a:defRPr/>
            </a:pPr>
            <a:fld id="{035B3063-4B3E-4A5C-B0C8-463ECF3C9848}" type="slidenum">
              <a:rPr lang="es-ES"/>
              <a:pPr>
                <a:defRPr/>
              </a:pPr>
              <a:t>‹Nº›</a:t>
            </a:fld>
            <a:endParaRPr lang="es-ES"/>
          </a:p>
        </p:txBody>
      </p:sp>
    </p:spTree>
    <p:extLst>
      <p:ext uri="{BB962C8B-B14F-4D97-AF65-F5344CB8AC3E}">
        <p14:creationId xmlns:p14="http://schemas.microsoft.com/office/powerpoint/2010/main" val="32070370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4" name="Freeform 11"/>
          <p:cNvSpPr>
            <a:spLocks/>
          </p:cNvSpPr>
          <p:nvPr/>
        </p:nvSpPr>
        <p:spPr bwMode="auto">
          <a:xfrm flipV="1">
            <a:off x="0" y="3167063"/>
            <a:ext cx="1358900" cy="508000"/>
          </a:xfrm>
          <a:custGeom>
            <a:avLst/>
            <a:gdLst>
              <a:gd name="T0" fmla="*/ 1358900 w 7908"/>
              <a:gd name="T1" fmla="*/ 238455 h 10000"/>
              <a:gd name="T2" fmla="*/ 1129839 w 7908"/>
              <a:gd name="T3" fmla="*/ 9550 h 10000"/>
              <a:gd name="T4" fmla="*/ 1124856 w 7908"/>
              <a:gd name="T5" fmla="*/ 4775 h 10000"/>
              <a:gd name="T6" fmla="*/ 1110593 w 7908"/>
              <a:gd name="T7" fmla="*/ 0 h 10000"/>
              <a:gd name="T8" fmla="*/ 1019862 w 7908"/>
              <a:gd name="T9" fmla="*/ 0 h 10000"/>
              <a:gd name="T10" fmla="*/ 0 w 7908"/>
              <a:gd name="T11" fmla="*/ 3150 h 10000"/>
              <a:gd name="T12" fmla="*/ 0 w 7908"/>
              <a:gd name="T13" fmla="*/ 508000 h 10000"/>
              <a:gd name="T14" fmla="*/ 1019862 w 7908"/>
              <a:gd name="T15" fmla="*/ 505562 h 10000"/>
              <a:gd name="T16" fmla="*/ 1110593 w 7908"/>
              <a:gd name="T17" fmla="*/ 505562 h 10000"/>
              <a:gd name="T18" fmla="*/ 1124856 w 7908"/>
              <a:gd name="T19" fmla="*/ 500837 h 10000"/>
              <a:gd name="T20" fmla="*/ 1129839 w 7908"/>
              <a:gd name="T21" fmla="*/ 496011 h 10000"/>
              <a:gd name="T22" fmla="*/ 1358900 w 7908"/>
              <a:gd name="T23" fmla="*/ 267106 h 10000"/>
              <a:gd name="T24" fmla="*/ 1358900 w 7908"/>
              <a:gd name="T25" fmla="*/ 238455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5" name="Date Placeholder 3"/>
          <p:cNvSpPr>
            <a:spLocks noGrp="1"/>
          </p:cNvSpPr>
          <p:nvPr>
            <p:ph type="dt" sz="half" idx="10"/>
          </p:nvPr>
        </p:nvSpPr>
        <p:spPr/>
        <p:txBody>
          <a:bodyPr/>
          <a:lstStyle>
            <a:lvl1pPr>
              <a:defRPr/>
            </a:lvl1pPr>
          </a:lstStyle>
          <a:p>
            <a:pPr>
              <a:defRPr/>
            </a:pPr>
            <a:endParaRPr lang="es-ES"/>
          </a:p>
        </p:txBody>
      </p:sp>
      <p:sp>
        <p:nvSpPr>
          <p:cNvPr id="6" name="Footer Placeholder 4"/>
          <p:cNvSpPr>
            <a:spLocks noGrp="1"/>
          </p:cNvSpPr>
          <p:nvPr>
            <p:ph type="ftr" sz="quarter" idx="11"/>
          </p:nvPr>
        </p:nvSpPr>
        <p:spPr/>
        <p:txBody>
          <a:bodyPr/>
          <a:lstStyle>
            <a:lvl1pPr>
              <a:defRPr/>
            </a:lvl1pPr>
          </a:lstStyle>
          <a:p>
            <a:pPr>
              <a:defRPr/>
            </a:pPr>
            <a:endParaRPr lang="es-ES"/>
          </a:p>
        </p:txBody>
      </p:sp>
      <p:sp>
        <p:nvSpPr>
          <p:cNvPr id="7" name="Slide Number Placeholder 5"/>
          <p:cNvSpPr>
            <a:spLocks noGrp="1"/>
          </p:cNvSpPr>
          <p:nvPr>
            <p:ph type="sldNum" sz="quarter" idx="12"/>
          </p:nvPr>
        </p:nvSpPr>
        <p:spPr>
          <a:xfrm>
            <a:off x="511175" y="3244850"/>
            <a:ext cx="585788" cy="365125"/>
          </a:xfrm>
        </p:spPr>
        <p:txBody>
          <a:bodyPr/>
          <a:lstStyle>
            <a:lvl1pPr>
              <a:defRPr/>
            </a:lvl1pPr>
          </a:lstStyle>
          <a:p>
            <a:pPr>
              <a:defRPr/>
            </a:pPr>
            <a:fld id="{1453CCEA-5A3C-4146-85CF-408278FCC811}" type="slidenum">
              <a:rPr lang="es-ES"/>
              <a:pPr>
                <a:defRPr/>
              </a:pPr>
              <a:t>‹Nº›</a:t>
            </a:fld>
            <a:endParaRPr lang="es-ES"/>
          </a:p>
        </p:txBody>
      </p:sp>
    </p:spTree>
    <p:extLst>
      <p:ext uri="{BB962C8B-B14F-4D97-AF65-F5344CB8AC3E}">
        <p14:creationId xmlns:p14="http://schemas.microsoft.com/office/powerpoint/2010/main" val="386764201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5" name="Freeform 11"/>
          <p:cNvSpPr>
            <a:spLocks/>
          </p:cNvSpPr>
          <p:nvPr/>
        </p:nvSpPr>
        <p:spPr bwMode="auto">
          <a:xfrm flipV="1">
            <a:off x="0" y="3167063"/>
            <a:ext cx="1358900" cy="508000"/>
          </a:xfrm>
          <a:custGeom>
            <a:avLst/>
            <a:gdLst>
              <a:gd name="T0" fmla="*/ 1358900 w 7908"/>
              <a:gd name="T1" fmla="*/ 238455 h 10000"/>
              <a:gd name="T2" fmla="*/ 1129839 w 7908"/>
              <a:gd name="T3" fmla="*/ 9550 h 10000"/>
              <a:gd name="T4" fmla="*/ 1124856 w 7908"/>
              <a:gd name="T5" fmla="*/ 4775 h 10000"/>
              <a:gd name="T6" fmla="*/ 1110593 w 7908"/>
              <a:gd name="T7" fmla="*/ 0 h 10000"/>
              <a:gd name="T8" fmla="*/ 1019862 w 7908"/>
              <a:gd name="T9" fmla="*/ 0 h 10000"/>
              <a:gd name="T10" fmla="*/ 0 w 7908"/>
              <a:gd name="T11" fmla="*/ 3150 h 10000"/>
              <a:gd name="T12" fmla="*/ 0 w 7908"/>
              <a:gd name="T13" fmla="*/ 508000 h 10000"/>
              <a:gd name="T14" fmla="*/ 1019862 w 7908"/>
              <a:gd name="T15" fmla="*/ 505562 h 10000"/>
              <a:gd name="T16" fmla="*/ 1110593 w 7908"/>
              <a:gd name="T17" fmla="*/ 505562 h 10000"/>
              <a:gd name="T18" fmla="*/ 1124856 w 7908"/>
              <a:gd name="T19" fmla="*/ 500837 h 10000"/>
              <a:gd name="T20" fmla="*/ 1129839 w 7908"/>
              <a:gd name="T21" fmla="*/ 496011 h 10000"/>
              <a:gd name="T22" fmla="*/ 1358900 w 7908"/>
              <a:gd name="T23" fmla="*/ 267106 h 10000"/>
              <a:gd name="T24" fmla="*/ 1358900 w 7908"/>
              <a:gd name="T25" fmla="*/ 238455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 name="TextBox 13"/>
          <p:cNvSpPr txBox="1">
            <a:spLocks noChangeArrowheads="1"/>
          </p:cNvSpPr>
          <p:nvPr/>
        </p:nvSpPr>
        <p:spPr bwMode="auto">
          <a:xfrm>
            <a:off x="1808163" y="647700"/>
            <a:ext cx="4572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sz="8000" dirty="0" smtClean="0">
                <a:solidFill>
                  <a:schemeClr val="accent1"/>
                </a:solidFill>
              </a:rPr>
              <a:t> </a:t>
            </a:r>
          </a:p>
        </p:txBody>
      </p:sp>
      <p:sp>
        <p:nvSpPr>
          <p:cNvPr id="7" name="TextBox 14"/>
          <p:cNvSpPr txBox="1">
            <a:spLocks noChangeArrowheads="1"/>
          </p:cNvSpPr>
          <p:nvPr/>
        </p:nvSpPr>
        <p:spPr bwMode="auto">
          <a:xfrm>
            <a:off x="8169275" y="2905125"/>
            <a:ext cx="457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sz="8000" dirty="0" smtClean="0">
                <a:solidFill>
                  <a:schemeClr val="accent1"/>
                </a:solidFill>
              </a:rPr>
              <a:t> </a:t>
            </a:r>
          </a:p>
        </p:txBody>
      </p:sp>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8" name="Date Placeholder 3"/>
          <p:cNvSpPr>
            <a:spLocks noGrp="1"/>
          </p:cNvSpPr>
          <p:nvPr>
            <p:ph type="dt" sz="half" idx="14"/>
          </p:nvPr>
        </p:nvSpPr>
        <p:spPr/>
        <p:txBody>
          <a:bodyPr/>
          <a:lstStyle>
            <a:lvl1pPr>
              <a:defRPr/>
            </a:lvl1pPr>
          </a:lstStyle>
          <a:p>
            <a:pPr>
              <a:defRPr/>
            </a:pPr>
            <a:endParaRPr lang="es-ES"/>
          </a:p>
        </p:txBody>
      </p:sp>
      <p:sp>
        <p:nvSpPr>
          <p:cNvPr id="9" name="Footer Placeholder 4"/>
          <p:cNvSpPr>
            <a:spLocks noGrp="1"/>
          </p:cNvSpPr>
          <p:nvPr>
            <p:ph type="ftr" sz="quarter" idx="15"/>
          </p:nvPr>
        </p:nvSpPr>
        <p:spPr/>
        <p:txBody>
          <a:bodyPr/>
          <a:lstStyle>
            <a:lvl1pPr>
              <a:defRPr/>
            </a:lvl1pPr>
          </a:lstStyle>
          <a:p>
            <a:pPr>
              <a:defRPr/>
            </a:pPr>
            <a:endParaRPr lang="es-ES"/>
          </a:p>
        </p:txBody>
      </p:sp>
      <p:sp>
        <p:nvSpPr>
          <p:cNvPr id="10" name="Slide Number Placeholder 5"/>
          <p:cNvSpPr>
            <a:spLocks noGrp="1"/>
          </p:cNvSpPr>
          <p:nvPr>
            <p:ph type="sldNum" sz="quarter" idx="16"/>
          </p:nvPr>
        </p:nvSpPr>
        <p:spPr>
          <a:xfrm>
            <a:off x="511175" y="3244850"/>
            <a:ext cx="585788" cy="365125"/>
          </a:xfrm>
        </p:spPr>
        <p:txBody>
          <a:bodyPr/>
          <a:lstStyle>
            <a:lvl1pPr>
              <a:defRPr/>
            </a:lvl1pPr>
          </a:lstStyle>
          <a:p>
            <a:pPr>
              <a:defRPr/>
            </a:pPr>
            <a:fld id="{DB679B05-9348-40B6-A9A1-1440670320CE}" type="slidenum">
              <a:rPr lang="es-ES"/>
              <a:pPr>
                <a:defRPr/>
              </a:pPr>
              <a:t>‹Nº›</a:t>
            </a:fld>
            <a:endParaRPr lang="es-ES"/>
          </a:p>
        </p:txBody>
      </p:sp>
    </p:spTree>
    <p:extLst>
      <p:ext uri="{BB962C8B-B14F-4D97-AF65-F5344CB8AC3E}">
        <p14:creationId xmlns:p14="http://schemas.microsoft.com/office/powerpoint/2010/main" val="34251196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5" name="Freeform 11"/>
          <p:cNvSpPr>
            <a:spLocks/>
          </p:cNvSpPr>
          <p:nvPr/>
        </p:nvSpPr>
        <p:spPr bwMode="auto">
          <a:xfrm flipV="1">
            <a:off x="0" y="4910138"/>
            <a:ext cx="1358900" cy="508000"/>
          </a:xfrm>
          <a:custGeom>
            <a:avLst/>
            <a:gdLst>
              <a:gd name="T0" fmla="*/ 1358900 w 7908"/>
              <a:gd name="T1" fmla="*/ 238455 h 10000"/>
              <a:gd name="T2" fmla="*/ 1129839 w 7908"/>
              <a:gd name="T3" fmla="*/ 9550 h 10000"/>
              <a:gd name="T4" fmla="*/ 1124856 w 7908"/>
              <a:gd name="T5" fmla="*/ 4775 h 10000"/>
              <a:gd name="T6" fmla="*/ 1110593 w 7908"/>
              <a:gd name="T7" fmla="*/ 0 h 10000"/>
              <a:gd name="T8" fmla="*/ 1019862 w 7908"/>
              <a:gd name="T9" fmla="*/ 0 h 10000"/>
              <a:gd name="T10" fmla="*/ 0 w 7908"/>
              <a:gd name="T11" fmla="*/ 3150 h 10000"/>
              <a:gd name="T12" fmla="*/ 0 w 7908"/>
              <a:gd name="T13" fmla="*/ 508000 h 10000"/>
              <a:gd name="T14" fmla="*/ 1019862 w 7908"/>
              <a:gd name="T15" fmla="*/ 505562 h 10000"/>
              <a:gd name="T16" fmla="*/ 1110593 w 7908"/>
              <a:gd name="T17" fmla="*/ 505562 h 10000"/>
              <a:gd name="T18" fmla="*/ 1124856 w 7908"/>
              <a:gd name="T19" fmla="*/ 500837 h 10000"/>
              <a:gd name="T20" fmla="*/ 1129839 w 7908"/>
              <a:gd name="T21" fmla="*/ 496011 h 10000"/>
              <a:gd name="T22" fmla="*/ 1358900 w 7908"/>
              <a:gd name="T23" fmla="*/ 267106 h 10000"/>
              <a:gd name="T24" fmla="*/ 1358900 w 7908"/>
              <a:gd name="T25" fmla="*/ 238455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942415" y="5181600"/>
            <a:ext cx="6591985" cy="729622"/>
          </a:xfrm>
        </p:spPr>
        <p:txBody>
          <a:bodyPr rtlCol="0">
            <a:normAutofit/>
          </a:bodyPr>
          <a:lstStyle>
            <a:lvl1pPr>
              <a:buNone/>
              <a:defRPr lang="en-US">
                <a:solidFill>
                  <a:schemeClr val="tx1">
                    <a:lumMod val="65000"/>
                    <a:lumOff val="35000"/>
                  </a:schemeClr>
                </a:solidFill>
              </a:defRPr>
            </a:lvl1pPr>
          </a:lstStyle>
          <a:p>
            <a:pPr lvl="0"/>
            <a:r>
              <a:rPr lang="es-ES" smtClean="0"/>
              <a:t>Haga clic para modificar el estilo de texto del patrón</a:t>
            </a:r>
          </a:p>
        </p:txBody>
      </p:sp>
      <p:sp>
        <p:nvSpPr>
          <p:cNvPr id="6" name="Date Placeholder 4"/>
          <p:cNvSpPr>
            <a:spLocks noGrp="1"/>
          </p:cNvSpPr>
          <p:nvPr>
            <p:ph type="dt" sz="half" idx="10"/>
          </p:nvPr>
        </p:nvSpPr>
        <p:spPr/>
        <p:txBody>
          <a:bodyPr/>
          <a:lstStyle>
            <a:lvl1pPr>
              <a:defRPr/>
            </a:lvl1pPr>
          </a:lstStyle>
          <a:p>
            <a:pPr>
              <a:defRPr/>
            </a:pPr>
            <a:endParaRPr lang="es-ES"/>
          </a:p>
        </p:txBody>
      </p:sp>
      <p:sp>
        <p:nvSpPr>
          <p:cNvPr id="7" name="Footer Placeholder 5"/>
          <p:cNvSpPr>
            <a:spLocks noGrp="1"/>
          </p:cNvSpPr>
          <p:nvPr>
            <p:ph type="ftr" sz="quarter" idx="11"/>
          </p:nvPr>
        </p:nvSpPr>
        <p:spPr/>
        <p:txBody>
          <a:bodyPr/>
          <a:lstStyle>
            <a:lvl1pPr>
              <a:defRPr/>
            </a:lvl1pPr>
          </a:lstStyle>
          <a:p>
            <a:pPr>
              <a:defRPr/>
            </a:pPr>
            <a:endParaRPr lang="es-ES"/>
          </a:p>
        </p:txBody>
      </p:sp>
      <p:sp>
        <p:nvSpPr>
          <p:cNvPr id="8" name="Slide Number Placeholder 6"/>
          <p:cNvSpPr>
            <a:spLocks noGrp="1"/>
          </p:cNvSpPr>
          <p:nvPr>
            <p:ph type="sldNum" sz="quarter" idx="12"/>
          </p:nvPr>
        </p:nvSpPr>
        <p:spPr>
          <a:xfrm>
            <a:off x="511175" y="4983163"/>
            <a:ext cx="585788" cy="365125"/>
          </a:xfrm>
        </p:spPr>
        <p:txBody>
          <a:bodyPr/>
          <a:lstStyle>
            <a:lvl1pPr>
              <a:defRPr/>
            </a:lvl1pPr>
          </a:lstStyle>
          <a:p>
            <a:pPr>
              <a:defRPr/>
            </a:pPr>
            <a:fld id="{26677888-D236-4E3A-9E07-37CA64C0E4A4}" type="slidenum">
              <a:rPr lang="es-ES"/>
              <a:pPr>
                <a:defRPr/>
              </a:pPr>
              <a:t>‹Nº›</a:t>
            </a:fld>
            <a:endParaRPr lang="es-ES"/>
          </a:p>
        </p:txBody>
      </p:sp>
    </p:spTree>
    <p:extLst>
      <p:ext uri="{BB962C8B-B14F-4D97-AF65-F5344CB8AC3E}">
        <p14:creationId xmlns:p14="http://schemas.microsoft.com/office/powerpoint/2010/main" val="309969761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5" name="Freeform 11"/>
          <p:cNvSpPr>
            <a:spLocks/>
          </p:cNvSpPr>
          <p:nvPr/>
        </p:nvSpPr>
        <p:spPr bwMode="auto">
          <a:xfrm flipV="1">
            <a:off x="0" y="4910138"/>
            <a:ext cx="1358900" cy="508000"/>
          </a:xfrm>
          <a:custGeom>
            <a:avLst/>
            <a:gdLst>
              <a:gd name="T0" fmla="*/ 1358900 w 7908"/>
              <a:gd name="T1" fmla="*/ 238455 h 10000"/>
              <a:gd name="T2" fmla="*/ 1129839 w 7908"/>
              <a:gd name="T3" fmla="*/ 9550 h 10000"/>
              <a:gd name="T4" fmla="*/ 1124856 w 7908"/>
              <a:gd name="T5" fmla="*/ 4775 h 10000"/>
              <a:gd name="T6" fmla="*/ 1110593 w 7908"/>
              <a:gd name="T7" fmla="*/ 0 h 10000"/>
              <a:gd name="T8" fmla="*/ 1019862 w 7908"/>
              <a:gd name="T9" fmla="*/ 0 h 10000"/>
              <a:gd name="T10" fmla="*/ 0 w 7908"/>
              <a:gd name="T11" fmla="*/ 3150 h 10000"/>
              <a:gd name="T12" fmla="*/ 0 w 7908"/>
              <a:gd name="T13" fmla="*/ 508000 h 10000"/>
              <a:gd name="T14" fmla="*/ 1019862 w 7908"/>
              <a:gd name="T15" fmla="*/ 505562 h 10000"/>
              <a:gd name="T16" fmla="*/ 1110593 w 7908"/>
              <a:gd name="T17" fmla="*/ 505562 h 10000"/>
              <a:gd name="T18" fmla="*/ 1124856 w 7908"/>
              <a:gd name="T19" fmla="*/ 500837 h 10000"/>
              <a:gd name="T20" fmla="*/ 1129839 w 7908"/>
              <a:gd name="T21" fmla="*/ 496011 h 10000"/>
              <a:gd name="T22" fmla="*/ 1358900 w 7908"/>
              <a:gd name="T23" fmla="*/ 267106 h 10000"/>
              <a:gd name="T24" fmla="*/ 1358900 w 7908"/>
              <a:gd name="T25" fmla="*/ 238455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 name="TextBox 10"/>
          <p:cNvSpPr txBox="1">
            <a:spLocks noChangeArrowheads="1"/>
          </p:cNvSpPr>
          <p:nvPr/>
        </p:nvSpPr>
        <p:spPr bwMode="auto">
          <a:xfrm>
            <a:off x="1808163" y="647700"/>
            <a:ext cx="4572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sz="8000" dirty="0" smtClean="0">
                <a:solidFill>
                  <a:schemeClr val="accent1"/>
                </a:solidFill>
              </a:rPr>
              <a:t> </a:t>
            </a:r>
          </a:p>
        </p:txBody>
      </p:sp>
      <p:sp>
        <p:nvSpPr>
          <p:cNvPr id="7" name="TextBox 11"/>
          <p:cNvSpPr txBox="1">
            <a:spLocks noChangeArrowheads="1"/>
          </p:cNvSpPr>
          <p:nvPr/>
        </p:nvSpPr>
        <p:spPr bwMode="auto">
          <a:xfrm>
            <a:off x="8169275" y="2905125"/>
            <a:ext cx="457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sz="8000" dirty="0" smtClean="0">
                <a:solidFill>
                  <a:schemeClr val="accent1"/>
                </a:solidFill>
              </a:rPr>
              <a:t> </a:t>
            </a:r>
          </a:p>
        </p:txBody>
      </p:sp>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688292" cy="729622"/>
          </a:xfrm>
        </p:spPr>
        <p:txBody>
          <a:bodyPr rtlCol="0">
            <a:normAutofit/>
          </a:bodyPr>
          <a:lstStyle>
            <a:lvl1pPr>
              <a:buNone/>
              <a:defRPr lang="en-US">
                <a:solidFill>
                  <a:schemeClr val="tx1">
                    <a:lumMod val="65000"/>
                    <a:lumOff val="35000"/>
                  </a:schemeClr>
                </a:solidFill>
              </a:defRPr>
            </a:lvl1pPr>
          </a:lstStyle>
          <a:p>
            <a:pPr lvl="0"/>
            <a:r>
              <a:rPr lang="es-ES" smtClean="0"/>
              <a:t>Haga clic para modificar el estilo de texto del patrón</a:t>
            </a:r>
          </a:p>
        </p:txBody>
      </p:sp>
      <p:sp>
        <p:nvSpPr>
          <p:cNvPr id="8" name="Date Placeholder 4"/>
          <p:cNvSpPr>
            <a:spLocks noGrp="1"/>
          </p:cNvSpPr>
          <p:nvPr>
            <p:ph type="dt" sz="half" idx="14"/>
          </p:nvPr>
        </p:nvSpPr>
        <p:spPr/>
        <p:txBody>
          <a:bodyPr/>
          <a:lstStyle>
            <a:lvl1pPr>
              <a:defRPr/>
            </a:lvl1pPr>
          </a:lstStyle>
          <a:p>
            <a:pPr>
              <a:defRPr/>
            </a:pPr>
            <a:endParaRPr lang="es-ES"/>
          </a:p>
        </p:txBody>
      </p:sp>
      <p:sp>
        <p:nvSpPr>
          <p:cNvPr id="9" name="Footer Placeholder 5"/>
          <p:cNvSpPr>
            <a:spLocks noGrp="1"/>
          </p:cNvSpPr>
          <p:nvPr>
            <p:ph type="ftr" sz="quarter" idx="15"/>
          </p:nvPr>
        </p:nvSpPr>
        <p:spPr/>
        <p:txBody>
          <a:bodyPr/>
          <a:lstStyle>
            <a:lvl1pPr>
              <a:defRPr/>
            </a:lvl1pPr>
          </a:lstStyle>
          <a:p>
            <a:pPr>
              <a:defRPr/>
            </a:pPr>
            <a:endParaRPr lang="es-ES"/>
          </a:p>
        </p:txBody>
      </p:sp>
      <p:sp>
        <p:nvSpPr>
          <p:cNvPr id="10" name="Slide Number Placeholder 6"/>
          <p:cNvSpPr>
            <a:spLocks noGrp="1"/>
          </p:cNvSpPr>
          <p:nvPr>
            <p:ph type="sldNum" sz="quarter" idx="16"/>
          </p:nvPr>
        </p:nvSpPr>
        <p:spPr>
          <a:xfrm>
            <a:off x="511175" y="4983163"/>
            <a:ext cx="585788" cy="365125"/>
          </a:xfrm>
        </p:spPr>
        <p:txBody>
          <a:bodyPr/>
          <a:lstStyle>
            <a:lvl1pPr>
              <a:defRPr/>
            </a:lvl1pPr>
          </a:lstStyle>
          <a:p>
            <a:pPr>
              <a:defRPr/>
            </a:pPr>
            <a:fld id="{6C709216-6393-4A4A-94C0-C6E9FC4AA34F}" type="slidenum">
              <a:rPr lang="es-ES"/>
              <a:pPr>
                <a:defRPr/>
              </a:pPr>
              <a:t>‹Nº›</a:t>
            </a:fld>
            <a:endParaRPr lang="es-ES"/>
          </a:p>
        </p:txBody>
      </p:sp>
    </p:spTree>
    <p:extLst>
      <p:ext uri="{BB962C8B-B14F-4D97-AF65-F5344CB8AC3E}">
        <p14:creationId xmlns:p14="http://schemas.microsoft.com/office/powerpoint/2010/main" val="175412335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5" name="Freeform 11"/>
          <p:cNvSpPr>
            <a:spLocks/>
          </p:cNvSpPr>
          <p:nvPr/>
        </p:nvSpPr>
        <p:spPr bwMode="auto">
          <a:xfrm flipV="1">
            <a:off x="0" y="4910138"/>
            <a:ext cx="1358900" cy="508000"/>
          </a:xfrm>
          <a:custGeom>
            <a:avLst/>
            <a:gdLst>
              <a:gd name="T0" fmla="*/ 1358900 w 7908"/>
              <a:gd name="T1" fmla="*/ 238455 h 10000"/>
              <a:gd name="T2" fmla="*/ 1129839 w 7908"/>
              <a:gd name="T3" fmla="*/ 9550 h 10000"/>
              <a:gd name="T4" fmla="*/ 1124856 w 7908"/>
              <a:gd name="T5" fmla="*/ 4775 h 10000"/>
              <a:gd name="T6" fmla="*/ 1110593 w 7908"/>
              <a:gd name="T7" fmla="*/ 0 h 10000"/>
              <a:gd name="T8" fmla="*/ 1019862 w 7908"/>
              <a:gd name="T9" fmla="*/ 0 h 10000"/>
              <a:gd name="T10" fmla="*/ 0 w 7908"/>
              <a:gd name="T11" fmla="*/ 3150 h 10000"/>
              <a:gd name="T12" fmla="*/ 0 w 7908"/>
              <a:gd name="T13" fmla="*/ 508000 h 10000"/>
              <a:gd name="T14" fmla="*/ 1019862 w 7908"/>
              <a:gd name="T15" fmla="*/ 505562 h 10000"/>
              <a:gd name="T16" fmla="*/ 1110593 w 7908"/>
              <a:gd name="T17" fmla="*/ 505562 h 10000"/>
              <a:gd name="T18" fmla="*/ 1124856 w 7908"/>
              <a:gd name="T19" fmla="*/ 500837 h 10000"/>
              <a:gd name="T20" fmla="*/ 1129839 w 7908"/>
              <a:gd name="T21" fmla="*/ 496011 h 10000"/>
              <a:gd name="T22" fmla="*/ 1358900 w 7908"/>
              <a:gd name="T23" fmla="*/ 267106 h 10000"/>
              <a:gd name="T24" fmla="*/ 1358900 w 7908"/>
              <a:gd name="T25" fmla="*/ 238455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591985" cy="729622"/>
          </a:xfrm>
        </p:spPr>
        <p:txBody>
          <a:bodyPr rtlCol="0">
            <a:normAutofit/>
          </a:bodyPr>
          <a:lstStyle>
            <a:lvl1pPr>
              <a:buNone/>
              <a:defRPr lang="en-US">
                <a:solidFill>
                  <a:schemeClr val="tx1">
                    <a:lumMod val="65000"/>
                    <a:lumOff val="35000"/>
                  </a:schemeClr>
                </a:solidFill>
              </a:defRPr>
            </a:lvl1pPr>
          </a:lstStyle>
          <a:p>
            <a:pPr lvl="0"/>
            <a:r>
              <a:rPr lang="es-ES" smtClean="0"/>
              <a:t>Haga clic para modificar el estilo de texto del patrón</a:t>
            </a:r>
          </a:p>
        </p:txBody>
      </p:sp>
      <p:sp>
        <p:nvSpPr>
          <p:cNvPr id="6" name="Date Placeholder 4"/>
          <p:cNvSpPr>
            <a:spLocks noGrp="1"/>
          </p:cNvSpPr>
          <p:nvPr>
            <p:ph type="dt" sz="half" idx="14"/>
          </p:nvPr>
        </p:nvSpPr>
        <p:spPr/>
        <p:txBody>
          <a:bodyPr/>
          <a:lstStyle>
            <a:lvl1pPr>
              <a:defRPr/>
            </a:lvl1pPr>
          </a:lstStyle>
          <a:p>
            <a:pPr>
              <a:defRPr/>
            </a:pPr>
            <a:endParaRPr lang="es-ES"/>
          </a:p>
        </p:txBody>
      </p:sp>
      <p:sp>
        <p:nvSpPr>
          <p:cNvPr id="7" name="Footer Placeholder 5"/>
          <p:cNvSpPr>
            <a:spLocks noGrp="1"/>
          </p:cNvSpPr>
          <p:nvPr>
            <p:ph type="ftr" sz="quarter" idx="15"/>
          </p:nvPr>
        </p:nvSpPr>
        <p:spPr/>
        <p:txBody>
          <a:bodyPr/>
          <a:lstStyle>
            <a:lvl1pPr>
              <a:defRPr/>
            </a:lvl1pPr>
          </a:lstStyle>
          <a:p>
            <a:pPr>
              <a:defRPr/>
            </a:pPr>
            <a:endParaRPr lang="es-ES"/>
          </a:p>
        </p:txBody>
      </p:sp>
      <p:sp>
        <p:nvSpPr>
          <p:cNvPr id="8" name="Slide Number Placeholder 6"/>
          <p:cNvSpPr>
            <a:spLocks noGrp="1"/>
          </p:cNvSpPr>
          <p:nvPr>
            <p:ph type="sldNum" sz="quarter" idx="16"/>
          </p:nvPr>
        </p:nvSpPr>
        <p:spPr>
          <a:xfrm>
            <a:off x="511175" y="4983163"/>
            <a:ext cx="585788" cy="365125"/>
          </a:xfrm>
        </p:spPr>
        <p:txBody>
          <a:bodyPr/>
          <a:lstStyle>
            <a:lvl1pPr>
              <a:defRPr/>
            </a:lvl1pPr>
          </a:lstStyle>
          <a:p>
            <a:pPr>
              <a:defRPr/>
            </a:pPr>
            <a:fld id="{7E822440-47E0-4C07-BB09-9752922FED1B}" type="slidenum">
              <a:rPr lang="es-ES"/>
              <a:pPr>
                <a:defRPr/>
              </a:pPr>
              <a:t>‹Nº›</a:t>
            </a:fld>
            <a:endParaRPr lang="es-ES"/>
          </a:p>
        </p:txBody>
      </p:sp>
    </p:spTree>
    <p:extLst>
      <p:ext uri="{BB962C8B-B14F-4D97-AF65-F5344CB8AC3E}">
        <p14:creationId xmlns:p14="http://schemas.microsoft.com/office/powerpoint/2010/main" val="41497538"/>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4" name="Freeform 11"/>
          <p:cNvSpPr>
            <a:spLocks/>
          </p:cNvSpPr>
          <p:nvPr/>
        </p:nvSpPr>
        <p:spPr bwMode="auto">
          <a:xfrm flipV="1">
            <a:off x="0" y="711200"/>
            <a:ext cx="1358900" cy="508000"/>
          </a:xfrm>
          <a:custGeom>
            <a:avLst/>
            <a:gdLst>
              <a:gd name="T0" fmla="*/ 1358900 w 7908"/>
              <a:gd name="T1" fmla="*/ 238455 h 10000"/>
              <a:gd name="T2" fmla="*/ 1129839 w 7908"/>
              <a:gd name="T3" fmla="*/ 9550 h 10000"/>
              <a:gd name="T4" fmla="*/ 1124856 w 7908"/>
              <a:gd name="T5" fmla="*/ 4775 h 10000"/>
              <a:gd name="T6" fmla="*/ 1110593 w 7908"/>
              <a:gd name="T7" fmla="*/ 0 h 10000"/>
              <a:gd name="T8" fmla="*/ 1019862 w 7908"/>
              <a:gd name="T9" fmla="*/ 0 h 10000"/>
              <a:gd name="T10" fmla="*/ 0 w 7908"/>
              <a:gd name="T11" fmla="*/ 3150 h 10000"/>
              <a:gd name="T12" fmla="*/ 0 w 7908"/>
              <a:gd name="T13" fmla="*/ 508000 h 10000"/>
              <a:gd name="T14" fmla="*/ 1019862 w 7908"/>
              <a:gd name="T15" fmla="*/ 505562 h 10000"/>
              <a:gd name="T16" fmla="*/ 1110593 w 7908"/>
              <a:gd name="T17" fmla="*/ 505562 h 10000"/>
              <a:gd name="T18" fmla="*/ 1124856 w 7908"/>
              <a:gd name="T19" fmla="*/ 500837 h 10000"/>
              <a:gd name="T20" fmla="*/ 1129839 w 7908"/>
              <a:gd name="T21" fmla="*/ 496011 h 10000"/>
              <a:gd name="T22" fmla="*/ 1358900 w 7908"/>
              <a:gd name="T23" fmla="*/ 267106 h 10000"/>
              <a:gd name="T24" fmla="*/ 1358900 w 7908"/>
              <a:gd name="T25" fmla="*/ 238455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3"/>
          <p:cNvSpPr>
            <a:spLocks noGrp="1"/>
          </p:cNvSpPr>
          <p:nvPr>
            <p:ph type="dt" sz="half" idx="10"/>
          </p:nvPr>
        </p:nvSpPr>
        <p:spPr/>
        <p:txBody>
          <a:bodyPr/>
          <a:lstStyle>
            <a:lvl1pPr>
              <a:defRPr/>
            </a:lvl1pPr>
          </a:lstStyle>
          <a:p>
            <a:pPr>
              <a:defRPr/>
            </a:pPr>
            <a:endParaRPr lang="es-ES"/>
          </a:p>
        </p:txBody>
      </p:sp>
      <p:sp>
        <p:nvSpPr>
          <p:cNvPr id="6" name="Footer Placeholder 4"/>
          <p:cNvSpPr>
            <a:spLocks noGrp="1"/>
          </p:cNvSpPr>
          <p:nvPr>
            <p:ph type="ftr" sz="quarter" idx="11"/>
          </p:nvPr>
        </p:nvSpPr>
        <p:spPr/>
        <p:txBody>
          <a:bodyPr/>
          <a:lstStyle>
            <a:lvl1pPr>
              <a:defRPr/>
            </a:lvl1pPr>
          </a:lstStyle>
          <a:p>
            <a:pPr>
              <a:defRPr/>
            </a:pPr>
            <a:endParaRPr lang="es-ES"/>
          </a:p>
        </p:txBody>
      </p:sp>
      <p:sp>
        <p:nvSpPr>
          <p:cNvPr id="7" name="Slide Number Placeholder 5"/>
          <p:cNvSpPr>
            <a:spLocks noGrp="1"/>
          </p:cNvSpPr>
          <p:nvPr>
            <p:ph type="sldNum" sz="quarter" idx="12"/>
          </p:nvPr>
        </p:nvSpPr>
        <p:spPr/>
        <p:txBody>
          <a:bodyPr/>
          <a:lstStyle>
            <a:lvl1pPr>
              <a:defRPr/>
            </a:lvl1pPr>
          </a:lstStyle>
          <a:p>
            <a:pPr>
              <a:defRPr/>
            </a:pPr>
            <a:fld id="{15DC2101-511F-4190-BBB0-E3179DCC68C8}" type="slidenum">
              <a:rPr lang="es-ES"/>
              <a:pPr>
                <a:defRPr/>
              </a:pPr>
              <a:t>‹Nº›</a:t>
            </a:fld>
            <a:endParaRPr lang="es-ES"/>
          </a:p>
        </p:txBody>
      </p:sp>
    </p:spTree>
    <p:extLst>
      <p:ext uri="{BB962C8B-B14F-4D97-AF65-F5344CB8AC3E}">
        <p14:creationId xmlns:p14="http://schemas.microsoft.com/office/powerpoint/2010/main" val="3671197119"/>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4" name="Freeform 11"/>
          <p:cNvSpPr>
            <a:spLocks/>
          </p:cNvSpPr>
          <p:nvPr/>
        </p:nvSpPr>
        <p:spPr bwMode="auto">
          <a:xfrm flipV="1">
            <a:off x="0" y="711200"/>
            <a:ext cx="1358900" cy="508000"/>
          </a:xfrm>
          <a:custGeom>
            <a:avLst/>
            <a:gdLst>
              <a:gd name="T0" fmla="*/ 1358900 w 7908"/>
              <a:gd name="T1" fmla="*/ 238455 h 10000"/>
              <a:gd name="T2" fmla="*/ 1129839 w 7908"/>
              <a:gd name="T3" fmla="*/ 9550 h 10000"/>
              <a:gd name="T4" fmla="*/ 1124856 w 7908"/>
              <a:gd name="T5" fmla="*/ 4775 h 10000"/>
              <a:gd name="T6" fmla="*/ 1110593 w 7908"/>
              <a:gd name="T7" fmla="*/ 0 h 10000"/>
              <a:gd name="T8" fmla="*/ 1019862 w 7908"/>
              <a:gd name="T9" fmla="*/ 0 h 10000"/>
              <a:gd name="T10" fmla="*/ 0 w 7908"/>
              <a:gd name="T11" fmla="*/ 3150 h 10000"/>
              <a:gd name="T12" fmla="*/ 0 w 7908"/>
              <a:gd name="T13" fmla="*/ 508000 h 10000"/>
              <a:gd name="T14" fmla="*/ 1019862 w 7908"/>
              <a:gd name="T15" fmla="*/ 505562 h 10000"/>
              <a:gd name="T16" fmla="*/ 1110593 w 7908"/>
              <a:gd name="T17" fmla="*/ 505562 h 10000"/>
              <a:gd name="T18" fmla="*/ 1124856 w 7908"/>
              <a:gd name="T19" fmla="*/ 500837 h 10000"/>
              <a:gd name="T20" fmla="*/ 1129839 w 7908"/>
              <a:gd name="T21" fmla="*/ 496011 h 10000"/>
              <a:gd name="T22" fmla="*/ 1358900 w 7908"/>
              <a:gd name="T23" fmla="*/ 267106 h 10000"/>
              <a:gd name="T24" fmla="*/ 1358900 w 7908"/>
              <a:gd name="T25" fmla="*/ 238455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2" name="Vertical Title 1"/>
          <p:cNvSpPr>
            <a:spLocks noGrp="1"/>
          </p:cNvSpPr>
          <p:nvPr>
            <p:ph type="title" orient="vert"/>
          </p:nvPr>
        </p:nvSpPr>
        <p:spPr>
          <a:xfrm>
            <a:off x="6878535" y="627406"/>
            <a:ext cx="1656132"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3"/>
          <p:cNvSpPr>
            <a:spLocks noGrp="1"/>
          </p:cNvSpPr>
          <p:nvPr>
            <p:ph type="dt" sz="half" idx="10"/>
          </p:nvPr>
        </p:nvSpPr>
        <p:spPr/>
        <p:txBody>
          <a:bodyPr/>
          <a:lstStyle>
            <a:lvl1pPr>
              <a:defRPr/>
            </a:lvl1pPr>
          </a:lstStyle>
          <a:p>
            <a:pPr>
              <a:defRPr/>
            </a:pPr>
            <a:endParaRPr lang="es-ES"/>
          </a:p>
        </p:txBody>
      </p:sp>
      <p:sp>
        <p:nvSpPr>
          <p:cNvPr id="6" name="Footer Placeholder 4"/>
          <p:cNvSpPr>
            <a:spLocks noGrp="1"/>
          </p:cNvSpPr>
          <p:nvPr>
            <p:ph type="ftr" sz="quarter" idx="11"/>
          </p:nvPr>
        </p:nvSpPr>
        <p:spPr/>
        <p:txBody>
          <a:bodyPr/>
          <a:lstStyle>
            <a:lvl1pPr>
              <a:defRPr/>
            </a:lvl1pPr>
          </a:lstStyle>
          <a:p>
            <a:pPr>
              <a:defRPr/>
            </a:pPr>
            <a:endParaRPr lang="es-ES"/>
          </a:p>
        </p:txBody>
      </p:sp>
      <p:sp>
        <p:nvSpPr>
          <p:cNvPr id="7" name="Slide Number Placeholder 5"/>
          <p:cNvSpPr>
            <a:spLocks noGrp="1"/>
          </p:cNvSpPr>
          <p:nvPr>
            <p:ph type="sldNum" sz="quarter" idx="12"/>
          </p:nvPr>
        </p:nvSpPr>
        <p:spPr/>
        <p:txBody>
          <a:bodyPr/>
          <a:lstStyle>
            <a:lvl1pPr>
              <a:defRPr/>
            </a:lvl1pPr>
          </a:lstStyle>
          <a:p>
            <a:pPr>
              <a:defRPr/>
            </a:pPr>
            <a:fld id="{282E9C26-E152-423F-B53B-4D1BE620A17F}" type="slidenum">
              <a:rPr lang="es-ES"/>
              <a:pPr>
                <a:defRPr/>
              </a:pPr>
              <a:t>‹Nº›</a:t>
            </a:fld>
            <a:endParaRPr lang="es-ES"/>
          </a:p>
        </p:txBody>
      </p:sp>
    </p:spTree>
    <p:extLst>
      <p:ext uri="{BB962C8B-B14F-4D97-AF65-F5344CB8AC3E}">
        <p14:creationId xmlns:p14="http://schemas.microsoft.com/office/powerpoint/2010/main" val="20383834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4" name="Freeform 11"/>
          <p:cNvSpPr>
            <a:spLocks/>
          </p:cNvSpPr>
          <p:nvPr/>
        </p:nvSpPr>
        <p:spPr bwMode="auto">
          <a:xfrm flipV="1">
            <a:off x="0" y="711200"/>
            <a:ext cx="1358900" cy="508000"/>
          </a:xfrm>
          <a:custGeom>
            <a:avLst/>
            <a:gdLst>
              <a:gd name="T0" fmla="*/ 1358900 w 7908"/>
              <a:gd name="T1" fmla="*/ 238455 h 10000"/>
              <a:gd name="T2" fmla="*/ 1129839 w 7908"/>
              <a:gd name="T3" fmla="*/ 9550 h 10000"/>
              <a:gd name="T4" fmla="*/ 1124856 w 7908"/>
              <a:gd name="T5" fmla="*/ 4775 h 10000"/>
              <a:gd name="T6" fmla="*/ 1110593 w 7908"/>
              <a:gd name="T7" fmla="*/ 0 h 10000"/>
              <a:gd name="T8" fmla="*/ 1019862 w 7908"/>
              <a:gd name="T9" fmla="*/ 0 h 10000"/>
              <a:gd name="T10" fmla="*/ 0 w 7908"/>
              <a:gd name="T11" fmla="*/ 3150 h 10000"/>
              <a:gd name="T12" fmla="*/ 0 w 7908"/>
              <a:gd name="T13" fmla="*/ 508000 h 10000"/>
              <a:gd name="T14" fmla="*/ 1019862 w 7908"/>
              <a:gd name="T15" fmla="*/ 505562 h 10000"/>
              <a:gd name="T16" fmla="*/ 1110593 w 7908"/>
              <a:gd name="T17" fmla="*/ 505562 h 10000"/>
              <a:gd name="T18" fmla="*/ 1124856 w 7908"/>
              <a:gd name="T19" fmla="*/ 500837 h 10000"/>
              <a:gd name="T20" fmla="*/ 1129839 w 7908"/>
              <a:gd name="T21" fmla="*/ 496011 h 10000"/>
              <a:gd name="T22" fmla="*/ 1358900 w 7908"/>
              <a:gd name="T23" fmla="*/ 267106 h 10000"/>
              <a:gd name="T24" fmla="*/ 1358900 w 7908"/>
              <a:gd name="T25" fmla="*/ 238455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2" name="Title 1"/>
          <p:cNvSpPr>
            <a:spLocks noGrp="1"/>
          </p:cNvSpPr>
          <p:nvPr>
            <p:ph type="title"/>
          </p:nvPr>
        </p:nvSpPr>
        <p:spPr>
          <a:xfrm>
            <a:off x="1945201" y="624110"/>
            <a:ext cx="6589199"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3"/>
          <p:cNvSpPr>
            <a:spLocks noGrp="1"/>
          </p:cNvSpPr>
          <p:nvPr>
            <p:ph type="dt" sz="half" idx="10"/>
          </p:nvPr>
        </p:nvSpPr>
        <p:spPr/>
        <p:txBody>
          <a:bodyPr/>
          <a:lstStyle>
            <a:lvl1pPr>
              <a:defRPr/>
            </a:lvl1pPr>
          </a:lstStyle>
          <a:p>
            <a:pPr>
              <a:defRPr/>
            </a:pPr>
            <a:endParaRPr lang="es-ES"/>
          </a:p>
        </p:txBody>
      </p:sp>
      <p:sp>
        <p:nvSpPr>
          <p:cNvPr id="6" name="Footer Placeholder 4"/>
          <p:cNvSpPr>
            <a:spLocks noGrp="1"/>
          </p:cNvSpPr>
          <p:nvPr>
            <p:ph type="ftr" sz="quarter" idx="11"/>
          </p:nvPr>
        </p:nvSpPr>
        <p:spPr/>
        <p:txBody>
          <a:bodyPr/>
          <a:lstStyle>
            <a:lvl1pPr>
              <a:defRPr/>
            </a:lvl1pPr>
          </a:lstStyle>
          <a:p>
            <a:pPr>
              <a:defRPr/>
            </a:pPr>
            <a:endParaRPr lang="es-ES"/>
          </a:p>
        </p:txBody>
      </p:sp>
      <p:sp>
        <p:nvSpPr>
          <p:cNvPr id="7" name="Slide Number Placeholder 5"/>
          <p:cNvSpPr>
            <a:spLocks noGrp="1"/>
          </p:cNvSpPr>
          <p:nvPr>
            <p:ph type="sldNum" sz="quarter" idx="12"/>
          </p:nvPr>
        </p:nvSpPr>
        <p:spPr/>
        <p:txBody>
          <a:bodyPr/>
          <a:lstStyle>
            <a:lvl1pPr>
              <a:defRPr/>
            </a:lvl1pPr>
          </a:lstStyle>
          <a:p>
            <a:pPr>
              <a:defRPr/>
            </a:pPr>
            <a:fld id="{4C51A1F7-A9C4-47C6-AEAA-E8D3CC53297F}" type="slidenum">
              <a:rPr lang="es-ES"/>
              <a:pPr>
                <a:defRPr/>
              </a:pPr>
              <a:t>‹Nº›</a:t>
            </a:fld>
            <a:endParaRPr lang="es-ES"/>
          </a:p>
        </p:txBody>
      </p:sp>
    </p:spTree>
    <p:extLst>
      <p:ext uri="{BB962C8B-B14F-4D97-AF65-F5344CB8AC3E}">
        <p14:creationId xmlns:p14="http://schemas.microsoft.com/office/powerpoint/2010/main" val="29811264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Freeform 11"/>
          <p:cNvSpPr>
            <a:spLocks/>
          </p:cNvSpPr>
          <p:nvPr/>
        </p:nvSpPr>
        <p:spPr bwMode="auto">
          <a:xfrm flipV="1">
            <a:off x="0" y="3167063"/>
            <a:ext cx="1358900" cy="508000"/>
          </a:xfrm>
          <a:custGeom>
            <a:avLst/>
            <a:gdLst>
              <a:gd name="T0" fmla="*/ 1358900 w 7908"/>
              <a:gd name="T1" fmla="*/ 238455 h 10000"/>
              <a:gd name="T2" fmla="*/ 1129839 w 7908"/>
              <a:gd name="T3" fmla="*/ 9550 h 10000"/>
              <a:gd name="T4" fmla="*/ 1124856 w 7908"/>
              <a:gd name="T5" fmla="*/ 4775 h 10000"/>
              <a:gd name="T6" fmla="*/ 1110593 w 7908"/>
              <a:gd name="T7" fmla="*/ 0 h 10000"/>
              <a:gd name="T8" fmla="*/ 1019862 w 7908"/>
              <a:gd name="T9" fmla="*/ 0 h 10000"/>
              <a:gd name="T10" fmla="*/ 0 w 7908"/>
              <a:gd name="T11" fmla="*/ 3150 h 10000"/>
              <a:gd name="T12" fmla="*/ 0 w 7908"/>
              <a:gd name="T13" fmla="*/ 508000 h 10000"/>
              <a:gd name="T14" fmla="*/ 1019862 w 7908"/>
              <a:gd name="T15" fmla="*/ 505562 h 10000"/>
              <a:gd name="T16" fmla="*/ 1110593 w 7908"/>
              <a:gd name="T17" fmla="*/ 505562 h 10000"/>
              <a:gd name="T18" fmla="*/ 1124856 w 7908"/>
              <a:gd name="T19" fmla="*/ 500837 h 10000"/>
              <a:gd name="T20" fmla="*/ 1129839 w 7908"/>
              <a:gd name="T21" fmla="*/ 496011 h 10000"/>
              <a:gd name="T22" fmla="*/ 1358900 w 7908"/>
              <a:gd name="T23" fmla="*/ 267106 h 10000"/>
              <a:gd name="T24" fmla="*/ 1358900 w 7908"/>
              <a:gd name="T25" fmla="*/ 238455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3581400"/>
            <a:ext cx="6591985" cy="860400"/>
          </a:xfrm>
        </p:spPr>
        <p:txBody>
          <a:bodyPr/>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5" name="Date Placeholder 3"/>
          <p:cNvSpPr>
            <a:spLocks noGrp="1"/>
          </p:cNvSpPr>
          <p:nvPr>
            <p:ph type="dt" sz="half" idx="10"/>
          </p:nvPr>
        </p:nvSpPr>
        <p:spPr/>
        <p:txBody>
          <a:bodyPr/>
          <a:lstStyle>
            <a:lvl1pPr>
              <a:defRPr/>
            </a:lvl1pPr>
          </a:lstStyle>
          <a:p>
            <a:pPr>
              <a:defRPr/>
            </a:pPr>
            <a:endParaRPr lang="es-ES"/>
          </a:p>
        </p:txBody>
      </p:sp>
      <p:sp>
        <p:nvSpPr>
          <p:cNvPr id="6" name="Footer Placeholder 4"/>
          <p:cNvSpPr>
            <a:spLocks noGrp="1"/>
          </p:cNvSpPr>
          <p:nvPr>
            <p:ph type="ftr" sz="quarter" idx="11"/>
          </p:nvPr>
        </p:nvSpPr>
        <p:spPr/>
        <p:txBody>
          <a:bodyPr/>
          <a:lstStyle>
            <a:lvl1pPr>
              <a:defRPr/>
            </a:lvl1pPr>
          </a:lstStyle>
          <a:p>
            <a:pPr>
              <a:defRPr/>
            </a:pPr>
            <a:endParaRPr lang="es-ES"/>
          </a:p>
        </p:txBody>
      </p:sp>
      <p:sp>
        <p:nvSpPr>
          <p:cNvPr id="7" name="Slide Number Placeholder 5"/>
          <p:cNvSpPr>
            <a:spLocks noGrp="1"/>
          </p:cNvSpPr>
          <p:nvPr>
            <p:ph type="sldNum" sz="quarter" idx="12"/>
          </p:nvPr>
        </p:nvSpPr>
        <p:spPr>
          <a:xfrm>
            <a:off x="511175" y="3244850"/>
            <a:ext cx="585788" cy="365125"/>
          </a:xfrm>
        </p:spPr>
        <p:txBody>
          <a:bodyPr/>
          <a:lstStyle>
            <a:lvl1pPr>
              <a:defRPr/>
            </a:lvl1pPr>
          </a:lstStyle>
          <a:p>
            <a:pPr>
              <a:defRPr/>
            </a:pPr>
            <a:fld id="{6AE3CCFA-188C-49A4-A377-4293C7FF16EA}" type="slidenum">
              <a:rPr lang="es-ES"/>
              <a:pPr>
                <a:defRPr/>
              </a:pPr>
              <a:t>‹Nº›</a:t>
            </a:fld>
            <a:endParaRPr lang="es-ES"/>
          </a:p>
        </p:txBody>
      </p:sp>
    </p:spTree>
    <p:extLst>
      <p:ext uri="{BB962C8B-B14F-4D97-AF65-F5344CB8AC3E}">
        <p14:creationId xmlns:p14="http://schemas.microsoft.com/office/powerpoint/2010/main" val="31825388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Freeform 11"/>
          <p:cNvSpPr>
            <a:spLocks/>
          </p:cNvSpPr>
          <p:nvPr/>
        </p:nvSpPr>
        <p:spPr bwMode="auto">
          <a:xfrm flipV="1">
            <a:off x="0" y="711200"/>
            <a:ext cx="1358900" cy="508000"/>
          </a:xfrm>
          <a:custGeom>
            <a:avLst/>
            <a:gdLst>
              <a:gd name="T0" fmla="*/ 1358900 w 7908"/>
              <a:gd name="T1" fmla="*/ 238455 h 10000"/>
              <a:gd name="T2" fmla="*/ 1129839 w 7908"/>
              <a:gd name="T3" fmla="*/ 9550 h 10000"/>
              <a:gd name="T4" fmla="*/ 1124856 w 7908"/>
              <a:gd name="T5" fmla="*/ 4775 h 10000"/>
              <a:gd name="T6" fmla="*/ 1110593 w 7908"/>
              <a:gd name="T7" fmla="*/ 0 h 10000"/>
              <a:gd name="T8" fmla="*/ 1019862 w 7908"/>
              <a:gd name="T9" fmla="*/ 0 h 10000"/>
              <a:gd name="T10" fmla="*/ 0 w 7908"/>
              <a:gd name="T11" fmla="*/ 3150 h 10000"/>
              <a:gd name="T12" fmla="*/ 0 w 7908"/>
              <a:gd name="T13" fmla="*/ 508000 h 10000"/>
              <a:gd name="T14" fmla="*/ 1019862 w 7908"/>
              <a:gd name="T15" fmla="*/ 505562 h 10000"/>
              <a:gd name="T16" fmla="*/ 1110593 w 7908"/>
              <a:gd name="T17" fmla="*/ 505562 h 10000"/>
              <a:gd name="T18" fmla="*/ 1124856 w 7908"/>
              <a:gd name="T19" fmla="*/ 500837 h 10000"/>
              <a:gd name="T20" fmla="*/ 1129839 w 7908"/>
              <a:gd name="T21" fmla="*/ 496011 h 10000"/>
              <a:gd name="T22" fmla="*/ 1358900 w 7908"/>
              <a:gd name="T23" fmla="*/ 267106 h 10000"/>
              <a:gd name="T24" fmla="*/ 1358900 w 7908"/>
              <a:gd name="T25" fmla="*/ 238455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6" name="Date Placeholder 4"/>
          <p:cNvSpPr>
            <a:spLocks noGrp="1"/>
          </p:cNvSpPr>
          <p:nvPr>
            <p:ph type="dt" sz="half" idx="10"/>
          </p:nvPr>
        </p:nvSpPr>
        <p:spPr/>
        <p:txBody>
          <a:bodyPr/>
          <a:lstStyle>
            <a:lvl1pPr>
              <a:defRPr/>
            </a:lvl1pPr>
          </a:lstStyle>
          <a:p>
            <a:pPr>
              <a:defRPr/>
            </a:pPr>
            <a:endParaRPr lang="es-ES"/>
          </a:p>
        </p:txBody>
      </p:sp>
      <p:sp>
        <p:nvSpPr>
          <p:cNvPr id="7" name="Footer Placeholder 5"/>
          <p:cNvSpPr>
            <a:spLocks noGrp="1"/>
          </p:cNvSpPr>
          <p:nvPr>
            <p:ph type="ftr" sz="quarter" idx="11"/>
          </p:nvPr>
        </p:nvSpPr>
        <p:spPr/>
        <p:txBody>
          <a:bodyPr/>
          <a:lstStyle>
            <a:lvl1pPr>
              <a:defRPr/>
            </a:lvl1pPr>
          </a:lstStyle>
          <a:p>
            <a:pPr>
              <a:defRPr/>
            </a:pPr>
            <a:endParaRPr lang="es-ES"/>
          </a:p>
        </p:txBody>
      </p:sp>
      <p:sp>
        <p:nvSpPr>
          <p:cNvPr id="9" name="Slide Number Placeholder 5"/>
          <p:cNvSpPr>
            <a:spLocks noGrp="1"/>
          </p:cNvSpPr>
          <p:nvPr>
            <p:ph type="sldNum" sz="quarter" idx="12"/>
          </p:nvPr>
        </p:nvSpPr>
        <p:spPr/>
        <p:txBody>
          <a:bodyPr/>
          <a:lstStyle>
            <a:lvl1pPr>
              <a:defRPr/>
            </a:lvl1pPr>
          </a:lstStyle>
          <a:p>
            <a:pPr>
              <a:defRPr/>
            </a:pPr>
            <a:fld id="{7585AD9F-0931-4443-BC13-2B0727FA110A}" type="slidenum">
              <a:rPr lang="es-ES"/>
              <a:pPr>
                <a:defRPr/>
              </a:pPr>
              <a:t>‹Nº›</a:t>
            </a:fld>
            <a:endParaRPr lang="es-ES"/>
          </a:p>
        </p:txBody>
      </p:sp>
    </p:spTree>
    <p:extLst>
      <p:ext uri="{BB962C8B-B14F-4D97-AF65-F5344CB8AC3E}">
        <p14:creationId xmlns:p14="http://schemas.microsoft.com/office/powerpoint/2010/main" val="12506515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7" name="Freeform 11"/>
          <p:cNvSpPr>
            <a:spLocks/>
          </p:cNvSpPr>
          <p:nvPr/>
        </p:nvSpPr>
        <p:spPr bwMode="auto">
          <a:xfrm flipV="1">
            <a:off x="0" y="711200"/>
            <a:ext cx="1358900" cy="508000"/>
          </a:xfrm>
          <a:custGeom>
            <a:avLst/>
            <a:gdLst>
              <a:gd name="T0" fmla="*/ 1358900 w 7908"/>
              <a:gd name="T1" fmla="*/ 238455 h 10000"/>
              <a:gd name="T2" fmla="*/ 1129839 w 7908"/>
              <a:gd name="T3" fmla="*/ 9550 h 10000"/>
              <a:gd name="T4" fmla="*/ 1124856 w 7908"/>
              <a:gd name="T5" fmla="*/ 4775 h 10000"/>
              <a:gd name="T6" fmla="*/ 1110593 w 7908"/>
              <a:gd name="T7" fmla="*/ 0 h 10000"/>
              <a:gd name="T8" fmla="*/ 1019862 w 7908"/>
              <a:gd name="T9" fmla="*/ 0 h 10000"/>
              <a:gd name="T10" fmla="*/ 0 w 7908"/>
              <a:gd name="T11" fmla="*/ 3150 h 10000"/>
              <a:gd name="T12" fmla="*/ 0 w 7908"/>
              <a:gd name="T13" fmla="*/ 508000 h 10000"/>
              <a:gd name="T14" fmla="*/ 1019862 w 7908"/>
              <a:gd name="T15" fmla="*/ 505562 h 10000"/>
              <a:gd name="T16" fmla="*/ 1110593 w 7908"/>
              <a:gd name="T17" fmla="*/ 505562 h 10000"/>
              <a:gd name="T18" fmla="*/ 1124856 w 7908"/>
              <a:gd name="T19" fmla="*/ 500837 h 10000"/>
              <a:gd name="T20" fmla="*/ 1129839 w 7908"/>
              <a:gd name="T21" fmla="*/ 496011 h 10000"/>
              <a:gd name="T22" fmla="*/ 1358900 w 7908"/>
              <a:gd name="T23" fmla="*/ 267106 h 10000"/>
              <a:gd name="T24" fmla="*/ 1358900 w 7908"/>
              <a:gd name="T25" fmla="*/ 238455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8" name="Date Placeholder 6"/>
          <p:cNvSpPr>
            <a:spLocks noGrp="1"/>
          </p:cNvSpPr>
          <p:nvPr>
            <p:ph type="dt" sz="half" idx="10"/>
          </p:nvPr>
        </p:nvSpPr>
        <p:spPr/>
        <p:txBody>
          <a:bodyPr/>
          <a:lstStyle>
            <a:lvl1pPr>
              <a:defRPr/>
            </a:lvl1pPr>
          </a:lstStyle>
          <a:p>
            <a:pPr>
              <a:defRPr/>
            </a:pPr>
            <a:endParaRPr lang="es-ES"/>
          </a:p>
        </p:txBody>
      </p:sp>
      <p:sp>
        <p:nvSpPr>
          <p:cNvPr id="9" name="Footer Placeholder 7"/>
          <p:cNvSpPr>
            <a:spLocks noGrp="1"/>
          </p:cNvSpPr>
          <p:nvPr>
            <p:ph type="ftr" sz="quarter" idx="11"/>
          </p:nvPr>
        </p:nvSpPr>
        <p:spPr/>
        <p:txBody>
          <a:bodyPr/>
          <a:lstStyle>
            <a:lvl1pPr>
              <a:defRPr/>
            </a:lvl1pPr>
          </a:lstStyle>
          <a:p>
            <a:pPr>
              <a:defRPr/>
            </a:pPr>
            <a:endParaRPr lang="es-ES"/>
          </a:p>
        </p:txBody>
      </p:sp>
      <p:sp>
        <p:nvSpPr>
          <p:cNvPr id="11" name="Slide Number Placeholder 5"/>
          <p:cNvSpPr>
            <a:spLocks noGrp="1"/>
          </p:cNvSpPr>
          <p:nvPr>
            <p:ph type="sldNum" sz="quarter" idx="12"/>
          </p:nvPr>
        </p:nvSpPr>
        <p:spPr/>
        <p:txBody>
          <a:bodyPr/>
          <a:lstStyle>
            <a:lvl1pPr>
              <a:defRPr/>
            </a:lvl1pPr>
          </a:lstStyle>
          <a:p>
            <a:pPr>
              <a:defRPr/>
            </a:pPr>
            <a:fld id="{CB88BC0B-334C-4200-A3B6-F8AE2300E5F0}" type="slidenum">
              <a:rPr lang="es-ES"/>
              <a:pPr>
                <a:defRPr/>
              </a:pPr>
              <a:t>‹Nº›</a:t>
            </a:fld>
            <a:endParaRPr lang="es-ES"/>
          </a:p>
        </p:txBody>
      </p:sp>
    </p:spTree>
    <p:extLst>
      <p:ext uri="{BB962C8B-B14F-4D97-AF65-F5344CB8AC3E}">
        <p14:creationId xmlns:p14="http://schemas.microsoft.com/office/powerpoint/2010/main" val="81844572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3" name="Freeform 11"/>
          <p:cNvSpPr>
            <a:spLocks/>
          </p:cNvSpPr>
          <p:nvPr/>
        </p:nvSpPr>
        <p:spPr bwMode="auto">
          <a:xfrm flipV="1">
            <a:off x="0" y="711200"/>
            <a:ext cx="1358900" cy="508000"/>
          </a:xfrm>
          <a:custGeom>
            <a:avLst/>
            <a:gdLst>
              <a:gd name="T0" fmla="*/ 1358900 w 7908"/>
              <a:gd name="T1" fmla="*/ 238455 h 10000"/>
              <a:gd name="T2" fmla="*/ 1129839 w 7908"/>
              <a:gd name="T3" fmla="*/ 9550 h 10000"/>
              <a:gd name="T4" fmla="*/ 1124856 w 7908"/>
              <a:gd name="T5" fmla="*/ 4775 h 10000"/>
              <a:gd name="T6" fmla="*/ 1110593 w 7908"/>
              <a:gd name="T7" fmla="*/ 0 h 10000"/>
              <a:gd name="T8" fmla="*/ 1019862 w 7908"/>
              <a:gd name="T9" fmla="*/ 0 h 10000"/>
              <a:gd name="T10" fmla="*/ 0 w 7908"/>
              <a:gd name="T11" fmla="*/ 3150 h 10000"/>
              <a:gd name="T12" fmla="*/ 0 w 7908"/>
              <a:gd name="T13" fmla="*/ 508000 h 10000"/>
              <a:gd name="T14" fmla="*/ 1019862 w 7908"/>
              <a:gd name="T15" fmla="*/ 505562 h 10000"/>
              <a:gd name="T16" fmla="*/ 1110593 w 7908"/>
              <a:gd name="T17" fmla="*/ 505562 h 10000"/>
              <a:gd name="T18" fmla="*/ 1124856 w 7908"/>
              <a:gd name="T19" fmla="*/ 500837 h 10000"/>
              <a:gd name="T20" fmla="*/ 1129839 w 7908"/>
              <a:gd name="T21" fmla="*/ 496011 h 10000"/>
              <a:gd name="T22" fmla="*/ 1358900 w 7908"/>
              <a:gd name="T23" fmla="*/ 267106 h 10000"/>
              <a:gd name="T24" fmla="*/ 1358900 w 7908"/>
              <a:gd name="T25" fmla="*/ 238455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2" name="Title 1"/>
          <p:cNvSpPr>
            <a:spLocks noGrp="1"/>
          </p:cNvSpPr>
          <p:nvPr>
            <p:ph type="title"/>
          </p:nvPr>
        </p:nvSpPr>
        <p:spPr>
          <a:xfrm>
            <a:off x="1945200" y="624110"/>
            <a:ext cx="6589200" cy="1280890"/>
          </a:xfrm>
        </p:spPr>
        <p:txBody>
          <a:bodyPr/>
          <a:lstStyle/>
          <a:p>
            <a:r>
              <a:rPr lang="es-ES" smtClean="0"/>
              <a:t>Haga clic para modificar el estilo de título del patrón</a:t>
            </a:r>
            <a:endParaRPr lang="en-US" dirty="0"/>
          </a:p>
        </p:txBody>
      </p:sp>
      <p:sp>
        <p:nvSpPr>
          <p:cNvPr id="4" name="Date Placeholder 2"/>
          <p:cNvSpPr>
            <a:spLocks noGrp="1"/>
          </p:cNvSpPr>
          <p:nvPr>
            <p:ph type="dt" sz="half" idx="10"/>
          </p:nvPr>
        </p:nvSpPr>
        <p:spPr/>
        <p:txBody>
          <a:bodyPr/>
          <a:lstStyle>
            <a:lvl1pPr>
              <a:defRPr/>
            </a:lvl1pPr>
          </a:lstStyle>
          <a:p>
            <a:pPr>
              <a:defRPr/>
            </a:pPr>
            <a:endParaRPr lang="es-ES"/>
          </a:p>
        </p:txBody>
      </p:sp>
      <p:sp>
        <p:nvSpPr>
          <p:cNvPr id="5" name="Footer Placeholder 3"/>
          <p:cNvSpPr>
            <a:spLocks noGrp="1"/>
          </p:cNvSpPr>
          <p:nvPr>
            <p:ph type="ftr" sz="quarter" idx="11"/>
          </p:nvPr>
        </p:nvSpPr>
        <p:spPr/>
        <p:txBody>
          <a:bodyPr/>
          <a:lstStyle>
            <a:lvl1pPr>
              <a:defRPr/>
            </a:lvl1pPr>
          </a:lstStyle>
          <a:p>
            <a:pPr>
              <a:defRPr/>
            </a:pPr>
            <a:endParaRPr lang="es-ES"/>
          </a:p>
        </p:txBody>
      </p:sp>
      <p:sp>
        <p:nvSpPr>
          <p:cNvPr id="6" name="Slide Number Placeholder 4"/>
          <p:cNvSpPr>
            <a:spLocks noGrp="1"/>
          </p:cNvSpPr>
          <p:nvPr>
            <p:ph type="sldNum" sz="quarter" idx="12"/>
          </p:nvPr>
        </p:nvSpPr>
        <p:spPr/>
        <p:txBody>
          <a:bodyPr/>
          <a:lstStyle>
            <a:lvl1pPr>
              <a:defRPr/>
            </a:lvl1pPr>
          </a:lstStyle>
          <a:p>
            <a:pPr>
              <a:defRPr/>
            </a:pPr>
            <a:fld id="{EF20E3D9-25F0-4C9E-B9B5-73F0D2830A6F}" type="slidenum">
              <a:rPr lang="es-ES"/>
              <a:pPr>
                <a:defRPr/>
              </a:pPr>
              <a:t>‹Nº›</a:t>
            </a:fld>
            <a:endParaRPr lang="es-ES"/>
          </a:p>
        </p:txBody>
      </p:sp>
    </p:spTree>
    <p:extLst>
      <p:ext uri="{BB962C8B-B14F-4D97-AF65-F5344CB8AC3E}">
        <p14:creationId xmlns:p14="http://schemas.microsoft.com/office/powerpoint/2010/main" val="184593878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Freeform 11"/>
          <p:cNvSpPr>
            <a:spLocks/>
          </p:cNvSpPr>
          <p:nvPr/>
        </p:nvSpPr>
        <p:spPr bwMode="auto">
          <a:xfrm flipV="1">
            <a:off x="0" y="711200"/>
            <a:ext cx="1358900" cy="508000"/>
          </a:xfrm>
          <a:custGeom>
            <a:avLst/>
            <a:gdLst>
              <a:gd name="T0" fmla="*/ 1358900 w 7908"/>
              <a:gd name="T1" fmla="*/ 238455 h 10000"/>
              <a:gd name="T2" fmla="*/ 1129839 w 7908"/>
              <a:gd name="T3" fmla="*/ 9550 h 10000"/>
              <a:gd name="T4" fmla="*/ 1124856 w 7908"/>
              <a:gd name="T5" fmla="*/ 4775 h 10000"/>
              <a:gd name="T6" fmla="*/ 1110593 w 7908"/>
              <a:gd name="T7" fmla="*/ 0 h 10000"/>
              <a:gd name="T8" fmla="*/ 1019862 w 7908"/>
              <a:gd name="T9" fmla="*/ 0 h 10000"/>
              <a:gd name="T10" fmla="*/ 0 w 7908"/>
              <a:gd name="T11" fmla="*/ 3150 h 10000"/>
              <a:gd name="T12" fmla="*/ 0 w 7908"/>
              <a:gd name="T13" fmla="*/ 508000 h 10000"/>
              <a:gd name="T14" fmla="*/ 1019862 w 7908"/>
              <a:gd name="T15" fmla="*/ 505562 h 10000"/>
              <a:gd name="T16" fmla="*/ 1110593 w 7908"/>
              <a:gd name="T17" fmla="*/ 505562 h 10000"/>
              <a:gd name="T18" fmla="*/ 1124856 w 7908"/>
              <a:gd name="T19" fmla="*/ 500837 h 10000"/>
              <a:gd name="T20" fmla="*/ 1129839 w 7908"/>
              <a:gd name="T21" fmla="*/ 496011 h 10000"/>
              <a:gd name="T22" fmla="*/ 1358900 w 7908"/>
              <a:gd name="T23" fmla="*/ 267106 h 10000"/>
              <a:gd name="T24" fmla="*/ 1358900 w 7908"/>
              <a:gd name="T25" fmla="*/ 238455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3" name="Date Placeholder 1"/>
          <p:cNvSpPr>
            <a:spLocks noGrp="1"/>
          </p:cNvSpPr>
          <p:nvPr>
            <p:ph type="dt" sz="half" idx="10"/>
          </p:nvPr>
        </p:nvSpPr>
        <p:spPr/>
        <p:txBody>
          <a:bodyPr/>
          <a:lstStyle>
            <a:lvl1pPr>
              <a:defRPr/>
            </a:lvl1pPr>
          </a:lstStyle>
          <a:p>
            <a:pPr>
              <a:defRPr/>
            </a:pPr>
            <a:endParaRPr lang="es-ES"/>
          </a:p>
        </p:txBody>
      </p:sp>
      <p:sp>
        <p:nvSpPr>
          <p:cNvPr id="4" name="Footer Placeholder 2"/>
          <p:cNvSpPr>
            <a:spLocks noGrp="1"/>
          </p:cNvSpPr>
          <p:nvPr>
            <p:ph type="ftr" sz="quarter" idx="11"/>
          </p:nvPr>
        </p:nvSpPr>
        <p:spPr/>
        <p:txBody>
          <a:bodyPr/>
          <a:lstStyle>
            <a:lvl1pPr>
              <a:defRPr/>
            </a:lvl1pPr>
          </a:lstStyle>
          <a:p>
            <a:pPr>
              <a:defRPr/>
            </a:pPr>
            <a:endParaRPr lang="es-ES"/>
          </a:p>
        </p:txBody>
      </p:sp>
      <p:sp>
        <p:nvSpPr>
          <p:cNvPr id="5" name="Slide Number Placeholder 3"/>
          <p:cNvSpPr>
            <a:spLocks noGrp="1"/>
          </p:cNvSpPr>
          <p:nvPr>
            <p:ph type="sldNum" sz="quarter" idx="12"/>
          </p:nvPr>
        </p:nvSpPr>
        <p:spPr/>
        <p:txBody>
          <a:bodyPr/>
          <a:lstStyle>
            <a:lvl1pPr>
              <a:defRPr/>
            </a:lvl1pPr>
          </a:lstStyle>
          <a:p>
            <a:pPr>
              <a:defRPr/>
            </a:pPr>
            <a:fld id="{4E6750F4-79FB-4A84-8D3E-A2317DEBB6C3}" type="slidenum">
              <a:rPr lang="es-ES"/>
              <a:pPr>
                <a:defRPr/>
              </a:pPr>
              <a:t>‹Nº›</a:t>
            </a:fld>
            <a:endParaRPr lang="es-ES"/>
          </a:p>
        </p:txBody>
      </p:sp>
    </p:spTree>
    <p:extLst>
      <p:ext uri="{BB962C8B-B14F-4D97-AF65-F5344CB8AC3E}">
        <p14:creationId xmlns:p14="http://schemas.microsoft.com/office/powerpoint/2010/main" val="81379348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5" name="Freeform 11"/>
          <p:cNvSpPr>
            <a:spLocks/>
          </p:cNvSpPr>
          <p:nvPr/>
        </p:nvSpPr>
        <p:spPr bwMode="auto">
          <a:xfrm flipV="1">
            <a:off x="0" y="711200"/>
            <a:ext cx="1358900" cy="508000"/>
          </a:xfrm>
          <a:custGeom>
            <a:avLst/>
            <a:gdLst>
              <a:gd name="T0" fmla="*/ 1358900 w 7908"/>
              <a:gd name="T1" fmla="*/ 238455 h 10000"/>
              <a:gd name="T2" fmla="*/ 1129839 w 7908"/>
              <a:gd name="T3" fmla="*/ 9550 h 10000"/>
              <a:gd name="T4" fmla="*/ 1124856 w 7908"/>
              <a:gd name="T5" fmla="*/ 4775 h 10000"/>
              <a:gd name="T6" fmla="*/ 1110593 w 7908"/>
              <a:gd name="T7" fmla="*/ 0 h 10000"/>
              <a:gd name="T8" fmla="*/ 1019862 w 7908"/>
              <a:gd name="T9" fmla="*/ 0 h 10000"/>
              <a:gd name="T10" fmla="*/ 0 w 7908"/>
              <a:gd name="T11" fmla="*/ 3150 h 10000"/>
              <a:gd name="T12" fmla="*/ 0 w 7908"/>
              <a:gd name="T13" fmla="*/ 508000 h 10000"/>
              <a:gd name="T14" fmla="*/ 1019862 w 7908"/>
              <a:gd name="T15" fmla="*/ 505562 h 10000"/>
              <a:gd name="T16" fmla="*/ 1110593 w 7908"/>
              <a:gd name="T17" fmla="*/ 505562 h 10000"/>
              <a:gd name="T18" fmla="*/ 1124856 w 7908"/>
              <a:gd name="T19" fmla="*/ 500837 h 10000"/>
              <a:gd name="T20" fmla="*/ 1129839 w 7908"/>
              <a:gd name="T21" fmla="*/ 496011 h 10000"/>
              <a:gd name="T22" fmla="*/ 1358900 w 7908"/>
              <a:gd name="T23" fmla="*/ 267106 h 10000"/>
              <a:gd name="T24" fmla="*/ 1358900 w 7908"/>
              <a:gd name="T25" fmla="*/ 238455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2" name="Title 1"/>
          <p:cNvSpPr>
            <a:spLocks noGrp="1"/>
          </p:cNvSpPr>
          <p:nvPr>
            <p:ph type="title"/>
          </p:nvPr>
        </p:nvSpPr>
        <p:spPr>
          <a:xfrm>
            <a:off x="1942415" y="446088"/>
            <a:ext cx="2629584"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6" name="Date Placeholder 4"/>
          <p:cNvSpPr>
            <a:spLocks noGrp="1"/>
          </p:cNvSpPr>
          <p:nvPr>
            <p:ph type="dt" sz="half" idx="10"/>
          </p:nvPr>
        </p:nvSpPr>
        <p:spPr/>
        <p:txBody>
          <a:bodyPr/>
          <a:lstStyle>
            <a:lvl1pPr>
              <a:defRPr/>
            </a:lvl1pPr>
          </a:lstStyle>
          <a:p>
            <a:pPr>
              <a:defRPr/>
            </a:pPr>
            <a:endParaRPr lang="es-ES"/>
          </a:p>
        </p:txBody>
      </p:sp>
      <p:sp>
        <p:nvSpPr>
          <p:cNvPr id="7" name="Footer Placeholder 5"/>
          <p:cNvSpPr>
            <a:spLocks noGrp="1"/>
          </p:cNvSpPr>
          <p:nvPr>
            <p:ph type="ftr" sz="quarter" idx="11"/>
          </p:nvPr>
        </p:nvSpPr>
        <p:spPr/>
        <p:txBody>
          <a:bodyPr/>
          <a:lstStyle>
            <a:lvl1pPr>
              <a:defRPr/>
            </a:lvl1pPr>
          </a:lstStyle>
          <a:p>
            <a:pPr>
              <a:defRPr/>
            </a:pPr>
            <a:endParaRPr lang="es-ES"/>
          </a:p>
        </p:txBody>
      </p:sp>
      <p:sp>
        <p:nvSpPr>
          <p:cNvPr id="8" name="Slide Number Placeholder 6"/>
          <p:cNvSpPr>
            <a:spLocks noGrp="1"/>
          </p:cNvSpPr>
          <p:nvPr>
            <p:ph type="sldNum" sz="quarter" idx="12"/>
          </p:nvPr>
        </p:nvSpPr>
        <p:spPr/>
        <p:txBody>
          <a:bodyPr/>
          <a:lstStyle>
            <a:lvl1pPr>
              <a:defRPr/>
            </a:lvl1pPr>
          </a:lstStyle>
          <a:p>
            <a:pPr>
              <a:defRPr/>
            </a:pPr>
            <a:fld id="{C3AE684F-D7BD-41C1-8D31-153E0D3EBF53}" type="slidenum">
              <a:rPr lang="es-ES"/>
              <a:pPr>
                <a:defRPr/>
              </a:pPr>
              <a:t>‹Nº›</a:t>
            </a:fld>
            <a:endParaRPr lang="es-ES"/>
          </a:p>
        </p:txBody>
      </p:sp>
    </p:spTree>
    <p:extLst>
      <p:ext uri="{BB962C8B-B14F-4D97-AF65-F5344CB8AC3E}">
        <p14:creationId xmlns:p14="http://schemas.microsoft.com/office/powerpoint/2010/main" val="427643553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5" name="Freeform 11"/>
          <p:cNvSpPr>
            <a:spLocks/>
          </p:cNvSpPr>
          <p:nvPr/>
        </p:nvSpPr>
        <p:spPr bwMode="auto">
          <a:xfrm flipV="1">
            <a:off x="0" y="4910138"/>
            <a:ext cx="1358900" cy="508000"/>
          </a:xfrm>
          <a:custGeom>
            <a:avLst/>
            <a:gdLst>
              <a:gd name="T0" fmla="*/ 1358900 w 7908"/>
              <a:gd name="T1" fmla="*/ 238455 h 10000"/>
              <a:gd name="T2" fmla="*/ 1129839 w 7908"/>
              <a:gd name="T3" fmla="*/ 9550 h 10000"/>
              <a:gd name="T4" fmla="*/ 1124856 w 7908"/>
              <a:gd name="T5" fmla="*/ 4775 h 10000"/>
              <a:gd name="T6" fmla="*/ 1110593 w 7908"/>
              <a:gd name="T7" fmla="*/ 0 h 10000"/>
              <a:gd name="T8" fmla="*/ 1019862 w 7908"/>
              <a:gd name="T9" fmla="*/ 0 h 10000"/>
              <a:gd name="T10" fmla="*/ 0 w 7908"/>
              <a:gd name="T11" fmla="*/ 3150 h 10000"/>
              <a:gd name="T12" fmla="*/ 0 w 7908"/>
              <a:gd name="T13" fmla="*/ 508000 h 10000"/>
              <a:gd name="T14" fmla="*/ 1019862 w 7908"/>
              <a:gd name="T15" fmla="*/ 505562 h 10000"/>
              <a:gd name="T16" fmla="*/ 1110593 w 7908"/>
              <a:gd name="T17" fmla="*/ 505562 h 10000"/>
              <a:gd name="T18" fmla="*/ 1124856 w 7908"/>
              <a:gd name="T19" fmla="*/ 500837 h 10000"/>
              <a:gd name="T20" fmla="*/ 1129839 w 7908"/>
              <a:gd name="T21" fmla="*/ 496011 h 10000"/>
              <a:gd name="T22" fmla="*/ 1358900 w 7908"/>
              <a:gd name="T23" fmla="*/ 267106 h 10000"/>
              <a:gd name="T24" fmla="*/ 1358900 w 7908"/>
              <a:gd name="T25" fmla="*/ 238455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942415" y="634965"/>
            <a:ext cx="6591985" cy="3854970"/>
          </a:xfrm>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s-ES" noProof="0" smtClean="0"/>
              <a:t>Haga clic en el icono para agregar una imagen</a:t>
            </a:r>
            <a:endParaRPr lang="en-US" noProof="0"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6" name="Date Placeholder 4"/>
          <p:cNvSpPr>
            <a:spLocks noGrp="1"/>
          </p:cNvSpPr>
          <p:nvPr>
            <p:ph type="dt" sz="half" idx="10"/>
          </p:nvPr>
        </p:nvSpPr>
        <p:spPr/>
        <p:txBody>
          <a:bodyPr/>
          <a:lstStyle>
            <a:lvl1pPr>
              <a:defRPr/>
            </a:lvl1pPr>
          </a:lstStyle>
          <a:p>
            <a:pPr>
              <a:defRPr/>
            </a:pPr>
            <a:endParaRPr lang="es-ES"/>
          </a:p>
        </p:txBody>
      </p:sp>
      <p:sp>
        <p:nvSpPr>
          <p:cNvPr id="7" name="Footer Placeholder 5"/>
          <p:cNvSpPr>
            <a:spLocks noGrp="1"/>
          </p:cNvSpPr>
          <p:nvPr>
            <p:ph type="ftr" sz="quarter" idx="11"/>
          </p:nvPr>
        </p:nvSpPr>
        <p:spPr/>
        <p:txBody>
          <a:bodyPr/>
          <a:lstStyle>
            <a:lvl1pPr>
              <a:defRPr/>
            </a:lvl1pPr>
          </a:lstStyle>
          <a:p>
            <a:pPr>
              <a:defRPr/>
            </a:pPr>
            <a:endParaRPr lang="es-ES"/>
          </a:p>
        </p:txBody>
      </p:sp>
      <p:sp>
        <p:nvSpPr>
          <p:cNvPr id="8" name="Slide Number Placeholder 6"/>
          <p:cNvSpPr>
            <a:spLocks noGrp="1"/>
          </p:cNvSpPr>
          <p:nvPr>
            <p:ph type="sldNum" sz="quarter" idx="12"/>
          </p:nvPr>
        </p:nvSpPr>
        <p:spPr>
          <a:xfrm>
            <a:off x="511175" y="4983163"/>
            <a:ext cx="585788" cy="365125"/>
          </a:xfrm>
        </p:spPr>
        <p:txBody>
          <a:bodyPr/>
          <a:lstStyle>
            <a:lvl1pPr>
              <a:defRPr/>
            </a:lvl1pPr>
          </a:lstStyle>
          <a:p>
            <a:pPr>
              <a:defRPr/>
            </a:pPr>
            <a:fld id="{11A4BB87-E3AA-46CC-8A1D-74C41403C900}" type="slidenum">
              <a:rPr lang="es-ES"/>
              <a:pPr>
                <a:defRPr/>
              </a:pPr>
              <a:t>‹Nº›</a:t>
            </a:fld>
            <a:endParaRPr lang="es-ES"/>
          </a:p>
        </p:txBody>
      </p:sp>
    </p:spTree>
    <p:extLst>
      <p:ext uri="{BB962C8B-B14F-4D97-AF65-F5344CB8AC3E}">
        <p14:creationId xmlns:p14="http://schemas.microsoft.com/office/powerpoint/2010/main" val="202897799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62" name="Rectangle 61"/>
          <p:cNvSpPr/>
          <p:nvPr/>
        </p:nvSpPr>
        <p:spPr>
          <a:xfrm>
            <a:off x="0" y="0"/>
            <a:ext cx="182563"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053" name="Title Placeholder 1"/>
          <p:cNvSpPr>
            <a:spLocks noGrp="1"/>
          </p:cNvSpPr>
          <p:nvPr>
            <p:ph type="title"/>
          </p:nvPr>
        </p:nvSpPr>
        <p:spPr bwMode="auto">
          <a:xfrm>
            <a:off x="2125663" y="17463"/>
            <a:ext cx="6588125"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ES" smtClean="0"/>
              <a:t>Haga clic para modificar el estilo de título del patrón</a:t>
            </a:r>
            <a:endParaRPr lang="en-US" altLang="es-ES" smtClean="0"/>
          </a:p>
        </p:txBody>
      </p:sp>
      <p:sp>
        <p:nvSpPr>
          <p:cNvPr id="2054" name="Text Placeholder 2"/>
          <p:cNvSpPr>
            <a:spLocks noGrp="1"/>
          </p:cNvSpPr>
          <p:nvPr>
            <p:ph type="body" idx="1"/>
          </p:nvPr>
        </p:nvSpPr>
        <p:spPr bwMode="auto">
          <a:xfrm>
            <a:off x="2003425" y="1703388"/>
            <a:ext cx="65913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ES" smtClean="0"/>
              <a:t>Haga clic para modificar el estilo de texto del patrón</a:t>
            </a:r>
          </a:p>
          <a:p>
            <a:pPr lvl="1"/>
            <a:r>
              <a:rPr lang="es-ES" altLang="es-ES" smtClean="0"/>
              <a:t>Segundo nivel</a:t>
            </a:r>
          </a:p>
          <a:p>
            <a:pPr lvl="2"/>
            <a:r>
              <a:rPr lang="es-ES" altLang="es-ES" smtClean="0"/>
              <a:t>Tercer nivel</a:t>
            </a:r>
          </a:p>
          <a:p>
            <a:pPr lvl="3"/>
            <a:r>
              <a:rPr lang="es-ES" altLang="es-ES" smtClean="0"/>
              <a:t>Cuarto nivel</a:t>
            </a:r>
          </a:p>
          <a:p>
            <a:pPr lvl="4"/>
            <a:r>
              <a:rPr lang="es-ES" altLang="es-ES" smtClean="0"/>
              <a:t>Quinto nivel</a:t>
            </a:r>
            <a:endParaRPr lang="en-US" altLang="es-ES" smtClean="0"/>
          </a:p>
        </p:txBody>
      </p:sp>
      <p:sp>
        <p:nvSpPr>
          <p:cNvPr id="4" name="Date Placeholder 3"/>
          <p:cNvSpPr>
            <a:spLocks noGrp="1"/>
          </p:cNvSpPr>
          <p:nvPr>
            <p:ph type="dt" sz="half" idx="2"/>
          </p:nvPr>
        </p:nvSpPr>
        <p:spPr>
          <a:xfrm>
            <a:off x="7772400" y="6135688"/>
            <a:ext cx="766763" cy="369887"/>
          </a:xfrm>
          <a:prstGeom prst="rect">
            <a:avLst/>
          </a:prstGeom>
        </p:spPr>
        <p:txBody>
          <a:bodyPr vert="horz" lIns="91440" tIns="45720" rIns="91440" bIns="45720" rtlCol="0" anchor="ctr"/>
          <a:lstStyle>
            <a:lvl1pPr algn="r" eaLnBrk="1" hangingPunct="1">
              <a:defRPr sz="900">
                <a:solidFill>
                  <a:schemeClr val="tx1">
                    <a:tint val="75000"/>
                  </a:schemeClr>
                </a:solidFill>
              </a:defRPr>
            </a:lvl1pPr>
          </a:lstStyle>
          <a:p>
            <a:pPr>
              <a:defRPr/>
            </a:pPr>
            <a:endParaRPr lang="es-ES"/>
          </a:p>
        </p:txBody>
      </p:sp>
      <p:sp>
        <p:nvSpPr>
          <p:cNvPr id="5" name="Footer Placeholder 4"/>
          <p:cNvSpPr>
            <a:spLocks noGrp="1"/>
          </p:cNvSpPr>
          <p:nvPr>
            <p:ph type="ftr" sz="quarter" idx="3"/>
          </p:nvPr>
        </p:nvSpPr>
        <p:spPr>
          <a:xfrm>
            <a:off x="1943100" y="6135688"/>
            <a:ext cx="5716588" cy="365125"/>
          </a:xfrm>
          <a:prstGeom prst="rect">
            <a:avLst/>
          </a:prstGeom>
        </p:spPr>
        <p:txBody>
          <a:bodyPr vert="horz" lIns="91440" tIns="45720" rIns="91440" bIns="45720" rtlCol="0" anchor="ctr"/>
          <a:lstStyle>
            <a:lvl1pPr algn="l" eaLnBrk="1" hangingPunct="1">
              <a:defRPr sz="900">
                <a:solidFill>
                  <a:schemeClr val="tx1">
                    <a:tint val="75000"/>
                  </a:schemeClr>
                </a:solidFill>
              </a:defRPr>
            </a:lvl1pPr>
          </a:lstStyle>
          <a:p>
            <a:pPr>
              <a:defRPr/>
            </a:pPr>
            <a:endParaRPr lang="es-ES"/>
          </a:p>
        </p:txBody>
      </p:sp>
      <p:sp>
        <p:nvSpPr>
          <p:cNvPr id="6" name="Slide Number Placeholder 5"/>
          <p:cNvSpPr>
            <a:spLocks noGrp="1"/>
          </p:cNvSpPr>
          <p:nvPr>
            <p:ph type="sldNum" sz="quarter" idx="4"/>
          </p:nvPr>
        </p:nvSpPr>
        <p:spPr bwMode="gray">
          <a:xfrm>
            <a:off x="511175" y="787400"/>
            <a:ext cx="585788" cy="365125"/>
          </a:xfrm>
          <a:prstGeom prst="rect">
            <a:avLst/>
          </a:prstGeom>
        </p:spPr>
        <p:txBody>
          <a:bodyPr vert="horz" lIns="91440" tIns="45720" rIns="91440" bIns="45720" rtlCol="0" anchor="ctr"/>
          <a:lstStyle>
            <a:lvl1pPr algn="r" eaLnBrk="1" hangingPunct="1">
              <a:defRPr sz="2000">
                <a:solidFill>
                  <a:srgbClr val="FEFFFF"/>
                </a:solidFill>
              </a:defRPr>
            </a:lvl1pPr>
          </a:lstStyle>
          <a:p>
            <a:pPr>
              <a:defRPr/>
            </a:pPr>
            <a:fld id="{A8E268C9-3762-48DB-A6DF-B0C599BF4B6A}"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916" r:id="rId1"/>
    <p:sldLayoutId id="2147483917" r:id="rId2"/>
    <p:sldLayoutId id="2147483918" r:id="rId3"/>
    <p:sldLayoutId id="2147483919" r:id="rId4"/>
    <p:sldLayoutId id="2147483920" r:id="rId5"/>
    <p:sldLayoutId id="2147483921" r:id="rId6"/>
    <p:sldLayoutId id="2147483922" r:id="rId7"/>
    <p:sldLayoutId id="2147483923" r:id="rId8"/>
    <p:sldLayoutId id="2147483924" r:id="rId9"/>
    <p:sldLayoutId id="2147483925" r:id="rId10"/>
    <p:sldLayoutId id="2147483926" r:id="rId11"/>
    <p:sldLayoutId id="2147483927" r:id="rId12"/>
    <p:sldLayoutId id="2147483928" r:id="rId13"/>
    <p:sldLayoutId id="2147483929" r:id="rId14"/>
    <p:sldLayoutId id="2147483930" r:id="rId15"/>
    <p:sldLayoutId id="2147483931" r:id="rId16"/>
  </p:sldLayoutIdLst>
  <p:timing>
    <p:tnLst>
      <p:par>
        <p:cTn id="1" dur="indefinite" restart="never" nodeType="tmRoot"/>
      </p:par>
    </p:tnLst>
  </p:timing>
  <p:txStyles>
    <p:titleStyle>
      <a:lvl1pPr algn="l" defTabSz="457200" rtl="0" eaLnBrk="0" fontAlgn="base" hangingPunct="0">
        <a:spcBef>
          <a:spcPct val="0"/>
        </a:spcBef>
        <a:spcAft>
          <a:spcPct val="0"/>
        </a:spcAft>
        <a:defRPr sz="3600" kern="1200">
          <a:solidFill>
            <a:srgbClr val="262626"/>
          </a:solidFill>
          <a:latin typeface="+mj-lt"/>
          <a:ea typeface="+mj-ea"/>
          <a:cs typeface="+mj-cs"/>
        </a:defRPr>
      </a:lvl1pPr>
      <a:lvl2pPr algn="l" defTabSz="457200" rtl="0" eaLnBrk="0" fontAlgn="base" hangingPunct="0">
        <a:spcBef>
          <a:spcPct val="0"/>
        </a:spcBef>
        <a:spcAft>
          <a:spcPct val="0"/>
        </a:spcAft>
        <a:defRPr sz="3600">
          <a:solidFill>
            <a:srgbClr val="262626"/>
          </a:solidFill>
          <a:latin typeface="Century Gothic" panose="020B0502020202020204" pitchFamily="34" charset="0"/>
        </a:defRPr>
      </a:lvl2pPr>
      <a:lvl3pPr algn="l" defTabSz="457200" rtl="0" eaLnBrk="0" fontAlgn="base" hangingPunct="0">
        <a:spcBef>
          <a:spcPct val="0"/>
        </a:spcBef>
        <a:spcAft>
          <a:spcPct val="0"/>
        </a:spcAft>
        <a:defRPr sz="3600">
          <a:solidFill>
            <a:srgbClr val="262626"/>
          </a:solidFill>
          <a:latin typeface="Century Gothic" panose="020B0502020202020204" pitchFamily="34" charset="0"/>
        </a:defRPr>
      </a:lvl3pPr>
      <a:lvl4pPr algn="l" defTabSz="457200" rtl="0" eaLnBrk="0" fontAlgn="base" hangingPunct="0">
        <a:spcBef>
          <a:spcPct val="0"/>
        </a:spcBef>
        <a:spcAft>
          <a:spcPct val="0"/>
        </a:spcAft>
        <a:defRPr sz="3600">
          <a:solidFill>
            <a:srgbClr val="262626"/>
          </a:solidFill>
          <a:latin typeface="Century Gothic" panose="020B0502020202020204" pitchFamily="34" charset="0"/>
        </a:defRPr>
      </a:lvl4pPr>
      <a:lvl5pPr algn="l" defTabSz="457200" rtl="0" eaLnBrk="0" fontAlgn="base" hangingPunct="0">
        <a:spcBef>
          <a:spcPct val="0"/>
        </a:spcBef>
        <a:spcAft>
          <a:spcPct val="0"/>
        </a:spcAft>
        <a:defRPr sz="3600">
          <a:solidFill>
            <a:srgbClr val="262626"/>
          </a:solidFill>
          <a:latin typeface="Century Gothic" panose="020B0502020202020204"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0" fontAlgn="base" hangingPunct="0">
        <a:spcBef>
          <a:spcPts val="1000"/>
        </a:spcBef>
        <a:spcAft>
          <a:spcPct val="0"/>
        </a:spcAft>
        <a:buClr>
          <a:schemeClr val="accent1"/>
        </a:buClr>
        <a:buFont typeface="Wingdings 3" panose="05040102010807070707" pitchFamily="18" charset="2"/>
        <a:buChar char=""/>
        <a:defRPr kern="1200">
          <a:solidFill>
            <a:srgbClr val="404040"/>
          </a:solidFill>
          <a:latin typeface="+mn-lt"/>
          <a:ea typeface="+mn-ea"/>
          <a:cs typeface="+mn-cs"/>
        </a:defRPr>
      </a:lvl1pPr>
      <a:lvl2pPr marL="742950" indent="-285750" algn="l" defTabSz="457200" rtl="0" eaLnBrk="0" fontAlgn="base" hangingPunct="0">
        <a:spcBef>
          <a:spcPts val="1000"/>
        </a:spcBef>
        <a:spcAft>
          <a:spcPct val="0"/>
        </a:spcAft>
        <a:buClr>
          <a:schemeClr val="accent1"/>
        </a:buClr>
        <a:buFont typeface="Wingdings 3" panose="05040102010807070707" pitchFamily="18" charset="2"/>
        <a:buChar char=""/>
        <a:defRPr sz="1600" kern="1200">
          <a:solidFill>
            <a:srgbClr val="404040"/>
          </a:solidFill>
          <a:latin typeface="+mn-lt"/>
          <a:ea typeface="+mn-ea"/>
          <a:cs typeface="+mn-cs"/>
        </a:defRPr>
      </a:lvl2pPr>
      <a:lvl3pPr marL="1143000" indent="-228600" algn="l" defTabSz="457200" rtl="0" eaLnBrk="0" fontAlgn="base" hangingPunct="0">
        <a:spcBef>
          <a:spcPts val="1000"/>
        </a:spcBef>
        <a:spcAft>
          <a:spcPct val="0"/>
        </a:spcAft>
        <a:buClr>
          <a:schemeClr val="accent1"/>
        </a:buClr>
        <a:buFont typeface="Wingdings 3" panose="05040102010807070707" pitchFamily="18" charset="2"/>
        <a:buChar char=""/>
        <a:defRPr sz="1400" kern="1200">
          <a:solidFill>
            <a:srgbClr val="404040"/>
          </a:solidFill>
          <a:latin typeface="+mn-lt"/>
          <a:ea typeface="+mn-ea"/>
          <a:cs typeface="+mn-cs"/>
        </a:defRPr>
      </a:lvl3pPr>
      <a:lvl4pPr marL="16002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4pPr>
      <a:lvl5pPr marL="20574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8.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p:cNvSpPr>
          <p:nvPr/>
        </p:nvSpPr>
        <p:spPr>
          <a:xfrm>
            <a:off x="727868" y="2980862"/>
            <a:ext cx="8391525" cy="1460500"/>
          </a:xfrm>
          <a:prstGeom prst="rect">
            <a:avLst/>
          </a:prstGeom>
        </p:spPr>
        <p:txBody>
          <a:bodyPr>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fontAlgn="auto">
              <a:spcAft>
                <a:spcPts val="0"/>
              </a:spcAft>
              <a:defRPr/>
            </a:pPr>
            <a:r>
              <a:rPr lang="es-ES" sz="4000" dirty="0" smtClean="0">
                <a:solidFill>
                  <a:schemeClr val="accent2">
                    <a:lumMod val="50000"/>
                  </a:schemeClr>
                </a:solidFill>
              </a:rPr>
              <a:t>Unidad de aprendizaje: </a:t>
            </a:r>
            <a:r>
              <a:rPr lang="es-ES" sz="4000" b="1" dirty="0" smtClean="0">
                <a:solidFill>
                  <a:schemeClr val="accent2">
                    <a:lumMod val="50000"/>
                  </a:schemeClr>
                </a:solidFill>
              </a:rPr>
              <a:t>Metrología</a:t>
            </a:r>
            <a:endParaRPr lang="es-ES" sz="4000" b="1" dirty="0">
              <a:solidFill>
                <a:schemeClr val="accent2">
                  <a:lumMod val="50000"/>
                </a:schemeClr>
              </a:solidFill>
            </a:endParaRPr>
          </a:p>
        </p:txBody>
      </p:sp>
      <p:sp>
        <p:nvSpPr>
          <p:cNvPr id="37891" name="Subtítulo 2"/>
          <p:cNvSpPr txBox="1">
            <a:spLocks/>
          </p:cNvSpPr>
          <p:nvPr/>
        </p:nvSpPr>
        <p:spPr bwMode="auto">
          <a:xfrm>
            <a:off x="731838" y="6256338"/>
            <a:ext cx="8096250" cy="50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7200">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defTabSz="45720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defTabSz="4572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defTabSz="4572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defTabSz="4572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defTabSz="4572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lgn="r" eaLnBrk="1" hangingPunct="1">
              <a:spcBef>
                <a:spcPct val="0"/>
              </a:spcBef>
              <a:buFont typeface="Wingdings 3" panose="05040102010807070707" pitchFamily="18" charset="2"/>
              <a:buNone/>
            </a:pPr>
            <a:r>
              <a:rPr lang="es-ES" altLang="es-ES" sz="2400" b="1" dirty="0">
                <a:solidFill>
                  <a:schemeClr val="tx1"/>
                </a:solidFill>
                <a:latin typeface="Baskerville Old Face" panose="02020602080505020303" pitchFamily="18" charset="0"/>
              </a:rPr>
              <a:t>Dra. Dora María Calderón </a:t>
            </a:r>
            <a:r>
              <a:rPr lang="es-ES" altLang="es-ES" sz="2400" b="1" dirty="0" err="1">
                <a:solidFill>
                  <a:schemeClr val="tx1"/>
                </a:solidFill>
                <a:latin typeface="Baskerville Old Face" panose="02020602080505020303" pitchFamily="18" charset="0"/>
              </a:rPr>
              <a:t>Nepamuceno</a:t>
            </a:r>
            <a:endParaRPr lang="es-ES" altLang="es-ES" sz="2400" b="1">
              <a:solidFill>
                <a:schemeClr val="tx1"/>
              </a:solidFill>
              <a:latin typeface="Baskerville Old Face" panose="02020602080505020303" pitchFamily="18" charset="0"/>
            </a:endParaRPr>
          </a:p>
        </p:txBody>
      </p:sp>
      <p:sp>
        <p:nvSpPr>
          <p:cNvPr id="9" name="Título 1"/>
          <p:cNvSpPr txBox="1">
            <a:spLocks/>
          </p:cNvSpPr>
          <p:nvPr/>
        </p:nvSpPr>
        <p:spPr>
          <a:xfrm>
            <a:off x="1781175" y="-63500"/>
            <a:ext cx="7239000" cy="1104900"/>
          </a:xfrm>
          <a:prstGeom prst="rect">
            <a:avLst/>
          </a:prstGeom>
        </p:spPr>
        <p:txBody>
          <a:bodyPr anchor="b"/>
          <a:lstStyle>
            <a:lvl1pPr algn="l" defTabSz="914400" rtl="0" eaLnBrk="1" latinLnBrk="0" hangingPunct="1">
              <a:spcBef>
                <a:spcPct val="0"/>
              </a:spcBef>
              <a:buNone/>
              <a:defRPr sz="5400" kern="1200" cap="none" spc="-100" baseline="0">
                <a:ln>
                  <a:noFill/>
                </a:ln>
                <a:solidFill>
                  <a:schemeClr val="tx2"/>
                </a:solidFill>
                <a:effectLst>
                  <a:outerShdw blurRad="50800" dist="38100" dir="2700000" algn="tl" rotWithShape="0">
                    <a:prstClr val="black">
                      <a:alpha val="40000"/>
                    </a:prstClr>
                  </a:outerShdw>
                </a:effectLst>
                <a:latin typeface="+mj-lt"/>
                <a:ea typeface="+mj-ea"/>
                <a:cs typeface="+mj-cs"/>
              </a:defRPr>
            </a:lvl1pPr>
          </a:lstStyle>
          <a:p>
            <a:pPr algn="ctr">
              <a:defRPr/>
            </a:pPr>
            <a:r>
              <a:rPr lang="es-ES" sz="2400" dirty="0" smtClean="0">
                <a:solidFill>
                  <a:schemeClr val="accent2">
                    <a:lumMod val="50000"/>
                  </a:schemeClr>
                </a:solidFill>
              </a:rPr>
              <a:t>Universidad Autónoma del Estado de México</a:t>
            </a:r>
          </a:p>
          <a:p>
            <a:pPr algn="ctr">
              <a:defRPr/>
            </a:pPr>
            <a:r>
              <a:rPr lang="es-ES" sz="2400" dirty="0" smtClean="0">
                <a:solidFill>
                  <a:schemeClr val="accent2">
                    <a:lumMod val="50000"/>
                  </a:schemeClr>
                </a:solidFill>
              </a:rPr>
              <a:t>Unidad Académica Profesional Nezahualcóyotl</a:t>
            </a:r>
            <a:endParaRPr lang="es-ES" sz="2400" dirty="0">
              <a:solidFill>
                <a:schemeClr val="accent2">
                  <a:lumMod val="50000"/>
                </a:schemeClr>
              </a:solidFill>
            </a:endParaRPr>
          </a:p>
        </p:txBody>
      </p:sp>
      <p:sp>
        <p:nvSpPr>
          <p:cNvPr id="10" name="Título 1"/>
          <p:cNvSpPr txBox="1">
            <a:spLocks/>
          </p:cNvSpPr>
          <p:nvPr/>
        </p:nvSpPr>
        <p:spPr>
          <a:xfrm>
            <a:off x="876298" y="4745501"/>
            <a:ext cx="8094663" cy="919162"/>
          </a:xfrm>
          <a:prstGeom prst="rect">
            <a:avLst/>
          </a:prstGeom>
        </p:spPr>
        <p:txBody>
          <a:bodyPr anchor="b"/>
          <a:lstStyle>
            <a:lvl1pPr algn="l" defTabSz="914400" rtl="0" eaLnBrk="1" latinLnBrk="0" hangingPunct="1">
              <a:spcBef>
                <a:spcPct val="0"/>
              </a:spcBef>
              <a:buNone/>
              <a:defRPr sz="5400" kern="1200" cap="none" spc="-100" baseline="0">
                <a:ln>
                  <a:noFill/>
                </a:ln>
                <a:solidFill>
                  <a:schemeClr val="tx2"/>
                </a:solidFill>
                <a:effectLst>
                  <a:outerShdw blurRad="50800" dist="38100" dir="2700000" algn="tl" rotWithShape="0">
                    <a:prstClr val="black">
                      <a:alpha val="40000"/>
                    </a:prstClr>
                  </a:outerShdw>
                </a:effectLst>
                <a:latin typeface="+mj-lt"/>
                <a:ea typeface="+mj-ea"/>
                <a:cs typeface="+mj-cs"/>
              </a:defRPr>
            </a:lvl1pPr>
          </a:lstStyle>
          <a:p>
            <a:pPr algn="r">
              <a:defRPr/>
            </a:pPr>
            <a:r>
              <a:rPr lang="es-MX" b="1" i="1" dirty="0" smtClean="0">
                <a:solidFill>
                  <a:srgbClr val="E2AC00"/>
                </a:solidFill>
                <a:effectLst/>
                <a:latin typeface="Aparajita" panose="020B0604020202020204" pitchFamily="34" charset="0"/>
                <a:cs typeface="Aparajita" panose="020B0604020202020204" pitchFamily="34" charset="0"/>
              </a:rPr>
              <a:t>Patrones y Sistemas de Unidades</a:t>
            </a:r>
            <a:endParaRPr lang="es-ES" b="1" i="1" dirty="0">
              <a:solidFill>
                <a:srgbClr val="E2AC00"/>
              </a:solidFill>
              <a:effectLst/>
              <a:latin typeface="Aparajita" panose="020B0604020202020204" pitchFamily="34" charset="0"/>
              <a:cs typeface="Aparajita" panose="020B0604020202020204" pitchFamily="34" charset="0"/>
            </a:endParaRPr>
          </a:p>
        </p:txBody>
      </p:sp>
      <p:sp>
        <p:nvSpPr>
          <p:cNvPr id="11" name="Título 1"/>
          <p:cNvSpPr txBox="1">
            <a:spLocks/>
          </p:cNvSpPr>
          <p:nvPr/>
        </p:nvSpPr>
        <p:spPr>
          <a:xfrm>
            <a:off x="636588" y="1825625"/>
            <a:ext cx="8186737" cy="1104900"/>
          </a:xfrm>
          <a:prstGeom prst="rect">
            <a:avLst/>
          </a:prstGeom>
        </p:spPr>
        <p:txBody>
          <a:bodyPr anchor="b"/>
          <a:lstStyle>
            <a:defPPr>
              <a:defRPr lang="es-ES"/>
            </a:defPPr>
            <a:lvl1pPr algn="r" defTabSz="914400" eaLnBrk="1" latinLnBrk="0" hangingPunct="1">
              <a:buNone/>
              <a:defRPr sz="6600" i="1" cap="none" spc="-100" baseline="0">
                <a:ln>
                  <a:noFill/>
                </a:ln>
                <a:solidFill>
                  <a:schemeClr val="accent6">
                    <a:lumMod val="60000"/>
                    <a:lumOff val="40000"/>
                  </a:schemeClr>
                </a:solidFill>
                <a:effectLst>
                  <a:outerShdw blurRad="50800" dist="38100" dir="2700000" algn="tl" rotWithShape="0">
                    <a:prstClr val="black">
                      <a:alpha val="40000"/>
                    </a:prstClr>
                  </a:outerShdw>
                </a:effectLst>
                <a:latin typeface="French Script MT" pitchFamily="66" charset="0"/>
                <a:ea typeface="+mj-ea"/>
                <a:cs typeface="+mj-cs"/>
              </a:defRPr>
            </a:lvl1pPr>
          </a:lstStyle>
          <a:p>
            <a:pPr>
              <a:defRPr/>
            </a:pPr>
            <a:r>
              <a:rPr lang="es-ES" sz="5400" dirty="0">
                <a:solidFill>
                  <a:schemeClr val="tx2">
                    <a:lumMod val="75000"/>
                  </a:schemeClr>
                </a:solidFill>
              </a:rPr>
              <a:t>Licenciatura en Ingeniería en Sistemas Inteligentes</a:t>
            </a:r>
          </a:p>
        </p:txBody>
      </p:sp>
      <p:pic>
        <p:nvPicPr>
          <p:cNvPr id="37895" name="3 Imagen"/>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1925" y="23813"/>
            <a:ext cx="1619250" cy="123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advTm="2000">
    <p:strips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Sistemas de Unidades</a:t>
            </a:r>
            <a:endParaRPr lang="es-MX" dirty="0"/>
          </a:p>
        </p:txBody>
      </p:sp>
      <p:sp>
        <p:nvSpPr>
          <p:cNvPr id="3" name="2 Marcador de contenido"/>
          <p:cNvSpPr>
            <a:spLocks noGrp="1"/>
          </p:cNvSpPr>
          <p:nvPr>
            <p:ph idx="1"/>
          </p:nvPr>
        </p:nvSpPr>
        <p:spPr>
          <a:xfrm>
            <a:off x="431540" y="2133600"/>
            <a:ext cx="8460939" cy="3777622"/>
          </a:xfrm>
        </p:spPr>
        <p:txBody>
          <a:bodyPr/>
          <a:lstStyle/>
          <a:p>
            <a:pPr marL="0" indent="0" algn="just">
              <a:buNone/>
            </a:pPr>
            <a:r>
              <a:rPr lang="es-MX" sz="2800" dirty="0" smtClean="0"/>
              <a:t>Conjunto </a:t>
            </a:r>
            <a:r>
              <a:rPr lang="es-MX" sz="2800" dirty="0"/>
              <a:t>coordinado de dos tipos de unidades:</a:t>
            </a:r>
          </a:p>
          <a:p>
            <a:pPr marL="0" indent="0" algn="just">
              <a:buNone/>
            </a:pPr>
            <a:endParaRPr lang="es-MX" sz="2800" dirty="0"/>
          </a:p>
          <a:p>
            <a:pPr algn="just"/>
            <a:r>
              <a:rPr lang="es-MX" sz="2800" b="1" dirty="0"/>
              <a:t>Unidades fundamentales</a:t>
            </a:r>
            <a:r>
              <a:rPr lang="es-MX" sz="2800" dirty="0"/>
              <a:t>: unidades elegidas arbitrariamente para algunas magnitudes </a:t>
            </a:r>
            <a:r>
              <a:rPr lang="es-MX" sz="2800" dirty="0" smtClean="0"/>
              <a:t>básicas</a:t>
            </a:r>
            <a:endParaRPr lang="es-MX" sz="2800" dirty="0"/>
          </a:p>
          <a:p>
            <a:pPr algn="just"/>
            <a:r>
              <a:rPr lang="es-MX" sz="2800" b="1" dirty="0"/>
              <a:t>Unidades derivadas</a:t>
            </a:r>
            <a:r>
              <a:rPr lang="es-MX" sz="2800" dirty="0"/>
              <a:t>: Se obtienen de las fundamentales a través de fórmulas</a:t>
            </a:r>
          </a:p>
        </p:txBody>
      </p:sp>
    </p:spTree>
    <p:extLst>
      <p:ext uri="{BB962C8B-B14F-4D97-AF65-F5344CB8AC3E}">
        <p14:creationId xmlns:p14="http://schemas.microsoft.com/office/powerpoint/2010/main" val="22037012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Sistema Internacional de</a:t>
            </a:r>
            <a:r>
              <a:rPr lang="es-MX" dirty="0"/>
              <a:t> </a:t>
            </a:r>
            <a:r>
              <a:rPr lang="es-MX" b="1" dirty="0"/>
              <a:t>Unidades</a:t>
            </a:r>
            <a:r>
              <a:rPr lang="es-MX" dirty="0"/>
              <a:t/>
            </a:r>
            <a:br>
              <a:rPr lang="es-MX" dirty="0"/>
            </a:br>
            <a:endParaRPr lang="es-MX" dirty="0"/>
          </a:p>
        </p:txBody>
      </p:sp>
      <p:sp>
        <p:nvSpPr>
          <p:cNvPr id="3" name="2 Marcador de contenido"/>
          <p:cNvSpPr>
            <a:spLocks noGrp="1"/>
          </p:cNvSpPr>
          <p:nvPr>
            <p:ph idx="1"/>
          </p:nvPr>
        </p:nvSpPr>
        <p:spPr>
          <a:xfrm>
            <a:off x="566555" y="2133600"/>
            <a:ext cx="7967845" cy="3777622"/>
          </a:xfrm>
        </p:spPr>
        <p:txBody>
          <a:bodyPr/>
          <a:lstStyle/>
          <a:p>
            <a:pPr marL="0" indent="0" algn="just" eaLnBrk="1" hangingPunct="1">
              <a:buNone/>
            </a:pPr>
            <a:r>
              <a:rPr lang="es-ES" sz="2800" dirty="0" smtClean="0"/>
              <a:t>El </a:t>
            </a:r>
            <a:r>
              <a:rPr lang="es-ES" sz="2800" dirty="0"/>
              <a:t>lenguaje universal de las mediciones es el Sistema Internacional de Unidades - SI</a:t>
            </a:r>
          </a:p>
          <a:p>
            <a:pPr marL="0" indent="0" algn="just" eaLnBrk="1" hangingPunct="1">
              <a:buNone/>
            </a:pPr>
            <a:r>
              <a:rPr lang="es-ES" sz="2800" dirty="0"/>
              <a:t>El SI sirve ahora como la norma estándar para los cálculos de </a:t>
            </a:r>
            <a:r>
              <a:rPr lang="es-ES" sz="2800" b="1" i="1" dirty="0"/>
              <a:t>Ingeniería </a:t>
            </a:r>
            <a:r>
              <a:rPr lang="es-ES" sz="2800" dirty="0"/>
              <a:t>en la mayor parte del </a:t>
            </a:r>
            <a:r>
              <a:rPr lang="es-ES" sz="2800" dirty="0" smtClean="0"/>
              <a:t>mundo. </a:t>
            </a:r>
            <a:r>
              <a:rPr lang="es-MX" sz="2800" dirty="0" smtClean="0"/>
              <a:t>Tiene </a:t>
            </a:r>
            <a:r>
              <a:rPr lang="es-MX" sz="2800" dirty="0"/>
              <a:t>siete unidades fundamentales</a:t>
            </a:r>
          </a:p>
        </p:txBody>
      </p:sp>
    </p:spTree>
    <p:extLst>
      <p:ext uri="{BB962C8B-B14F-4D97-AF65-F5344CB8AC3E}">
        <p14:creationId xmlns:p14="http://schemas.microsoft.com/office/powerpoint/2010/main" val="33493816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bwMode="auto">
          <a:xfrm>
            <a:off x="386536" y="2843935"/>
            <a:ext cx="7988476" cy="1280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sz="3600" kern="1200">
                <a:solidFill>
                  <a:srgbClr val="262626"/>
                </a:solidFill>
                <a:latin typeface="+mj-lt"/>
                <a:ea typeface="+mj-ea"/>
                <a:cs typeface="+mj-cs"/>
              </a:defRPr>
            </a:lvl1pPr>
            <a:lvl2pPr algn="l" defTabSz="457200" rtl="0" eaLnBrk="0" fontAlgn="base" hangingPunct="0">
              <a:spcBef>
                <a:spcPct val="0"/>
              </a:spcBef>
              <a:spcAft>
                <a:spcPct val="0"/>
              </a:spcAft>
              <a:defRPr sz="3600">
                <a:solidFill>
                  <a:srgbClr val="262626"/>
                </a:solidFill>
                <a:latin typeface="Century Gothic" panose="020B0502020202020204" pitchFamily="34" charset="0"/>
              </a:defRPr>
            </a:lvl2pPr>
            <a:lvl3pPr algn="l" defTabSz="457200" rtl="0" eaLnBrk="0" fontAlgn="base" hangingPunct="0">
              <a:spcBef>
                <a:spcPct val="0"/>
              </a:spcBef>
              <a:spcAft>
                <a:spcPct val="0"/>
              </a:spcAft>
              <a:defRPr sz="3600">
                <a:solidFill>
                  <a:srgbClr val="262626"/>
                </a:solidFill>
                <a:latin typeface="Century Gothic" panose="020B0502020202020204" pitchFamily="34" charset="0"/>
              </a:defRPr>
            </a:lvl3pPr>
            <a:lvl4pPr algn="l" defTabSz="457200" rtl="0" eaLnBrk="0" fontAlgn="base" hangingPunct="0">
              <a:spcBef>
                <a:spcPct val="0"/>
              </a:spcBef>
              <a:spcAft>
                <a:spcPct val="0"/>
              </a:spcAft>
              <a:defRPr sz="3600">
                <a:solidFill>
                  <a:srgbClr val="262626"/>
                </a:solidFill>
                <a:latin typeface="Century Gothic" panose="020B0502020202020204" pitchFamily="34" charset="0"/>
              </a:defRPr>
            </a:lvl4pPr>
            <a:lvl5pPr algn="l" defTabSz="457200" rtl="0" eaLnBrk="0" fontAlgn="base" hangingPunct="0">
              <a:spcBef>
                <a:spcPct val="0"/>
              </a:spcBef>
              <a:spcAft>
                <a:spcPct val="0"/>
              </a:spcAft>
              <a:defRPr sz="3600">
                <a:solidFill>
                  <a:srgbClr val="262626"/>
                </a:solidFill>
                <a:latin typeface="Century Gothic" panose="020B0502020202020204"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es-MX" sz="4400" b="1" dirty="0" smtClean="0"/>
              <a:t>Unidades fundamentales: definiciones</a:t>
            </a:r>
            <a:br>
              <a:rPr lang="es-MX" sz="4400" b="1" dirty="0" smtClean="0"/>
            </a:br>
            <a:r>
              <a:rPr lang="es-MX" sz="4400" b="1" dirty="0" smtClean="0"/>
              <a:t/>
            </a:r>
            <a:br>
              <a:rPr lang="es-MX" sz="4400" b="1" dirty="0" smtClean="0"/>
            </a:br>
            <a:endParaRPr lang="es-MX" sz="4400" b="1" dirty="0"/>
          </a:p>
        </p:txBody>
      </p:sp>
    </p:spTree>
    <p:extLst>
      <p:ext uri="{BB962C8B-B14F-4D97-AF65-F5344CB8AC3E}">
        <p14:creationId xmlns:p14="http://schemas.microsoft.com/office/powerpoint/2010/main" val="34165989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215674" y="5048420"/>
            <a:ext cx="1831317" cy="18095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contenido"/>
          <p:cNvSpPr>
            <a:spLocks noGrp="1"/>
          </p:cNvSpPr>
          <p:nvPr>
            <p:ph idx="1"/>
          </p:nvPr>
        </p:nvSpPr>
        <p:spPr>
          <a:xfrm>
            <a:off x="251520" y="1583795"/>
            <a:ext cx="8415935" cy="3777622"/>
          </a:xfrm>
        </p:spPr>
        <p:txBody>
          <a:bodyPr/>
          <a:lstStyle/>
          <a:p>
            <a:pPr algn="just"/>
            <a:r>
              <a:rPr lang="es-MX" sz="2000" dirty="0" smtClean="0"/>
              <a:t>Distancia </a:t>
            </a:r>
            <a:r>
              <a:rPr lang="es-MX" sz="2000" dirty="0"/>
              <a:t>recorrida por la luz en 1/299792458 </a:t>
            </a:r>
            <a:r>
              <a:rPr lang="es-MX" sz="2000" dirty="0" smtClean="0"/>
              <a:t>segundos</a:t>
            </a:r>
            <a:endParaRPr lang="es-MX" sz="2000" dirty="0"/>
          </a:p>
          <a:p>
            <a:pPr algn="just"/>
            <a:r>
              <a:rPr lang="es-MX" sz="2000" dirty="0"/>
              <a:t>1120: Enrique I de Inglaterra define la </a:t>
            </a:r>
            <a:r>
              <a:rPr lang="es-MX" sz="2000" b="1" dirty="0"/>
              <a:t>yarda </a:t>
            </a:r>
            <a:r>
              <a:rPr lang="es-MX" sz="2000" dirty="0"/>
              <a:t>como la distancia entre la punta de su nariz y el extremo final de su brazo estirado.</a:t>
            </a:r>
          </a:p>
          <a:p>
            <a:pPr algn="just"/>
            <a:r>
              <a:rPr lang="es-MX" sz="2000" dirty="0"/>
              <a:t>En Francia: longitud del </a:t>
            </a:r>
            <a:r>
              <a:rPr lang="es-MX" sz="2000" b="1" dirty="0"/>
              <a:t>pie </a:t>
            </a:r>
            <a:r>
              <a:rPr lang="es-MX" sz="2000" dirty="0"/>
              <a:t>del Luis XIV.</a:t>
            </a:r>
          </a:p>
          <a:p>
            <a:pPr algn="just"/>
            <a:r>
              <a:rPr lang="es-MX" sz="2000" dirty="0"/>
              <a:t>1799: diezmillonésima parte de </a:t>
            </a:r>
            <a:r>
              <a:rPr lang="es-MX" sz="2000" dirty="0" smtClean="0"/>
              <a:t>la </a:t>
            </a:r>
            <a:r>
              <a:rPr lang="es-MX" sz="2000" b="1" dirty="0" smtClean="0"/>
              <a:t>distancia </a:t>
            </a:r>
            <a:r>
              <a:rPr lang="es-MX" sz="2000" b="1" dirty="0"/>
              <a:t>del polo Norte al ecuador</a:t>
            </a:r>
            <a:r>
              <a:rPr lang="es-MX" sz="2000" dirty="0"/>
              <a:t>.</a:t>
            </a:r>
          </a:p>
          <a:p>
            <a:pPr algn="just"/>
            <a:r>
              <a:rPr lang="es-MX" sz="2000" dirty="0"/>
              <a:t>1889: </a:t>
            </a:r>
            <a:r>
              <a:rPr lang="es-MX" sz="2000" b="1" dirty="0"/>
              <a:t>barra metro patrón</a:t>
            </a:r>
            <a:endParaRPr lang="es-MX" sz="2000" dirty="0"/>
          </a:p>
          <a:p>
            <a:pPr algn="just"/>
            <a:r>
              <a:rPr lang="es-MX" sz="2000" dirty="0"/>
              <a:t>1960: se define en función de la longitud de onda de la luz emitida por una </a:t>
            </a:r>
            <a:r>
              <a:rPr lang="es-MX" sz="2000" b="1" dirty="0"/>
              <a:t>lámpara de criptón-86</a:t>
            </a:r>
            <a:endParaRPr lang="es-MX" sz="2000" dirty="0"/>
          </a:p>
          <a:p>
            <a:pPr algn="just"/>
            <a:r>
              <a:rPr lang="es-MX" sz="2000" dirty="0"/>
              <a:t>1983: definición actual</a:t>
            </a:r>
          </a:p>
        </p:txBody>
      </p:sp>
      <p:sp>
        <p:nvSpPr>
          <p:cNvPr id="4" name="3 Título"/>
          <p:cNvSpPr>
            <a:spLocks noGrp="1"/>
          </p:cNvSpPr>
          <p:nvPr>
            <p:ph type="title"/>
          </p:nvPr>
        </p:nvSpPr>
        <p:spPr>
          <a:xfrm>
            <a:off x="1826695" y="233645"/>
            <a:ext cx="6589199" cy="1280890"/>
          </a:xfrm>
        </p:spPr>
        <p:txBody>
          <a:bodyPr/>
          <a:lstStyle/>
          <a:p>
            <a:r>
              <a:rPr lang="es-MX" dirty="0"/>
              <a:t>Unidad SI de </a:t>
            </a:r>
            <a:r>
              <a:rPr lang="es-MX" b="1" dirty="0"/>
              <a:t>longitud</a:t>
            </a:r>
            <a:r>
              <a:rPr lang="es-MX" dirty="0"/>
              <a:t>: metro (m)</a:t>
            </a:r>
            <a:br>
              <a:rPr lang="es-MX" dirty="0"/>
            </a:br>
            <a:endParaRPr lang="es-MX" dirty="0"/>
          </a:p>
        </p:txBody>
      </p:sp>
    </p:spTree>
    <p:extLst>
      <p:ext uri="{BB962C8B-B14F-4D97-AF65-F5344CB8AC3E}">
        <p14:creationId xmlns:p14="http://schemas.microsoft.com/office/powerpoint/2010/main" val="41731018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71700" y="188640"/>
            <a:ext cx="7065785" cy="1280890"/>
          </a:xfrm>
        </p:spPr>
        <p:txBody>
          <a:bodyPr/>
          <a:lstStyle/>
          <a:p>
            <a:r>
              <a:rPr lang="es-MX" dirty="0"/>
              <a:t>Unidad SI de </a:t>
            </a:r>
            <a:r>
              <a:rPr lang="es-MX" b="1" dirty="0"/>
              <a:t>masa</a:t>
            </a:r>
            <a:r>
              <a:rPr lang="es-MX" dirty="0"/>
              <a:t>: kilogramo (kg)</a:t>
            </a:r>
          </a:p>
        </p:txBody>
      </p:sp>
      <p:sp>
        <p:nvSpPr>
          <p:cNvPr id="3" name="2 Marcador de contenido"/>
          <p:cNvSpPr>
            <a:spLocks noGrp="1"/>
          </p:cNvSpPr>
          <p:nvPr>
            <p:ph idx="1"/>
          </p:nvPr>
        </p:nvSpPr>
        <p:spPr>
          <a:xfrm>
            <a:off x="476545" y="1673805"/>
            <a:ext cx="8100900" cy="3777622"/>
          </a:xfrm>
        </p:spPr>
        <p:txBody>
          <a:bodyPr/>
          <a:lstStyle/>
          <a:p>
            <a:pPr marL="0" indent="0">
              <a:buNone/>
            </a:pPr>
            <a:r>
              <a:rPr lang="es-MX" sz="2000" dirty="0"/>
              <a:t>Masa del prototipo internacional de kilogramo que se conserva en la Oficina Internacional de Pesas y Medidas de </a:t>
            </a:r>
            <a:r>
              <a:rPr lang="es-MX" sz="2000" dirty="0" err="1"/>
              <a:t>Sévres</a:t>
            </a:r>
            <a:r>
              <a:rPr lang="es-MX" sz="2000" dirty="0"/>
              <a:t> (París)</a:t>
            </a:r>
          </a:p>
          <a:p>
            <a:pPr marL="0" indent="0">
              <a:buNone/>
            </a:pPr>
            <a:endParaRPr lang="es-MX" sz="2000" dirty="0"/>
          </a:p>
        </p:txBody>
      </p:sp>
      <p:pic>
        <p:nvPicPr>
          <p:cNvPr id="491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2287" y="2954413"/>
            <a:ext cx="2312511" cy="28598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295237" y="6044710"/>
            <a:ext cx="2926613" cy="400110"/>
          </a:xfrm>
          <a:prstGeom prst="rect">
            <a:avLst/>
          </a:prstGeom>
          <a:noFill/>
          <a:ln>
            <a:noFill/>
          </a:ln>
        </p:spPr>
        <p:txBody>
          <a:bodyPr vert="horz" wrap="square" lIns="91440" tIns="45720" rIns="91440" bIns="45720" numCol="1" anchor="t" anchorCtr="0" compatLnSpc="1">
            <a:prstTxWarp prst="textNoShape">
              <a:avLst/>
            </a:prstTxWarp>
          </a:bodyPr>
          <a:lstStyle/>
          <a:p>
            <a:pPr algn="ctr" defTabSz="457200">
              <a:spcBef>
                <a:spcPts val="1000"/>
              </a:spcBef>
              <a:buClr>
                <a:schemeClr val="accent1"/>
              </a:buClr>
              <a:buFont typeface="Wingdings 3" panose="05040102010807070707" pitchFamily="18" charset="2"/>
              <a:buNone/>
            </a:pPr>
            <a:r>
              <a:rPr lang="es-MX" sz="1600" dirty="0">
                <a:solidFill>
                  <a:srgbClr val="404040"/>
                </a:solidFill>
                <a:latin typeface="+mn-lt"/>
              </a:rPr>
              <a:t>Prototipo internacional (platino-iridio)</a:t>
            </a:r>
          </a:p>
        </p:txBody>
      </p:sp>
      <p:sp>
        <p:nvSpPr>
          <p:cNvPr id="5" name="4 Rectángulo"/>
          <p:cNvSpPr/>
          <p:nvPr/>
        </p:nvSpPr>
        <p:spPr>
          <a:xfrm>
            <a:off x="3610154" y="2663915"/>
            <a:ext cx="5175575" cy="3580850"/>
          </a:xfrm>
          <a:prstGeom prst="rect">
            <a:avLst/>
          </a:prstGeom>
          <a:noFill/>
          <a:ln>
            <a:noFill/>
          </a:ln>
        </p:spPr>
        <p:txBody>
          <a:bodyPr vert="horz" wrap="square" lIns="91440" tIns="45720" rIns="91440" bIns="45720" numCol="1" anchor="t" anchorCtr="0" compatLnSpc="1">
            <a:prstTxWarp prst="textNoShape">
              <a:avLst/>
            </a:prstTxWarp>
          </a:bodyPr>
          <a:lstStyle/>
          <a:p>
            <a:pPr marL="285750" indent="-285750" algn="just" defTabSz="457200">
              <a:spcBef>
                <a:spcPts val="1000"/>
              </a:spcBef>
              <a:buClr>
                <a:schemeClr val="accent1"/>
              </a:buClr>
              <a:buFont typeface="Arial" pitchFamily="34" charset="0"/>
              <a:buChar char="•"/>
            </a:pPr>
            <a:r>
              <a:rPr lang="es-MX" dirty="0">
                <a:solidFill>
                  <a:srgbClr val="404040"/>
                </a:solidFill>
                <a:latin typeface="+mn-lt"/>
              </a:rPr>
              <a:t>Es la única de las unidades SI que aún se define en función de un patrón, en lugar de en relación con magnitudes físicas fundamentales</a:t>
            </a:r>
            <a:r>
              <a:rPr lang="es-MX" dirty="0" smtClean="0">
                <a:solidFill>
                  <a:srgbClr val="404040"/>
                </a:solidFill>
                <a:latin typeface="+mn-lt"/>
              </a:rPr>
              <a:t>.</a:t>
            </a:r>
            <a:endParaRPr lang="es-MX" dirty="0">
              <a:solidFill>
                <a:srgbClr val="404040"/>
              </a:solidFill>
              <a:latin typeface="+mn-lt"/>
            </a:endParaRPr>
          </a:p>
          <a:p>
            <a:pPr marL="285750" indent="-285750" algn="just" defTabSz="457200">
              <a:spcBef>
                <a:spcPts val="1000"/>
              </a:spcBef>
              <a:buClr>
                <a:schemeClr val="accent1"/>
              </a:buClr>
              <a:buFont typeface="Arial" pitchFamily="34" charset="0"/>
              <a:buChar char="•"/>
            </a:pPr>
            <a:r>
              <a:rPr lang="es-MX" dirty="0">
                <a:solidFill>
                  <a:srgbClr val="404040"/>
                </a:solidFill>
                <a:latin typeface="+mn-lt"/>
              </a:rPr>
              <a:t>La definición original era la masa de un litro de agua pura a 4ºC y presión atmosférica estándar</a:t>
            </a:r>
            <a:r>
              <a:rPr lang="es-MX" dirty="0" smtClean="0">
                <a:solidFill>
                  <a:srgbClr val="404040"/>
                </a:solidFill>
                <a:latin typeface="+mn-lt"/>
              </a:rPr>
              <a:t>.</a:t>
            </a:r>
            <a:endParaRPr lang="es-MX" dirty="0">
              <a:solidFill>
                <a:srgbClr val="404040"/>
              </a:solidFill>
              <a:latin typeface="+mn-lt"/>
            </a:endParaRPr>
          </a:p>
          <a:p>
            <a:pPr marL="285750" indent="-285750" algn="just" defTabSz="457200">
              <a:spcBef>
                <a:spcPts val="1000"/>
              </a:spcBef>
              <a:buClr>
                <a:schemeClr val="accent1"/>
              </a:buClr>
              <a:buFont typeface="Arial" pitchFamily="34" charset="0"/>
              <a:buChar char="•"/>
            </a:pPr>
            <a:r>
              <a:rPr lang="es-MX" dirty="0">
                <a:solidFill>
                  <a:srgbClr val="404040"/>
                </a:solidFill>
                <a:latin typeface="+mn-lt"/>
              </a:rPr>
              <a:t>Existen copias oficiales del prototipo que se comparan con el prototipo oficial ("Le Grand Kilo") más o menos cada 10 años</a:t>
            </a:r>
          </a:p>
        </p:txBody>
      </p:sp>
    </p:spTree>
    <p:extLst>
      <p:ext uri="{BB962C8B-B14F-4D97-AF65-F5344CB8AC3E}">
        <p14:creationId xmlns:p14="http://schemas.microsoft.com/office/powerpoint/2010/main" val="4938548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691680" y="188640"/>
            <a:ext cx="7200800" cy="1143000"/>
          </a:xfrm>
          <a:noFill/>
        </p:spPr>
        <p:txBody>
          <a:bodyPr/>
          <a:lstStyle/>
          <a:p>
            <a:r>
              <a:rPr lang="es-MX" dirty="0"/>
              <a:t>Unidad SI de </a:t>
            </a:r>
            <a:r>
              <a:rPr lang="es-MX" b="1" dirty="0"/>
              <a:t>tiempo</a:t>
            </a:r>
            <a:r>
              <a:rPr lang="es-MX" dirty="0"/>
              <a:t>: segundo (s)</a:t>
            </a:r>
          </a:p>
        </p:txBody>
      </p:sp>
      <p:sp>
        <p:nvSpPr>
          <p:cNvPr id="11267" name="Rectangle 3"/>
          <p:cNvSpPr>
            <a:spLocks noGrp="1" noChangeArrowheads="1"/>
          </p:cNvSpPr>
          <p:nvPr>
            <p:ph type="body" idx="1"/>
          </p:nvPr>
        </p:nvSpPr>
        <p:spPr>
          <a:xfrm>
            <a:off x="431541" y="1628800"/>
            <a:ext cx="8505944" cy="4282422"/>
          </a:xfrm>
          <a:noFill/>
        </p:spPr>
        <p:txBody>
          <a:bodyPr/>
          <a:lstStyle/>
          <a:p>
            <a:pPr marL="0" indent="0" algn="just">
              <a:buNone/>
            </a:pPr>
            <a:r>
              <a:rPr lang="es-MX" sz="2000" dirty="0"/>
              <a:t>Es la duración de 9 192 631 770 periodos de la radiación correspondiente a la transición entre los dos niveles </a:t>
            </a:r>
            <a:r>
              <a:rPr lang="es-MX" sz="2000" dirty="0" err="1"/>
              <a:t>hiperfinos</a:t>
            </a:r>
            <a:r>
              <a:rPr lang="es-MX" sz="2000" dirty="0"/>
              <a:t> del estado fundamental de átomo de cesio 133</a:t>
            </a:r>
          </a:p>
          <a:p>
            <a:r>
              <a:rPr lang="es-MX" sz="2000" dirty="0" smtClean="0"/>
              <a:t>Inicialmente </a:t>
            </a:r>
            <a:r>
              <a:rPr lang="es-MX" sz="2000" dirty="0"/>
              <a:t>se definió en función del tiempo de rotación de la tierra.</a:t>
            </a:r>
          </a:p>
          <a:p>
            <a:r>
              <a:rPr lang="es-MX" sz="2000" dirty="0"/>
              <a:t>El desarrollo de lo relojes atómicos llevó a una definición más precisa. La definición del segundo fue refinada en </a:t>
            </a:r>
            <a:r>
              <a:rPr lang="es-MX" sz="2000" b="1" dirty="0"/>
              <a:t>1997 </a:t>
            </a:r>
            <a:r>
              <a:rPr lang="es-MX" sz="2000" dirty="0"/>
              <a:t>para incluir la frase:</a:t>
            </a:r>
          </a:p>
          <a:p>
            <a:r>
              <a:rPr lang="es-MX" sz="2000" dirty="0"/>
              <a:t>“</a:t>
            </a:r>
            <a:r>
              <a:rPr lang="es-MX" sz="2000" i="1" dirty="0"/>
              <a:t>Esta definición se refiere a un átomo de cesio en equilibrio a </a:t>
            </a:r>
            <a:r>
              <a:rPr lang="es-MX" sz="2000" i="1" dirty="0" smtClean="0"/>
              <a:t>la</a:t>
            </a:r>
            <a:r>
              <a:rPr lang="es-MX" sz="2000" dirty="0"/>
              <a:t> </a:t>
            </a:r>
            <a:r>
              <a:rPr lang="es-MX" sz="2000" dirty="0" smtClean="0"/>
              <a:t/>
            </a:r>
            <a:br>
              <a:rPr lang="es-MX" sz="2000" dirty="0" smtClean="0"/>
            </a:br>
            <a:r>
              <a:rPr lang="es-MX" sz="2000" i="1" dirty="0" smtClean="0"/>
              <a:t>temperatura </a:t>
            </a:r>
            <a:r>
              <a:rPr lang="es-MX" sz="2000" i="1" dirty="0"/>
              <a:t>de </a:t>
            </a:r>
            <a:r>
              <a:rPr lang="es-MX" sz="2000" dirty="0"/>
              <a:t>0 K”.</a:t>
            </a:r>
            <a:endParaRPr lang="en-US" sz="2000" dirty="0" smtClean="0"/>
          </a:p>
        </p:txBody>
      </p:sp>
    </p:spTree>
    <p:extLst>
      <p:ext uri="{BB962C8B-B14F-4D97-AF65-F5344CB8AC3E}">
        <p14:creationId xmlns:p14="http://schemas.microsoft.com/office/powerpoint/2010/main" val="825785415"/>
      </p:ext>
    </p:extLst>
  </p:cSld>
  <p:clrMapOvr>
    <a:masterClrMapping/>
  </p:clrMapOvr>
  <p:transition>
    <p:cu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01670" y="233645"/>
            <a:ext cx="6589199" cy="1280890"/>
          </a:xfrm>
        </p:spPr>
        <p:txBody>
          <a:bodyPr/>
          <a:lstStyle/>
          <a:p>
            <a:r>
              <a:rPr lang="es-MX" dirty="0"/>
              <a:t>Unidad SI de </a:t>
            </a:r>
            <a:r>
              <a:rPr lang="es-MX" b="1" dirty="0"/>
              <a:t>temperatura</a:t>
            </a:r>
            <a:r>
              <a:rPr lang="es-MX" dirty="0"/>
              <a:t>: kelvin (K)</a:t>
            </a:r>
            <a:br>
              <a:rPr lang="es-MX" dirty="0"/>
            </a:br>
            <a:endParaRPr lang="es-MX" dirty="0"/>
          </a:p>
        </p:txBody>
      </p:sp>
      <p:sp>
        <p:nvSpPr>
          <p:cNvPr id="3" name="2 Marcador de contenido"/>
          <p:cNvSpPr>
            <a:spLocks noGrp="1"/>
          </p:cNvSpPr>
          <p:nvPr>
            <p:ph idx="1"/>
          </p:nvPr>
        </p:nvSpPr>
        <p:spPr>
          <a:xfrm>
            <a:off x="723091" y="1943835"/>
            <a:ext cx="7742820" cy="1835460"/>
          </a:xfrm>
        </p:spPr>
        <p:txBody>
          <a:bodyPr/>
          <a:lstStyle/>
          <a:p>
            <a:pPr marL="0" indent="0" algn="just">
              <a:buNone/>
            </a:pPr>
            <a:r>
              <a:rPr lang="es-MX" sz="2400" dirty="0"/>
              <a:t>Es la fracción 1/273,16 de la temperatura termodinámica del punto triple del </a:t>
            </a:r>
            <a:r>
              <a:rPr lang="es-MX" sz="2400" dirty="0" smtClean="0"/>
              <a:t>agua.</a:t>
            </a:r>
            <a:endParaRPr lang="es-MX" sz="2400" dirty="0"/>
          </a:p>
        </p:txBody>
      </p:sp>
      <p:pic>
        <p:nvPicPr>
          <p:cNvPr id="1229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1879" y="3158970"/>
            <a:ext cx="2205245" cy="35453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963317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01670" y="278650"/>
            <a:ext cx="6589199" cy="1280890"/>
          </a:xfrm>
        </p:spPr>
        <p:txBody>
          <a:bodyPr/>
          <a:lstStyle/>
          <a:p>
            <a:r>
              <a:rPr lang="es-MX" dirty="0"/>
              <a:t>Unidad SI de </a:t>
            </a:r>
            <a:r>
              <a:rPr lang="es-MX" b="1" dirty="0"/>
              <a:t>intensidad de corriente</a:t>
            </a:r>
            <a:r>
              <a:rPr lang="es-MX" dirty="0"/>
              <a:t>: amperio (A) </a:t>
            </a:r>
          </a:p>
        </p:txBody>
      </p:sp>
      <p:sp>
        <p:nvSpPr>
          <p:cNvPr id="3" name="2 Marcador de contenido"/>
          <p:cNvSpPr>
            <a:spLocks noGrp="1"/>
          </p:cNvSpPr>
          <p:nvPr>
            <p:ph idx="1"/>
          </p:nvPr>
        </p:nvSpPr>
        <p:spPr>
          <a:xfrm>
            <a:off x="656565" y="2133600"/>
            <a:ext cx="8235915" cy="3777622"/>
          </a:xfrm>
        </p:spPr>
        <p:txBody>
          <a:bodyPr/>
          <a:lstStyle/>
          <a:p>
            <a:pPr marL="0" indent="0" algn="just">
              <a:buNone/>
            </a:pPr>
            <a:r>
              <a:rPr lang="es-MX" sz="2400" dirty="0"/>
              <a:t>Intensidad de una corriente constante que, mantenida en dos conductores paralelos rectilíneos de longitud infinita y sección circular despreciable, colocados a una distancia de 1 m el uno del otro, en el vacío, produce entre estos dos conductores una fuerza de 2x10-7 newton por metro de longitud</a:t>
            </a:r>
          </a:p>
        </p:txBody>
      </p:sp>
    </p:spTree>
    <p:extLst>
      <p:ext uri="{BB962C8B-B14F-4D97-AF65-F5344CB8AC3E}">
        <p14:creationId xmlns:p14="http://schemas.microsoft.com/office/powerpoint/2010/main" val="2381006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26695" y="323655"/>
            <a:ext cx="6589199" cy="1280890"/>
          </a:xfrm>
        </p:spPr>
        <p:txBody>
          <a:bodyPr/>
          <a:lstStyle/>
          <a:p>
            <a:r>
              <a:rPr lang="es-MX" dirty="0"/>
              <a:t>Unidad SI de </a:t>
            </a:r>
            <a:r>
              <a:rPr lang="es-MX" b="1" dirty="0"/>
              <a:t>cantidad de sustancia</a:t>
            </a:r>
            <a:r>
              <a:rPr lang="es-MX" dirty="0"/>
              <a:t>: mol (mol)</a:t>
            </a:r>
            <a:br>
              <a:rPr lang="es-MX" dirty="0"/>
            </a:br>
            <a:endParaRPr lang="es-MX" dirty="0"/>
          </a:p>
        </p:txBody>
      </p:sp>
      <p:sp>
        <p:nvSpPr>
          <p:cNvPr id="3" name="2 Marcador de contenido"/>
          <p:cNvSpPr>
            <a:spLocks noGrp="1"/>
          </p:cNvSpPr>
          <p:nvPr>
            <p:ph idx="1"/>
          </p:nvPr>
        </p:nvSpPr>
        <p:spPr>
          <a:xfrm>
            <a:off x="791581" y="2133600"/>
            <a:ext cx="7742820" cy="3777622"/>
          </a:xfrm>
        </p:spPr>
        <p:txBody>
          <a:bodyPr/>
          <a:lstStyle/>
          <a:p>
            <a:pPr marL="0" indent="0" algn="just">
              <a:buNone/>
            </a:pPr>
            <a:r>
              <a:rPr lang="es-MX" sz="2400" dirty="0" smtClean="0"/>
              <a:t>Es </a:t>
            </a:r>
            <a:r>
              <a:rPr lang="es-MX" sz="2400" dirty="0"/>
              <a:t>la cantidad de sustancia que contiene tantas entidades elementales como átomos hay en 0,012 kg de carbono 12. Las entidades elementales deben ser especificadas: átomos, moléculas, iones, electrones u otras partículas o agrupamientos especificados de tales partículas</a:t>
            </a:r>
          </a:p>
        </p:txBody>
      </p:sp>
    </p:spTree>
    <p:extLst>
      <p:ext uri="{BB962C8B-B14F-4D97-AF65-F5344CB8AC3E}">
        <p14:creationId xmlns:p14="http://schemas.microsoft.com/office/powerpoint/2010/main" val="35818369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71700" y="233645"/>
            <a:ext cx="6840760" cy="1280890"/>
          </a:xfrm>
        </p:spPr>
        <p:txBody>
          <a:bodyPr/>
          <a:lstStyle/>
          <a:p>
            <a:r>
              <a:rPr lang="es-MX" dirty="0"/>
              <a:t>Unidad SI de </a:t>
            </a:r>
            <a:r>
              <a:rPr lang="es-MX" b="1" dirty="0"/>
              <a:t>intensidad luminosa</a:t>
            </a:r>
            <a:r>
              <a:rPr lang="es-MX" dirty="0"/>
              <a:t>: candela (cd)</a:t>
            </a:r>
            <a:br>
              <a:rPr lang="es-MX" dirty="0"/>
            </a:br>
            <a:endParaRPr lang="es-MX" dirty="0"/>
          </a:p>
        </p:txBody>
      </p:sp>
      <p:sp>
        <p:nvSpPr>
          <p:cNvPr id="3" name="2 Marcador de contenido"/>
          <p:cNvSpPr>
            <a:spLocks noGrp="1"/>
          </p:cNvSpPr>
          <p:nvPr>
            <p:ph idx="1"/>
          </p:nvPr>
        </p:nvSpPr>
        <p:spPr>
          <a:xfrm>
            <a:off x="656565" y="2123855"/>
            <a:ext cx="7830869" cy="3777622"/>
          </a:xfrm>
        </p:spPr>
        <p:txBody>
          <a:bodyPr/>
          <a:lstStyle/>
          <a:p>
            <a:pPr marL="0" indent="0" algn="just">
              <a:buNone/>
            </a:pPr>
            <a:r>
              <a:rPr lang="es-MX" sz="2400" dirty="0" smtClean="0"/>
              <a:t>Es </a:t>
            </a:r>
            <a:r>
              <a:rPr lang="es-MX" sz="2400" dirty="0"/>
              <a:t>la intensidad luminosa, en una dirección dada, de una fuente que emite energía radiante monocromática </a:t>
            </a:r>
            <a:r>
              <a:rPr lang="es-MX" sz="2400" dirty="0" smtClean="0"/>
              <a:t>de 540x1012 </a:t>
            </a:r>
            <a:r>
              <a:rPr lang="es-MX" sz="2400" dirty="0"/>
              <a:t>Hz de frecuencia, y que tiene una </a:t>
            </a:r>
            <a:r>
              <a:rPr lang="es-MX" sz="2400" dirty="0" smtClean="0"/>
              <a:t>intensidad radiante </a:t>
            </a:r>
            <a:r>
              <a:rPr lang="es-MX" sz="2400" dirty="0"/>
              <a:t>en dicha dirección de 1/683 vatios por </a:t>
            </a:r>
            <a:r>
              <a:rPr lang="es-MX" sz="2400" dirty="0" err="1"/>
              <a:t>estereoradián</a:t>
            </a:r>
            <a:r>
              <a:rPr lang="es-MX" sz="2400" dirty="0"/>
              <a:t>.</a:t>
            </a:r>
          </a:p>
          <a:p>
            <a:pPr algn="just"/>
            <a:endParaRPr lang="es-MX" sz="2400" dirty="0"/>
          </a:p>
        </p:txBody>
      </p:sp>
    </p:spTree>
    <p:extLst>
      <p:ext uri="{BB962C8B-B14F-4D97-AF65-F5344CB8AC3E}">
        <p14:creationId xmlns:p14="http://schemas.microsoft.com/office/powerpoint/2010/main" val="16981272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736685" y="683695"/>
            <a:ext cx="7239000" cy="5632450"/>
          </a:xfrm>
          <a:prstGeom prst="rect">
            <a:avLst/>
          </a:prstGeom>
        </p:spPr>
        <p:txBody>
          <a:bodyPr/>
          <a:lstStyle/>
          <a:p>
            <a:pPr marL="114300" algn="just">
              <a:spcBef>
                <a:spcPct val="20000"/>
              </a:spcBef>
              <a:buClr>
                <a:schemeClr val="accent1"/>
              </a:buClr>
              <a:buFont typeface="Arial" pitchFamily="34" charset="0"/>
              <a:buNone/>
              <a:defRPr/>
            </a:pPr>
            <a:r>
              <a:rPr lang="es-ES" sz="4400" dirty="0">
                <a:latin typeface="Gabriola" pitchFamily="82" charset="0"/>
                <a:cs typeface="AngsanaUPC" pitchFamily="18" charset="-34"/>
              </a:rPr>
              <a:t>La unidad de </a:t>
            </a:r>
            <a:r>
              <a:rPr lang="es-ES" sz="4400" dirty="0" smtClean="0">
                <a:latin typeface="Gabriola" pitchFamily="82" charset="0"/>
                <a:cs typeface="AngsanaUPC" pitchFamily="18" charset="-34"/>
              </a:rPr>
              <a:t>aprendizaje (UA) </a:t>
            </a:r>
            <a:r>
              <a:rPr lang="es-ES" sz="4400" dirty="0">
                <a:latin typeface="Gabriola" pitchFamily="82" charset="0"/>
                <a:cs typeface="AngsanaUPC" pitchFamily="18" charset="-34"/>
              </a:rPr>
              <a:t>de </a:t>
            </a:r>
            <a:r>
              <a:rPr lang="es-ES" sz="4400" b="1" dirty="0" smtClean="0">
                <a:solidFill>
                  <a:schemeClr val="accent3">
                    <a:lumMod val="75000"/>
                  </a:schemeClr>
                </a:solidFill>
                <a:latin typeface="Gabriola" pitchFamily="82" charset="0"/>
                <a:cs typeface="AngsanaUPC" pitchFamily="18" charset="-34"/>
              </a:rPr>
              <a:t>Metrología </a:t>
            </a:r>
            <a:r>
              <a:rPr lang="es-ES" sz="4400" dirty="0" smtClean="0">
                <a:latin typeface="Gabriola" pitchFamily="82" charset="0"/>
                <a:cs typeface="AngsanaUPC" pitchFamily="18" charset="-34"/>
              </a:rPr>
              <a:t>tiene </a:t>
            </a:r>
            <a:r>
              <a:rPr lang="es-ES" sz="4400" dirty="0">
                <a:latin typeface="Gabriola" pitchFamily="82" charset="0"/>
                <a:cs typeface="AngsanaUPC" pitchFamily="18" charset="-34"/>
              </a:rPr>
              <a:t>como área curricular </a:t>
            </a:r>
            <a:r>
              <a:rPr lang="es-ES" sz="4400" b="1" dirty="0" smtClean="0">
                <a:solidFill>
                  <a:schemeClr val="accent3">
                    <a:lumMod val="75000"/>
                  </a:schemeClr>
                </a:solidFill>
                <a:latin typeface="Gabriola" pitchFamily="82" charset="0"/>
                <a:cs typeface="AngsanaUPC" pitchFamily="18" charset="-34"/>
              </a:rPr>
              <a:t>Arquitectura de Computadoras </a:t>
            </a:r>
            <a:r>
              <a:rPr lang="es-ES" sz="4400" dirty="0" smtClean="0">
                <a:latin typeface="Gabriola" pitchFamily="82" charset="0"/>
                <a:cs typeface="AngsanaUPC" pitchFamily="18" charset="-34"/>
              </a:rPr>
              <a:t>y </a:t>
            </a:r>
            <a:r>
              <a:rPr lang="es-ES" sz="4400" dirty="0">
                <a:latin typeface="Gabriola" pitchFamily="82" charset="0"/>
                <a:cs typeface="AngsanaUPC" pitchFamily="18" charset="-34"/>
              </a:rPr>
              <a:t>forma parte del núcleo </a:t>
            </a:r>
            <a:r>
              <a:rPr lang="es-ES" sz="4400" b="1" dirty="0" smtClean="0">
                <a:solidFill>
                  <a:schemeClr val="accent3">
                    <a:lumMod val="75000"/>
                  </a:schemeClr>
                </a:solidFill>
                <a:latin typeface="Gabriola" pitchFamily="82" charset="0"/>
                <a:cs typeface="AngsanaUPC" pitchFamily="18" charset="-34"/>
              </a:rPr>
              <a:t>básico </a:t>
            </a:r>
            <a:r>
              <a:rPr lang="es-ES" sz="4400" dirty="0" smtClean="0">
                <a:latin typeface="Gabriola" pitchFamily="82" charset="0"/>
                <a:cs typeface="AngsanaUPC" pitchFamily="18" charset="-34"/>
              </a:rPr>
              <a:t>esta </a:t>
            </a:r>
            <a:r>
              <a:rPr lang="es-ES" sz="4400" dirty="0" smtClean="0">
                <a:latin typeface="Gabriola" pitchFamily="82" charset="0"/>
                <a:cs typeface="AngsanaUPC" pitchFamily="18" charset="-34"/>
              </a:rPr>
              <a:t>UA  </a:t>
            </a:r>
            <a:r>
              <a:rPr lang="es-ES" sz="4400" dirty="0" smtClean="0">
                <a:latin typeface="Gabriola" pitchFamily="82" charset="0"/>
                <a:cs typeface="AngsanaUPC" pitchFamily="18" charset="-34"/>
              </a:rPr>
              <a:t>es fundamental para conocer los principios de medición.</a:t>
            </a:r>
            <a:endParaRPr lang="es-MX" sz="4400" dirty="0">
              <a:latin typeface="Gabriola" pitchFamily="82" charset="0"/>
              <a:cs typeface="AngsanaUPC" pitchFamily="18" charset="-34"/>
            </a:endParaRPr>
          </a:p>
        </p:txBody>
      </p:sp>
    </p:spTree>
    <p:extLst>
      <p:ext uri="{BB962C8B-B14F-4D97-AF65-F5344CB8AC3E}">
        <p14:creationId xmlns:p14="http://schemas.microsoft.com/office/powerpoint/2010/main" val="42027437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46675" y="278650"/>
            <a:ext cx="6589199" cy="1280890"/>
          </a:xfrm>
        </p:spPr>
        <p:txBody>
          <a:bodyPr/>
          <a:lstStyle/>
          <a:p>
            <a:r>
              <a:rPr lang="es-MX" dirty="0" smtClean="0"/>
              <a:t>Unidades Fundamentales</a:t>
            </a:r>
            <a:endParaRPr lang="es-MX" dirty="0"/>
          </a:p>
        </p:txBody>
      </p:sp>
      <p:sp>
        <p:nvSpPr>
          <p:cNvPr id="9" name="8 Rectángulo"/>
          <p:cNvSpPr/>
          <p:nvPr/>
        </p:nvSpPr>
        <p:spPr>
          <a:xfrm>
            <a:off x="4568096" y="1628800"/>
            <a:ext cx="4572000" cy="4247317"/>
          </a:xfrm>
          <a:prstGeom prst="rect">
            <a:avLst/>
          </a:prstGeom>
        </p:spPr>
        <p:txBody>
          <a:bodyPr>
            <a:spAutoFit/>
          </a:bodyPr>
          <a:lstStyle/>
          <a:p>
            <a:r>
              <a:rPr lang="es-MX" b="1" dirty="0"/>
              <a:t>Símbolos:</a:t>
            </a:r>
          </a:p>
          <a:p>
            <a:r>
              <a:rPr lang="es-MX" dirty="0"/>
              <a:t> </a:t>
            </a:r>
          </a:p>
          <a:p>
            <a:r>
              <a:rPr lang="es-MX" dirty="0" smtClean="0"/>
              <a:t>•Caracteres </a:t>
            </a:r>
            <a:r>
              <a:rPr lang="es-MX" dirty="0"/>
              <a:t>romanos</a:t>
            </a:r>
          </a:p>
          <a:p>
            <a:r>
              <a:rPr lang="es-MX" dirty="0"/>
              <a:t> </a:t>
            </a:r>
          </a:p>
          <a:p>
            <a:r>
              <a:rPr lang="es-MX" dirty="0"/>
              <a:t>• Minúsculas, salvo nombres propios</a:t>
            </a:r>
          </a:p>
          <a:p>
            <a:r>
              <a:rPr lang="es-MX" dirty="0"/>
              <a:t> </a:t>
            </a:r>
          </a:p>
          <a:p>
            <a:r>
              <a:rPr lang="es-MX" dirty="0"/>
              <a:t>• No van seguidos de punto</a:t>
            </a:r>
          </a:p>
          <a:p>
            <a:r>
              <a:rPr lang="es-MX" dirty="0"/>
              <a:t> </a:t>
            </a:r>
          </a:p>
          <a:p>
            <a:r>
              <a:rPr lang="es-MX" dirty="0"/>
              <a:t>• No llevan “s” para el plural</a:t>
            </a:r>
          </a:p>
          <a:p>
            <a:r>
              <a:rPr lang="es-MX" dirty="0"/>
              <a:t> </a:t>
            </a:r>
          </a:p>
          <a:p>
            <a:r>
              <a:rPr lang="es-MX" dirty="0"/>
              <a:t> </a:t>
            </a:r>
          </a:p>
          <a:p>
            <a:r>
              <a:rPr lang="es-MX" dirty="0"/>
              <a:t> </a:t>
            </a:r>
          </a:p>
          <a:p>
            <a:r>
              <a:rPr lang="es-MX" b="1" dirty="0"/>
              <a:t>Nombres:</a:t>
            </a:r>
          </a:p>
          <a:p>
            <a:r>
              <a:rPr lang="es-MX" dirty="0"/>
              <a:t> </a:t>
            </a:r>
          </a:p>
          <a:p>
            <a:r>
              <a:rPr lang="es-MX" dirty="0"/>
              <a:t>• Minúscula inicial siempre</a:t>
            </a:r>
          </a:p>
        </p:txBody>
      </p:sp>
      <p:sp>
        <p:nvSpPr>
          <p:cNvPr id="10"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5018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545" y="1853825"/>
            <a:ext cx="3648309" cy="3465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87368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Ejemplos</a:t>
            </a:r>
            <a:endParaRPr lang="es-MX" dirty="0"/>
          </a:p>
        </p:txBody>
      </p:sp>
      <p:pic>
        <p:nvPicPr>
          <p:cNvPr id="52226"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1530" y="2114550"/>
            <a:ext cx="8249581" cy="36547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162145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Ejemplo: </a:t>
            </a:r>
            <a:r>
              <a:rPr lang="es-MX" dirty="0"/>
              <a:t>Televisor LCD</a:t>
            </a:r>
          </a:p>
        </p:txBody>
      </p:sp>
      <p:pic>
        <p:nvPicPr>
          <p:cNvPr id="53251"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06615" y="2258870"/>
            <a:ext cx="7093426" cy="3330370"/>
          </a:xfrm>
          <a:prstGeom prst="rect">
            <a:avLst/>
          </a:prstGeom>
          <a:ln/>
        </p:spPr>
        <p:style>
          <a:lnRef idx="2">
            <a:schemeClr val="accent1"/>
          </a:lnRef>
          <a:fillRef idx="1">
            <a:schemeClr val="lt1"/>
          </a:fillRef>
          <a:effectRef idx="0">
            <a:schemeClr val="accent1"/>
          </a:effectRef>
          <a:fontRef idx="minor">
            <a:schemeClr val="dk1"/>
          </a:fontRef>
        </p:style>
      </p:pic>
    </p:spTree>
    <p:extLst>
      <p:ext uri="{BB962C8B-B14F-4D97-AF65-F5344CB8AC3E}">
        <p14:creationId xmlns:p14="http://schemas.microsoft.com/office/powerpoint/2010/main" val="35009736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16705" y="413665"/>
            <a:ext cx="6589199" cy="1280890"/>
          </a:xfrm>
        </p:spPr>
        <p:txBody>
          <a:bodyPr/>
          <a:lstStyle/>
          <a:p>
            <a:r>
              <a:rPr lang="es-MX" b="1" dirty="0"/>
              <a:t>Unidades </a:t>
            </a:r>
            <a:r>
              <a:rPr lang="es-MX" b="1" dirty="0" smtClean="0"/>
              <a:t>derivadas</a:t>
            </a:r>
            <a:r>
              <a:rPr lang="es-MX" b="1" dirty="0"/>
              <a:t/>
            </a:r>
            <a:br>
              <a:rPr lang="es-MX" b="1" dirty="0"/>
            </a:br>
            <a:r>
              <a:rPr lang="es-MX" b="1" dirty="0"/>
              <a:t/>
            </a:r>
            <a:br>
              <a:rPr lang="es-MX" b="1" dirty="0"/>
            </a:br>
            <a:r>
              <a:rPr lang="es-MX" b="1" dirty="0"/>
              <a:t/>
            </a:r>
            <a:br>
              <a:rPr lang="es-MX" b="1" dirty="0"/>
            </a:br>
            <a:endParaRPr lang="es-MX" dirty="0"/>
          </a:p>
        </p:txBody>
      </p:sp>
      <p:sp>
        <p:nvSpPr>
          <p:cNvPr id="3" name="2 Marcador de contenido"/>
          <p:cNvSpPr>
            <a:spLocks noGrp="1"/>
          </p:cNvSpPr>
          <p:nvPr>
            <p:ph idx="1"/>
          </p:nvPr>
        </p:nvSpPr>
        <p:spPr>
          <a:xfrm>
            <a:off x="431540" y="1462775"/>
            <a:ext cx="8325925" cy="3777622"/>
          </a:xfrm>
        </p:spPr>
        <p:txBody>
          <a:bodyPr/>
          <a:lstStyle/>
          <a:p>
            <a:pPr marL="0" indent="0" algn="just">
              <a:buNone/>
            </a:pPr>
            <a:r>
              <a:rPr lang="es-MX" sz="2000" dirty="0"/>
              <a:t>Existen tantas unidades derivadas como </a:t>
            </a:r>
            <a:r>
              <a:rPr lang="es-MX" sz="2000" dirty="0" smtClean="0"/>
              <a:t>magnitudes físicas </a:t>
            </a:r>
            <a:r>
              <a:rPr lang="es-MX" sz="2000" dirty="0"/>
              <a:t>se emplean en la Ciencia: </a:t>
            </a:r>
            <a:r>
              <a:rPr lang="es-MX" sz="2000" dirty="0" smtClean="0"/>
              <a:t>Dada </a:t>
            </a:r>
            <a:r>
              <a:rPr lang="es-MX" sz="2000" dirty="0"/>
              <a:t>una magnitud física, para establecer sus </a:t>
            </a:r>
            <a:r>
              <a:rPr lang="es-MX" sz="2000" dirty="0" smtClean="0"/>
              <a:t> unidades </a:t>
            </a:r>
            <a:r>
              <a:rPr lang="es-MX" sz="2000" dirty="0"/>
              <a:t>SI basta con relacionarla mediante </a:t>
            </a:r>
            <a:r>
              <a:rPr lang="es-MX" sz="2000" dirty="0" smtClean="0"/>
              <a:t>una fórmula </a:t>
            </a:r>
            <a:r>
              <a:rPr lang="es-MX" sz="2000" dirty="0"/>
              <a:t>con:</a:t>
            </a:r>
          </a:p>
          <a:p>
            <a:pPr algn="just"/>
            <a:r>
              <a:rPr lang="es-MX" sz="2000" dirty="0"/>
              <a:t>Las unidades fundamentales</a:t>
            </a:r>
          </a:p>
          <a:p>
            <a:pPr algn="just"/>
            <a:r>
              <a:rPr lang="es-MX" sz="2000" dirty="0"/>
              <a:t>Otras unidades derivadas previamente definidas</a:t>
            </a:r>
          </a:p>
          <a:p>
            <a:pPr marL="0" indent="0" algn="just">
              <a:buNone/>
            </a:pPr>
            <a:r>
              <a:rPr lang="es-MX" sz="2000" dirty="0" smtClean="0"/>
              <a:t> Ejemplos:</a:t>
            </a:r>
            <a:endParaRPr lang="es-MX" sz="2000" dirty="0"/>
          </a:p>
        </p:txBody>
      </p:sp>
      <p:pic>
        <p:nvPicPr>
          <p:cNvPr id="54274"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6585" y="4509120"/>
            <a:ext cx="3124200" cy="14287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4275" name="Picture 3"/>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607115" y="4680570"/>
            <a:ext cx="2514600" cy="10858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381187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31639" y="143635"/>
            <a:ext cx="7335815" cy="1280890"/>
          </a:xfrm>
        </p:spPr>
        <p:txBody>
          <a:bodyPr/>
          <a:lstStyle/>
          <a:p>
            <a:pPr algn="r"/>
            <a:r>
              <a:rPr lang="es-MX" dirty="0"/>
              <a:t>Algunas unidades </a:t>
            </a:r>
            <a:r>
              <a:rPr lang="es-MX" dirty="0" smtClean="0"/>
              <a:t>derivadas que no tienen nombres especiales</a:t>
            </a:r>
            <a:endParaRPr lang="es-MX" dirty="0"/>
          </a:p>
        </p:txBody>
      </p:sp>
      <p:pic>
        <p:nvPicPr>
          <p:cNvPr id="55299"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16605" y="2348880"/>
            <a:ext cx="6982855" cy="3619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774578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51620" y="2033845"/>
            <a:ext cx="6938537" cy="3634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1 Título"/>
          <p:cNvSpPr txBox="1">
            <a:spLocks/>
          </p:cNvSpPr>
          <p:nvPr/>
        </p:nvSpPr>
        <p:spPr bwMode="auto">
          <a:xfrm>
            <a:off x="1556665" y="188640"/>
            <a:ext cx="7335815" cy="1280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sz="3600" kern="1200">
                <a:solidFill>
                  <a:srgbClr val="262626"/>
                </a:solidFill>
                <a:latin typeface="+mj-lt"/>
                <a:ea typeface="+mj-ea"/>
                <a:cs typeface="+mj-cs"/>
              </a:defRPr>
            </a:lvl1pPr>
            <a:lvl2pPr algn="l" defTabSz="457200" rtl="0" eaLnBrk="0" fontAlgn="base" hangingPunct="0">
              <a:spcBef>
                <a:spcPct val="0"/>
              </a:spcBef>
              <a:spcAft>
                <a:spcPct val="0"/>
              </a:spcAft>
              <a:defRPr sz="3600">
                <a:solidFill>
                  <a:srgbClr val="262626"/>
                </a:solidFill>
                <a:latin typeface="Century Gothic" panose="020B0502020202020204" pitchFamily="34" charset="0"/>
              </a:defRPr>
            </a:lvl2pPr>
            <a:lvl3pPr algn="l" defTabSz="457200" rtl="0" eaLnBrk="0" fontAlgn="base" hangingPunct="0">
              <a:spcBef>
                <a:spcPct val="0"/>
              </a:spcBef>
              <a:spcAft>
                <a:spcPct val="0"/>
              </a:spcAft>
              <a:defRPr sz="3600">
                <a:solidFill>
                  <a:srgbClr val="262626"/>
                </a:solidFill>
                <a:latin typeface="Century Gothic" panose="020B0502020202020204" pitchFamily="34" charset="0"/>
              </a:defRPr>
            </a:lvl3pPr>
            <a:lvl4pPr algn="l" defTabSz="457200" rtl="0" eaLnBrk="0" fontAlgn="base" hangingPunct="0">
              <a:spcBef>
                <a:spcPct val="0"/>
              </a:spcBef>
              <a:spcAft>
                <a:spcPct val="0"/>
              </a:spcAft>
              <a:defRPr sz="3600">
                <a:solidFill>
                  <a:srgbClr val="262626"/>
                </a:solidFill>
                <a:latin typeface="Century Gothic" panose="020B0502020202020204" pitchFamily="34" charset="0"/>
              </a:defRPr>
            </a:lvl4pPr>
            <a:lvl5pPr algn="l" defTabSz="457200" rtl="0" eaLnBrk="0" fontAlgn="base" hangingPunct="0">
              <a:spcBef>
                <a:spcPct val="0"/>
              </a:spcBef>
              <a:spcAft>
                <a:spcPct val="0"/>
              </a:spcAft>
              <a:defRPr sz="3600">
                <a:solidFill>
                  <a:srgbClr val="262626"/>
                </a:solidFill>
                <a:latin typeface="Century Gothic" panose="020B0502020202020204"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es-MX" dirty="0" smtClean="0"/>
              <a:t>Algunas unidades derivadas que si tienen nombres especiales</a:t>
            </a:r>
            <a:endParaRPr lang="es-MX" dirty="0"/>
          </a:p>
        </p:txBody>
      </p:sp>
    </p:spTree>
    <p:extLst>
      <p:ext uri="{BB962C8B-B14F-4D97-AF65-F5344CB8AC3E}">
        <p14:creationId xmlns:p14="http://schemas.microsoft.com/office/powerpoint/2010/main" val="309532299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81690" y="323655"/>
            <a:ext cx="6589199" cy="1280890"/>
          </a:xfrm>
        </p:spPr>
        <p:txBody>
          <a:bodyPr/>
          <a:lstStyle/>
          <a:p>
            <a:r>
              <a:rPr lang="es-MX" dirty="0"/>
              <a:t>Definición del término patrón de medición</a:t>
            </a:r>
            <a:endParaRPr lang="es-MX" dirty="0"/>
          </a:p>
        </p:txBody>
      </p:sp>
      <p:sp>
        <p:nvSpPr>
          <p:cNvPr id="3" name="2 Marcador de contenido"/>
          <p:cNvSpPr>
            <a:spLocks noGrp="1"/>
          </p:cNvSpPr>
          <p:nvPr>
            <p:ph idx="1"/>
          </p:nvPr>
        </p:nvSpPr>
        <p:spPr>
          <a:xfrm>
            <a:off x="1061611" y="2133600"/>
            <a:ext cx="7472790" cy="3777622"/>
          </a:xfrm>
        </p:spPr>
        <p:txBody>
          <a:bodyPr/>
          <a:lstStyle/>
          <a:p>
            <a:pPr marL="0" indent="0" algn="just">
              <a:buNone/>
            </a:pPr>
            <a:r>
              <a:rPr lang="es-MX" sz="2400" dirty="0"/>
              <a:t>Un patrón de medición es una representación física de una unidad de medición. Una unidad se realiza con referencia a un patrón físico arbitrario o a un fenómeno natural que incluye constantes físicas y atómicas. Por ejemplo, la unidad fundamental de masa en el Sistema Internacional (SI) es el kilogramo.</a:t>
            </a:r>
            <a:endParaRPr lang="es-MX" sz="2400" dirty="0"/>
          </a:p>
        </p:txBody>
      </p:sp>
    </p:spTree>
    <p:extLst>
      <p:ext uri="{BB962C8B-B14F-4D97-AF65-F5344CB8AC3E}">
        <p14:creationId xmlns:p14="http://schemas.microsoft.com/office/powerpoint/2010/main" val="226689687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2578688468"/>
              </p:ext>
            </p:extLst>
          </p:nvPr>
        </p:nvGraphicFramePr>
        <p:xfrm>
          <a:off x="161510" y="998730"/>
          <a:ext cx="8982490" cy="49505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1 Título"/>
          <p:cNvSpPr>
            <a:spLocks noGrp="1"/>
          </p:cNvSpPr>
          <p:nvPr>
            <p:ph type="title"/>
          </p:nvPr>
        </p:nvSpPr>
        <p:spPr>
          <a:xfrm>
            <a:off x="1781690" y="323655"/>
            <a:ext cx="6589199" cy="1280890"/>
          </a:xfrm>
        </p:spPr>
        <p:txBody>
          <a:bodyPr/>
          <a:lstStyle/>
          <a:p>
            <a:pPr algn="r"/>
            <a:r>
              <a:rPr lang="es-MX" dirty="0" smtClean="0"/>
              <a:t>Clasificación</a:t>
            </a:r>
            <a:endParaRPr lang="es-MX" dirty="0"/>
          </a:p>
        </p:txBody>
      </p:sp>
    </p:spTree>
    <p:extLst>
      <p:ext uri="{BB962C8B-B14F-4D97-AF65-F5344CB8AC3E}">
        <p14:creationId xmlns:p14="http://schemas.microsoft.com/office/powerpoint/2010/main" val="181672333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26695" y="233645"/>
            <a:ext cx="6589199" cy="1280890"/>
          </a:xfrm>
          <a:noFill/>
          <a:ln>
            <a:noFill/>
          </a:ln>
        </p:spPr>
        <p:txBody>
          <a:bodyPr vert="horz" wrap="square" lIns="91440" tIns="45720" rIns="91440" bIns="45720" numCol="1" anchor="t" anchorCtr="0" compatLnSpc="1">
            <a:prstTxWarp prst="textNoShape">
              <a:avLst/>
            </a:prstTxWarp>
          </a:bodyPr>
          <a:lstStyle/>
          <a:p>
            <a:pPr algn="r"/>
            <a:r>
              <a:rPr lang="es-MX" dirty="0"/>
              <a:t>Patrones internacionales</a:t>
            </a:r>
          </a:p>
        </p:txBody>
      </p:sp>
      <p:sp>
        <p:nvSpPr>
          <p:cNvPr id="3" name="2 Marcador de contenido"/>
          <p:cNvSpPr>
            <a:spLocks noGrp="1"/>
          </p:cNvSpPr>
          <p:nvPr>
            <p:ph idx="1"/>
          </p:nvPr>
        </p:nvSpPr>
        <p:spPr>
          <a:xfrm>
            <a:off x="307975" y="1223755"/>
            <a:ext cx="8164035" cy="4057397"/>
          </a:xfrm>
        </p:spPr>
        <p:txBody>
          <a:bodyPr/>
          <a:lstStyle/>
          <a:p>
            <a:pPr marL="0" indent="0" algn="just">
              <a:buNone/>
            </a:pPr>
            <a:r>
              <a:rPr lang="es-MX" sz="2000" b="1" dirty="0"/>
              <a:t> </a:t>
            </a:r>
            <a:r>
              <a:rPr lang="es-MX" sz="2000" dirty="0"/>
              <a:t>Se definen por acuerdos internacionales. Representan ciertas unidades de medida con la mayor exactitud que permite la tecnología de producción y medición. Los patrones internacionales se evalúan y verifican periódicamente con mediciones absolutas en términos de unidades fundamentales.</a:t>
            </a:r>
            <a:endParaRPr lang="es-MX" sz="2000" dirty="0"/>
          </a:p>
        </p:txBody>
      </p:sp>
      <p:sp>
        <p:nvSpPr>
          <p:cNvPr id="4" name="AutoShape 2" descr="Resultado de imagen para patrones internacionales de medic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4100" name="Picture 4" descr="http://udec.cl/metrologia/metrologia/sistemachileno/sistema-chilen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1830" y="2843935"/>
            <a:ext cx="4005445" cy="38733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203780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51720" y="278650"/>
            <a:ext cx="6589199" cy="1280890"/>
          </a:xfrm>
          <a:noFill/>
          <a:ln>
            <a:noFill/>
          </a:ln>
        </p:spPr>
        <p:txBody>
          <a:bodyPr vert="horz" wrap="square" lIns="91440" tIns="45720" rIns="91440" bIns="45720" numCol="1" anchor="t" anchorCtr="0" compatLnSpc="1">
            <a:prstTxWarp prst="textNoShape">
              <a:avLst/>
            </a:prstTxWarp>
          </a:bodyPr>
          <a:lstStyle/>
          <a:p>
            <a:pPr algn="r"/>
            <a:r>
              <a:rPr lang="es-MX" dirty="0"/>
              <a:t>Patrones primarios (básicos)</a:t>
            </a:r>
          </a:p>
        </p:txBody>
      </p:sp>
      <p:sp>
        <p:nvSpPr>
          <p:cNvPr id="3" name="2 Marcador de contenido"/>
          <p:cNvSpPr>
            <a:spLocks noGrp="1"/>
          </p:cNvSpPr>
          <p:nvPr>
            <p:ph idx="1"/>
          </p:nvPr>
        </p:nvSpPr>
        <p:spPr>
          <a:xfrm>
            <a:off x="521550" y="1313765"/>
            <a:ext cx="8147865" cy="3777622"/>
          </a:xfrm>
        </p:spPr>
        <p:txBody>
          <a:bodyPr/>
          <a:lstStyle/>
          <a:p>
            <a:pPr marL="0" indent="0" algn="just">
              <a:buNone/>
            </a:pPr>
            <a:r>
              <a:rPr lang="es-MX" sz="2400" dirty="0" smtClean="0"/>
              <a:t>Se encuentran </a:t>
            </a:r>
            <a:r>
              <a:rPr lang="es-MX" sz="2400" dirty="0"/>
              <a:t>en los laboratorios de patrones nacionales en diferentes partes del mundo. Los patrones primarios representan unidades fundamentales y algunas de las unidades mecánicas y eléctricas derivadas, se calibran independientemente por medio de mediciones absolutas en cada uno de los laboratorios nacionales.</a:t>
            </a:r>
          </a:p>
          <a:p>
            <a:pPr marL="0" indent="0" algn="just">
              <a:buNone/>
            </a:pPr>
            <a:r>
              <a:rPr lang="es-MX" sz="2400" dirty="0"/>
              <a:t/>
            </a:r>
            <a:br>
              <a:rPr lang="es-MX" sz="2400" dirty="0"/>
            </a:br>
            <a:endParaRPr lang="es-MX" sz="2400" dirty="0"/>
          </a:p>
        </p:txBody>
      </p:sp>
      <p:pic>
        <p:nvPicPr>
          <p:cNvPr id="5122" name="Picture 2" descr="http://www.monografias.com/trabajos53/metrologia-y-calidad/m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4149080"/>
            <a:ext cx="3590925" cy="24574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63813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81590" y="1700808"/>
            <a:ext cx="7467600" cy="4031873"/>
          </a:xfrm>
          <a:prstGeom prst="rect">
            <a:avLst/>
          </a:prstGeom>
        </p:spPr>
        <p:txBody>
          <a:bodyPr>
            <a:spAutoFit/>
          </a:bodyPr>
          <a:lstStyle/>
          <a:p>
            <a:pPr algn="just">
              <a:defRPr/>
            </a:pPr>
            <a:r>
              <a:rPr lang="es-MX" sz="3200" dirty="0">
                <a:latin typeface="+mn-lt"/>
              </a:rPr>
              <a:t>El presente material tiene como </a:t>
            </a:r>
            <a:r>
              <a:rPr lang="es-MX" sz="3200" dirty="0">
                <a:latin typeface="+mn-lt"/>
              </a:rPr>
              <a:t>objetivo </a:t>
            </a:r>
            <a:r>
              <a:rPr lang="es-CO" sz="3200" dirty="0">
                <a:latin typeface="+mn-lt"/>
              </a:rPr>
              <a:t>i</a:t>
            </a:r>
            <a:r>
              <a:rPr lang="es-CO" sz="3200" dirty="0">
                <a:latin typeface="+mn-lt"/>
              </a:rPr>
              <a:t>lustrar </a:t>
            </a:r>
            <a:r>
              <a:rPr lang="es-MX" sz="3200" dirty="0">
                <a:latin typeface="+mn-lt"/>
              </a:rPr>
              <a:t>la primera unidad de la UA.</a:t>
            </a:r>
            <a:endParaRPr lang="es-MX" sz="3200" dirty="0">
              <a:latin typeface="+mn-lt"/>
            </a:endParaRPr>
          </a:p>
          <a:p>
            <a:pPr algn="just">
              <a:defRPr/>
            </a:pPr>
            <a:endParaRPr lang="it-IT" sz="3200" dirty="0">
              <a:latin typeface="+mn-lt"/>
            </a:endParaRPr>
          </a:p>
          <a:p>
            <a:pPr algn="just">
              <a:defRPr/>
            </a:pPr>
            <a:r>
              <a:rPr lang="es-MX" sz="3200" dirty="0">
                <a:latin typeface="+mn-lt"/>
              </a:rPr>
              <a:t>El alumno </a:t>
            </a:r>
            <a:r>
              <a:rPr lang="es-MX" sz="3200" dirty="0" smtClean="0">
                <a:latin typeface="+mn-lt"/>
              </a:rPr>
              <a:t>serán </a:t>
            </a:r>
            <a:r>
              <a:rPr lang="es-MX" sz="3200" dirty="0">
                <a:latin typeface="+mn-lt"/>
              </a:rPr>
              <a:t>capaz de </a:t>
            </a:r>
            <a:r>
              <a:rPr lang="es-MX" sz="3200" dirty="0" smtClean="0">
                <a:latin typeface="+mn-lt"/>
              </a:rPr>
              <a:t>identificar </a:t>
            </a:r>
            <a:r>
              <a:rPr lang="es-MX" sz="3200" dirty="0" smtClean="0">
                <a:latin typeface="+mn-lt"/>
              </a:rPr>
              <a:t>las unidades de medidas así como los patrones de medición</a:t>
            </a:r>
            <a:r>
              <a:rPr lang="es-MX" sz="3200" dirty="0" smtClean="0"/>
              <a:t>.</a:t>
            </a:r>
            <a:endParaRPr lang="es-MX" sz="3200" dirty="0">
              <a:latin typeface="+mn-lt"/>
            </a:endParaRPr>
          </a:p>
          <a:p>
            <a:pPr algn="just">
              <a:defRPr/>
            </a:pPr>
            <a:endParaRPr lang="es-MX" sz="3200" dirty="0">
              <a:latin typeface="+mn-lt"/>
            </a:endParaRPr>
          </a:p>
        </p:txBody>
      </p:sp>
      <p:sp>
        <p:nvSpPr>
          <p:cNvPr id="3" name="Text Box 2"/>
          <p:cNvSpPr txBox="1">
            <a:spLocks noChangeArrowheads="1"/>
          </p:cNvSpPr>
          <p:nvPr/>
        </p:nvSpPr>
        <p:spPr bwMode="auto">
          <a:xfrm>
            <a:off x="601663" y="84138"/>
            <a:ext cx="5938837" cy="646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defRPr/>
            </a:pPr>
            <a:r>
              <a:rPr lang="es-ES_tradnl" sz="3600" b="1" dirty="0">
                <a:solidFill>
                  <a:srgbClr val="993300"/>
                </a:solidFill>
                <a:effectLst>
                  <a:outerShdw blurRad="38100" dist="38100" dir="2700000" algn="tl">
                    <a:srgbClr val="000000"/>
                  </a:outerShdw>
                </a:effectLst>
                <a:latin typeface="+mj-lt"/>
              </a:rPr>
              <a:t>Objetivo</a:t>
            </a:r>
            <a:endParaRPr lang="es-ES" sz="3600" b="1" dirty="0">
              <a:solidFill>
                <a:srgbClr val="993300"/>
              </a:solidFill>
              <a:effectLst>
                <a:outerShdw blurRad="38100" dist="38100" dir="2700000" algn="tl">
                  <a:srgbClr val="000000"/>
                </a:outerShdw>
              </a:effectLst>
              <a:latin typeface="+mj-lt"/>
            </a:endParaRPr>
          </a:p>
        </p:txBody>
      </p:sp>
    </p:spTree>
    <p:extLst>
      <p:ext uri="{BB962C8B-B14F-4D97-AF65-F5344CB8AC3E}">
        <p14:creationId xmlns:p14="http://schemas.microsoft.com/office/powerpoint/2010/main" val="323153326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16705" y="233645"/>
            <a:ext cx="6589199" cy="1280890"/>
          </a:xfrm>
          <a:noFill/>
          <a:ln>
            <a:noFill/>
          </a:ln>
        </p:spPr>
        <p:txBody>
          <a:bodyPr vert="horz" wrap="square" lIns="91440" tIns="45720" rIns="91440" bIns="45720" numCol="1" anchor="t" anchorCtr="0" compatLnSpc="1">
            <a:prstTxWarp prst="textNoShape">
              <a:avLst/>
            </a:prstTxWarp>
          </a:bodyPr>
          <a:lstStyle/>
          <a:p>
            <a:pPr algn="r"/>
            <a:r>
              <a:rPr lang="es-MX" dirty="0"/>
              <a:t>Patrones secundarios</a:t>
            </a:r>
          </a:p>
        </p:txBody>
      </p:sp>
      <p:sp>
        <p:nvSpPr>
          <p:cNvPr id="3" name="2 Marcador de contenido"/>
          <p:cNvSpPr>
            <a:spLocks noGrp="1"/>
          </p:cNvSpPr>
          <p:nvPr>
            <p:ph idx="1"/>
          </p:nvPr>
        </p:nvSpPr>
        <p:spPr>
          <a:xfrm>
            <a:off x="656565" y="1538790"/>
            <a:ext cx="7787825" cy="3777622"/>
          </a:xfrm>
        </p:spPr>
        <p:txBody>
          <a:bodyPr/>
          <a:lstStyle/>
          <a:p>
            <a:pPr marL="0" indent="0" algn="just">
              <a:buNone/>
            </a:pPr>
            <a:r>
              <a:rPr lang="es-MX" sz="2400" dirty="0" smtClean="0"/>
              <a:t>Son </a:t>
            </a:r>
            <a:r>
              <a:rPr lang="es-MX" sz="2400" dirty="0"/>
              <a:t>los patrones básicos de referencia que se usan en los laboratorios industriales de medición. Estos patrones se conservan en la industria particular interesada y se verifican localmente con otros patrones de referencia en el área. La responsabilidad del mantenimiento y calibración de los patrones secundarios depende del laboratorio industrial.</a:t>
            </a:r>
          </a:p>
          <a:p>
            <a:pPr marL="0" indent="0" algn="just">
              <a:buNone/>
            </a:pPr>
            <a:r>
              <a:rPr lang="es-MX" sz="2400" dirty="0"/>
              <a:t/>
            </a:r>
            <a:br>
              <a:rPr lang="es-MX" sz="2400" dirty="0"/>
            </a:br>
            <a:endParaRPr lang="es-MX" sz="2400" dirty="0"/>
          </a:p>
        </p:txBody>
      </p:sp>
    </p:spTree>
    <p:extLst>
      <p:ext uri="{BB962C8B-B14F-4D97-AF65-F5344CB8AC3E}">
        <p14:creationId xmlns:p14="http://schemas.microsoft.com/office/powerpoint/2010/main" val="331338097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61710" y="188640"/>
            <a:ext cx="6589199" cy="1280890"/>
          </a:xfrm>
          <a:noFill/>
          <a:ln>
            <a:noFill/>
          </a:ln>
        </p:spPr>
        <p:txBody>
          <a:bodyPr vert="horz" wrap="square" lIns="91440" tIns="45720" rIns="91440" bIns="45720" numCol="1" anchor="t" anchorCtr="0" compatLnSpc="1">
            <a:prstTxWarp prst="textNoShape">
              <a:avLst/>
            </a:prstTxWarp>
          </a:bodyPr>
          <a:lstStyle/>
          <a:p>
            <a:pPr algn="r"/>
            <a:r>
              <a:rPr lang="es-MX" dirty="0"/>
              <a:t>Patrones de trabajo</a:t>
            </a:r>
          </a:p>
        </p:txBody>
      </p:sp>
      <p:sp>
        <p:nvSpPr>
          <p:cNvPr id="3" name="2 Marcador de contenido"/>
          <p:cNvSpPr>
            <a:spLocks noGrp="1"/>
          </p:cNvSpPr>
          <p:nvPr>
            <p:ph idx="1"/>
          </p:nvPr>
        </p:nvSpPr>
        <p:spPr>
          <a:xfrm>
            <a:off x="746575" y="1628800"/>
            <a:ext cx="7335815" cy="3777622"/>
          </a:xfrm>
        </p:spPr>
        <p:txBody>
          <a:bodyPr/>
          <a:lstStyle/>
          <a:p>
            <a:pPr marL="0" indent="0" algn="just">
              <a:buNone/>
            </a:pPr>
            <a:r>
              <a:rPr lang="es-MX" sz="2400" dirty="0" smtClean="0"/>
              <a:t>Son </a:t>
            </a:r>
            <a:r>
              <a:rPr lang="es-MX" sz="2400" dirty="0"/>
              <a:t>las herramientas principales en un laboratorio de mediciones. Se utilizan para verificar y calibrar la exactitud y comportamiento de las mediciones efectuadas en las aplicaciones industriales.</a:t>
            </a:r>
          </a:p>
          <a:p>
            <a:pPr marL="0" indent="0" algn="just">
              <a:buNone/>
            </a:pPr>
            <a:r>
              <a:rPr lang="es-MX" sz="2400" dirty="0"/>
              <a:t/>
            </a:r>
            <a:br>
              <a:rPr lang="es-MX" sz="2400" dirty="0"/>
            </a:br>
            <a:endParaRPr lang="es-MX" sz="2400" dirty="0"/>
          </a:p>
        </p:txBody>
      </p:sp>
      <p:pic>
        <p:nvPicPr>
          <p:cNvPr id="6146" name="Picture 2" descr="http://www.cubadebate.cu/wp-content/uploads/2014/09/unidades-de-medid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6805" y="3744035"/>
            <a:ext cx="4161250" cy="29316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099016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86635" y="188640"/>
            <a:ext cx="7785865" cy="1280890"/>
          </a:xfrm>
        </p:spPr>
        <p:txBody>
          <a:bodyPr/>
          <a:lstStyle/>
          <a:p>
            <a:pPr lvl="0"/>
            <a:r>
              <a:rPr lang="es-MX" sz="2800" dirty="0"/>
              <a:t>Patrones IEEE </a:t>
            </a:r>
            <a:r>
              <a:rPr lang="es-MX" sz="2800" dirty="0" smtClean="0"/>
              <a:t/>
            </a:r>
            <a:br>
              <a:rPr lang="es-MX" sz="2800" dirty="0" smtClean="0"/>
            </a:br>
            <a:r>
              <a:rPr lang="es-MX" sz="2800" dirty="0" smtClean="0"/>
              <a:t>(</a:t>
            </a:r>
            <a:r>
              <a:rPr lang="es-MX" sz="2800" dirty="0" err="1"/>
              <a:t>Institute</a:t>
            </a:r>
            <a:r>
              <a:rPr lang="es-MX" sz="2800" dirty="0"/>
              <a:t> of </a:t>
            </a:r>
            <a:r>
              <a:rPr lang="es-MX" sz="2800" dirty="0" err="1"/>
              <a:t>Electrical</a:t>
            </a:r>
            <a:r>
              <a:rPr lang="es-MX" sz="2800" dirty="0"/>
              <a:t> and </a:t>
            </a:r>
            <a:r>
              <a:rPr lang="es-MX" sz="2800" dirty="0" err="1"/>
              <a:t>Electronics</a:t>
            </a:r>
            <a:r>
              <a:rPr lang="es-MX" sz="2800" dirty="0"/>
              <a:t> </a:t>
            </a:r>
            <a:r>
              <a:rPr lang="es-MX" sz="2800" dirty="0" err="1"/>
              <a:t>Engineers</a:t>
            </a:r>
            <a:r>
              <a:rPr lang="es-MX" sz="2800" dirty="0"/>
              <a:t>)</a:t>
            </a:r>
            <a:br>
              <a:rPr lang="es-MX" sz="2800" dirty="0"/>
            </a:br>
            <a:endParaRPr lang="es-MX" sz="2800" dirty="0"/>
          </a:p>
        </p:txBody>
      </p:sp>
      <p:sp>
        <p:nvSpPr>
          <p:cNvPr id="3" name="2 Marcador de contenido"/>
          <p:cNvSpPr>
            <a:spLocks noGrp="1"/>
          </p:cNvSpPr>
          <p:nvPr>
            <p:ph idx="1"/>
          </p:nvPr>
        </p:nvSpPr>
        <p:spPr>
          <a:xfrm>
            <a:off x="881590" y="1898830"/>
            <a:ext cx="7560840" cy="3690410"/>
          </a:xfrm>
        </p:spPr>
        <p:txBody>
          <a:bodyPr/>
          <a:lstStyle/>
          <a:p>
            <a:pPr marL="0" indent="0" algn="just">
              <a:buNone/>
            </a:pPr>
            <a:r>
              <a:rPr lang="es-MX" sz="2400" dirty="0"/>
              <a:t>Con la llegada de la electrónica y los aparatos eléctricos a los hogares, cada fabricante seguía unos patrones distintos para el diseño y fabricación de estos, lo que complicaba no sólo la posible reparación, sino incluso encontrar repuestos o impedía que dos aparatos complementarios pudiesen funcionar juntos. Pronto se vio que esta amalgama de criterios no era buena para el sector, por lo que los profesionales del sector se agruparon para poder usar normas comunes de fabricación que facilitasen el trabajo de los técnicos del </a:t>
            </a:r>
            <a:r>
              <a:rPr lang="es-MX" sz="2400" dirty="0" smtClean="0"/>
              <a:t>sector.</a:t>
            </a:r>
          </a:p>
          <a:p>
            <a:pPr marL="0" indent="0" algn="just">
              <a:buNone/>
            </a:pPr>
            <a:r>
              <a:rPr lang="es-MX" sz="2400" dirty="0"/>
              <a:t/>
            </a:r>
            <a:br>
              <a:rPr lang="es-MX" sz="2400" dirty="0"/>
            </a:br>
            <a:endParaRPr lang="es-MX" sz="2400" dirty="0"/>
          </a:p>
        </p:txBody>
      </p:sp>
      <p:pic>
        <p:nvPicPr>
          <p:cNvPr id="1026" name="Picture 2" descr="http://www.mastermagazine.info/termino/wp-content/uploads/IEEE-241x300.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689144" y="4222"/>
            <a:ext cx="1293616" cy="16103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436467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46675" y="233645"/>
            <a:ext cx="6722254" cy="1280890"/>
          </a:xfrm>
          <a:noFill/>
          <a:ln>
            <a:noFill/>
          </a:ln>
        </p:spPr>
        <p:txBody>
          <a:bodyPr vert="horz" wrap="square" lIns="91440" tIns="45720" rIns="91440" bIns="45720" numCol="1" anchor="t" anchorCtr="0" compatLnSpc="1">
            <a:prstTxWarp prst="textNoShape">
              <a:avLst/>
            </a:prstTxWarp>
          </a:bodyPr>
          <a:lstStyle/>
          <a:p>
            <a:pPr algn="r"/>
            <a:r>
              <a:rPr lang="es-ES" dirty="0"/>
              <a:t>Corriente Eléctrica</a:t>
            </a:r>
            <a:br>
              <a:rPr lang="es-ES" dirty="0"/>
            </a:br>
            <a:r>
              <a:rPr lang="es-ES" dirty="0"/>
              <a:t>(ampere - A)</a:t>
            </a:r>
            <a:endParaRPr lang="es-MX" dirty="0"/>
          </a:p>
        </p:txBody>
      </p:sp>
      <p:sp>
        <p:nvSpPr>
          <p:cNvPr id="3" name="2 Marcador de contenido"/>
          <p:cNvSpPr>
            <a:spLocks noGrp="1"/>
          </p:cNvSpPr>
          <p:nvPr>
            <p:ph idx="1"/>
          </p:nvPr>
        </p:nvSpPr>
        <p:spPr>
          <a:xfrm>
            <a:off x="521550" y="2033845"/>
            <a:ext cx="8012850" cy="3777622"/>
          </a:xfrm>
        </p:spPr>
        <p:txBody>
          <a:bodyPr/>
          <a:lstStyle/>
          <a:p>
            <a:pPr marL="0" indent="0" algn="just" eaLnBrk="1" hangingPunct="1">
              <a:buFontTx/>
              <a:buNone/>
            </a:pPr>
            <a:r>
              <a:rPr lang="es-ES" sz="2400" dirty="0"/>
              <a:t>El ampere es la intensidad de una corriente constante que, mantenida en dos conductores paralelos, rectilíneos, de longitud infinita, de sección circular despreciable y colocados a una distancia de un metro uno del otro en el v</a:t>
            </a:r>
            <a:r>
              <a:rPr lang="es-CO" sz="2400" dirty="0"/>
              <a:t>a</a:t>
            </a:r>
            <a:r>
              <a:rPr lang="es-ES" sz="2400" dirty="0"/>
              <a:t>c</a:t>
            </a:r>
            <a:r>
              <a:rPr lang="es-CO" sz="2400" dirty="0"/>
              <a:t>í</a:t>
            </a:r>
            <a:r>
              <a:rPr lang="es-ES" sz="2400" dirty="0"/>
              <a:t>o, produce entre estos conductores una fuerza igual a </a:t>
            </a:r>
            <a:r>
              <a:rPr lang="es-ES" sz="2400" dirty="0" smtClean="0"/>
              <a:t> </a:t>
            </a:r>
            <a:r>
              <a:rPr lang="es-ES" sz="2400" dirty="0"/>
              <a:t>2</a:t>
            </a:r>
            <a:r>
              <a:rPr lang="es-CO" sz="2400" dirty="0"/>
              <a:t> x 10</a:t>
            </a:r>
            <a:r>
              <a:rPr lang="es-CO" sz="2400" baseline="30000" dirty="0"/>
              <a:t>-07</a:t>
            </a:r>
            <a:r>
              <a:rPr lang="es-ES" sz="2400" dirty="0"/>
              <a:t> newton por metro de longitud</a:t>
            </a:r>
            <a:endParaRPr lang="es-MX" sz="2400" dirty="0"/>
          </a:p>
        </p:txBody>
      </p:sp>
      <p:sp>
        <p:nvSpPr>
          <p:cNvPr id="4" name="AutoShape 2" descr="Resultado de imagen para patrón corriente electric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4" descr="Resultado de imagen para patrón corriente electric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1269" name="Picture 5"/>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311860" y="4959170"/>
            <a:ext cx="3514725" cy="130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0550489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66654" y="233645"/>
            <a:ext cx="7335815" cy="1280890"/>
          </a:xfrm>
          <a:noFill/>
          <a:ln>
            <a:noFill/>
          </a:ln>
        </p:spPr>
        <p:txBody>
          <a:bodyPr vert="horz" wrap="square" lIns="91440" tIns="45720" rIns="91440" bIns="45720" numCol="1" anchor="t" anchorCtr="0" compatLnSpc="1">
            <a:prstTxWarp prst="textNoShape">
              <a:avLst/>
            </a:prstTxWarp>
          </a:bodyPr>
          <a:lstStyle/>
          <a:p>
            <a:pPr algn="r"/>
            <a:r>
              <a:rPr lang="es-ES" dirty="0" smtClean="0"/>
              <a:t>Patrón de Resistencia </a:t>
            </a:r>
            <a:r>
              <a:rPr lang="es-ES" dirty="0"/>
              <a:t>(ohm- </a:t>
            </a:r>
            <a:r>
              <a:rPr lang="es-ES" dirty="0">
                <a:sym typeface="Symbol"/>
              </a:rPr>
              <a:t></a:t>
            </a:r>
            <a:r>
              <a:rPr lang="es-ES" dirty="0"/>
              <a:t>)</a:t>
            </a:r>
            <a:endParaRPr lang="es-MX" dirty="0"/>
          </a:p>
        </p:txBody>
      </p:sp>
      <p:sp>
        <p:nvSpPr>
          <p:cNvPr id="3" name="2 Marcador de contenido"/>
          <p:cNvSpPr>
            <a:spLocks noGrp="1"/>
          </p:cNvSpPr>
          <p:nvPr>
            <p:ph idx="1"/>
          </p:nvPr>
        </p:nvSpPr>
        <p:spPr>
          <a:xfrm>
            <a:off x="476545" y="1538790"/>
            <a:ext cx="8012850" cy="3777622"/>
          </a:xfrm>
        </p:spPr>
        <p:txBody>
          <a:bodyPr/>
          <a:lstStyle/>
          <a:p>
            <a:pPr marL="0" indent="0" algn="just" eaLnBrk="1" hangingPunct="1">
              <a:buFontTx/>
              <a:buNone/>
            </a:pPr>
            <a:r>
              <a:rPr lang="es-MX" sz="2400" dirty="0"/>
              <a:t>El valor absoluto del ohm en el sistema SI se define en términos de las unidades fundamentales de longitud, masa y tiempo. La Oficina Internacional de Pesas y </a:t>
            </a:r>
            <a:r>
              <a:rPr lang="es-MX" sz="2400" dirty="0" smtClean="0"/>
              <a:t>Medidas, </a:t>
            </a:r>
            <a:r>
              <a:rPr lang="es-MX" sz="2400" dirty="0"/>
              <a:t>así como los laboratorios de patrones nacionales, efectúan la medición absoluta del ohm. Estos últimos conservan un grupo de patrones de resistencia primarios.</a:t>
            </a:r>
            <a:endParaRPr lang="es-MX" sz="2400" dirty="0"/>
          </a:p>
        </p:txBody>
      </p:sp>
      <p:pic>
        <p:nvPicPr>
          <p:cNvPr id="7172" name="Picture 4" descr="http://midebien.worldsecuresystems.com/images/productos/Meatest/Patrones%20de%20resistencia%20y%20capacitancia/MTE_NORMAS_RP_RESISTENCIA.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102170" y="4190230"/>
            <a:ext cx="2520280" cy="24446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978415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66654" y="233645"/>
            <a:ext cx="7335815" cy="1280890"/>
          </a:xfrm>
          <a:noFill/>
          <a:ln>
            <a:noFill/>
          </a:ln>
        </p:spPr>
        <p:txBody>
          <a:bodyPr vert="horz" wrap="square" lIns="91440" tIns="45720" rIns="91440" bIns="45720" numCol="1" anchor="t" anchorCtr="0" compatLnSpc="1">
            <a:prstTxWarp prst="textNoShape">
              <a:avLst/>
            </a:prstTxWarp>
          </a:bodyPr>
          <a:lstStyle/>
          <a:p>
            <a:pPr algn="r"/>
            <a:r>
              <a:rPr lang="es-ES" dirty="0" smtClean="0"/>
              <a:t>Patrón de Voltaje </a:t>
            </a:r>
            <a:endParaRPr lang="es-MX" dirty="0"/>
          </a:p>
        </p:txBody>
      </p:sp>
      <p:sp>
        <p:nvSpPr>
          <p:cNvPr id="3" name="2 Marcador de contenido"/>
          <p:cNvSpPr>
            <a:spLocks noGrp="1"/>
          </p:cNvSpPr>
          <p:nvPr>
            <p:ph idx="1"/>
          </p:nvPr>
        </p:nvSpPr>
        <p:spPr>
          <a:xfrm>
            <a:off x="701570" y="1178750"/>
            <a:ext cx="8012850" cy="3777622"/>
          </a:xfrm>
        </p:spPr>
        <p:txBody>
          <a:bodyPr/>
          <a:lstStyle/>
          <a:p>
            <a:pPr marL="0" indent="0" algn="just" eaLnBrk="1" hangingPunct="1">
              <a:buFontTx/>
              <a:buNone/>
            </a:pPr>
            <a:r>
              <a:rPr lang="es-MX" sz="2400" dirty="0" smtClean="0"/>
              <a:t>Por muchos años el voltaje patrón se  baso en una celda electroquímica llamada celda patrón saturada o celda patrón. Esta celda es dependiente de la temperatura y el voltaje de salida cambia cerca de -40</a:t>
            </a:r>
            <a:r>
              <a:rPr lang="es-MX" sz="2400" dirty="0" smtClean="0">
                <a:sym typeface="Symbol"/>
              </a:rPr>
              <a:t>V/°C del valor nominal de 1.01058V. También es afectada en proporción a la temperatura y porque el voltaje es una función de una reacción  química y no depende de ninguna otra constante física.</a:t>
            </a:r>
            <a:endParaRPr lang="es-MX" sz="2400"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0" y="4329100"/>
            <a:ext cx="2790310" cy="2342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0848835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1730" y="233645"/>
            <a:ext cx="6589199" cy="1280890"/>
          </a:xfrm>
        </p:spPr>
        <p:txBody>
          <a:bodyPr/>
          <a:lstStyle/>
          <a:p>
            <a:pPr algn="r"/>
            <a:r>
              <a:rPr lang="es-MX" dirty="0" smtClean="0"/>
              <a:t>Patrón de Capacitancia</a:t>
            </a:r>
            <a:endParaRPr lang="es-MX" dirty="0"/>
          </a:p>
        </p:txBody>
      </p:sp>
      <p:sp>
        <p:nvSpPr>
          <p:cNvPr id="3" name="2 Marcador de contenido"/>
          <p:cNvSpPr>
            <a:spLocks noGrp="1"/>
          </p:cNvSpPr>
          <p:nvPr>
            <p:ph idx="1"/>
          </p:nvPr>
        </p:nvSpPr>
        <p:spPr>
          <a:xfrm>
            <a:off x="431540" y="1403775"/>
            <a:ext cx="8280920" cy="3777622"/>
          </a:xfrm>
        </p:spPr>
        <p:txBody>
          <a:bodyPr/>
          <a:lstStyle/>
          <a:p>
            <a:pPr marL="0" indent="0" algn="just">
              <a:buNone/>
            </a:pPr>
            <a:r>
              <a:rPr lang="es-MX" sz="2400" dirty="0" smtClean="0"/>
              <a:t>Ya que la unidad de resistencia se representa con la resistencia patrón y la unidad de voltaje con una celda Weston patrón, muchas unidades eléctricas y magnéticas se pueden expresar en términos de estos patrones. La unidad de capacitancia (farad) puede medirse con un puente conmutable de cd de Maxwell, donde la capacitancia se calcula a partir de las ramas resistivas del puente y la frecuencia de conmutación cd.</a:t>
            </a:r>
            <a:endParaRPr lang="es-MX" sz="2400"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87136" y="4547639"/>
            <a:ext cx="2705672" cy="2287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7384758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61710" y="278650"/>
            <a:ext cx="6589199" cy="1280890"/>
          </a:xfrm>
        </p:spPr>
        <p:txBody>
          <a:bodyPr/>
          <a:lstStyle/>
          <a:p>
            <a:r>
              <a:rPr lang="es-MX" dirty="0" smtClean="0"/>
              <a:t>Patrón de Inductancia</a:t>
            </a:r>
            <a:endParaRPr lang="es-MX" dirty="0"/>
          </a:p>
        </p:txBody>
      </p:sp>
      <p:sp>
        <p:nvSpPr>
          <p:cNvPr id="3" name="2 Marcador de contenido"/>
          <p:cNvSpPr>
            <a:spLocks noGrp="1"/>
          </p:cNvSpPr>
          <p:nvPr>
            <p:ph idx="1"/>
          </p:nvPr>
        </p:nvSpPr>
        <p:spPr>
          <a:xfrm>
            <a:off x="881590" y="1628800"/>
            <a:ext cx="7425825" cy="3777622"/>
          </a:xfrm>
        </p:spPr>
        <p:txBody>
          <a:bodyPr/>
          <a:lstStyle/>
          <a:p>
            <a:pPr marL="0" indent="0" algn="just">
              <a:buNone/>
            </a:pPr>
            <a:r>
              <a:rPr lang="es-MX" sz="2400" dirty="0" smtClean="0"/>
              <a:t>El patrón de inductancia primaria se deriva del ohm y del farad en lugar de los inductores construidos geométricamente para la determinación del valor absoluto del ohm. </a:t>
            </a:r>
            <a:endParaRPr lang="es-MX" sz="2400" dirty="0"/>
          </a:p>
        </p:txBody>
      </p:sp>
      <p:sp>
        <p:nvSpPr>
          <p:cNvPr id="4" name="AutoShape 2" descr="Resultado de imagen para inductanc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4" descr="Resultado de imagen para inductanci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6" descr="Resultado de imagen para inductancia"/>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8" descr="Resultado de imagen para inductancia"/>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10" descr="Resultado de imagen para inductancia"/>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AutoShape 12" descr="data:image/jpeg;base64,/9j/4AAQSkZJRgABAQAAAQABAAD/2wCEAAkGBxQHBhQUBxQUFRUXGBsXGRMUGRkYFhcaFBwcFhYXHxQYHCggGBolGxQXIjUiJSk3Li4uGh80ODQsOCgtLisBCgoKDg0OGg8QFCwcHSU3Ky4rLCwsKzcsLCs0LCwsLCsrLCssKyssLCwsLiwrMCwsNywsKywsKzc3KyssNyw3LP/AABEIAJQBVQMBIgACEQEDEQH/xAAcAAEAAgIDAQAAAAAAAAAAAAAABQcEBgECAwj/xABHEAACAQMBAwcFDAkDBQEAAAAAAQIDBBEFBhIhBxMxQVFhgSJxkZPSFBYXMkJUVWKCoaTRFSNScnOSorHBN7KzM0Njg9MI/8QAFgEBAQEAAAAAAAAAAAAAAAAAAAEC/8QAGBEBAQEBAQAAAAAAAAAAAAAAAAFBMRH/2gAMAwEAAhEDEQA/ALxAAAAAAAAAAAAAAAAAAAAAAAAAAAAAAAAAAAAAAAAAAAAAAAAAAAAAAAAAAAAAAAAAAAAAAAAAAAAAAAAAAAx7ypOnQzZwjOX7MpOCf2lGXHwMg6slFY6ByuLXtoYWlnZTVWUpR8urFRi4JuTbUXwSi+hFmUHJ01z6Sl1qLckn3SaWfQfNfJb/AKyR/iXP+2ofTBclNsAAAAAAAAAAAAAAAAAAAAAAAAAAAAAAA4A5BBaLtfZ65qVWhpVeNSrSzvwSksJPdbTkkppPhmLa4rtJ0AAAAAAAAAAAAAAAAAAAB1fSdjwu7f3TR3YznD60MKXmzJPH9yUfNvJb/rLH+Jc/7Kh9JXdzGztpVLmSjCCcpSfBRjFZbb7EkaXZ8k1hY3yrWfuiFVNtVI1pqabzl73Tl5fpJDU9gqGrWvN6lWvKkG8uE7ibi8dGV1lyQ21KbK6m9Z0GlXn0Vd6ceGMQcnzax27u6S5iaVp0NK02nRs01CnFQim8vEVhcesywAAAAAAAAAAAAAAAAAAAAAAAAAAAHjdV1b0JSq5wll7sZTeO6EU2/BHsdZLJLwVvycw0V7S1pbITlK4lCUpRkq6UIOUd9R52CS8pw7X95ZR8+cg3+pN3/Bq/81M+gzWQ2gAIAAAAADjJp20fKTZ6HUcFKVaoumFLDSfY6j8leDbIDlG2mq6lqq0zZrLqSeKs4vHT0095dCS4yfZwJnZHk2tdEoxlfRjXrcMymswi+yMHw8Xx83QBrPwzyqPNvZJpdfPN/wBqWESWj8sdtdzxqdKdH60XzsV58JS/pLKhTUIpQSSXUuj0EZrezttrlHd1OlCf1sYmvNNeUvSBmWN9Tv7NVLKcZwaypxeV6TTtoeVCz0io4W7lXmuDVLG4n31HwfhkqLX6v6B1K5tdDuKkrdy3ZLOFJx6U8cHh5TaxnHcW9sJsVY2mlUq1BRuJTipc9UWVxXyab4Qx6e1ga0uWec1mnZJx7eeb+9UsEtovK/aX00tRhOg+jezzlP8Amik0u/dLGUUlwIfX9l7XXqLWpUotvoqLyai71NcfDoAlLe6hcWqqUJxlBrKmmnFrtz0YNJ1/lUstLm42jlcSXB83hQT/AIkuD8MlQ6ndy0q5r2enXM5WvOYbXBSUel7qfHDz0cJbq7S79kNjrLSbGE7GEa0pRUlcTSlKWVlNdUF3IDTFy0Tlxp2Sce3nm/6uawTWh8rdnqEkr9Tt2+G8/Lp/zxWUu9pFh4ILaHZG02gotX9KO8+irBKNRPt3l0+Z5QEzSuI1aCnTlFxa3lJNOLXTnPRg0jaDlTstJm42zlXkuD5vCgmv/I+D8MlS3t5U02vWsLW7k7Xnt1yWdxre3ZPd6d3pyovEt1l2bJ7E2eh20ZWsI1ZtJ8/NKUpZ4pxzwguzAGlrlnnJ5hZLd7eefhx5rBM6Hyu2moSSv4zoN/KeKlP+eKyl3uJYmCB2k2VtNctpfpOnFPDfPRxGccde+vN18AM3UdcoabpbuLurFUsJqaeVLPQo4+M32IrO95Sr3XLqVPY63eF8tx5ypj9rd+LDzPP+FXNGtTlfwp3dWrK0jVbWM5UJPypqHFRk1xeD6V0Wxo6fp8IaTGMaWE47nQ0+Klnpk32sCnnqW0TfH3V6ij/8zMt9v9U2elF7U27nTbxvThzU35pRW433YRceDyuraF3QcLqKnCSw4yWU0+rDAjdm9o6G0djzmmTzjhKD4Tg+yUf89DJgprajRqnJzrsL3Z/Puect2dJttRzxdN/UfU+lNFs6TqMNV06nWtHmFSKlF+fq86fDwAzAAAAAAAAAAAAAAAADwunNUX7lUZTx5KnJxi33yUZNLwZ7MrLWqOvz1ar+jpQVLffNqLpY3M+T8ZZzjGcgYfJxyd32ye1c7m8laThUhOEowqVd6O/OM8rNJJ43MYbRbK7ypPc20f7f30PyHubaP9v76H5AW2+jgV3txtje7LbQRfMxnZtLysPLb+MudTxGSfQmuPf1RHubaP8Ab++h+Ri6pS12lYTerVKapY8vnXb7mH1PeWALJ2Y2qttprfe02flJJypSwqkM56Y56OD4rh3k5k+WdGpXFTVILQ+cdbPk8zneXa8roj254Y6Szar2jU+Cj1fF5nD4dIFtEftBqH6J0OvXfHmqc547XGLaXi8LxKz3to+z/hMbUrLaDU7GdK9jvQmsSj+pWV50BKciml87Qr3t35VWpUlBSfTjhOo/tTf9JaJq3JtpFXQ9lKdHUoqNRSnJxTzhTk5LLXDOGbSAIPbbVHouytxWpcJRhiL7JTahF+mSZOGm8rsHPYOvu9Uqbfm5yK/yBqnJ1sfT1XYS4ndLM7nejCbWXFUm1Bpvr5xN9+EZ3IdqcqmnXFtXfGjNSS7FUypJd29BvxNi5LKqqbB2zh1Kafc41JJmm8jX63ai/nT+L7dSTj9yYFvmtco2qvR9jq9Si8TcVTi10p1WoZXmTb8DZTQ+WmDlsU3HojVpt+Z5j/eSA1zZXYuF7yYVpTiudrJ1YS648y3zcU+x7rz27xN8iWqu92YlSqPLoTwu3cqeXHwzvrwJ3YK4jHYG1k/ixoLe+wmpffFmkf8A59pONvduXRihHxiqjf3SiBbxrnKFqr0fY+4qUXibjuRfZKo9xPzrOfA2M0bllg57ET3eqpTb829j/KA0zSNi4XPJXWr1I5rPerwl8pRo5xFPsklJ/aXYbnyPaq9S2QUanTQm6P2UlKHgozS+ye2zFzGnyWQnN+TC1nvP9yMt7+zILkFg1oly30c8l4xhFv8A3IC0DVeVC+en7D3EqfByUaa/9s4wlx7d2UjajTuVu2dzsJX5pZcHTnhdkakd5+EcvwA1DSNlY33I9KSiudbncRljjmm3GKz2OnDH2jZeRvVHqGyKhVeXRm6efqvE4LwUseZI45Pr2Nbkvi5YXN060Jd26549MXF+JF8g0GtFuW+h1Y+lQWf7oC0AABEbWactV2cuKVRZ3qcsd0kt6L8JJM0/kO1B3WzNSnN/9Kr5PdGpFSX9W+WFcQ52jKPams+dYKdtOSvUdPi1p95Tpp9PN1a9PexwTahHpAucFP8Awd6v9Ifibn8h8Her/SH4m5/IC4AU/wDB3q/0h+JufyHwd6v9Ifibn8gLgBT/AMHer/SH4m5/IfB3q/0h+JufyAuAFP8Awd6v9Ifibn8h8Her/SH4i5/IC38nJpewGzd7oVWq9dunXUlFRhv1Kii023LNX4r44wvyN0XQAAAAAAAABwzS9tdhpbV6nTlVuZQoxWHRSzxy3vR44UmnjLXUbqAInZ/Z632fttzS6ahnpl0zl3yn0slgAAAAAAAYGu6bHWNHq0K3RUhKOezK4PweH4GecNZAoTQdrqmyWg3lldRaqptU/qTl5FTPcliS7eJYHI7oT0rZnnLhYnXe/h9Kglinnz8ZfaRM61sRZ63qsa9/TbnHGcNqM93o3o/K/LgbFGO6uAHJE7VaStc2erUHjM4NRb6pLyoP+ZIljhrIFAadtjU0TYy5sK8ZRq7zhBv5EZtqsn3rEsfvdxaHJXob0PZOHulYqVW6sl1re4QT791R8WzM1DYez1HXFdXVPNRNNrOITcfiuUPlNYXoRsYHJF7T6Utc0CtQlw5yDSfZLpg/CSRKBgfOtHaetpeyNfTa0ZKbquH7kZP9bTx1tyXD96RcnJ3ob0DZWlTrLFSS5youyc8NrwSjHwMm52RtLrXo3deknWjhqWXhuPxZOGcOS4ce5dhOJYA5PC+tY31nOncrMJxcZLtUlh/3Pc4fED53u7q52MpXmnSy41sJS48U/lwXXvw8l967i5OTzQns9svTpV1io81Kn70+OPBYXgTF5pNG+uadS8pU5zpvMJyinKD4Pg30cUvQjNAAAAAAAAAAAAAAAAAAAAAAAAAAAAAAAAAAAAAAABhapq1DSKKlqlalRi3uqVWcYJvpwnJrLwn6AM0EB79tO+f2fr6ftD37ad8/s/X0/aAnwQHv2075/Z+vp+0Pftp3z+z9fT9oCfBAe/bTvn9n6+n7Q9+2nfP7P19P2gJ8EB79tO+f2fr6ftD37ad8/s/X0/aAnwQHv2075/Z+vp+0Pftp3z+z9fT9oCfBAe/bTvn9n6+n7Q9+2nfP7P19P2gJ8EB79tO+f2fr6ftD37ad8/s/X0/aAnwaTqe21va3POWF9ZVqeEpW/PUY1OHyqdTexKX1JcH1NdeyaDrlHX7HndKmpwzuvtjJJNxkuqWJJ470BJAAAAAAAAAAAAAAAAAAAAAAAAAAAAAAAAAAAcSipfGWTkAdebXYvQObXYvQdgB15tdi9A5tdi9B2AHXm12L0HWUYwjme6kut4weh0q01VptVEmnwaaymn0prrQHirmk3wnT9MTmValCeJygn2NrPHo4Hzve2cOTflhhKcF7mc9+Lkk1GnXTjLGehwcn0dSXaXNDT6es7bOvOEJK0p81GeE81a2Jz44+RT3Enn/uS7BOejaObXYvQObXYvQcpcDkDrza7F6Bza7F6DsAOvNrsXoOHTXYvQdwBCapptbUrncclSt8eU6eVXqN9Md/H6qHfHyn1OPXKWVnTsLaNOyhGEIrCjFYSPcAAAAAAAAAAAAAAAAAAAAAAAAAAAAAAAAAAAAAAAAAAAAAAFacuOyU9odAhV02nKdejLhGCzKcKjUZRwuLw92XgzctkdH/AEDs/RoSblKMVvzbbcpvjOWXxfH7sEyBAAAAAAAAAAAAAAAAAAAAAAAAAAAAAAAAAAAAAAAAAAAAAAAAAAAAAAAAAAAAAAAAAAAAAAAAAAAAAAAAAAAAAAAAB//Z"/>
          <p:cNvSpPr>
            <a:spLocks noChangeAspect="1" noChangeArrowheads="1"/>
          </p:cNvSpPr>
          <p:nvPr/>
        </p:nvSpPr>
        <p:spPr bwMode="auto">
          <a:xfrm>
            <a:off x="917575" y="617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253" name="Picture 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47987" y="3924055"/>
            <a:ext cx="3248025" cy="1409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6348596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Conclusión</a:t>
            </a:r>
            <a:endParaRPr lang="es-MX" dirty="0"/>
          </a:p>
        </p:txBody>
      </p:sp>
      <p:sp>
        <p:nvSpPr>
          <p:cNvPr id="3" name="2 Marcador de contenido"/>
          <p:cNvSpPr>
            <a:spLocks noGrp="1"/>
          </p:cNvSpPr>
          <p:nvPr>
            <p:ph idx="1"/>
          </p:nvPr>
        </p:nvSpPr>
        <p:spPr>
          <a:xfrm>
            <a:off x="881590" y="1808820"/>
            <a:ext cx="7830870" cy="3777622"/>
          </a:xfrm>
        </p:spPr>
        <p:txBody>
          <a:bodyPr/>
          <a:lstStyle/>
          <a:p>
            <a:pPr marL="0" indent="0" algn="just">
              <a:buNone/>
            </a:pPr>
            <a:r>
              <a:rPr lang="es-MX" sz="2800" dirty="0" smtClean="0"/>
              <a:t>De tal forma que se puede concluir que </a:t>
            </a:r>
            <a:r>
              <a:rPr lang="es-MX" sz="2800" dirty="0" smtClean="0"/>
              <a:t>las unidades de medición se utilizan en nuestra vida diaria por lo cuál es fundamental conocer de donde provienen y por que patrones de rigen.</a:t>
            </a:r>
            <a:endParaRPr lang="es-MX" sz="2800" dirty="0"/>
          </a:p>
        </p:txBody>
      </p:sp>
    </p:spTree>
    <p:extLst>
      <p:ext uri="{BB962C8B-B14F-4D97-AF65-F5344CB8AC3E}">
        <p14:creationId xmlns:p14="http://schemas.microsoft.com/office/powerpoint/2010/main" val="19186909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36685" y="368660"/>
            <a:ext cx="4860540" cy="1143000"/>
          </a:xfrm>
        </p:spPr>
        <p:txBody>
          <a:bodyPr/>
          <a:lstStyle/>
          <a:p>
            <a:pPr eaLnBrk="1" fontAlgn="auto" hangingPunct="1">
              <a:spcAft>
                <a:spcPts val="0"/>
              </a:spcAft>
              <a:defRPr/>
            </a:pPr>
            <a:r>
              <a:rPr lang="es-MX" b="1" dirty="0" smtClean="0"/>
              <a:t>Bibliografía</a:t>
            </a:r>
            <a:endParaRPr lang="es-MX" b="1" dirty="0"/>
          </a:p>
        </p:txBody>
      </p:sp>
      <p:sp>
        <p:nvSpPr>
          <p:cNvPr id="58371" name="2 Marcador de contenido"/>
          <p:cNvSpPr>
            <a:spLocks noGrp="1"/>
          </p:cNvSpPr>
          <p:nvPr>
            <p:ph idx="1"/>
          </p:nvPr>
        </p:nvSpPr>
        <p:spPr>
          <a:xfrm>
            <a:off x="791580" y="1853825"/>
            <a:ext cx="7245805" cy="3777622"/>
          </a:xfrm>
        </p:spPr>
        <p:txBody>
          <a:bodyPr/>
          <a:lstStyle/>
          <a:p>
            <a:pPr marL="571500" indent="-457200" algn="just" eaLnBrk="1" hangingPunct="1">
              <a:buFont typeface="Cambria" pitchFamily="18" charset="0"/>
              <a:buAutoNum type="arabicParenR"/>
            </a:pPr>
            <a:endParaRPr lang="en-US" altLang="es-MX" dirty="0" smtClean="0"/>
          </a:p>
          <a:p>
            <a:pPr algn="just"/>
            <a:r>
              <a:rPr lang="es-ES" dirty="0"/>
              <a:t>1.- Cooper W.D. y </a:t>
            </a:r>
            <a:r>
              <a:rPr lang="es-ES" dirty="0" err="1"/>
              <a:t>Helfrick</a:t>
            </a:r>
            <a:r>
              <a:rPr lang="es-ES" dirty="0"/>
              <a:t> A.D., Instrumentación Electrónica Moderna y Técnicas de Medición, Ed. Prentice Hall Hispanoamericana, México. Traducido de la primera edición en inglés. 1991.</a:t>
            </a:r>
            <a:endParaRPr lang="es-MX" dirty="0"/>
          </a:p>
          <a:p>
            <a:pPr algn="just"/>
            <a:r>
              <a:rPr lang="es-ES" dirty="0"/>
              <a:t>2.- </a:t>
            </a:r>
            <a:r>
              <a:rPr lang="es-ES" dirty="0" err="1"/>
              <a:t>Baird</a:t>
            </a:r>
            <a:r>
              <a:rPr lang="es-ES" dirty="0"/>
              <a:t>, D.C.,  Experimentación: una introducción a la teoría de mediciones y al diseño experimental, Ed. Prentice Hall Hispanoamericana, México. Traducido de la segunda edición en inglés. 1991. </a:t>
            </a:r>
            <a:endParaRPr lang="en-US" altLang="es-MX" dirty="0" smtClean="0"/>
          </a:p>
        </p:txBody>
      </p:sp>
    </p:spTree>
    <p:extLst>
      <p:ext uri="{BB962C8B-B14F-4D97-AF65-F5344CB8AC3E}">
        <p14:creationId xmlns:p14="http://schemas.microsoft.com/office/powerpoint/2010/main" val="29802824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09600" y="2603292"/>
            <a:ext cx="7315200" cy="1015663"/>
          </a:xfrm>
          <a:prstGeom prst="rect">
            <a:avLst/>
          </a:prstGeom>
          <a:solidFill>
            <a:schemeClr val="accent1">
              <a:lumMod val="50000"/>
            </a:schemeClr>
          </a:solidFill>
          <a:ln>
            <a:solidFill>
              <a:schemeClr val="bg2">
                <a:lumMod val="50000"/>
              </a:schemeClr>
            </a:solidFill>
          </a:ln>
          <a:effectLst>
            <a:glow rad="228600">
              <a:schemeClr val="accent1">
                <a:lumMod val="60000"/>
                <a:lumOff val="40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hemeClr val="accent5"/>
          </a:lnRef>
          <a:fillRef idx="1002">
            <a:schemeClr val="dk1"/>
          </a:fillRef>
          <a:effectRef idx="3">
            <a:schemeClr val="accent5"/>
          </a:effectRef>
          <a:fontRef idx="minor">
            <a:schemeClr val="lt1"/>
          </a:fontRef>
        </p:style>
        <p:txBody>
          <a:bodyPr>
            <a:spAutoFit/>
          </a:bodyPr>
          <a:lstStyle/>
          <a:p>
            <a:pPr>
              <a:defRPr/>
            </a:pPr>
            <a:r>
              <a:rPr lang="es-MX" sz="6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Contenido</a:t>
            </a:r>
          </a:p>
        </p:txBody>
      </p:sp>
    </p:spTree>
    <p:extLst>
      <p:ext uri="{BB962C8B-B14F-4D97-AF65-F5344CB8AC3E}">
        <p14:creationId xmlns:p14="http://schemas.microsoft.com/office/powerpoint/2010/main" val="30545772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36685" y="323655"/>
            <a:ext cx="6589199" cy="1280890"/>
          </a:xfrm>
        </p:spPr>
        <p:txBody>
          <a:bodyPr/>
          <a:lstStyle/>
          <a:p>
            <a:pPr lvl="0"/>
            <a:r>
              <a:rPr lang="es-ES" sz="3600" b="1" dirty="0" smtClean="0"/>
              <a:t>PATRONES </a:t>
            </a:r>
            <a:r>
              <a:rPr lang="es-ES" sz="3600" b="1" dirty="0"/>
              <a:t>Y SISTEMA DE UNIDADES</a:t>
            </a:r>
            <a:r>
              <a:rPr lang="es-MX" sz="3600" dirty="0"/>
              <a:t/>
            </a:r>
            <a:br>
              <a:rPr lang="es-MX" sz="3600" dirty="0"/>
            </a:br>
            <a:endParaRPr lang="es-MX" sz="3600"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847465613"/>
              </p:ext>
            </p:extLst>
          </p:nvPr>
        </p:nvGraphicFramePr>
        <p:xfrm>
          <a:off x="457200" y="1600200"/>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454718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71700" y="303395"/>
            <a:ext cx="6589199" cy="1280890"/>
          </a:xfrm>
        </p:spPr>
        <p:txBody>
          <a:bodyPr/>
          <a:lstStyle/>
          <a:p>
            <a:r>
              <a:rPr lang="es-MX" b="1" dirty="0" smtClean="0"/>
              <a:t>Metrología</a:t>
            </a:r>
            <a:endParaRPr lang="es-MX" b="1" dirty="0"/>
          </a:p>
        </p:txBody>
      </p:sp>
      <p:sp>
        <p:nvSpPr>
          <p:cNvPr id="5" name="Rectangle 3"/>
          <p:cNvSpPr txBox="1">
            <a:spLocks noChangeArrowheads="1"/>
          </p:cNvSpPr>
          <p:nvPr/>
        </p:nvSpPr>
        <p:spPr bwMode="auto">
          <a:xfrm>
            <a:off x="457200" y="1600200"/>
            <a:ext cx="82296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ts val="1000"/>
              </a:spcBef>
              <a:spcAft>
                <a:spcPct val="0"/>
              </a:spcAft>
              <a:buClr>
                <a:schemeClr val="accent1"/>
              </a:buClr>
              <a:buFont typeface="Wingdings 3" panose="05040102010807070707" pitchFamily="18" charset="2"/>
              <a:buChar char=""/>
              <a:defRPr kern="1200">
                <a:solidFill>
                  <a:srgbClr val="404040"/>
                </a:solidFill>
                <a:latin typeface="+mn-lt"/>
                <a:ea typeface="+mn-ea"/>
                <a:cs typeface="+mn-cs"/>
              </a:defRPr>
            </a:lvl1pPr>
            <a:lvl2pPr marL="742950" indent="-285750" algn="l" defTabSz="457200" rtl="0" eaLnBrk="0" fontAlgn="base" hangingPunct="0">
              <a:spcBef>
                <a:spcPts val="1000"/>
              </a:spcBef>
              <a:spcAft>
                <a:spcPct val="0"/>
              </a:spcAft>
              <a:buClr>
                <a:schemeClr val="accent1"/>
              </a:buClr>
              <a:buFont typeface="Wingdings 3" panose="05040102010807070707" pitchFamily="18" charset="2"/>
              <a:buChar char=""/>
              <a:defRPr sz="1600" kern="1200">
                <a:solidFill>
                  <a:srgbClr val="404040"/>
                </a:solidFill>
                <a:latin typeface="+mn-lt"/>
                <a:ea typeface="+mn-ea"/>
                <a:cs typeface="+mn-cs"/>
              </a:defRPr>
            </a:lvl2pPr>
            <a:lvl3pPr marL="1143000" indent="-228600" algn="l" defTabSz="457200" rtl="0" eaLnBrk="0" fontAlgn="base" hangingPunct="0">
              <a:spcBef>
                <a:spcPts val="1000"/>
              </a:spcBef>
              <a:spcAft>
                <a:spcPct val="0"/>
              </a:spcAft>
              <a:buClr>
                <a:schemeClr val="accent1"/>
              </a:buClr>
              <a:buFont typeface="Wingdings 3" panose="05040102010807070707" pitchFamily="18" charset="2"/>
              <a:buChar char=""/>
              <a:defRPr sz="1400" kern="1200">
                <a:solidFill>
                  <a:srgbClr val="404040"/>
                </a:solidFill>
                <a:latin typeface="+mn-lt"/>
                <a:ea typeface="+mn-ea"/>
                <a:cs typeface="+mn-cs"/>
              </a:defRPr>
            </a:lvl3pPr>
            <a:lvl4pPr marL="16002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4pPr>
            <a:lvl5pPr marL="20574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just" eaLnBrk="1" hangingPunct="1">
              <a:buNone/>
              <a:defRPr/>
            </a:pPr>
            <a:r>
              <a:rPr lang="es-ES" sz="2800" dirty="0" smtClean="0"/>
              <a:t>La metrología (del griego </a:t>
            </a:r>
            <a:r>
              <a:rPr lang="es-ES" sz="2800" dirty="0" err="1" smtClean="0"/>
              <a:t>μετρoν</a:t>
            </a:r>
            <a:r>
              <a:rPr lang="es-ES" sz="2800" dirty="0" smtClean="0"/>
              <a:t>, medida y </a:t>
            </a:r>
            <a:r>
              <a:rPr lang="es-ES" sz="2800" dirty="0" err="1" smtClean="0"/>
              <a:t>λoγoς</a:t>
            </a:r>
            <a:r>
              <a:rPr lang="es-ES" sz="2800" dirty="0" smtClean="0"/>
              <a:t>, tratado) es la ciencia de la medida. Tiene por objetivo el estudio de los sistemas de medida en cualquier campo de la ciencia. También tiene como objetivo indirecto que se cumpla con la calidad.</a:t>
            </a:r>
          </a:p>
          <a:p>
            <a:pPr marL="0" indent="0" eaLnBrk="1" hangingPunct="1">
              <a:buNone/>
              <a:defRPr/>
            </a:pPr>
            <a:r>
              <a:rPr lang="es-ES" sz="2800" dirty="0" smtClean="0"/>
              <a:t>La Metrología tiene dos características muy importantes el resultado</a:t>
            </a:r>
            <a:r>
              <a:rPr lang="es-ES" sz="2800" b="1" dirty="0" smtClean="0"/>
              <a:t> de la medición y</a:t>
            </a:r>
            <a:r>
              <a:rPr lang="es-ES" sz="2800" dirty="0" smtClean="0"/>
              <a:t> la incertidumbre</a:t>
            </a:r>
            <a:r>
              <a:rPr lang="es-ES" sz="2800" b="1" dirty="0" smtClean="0"/>
              <a:t> de medida</a:t>
            </a:r>
            <a:r>
              <a:rPr lang="es-ES" sz="2800" dirty="0" smtClean="0"/>
              <a:t>. </a:t>
            </a:r>
          </a:p>
        </p:txBody>
      </p:sp>
    </p:spTree>
    <p:extLst>
      <p:ext uri="{BB962C8B-B14F-4D97-AF65-F5344CB8AC3E}">
        <p14:creationId xmlns:p14="http://schemas.microsoft.com/office/powerpoint/2010/main" val="3754327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46675" y="278650"/>
            <a:ext cx="6589199" cy="1280890"/>
          </a:xfrm>
        </p:spPr>
        <p:txBody>
          <a:bodyPr/>
          <a:lstStyle/>
          <a:p>
            <a:r>
              <a:rPr lang="es-MX" b="1" dirty="0" smtClean="0"/>
              <a:t>Conceptos</a:t>
            </a:r>
            <a:endParaRPr lang="es-MX" b="1" dirty="0"/>
          </a:p>
        </p:txBody>
      </p:sp>
      <p:sp>
        <p:nvSpPr>
          <p:cNvPr id="3" name="2 Marcador de contenido"/>
          <p:cNvSpPr>
            <a:spLocks noGrp="1"/>
          </p:cNvSpPr>
          <p:nvPr>
            <p:ph idx="1"/>
          </p:nvPr>
        </p:nvSpPr>
        <p:spPr>
          <a:xfrm>
            <a:off x="566555" y="1493785"/>
            <a:ext cx="8145905" cy="4310735"/>
          </a:xfrm>
        </p:spPr>
        <p:txBody>
          <a:bodyPr/>
          <a:lstStyle/>
          <a:p>
            <a:pPr marL="457200" indent="-457200" algn="just" eaLnBrk="1" hangingPunct="1">
              <a:buFont typeface="Wingdings" pitchFamily="2" charset="2"/>
              <a:buChar char="q"/>
            </a:pPr>
            <a:r>
              <a:rPr lang="es-MX" sz="2800" b="1" dirty="0"/>
              <a:t>Medi</a:t>
            </a:r>
            <a:r>
              <a:rPr lang="es-MX" sz="2800" dirty="0"/>
              <a:t>r: comparar dos magnitudes de la misma especie.</a:t>
            </a:r>
          </a:p>
          <a:p>
            <a:pPr algn="just" eaLnBrk="1" hangingPunct="1"/>
            <a:endParaRPr lang="es-MX" sz="2800" dirty="0"/>
          </a:p>
          <a:p>
            <a:pPr marL="457200" indent="-457200" algn="just" eaLnBrk="1" hangingPunct="1">
              <a:buFont typeface="Wingdings" pitchFamily="2" charset="2"/>
              <a:buChar char="q"/>
            </a:pPr>
            <a:r>
              <a:rPr lang="es-MX" sz="2800" b="1" dirty="0"/>
              <a:t>Unidad: </a:t>
            </a:r>
            <a:r>
              <a:rPr lang="es-MX" sz="2800" dirty="0"/>
              <a:t>cantidad fija de una magnitud tomada arbitrariamente que sirve de referencia o comparación para medir. Cualquier cantidad ha de estar expresada mediante un valor numérico y la unidad utilizada</a:t>
            </a:r>
          </a:p>
          <a:p>
            <a:endParaRPr lang="es-MX" sz="2800" dirty="0"/>
          </a:p>
        </p:txBody>
      </p:sp>
      <p:sp>
        <p:nvSpPr>
          <p:cNvPr id="4" name="3 Rectángulo"/>
          <p:cNvSpPr/>
          <p:nvPr/>
        </p:nvSpPr>
        <p:spPr>
          <a:xfrm>
            <a:off x="5382090" y="5904275"/>
            <a:ext cx="1683474" cy="461665"/>
          </a:xfrm>
          <a:prstGeom prst="rect">
            <a:avLst/>
          </a:prstGeom>
        </p:spPr>
        <p:style>
          <a:lnRef idx="0">
            <a:schemeClr val="accent1"/>
          </a:lnRef>
          <a:fillRef idx="3">
            <a:schemeClr val="accent1"/>
          </a:fillRef>
          <a:effectRef idx="3">
            <a:schemeClr val="accent1"/>
          </a:effectRef>
          <a:fontRef idx="minor">
            <a:schemeClr val="lt1"/>
          </a:fontRef>
        </p:style>
        <p:txBody>
          <a:bodyPr wrap="none">
            <a:spAutoFit/>
          </a:bodyPr>
          <a:lstStyle/>
          <a:p>
            <a:r>
              <a:rPr lang="es-MX" sz="2400" i="1" dirty="0"/>
              <a:t>l </a:t>
            </a:r>
            <a:r>
              <a:rPr lang="es-MX" sz="2400" dirty="0"/>
              <a:t>= 123 cm</a:t>
            </a:r>
          </a:p>
        </p:txBody>
      </p:sp>
      <p:sp>
        <p:nvSpPr>
          <p:cNvPr id="5" name="4 Rectángulo"/>
          <p:cNvSpPr/>
          <p:nvPr/>
        </p:nvSpPr>
        <p:spPr>
          <a:xfrm>
            <a:off x="2366754" y="5904274"/>
            <a:ext cx="1395155" cy="461665"/>
          </a:xfrm>
          <a:prstGeom prst="rect">
            <a:avLst/>
          </a:prstGeom>
        </p:spPr>
        <p:style>
          <a:lnRef idx="0">
            <a:schemeClr val="accent1"/>
          </a:lnRef>
          <a:fillRef idx="3">
            <a:schemeClr val="accent1"/>
          </a:fillRef>
          <a:effectRef idx="3">
            <a:schemeClr val="accent1"/>
          </a:effectRef>
          <a:fontRef idx="minor">
            <a:schemeClr val="lt1"/>
          </a:fontRef>
        </p:style>
        <p:txBody>
          <a:bodyPr wrap="square">
            <a:spAutoFit/>
          </a:bodyPr>
          <a:lstStyle/>
          <a:p>
            <a:r>
              <a:rPr lang="es-MX" sz="2400" i="1" dirty="0"/>
              <a:t>t = 18 s</a:t>
            </a:r>
          </a:p>
        </p:txBody>
      </p:sp>
    </p:spTree>
    <p:extLst>
      <p:ext uri="{BB962C8B-B14F-4D97-AF65-F5344CB8AC3E}">
        <p14:creationId xmlns:p14="http://schemas.microsoft.com/office/powerpoint/2010/main" val="20818573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16705" y="188640"/>
            <a:ext cx="6589199" cy="1280890"/>
          </a:xfrm>
        </p:spPr>
        <p:txBody>
          <a:bodyPr/>
          <a:lstStyle/>
          <a:p>
            <a:r>
              <a:rPr lang="es-MX" b="1" dirty="0"/>
              <a:t>Medidas</a:t>
            </a:r>
            <a:br>
              <a:rPr lang="es-MX" b="1" dirty="0"/>
            </a:br>
            <a:endParaRPr lang="es-MX" dirty="0"/>
          </a:p>
        </p:txBody>
      </p:sp>
      <p:sp>
        <p:nvSpPr>
          <p:cNvPr id="3" name="2 Marcador de contenido"/>
          <p:cNvSpPr>
            <a:spLocks noGrp="1"/>
          </p:cNvSpPr>
          <p:nvPr>
            <p:ph idx="1"/>
          </p:nvPr>
        </p:nvSpPr>
        <p:spPr>
          <a:xfrm>
            <a:off x="476545" y="1583795"/>
            <a:ext cx="7922840" cy="4057397"/>
          </a:xfrm>
        </p:spPr>
        <p:txBody>
          <a:bodyPr/>
          <a:lstStyle/>
          <a:p>
            <a:pPr marL="0" indent="0">
              <a:buNone/>
            </a:pPr>
            <a:r>
              <a:rPr lang="es-MX" sz="3200" dirty="0" smtClean="0"/>
              <a:t>Tipos </a:t>
            </a:r>
            <a:r>
              <a:rPr lang="es-MX" sz="3200" dirty="0"/>
              <a:t>de medidas:</a:t>
            </a:r>
          </a:p>
          <a:p>
            <a:pPr lvl="1"/>
            <a:r>
              <a:rPr lang="es-MX" sz="2800" dirty="0"/>
              <a:t>Medida directa</a:t>
            </a:r>
          </a:p>
          <a:p>
            <a:pPr lvl="1"/>
            <a:r>
              <a:rPr lang="es-MX" sz="2800" dirty="0"/>
              <a:t>Medida indirecta: usa una ecuación que liga </a:t>
            </a:r>
            <a:r>
              <a:rPr lang="es-MX" sz="2800" dirty="0" smtClean="0"/>
              <a:t>a diferentes magnitudes</a:t>
            </a:r>
          </a:p>
          <a:p>
            <a:pPr marL="457200" lvl="1" indent="0">
              <a:buNone/>
            </a:pPr>
            <a:r>
              <a:rPr lang="es-MX" sz="2800" dirty="0" smtClean="0"/>
              <a:t>	Ejemplo</a:t>
            </a:r>
            <a:r>
              <a:rPr lang="es-MX" sz="2800" dirty="0"/>
              <a:t>: superficie de un rectángulo</a:t>
            </a:r>
          </a:p>
        </p:txBody>
      </p:sp>
      <p:pic>
        <p:nvPicPr>
          <p:cNvPr id="47106"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591781" y="4554125"/>
            <a:ext cx="4635514" cy="1839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20208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1736685" y="188640"/>
            <a:ext cx="6589199" cy="128089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b="1" dirty="0" smtClean="0"/>
              <a:t>Unidad de medida</a:t>
            </a:r>
          </a:p>
        </p:txBody>
      </p:sp>
      <p:sp>
        <p:nvSpPr>
          <p:cNvPr id="46083" name="Rectangle 3"/>
          <p:cNvSpPr>
            <a:spLocks noGrp="1" noChangeArrowheads="1"/>
          </p:cNvSpPr>
          <p:nvPr>
            <p:ph type="body" idx="1"/>
          </p:nvPr>
        </p:nvSpPr>
        <p:spPr>
          <a:xfrm>
            <a:off x="521550" y="1583794"/>
            <a:ext cx="8055895" cy="490554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gn="just" eaLnBrk="1" hangingPunct="1">
              <a:buNone/>
            </a:pPr>
            <a:r>
              <a:rPr lang="es-ES" sz="2800" dirty="0" smtClean="0"/>
              <a:t>Un conjunto consistente de unidades de medida en el que ninguna magnitud tenga más de una unidad asociada es denominado sistema de unidades.</a:t>
            </a:r>
          </a:p>
          <a:p>
            <a:pPr marL="0" indent="0" algn="just" eaLnBrk="1" hangingPunct="1">
              <a:buNone/>
            </a:pPr>
            <a:r>
              <a:rPr lang="es-ES" sz="2800" dirty="0" smtClean="0"/>
              <a:t>Todas las unidades denotan cantidades escalares. En el caso de las magnitudes vectoriales, se interpreta que cada uno de los componentes está expresado en la unidad indicada.</a:t>
            </a:r>
            <a:endParaRPr lang="es-ES" sz="2800" dirty="0" smtClean="0">
              <a:effectLst/>
            </a:endParaRPr>
          </a:p>
        </p:txBody>
      </p:sp>
    </p:spTree>
    <p:extLst>
      <p:ext uri="{BB962C8B-B14F-4D97-AF65-F5344CB8AC3E}">
        <p14:creationId xmlns:p14="http://schemas.microsoft.com/office/powerpoint/2010/main" val="1166170377"/>
      </p:ext>
    </p:extLst>
  </p:cSld>
  <p:clrMapOvr>
    <a:masterClrMapping/>
  </p:clrMapOvr>
  <p:timing>
    <p:tnLst>
      <p:par>
        <p:cTn id="1" dur="indefinite" restart="never" nodeType="tmRoot"/>
      </p:par>
    </p:tnLst>
  </p:timing>
</p:sld>
</file>

<file path=ppt/theme/theme1.xml><?xml version="1.0" encoding="utf-8"?>
<a:theme xmlns:a="http://schemas.openxmlformats.org/drawingml/2006/main" name="1_Espiral">
  <a:themeElements>
    <a:clrScheme name="Verde amarillo">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Espiral">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2092</TotalTime>
  <Words>1685</Words>
  <Application>Microsoft Office PowerPoint</Application>
  <PresentationFormat>Presentación en pantalla (4:3)</PresentationFormat>
  <Paragraphs>143</Paragraphs>
  <Slides>39</Slides>
  <Notes>2</Notes>
  <HiddenSlides>0</HiddenSlides>
  <MMClips>0</MMClips>
  <ScaleCrop>false</ScaleCrop>
  <HeadingPairs>
    <vt:vector size="4" baseType="variant">
      <vt:variant>
        <vt:lpstr>Tema</vt:lpstr>
      </vt:variant>
      <vt:variant>
        <vt:i4>1</vt:i4>
      </vt:variant>
      <vt:variant>
        <vt:lpstr>Títulos de diapositiva</vt:lpstr>
      </vt:variant>
      <vt:variant>
        <vt:i4>39</vt:i4>
      </vt:variant>
    </vt:vector>
  </HeadingPairs>
  <TitlesOfParts>
    <vt:vector size="40" baseType="lpstr">
      <vt:lpstr>1_Espiral</vt:lpstr>
      <vt:lpstr>Presentación de PowerPoint</vt:lpstr>
      <vt:lpstr>Presentación de PowerPoint</vt:lpstr>
      <vt:lpstr>Presentación de PowerPoint</vt:lpstr>
      <vt:lpstr>Presentación de PowerPoint</vt:lpstr>
      <vt:lpstr>PATRONES Y SISTEMA DE UNIDADES </vt:lpstr>
      <vt:lpstr>Metrología</vt:lpstr>
      <vt:lpstr>Conceptos</vt:lpstr>
      <vt:lpstr>Medidas </vt:lpstr>
      <vt:lpstr>Unidad de medida</vt:lpstr>
      <vt:lpstr>Sistemas de Unidades</vt:lpstr>
      <vt:lpstr>Sistema Internacional de Unidades </vt:lpstr>
      <vt:lpstr>Presentación de PowerPoint</vt:lpstr>
      <vt:lpstr>Unidad SI de longitud: metro (m) </vt:lpstr>
      <vt:lpstr>Unidad SI de masa: kilogramo (kg)</vt:lpstr>
      <vt:lpstr>Unidad SI de tiempo: segundo (s)</vt:lpstr>
      <vt:lpstr>Unidad SI de temperatura: kelvin (K) </vt:lpstr>
      <vt:lpstr>Unidad SI de intensidad de corriente: amperio (A) </vt:lpstr>
      <vt:lpstr>Unidad SI de cantidad de sustancia: mol (mol) </vt:lpstr>
      <vt:lpstr>Unidad SI de intensidad luminosa: candela (cd) </vt:lpstr>
      <vt:lpstr>Unidades Fundamentales</vt:lpstr>
      <vt:lpstr>Ejemplos</vt:lpstr>
      <vt:lpstr>Ejemplo: Televisor LCD</vt:lpstr>
      <vt:lpstr>Unidades derivadas   </vt:lpstr>
      <vt:lpstr>Algunas unidades derivadas que no tienen nombres especiales</vt:lpstr>
      <vt:lpstr>Presentación de PowerPoint</vt:lpstr>
      <vt:lpstr>Definición del término patrón de medición</vt:lpstr>
      <vt:lpstr>Clasificación</vt:lpstr>
      <vt:lpstr>Patrones internacionales</vt:lpstr>
      <vt:lpstr>Patrones primarios (básicos)</vt:lpstr>
      <vt:lpstr>Patrones secundarios</vt:lpstr>
      <vt:lpstr>Patrones de trabajo</vt:lpstr>
      <vt:lpstr>Patrones IEEE  (Institute of Electrical and Electronics Engineers) </vt:lpstr>
      <vt:lpstr>Corriente Eléctrica (ampere - A)</vt:lpstr>
      <vt:lpstr>Patrón de Resistencia (ohm- )</vt:lpstr>
      <vt:lpstr>Patrón de Voltaje </vt:lpstr>
      <vt:lpstr>Patrón de Capacitancia</vt:lpstr>
      <vt:lpstr>Patrón de Inductancia</vt:lpstr>
      <vt:lpstr>Conclusión</vt:lpstr>
      <vt:lpstr>Bibliografía</vt:lpstr>
    </vt:vector>
  </TitlesOfParts>
  <Company>TEO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TEO</dc:creator>
  <cp:lastModifiedBy>UAEM-Neza</cp:lastModifiedBy>
  <cp:revision>206</cp:revision>
  <dcterms:created xsi:type="dcterms:W3CDTF">2006-01-15T19:42:06Z</dcterms:created>
  <dcterms:modified xsi:type="dcterms:W3CDTF">2015-10-02T05:49:09Z</dcterms:modified>
</cp:coreProperties>
</file>