
<file path=[Content_Types].xml><?xml version="1.0" encoding="utf-8"?>
<Types xmlns="http://schemas.openxmlformats.org/package/2006/content-types">
  <Override PartName="/ppt/slides/slide47.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slides/slide36.xml" ContentType="application/vnd.openxmlformats-officedocument.presentationml.slide+xml"/>
  <Override PartName="/ppt/diagrams/colors11.xml" ContentType="application/vnd.openxmlformats-officedocument.drawingml.diagramColors+xml"/>
  <Override PartName="/ppt/diagrams/drawing87.xml" ContentType="application/vnd.ms-office.drawingml.diagramDrawing+xml"/>
  <Override PartName="/ppt/diagrams/drawing98.xml" ContentType="application/vnd.ms-office.drawingml.diagramDrawing+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diagrams/quickStyle17.xml" ContentType="application/vnd.openxmlformats-officedocument.drawingml.diagramStyle+xml"/>
  <Override PartName="/ppt/tableStyles.xml" ContentType="application/vnd.openxmlformats-officedocument.presentationml.tableStyles+xml"/>
  <Override PartName="/ppt/diagrams/layout17.xml" ContentType="application/vnd.openxmlformats-officedocument.drawingml.diagramLayout+xml"/>
  <Override PartName="/ppt/diagrams/colors8.xml" ContentType="application/vnd.openxmlformats-officedocument.drawingml.diagramColors+xml"/>
  <Override PartName="/ppt/notesSlides/notesSlide12.xml" ContentType="application/vnd.openxmlformats-officedocument.presentationml.notesSlide+xml"/>
  <Override PartName="/ppt/diagrams/quickStyle13.xml" ContentType="application/vnd.openxmlformats-officedocument.drawingml.diagramStyle+xml"/>
  <Override PartName="/ppt/diagrams/drawing90.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layout13.xml" ContentType="application/vnd.openxmlformats-officedocument.drawingml.diagramLayout+xml"/>
  <Override PartName="/ppt/diagrams/quickStyle20.xml" ContentType="application/vnd.openxmlformats-officedocument.drawingml.diagramStyle+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diagrams/colors12.xml" ContentType="application/vnd.openxmlformats-officedocument.drawingml.diagramColors+xml"/>
  <Override PartName="/ppt/diagrams/layout20.xml" ContentType="application/vnd.openxmlformats-officedocument.drawingml.diagramLayout+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diagrams/drawing88.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diagrams/data21.xml" ContentType="application/vnd.openxmlformats-officedocument.drawingml.diagramData+xml"/>
  <Override PartName="/ppt/diagrams/drawing95.xml" ContentType="application/vnd.ms-office.drawingml.diagramDrawing+xml"/>
  <Override PartName="/ppt/diagrams/drawing77.xml" ContentType="application/vnd.ms-office.drawingml.diagramDrawing+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ppt/notesSlides/notesSlide24.xml" ContentType="application/vnd.openxmlformats-officedocument.presentationml.notesSlide+xml"/>
  <Override PartName="/docProps/app.xml" ContentType="application/vnd.openxmlformats-officedocument.extended-properties+xml"/>
  <Override PartName="/ppt/diagrams/drawing84.xml" ContentType="application/vnd.ms-office.drawingml.diagramDrawing+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notesSlides/notesSlide13.xml" ContentType="application/vnd.openxmlformats-officedocument.presentationml.notesSlide+xml"/>
  <Override PartName="/ppt/diagrams/quickStyle14.xml" ContentType="application/vnd.openxmlformats-officedocument.drawingml.diagramStyle+xml"/>
  <Override PartName="/ppt/diagrams/layout18.xml" ContentType="application/vnd.openxmlformats-officedocument.drawingml.diagramLayout+xml"/>
  <Override PartName="/ppt/diagrams/drawing91.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diagrams/drawing80.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slides/slide49.xml" ContentType="application/vnd.openxmlformats-officedocument.presentationml.slide+xml"/>
  <Override PartName="/ppt/notesSlides/notesSlide4.xml" ContentType="application/vnd.openxmlformats-officedocument.presentationml.notesSlide+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rawing89.xml" ContentType="application/vnd.ms-office.drawingml.diagramDrawing+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diagrams/drawing78.xml" ContentType="application/vnd.ms-office.drawingml.diagramDrawing+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diagrams/data11.xml" ContentType="application/vnd.openxmlformats-officedocument.drawingml.diagramData+xml"/>
  <Override PartName="/ppt/notesSlides/notesSlide18.xml" ContentType="application/vnd.openxmlformats-officedocument.presentationml.notesSlide+xml"/>
  <Override PartName="/ppt/diagrams/quickStyle19.xml" ContentType="application/vnd.openxmlformats-officedocument.drawingml.diagramStyle+xml"/>
  <Override PartName="/ppt/diagrams/data22.xml" ContentType="application/vnd.openxmlformats-officedocument.drawingml.diagramData+xml"/>
  <Override PartName="/ppt/diagrams/drawing96.xml" ContentType="application/vnd.ms-office.drawingml.diagramDrawing+xml"/>
  <Override PartName="/ppt/diagrams/drawing85.xml" ContentType="application/vnd.ms-office.drawingml.diagramDrawing+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quickStyle15.xml" ContentType="application/vnd.openxmlformats-officedocument.drawingml.diagramStyle+xml"/>
  <Override PartName="/ppt/diagrams/layout19.xml" ContentType="application/vnd.openxmlformats-officedocument.drawingml.diagramLayout+xml"/>
  <Override PartName="/ppt/diagrams/drawing81.xml" ContentType="application/vnd.ms-office.drawingml.diagramDrawing+xml"/>
  <Override PartName="/ppt/diagrams/drawing92.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layout15.xml" ContentType="application/vnd.openxmlformats-officedocument.drawingml.diagramLayout+xml"/>
  <Override PartName="/ppt/notesSlides/notesSlide21.xml" ContentType="application/vnd.openxmlformats-officedocument.presentationml.notesSlide+xml"/>
  <Override PartName="/ppt/diagrams/quickStyle22.xml" ContentType="application/vnd.openxmlformats-officedocument.drawingml.diagramStyle+xml"/>
  <Override PartName="/ppt/diagrams/colors6.xml" ContentType="application/vnd.openxmlformats-officedocument.drawingml.diagramColors+xml"/>
  <Override PartName="/ppt/notesSlides/notesSlide10.xml" ContentType="application/vnd.openxmlformats-officedocument.presentationml.notesSlide+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notesSlides/notesSlide19.xml" ContentType="application/vnd.openxmlformats-officedocument.presentationml.notesSlide+xml"/>
  <Override PartName="/ppt/diagrams/colors21.xml" ContentType="application/vnd.openxmlformats-officedocument.drawingml.diagramColors+xml"/>
  <Override PartName="/ppt/diagrams/drawing79.xml" ContentType="application/vnd.ms-office.drawingml.diagramDrawing+xml"/>
  <Override PartName="/ppt/diagrams/drawing97.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rawing86.xml" ContentType="application/vnd.ms-office.drawingml.diagramDrawing+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notesSlides/notesSlide15.xml" ContentType="application/vnd.openxmlformats-officedocument.presentationml.notesSlide+xml"/>
  <Override PartName="/ppt/diagrams/quickStyle16.xml" ContentType="application/vnd.openxmlformats-officedocument.drawingml.diagramStyle+xml"/>
  <Override PartName="/ppt/notesSlides/notesSlide26.xml" ContentType="application/vnd.openxmlformats-officedocument.presentationml.notesSlide+xml"/>
  <Override PartName="/ppt/diagrams/drawing93.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notesSlides/notesSlide22.xml" ContentType="application/vnd.openxmlformats-officedocument.presentationml.notesSlide+xml"/>
  <Override PartName="/ppt/diagrams/drawing82.xml" ContentType="application/vnd.ms-office.drawingml.diagramDrawing+xml"/>
  <Override PartName="/ppt/diagrams/data5.xml" ContentType="application/vnd.openxmlformats-officedocument.drawingml.diagramData+xml"/>
  <Override PartName="/ppt/diagrams/colors7.xml" ContentType="application/vnd.openxmlformats-officedocument.drawingml.diagramColors+xml"/>
  <Override PartName="/ppt/notesSlides/notesSlide11.xml" ContentType="application/vnd.openxmlformats-officedocument.presentationml.notesSlide+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notesSlides/notesSlide6.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diagrams/data20.xml" ContentType="application/vnd.openxmlformats-officedocument.drawingml.diagramData+xml"/>
  <Override PartName="/ppt/diagrams/drawing83.xml" ContentType="application/vnd.ms-office.drawingml.diagramDrawing+xml"/>
  <Override PartName="/ppt/diagrams/drawing94.xml" ContentType="application/vnd.ms-office.drawingml.diagramDrawing+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notesMasterIdLst>
    <p:notesMasterId r:id="rId58"/>
  </p:notesMasterIdLst>
  <p:sldIdLst>
    <p:sldId id="256" r:id="rId2"/>
    <p:sldId id="542" r:id="rId3"/>
    <p:sldId id="543" r:id="rId4"/>
    <p:sldId id="544" r:id="rId5"/>
    <p:sldId id="545" r:id="rId6"/>
    <p:sldId id="257" r:id="rId7"/>
    <p:sldId id="265" r:id="rId8"/>
    <p:sldId id="326" r:id="rId9"/>
    <p:sldId id="350" r:id="rId10"/>
    <p:sldId id="327" r:id="rId11"/>
    <p:sldId id="328" r:id="rId12"/>
    <p:sldId id="329" r:id="rId13"/>
    <p:sldId id="330" r:id="rId14"/>
    <p:sldId id="331" r:id="rId15"/>
    <p:sldId id="332" r:id="rId16"/>
    <p:sldId id="334" r:id="rId17"/>
    <p:sldId id="335" r:id="rId18"/>
    <p:sldId id="351" r:id="rId19"/>
    <p:sldId id="336" r:id="rId20"/>
    <p:sldId id="337" r:id="rId21"/>
    <p:sldId id="338" r:id="rId22"/>
    <p:sldId id="339" r:id="rId23"/>
    <p:sldId id="340" r:id="rId24"/>
    <p:sldId id="341" r:id="rId25"/>
    <p:sldId id="342" r:id="rId26"/>
    <p:sldId id="343" r:id="rId27"/>
    <p:sldId id="344" r:id="rId28"/>
    <p:sldId id="357" r:id="rId29"/>
    <p:sldId id="540" r:id="rId30"/>
    <p:sldId id="439" r:id="rId31"/>
    <p:sldId id="440" r:id="rId32"/>
    <p:sldId id="441" r:id="rId33"/>
    <p:sldId id="442" r:id="rId34"/>
    <p:sldId id="378" r:id="rId35"/>
    <p:sldId id="443" r:id="rId36"/>
    <p:sldId id="444" r:id="rId37"/>
    <p:sldId id="445" r:id="rId38"/>
    <p:sldId id="446" r:id="rId39"/>
    <p:sldId id="447" r:id="rId40"/>
    <p:sldId id="448" r:id="rId41"/>
    <p:sldId id="449" r:id="rId42"/>
    <p:sldId id="450" r:id="rId43"/>
    <p:sldId id="451" r:id="rId44"/>
    <p:sldId id="452" r:id="rId45"/>
    <p:sldId id="453" r:id="rId46"/>
    <p:sldId id="454" r:id="rId47"/>
    <p:sldId id="455" r:id="rId48"/>
    <p:sldId id="456" r:id="rId49"/>
    <p:sldId id="457" r:id="rId50"/>
    <p:sldId id="458" r:id="rId51"/>
    <p:sldId id="459" r:id="rId52"/>
    <p:sldId id="460" r:id="rId53"/>
    <p:sldId id="461" r:id="rId54"/>
    <p:sldId id="462" r:id="rId55"/>
    <p:sldId id="463" r:id="rId56"/>
    <p:sldId id="464" r:id="rId5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a:srgbClr val="66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327" autoAdjust="0"/>
    <p:restoredTop sz="94667" autoAdjust="0"/>
  </p:normalViewPr>
  <p:slideViewPr>
    <p:cSldViewPr>
      <p:cViewPr>
        <p:scale>
          <a:sx n="66" d="100"/>
          <a:sy n="66" d="100"/>
        </p:scale>
        <p:origin x="-1662" y="-57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F3E767-CD47-431D-914D-01723D6BE12C}" type="doc">
      <dgm:prSet loTypeId="urn:microsoft.com/office/officeart/2005/8/layout/equation1" loCatId="process" qsTypeId="urn:microsoft.com/office/officeart/2005/8/quickstyle/simple1" qsCatId="simple" csTypeId="urn:microsoft.com/office/officeart/2005/8/colors/accent1_2" csCatId="accent1" phldr="1"/>
      <dgm:spPr/>
    </dgm:pt>
    <dgm:pt modelId="{38E2AA02-D96F-4BA4-9674-94FE20BC2417}">
      <dgm:prSet phldrT="[Text]"/>
      <dgm:spPr/>
      <dgm:t>
        <a:bodyPr/>
        <a:lstStyle/>
        <a:p>
          <a:r>
            <a:rPr lang="es-MX" dirty="0" smtClean="0"/>
            <a:t>GRUPO POLÍTICO </a:t>
          </a:r>
          <a:endParaRPr lang="es-MX" dirty="0"/>
        </a:p>
      </dgm:t>
    </dgm:pt>
    <dgm:pt modelId="{896C9C59-F68A-4859-BD0F-AB7360675D09}" type="parTrans" cxnId="{75B8B116-09E3-41CE-97A2-38873B293A69}">
      <dgm:prSet/>
      <dgm:spPr/>
      <dgm:t>
        <a:bodyPr/>
        <a:lstStyle/>
        <a:p>
          <a:endParaRPr lang="es-MX"/>
        </a:p>
      </dgm:t>
    </dgm:pt>
    <dgm:pt modelId="{1BFD1F34-4D06-4BA1-9E5E-BEF7908105F1}" type="sibTrans" cxnId="{75B8B116-09E3-41CE-97A2-38873B293A69}">
      <dgm:prSet/>
      <dgm:spPr>
        <a:solidFill>
          <a:srgbClr val="3399FF"/>
        </a:solidFill>
      </dgm:spPr>
      <dgm:t>
        <a:bodyPr/>
        <a:lstStyle/>
        <a:p>
          <a:endParaRPr lang="es-MX"/>
        </a:p>
      </dgm:t>
    </dgm:pt>
    <dgm:pt modelId="{A0DAE5AD-E7DE-4DA1-BD18-C3FDFADCA05C}">
      <dgm:prSet phldrT="[Text]"/>
      <dgm:spPr/>
      <dgm:t>
        <a:bodyPr/>
        <a:lstStyle/>
        <a:p>
          <a:r>
            <a:rPr lang="es-MX" dirty="0" smtClean="0"/>
            <a:t>PUEDE COLOCAR MEDIANTE ELECCIONES A SUS CANDIDATOS EN CARGOS PÚBLICOS</a:t>
          </a:r>
          <a:endParaRPr lang="es-MX" dirty="0"/>
        </a:p>
      </dgm:t>
    </dgm:pt>
    <dgm:pt modelId="{3D80F04A-849E-4F88-AA28-3048918CC8AD}" type="parTrans" cxnId="{92CB217F-F071-416B-90CC-E43311194704}">
      <dgm:prSet/>
      <dgm:spPr/>
      <dgm:t>
        <a:bodyPr/>
        <a:lstStyle/>
        <a:p>
          <a:endParaRPr lang="es-MX"/>
        </a:p>
      </dgm:t>
    </dgm:pt>
    <dgm:pt modelId="{901C30B8-6A85-4BEA-89B7-D785CA2699BD}" type="sibTrans" cxnId="{92CB217F-F071-416B-90CC-E43311194704}">
      <dgm:prSet/>
      <dgm:spPr>
        <a:solidFill>
          <a:srgbClr val="3399FF"/>
        </a:solidFill>
      </dgm:spPr>
      <dgm:t>
        <a:bodyPr/>
        <a:lstStyle/>
        <a:p>
          <a:endParaRPr lang="es-MX"/>
        </a:p>
      </dgm:t>
    </dgm:pt>
    <dgm:pt modelId="{1A59FFC9-4E02-49EB-BDB9-0E855CB289CD}">
      <dgm:prSet phldrT="[Text]"/>
      <dgm:spPr/>
      <dgm:t>
        <a:bodyPr/>
        <a:lstStyle/>
        <a:p>
          <a:r>
            <a:rPr lang="es-MX" dirty="0" smtClean="0"/>
            <a:t>PARTIDO </a:t>
          </a:r>
          <a:endParaRPr lang="es-MX" dirty="0"/>
        </a:p>
      </dgm:t>
    </dgm:pt>
    <dgm:pt modelId="{09BA6224-7E5D-44BE-8370-ECBFDB936DDE}" type="parTrans" cxnId="{08FE58E7-A064-4B24-86B2-C0FF89D3FB0E}">
      <dgm:prSet/>
      <dgm:spPr/>
      <dgm:t>
        <a:bodyPr/>
        <a:lstStyle/>
        <a:p>
          <a:endParaRPr lang="es-MX"/>
        </a:p>
      </dgm:t>
    </dgm:pt>
    <dgm:pt modelId="{B1227F1A-9004-4653-BC30-882791BCCF7A}" type="sibTrans" cxnId="{08FE58E7-A064-4B24-86B2-C0FF89D3FB0E}">
      <dgm:prSet/>
      <dgm:spPr/>
      <dgm:t>
        <a:bodyPr/>
        <a:lstStyle/>
        <a:p>
          <a:endParaRPr lang="es-MX"/>
        </a:p>
      </dgm:t>
    </dgm:pt>
    <dgm:pt modelId="{A665D7DA-13B2-4756-8D86-67ED10761167}">
      <dgm:prSet/>
      <dgm:spPr/>
      <dgm:t>
        <a:bodyPr/>
        <a:lstStyle/>
        <a:p>
          <a:r>
            <a:rPr lang="es-MX" dirty="0" smtClean="0"/>
            <a:t>QUE SE PRESENTA A ELECCIONES </a:t>
          </a:r>
          <a:endParaRPr lang="es-MX" dirty="0"/>
        </a:p>
      </dgm:t>
    </dgm:pt>
    <dgm:pt modelId="{3B892413-5285-4176-8AB4-CAAF61856C6A}" type="parTrans" cxnId="{CE9EB522-19D4-4272-A202-88B81E15302B}">
      <dgm:prSet/>
      <dgm:spPr/>
      <dgm:t>
        <a:bodyPr/>
        <a:lstStyle/>
        <a:p>
          <a:endParaRPr lang="es-MX"/>
        </a:p>
      </dgm:t>
    </dgm:pt>
    <dgm:pt modelId="{2393430D-47F4-4F96-86CD-E2334B5CCC95}" type="sibTrans" cxnId="{CE9EB522-19D4-4272-A202-88B81E15302B}">
      <dgm:prSet/>
      <dgm:spPr>
        <a:solidFill>
          <a:srgbClr val="3399FF"/>
        </a:solidFill>
      </dgm:spPr>
      <dgm:t>
        <a:bodyPr/>
        <a:lstStyle/>
        <a:p>
          <a:endParaRPr lang="es-MX"/>
        </a:p>
      </dgm:t>
    </dgm:pt>
    <dgm:pt modelId="{9015073A-572C-4283-9BAD-91537F4B6F6C}" type="pres">
      <dgm:prSet presAssocID="{C8F3E767-CD47-431D-914D-01723D6BE12C}" presName="linearFlow" presStyleCnt="0">
        <dgm:presLayoutVars>
          <dgm:dir/>
          <dgm:resizeHandles val="exact"/>
        </dgm:presLayoutVars>
      </dgm:prSet>
      <dgm:spPr/>
    </dgm:pt>
    <dgm:pt modelId="{5C5FF2CB-2473-48EE-B6BF-B91E9698AC18}" type="pres">
      <dgm:prSet presAssocID="{38E2AA02-D96F-4BA4-9674-94FE20BC2417}" presName="node" presStyleLbl="node1" presStyleIdx="0" presStyleCnt="4" custScaleX="240599" custScaleY="195028">
        <dgm:presLayoutVars>
          <dgm:bulletEnabled val="1"/>
        </dgm:presLayoutVars>
      </dgm:prSet>
      <dgm:spPr/>
      <dgm:t>
        <a:bodyPr/>
        <a:lstStyle/>
        <a:p>
          <a:endParaRPr lang="es-MX"/>
        </a:p>
      </dgm:t>
    </dgm:pt>
    <dgm:pt modelId="{5636085F-E360-4710-9028-F6B7B793A3A9}" type="pres">
      <dgm:prSet presAssocID="{1BFD1F34-4D06-4BA1-9E5E-BEF7908105F1}" presName="spacerL" presStyleCnt="0"/>
      <dgm:spPr/>
    </dgm:pt>
    <dgm:pt modelId="{11898B3B-73CC-4BEB-BBA6-343E80C2AAB3}" type="pres">
      <dgm:prSet presAssocID="{1BFD1F34-4D06-4BA1-9E5E-BEF7908105F1}" presName="sibTrans" presStyleLbl="sibTrans2D1" presStyleIdx="0" presStyleCnt="3"/>
      <dgm:spPr/>
      <dgm:t>
        <a:bodyPr/>
        <a:lstStyle/>
        <a:p>
          <a:endParaRPr lang="es-MX"/>
        </a:p>
      </dgm:t>
    </dgm:pt>
    <dgm:pt modelId="{91D5E877-8CCC-43D1-A81D-2F1958CD3D74}" type="pres">
      <dgm:prSet presAssocID="{1BFD1F34-4D06-4BA1-9E5E-BEF7908105F1}" presName="spacerR" presStyleCnt="0"/>
      <dgm:spPr/>
    </dgm:pt>
    <dgm:pt modelId="{6C30E794-2337-40EC-A487-314C6809A1DD}" type="pres">
      <dgm:prSet presAssocID="{A665D7DA-13B2-4756-8D86-67ED10761167}" presName="node" presStyleLbl="node1" presStyleIdx="1" presStyleCnt="4" custScaleX="272422" custScaleY="226501">
        <dgm:presLayoutVars>
          <dgm:bulletEnabled val="1"/>
        </dgm:presLayoutVars>
      </dgm:prSet>
      <dgm:spPr/>
      <dgm:t>
        <a:bodyPr/>
        <a:lstStyle/>
        <a:p>
          <a:endParaRPr lang="es-MX"/>
        </a:p>
      </dgm:t>
    </dgm:pt>
    <dgm:pt modelId="{B8BF4E2B-F46C-471F-A062-DDA26FB6528B}" type="pres">
      <dgm:prSet presAssocID="{2393430D-47F4-4F96-86CD-E2334B5CCC95}" presName="spacerL" presStyleCnt="0"/>
      <dgm:spPr/>
    </dgm:pt>
    <dgm:pt modelId="{46129B63-2767-4442-BA8B-5E4143C327BC}" type="pres">
      <dgm:prSet presAssocID="{2393430D-47F4-4F96-86CD-E2334B5CCC95}" presName="sibTrans" presStyleLbl="sibTrans2D1" presStyleIdx="1" presStyleCnt="3"/>
      <dgm:spPr/>
      <dgm:t>
        <a:bodyPr/>
        <a:lstStyle/>
        <a:p>
          <a:endParaRPr lang="es-MX"/>
        </a:p>
      </dgm:t>
    </dgm:pt>
    <dgm:pt modelId="{CA325F56-8B15-49F5-9730-4EA81514DF88}" type="pres">
      <dgm:prSet presAssocID="{2393430D-47F4-4F96-86CD-E2334B5CCC95}" presName="spacerR" presStyleCnt="0"/>
      <dgm:spPr/>
    </dgm:pt>
    <dgm:pt modelId="{A2306A15-54A4-4CF4-BB91-EB87C8565645}" type="pres">
      <dgm:prSet presAssocID="{A0DAE5AD-E7DE-4DA1-BD18-C3FDFADCA05C}" presName="node" presStyleLbl="node1" presStyleIdx="2" presStyleCnt="4" custScaleX="204305" custScaleY="195815">
        <dgm:presLayoutVars>
          <dgm:bulletEnabled val="1"/>
        </dgm:presLayoutVars>
      </dgm:prSet>
      <dgm:spPr/>
      <dgm:t>
        <a:bodyPr/>
        <a:lstStyle/>
        <a:p>
          <a:endParaRPr lang="es-MX"/>
        </a:p>
      </dgm:t>
    </dgm:pt>
    <dgm:pt modelId="{05F98909-57E7-479A-8163-95E0E980E697}" type="pres">
      <dgm:prSet presAssocID="{901C30B8-6A85-4BEA-89B7-D785CA2699BD}" presName="spacerL" presStyleCnt="0"/>
      <dgm:spPr/>
    </dgm:pt>
    <dgm:pt modelId="{0192BBD5-26CE-405B-AF5D-B0A29DFBA14E}" type="pres">
      <dgm:prSet presAssocID="{901C30B8-6A85-4BEA-89B7-D785CA2699BD}" presName="sibTrans" presStyleLbl="sibTrans2D1" presStyleIdx="2" presStyleCnt="3"/>
      <dgm:spPr/>
      <dgm:t>
        <a:bodyPr/>
        <a:lstStyle/>
        <a:p>
          <a:endParaRPr lang="es-MX"/>
        </a:p>
      </dgm:t>
    </dgm:pt>
    <dgm:pt modelId="{503D9E7A-0542-413D-B824-987C5FDD352F}" type="pres">
      <dgm:prSet presAssocID="{901C30B8-6A85-4BEA-89B7-D785CA2699BD}" presName="spacerR" presStyleCnt="0"/>
      <dgm:spPr/>
    </dgm:pt>
    <dgm:pt modelId="{9A478800-B4A2-4F6E-A3DB-4D162E1B26FD}" type="pres">
      <dgm:prSet presAssocID="{1A59FFC9-4E02-49EB-BDB9-0E855CB289CD}" presName="node" presStyleLbl="node1" presStyleIdx="3" presStyleCnt="4" custScaleX="129315" custScaleY="137652" custLinFactNeighborX="-39609" custLinFactNeighborY="6957">
        <dgm:presLayoutVars>
          <dgm:bulletEnabled val="1"/>
        </dgm:presLayoutVars>
      </dgm:prSet>
      <dgm:spPr/>
      <dgm:t>
        <a:bodyPr/>
        <a:lstStyle/>
        <a:p>
          <a:endParaRPr lang="es-MX"/>
        </a:p>
      </dgm:t>
    </dgm:pt>
  </dgm:ptLst>
  <dgm:cxnLst>
    <dgm:cxn modelId="{53620DF3-8B59-4FC7-A3FA-841540504AFA}" type="presOf" srcId="{2393430D-47F4-4F96-86CD-E2334B5CCC95}" destId="{46129B63-2767-4442-BA8B-5E4143C327BC}" srcOrd="0" destOrd="0" presId="urn:microsoft.com/office/officeart/2005/8/layout/equation1"/>
    <dgm:cxn modelId="{03D8FB4C-5E64-4A99-BEBF-E586419876A6}" type="presOf" srcId="{A0DAE5AD-E7DE-4DA1-BD18-C3FDFADCA05C}" destId="{A2306A15-54A4-4CF4-BB91-EB87C8565645}" srcOrd="0" destOrd="0" presId="urn:microsoft.com/office/officeart/2005/8/layout/equation1"/>
    <dgm:cxn modelId="{77780A77-FAF9-494B-9653-73D38DB7E484}" type="presOf" srcId="{1A59FFC9-4E02-49EB-BDB9-0E855CB289CD}" destId="{9A478800-B4A2-4F6E-A3DB-4D162E1B26FD}" srcOrd="0" destOrd="0" presId="urn:microsoft.com/office/officeart/2005/8/layout/equation1"/>
    <dgm:cxn modelId="{91FC1201-D21A-43DE-A2EE-1E934456BA93}" type="presOf" srcId="{1BFD1F34-4D06-4BA1-9E5E-BEF7908105F1}" destId="{11898B3B-73CC-4BEB-BBA6-343E80C2AAB3}" srcOrd="0" destOrd="0" presId="urn:microsoft.com/office/officeart/2005/8/layout/equation1"/>
    <dgm:cxn modelId="{CADE8F0E-00AD-4EDE-AB4F-541227963C31}" type="presOf" srcId="{38E2AA02-D96F-4BA4-9674-94FE20BC2417}" destId="{5C5FF2CB-2473-48EE-B6BF-B91E9698AC18}" srcOrd="0" destOrd="0" presId="urn:microsoft.com/office/officeart/2005/8/layout/equation1"/>
    <dgm:cxn modelId="{08FE58E7-A064-4B24-86B2-C0FF89D3FB0E}" srcId="{C8F3E767-CD47-431D-914D-01723D6BE12C}" destId="{1A59FFC9-4E02-49EB-BDB9-0E855CB289CD}" srcOrd="3" destOrd="0" parTransId="{09BA6224-7E5D-44BE-8370-ECBFDB936DDE}" sibTransId="{B1227F1A-9004-4653-BC30-882791BCCF7A}"/>
    <dgm:cxn modelId="{54D5F287-BD9F-485A-BB3D-94EDC4D39B2B}" type="presOf" srcId="{C8F3E767-CD47-431D-914D-01723D6BE12C}" destId="{9015073A-572C-4283-9BAD-91537F4B6F6C}" srcOrd="0" destOrd="0" presId="urn:microsoft.com/office/officeart/2005/8/layout/equation1"/>
    <dgm:cxn modelId="{75B8B116-09E3-41CE-97A2-38873B293A69}" srcId="{C8F3E767-CD47-431D-914D-01723D6BE12C}" destId="{38E2AA02-D96F-4BA4-9674-94FE20BC2417}" srcOrd="0" destOrd="0" parTransId="{896C9C59-F68A-4859-BD0F-AB7360675D09}" sibTransId="{1BFD1F34-4D06-4BA1-9E5E-BEF7908105F1}"/>
    <dgm:cxn modelId="{92CB217F-F071-416B-90CC-E43311194704}" srcId="{C8F3E767-CD47-431D-914D-01723D6BE12C}" destId="{A0DAE5AD-E7DE-4DA1-BD18-C3FDFADCA05C}" srcOrd="2" destOrd="0" parTransId="{3D80F04A-849E-4F88-AA28-3048918CC8AD}" sibTransId="{901C30B8-6A85-4BEA-89B7-D785CA2699BD}"/>
    <dgm:cxn modelId="{6A3BBB29-61B9-4EAA-9CCE-FEC4E87DC864}" type="presOf" srcId="{901C30B8-6A85-4BEA-89B7-D785CA2699BD}" destId="{0192BBD5-26CE-405B-AF5D-B0A29DFBA14E}" srcOrd="0" destOrd="0" presId="urn:microsoft.com/office/officeart/2005/8/layout/equation1"/>
    <dgm:cxn modelId="{CE9EB522-19D4-4272-A202-88B81E15302B}" srcId="{C8F3E767-CD47-431D-914D-01723D6BE12C}" destId="{A665D7DA-13B2-4756-8D86-67ED10761167}" srcOrd="1" destOrd="0" parTransId="{3B892413-5285-4176-8AB4-CAAF61856C6A}" sibTransId="{2393430D-47F4-4F96-86CD-E2334B5CCC95}"/>
    <dgm:cxn modelId="{1D197BCC-3BEC-4E01-A960-37C67B1E46D1}" type="presOf" srcId="{A665D7DA-13B2-4756-8D86-67ED10761167}" destId="{6C30E794-2337-40EC-A487-314C6809A1DD}" srcOrd="0" destOrd="0" presId="urn:microsoft.com/office/officeart/2005/8/layout/equation1"/>
    <dgm:cxn modelId="{D94CDD2F-AA5B-4180-9A71-E9809262330C}" type="presParOf" srcId="{9015073A-572C-4283-9BAD-91537F4B6F6C}" destId="{5C5FF2CB-2473-48EE-B6BF-B91E9698AC18}" srcOrd="0" destOrd="0" presId="urn:microsoft.com/office/officeart/2005/8/layout/equation1"/>
    <dgm:cxn modelId="{0E55E024-3305-4BBE-A22E-38C1870FA9F0}" type="presParOf" srcId="{9015073A-572C-4283-9BAD-91537F4B6F6C}" destId="{5636085F-E360-4710-9028-F6B7B793A3A9}" srcOrd="1" destOrd="0" presId="urn:microsoft.com/office/officeart/2005/8/layout/equation1"/>
    <dgm:cxn modelId="{435E6485-F185-4877-9F19-77C0F304EF77}" type="presParOf" srcId="{9015073A-572C-4283-9BAD-91537F4B6F6C}" destId="{11898B3B-73CC-4BEB-BBA6-343E80C2AAB3}" srcOrd="2" destOrd="0" presId="urn:microsoft.com/office/officeart/2005/8/layout/equation1"/>
    <dgm:cxn modelId="{AD012A78-2FAF-40C4-A5F1-9872D88B6746}" type="presParOf" srcId="{9015073A-572C-4283-9BAD-91537F4B6F6C}" destId="{91D5E877-8CCC-43D1-A81D-2F1958CD3D74}" srcOrd="3" destOrd="0" presId="urn:microsoft.com/office/officeart/2005/8/layout/equation1"/>
    <dgm:cxn modelId="{A73065C2-2904-4D74-9C8B-1FBE65A915D0}" type="presParOf" srcId="{9015073A-572C-4283-9BAD-91537F4B6F6C}" destId="{6C30E794-2337-40EC-A487-314C6809A1DD}" srcOrd="4" destOrd="0" presId="urn:microsoft.com/office/officeart/2005/8/layout/equation1"/>
    <dgm:cxn modelId="{5CBC458F-4C00-4318-9993-ADB20AC93F21}" type="presParOf" srcId="{9015073A-572C-4283-9BAD-91537F4B6F6C}" destId="{B8BF4E2B-F46C-471F-A062-DDA26FB6528B}" srcOrd="5" destOrd="0" presId="urn:microsoft.com/office/officeart/2005/8/layout/equation1"/>
    <dgm:cxn modelId="{53B823B7-CD96-40EB-9DD1-2582659C3EF5}" type="presParOf" srcId="{9015073A-572C-4283-9BAD-91537F4B6F6C}" destId="{46129B63-2767-4442-BA8B-5E4143C327BC}" srcOrd="6" destOrd="0" presId="urn:microsoft.com/office/officeart/2005/8/layout/equation1"/>
    <dgm:cxn modelId="{C64EBBDB-8942-4983-8F1E-58AC14BE2380}" type="presParOf" srcId="{9015073A-572C-4283-9BAD-91537F4B6F6C}" destId="{CA325F56-8B15-49F5-9730-4EA81514DF88}" srcOrd="7" destOrd="0" presId="urn:microsoft.com/office/officeart/2005/8/layout/equation1"/>
    <dgm:cxn modelId="{5E6A04BA-6F43-4F40-A493-C904A898F1FF}" type="presParOf" srcId="{9015073A-572C-4283-9BAD-91537F4B6F6C}" destId="{A2306A15-54A4-4CF4-BB91-EB87C8565645}" srcOrd="8" destOrd="0" presId="urn:microsoft.com/office/officeart/2005/8/layout/equation1"/>
    <dgm:cxn modelId="{7DDE5909-7C6F-4F22-BBBA-CF25E72FB7CE}" type="presParOf" srcId="{9015073A-572C-4283-9BAD-91537F4B6F6C}" destId="{05F98909-57E7-479A-8163-95E0E980E697}" srcOrd="9" destOrd="0" presId="urn:microsoft.com/office/officeart/2005/8/layout/equation1"/>
    <dgm:cxn modelId="{2BCB913B-0D1C-4D44-BDB0-13DAF77B444A}" type="presParOf" srcId="{9015073A-572C-4283-9BAD-91537F4B6F6C}" destId="{0192BBD5-26CE-405B-AF5D-B0A29DFBA14E}" srcOrd="10" destOrd="0" presId="urn:microsoft.com/office/officeart/2005/8/layout/equation1"/>
    <dgm:cxn modelId="{F3A3019D-B059-4A9C-875E-2BDFBD06C1B7}" type="presParOf" srcId="{9015073A-572C-4283-9BAD-91537F4B6F6C}" destId="{503D9E7A-0542-413D-B824-987C5FDD352F}" srcOrd="11" destOrd="0" presId="urn:microsoft.com/office/officeart/2005/8/layout/equation1"/>
    <dgm:cxn modelId="{9BCF77D0-56EE-4BD7-8E64-EEE673B294E4}" type="presParOf" srcId="{9015073A-572C-4283-9BAD-91537F4B6F6C}" destId="{9A478800-B4A2-4F6E-A3DB-4D162E1B26FD}" srcOrd="12" destOrd="0" presId="urn:microsoft.com/office/officeart/2005/8/layout/equati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B010636-B6D5-4AE7-9AC2-3A602CB9462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88D1CD73-4455-4AA9-882D-FAD75F019972}">
      <dgm:prSet phldrT="[Text]" custT="1"/>
      <dgm:spPr/>
      <dgm:t>
        <a:bodyPr/>
        <a:lstStyle/>
        <a:p>
          <a:r>
            <a:rPr lang="es-ES" sz="1800" i="0" dirty="0" smtClean="0"/>
            <a:t>POR SU ESTRUCTURA INTERNA SE CLASIFICAN EN:</a:t>
          </a:r>
          <a:endParaRPr lang="es-MX" sz="1800" i="0" dirty="0"/>
        </a:p>
      </dgm:t>
    </dgm:pt>
    <dgm:pt modelId="{7E767C83-F492-4179-B852-5204EBD5FF81}" type="parTrans" cxnId="{ACF0E0EA-209B-42B1-B669-0EE74488ED89}">
      <dgm:prSet/>
      <dgm:spPr/>
      <dgm:t>
        <a:bodyPr/>
        <a:lstStyle/>
        <a:p>
          <a:endParaRPr lang="es-MX"/>
        </a:p>
      </dgm:t>
    </dgm:pt>
    <dgm:pt modelId="{0374B90C-0017-4F10-B788-AD219372B900}" type="sibTrans" cxnId="{ACF0E0EA-209B-42B1-B669-0EE74488ED89}">
      <dgm:prSet/>
      <dgm:spPr/>
      <dgm:t>
        <a:bodyPr/>
        <a:lstStyle/>
        <a:p>
          <a:endParaRPr lang="es-MX"/>
        </a:p>
      </dgm:t>
    </dgm:pt>
    <dgm:pt modelId="{A16CCF9D-DCA9-49A0-858F-B8BFD049BFF4}">
      <dgm:prSet phldrT="[Text]" custT="1"/>
      <dgm:spPr>
        <a:solidFill>
          <a:srgbClr val="6666FF"/>
        </a:solidFill>
      </dgm:spPr>
      <dgm:t>
        <a:bodyPr/>
        <a:lstStyle/>
        <a:p>
          <a:r>
            <a:rPr lang="es-ES" sz="1600" i="0" dirty="0" smtClean="0"/>
            <a:t>PARTIDO DE MASAS ELECTORAL  O PARTIDO DE ELECTORES</a:t>
          </a:r>
          <a:endParaRPr lang="es-MX" sz="1600" i="0" dirty="0"/>
        </a:p>
      </dgm:t>
    </dgm:pt>
    <dgm:pt modelId="{EBC414B6-FC4C-4D86-94E8-39287581AD3C}" type="parTrans" cxnId="{DEAFFEFC-11B1-40E9-B3A8-C5A01D4BD350}">
      <dgm:prSet/>
      <dgm:spPr>
        <a:solidFill>
          <a:srgbClr val="CC3300"/>
        </a:solidFill>
      </dgm:spPr>
      <dgm:t>
        <a:bodyPr/>
        <a:lstStyle/>
        <a:p>
          <a:endParaRPr lang="es-MX"/>
        </a:p>
      </dgm:t>
    </dgm:pt>
    <dgm:pt modelId="{618FAF15-F2A3-4FCC-9269-E75C6273969C}" type="sibTrans" cxnId="{DEAFFEFC-11B1-40E9-B3A8-C5A01D4BD350}">
      <dgm:prSet/>
      <dgm:spPr/>
      <dgm:t>
        <a:bodyPr/>
        <a:lstStyle/>
        <a:p>
          <a:endParaRPr lang="es-MX"/>
        </a:p>
      </dgm:t>
    </dgm:pt>
    <dgm:pt modelId="{2918C212-19E2-45F3-B164-CA72F92AB208}">
      <dgm:prSet/>
      <dgm:spPr/>
      <dgm:t>
        <a:bodyPr/>
        <a:lstStyle/>
        <a:p>
          <a:endParaRPr lang="es-MX" dirty="0"/>
        </a:p>
      </dgm:t>
    </dgm:pt>
    <dgm:pt modelId="{136C6B45-945E-479D-A051-07740C830EBB}" type="parTrans" cxnId="{9BE0864C-E050-40F2-A8C3-7278A77627AD}">
      <dgm:prSet/>
      <dgm:spPr/>
      <dgm:t>
        <a:bodyPr/>
        <a:lstStyle/>
        <a:p>
          <a:endParaRPr lang="es-MX"/>
        </a:p>
      </dgm:t>
    </dgm:pt>
    <dgm:pt modelId="{8EFFD567-A186-4805-90A6-67C3609B7F40}" type="sibTrans" cxnId="{9BE0864C-E050-40F2-A8C3-7278A77627AD}">
      <dgm:prSet/>
      <dgm:spPr/>
      <dgm:t>
        <a:bodyPr/>
        <a:lstStyle/>
        <a:p>
          <a:endParaRPr lang="es-MX"/>
        </a:p>
      </dgm:t>
    </dgm:pt>
    <dgm:pt modelId="{1CA00B1F-7D16-43D1-9297-099ADA60BFE9}">
      <dgm:prSet custT="1"/>
      <dgm:spPr>
        <a:solidFill>
          <a:srgbClr val="7030A0"/>
        </a:solidFill>
      </dgm:spPr>
      <dgm:t>
        <a:bodyPr/>
        <a:lstStyle/>
        <a:p>
          <a:r>
            <a:rPr lang="es-ES" sz="1600" i="1" dirty="0" smtClean="0"/>
            <a:t>PARTIDOS DE MASAS</a:t>
          </a:r>
          <a:endParaRPr lang="es-MX" sz="1600" i="0" dirty="0"/>
        </a:p>
      </dgm:t>
    </dgm:pt>
    <dgm:pt modelId="{1B6B32B2-0590-4FC0-AEB8-06E6A6BFA1E9}" type="parTrans" cxnId="{E6E9F85C-996D-4A05-A420-F43747FC0ADE}">
      <dgm:prSet/>
      <dgm:spPr>
        <a:solidFill>
          <a:srgbClr val="CC3300"/>
        </a:solidFill>
      </dgm:spPr>
      <dgm:t>
        <a:bodyPr/>
        <a:lstStyle/>
        <a:p>
          <a:endParaRPr lang="es-MX"/>
        </a:p>
      </dgm:t>
    </dgm:pt>
    <dgm:pt modelId="{3D65B419-3005-49CE-A372-5B8C3C0A613E}" type="sibTrans" cxnId="{E6E9F85C-996D-4A05-A420-F43747FC0ADE}">
      <dgm:prSet/>
      <dgm:spPr/>
      <dgm:t>
        <a:bodyPr/>
        <a:lstStyle/>
        <a:p>
          <a:endParaRPr lang="es-MX"/>
        </a:p>
      </dgm:t>
    </dgm:pt>
    <dgm:pt modelId="{BE78DE60-BAA8-4A70-8922-FFCCDB750DBF}">
      <dgm:prSet custT="1"/>
      <dgm:spPr>
        <a:solidFill>
          <a:srgbClr val="FF9933"/>
        </a:solidFill>
      </dgm:spPr>
      <dgm:t>
        <a:bodyPr/>
        <a:lstStyle/>
        <a:p>
          <a:r>
            <a:rPr lang="es-ES" sz="1600" i="0" dirty="0" smtClean="0"/>
            <a:t>PARTIDOS DE CUADROS</a:t>
          </a:r>
          <a:endParaRPr lang="es-MX" sz="1600" i="0" dirty="0"/>
        </a:p>
      </dgm:t>
    </dgm:pt>
    <dgm:pt modelId="{9EE36E21-F5EC-475B-8441-3C4D7269D886}" type="parTrans" cxnId="{BE6F86C5-A0F1-4E90-BA83-C00F994EAA8F}">
      <dgm:prSet/>
      <dgm:spPr>
        <a:solidFill>
          <a:srgbClr val="CC3300"/>
        </a:solidFill>
      </dgm:spPr>
      <dgm:t>
        <a:bodyPr/>
        <a:lstStyle/>
        <a:p>
          <a:endParaRPr lang="es-MX"/>
        </a:p>
      </dgm:t>
    </dgm:pt>
    <dgm:pt modelId="{B8BA302E-112C-4830-AF24-61FCD1C89252}" type="sibTrans" cxnId="{BE6F86C5-A0F1-4E90-BA83-C00F994EAA8F}">
      <dgm:prSet/>
      <dgm:spPr/>
      <dgm:t>
        <a:bodyPr/>
        <a:lstStyle/>
        <a:p>
          <a:endParaRPr lang="es-MX"/>
        </a:p>
      </dgm:t>
    </dgm:pt>
    <dgm:pt modelId="{67CA66F3-1963-4A18-8EA1-5E5D8E069CBB}" type="pres">
      <dgm:prSet presAssocID="{CB010636-B6D5-4AE7-9AC2-3A602CB9462B}" presName="cycle" presStyleCnt="0">
        <dgm:presLayoutVars>
          <dgm:chMax val="1"/>
          <dgm:dir/>
          <dgm:animLvl val="ctr"/>
          <dgm:resizeHandles val="exact"/>
        </dgm:presLayoutVars>
      </dgm:prSet>
      <dgm:spPr/>
      <dgm:t>
        <a:bodyPr/>
        <a:lstStyle/>
        <a:p>
          <a:endParaRPr lang="es-MX"/>
        </a:p>
      </dgm:t>
    </dgm:pt>
    <dgm:pt modelId="{DC3B3D67-D47F-4FA7-9588-4B2C8A646B3B}" type="pres">
      <dgm:prSet presAssocID="{88D1CD73-4455-4AA9-882D-FAD75F019972}" presName="centerShape" presStyleLbl="node0" presStyleIdx="0" presStyleCnt="1" custScaleX="120065" custLinFactNeighborX="1061" custLinFactNeighborY="522"/>
      <dgm:spPr/>
      <dgm:t>
        <a:bodyPr/>
        <a:lstStyle/>
        <a:p>
          <a:endParaRPr lang="es-MX"/>
        </a:p>
      </dgm:t>
    </dgm:pt>
    <dgm:pt modelId="{49C287F1-5D4A-4AA3-8006-5F6FF8C14973}" type="pres">
      <dgm:prSet presAssocID="{9EE36E21-F5EC-475B-8441-3C4D7269D886}" presName="parTrans" presStyleLbl="bgSibTrans2D1" presStyleIdx="0" presStyleCnt="3" custAng="11757339" custScaleX="32027" custLinFactNeighborX="39035" custLinFactNeighborY="16037"/>
      <dgm:spPr/>
      <dgm:t>
        <a:bodyPr/>
        <a:lstStyle/>
        <a:p>
          <a:endParaRPr lang="es-MX"/>
        </a:p>
      </dgm:t>
    </dgm:pt>
    <dgm:pt modelId="{6180DE90-F576-4EEF-82A7-EF8C155B5481}" type="pres">
      <dgm:prSet presAssocID="{BE78DE60-BAA8-4A70-8922-FFCCDB750DBF}" presName="node" presStyleLbl="node1" presStyleIdx="0" presStyleCnt="3">
        <dgm:presLayoutVars>
          <dgm:bulletEnabled val="1"/>
        </dgm:presLayoutVars>
      </dgm:prSet>
      <dgm:spPr/>
      <dgm:t>
        <a:bodyPr/>
        <a:lstStyle/>
        <a:p>
          <a:endParaRPr lang="es-MX"/>
        </a:p>
      </dgm:t>
    </dgm:pt>
    <dgm:pt modelId="{7C1B169C-D453-48FA-B70C-2176EA3C509C}" type="pres">
      <dgm:prSet presAssocID="{1B6B32B2-0590-4FC0-AEB8-06E6A6BFA1E9}" presName="parTrans" presStyleLbl="bgSibTrans2D1" presStyleIdx="1" presStyleCnt="3" custAng="10637354" custScaleX="53360" custLinFactNeighborX="-4710" custLinFactNeighborY="72777"/>
      <dgm:spPr/>
      <dgm:t>
        <a:bodyPr/>
        <a:lstStyle/>
        <a:p>
          <a:endParaRPr lang="es-MX"/>
        </a:p>
      </dgm:t>
    </dgm:pt>
    <dgm:pt modelId="{BC8DB7BC-D652-46C5-9BA4-EA0CDB3A964D}" type="pres">
      <dgm:prSet presAssocID="{1CA00B1F-7D16-43D1-9297-099ADA60BFE9}" presName="node" presStyleLbl="node1" presStyleIdx="1" presStyleCnt="3" custRadScaleRad="98152" custRadScaleInc="1602">
        <dgm:presLayoutVars>
          <dgm:bulletEnabled val="1"/>
        </dgm:presLayoutVars>
      </dgm:prSet>
      <dgm:spPr/>
      <dgm:t>
        <a:bodyPr/>
        <a:lstStyle/>
        <a:p>
          <a:endParaRPr lang="es-MX"/>
        </a:p>
      </dgm:t>
    </dgm:pt>
    <dgm:pt modelId="{3597ADBA-7900-4714-8283-A2B89C8F79C6}" type="pres">
      <dgm:prSet presAssocID="{EBC414B6-FC4C-4D86-94E8-39287581AD3C}" presName="parTrans" presStyleLbl="bgSibTrans2D1" presStyleIdx="2" presStyleCnt="3" custAng="10812947" custScaleX="35239" custLinFactNeighborX="-44566" custLinFactNeighborY="20495"/>
      <dgm:spPr/>
      <dgm:t>
        <a:bodyPr/>
        <a:lstStyle/>
        <a:p>
          <a:endParaRPr lang="es-MX"/>
        </a:p>
      </dgm:t>
    </dgm:pt>
    <dgm:pt modelId="{0DC38C61-72A7-4E13-8299-AE458566A7BB}" type="pres">
      <dgm:prSet presAssocID="{A16CCF9D-DCA9-49A0-858F-B8BFD049BFF4}" presName="node" presStyleLbl="node1" presStyleIdx="2" presStyleCnt="3" custRadScaleRad="102302" custRadScaleInc="-1938">
        <dgm:presLayoutVars>
          <dgm:bulletEnabled val="1"/>
        </dgm:presLayoutVars>
      </dgm:prSet>
      <dgm:spPr/>
      <dgm:t>
        <a:bodyPr/>
        <a:lstStyle/>
        <a:p>
          <a:endParaRPr lang="es-MX"/>
        </a:p>
      </dgm:t>
    </dgm:pt>
  </dgm:ptLst>
  <dgm:cxnLst>
    <dgm:cxn modelId="{14E6B025-DFB3-4881-BC9C-99B75A4D37F7}" type="presOf" srcId="{1CA00B1F-7D16-43D1-9297-099ADA60BFE9}" destId="{BC8DB7BC-D652-46C5-9BA4-EA0CDB3A964D}" srcOrd="0" destOrd="0" presId="urn:microsoft.com/office/officeart/2005/8/layout/radial4"/>
    <dgm:cxn modelId="{FBAED3F8-4350-4EF2-94B9-BC1592CD9B39}" type="presOf" srcId="{EBC414B6-FC4C-4D86-94E8-39287581AD3C}" destId="{3597ADBA-7900-4714-8283-A2B89C8F79C6}" srcOrd="0" destOrd="0" presId="urn:microsoft.com/office/officeart/2005/8/layout/radial4"/>
    <dgm:cxn modelId="{81915EF4-5261-4071-A2D1-6FCF1338F38E}" type="presOf" srcId="{1B6B32B2-0590-4FC0-AEB8-06E6A6BFA1E9}" destId="{7C1B169C-D453-48FA-B70C-2176EA3C509C}" srcOrd="0" destOrd="0" presId="urn:microsoft.com/office/officeart/2005/8/layout/radial4"/>
    <dgm:cxn modelId="{DEAFFEFC-11B1-40E9-B3A8-C5A01D4BD350}" srcId="{88D1CD73-4455-4AA9-882D-FAD75F019972}" destId="{A16CCF9D-DCA9-49A0-858F-B8BFD049BFF4}" srcOrd="2" destOrd="0" parTransId="{EBC414B6-FC4C-4D86-94E8-39287581AD3C}" sibTransId="{618FAF15-F2A3-4FCC-9269-E75C6273969C}"/>
    <dgm:cxn modelId="{ACF0E0EA-209B-42B1-B669-0EE74488ED89}" srcId="{CB010636-B6D5-4AE7-9AC2-3A602CB9462B}" destId="{88D1CD73-4455-4AA9-882D-FAD75F019972}" srcOrd="0" destOrd="0" parTransId="{7E767C83-F492-4179-B852-5204EBD5FF81}" sibTransId="{0374B90C-0017-4F10-B788-AD219372B900}"/>
    <dgm:cxn modelId="{2F8D6556-EFE3-4260-B025-18D959EA1599}" type="presOf" srcId="{88D1CD73-4455-4AA9-882D-FAD75F019972}" destId="{DC3B3D67-D47F-4FA7-9588-4B2C8A646B3B}" srcOrd="0" destOrd="0" presId="urn:microsoft.com/office/officeart/2005/8/layout/radial4"/>
    <dgm:cxn modelId="{9BE0864C-E050-40F2-A8C3-7278A77627AD}" srcId="{CB010636-B6D5-4AE7-9AC2-3A602CB9462B}" destId="{2918C212-19E2-45F3-B164-CA72F92AB208}" srcOrd="1" destOrd="0" parTransId="{136C6B45-945E-479D-A051-07740C830EBB}" sibTransId="{8EFFD567-A186-4805-90A6-67C3609B7F40}"/>
    <dgm:cxn modelId="{BE6F86C5-A0F1-4E90-BA83-C00F994EAA8F}" srcId="{88D1CD73-4455-4AA9-882D-FAD75F019972}" destId="{BE78DE60-BAA8-4A70-8922-FFCCDB750DBF}" srcOrd="0" destOrd="0" parTransId="{9EE36E21-F5EC-475B-8441-3C4D7269D886}" sibTransId="{B8BA302E-112C-4830-AF24-61FCD1C89252}"/>
    <dgm:cxn modelId="{9AA55478-9345-4B6A-B9CF-B5277362DC07}" type="presOf" srcId="{CB010636-B6D5-4AE7-9AC2-3A602CB9462B}" destId="{67CA66F3-1963-4A18-8EA1-5E5D8E069CBB}" srcOrd="0" destOrd="0" presId="urn:microsoft.com/office/officeart/2005/8/layout/radial4"/>
    <dgm:cxn modelId="{E6E9F85C-996D-4A05-A420-F43747FC0ADE}" srcId="{88D1CD73-4455-4AA9-882D-FAD75F019972}" destId="{1CA00B1F-7D16-43D1-9297-099ADA60BFE9}" srcOrd="1" destOrd="0" parTransId="{1B6B32B2-0590-4FC0-AEB8-06E6A6BFA1E9}" sibTransId="{3D65B419-3005-49CE-A372-5B8C3C0A613E}"/>
    <dgm:cxn modelId="{45EF9625-DE52-4598-AD33-1126CC89366F}" type="presOf" srcId="{A16CCF9D-DCA9-49A0-858F-B8BFD049BFF4}" destId="{0DC38C61-72A7-4E13-8299-AE458566A7BB}" srcOrd="0" destOrd="0" presId="urn:microsoft.com/office/officeart/2005/8/layout/radial4"/>
    <dgm:cxn modelId="{55F24B7E-55EA-4CCA-9331-1B28AAA1DE2F}" type="presOf" srcId="{BE78DE60-BAA8-4A70-8922-FFCCDB750DBF}" destId="{6180DE90-F576-4EEF-82A7-EF8C155B5481}" srcOrd="0" destOrd="0" presId="urn:microsoft.com/office/officeart/2005/8/layout/radial4"/>
    <dgm:cxn modelId="{62648956-BFA7-4A29-B73D-564424C4D5E9}" type="presOf" srcId="{9EE36E21-F5EC-475B-8441-3C4D7269D886}" destId="{49C287F1-5D4A-4AA3-8006-5F6FF8C14973}" srcOrd="0" destOrd="0" presId="urn:microsoft.com/office/officeart/2005/8/layout/radial4"/>
    <dgm:cxn modelId="{226ABFBF-87EE-46C9-8B90-EC4D5056F3A8}" type="presParOf" srcId="{67CA66F3-1963-4A18-8EA1-5E5D8E069CBB}" destId="{DC3B3D67-D47F-4FA7-9588-4B2C8A646B3B}" srcOrd="0" destOrd="0" presId="urn:microsoft.com/office/officeart/2005/8/layout/radial4"/>
    <dgm:cxn modelId="{9CBE11D8-3125-4100-8AD4-45244CD99624}" type="presParOf" srcId="{67CA66F3-1963-4A18-8EA1-5E5D8E069CBB}" destId="{49C287F1-5D4A-4AA3-8006-5F6FF8C14973}" srcOrd="1" destOrd="0" presId="urn:microsoft.com/office/officeart/2005/8/layout/radial4"/>
    <dgm:cxn modelId="{A4992874-CA02-41B9-985E-6F522817608B}" type="presParOf" srcId="{67CA66F3-1963-4A18-8EA1-5E5D8E069CBB}" destId="{6180DE90-F576-4EEF-82A7-EF8C155B5481}" srcOrd="2" destOrd="0" presId="urn:microsoft.com/office/officeart/2005/8/layout/radial4"/>
    <dgm:cxn modelId="{3F6A2D0D-B2DD-4A8F-8F78-7E6224C860C1}" type="presParOf" srcId="{67CA66F3-1963-4A18-8EA1-5E5D8E069CBB}" destId="{7C1B169C-D453-48FA-B70C-2176EA3C509C}" srcOrd="3" destOrd="0" presId="urn:microsoft.com/office/officeart/2005/8/layout/radial4"/>
    <dgm:cxn modelId="{F1ECB56D-1610-48D2-B2E5-7470205D7772}" type="presParOf" srcId="{67CA66F3-1963-4A18-8EA1-5E5D8E069CBB}" destId="{BC8DB7BC-D652-46C5-9BA4-EA0CDB3A964D}" srcOrd="4" destOrd="0" presId="urn:microsoft.com/office/officeart/2005/8/layout/radial4"/>
    <dgm:cxn modelId="{BD9CF0B1-8104-4089-963E-EFBCF89CEB08}" type="presParOf" srcId="{67CA66F3-1963-4A18-8EA1-5E5D8E069CBB}" destId="{3597ADBA-7900-4714-8283-A2B89C8F79C6}" srcOrd="5" destOrd="0" presId="urn:microsoft.com/office/officeart/2005/8/layout/radial4"/>
    <dgm:cxn modelId="{E78F5353-8E3C-46D4-BDAF-6AD715D9FFED}" type="presParOf" srcId="{67CA66F3-1963-4A18-8EA1-5E5D8E069CBB}" destId="{0DC38C61-72A7-4E13-8299-AE458566A7BB}" srcOrd="6"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000493F-4AC5-4D8E-8CA4-9F5B1DC9FC64}" type="doc">
      <dgm:prSet loTypeId="urn:microsoft.com/office/officeart/2005/8/layout/vProcess5" loCatId="process" qsTypeId="urn:microsoft.com/office/officeart/2005/8/quickstyle/simple1" qsCatId="simple" csTypeId="urn:microsoft.com/office/officeart/2005/8/colors/accent1_4" csCatId="accent1" phldr="1"/>
      <dgm:spPr/>
      <dgm:t>
        <a:bodyPr/>
        <a:lstStyle/>
        <a:p>
          <a:endParaRPr lang="es-MX"/>
        </a:p>
      </dgm:t>
    </dgm:pt>
    <dgm:pt modelId="{5473FD7C-C5A8-4C04-8737-5FB240CE5DD3}">
      <dgm:prSet phldrT="[Text]" custT="1"/>
      <dgm:spPr/>
      <dgm:t>
        <a:bodyPr/>
        <a:lstStyle/>
        <a:p>
          <a:pPr marL="0" marR="0" indent="0" algn="ctr" defTabSz="1377950" eaLnBrk="1" fontAlgn="auto" latinLnBrk="0" hangingPunct="1">
            <a:lnSpc>
              <a:spcPct val="90000"/>
            </a:lnSpc>
            <a:spcBef>
              <a:spcPct val="0"/>
            </a:spcBef>
            <a:spcAft>
              <a:spcPct val="35000"/>
            </a:spcAft>
            <a:buClrTx/>
            <a:buSzTx/>
            <a:buFontTx/>
            <a:buNone/>
            <a:tabLst/>
            <a:defRPr/>
          </a:pPr>
          <a:endParaRPr lang="es-MX" sz="1800" dirty="0" smtClean="0">
            <a:latin typeface="Constantia" charset="0"/>
            <a:ea typeface="DejaVu Sans" charset="0"/>
            <a:cs typeface="DejaVu Sans" charset="0"/>
          </a:endParaRPr>
        </a:p>
        <a:p>
          <a:pPr marL="0" marR="0" indent="0" algn="ctr" defTabSz="1377950" eaLnBrk="1" fontAlgn="auto" latinLnBrk="0" hangingPunct="1">
            <a:lnSpc>
              <a:spcPct val="90000"/>
            </a:lnSpc>
            <a:spcBef>
              <a:spcPct val="0"/>
            </a:spcBef>
            <a:spcAft>
              <a:spcPct val="35000"/>
            </a:spcAft>
            <a:buClrTx/>
            <a:buSzTx/>
            <a:buFontTx/>
            <a:buNone/>
            <a:tabLst/>
            <a:defRPr/>
          </a:pPr>
          <a:r>
            <a:rPr lang="es-MX" sz="1800" dirty="0" smtClean="0">
              <a:latin typeface="Constantia" charset="0"/>
              <a:ea typeface="DejaVu Sans" charset="0"/>
              <a:cs typeface="DejaVu Sans" charset="0"/>
            </a:rPr>
            <a:t>       CLASIFICACIÓN TRADICIONAL DE LOS SISTEMAS DE PARTIDOS  </a:t>
          </a:r>
          <a:endParaRPr lang="es-MX" sz="1800" dirty="0" smtClean="0"/>
        </a:p>
        <a:p>
          <a:pPr algn="l" defTabSz="1377950">
            <a:lnSpc>
              <a:spcPct val="90000"/>
            </a:lnSpc>
            <a:spcBef>
              <a:spcPct val="0"/>
            </a:spcBef>
            <a:spcAft>
              <a:spcPct val="35000"/>
            </a:spcAft>
          </a:pPr>
          <a:endParaRPr lang="es-MX" sz="1200" dirty="0"/>
        </a:p>
      </dgm:t>
    </dgm:pt>
    <dgm:pt modelId="{8B6C5CEB-5539-47EF-A9BA-5E40102081C7}" type="parTrans" cxnId="{14B7686A-9647-4C1B-BED6-5FDD4356FB60}">
      <dgm:prSet/>
      <dgm:spPr/>
      <dgm:t>
        <a:bodyPr/>
        <a:lstStyle/>
        <a:p>
          <a:endParaRPr lang="es-MX"/>
        </a:p>
      </dgm:t>
    </dgm:pt>
    <dgm:pt modelId="{3FC979C0-BEEA-4B8F-AC78-9B91AF7A245E}" type="sibTrans" cxnId="{14B7686A-9647-4C1B-BED6-5FDD4356FB60}">
      <dgm:prSet/>
      <dgm:spPr/>
      <dgm:t>
        <a:bodyPr/>
        <a:lstStyle/>
        <a:p>
          <a:endParaRPr lang="es-MX"/>
        </a:p>
      </dgm:t>
    </dgm:pt>
    <dgm:pt modelId="{41A0A87D-217D-4BF8-95DF-30611C2D14BD}">
      <dgm:prSet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endParaRPr lang="es-MX" sz="1600" dirty="0" smtClean="0">
            <a:latin typeface="+mn-lt"/>
            <a:ea typeface="DejaVu Sans" charset="0"/>
            <a:cs typeface="DejaVu Sans" charset="0"/>
          </a:endParaRPr>
        </a:p>
        <a:p>
          <a:pPr marL="0" marR="0" indent="0" algn="ctr" defTabSz="914400" eaLnBrk="1" fontAlgn="auto" latinLnBrk="0" hangingPunct="1">
            <a:lnSpc>
              <a:spcPct val="100000"/>
            </a:lnSpc>
            <a:spcBef>
              <a:spcPts val="0"/>
            </a:spcBef>
            <a:spcAft>
              <a:spcPts val="0"/>
            </a:spcAft>
            <a:buClrTx/>
            <a:buSzTx/>
            <a:buFontTx/>
            <a:buNone/>
            <a:tabLst/>
            <a:defRPr/>
          </a:pPr>
          <a:r>
            <a:rPr lang="es-MX" sz="1600" b="1" dirty="0" smtClean="0">
              <a:latin typeface="+mn-lt"/>
              <a:ea typeface="DejaVu Sans" charset="0"/>
              <a:cs typeface="DejaVu Sans" charset="0"/>
            </a:rPr>
            <a:t>SISTEMA UNIPARTIDISTA: </a:t>
          </a:r>
          <a:endParaRPr lang="es-MX" sz="1600" b="1" dirty="0" smtClean="0">
            <a:latin typeface="+mn-lt"/>
          </a:endParaRPr>
        </a:p>
        <a:p>
          <a:pPr marL="0" marR="0" indent="0" algn="ctr" defTabSz="1511300" eaLnBrk="1" fontAlgn="auto" latinLnBrk="0" hangingPunct="1">
            <a:lnSpc>
              <a:spcPct val="90000"/>
            </a:lnSpc>
            <a:spcBef>
              <a:spcPct val="0"/>
            </a:spcBef>
            <a:spcAft>
              <a:spcPct val="35000"/>
            </a:spcAft>
            <a:buClrTx/>
            <a:buSzTx/>
            <a:buFontTx/>
            <a:buNone/>
            <a:tabLst/>
            <a:defRPr/>
          </a:pPr>
          <a:r>
            <a:rPr lang="es-MX" sz="1600" dirty="0" smtClean="0">
              <a:latin typeface="+mn-lt"/>
              <a:ea typeface="DejaVu Sans" charset="0"/>
              <a:cs typeface="DejaVu Sans" charset="0"/>
            </a:rPr>
            <a:t>SOLO HAY UN PARTIDO OPERATIVO Y CON EXISTENCIA LEGAL.</a:t>
          </a:r>
          <a:endParaRPr lang="es-MX" sz="1600" dirty="0" smtClean="0">
            <a:latin typeface="+mn-lt"/>
          </a:endParaRPr>
        </a:p>
        <a:p>
          <a:pPr algn="ctr" defTabSz="1511300">
            <a:lnSpc>
              <a:spcPct val="90000"/>
            </a:lnSpc>
            <a:spcBef>
              <a:spcPct val="0"/>
            </a:spcBef>
            <a:spcAft>
              <a:spcPct val="35000"/>
            </a:spcAft>
          </a:pPr>
          <a:endParaRPr lang="es-MX" sz="1600" dirty="0">
            <a:latin typeface="+mn-lt"/>
          </a:endParaRPr>
        </a:p>
      </dgm:t>
    </dgm:pt>
    <dgm:pt modelId="{910BD5B7-78EA-4189-851A-6EA7F32926CB}" type="parTrans" cxnId="{0A0571A4-6266-46A8-A242-949BA7441C00}">
      <dgm:prSet/>
      <dgm:spPr/>
      <dgm:t>
        <a:bodyPr/>
        <a:lstStyle/>
        <a:p>
          <a:endParaRPr lang="es-MX"/>
        </a:p>
      </dgm:t>
    </dgm:pt>
    <dgm:pt modelId="{F761ED16-DCF5-46D7-9827-1CEC688FE76D}" type="sibTrans" cxnId="{0A0571A4-6266-46A8-A242-949BA7441C00}">
      <dgm:prSet/>
      <dgm:spPr/>
      <dgm:t>
        <a:bodyPr/>
        <a:lstStyle/>
        <a:p>
          <a:endParaRPr lang="es-MX"/>
        </a:p>
      </dgm:t>
    </dgm:pt>
    <dgm:pt modelId="{D471FA82-5ADC-483A-9FD9-BFC0B1E4A616}">
      <dgm:prSet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s-MX" sz="1600" b="1" smtClean="0">
              <a:latin typeface="+mn-lt"/>
              <a:ea typeface="DejaVu Sans" charset="0"/>
              <a:cs typeface="DejaVu Sans" charset="0"/>
            </a:rPr>
            <a:t>SISTEMA BIPARTIDISTA: </a:t>
          </a:r>
        </a:p>
        <a:p>
          <a:pPr marL="0" marR="0" indent="0" algn="ctr" defTabSz="914400" eaLnBrk="1" fontAlgn="auto" latinLnBrk="0" hangingPunct="1">
            <a:lnSpc>
              <a:spcPct val="100000"/>
            </a:lnSpc>
            <a:spcBef>
              <a:spcPts val="0"/>
            </a:spcBef>
            <a:spcAft>
              <a:spcPts val="0"/>
            </a:spcAft>
            <a:buClrTx/>
            <a:buSzTx/>
            <a:buFontTx/>
            <a:buNone/>
            <a:tabLst/>
            <a:defRPr/>
          </a:pPr>
          <a:r>
            <a:rPr lang="es-MX" sz="1600" smtClean="0">
              <a:latin typeface="+mn-lt"/>
              <a:ea typeface="DejaVu Sans" charset="0"/>
              <a:cs typeface="DejaVu Sans" charset="0"/>
            </a:rPr>
            <a:t>SOLO HAY DOS PARTIDOS RELEVANTES. </a:t>
          </a:r>
          <a:endParaRPr lang="es-MX" sz="1600" smtClean="0">
            <a:latin typeface="+mn-lt"/>
          </a:endParaRPr>
        </a:p>
        <a:p>
          <a:pPr algn="l" defTabSz="1511300">
            <a:lnSpc>
              <a:spcPct val="90000"/>
            </a:lnSpc>
            <a:spcBef>
              <a:spcPct val="0"/>
            </a:spcBef>
            <a:spcAft>
              <a:spcPct val="35000"/>
            </a:spcAft>
          </a:pPr>
          <a:endParaRPr lang="es-MX" sz="1600" dirty="0">
            <a:latin typeface="+mn-lt"/>
          </a:endParaRPr>
        </a:p>
      </dgm:t>
    </dgm:pt>
    <dgm:pt modelId="{ED5CBDAD-4DE6-469D-850D-71A0F04D1328}" type="parTrans" cxnId="{47D0C268-EE46-4914-81D3-AEF4E8DB8E89}">
      <dgm:prSet/>
      <dgm:spPr/>
      <dgm:t>
        <a:bodyPr/>
        <a:lstStyle/>
        <a:p>
          <a:endParaRPr lang="es-MX"/>
        </a:p>
      </dgm:t>
    </dgm:pt>
    <dgm:pt modelId="{2A97783C-6A44-4F78-9391-203A4782367B}" type="sibTrans" cxnId="{47D0C268-EE46-4914-81D3-AEF4E8DB8E89}">
      <dgm:prSet/>
      <dgm:spPr/>
      <dgm:t>
        <a:bodyPr/>
        <a:lstStyle/>
        <a:p>
          <a:endParaRPr lang="es-MX"/>
        </a:p>
      </dgm:t>
    </dgm:pt>
    <dgm:pt modelId="{D13CFCBB-9E8B-41B6-9298-179E26AF118D}">
      <dgm:prSet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s-MX" sz="1600" b="1" smtClean="0">
              <a:latin typeface="+mn-lt"/>
              <a:ea typeface="DejaVu Sans" charset="0"/>
              <a:cs typeface="DejaVu Sans" charset="0"/>
            </a:rPr>
            <a:t>SISTEMA MULTIPARTIDISTA:  </a:t>
          </a:r>
          <a:endParaRPr lang="es-MX" sz="1600" b="1" smtClean="0">
            <a:latin typeface="+mn-lt"/>
          </a:endParaRPr>
        </a:p>
        <a:p>
          <a:pPr marL="0" marR="0" indent="0" algn="ctr" defTabSz="1511300" eaLnBrk="1" fontAlgn="auto" latinLnBrk="0" hangingPunct="1">
            <a:lnSpc>
              <a:spcPct val="90000"/>
            </a:lnSpc>
            <a:spcBef>
              <a:spcPct val="0"/>
            </a:spcBef>
            <a:spcAft>
              <a:spcPct val="35000"/>
            </a:spcAft>
            <a:buClrTx/>
            <a:buSzTx/>
            <a:buFontTx/>
            <a:buNone/>
            <a:tabLst/>
            <a:defRPr/>
          </a:pPr>
          <a:r>
            <a:rPr lang="es-MX" sz="1600" smtClean="0">
              <a:latin typeface="+mn-lt"/>
              <a:ea typeface="DejaVu Sans" charset="0"/>
              <a:cs typeface="DejaVu Sans" charset="0"/>
            </a:rPr>
            <a:t>EL NUMERO DE PARTIDOS EXCEDE A DOS.</a:t>
          </a:r>
          <a:endParaRPr lang="es-MX" sz="1600" dirty="0" smtClean="0">
            <a:latin typeface="+mn-lt"/>
          </a:endParaRPr>
        </a:p>
      </dgm:t>
    </dgm:pt>
    <dgm:pt modelId="{11F76CC8-0039-48E7-A1BA-9E2E3AC6AEB4}" type="parTrans" cxnId="{5C21E586-2650-4440-8609-F9252352B19D}">
      <dgm:prSet/>
      <dgm:spPr/>
      <dgm:t>
        <a:bodyPr/>
        <a:lstStyle/>
        <a:p>
          <a:endParaRPr lang="es-MX"/>
        </a:p>
      </dgm:t>
    </dgm:pt>
    <dgm:pt modelId="{761BD701-62F2-4A8D-9BF3-12FF4CE09344}" type="sibTrans" cxnId="{5C21E586-2650-4440-8609-F9252352B19D}">
      <dgm:prSet/>
      <dgm:spPr/>
      <dgm:t>
        <a:bodyPr/>
        <a:lstStyle/>
        <a:p>
          <a:endParaRPr lang="es-MX"/>
        </a:p>
      </dgm:t>
    </dgm:pt>
    <dgm:pt modelId="{8F0E3C10-3B65-4725-96A0-500E34CDDE1C}" type="pres">
      <dgm:prSet presAssocID="{6000493F-4AC5-4D8E-8CA4-9F5B1DC9FC64}" presName="outerComposite" presStyleCnt="0">
        <dgm:presLayoutVars>
          <dgm:chMax val="5"/>
          <dgm:dir/>
          <dgm:resizeHandles val="exact"/>
        </dgm:presLayoutVars>
      </dgm:prSet>
      <dgm:spPr/>
      <dgm:t>
        <a:bodyPr/>
        <a:lstStyle/>
        <a:p>
          <a:endParaRPr lang="es-MX"/>
        </a:p>
      </dgm:t>
    </dgm:pt>
    <dgm:pt modelId="{9894C760-A325-4FF1-A4C5-FB4F049DD05C}" type="pres">
      <dgm:prSet presAssocID="{6000493F-4AC5-4D8E-8CA4-9F5B1DC9FC64}" presName="dummyMaxCanvas" presStyleCnt="0">
        <dgm:presLayoutVars/>
      </dgm:prSet>
      <dgm:spPr/>
      <dgm:t>
        <a:bodyPr/>
        <a:lstStyle/>
        <a:p>
          <a:endParaRPr lang="es-MX"/>
        </a:p>
      </dgm:t>
    </dgm:pt>
    <dgm:pt modelId="{117EF519-5AC1-4BD5-858A-F7345A8AAF73}" type="pres">
      <dgm:prSet presAssocID="{6000493F-4AC5-4D8E-8CA4-9F5B1DC9FC64}" presName="FourNodes_1" presStyleLbl="node1" presStyleIdx="0" presStyleCnt="4">
        <dgm:presLayoutVars>
          <dgm:bulletEnabled val="1"/>
        </dgm:presLayoutVars>
      </dgm:prSet>
      <dgm:spPr/>
      <dgm:t>
        <a:bodyPr/>
        <a:lstStyle/>
        <a:p>
          <a:endParaRPr lang="es-MX"/>
        </a:p>
      </dgm:t>
    </dgm:pt>
    <dgm:pt modelId="{5306EAA5-BCDA-4E32-8A71-D4A23E848077}" type="pres">
      <dgm:prSet presAssocID="{6000493F-4AC5-4D8E-8CA4-9F5B1DC9FC64}" presName="FourNodes_2" presStyleLbl="node1" presStyleIdx="1" presStyleCnt="4" custLinFactNeighborX="-75" custLinFactNeighborY="-2771">
        <dgm:presLayoutVars>
          <dgm:bulletEnabled val="1"/>
        </dgm:presLayoutVars>
      </dgm:prSet>
      <dgm:spPr/>
      <dgm:t>
        <a:bodyPr/>
        <a:lstStyle/>
        <a:p>
          <a:endParaRPr lang="es-MX"/>
        </a:p>
      </dgm:t>
    </dgm:pt>
    <dgm:pt modelId="{05599D20-E872-496A-9949-CED6301E620E}" type="pres">
      <dgm:prSet presAssocID="{6000493F-4AC5-4D8E-8CA4-9F5B1DC9FC64}" presName="FourNodes_3" presStyleLbl="node1" presStyleIdx="2" presStyleCnt="4">
        <dgm:presLayoutVars>
          <dgm:bulletEnabled val="1"/>
        </dgm:presLayoutVars>
      </dgm:prSet>
      <dgm:spPr/>
      <dgm:t>
        <a:bodyPr/>
        <a:lstStyle/>
        <a:p>
          <a:endParaRPr lang="es-MX"/>
        </a:p>
      </dgm:t>
    </dgm:pt>
    <dgm:pt modelId="{7F2E13D3-923D-4B3C-AC77-47FA6CFDF601}" type="pres">
      <dgm:prSet presAssocID="{6000493F-4AC5-4D8E-8CA4-9F5B1DC9FC64}" presName="FourNodes_4" presStyleLbl="node1" presStyleIdx="3" presStyleCnt="4">
        <dgm:presLayoutVars>
          <dgm:bulletEnabled val="1"/>
        </dgm:presLayoutVars>
      </dgm:prSet>
      <dgm:spPr/>
      <dgm:t>
        <a:bodyPr/>
        <a:lstStyle/>
        <a:p>
          <a:endParaRPr lang="es-MX"/>
        </a:p>
      </dgm:t>
    </dgm:pt>
    <dgm:pt modelId="{3CC9FDD7-4914-45B1-A653-BB6FEBB3E5EC}" type="pres">
      <dgm:prSet presAssocID="{6000493F-4AC5-4D8E-8CA4-9F5B1DC9FC64}" presName="FourConn_1-2" presStyleLbl="fgAccFollowNode1" presStyleIdx="0" presStyleCnt="3">
        <dgm:presLayoutVars>
          <dgm:bulletEnabled val="1"/>
        </dgm:presLayoutVars>
      </dgm:prSet>
      <dgm:spPr/>
      <dgm:t>
        <a:bodyPr/>
        <a:lstStyle/>
        <a:p>
          <a:endParaRPr lang="es-MX"/>
        </a:p>
      </dgm:t>
    </dgm:pt>
    <dgm:pt modelId="{A03DAA16-71B9-4F5B-A6EB-3B728494BD4F}" type="pres">
      <dgm:prSet presAssocID="{6000493F-4AC5-4D8E-8CA4-9F5B1DC9FC64}" presName="FourConn_2-3" presStyleLbl="fgAccFollowNode1" presStyleIdx="1" presStyleCnt="3">
        <dgm:presLayoutVars>
          <dgm:bulletEnabled val="1"/>
        </dgm:presLayoutVars>
      </dgm:prSet>
      <dgm:spPr/>
      <dgm:t>
        <a:bodyPr/>
        <a:lstStyle/>
        <a:p>
          <a:endParaRPr lang="es-MX"/>
        </a:p>
      </dgm:t>
    </dgm:pt>
    <dgm:pt modelId="{002C6FAC-7B3F-42B3-B5FA-A1519967F821}" type="pres">
      <dgm:prSet presAssocID="{6000493F-4AC5-4D8E-8CA4-9F5B1DC9FC64}" presName="FourConn_3-4" presStyleLbl="fgAccFollowNode1" presStyleIdx="2" presStyleCnt="3">
        <dgm:presLayoutVars>
          <dgm:bulletEnabled val="1"/>
        </dgm:presLayoutVars>
      </dgm:prSet>
      <dgm:spPr/>
      <dgm:t>
        <a:bodyPr/>
        <a:lstStyle/>
        <a:p>
          <a:endParaRPr lang="es-MX"/>
        </a:p>
      </dgm:t>
    </dgm:pt>
    <dgm:pt modelId="{EF63B94C-2461-4ECA-8E06-D3EA441868A5}" type="pres">
      <dgm:prSet presAssocID="{6000493F-4AC5-4D8E-8CA4-9F5B1DC9FC64}" presName="FourNodes_1_text" presStyleLbl="node1" presStyleIdx="3" presStyleCnt="4">
        <dgm:presLayoutVars>
          <dgm:bulletEnabled val="1"/>
        </dgm:presLayoutVars>
      </dgm:prSet>
      <dgm:spPr/>
      <dgm:t>
        <a:bodyPr/>
        <a:lstStyle/>
        <a:p>
          <a:endParaRPr lang="es-MX"/>
        </a:p>
      </dgm:t>
    </dgm:pt>
    <dgm:pt modelId="{9CB97662-F3D0-4848-86C5-765783801F90}" type="pres">
      <dgm:prSet presAssocID="{6000493F-4AC5-4D8E-8CA4-9F5B1DC9FC64}" presName="FourNodes_2_text" presStyleLbl="node1" presStyleIdx="3" presStyleCnt="4">
        <dgm:presLayoutVars>
          <dgm:bulletEnabled val="1"/>
        </dgm:presLayoutVars>
      </dgm:prSet>
      <dgm:spPr/>
      <dgm:t>
        <a:bodyPr/>
        <a:lstStyle/>
        <a:p>
          <a:endParaRPr lang="es-MX"/>
        </a:p>
      </dgm:t>
    </dgm:pt>
    <dgm:pt modelId="{4971C14D-FEA4-417F-B49F-5E3F80EC6A1A}" type="pres">
      <dgm:prSet presAssocID="{6000493F-4AC5-4D8E-8CA4-9F5B1DC9FC64}" presName="FourNodes_3_text" presStyleLbl="node1" presStyleIdx="3" presStyleCnt="4">
        <dgm:presLayoutVars>
          <dgm:bulletEnabled val="1"/>
        </dgm:presLayoutVars>
      </dgm:prSet>
      <dgm:spPr/>
      <dgm:t>
        <a:bodyPr/>
        <a:lstStyle/>
        <a:p>
          <a:endParaRPr lang="es-MX"/>
        </a:p>
      </dgm:t>
    </dgm:pt>
    <dgm:pt modelId="{22CFD597-5051-4620-B886-BEA15FBAE9A6}" type="pres">
      <dgm:prSet presAssocID="{6000493F-4AC5-4D8E-8CA4-9F5B1DC9FC64}" presName="FourNodes_4_text" presStyleLbl="node1" presStyleIdx="3" presStyleCnt="4">
        <dgm:presLayoutVars>
          <dgm:bulletEnabled val="1"/>
        </dgm:presLayoutVars>
      </dgm:prSet>
      <dgm:spPr/>
      <dgm:t>
        <a:bodyPr/>
        <a:lstStyle/>
        <a:p>
          <a:endParaRPr lang="es-MX"/>
        </a:p>
      </dgm:t>
    </dgm:pt>
  </dgm:ptLst>
  <dgm:cxnLst>
    <dgm:cxn modelId="{27AD6865-E4DD-4179-B5E4-DB69064314B3}" type="presOf" srcId="{5473FD7C-C5A8-4C04-8737-5FB240CE5DD3}" destId="{117EF519-5AC1-4BD5-858A-F7345A8AAF73}" srcOrd="0" destOrd="0" presId="urn:microsoft.com/office/officeart/2005/8/layout/vProcess5"/>
    <dgm:cxn modelId="{466820AF-A81A-4BF5-B371-57D87BDC6FBD}" type="presOf" srcId="{D13CFCBB-9E8B-41B6-9298-179E26AF118D}" destId="{7F2E13D3-923D-4B3C-AC77-47FA6CFDF601}" srcOrd="0" destOrd="0" presId="urn:microsoft.com/office/officeart/2005/8/layout/vProcess5"/>
    <dgm:cxn modelId="{76481C41-B6E4-4C29-865E-9AC21DBD78F8}" type="presOf" srcId="{D13CFCBB-9E8B-41B6-9298-179E26AF118D}" destId="{22CFD597-5051-4620-B886-BEA15FBAE9A6}" srcOrd="1" destOrd="0" presId="urn:microsoft.com/office/officeart/2005/8/layout/vProcess5"/>
    <dgm:cxn modelId="{14B7686A-9647-4C1B-BED6-5FDD4356FB60}" srcId="{6000493F-4AC5-4D8E-8CA4-9F5B1DC9FC64}" destId="{5473FD7C-C5A8-4C04-8737-5FB240CE5DD3}" srcOrd="0" destOrd="0" parTransId="{8B6C5CEB-5539-47EF-A9BA-5E40102081C7}" sibTransId="{3FC979C0-BEEA-4B8F-AC78-9B91AF7A245E}"/>
    <dgm:cxn modelId="{E136C997-7956-4C78-8C4E-31337EE02AAE}" type="presOf" srcId="{41A0A87D-217D-4BF8-95DF-30611C2D14BD}" destId="{9CB97662-F3D0-4848-86C5-765783801F90}" srcOrd="1" destOrd="0" presId="urn:microsoft.com/office/officeart/2005/8/layout/vProcess5"/>
    <dgm:cxn modelId="{B4508967-8AC0-4DF5-B15C-045DC24F723C}" type="presOf" srcId="{D471FA82-5ADC-483A-9FD9-BFC0B1E4A616}" destId="{05599D20-E872-496A-9949-CED6301E620E}" srcOrd="0" destOrd="0" presId="urn:microsoft.com/office/officeart/2005/8/layout/vProcess5"/>
    <dgm:cxn modelId="{5C21E586-2650-4440-8609-F9252352B19D}" srcId="{6000493F-4AC5-4D8E-8CA4-9F5B1DC9FC64}" destId="{D13CFCBB-9E8B-41B6-9298-179E26AF118D}" srcOrd="3" destOrd="0" parTransId="{11F76CC8-0039-48E7-A1BA-9E2E3AC6AEB4}" sibTransId="{761BD701-62F2-4A8D-9BF3-12FF4CE09344}"/>
    <dgm:cxn modelId="{54297F22-3364-4AED-82F4-1B351B48C830}" type="presOf" srcId="{2A97783C-6A44-4F78-9391-203A4782367B}" destId="{002C6FAC-7B3F-42B3-B5FA-A1519967F821}" srcOrd="0" destOrd="0" presId="urn:microsoft.com/office/officeart/2005/8/layout/vProcess5"/>
    <dgm:cxn modelId="{F65FA331-5392-4436-A0CA-08354907C015}" type="presOf" srcId="{5473FD7C-C5A8-4C04-8737-5FB240CE5DD3}" destId="{EF63B94C-2461-4ECA-8E06-D3EA441868A5}" srcOrd="1" destOrd="0" presId="urn:microsoft.com/office/officeart/2005/8/layout/vProcess5"/>
    <dgm:cxn modelId="{0A0571A4-6266-46A8-A242-949BA7441C00}" srcId="{6000493F-4AC5-4D8E-8CA4-9F5B1DC9FC64}" destId="{41A0A87D-217D-4BF8-95DF-30611C2D14BD}" srcOrd="1" destOrd="0" parTransId="{910BD5B7-78EA-4189-851A-6EA7F32926CB}" sibTransId="{F761ED16-DCF5-46D7-9827-1CEC688FE76D}"/>
    <dgm:cxn modelId="{8ED27FD0-6FE7-440F-B52E-6D590402BE35}" type="presOf" srcId="{6000493F-4AC5-4D8E-8CA4-9F5B1DC9FC64}" destId="{8F0E3C10-3B65-4725-96A0-500E34CDDE1C}" srcOrd="0" destOrd="0" presId="urn:microsoft.com/office/officeart/2005/8/layout/vProcess5"/>
    <dgm:cxn modelId="{511AD1C4-29C9-4CB3-BB11-F4F0CC1F5870}" type="presOf" srcId="{F761ED16-DCF5-46D7-9827-1CEC688FE76D}" destId="{A03DAA16-71B9-4F5B-A6EB-3B728494BD4F}" srcOrd="0" destOrd="0" presId="urn:microsoft.com/office/officeart/2005/8/layout/vProcess5"/>
    <dgm:cxn modelId="{47D0C268-EE46-4914-81D3-AEF4E8DB8E89}" srcId="{6000493F-4AC5-4D8E-8CA4-9F5B1DC9FC64}" destId="{D471FA82-5ADC-483A-9FD9-BFC0B1E4A616}" srcOrd="2" destOrd="0" parTransId="{ED5CBDAD-4DE6-469D-850D-71A0F04D1328}" sibTransId="{2A97783C-6A44-4F78-9391-203A4782367B}"/>
    <dgm:cxn modelId="{27BA380F-21C7-489F-BD14-9A73E44CA550}" type="presOf" srcId="{D471FA82-5ADC-483A-9FD9-BFC0B1E4A616}" destId="{4971C14D-FEA4-417F-B49F-5E3F80EC6A1A}" srcOrd="1" destOrd="0" presId="urn:microsoft.com/office/officeart/2005/8/layout/vProcess5"/>
    <dgm:cxn modelId="{939444CE-C622-497F-AAA4-542D87B40431}" type="presOf" srcId="{41A0A87D-217D-4BF8-95DF-30611C2D14BD}" destId="{5306EAA5-BCDA-4E32-8A71-D4A23E848077}" srcOrd="0" destOrd="0" presId="urn:microsoft.com/office/officeart/2005/8/layout/vProcess5"/>
    <dgm:cxn modelId="{E87FF73B-1815-432C-82BE-C70EA855B707}" type="presOf" srcId="{3FC979C0-BEEA-4B8F-AC78-9B91AF7A245E}" destId="{3CC9FDD7-4914-45B1-A653-BB6FEBB3E5EC}" srcOrd="0" destOrd="0" presId="urn:microsoft.com/office/officeart/2005/8/layout/vProcess5"/>
    <dgm:cxn modelId="{243DBA76-0322-475F-962F-EAE5AE24B349}" type="presParOf" srcId="{8F0E3C10-3B65-4725-96A0-500E34CDDE1C}" destId="{9894C760-A325-4FF1-A4C5-FB4F049DD05C}" srcOrd="0" destOrd="0" presId="urn:microsoft.com/office/officeart/2005/8/layout/vProcess5"/>
    <dgm:cxn modelId="{4EACDD26-FB0A-4773-8F27-9C47BB58DB55}" type="presParOf" srcId="{8F0E3C10-3B65-4725-96A0-500E34CDDE1C}" destId="{117EF519-5AC1-4BD5-858A-F7345A8AAF73}" srcOrd="1" destOrd="0" presId="urn:microsoft.com/office/officeart/2005/8/layout/vProcess5"/>
    <dgm:cxn modelId="{4D6D687C-4C69-4B01-AF12-BCA3AF2A79B2}" type="presParOf" srcId="{8F0E3C10-3B65-4725-96A0-500E34CDDE1C}" destId="{5306EAA5-BCDA-4E32-8A71-D4A23E848077}" srcOrd="2" destOrd="0" presId="urn:microsoft.com/office/officeart/2005/8/layout/vProcess5"/>
    <dgm:cxn modelId="{3A6DFD98-2B13-4AA5-911F-25D330D19573}" type="presParOf" srcId="{8F0E3C10-3B65-4725-96A0-500E34CDDE1C}" destId="{05599D20-E872-496A-9949-CED6301E620E}" srcOrd="3" destOrd="0" presId="urn:microsoft.com/office/officeart/2005/8/layout/vProcess5"/>
    <dgm:cxn modelId="{E66CA226-F5EC-4942-B2AA-DA0AACB2D4C4}" type="presParOf" srcId="{8F0E3C10-3B65-4725-96A0-500E34CDDE1C}" destId="{7F2E13D3-923D-4B3C-AC77-47FA6CFDF601}" srcOrd="4" destOrd="0" presId="urn:microsoft.com/office/officeart/2005/8/layout/vProcess5"/>
    <dgm:cxn modelId="{47FB57E1-6BCE-42E2-8E04-BDFF61B96CC4}" type="presParOf" srcId="{8F0E3C10-3B65-4725-96A0-500E34CDDE1C}" destId="{3CC9FDD7-4914-45B1-A653-BB6FEBB3E5EC}" srcOrd="5" destOrd="0" presId="urn:microsoft.com/office/officeart/2005/8/layout/vProcess5"/>
    <dgm:cxn modelId="{D2BC78D1-8A2C-4168-A1E9-35AE6FFC8E10}" type="presParOf" srcId="{8F0E3C10-3B65-4725-96A0-500E34CDDE1C}" destId="{A03DAA16-71B9-4F5B-A6EB-3B728494BD4F}" srcOrd="6" destOrd="0" presId="urn:microsoft.com/office/officeart/2005/8/layout/vProcess5"/>
    <dgm:cxn modelId="{E4A4264A-F73F-43F5-BADE-30FC75C55801}" type="presParOf" srcId="{8F0E3C10-3B65-4725-96A0-500E34CDDE1C}" destId="{002C6FAC-7B3F-42B3-B5FA-A1519967F821}" srcOrd="7" destOrd="0" presId="urn:microsoft.com/office/officeart/2005/8/layout/vProcess5"/>
    <dgm:cxn modelId="{15D52945-7B4D-4EF4-A960-259908635F4C}" type="presParOf" srcId="{8F0E3C10-3B65-4725-96A0-500E34CDDE1C}" destId="{EF63B94C-2461-4ECA-8E06-D3EA441868A5}" srcOrd="8" destOrd="0" presId="urn:microsoft.com/office/officeart/2005/8/layout/vProcess5"/>
    <dgm:cxn modelId="{ED24D26E-D3B7-40EF-B8A4-EF49D66785C6}" type="presParOf" srcId="{8F0E3C10-3B65-4725-96A0-500E34CDDE1C}" destId="{9CB97662-F3D0-4848-86C5-765783801F90}" srcOrd="9" destOrd="0" presId="urn:microsoft.com/office/officeart/2005/8/layout/vProcess5"/>
    <dgm:cxn modelId="{8F4C30AF-5144-4026-AFD9-D1B2D29EA287}" type="presParOf" srcId="{8F0E3C10-3B65-4725-96A0-500E34CDDE1C}" destId="{4971C14D-FEA4-417F-B49F-5E3F80EC6A1A}" srcOrd="10" destOrd="0" presId="urn:microsoft.com/office/officeart/2005/8/layout/vProcess5"/>
    <dgm:cxn modelId="{8907D500-9691-4ECA-89CD-2CA3CEA404B4}" type="presParOf" srcId="{8F0E3C10-3B65-4725-96A0-500E34CDDE1C}" destId="{22CFD597-5051-4620-B886-BEA15FBAE9A6}" srcOrd="11"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EE43913-4A16-461E-BA77-CD4D1C2302E4}" type="doc">
      <dgm:prSet loTypeId="urn:microsoft.com/office/officeart/2005/8/layout/hierarchy3" loCatId="hierarchy" qsTypeId="urn:microsoft.com/office/officeart/2005/8/quickstyle/simple1" qsCatId="simple" csTypeId="urn:microsoft.com/office/officeart/2005/8/colors/accent2_1" csCatId="accent2" phldr="1"/>
      <dgm:spPr/>
      <dgm:t>
        <a:bodyPr/>
        <a:lstStyle/>
        <a:p>
          <a:endParaRPr lang="es-MX"/>
        </a:p>
      </dgm:t>
    </dgm:pt>
    <dgm:pt modelId="{CBC0596C-60F7-45C3-8059-45704AA2B50F}">
      <dgm:prSet phldrT="[Text]"/>
      <dgm:spPr/>
      <dgm:t>
        <a:bodyPr/>
        <a:lstStyle/>
        <a:p>
          <a:r>
            <a:rPr lang="es-MX" b="1" smtClean="0">
              <a:latin typeface="+mn-lt"/>
              <a:ea typeface="DejaVu Sans" charset="0"/>
              <a:cs typeface="DejaVu Sans" charset="0"/>
            </a:rPr>
            <a:t>SISTEMAS COMPETITIVOS</a:t>
          </a:r>
          <a:endParaRPr lang="es-MX" b="1" dirty="0">
            <a:latin typeface="+mn-lt"/>
          </a:endParaRPr>
        </a:p>
      </dgm:t>
    </dgm:pt>
    <dgm:pt modelId="{58FBA609-DB0B-4653-BE15-C20FC5ABAA5F}" type="parTrans" cxnId="{5C3C2D87-69E3-4ADD-AA95-CD25D9541997}">
      <dgm:prSet/>
      <dgm:spPr/>
      <dgm:t>
        <a:bodyPr/>
        <a:lstStyle/>
        <a:p>
          <a:endParaRPr lang="es-MX"/>
        </a:p>
      </dgm:t>
    </dgm:pt>
    <dgm:pt modelId="{82D705CE-A402-489A-BA82-548BC89DC356}" type="sibTrans" cxnId="{5C3C2D87-69E3-4ADD-AA95-CD25D9541997}">
      <dgm:prSet/>
      <dgm:spPr/>
      <dgm:t>
        <a:bodyPr/>
        <a:lstStyle/>
        <a:p>
          <a:endParaRPr lang="es-MX"/>
        </a:p>
      </dgm:t>
    </dgm:pt>
    <dgm:pt modelId="{A93A4B10-CFAE-43D3-8ECE-AE5E6F2BE5A5}">
      <dgm:prSet phldrT="[Text]"/>
      <dgm:spPr/>
      <dgm:t>
        <a:bodyPr/>
        <a:lstStyle/>
        <a:p>
          <a:r>
            <a:rPr lang="es-MX" smtClean="0">
              <a:latin typeface="Constantia" charset="0"/>
              <a:ea typeface="DejaVu Sans" charset="0"/>
              <a:cs typeface="DejaVu Sans" charset="0"/>
            </a:rPr>
            <a:t>MULTIPARTIDISMO (QUE PUEDE SER INTEGRAL O TEMPLADO).</a:t>
          </a:r>
          <a:endParaRPr lang="es-MX" dirty="0"/>
        </a:p>
      </dgm:t>
    </dgm:pt>
    <dgm:pt modelId="{7650F4A6-F691-4AD8-827F-B087D899C946}" type="parTrans" cxnId="{74657CA9-D36B-444D-982F-53A0D5852DBB}">
      <dgm:prSet/>
      <dgm:spPr/>
      <dgm:t>
        <a:bodyPr/>
        <a:lstStyle/>
        <a:p>
          <a:endParaRPr lang="es-MX"/>
        </a:p>
      </dgm:t>
    </dgm:pt>
    <dgm:pt modelId="{DCF1728C-EF79-4C43-9DE1-CC50B59BCB52}" type="sibTrans" cxnId="{74657CA9-D36B-444D-982F-53A0D5852DBB}">
      <dgm:prSet/>
      <dgm:spPr/>
      <dgm:t>
        <a:bodyPr/>
        <a:lstStyle/>
        <a:p>
          <a:endParaRPr lang="es-MX"/>
        </a:p>
      </dgm:t>
    </dgm:pt>
    <dgm:pt modelId="{1E99E952-1480-4EB6-9920-D4C3F0D7DF7C}">
      <dgm:prSet phldrT="[Text]"/>
      <dgm:spPr/>
      <dgm:t>
        <a:bodyPr/>
        <a:lstStyle/>
        <a:p>
          <a:pPr algn="ctr"/>
          <a:r>
            <a:rPr lang="es-MX" smtClean="0">
              <a:latin typeface="Constantia" charset="0"/>
              <a:ea typeface="DejaVu Sans" charset="0"/>
              <a:cs typeface="DejaVu Sans" charset="0"/>
            </a:rPr>
            <a:t>BIPARTIDISMO(QUE PUEDE SER IMPERFECTO O PERFECTO).</a:t>
          </a:r>
          <a:endParaRPr lang="es-MX" dirty="0"/>
        </a:p>
      </dgm:t>
    </dgm:pt>
    <dgm:pt modelId="{997177F8-2446-41B0-880A-1404DD2576BC}" type="parTrans" cxnId="{BD9F6BCC-F47B-4564-871B-4EF244A91FDB}">
      <dgm:prSet/>
      <dgm:spPr/>
      <dgm:t>
        <a:bodyPr/>
        <a:lstStyle/>
        <a:p>
          <a:endParaRPr lang="es-MX"/>
        </a:p>
      </dgm:t>
    </dgm:pt>
    <dgm:pt modelId="{68C8CBE8-A7B9-48D1-889E-EBE43CC20EF5}" type="sibTrans" cxnId="{BD9F6BCC-F47B-4564-871B-4EF244A91FDB}">
      <dgm:prSet/>
      <dgm:spPr/>
      <dgm:t>
        <a:bodyPr/>
        <a:lstStyle/>
        <a:p>
          <a:endParaRPr lang="es-MX"/>
        </a:p>
      </dgm:t>
    </dgm:pt>
    <dgm:pt modelId="{F1E936E4-019C-4394-B980-C92DBFFC9BDC}">
      <dgm:prSet phldrT="[Text]"/>
      <dgm:spPr/>
      <dgm:t>
        <a:bodyPr/>
        <a:lstStyle/>
        <a:p>
          <a:r>
            <a:rPr lang="es-MX" b="1" smtClean="0">
              <a:latin typeface="+mn-lt"/>
              <a:ea typeface="DejaVu Sans" charset="0"/>
              <a:cs typeface="DejaVu Sans" charset="0"/>
            </a:rPr>
            <a:t>SISTEMAS NO COMPETITIVOS</a:t>
          </a:r>
          <a:endParaRPr lang="es-MX" b="1" dirty="0">
            <a:latin typeface="+mn-lt"/>
          </a:endParaRPr>
        </a:p>
      </dgm:t>
    </dgm:pt>
    <dgm:pt modelId="{EED51C9B-B3FF-4991-A814-8E5A0172D9CC}" type="parTrans" cxnId="{59B9BD12-9DC5-4739-A5A7-4267BC6F397A}">
      <dgm:prSet/>
      <dgm:spPr/>
      <dgm:t>
        <a:bodyPr/>
        <a:lstStyle/>
        <a:p>
          <a:endParaRPr lang="es-MX"/>
        </a:p>
      </dgm:t>
    </dgm:pt>
    <dgm:pt modelId="{4B73AFD7-3C93-4664-BBB7-92FA523BDA16}" type="sibTrans" cxnId="{59B9BD12-9DC5-4739-A5A7-4267BC6F397A}">
      <dgm:prSet/>
      <dgm:spPr/>
      <dgm:t>
        <a:bodyPr/>
        <a:lstStyle/>
        <a:p>
          <a:endParaRPr lang="es-MX"/>
        </a:p>
      </dgm:t>
    </dgm:pt>
    <dgm:pt modelId="{D972A46A-9846-4ACC-9B1E-5F242E84D157}">
      <dgm:prSet phldrT="[Text]" custT="1"/>
      <dgm:spPr/>
      <dgm:t>
        <a:bodyPr/>
        <a:lstStyle/>
        <a:p>
          <a:r>
            <a:rPr lang="es-MX" sz="1400" smtClean="0">
              <a:latin typeface="Constantia" charset="0"/>
              <a:ea typeface="DejaVu Sans" charset="0"/>
              <a:cs typeface="DejaVu Sans" charset="0"/>
            </a:rPr>
            <a:t>UNIPARTIDISTA</a:t>
          </a:r>
          <a:endParaRPr lang="es-MX" sz="1400" dirty="0"/>
        </a:p>
      </dgm:t>
    </dgm:pt>
    <dgm:pt modelId="{C93F9A3E-11E7-478B-8DDF-12F6D3F20D18}" type="parTrans" cxnId="{673ACB3C-3EB8-41DD-A88C-13A7B38645D2}">
      <dgm:prSet/>
      <dgm:spPr/>
      <dgm:t>
        <a:bodyPr/>
        <a:lstStyle/>
        <a:p>
          <a:endParaRPr lang="es-MX"/>
        </a:p>
      </dgm:t>
    </dgm:pt>
    <dgm:pt modelId="{33F8B72B-F818-45EC-9ADF-C58E8F36304D}" type="sibTrans" cxnId="{673ACB3C-3EB8-41DD-A88C-13A7B38645D2}">
      <dgm:prSet/>
      <dgm:spPr/>
      <dgm:t>
        <a:bodyPr/>
        <a:lstStyle/>
        <a:p>
          <a:endParaRPr lang="es-MX"/>
        </a:p>
      </dgm:t>
    </dgm:pt>
    <dgm:pt modelId="{1BAFFC6E-FC1E-4725-AAEA-C2DAE05474FF}">
      <dgm:prSet phldrT="[Text]"/>
      <dgm:spPr/>
      <dgm:t>
        <a:bodyPr/>
        <a:lstStyle/>
        <a:p>
          <a:r>
            <a:rPr lang="es-MX" smtClean="0">
              <a:latin typeface="Constantia" charset="0"/>
              <a:ea typeface="DejaVu Sans" charset="0"/>
              <a:cs typeface="DejaVu Sans" charset="0"/>
            </a:rPr>
            <a:t>MULTIPARTIDISTAS</a:t>
          </a:r>
          <a:endParaRPr lang="es-MX" dirty="0"/>
        </a:p>
      </dgm:t>
    </dgm:pt>
    <dgm:pt modelId="{7554B7A5-7EDB-40EE-BE49-2838340039C6}" type="parTrans" cxnId="{4F54002A-8281-4442-BD6F-4445D101E083}">
      <dgm:prSet/>
      <dgm:spPr/>
      <dgm:t>
        <a:bodyPr/>
        <a:lstStyle/>
        <a:p>
          <a:endParaRPr lang="es-MX"/>
        </a:p>
      </dgm:t>
    </dgm:pt>
    <dgm:pt modelId="{273A1E21-CBD3-4B70-B43F-0E585B4EC107}" type="sibTrans" cxnId="{4F54002A-8281-4442-BD6F-4445D101E083}">
      <dgm:prSet/>
      <dgm:spPr/>
      <dgm:t>
        <a:bodyPr/>
        <a:lstStyle/>
        <a:p>
          <a:endParaRPr lang="es-MX"/>
        </a:p>
      </dgm:t>
    </dgm:pt>
    <dgm:pt modelId="{1F554F07-B527-4791-B078-5DA7FEA8F2E4}">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mtClean="0">
              <a:latin typeface="Constantia" charset="0"/>
              <a:ea typeface="DejaVu Sans" charset="0"/>
              <a:cs typeface="DejaVu Sans" charset="0"/>
            </a:rPr>
            <a:t>DE PARTIDO DOMINANTE (QUE PUEDE SER PURO O  HEGEMÓNICO).</a:t>
          </a:r>
          <a:endParaRPr lang="es-MX" smtClean="0"/>
        </a:p>
        <a:p>
          <a:pPr defTabSz="400050">
            <a:lnSpc>
              <a:spcPct val="90000"/>
            </a:lnSpc>
            <a:spcBef>
              <a:spcPct val="0"/>
            </a:spcBef>
            <a:spcAft>
              <a:spcPct val="35000"/>
            </a:spcAft>
          </a:pPr>
          <a:endParaRPr lang="es-MX" dirty="0"/>
        </a:p>
      </dgm:t>
    </dgm:pt>
    <dgm:pt modelId="{6C0E0D57-E75C-4A47-9AAE-73A83892C836}" type="parTrans" cxnId="{4ABC334C-FB0C-4720-907F-CC06AC8B143A}">
      <dgm:prSet/>
      <dgm:spPr/>
      <dgm:t>
        <a:bodyPr/>
        <a:lstStyle/>
        <a:p>
          <a:endParaRPr lang="es-MX"/>
        </a:p>
      </dgm:t>
    </dgm:pt>
    <dgm:pt modelId="{D4B00F80-4683-468C-A90B-3DF6DCD39292}" type="sibTrans" cxnId="{4ABC334C-FB0C-4720-907F-CC06AC8B143A}">
      <dgm:prSet/>
      <dgm:spPr/>
      <dgm:t>
        <a:bodyPr/>
        <a:lstStyle/>
        <a:p>
          <a:endParaRPr lang="es-MX"/>
        </a:p>
      </dgm:t>
    </dgm:pt>
    <dgm:pt modelId="{B0B9F5C0-6652-4EF8-AB61-D56AA1F3F8DE}" type="pres">
      <dgm:prSet presAssocID="{FEE43913-4A16-461E-BA77-CD4D1C2302E4}" presName="diagram" presStyleCnt="0">
        <dgm:presLayoutVars>
          <dgm:chPref val="1"/>
          <dgm:dir/>
          <dgm:animOne val="branch"/>
          <dgm:animLvl val="lvl"/>
          <dgm:resizeHandles/>
        </dgm:presLayoutVars>
      </dgm:prSet>
      <dgm:spPr/>
      <dgm:t>
        <a:bodyPr/>
        <a:lstStyle/>
        <a:p>
          <a:endParaRPr lang="es-MX"/>
        </a:p>
      </dgm:t>
    </dgm:pt>
    <dgm:pt modelId="{26372836-5771-48B1-A2C2-30796D963D20}" type="pres">
      <dgm:prSet presAssocID="{CBC0596C-60F7-45C3-8059-45704AA2B50F}" presName="root" presStyleCnt="0"/>
      <dgm:spPr/>
      <dgm:t>
        <a:bodyPr/>
        <a:lstStyle/>
        <a:p>
          <a:endParaRPr lang="es-MX"/>
        </a:p>
      </dgm:t>
    </dgm:pt>
    <dgm:pt modelId="{F1DE91F1-D398-493E-9545-6C7B27411E23}" type="pres">
      <dgm:prSet presAssocID="{CBC0596C-60F7-45C3-8059-45704AA2B50F}" presName="rootComposite" presStyleCnt="0"/>
      <dgm:spPr/>
      <dgm:t>
        <a:bodyPr/>
        <a:lstStyle/>
        <a:p>
          <a:endParaRPr lang="es-MX"/>
        </a:p>
      </dgm:t>
    </dgm:pt>
    <dgm:pt modelId="{6736E65F-67A1-4B37-A740-28A6BC08D322}" type="pres">
      <dgm:prSet presAssocID="{CBC0596C-60F7-45C3-8059-45704AA2B50F}" presName="rootText" presStyleLbl="node1" presStyleIdx="0" presStyleCnt="2"/>
      <dgm:spPr/>
      <dgm:t>
        <a:bodyPr/>
        <a:lstStyle/>
        <a:p>
          <a:endParaRPr lang="es-MX"/>
        </a:p>
      </dgm:t>
    </dgm:pt>
    <dgm:pt modelId="{A3B92783-CBBE-4201-89CF-DB091DD8674F}" type="pres">
      <dgm:prSet presAssocID="{CBC0596C-60F7-45C3-8059-45704AA2B50F}" presName="rootConnector" presStyleLbl="node1" presStyleIdx="0" presStyleCnt="2"/>
      <dgm:spPr/>
      <dgm:t>
        <a:bodyPr/>
        <a:lstStyle/>
        <a:p>
          <a:endParaRPr lang="es-MX"/>
        </a:p>
      </dgm:t>
    </dgm:pt>
    <dgm:pt modelId="{4AA316C7-4E47-4889-BDA7-707F0B7B31D5}" type="pres">
      <dgm:prSet presAssocID="{CBC0596C-60F7-45C3-8059-45704AA2B50F}" presName="childShape" presStyleCnt="0"/>
      <dgm:spPr/>
      <dgm:t>
        <a:bodyPr/>
        <a:lstStyle/>
        <a:p>
          <a:endParaRPr lang="es-MX"/>
        </a:p>
      </dgm:t>
    </dgm:pt>
    <dgm:pt modelId="{0A4E9776-9B5B-4F4D-98A3-F0E3058309D4}" type="pres">
      <dgm:prSet presAssocID="{7650F4A6-F691-4AD8-827F-B087D899C946}" presName="Name13" presStyleLbl="parChTrans1D2" presStyleIdx="0" presStyleCnt="5"/>
      <dgm:spPr/>
      <dgm:t>
        <a:bodyPr/>
        <a:lstStyle/>
        <a:p>
          <a:endParaRPr lang="es-MX"/>
        </a:p>
      </dgm:t>
    </dgm:pt>
    <dgm:pt modelId="{02A8E0B5-C11D-4B6C-A9F6-5E938A28A62D}" type="pres">
      <dgm:prSet presAssocID="{A93A4B10-CFAE-43D3-8ECE-AE5E6F2BE5A5}" presName="childText" presStyleLbl="bgAcc1" presStyleIdx="0" presStyleCnt="5">
        <dgm:presLayoutVars>
          <dgm:bulletEnabled val="1"/>
        </dgm:presLayoutVars>
      </dgm:prSet>
      <dgm:spPr/>
      <dgm:t>
        <a:bodyPr/>
        <a:lstStyle/>
        <a:p>
          <a:endParaRPr lang="es-MX"/>
        </a:p>
      </dgm:t>
    </dgm:pt>
    <dgm:pt modelId="{C377E7EC-F92F-4A3A-91EC-0D96379DD9B4}" type="pres">
      <dgm:prSet presAssocID="{997177F8-2446-41B0-880A-1404DD2576BC}" presName="Name13" presStyleLbl="parChTrans1D2" presStyleIdx="1" presStyleCnt="5"/>
      <dgm:spPr/>
      <dgm:t>
        <a:bodyPr/>
        <a:lstStyle/>
        <a:p>
          <a:endParaRPr lang="es-MX"/>
        </a:p>
      </dgm:t>
    </dgm:pt>
    <dgm:pt modelId="{8532BA6A-53CD-4BD2-AD1E-C1E27A450CE3}" type="pres">
      <dgm:prSet presAssocID="{1E99E952-1480-4EB6-9920-D4C3F0D7DF7C}" presName="childText" presStyleLbl="bgAcc1" presStyleIdx="1" presStyleCnt="5" custLinFactNeighborX="3274" custLinFactNeighborY="340">
        <dgm:presLayoutVars>
          <dgm:bulletEnabled val="1"/>
        </dgm:presLayoutVars>
      </dgm:prSet>
      <dgm:spPr/>
      <dgm:t>
        <a:bodyPr/>
        <a:lstStyle/>
        <a:p>
          <a:endParaRPr lang="es-MX"/>
        </a:p>
      </dgm:t>
    </dgm:pt>
    <dgm:pt modelId="{AA918DDA-D6FD-44A7-AF8E-B7724ECD42BF}" type="pres">
      <dgm:prSet presAssocID="{6C0E0D57-E75C-4A47-9AAE-73A83892C836}" presName="Name13" presStyleLbl="parChTrans1D2" presStyleIdx="2" presStyleCnt="5"/>
      <dgm:spPr/>
      <dgm:t>
        <a:bodyPr/>
        <a:lstStyle/>
        <a:p>
          <a:endParaRPr lang="es-MX"/>
        </a:p>
      </dgm:t>
    </dgm:pt>
    <dgm:pt modelId="{8D86ED34-20B7-4973-9692-B1A67E7F2C28}" type="pres">
      <dgm:prSet presAssocID="{1F554F07-B527-4791-B078-5DA7FEA8F2E4}" presName="childText" presStyleLbl="bgAcc1" presStyleIdx="2" presStyleCnt="5">
        <dgm:presLayoutVars>
          <dgm:bulletEnabled val="1"/>
        </dgm:presLayoutVars>
      </dgm:prSet>
      <dgm:spPr/>
      <dgm:t>
        <a:bodyPr/>
        <a:lstStyle/>
        <a:p>
          <a:endParaRPr lang="es-MX"/>
        </a:p>
      </dgm:t>
    </dgm:pt>
    <dgm:pt modelId="{B8D80BB6-2B51-4257-9D31-3C1526BBB11F}" type="pres">
      <dgm:prSet presAssocID="{F1E936E4-019C-4394-B980-C92DBFFC9BDC}" presName="root" presStyleCnt="0"/>
      <dgm:spPr/>
      <dgm:t>
        <a:bodyPr/>
        <a:lstStyle/>
        <a:p>
          <a:endParaRPr lang="es-MX"/>
        </a:p>
      </dgm:t>
    </dgm:pt>
    <dgm:pt modelId="{0C369915-77FF-4E8D-BF2B-E6531E065082}" type="pres">
      <dgm:prSet presAssocID="{F1E936E4-019C-4394-B980-C92DBFFC9BDC}" presName="rootComposite" presStyleCnt="0"/>
      <dgm:spPr/>
      <dgm:t>
        <a:bodyPr/>
        <a:lstStyle/>
        <a:p>
          <a:endParaRPr lang="es-MX"/>
        </a:p>
      </dgm:t>
    </dgm:pt>
    <dgm:pt modelId="{366F9FD4-4CB8-4E92-B055-BCED10CD1563}" type="pres">
      <dgm:prSet presAssocID="{F1E936E4-019C-4394-B980-C92DBFFC9BDC}" presName="rootText" presStyleLbl="node1" presStyleIdx="1" presStyleCnt="2"/>
      <dgm:spPr/>
      <dgm:t>
        <a:bodyPr/>
        <a:lstStyle/>
        <a:p>
          <a:endParaRPr lang="es-MX"/>
        </a:p>
      </dgm:t>
    </dgm:pt>
    <dgm:pt modelId="{9EC983AB-CAA2-4399-930F-4144C3CAAFFD}" type="pres">
      <dgm:prSet presAssocID="{F1E936E4-019C-4394-B980-C92DBFFC9BDC}" presName="rootConnector" presStyleLbl="node1" presStyleIdx="1" presStyleCnt="2"/>
      <dgm:spPr/>
      <dgm:t>
        <a:bodyPr/>
        <a:lstStyle/>
        <a:p>
          <a:endParaRPr lang="es-MX"/>
        </a:p>
      </dgm:t>
    </dgm:pt>
    <dgm:pt modelId="{CF6FC978-D6EE-41AA-A9CB-9071729181BF}" type="pres">
      <dgm:prSet presAssocID="{F1E936E4-019C-4394-B980-C92DBFFC9BDC}" presName="childShape" presStyleCnt="0"/>
      <dgm:spPr/>
      <dgm:t>
        <a:bodyPr/>
        <a:lstStyle/>
        <a:p>
          <a:endParaRPr lang="es-MX"/>
        </a:p>
      </dgm:t>
    </dgm:pt>
    <dgm:pt modelId="{2D159538-04BF-4C2B-BD9F-ED8EA0D4C22A}" type="pres">
      <dgm:prSet presAssocID="{C93F9A3E-11E7-478B-8DDF-12F6D3F20D18}" presName="Name13" presStyleLbl="parChTrans1D2" presStyleIdx="3" presStyleCnt="5"/>
      <dgm:spPr/>
      <dgm:t>
        <a:bodyPr/>
        <a:lstStyle/>
        <a:p>
          <a:endParaRPr lang="es-MX"/>
        </a:p>
      </dgm:t>
    </dgm:pt>
    <dgm:pt modelId="{B80BBC0E-69BB-460F-9DE2-E28818DA6440}" type="pres">
      <dgm:prSet presAssocID="{D972A46A-9846-4ACC-9B1E-5F242E84D157}" presName="childText" presStyleLbl="bgAcc1" presStyleIdx="3" presStyleCnt="5">
        <dgm:presLayoutVars>
          <dgm:bulletEnabled val="1"/>
        </dgm:presLayoutVars>
      </dgm:prSet>
      <dgm:spPr/>
      <dgm:t>
        <a:bodyPr/>
        <a:lstStyle/>
        <a:p>
          <a:endParaRPr lang="es-MX"/>
        </a:p>
      </dgm:t>
    </dgm:pt>
    <dgm:pt modelId="{0D5BD0A9-6B05-4586-B5A7-A0984C5017B3}" type="pres">
      <dgm:prSet presAssocID="{7554B7A5-7EDB-40EE-BE49-2838340039C6}" presName="Name13" presStyleLbl="parChTrans1D2" presStyleIdx="4" presStyleCnt="5"/>
      <dgm:spPr/>
      <dgm:t>
        <a:bodyPr/>
        <a:lstStyle/>
        <a:p>
          <a:endParaRPr lang="es-MX"/>
        </a:p>
      </dgm:t>
    </dgm:pt>
    <dgm:pt modelId="{0B80D778-6C79-4540-8907-DCFA5DDEDB9F}" type="pres">
      <dgm:prSet presAssocID="{1BAFFC6E-FC1E-4725-AAEA-C2DAE05474FF}" presName="childText" presStyleLbl="bgAcc1" presStyleIdx="4" presStyleCnt="5" custLinFactNeighborX="850" custLinFactNeighborY="3885">
        <dgm:presLayoutVars>
          <dgm:bulletEnabled val="1"/>
        </dgm:presLayoutVars>
      </dgm:prSet>
      <dgm:spPr/>
      <dgm:t>
        <a:bodyPr/>
        <a:lstStyle/>
        <a:p>
          <a:endParaRPr lang="es-MX"/>
        </a:p>
      </dgm:t>
    </dgm:pt>
  </dgm:ptLst>
  <dgm:cxnLst>
    <dgm:cxn modelId="{125AA840-4F50-4432-AE7F-34CB6B97C590}" type="presOf" srcId="{7650F4A6-F691-4AD8-827F-B087D899C946}" destId="{0A4E9776-9B5B-4F4D-98A3-F0E3058309D4}" srcOrd="0" destOrd="0" presId="urn:microsoft.com/office/officeart/2005/8/layout/hierarchy3"/>
    <dgm:cxn modelId="{09B65D7A-BE48-4DAF-84E3-312E08882B20}" type="presOf" srcId="{D972A46A-9846-4ACC-9B1E-5F242E84D157}" destId="{B80BBC0E-69BB-460F-9DE2-E28818DA6440}" srcOrd="0" destOrd="0" presId="urn:microsoft.com/office/officeart/2005/8/layout/hierarchy3"/>
    <dgm:cxn modelId="{748BF1CE-C16B-4D46-897A-80AF7D2A8ECE}" type="presOf" srcId="{CBC0596C-60F7-45C3-8059-45704AA2B50F}" destId="{A3B92783-CBBE-4201-89CF-DB091DD8674F}" srcOrd="1" destOrd="0" presId="urn:microsoft.com/office/officeart/2005/8/layout/hierarchy3"/>
    <dgm:cxn modelId="{F9DC9769-2FC2-4EBD-81F9-3E6D2E9BBB17}" type="presOf" srcId="{A93A4B10-CFAE-43D3-8ECE-AE5E6F2BE5A5}" destId="{02A8E0B5-C11D-4B6C-A9F6-5E938A28A62D}" srcOrd="0" destOrd="0" presId="urn:microsoft.com/office/officeart/2005/8/layout/hierarchy3"/>
    <dgm:cxn modelId="{83237E53-CA57-48CA-B7FF-BF2661A0D57C}" type="presOf" srcId="{1E99E952-1480-4EB6-9920-D4C3F0D7DF7C}" destId="{8532BA6A-53CD-4BD2-AD1E-C1E27A450CE3}" srcOrd="0" destOrd="0" presId="urn:microsoft.com/office/officeart/2005/8/layout/hierarchy3"/>
    <dgm:cxn modelId="{94E29430-5F89-4288-8AFA-8221ED26B5DC}" type="presOf" srcId="{C93F9A3E-11E7-478B-8DDF-12F6D3F20D18}" destId="{2D159538-04BF-4C2B-BD9F-ED8EA0D4C22A}" srcOrd="0" destOrd="0" presId="urn:microsoft.com/office/officeart/2005/8/layout/hierarchy3"/>
    <dgm:cxn modelId="{CBE099BD-BD7D-46E6-AD3D-9D89C0303560}" type="presOf" srcId="{CBC0596C-60F7-45C3-8059-45704AA2B50F}" destId="{6736E65F-67A1-4B37-A740-28A6BC08D322}" srcOrd="0" destOrd="0" presId="urn:microsoft.com/office/officeart/2005/8/layout/hierarchy3"/>
    <dgm:cxn modelId="{59B9BD12-9DC5-4739-A5A7-4267BC6F397A}" srcId="{FEE43913-4A16-461E-BA77-CD4D1C2302E4}" destId="{F1E936E4-019C-4394-B980-C92DBFFC9BDC}" srcOrd="1" destOrd="0" parTransId="{EED51C9B-B3FF-4991-A814-8E5A0172D9CC}" sibTransId="{4B73AFD7-3C93-4664-BBB7-92FA523BDA16}"/>
    <dgm:cxn modelId="{5C3C2D87-69E3-4ADD-AA95-CD25D9541997}" srcId="{FEE43913-4A16-461E-BA77-CD4D1C2302E4}" destId="{CBC0596C-60F7-45C3-8059-45704AA2B50F}" srcOrd="0" destOrd="0" parTransId="{58FBA609-DB0B-4653-BE15-C20FC5ABAA5F}" sibTransId="{82D705CE-A402-489A-BA82-548BC89DC356}"/>
    <dgm:cxn modelId="{4C817F88-0DAE-4876-82E0-077E6C73D596}" type="presOf" srcId="{997177F8-2446-41B0-880A-1404DD2576BC}" destId="{C377E7EC-F92F-4A3A-91EC-0D96379DD9B4}" srcOrd="0" destOrd="0" presId="urn:microsoft.com/office/officeart/2005/8/layout/hierarchy3"/>
    <dgm:cxn modelId="{62F5CFDA-5568-4FE9-A484-42A25365DF22}" type="presOf" srcId="{1F554F07-B527-4791-B078-5DA7FEA8F2E4}" destId="{8D86ED34-20B7-4973-9692-B1A67E7F2C28}" srcOrd="0" destOrd="0" presId="urn:microsoft.com/office/officeart/2005/8/layout/hierarchy3"/>
    <dgm:cxn modelId="{673ACB3C-3EB8-41DD-A88C-13A7B38645D2}" srcId="{F1E936E4-019C-4394-B980-C92DBFFC9BDC}" destId="{D972A46A-9846-4ACC-9B1E-5F242E84D157}" srcOrd="0" destOrd="0" parTransId="{C93F9A3E-11E7-478B-8DDF-12F6D3F20D18}" sibTransId="{33F8B72B-F818-45EC-9ADF-C58E8F36304D}"/>
    <dgm:cxn modelId="{BD9F6BCC-F47B-4564-871B-4EF244A91FDB}" srcId="{CBC0596C-60F7-45C3-8059-45704AA2B50F}" destId="{1E99E952-1480-4EB6-9920-D4C3F0D7DF7C}" srcOrd="1" destOrd="0" parTransId="{997177F8-2446-41B0-880A-1404DD2576BC}" sibTransId="{68C8CBE8-A7B9-48D1-889E-EBE43CC20EF5}"/>
    <dgm:cxn modelId="{68F19CFF-5928-44AC-9A04-B692F47F5B33}" type="presOf" srcId="{7554B7A5-7EDB-40EE-BE49-2838340039C6}" destId="{0D5BD0A9-6B05-4586-B5A7-A0984C5017B3}" srcOrd="0" destOrd="0" presId="urn:microsoft.com/office/officeart/2005/8/layout/hierarchy3"/>
    <dgm:cxn modelId="{19DA90D1-EA0E-46C0-BF29-CF3BB7E9EB2F}" type="presOf" srcId="{FEE43913-4A16-461E-BA77-CD4D1C2302E4}" destId="{B0B9F5C0-6652-4EF8-AB61-D56AA1F3F8DE}" srcOrd="0" destOrd="0" presId="urn:microsoft.com/office/officeart/2005/8/layout/hierarchy3"/>
    <dgm:cxn modelId="{4ABC334C-FB0C-4720-907F-CC06AC8B143A}" srcId="{CBC0596C-60F7-45C3-8059-45704AA2B50F}" destId="{1F554F07-B527-4791-B078-5DA7FEA8F2E4}" srcOrd="2" destOrd="0" parTransId="{6C0E0D57-E75C-4A47-9AAE-73A83892C836}" sibTransId="{D4B00F80-4683-468C-A90B-3DF6DCD39292}"/>
    <dgm:cxn modelId="{4F54002A-8281-4442-BD6F-4445D101E083}" srcId="{F1E936E4-019C-4394-B980-C92DBFFC9BDC}" destId="{1BAFFC6E-FC1E-4725-AAEA-C2DAE05474FF}" srcOrd="1" destOrd="0" parTransId="{7554B7A5-7EDB-40EE-BE49-2838340039C6}" sibTransId="{273A1E21-CBD3-4B70-B43F-0E585B4EC107}"/>
    <dgm:cxn modelId="{F14FCBE2-C9C2-4EFA-A9B2-AD1A0B8E3454}" type="presOf" srcId="{6C0E0D57-E75C-4A47-9AAE-73A83892C836}" destId="{AA918DDA-D6FD-44A7-AF8E-B7724ECD42BF}" srcOrd="0" destOrd="0" presId="urn:microsoft.com/office/officeart/2005/8/layout/hierarchy3"/>
    <dgm:cxn modelId="{DDC60AFD-3B54-444E-84D3-CDA62B6306EC}" type="presOf" srcId="{1BAFFC6E-FC1E-4725-AAEA-C2DAE05474FF}" destId="{0B80D778-6C79-4540-8907-DCFA5DDEDB9F}" srcOrd="0" destOrd="0" presId="urn:microsoft.com/office/officeart/2005/8/layout/hierarchy3"/>
    <dgm:cxn modelId="{74657CA9-D36B-444D-982F-53A0D5852DBB}" srcId="{CBC0596C-60F7-45C3-8059-45704AA2B50F}" destId="{A93A4B10-CFAE-43D3-8ECE-AE5E6F2BE5A5}" srcOrd="0" destOrd="0" parTransId="{7650F4A6-F691-4AD8-827F-B087D899C946}" sibTransId="{DCF1728C-EF79-4C43-9DE1-CC50B59BCB52}"/>
    <dgm:cxn modelId="{A3F8277A-FBFB-4D09-B029-69E33669F598}" type="presOf" srcId="{F1E936E4-019C-4394-B980-C92DBFFC9BDC}" destId="{9EC983AB-CAA2-4399-930F-4144C3CAAFFD}" srcOrd="1" destOrd="0" presId="urn:microsoft.com/office/officeart/2005/8/layout/hierarchy3"/>
    <dgm:cxn modelId="{708087AA-C75A-4A44-A7CB-7C96F53A7F95}" type="presOf" srcId="{F1E936E4-019C-4394-B980-C92DBFFC9BDC}" destId="{366F9FD4-4CB8-4E92-B055-BCED10CD1563}" srcOrd="0" destOrd="0" presId="urn:microsoft.com/office/officeart/2005/8/layout/hierarchy3"/>
    <dgm:cxn modelId="{50BDE436-3230-4673-A060-47E146BDE068}" type="presParOf" srcId="{B0B9F5C0-6652-4EF8-AB61-D56AA1F3F8DE}" destId="{26372836-5771-48B1-A2C2-30796D963D20}" srcOrd="0" destOrd="0" presId="urn:microsoft.com/office/officeart/2005/8/layout/hierarchy3"/>
    <dgm:cxn modelId="{514D3C60-DBDD-4485-8670-F30C85970BDD}" type="presParOf" srcId="{26372836-5771-48B1-A2C2-30796D963D20}" destId="{F1DE91F1-D398-493E-9545-6C7B27411E23}" srcOrd="0" destOrd="0" presId="urn:microsoft.com/office/officeart/2005/8/layout/hierarchy3"/>
    <dgm:cxn modelId="{D353AC2F-AB76-4163-B785-5435EBB173A6}" type="presParOf" srcId="{F1DE91F1-D398-493E-9545-6C7B27411E23}" destId="{6736E65F-67A1-4B37-A740-28A6BC08D322}" srcOrd="0" destOrd="0" presId="urn:microsoft.com/office/officeart/2005/8/layout/hierarchy3"/>
    <dgm:cxn modelId="{62E27F04-BC2D-4468-8CE5-02EFC969191B}" type="presParOf" srcId="{F1DE91F1-D398-493E-9545-6C7B27411E23}" destId="{A3B92783-CBBE-4201-89CF-DB091DD8674F}" srcOrd="1" destOrd="0" presId="urn:microsoft.com/office/officeart/2005/8/layout/hierarchy3"/>
    <dgm:cxn modelId="{D97E9B78-42CB-4521-B503-33F4AEDA9742}" type="presParOf" srcId="{26372836-5771-48B1-A2C2-30796D963D20}" destId="{4AA316C7-4E47-4889-BDA7-707F0B7B31D5}" srcOrd="1" destOrd="0" presId="urn:microsoft.com/office/officeart/2005/8/layout/hierarchy3"/>
    <dgm:cxn modelId="{F43E7501-57D2-46B2-9DDB-44A324D2540C}" type="presParOf" srcId="{4AA316C7-4E47-4889-BDA7-707F0B7B31D5}" destId="{0A4E9776-9B5B-4F4D-98A3-F0E3058309D4}" srcOrd="0" destOrd="0" presId="urn:microsoft.com/office/officeart/2005/8/layout/hierarchy3"/>
    <dgm:cxn modelId="{80C42EC1-8E56-420D-97A1-6F762D762059}" type="presParOf" srcId="{4AA316C7-4E47-4889-BDA7-707F0B7B31D5}" destId="{02A8E0B5-C11D-4B6C-A9F6-5E938A28A62D}" srcOrd="1" destOrd="0" presId="urn:microsoft.com/office/officeart/2005/8/layout/hierarchy3"/>
    <dgm:cxn modelId="{4EB19A2E-ECFB-41AE-871C-3E20FD0E941D}" type="presParOf" srcId="{4AA316C7-4E47-4889-BDA7-707F0B7B31D5}" destId="{C377E7EC-F92F-4A3A-91EC-0D96379DD9B4}" srcOrd="2" destOrd="0" presId="urn:microsoft.com/office/officeart/2005/8/layout/hierarchy3"/>
    <dgm:cxn modelId="{7FF9532D-A160-44D7-AC6C-9FF98E531824}" type="presParOf" srcId="{4AA316C7-4E47-4889-BDA7-707F0B7B31D5}" destId="{8532BA6A-53CD-4BD2-AD1E-C1E27A450CE3}" srcOrd="3" destOrd="0" presId="urn:microsoft.com/office/officeart/2005/8/layout/hierarchy3"/>
    <dgm:cxn modelId="{86A99C42-E8C1-493A-A92F-66F9DF8CB200}" type="presParOf" srcId="{4AA316C7-4E47-4889-BDA7-707F0B7B31D5}" destId="{AA918DDA-D6FD-44A7-AF8E-B7724ECD42BF}" srcOrd="4" destOrd="0" presId="urn:microsoft.com/office/officeart/2005/8/layout/hierarchy3"/>
    <dgm:cxn modelId="{4B65501C-C015-4340-BA4C-D1857F965C82}" type="presParOf" srcId="{4AA316C7-4E47-4889-BDA7-707F0B7B31D5}" destId="{8D86ED34-20B7-4973-9692-B1A67E7F2C28}" srcOrd="5" destOrd="0" presId="urn:microsoft.com/office/officeart/2005/8/layout/hierarchy3"/>
    <dgm:cxn modelId="{F52416CB-88E4-48D6-BB31-D1DBFD7A2902}" type="presParOf" srcId="{B0B9F5C0-6652-4EF8-AB61-D56AA1F3F8DE}" destId="{B8D80BB6-2B51-4257-9D31-3C1526BBB11F}" srcOrd="1" destOrd="0" presId="urn:microsoft.com/office/officeart/2005/8/layout/hierarchy3"/>
    <dgm:cxn modelId="{81648508-1E33-4F08-A69D-3B2222624D9C}" type="presParOf" srcId="{B8D80BB6-2B51-4257-9D31-3C1526BBB11F}" destId="{0C369915-77FF-4E8D-BF2B-E6531E065082}" srcOrd="0" destOrd="0" presId="urn:microsoft.com/office/officeart/2005/8/layout/hierarchy3"/>
    <dgm:cxn modelId="{568DD5E5-3297-41D0-9F10-2104C6F1E938}" type="presParOf" srcId="{0C369915-77FF-4E8D-BF2B-E6531E065082}" destId="{366F9FD4-4CB8-4E92-B055-BCED10CD1563}" srcOrd="0" destOrd="0" presId="urn:microsoft.com/office/officeart/2005/8/layout/hierarchy3"/>
    <dgm:cxn modelId="{06022FAA-A992-4AB0-BBA6-388CF768C206}" type="presParOf" srcId="{0C369915-77FF-4E8D-BF2B-E6531E065082}" destId="{9EC983AB-CAA2-4399-930F-4144C3CAAFFD}" srcOrd="1" destOrd="0" presId="urn:microsoft.com/office/officeart/2005/8/layout/hierarchy3"/>
    <dgm:cxn modelId="{3786EECD-65A0-410D-8AE9-3AFF9C4EB1A0}" type="presParOf" srcId="{B8D80BB6-2B51-4257-9D31-3C1526BBB11F}" destId="{CF6FC978-D6EE-41AA-A9CB-9071729181BF}" srcOrd="1" destOrd="0" presId="urn:microsoft.com/office/officeart/2005/8/layout/hierarchy3"/>
    <dgm:cxn modelId="{C16C2C47-DE17-4E95-A4DE-06EAC8A294C9}" type="presParOf" srcId="{CF6FC978-D6EE-41AA-A9CB-9071729181BF}" destId="{2D159538-04BF-4C2B-BD9F-ED8EA0D4C22A}" srcOrd="0" destOrd="0" presId="urn:microsoft.com/office/officeart/2005/8/layout/hierarchy3"/>
    <dgm:cxn modelId="{3E662B69-E2AD-4BD0-8773-DECB256A5E74}" type="presParOf" srcId="{CF6FC978-D6EE-41AA-A9CB-9071729181BF}" destId="{B80BBC0E-69BB-460F-9DE2-E28818DA6440}" srcOrd="1" destOrd="0" presId="urn:microsoft.com/office/officeart/2005/8/layout/hierarchy3"/>
    <dgm:cxn modelId="{CE328ACC-8799-4242-879C-8BE5AADAB850}" type="presParOf" srcId="{CF6FC978-D6EE-41AA-A9CB-9071729181BF}" destId="{0D5BD0A9-6B05-4586-B5A7-A0984C5017B3}" srcOrd="2" destOrd="0" presId="urn:microsoft.com/office/officeart/2005/8/layout/hierarchy3"/>
    <dgm:cxn modelId="{F7931A61-9DF3-4000-9208-D9D1E14EB1F2}" type="presParOf" srcId="{CF6FC978-D6EE-41AA-A9CB-9071729181BF}" destId="{0B80D778-6C79-4540-8907-DCFA5DDEDB9F}" srcOrd="3"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B0805A5-0CA0-43F9-83C9-93C74DEEE1CA}" type="doc">
      <dgm:prSet loTypeId="urn:microsoft.com/office/officeart/2005/8/layout/hProcess9" loCatId="process" qsTypeId="urn:microsoft.com/office/officeart/2005/8/quickstyle/simple1" qsCatId="simple" csTypeId="urn:microsoft.com/office/officeart/2005/8/colors/accent3_2" csCatId="accent3" phldr="1"/>
      <dgm:spPr/>
    </dgm:pt>
    <dgm:pt modelId="{99D4CEA6-FC7B-4F5D-97A3-B0D2F78FCD2A}">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1600" smtClean="0">
              <a:latin typeface="+mn-lt"/>
              <a:ea typeface="DejaVu Sans" charset="0"/>
              <a:cs typeface="DejaVu Sans" charset="0"/>
            </a:rPr>
            <a:t>EL CARÁCTER COMPETITIVO </a:t>
          </a:r>
          <a:endParaRPr lang="es-MX" sz="1600" smtClean="0">
            <a:latin typeface="+mn-lt"/>
          </a:endParaRPr>
        </a:p>
        <a:p>
          <a:pPr defTabSz="977900">
            <a:lnSpc>
              <a:spcPct val="90000"/>
            </a:lnSpc>
            <a:spcBef>
              <a:spcPct val="0"/>
            </a:spcBef>
            <a:spcAft>
              <a:spcPct val="35000"/>
            </a:spcAft>
          </a:pPr>
          <a:endParaRPr lang="es-MX" sz="1600" dirty="0">
            <a:latin typeface="+mn-lt"/>
          </a:endParaRPr>
        </a:p>
      </dgm:t>
    </dgm:pt>
    <dgm:pt modelId="{BE4B1FD2-E5E8-4A57-AEB3-5999DDF0D0E5}" type="parTrans" cxnId="{447B61C7-92EC-4724-BBAF-A0A607F75B02}">
      <dgm:prSet/>
      <dgm:spPr/>
      <dgm:t>
        <a:bodyPr/>
        <a:lstStyle/>
        <a:p>
          <a:endParaRPr lang="es-MX"/>
        </a:p>
      </dgm:t>
    </dgm:pt>
    <dgm:pt modelId="{4D7E0A3D-628B-4905-9811-04C6EA9E333D}" type="sibTrans" cxnId="{447B61C7-92EC-4724-BBAF-A0A607F75B02}">
      <dgm:prSet/>
      <dgm:spPr/>
      <dgm:t>
        <a:bodyPr/>
        <a:lstStyle/>
        <a:p>
          <a:endParaRPr lang="es-MX"/>
        </a:p>
      </dgm:t>
    </dgm:pt>
    <dgm:pt modelId="{31C43FC9-10B2-488D-B26B-6344CF598AEF}">
      <dgm:prSet phldrT="[Text]" custT="1"/>
      <dgm:spPr/>
      <dgm:t>
        <a:bodyPr/>
        <a:lstStyle/>
        <a:p>
          <a:r>
            <a:rPr lang="es-MX" sz="1600" dirty="0" smtClean="0"/>
            <a:t>SE DARIA LA CLASIFICACION DE LOS PARTIDOS</a:t>
          </a:r>
          <a:endParaRPr lang="es-MX" sz="1600" dirty="0"/>
        </a:p>
      </dgm:t>
    </dgm:pt>
    <dgm:pt modelId="{DF459CA1-851F-492B-A6F0-88A3FA531E86}" type="parTrans" cxnId="{E20FF108-84CE-4211-94D4-3D4572C5D992}">
      <dgm:prSet/>
      <dgm:spPr/>
      <dgm:t>
        <a:bodyPr/>
        <a:lstStyle/>
        <a:p>
          <a:endParaRPr lang="es-MX"/>
        </a:p>
      </dgm:t>
    </dgm:pt>
    <dgm:pt modelId="{02E6EF18-03B1-4010-A758-785D952ED9BF}" type="sibTrans" cxnId="{E20FF108-84CE-4211-94D4-3D4572C5D992}">
      <dgm:prSet/>
      <dgm:spPr/>
      <dgm:t>
        <a:bodyPr/>
        <a:lstStyle/>
        <a:p>
          <a:endParaRPr lang="es-MX"/>
        </a:p>
      </dgm:t>
    </dgm:pt>
    <dgm:pt modelId="{8B5F697D-2E24-40C7-97AF-3838999C1F5B}">
      <dgm:prSet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s-MX" sz="1600" smtClean="0">
              <a:latin typeface="+mn-lt"/>
              <a:ea typeface="DejaVu Sans" charset="0"/>
              <a:cs typeface="DejaVu Sans" charset="0"/>
            </a:rPr>
            <a:t>ES LA COMPETENCIA POR EL APOYO ELECTORAL </a:t>
          </a:r>
          <a:endParaRPr lang="es-MX" sz="1600" smtClean="0">
            <a:latin typeface="+mn-lt"/>
          </a:endParaRPr>
        </a:p>
        <a:p>
          <a:pPr algn="ctr" defTabSz="577850">
            <a:lnSpc>
              <a:spcPct val="90000"/>
            </a:lnSpc>
            <a:spcBef>
              <a:spcPct val="0"/>
            </a:spcBef>
            <a:spcAft>
              <a:spcPct val="35000"/>
            </a:spcAft>
          </a:pPr>
          <a:endParaRPr lang="es-MX" sz="1600" dirty="0"/>
        </a:p>
      </dgm:t>
    </dgm:pt>
    <dgm:pt modelId="{8DA2A274-910C-4EB7-8C55-1A75F9641C22}" type="parTrans" cxnId="{0889AFE2-E49B-4EFF-938D-6D1153B7E70C}">
      <dgm:prSet/>
      <dgm:spPr/>
      <dgm:t>
        <a:bodyPr/>
        <a:lstStyle/>
        <a:p>
          <a:endParaRPr lang="es-MX"/>
        </a:p>
      </dgm:t>
    </dgm:pt>
    <dgm:pt modelId="{A654E681-7DFD-4D9F-96BA-139CD7BF5D78}" type="sibTrans" cxnId="{0889AFE2-E49B-4EFF-938D-6D1153B7E70C}">
      <dgm:prSet/>
      <dgm:spPr/>
      <dgm:t>
        <a:bodyPr/>
        <a:lstStyle/>
        <a:p>
          <a:endParaRPr lang="es-MX"/>
        </a:p>
      </dgm:t>
    </dgm:pt>
    <dgm:pt modelId="{3374CEF0-B41B-46A7-966F-825BC68AA93C}">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1600" smtClean="0">
              <a:latin typeface="+mn-lt"/>
              <a:ea typeface="DejaVu Sans" charset="0"/>
              <a:cs typeface="DejaVu Sans" charset="0"/>
            </a:rPr>
            <a:t>SI ESTE DA</a:t>
          </a:r>
          <a:endParaRPr lang="es-MX" sz="1600" dirty="0">
            <a:latin typeface="+mn-lt"/>
          </a:endParaRPr>
        </a:p>
      </dgm:t>
    </dgm:pt>
    <dgm:pt modelId="{649A2C78-90B1-4443-AC27-9455B9DA50AD}" type="parTrans" cxnId="{80706017-FAF9-4C4C-9837-15FF8C96FAF9}">
      <dgm:prSet/>
      <dgm:spPr/>
      <dgm:t>
        <a:bodyPr/>
        <a:lstStyle/>
        <a:p>
          <a:endParaRPr lang="es-MX"/>
        </a:p>
      </dgm:t>
    </dgm:pt>
    <dgm:pt modelId="{9D018F0A-1E87-453A-A69C-D349B3EA971F}" type="sibTrans" cxnId="{80706017-FAF9-4C4C-9837-15FF8C96FAF9}">
      <dgm:prSet/>
      <dgm:spPr/>
      <dgm:t>
        <a:bodyPr/>
        <a:lstStyle/>
        <a:p>
          <a:endParaRPr lang="es-MX"/>
        </a:p>
      </dgm:t>
    </dgm:pt>
    <dgm:pt modelId="{15F26334-7B05-499A-B9EA-E3498C65A395}" type="pres">
      <dgm:prSet presAssocID="{3B0805A5-0CA0-43F9-83C9-93C74DEEE1CA}" presName="CompostProcess" presStyleCnt="0">
        <dgm:presLayoutVars>
          <dgm:dir/>
          <dgm:resizeHandles val="exact"/>
        </dgm:presLayoutVars>
      </dgm:prSet>
      <dgm:spPr/>
    </dgm:pt>
    <dgm:pt modelId="{5A16C4A3-1F64-49E3-8797-8B5068EFFEDB}" type="pres">
      <dgm:prSet presAssocID="{3B0805A5-0CA0-43F9-83C9-93C74DEEE1CA}" presName="arrow" presStyleLbl="bgShp" presStyleIdx="0" presStyleCnt="1"/>
      <dgm:spPr/>
    </dgm:pt>
    <dgm:pt modelId="{E62E3AF1-C08C-43FA-ACD8-C0F167E52837}" type="pres">
      <dgm:prSet presAssocID="{3B0805A5-0CA0-43F9-83C9-93C74DEEE1CA}" presName="linearProcess" presStyleCnt="0"/>
      <dgm:spPr/>
    </dgm:pt>
    <dgm:pt modelId="{B1EF2CFC-2AA3-43FD-8ACD-8526DB2F20A1}" type="pres">
      <dgm:prSet presAssocID="{99D4CEA6-FC7B-4F5D-97A3-B0D2F78FCD2A}" presName="textNode" presStyleLbl="node1" presStyleIdx="0" presStyleCnt="4" custScaleX="115664">
        <dgm:presLayoutVars>
          <dgm:bulletEnabled val="1"/>
        </dgm:presLayoutVars>
      </dgm:prSet>
      <dgm:spPr/>
      <dgm:t>
        <a:bodyPr/>
        <a:lstStyle/>
        <a:p>
          <a:endParaRPr lang="es-MX"/>
        </a:p>
      </dgm:t>
    </dgm:pt>
    <dgm:pt modelId="{A6652001-8F80-43A1-B3E7-A42BB4833023}" type="pres">
      <dgm:prSet presAssocID="{4D7E0A3D-628B-4905-9811-04C6EA9E333D}" presName="sibTrans" presStyleCnt="0"/>
      <dgm:spPr/>
    </dgm:pt>
    <dgm:pt modelId="{689DC181-8125-4CB9-8178-C0BBAAF6D2BA}" type="pres">
      <dgm:prSet presAssocID="{8B5F697D-2E24-40C7-97AF-3838999C1F5B}" presName="textNode" presStyleLbl="node1" presStyleIdx="1" presStyleCnt="4" custScaleX="116832" custLinFactNeighborX="-25992" custLinFactNeighborY="-1667">
        <dgm:presLayoutVars>
          <dgm:bulletEnabled val="1"/>
        </dgm:presLayoutVars>
      </dgm:prSet>
      <dgm:spPr/>
      <dgm:t>
        <a:bodyPr/>
        <a:lstStyle/>
        <a:p>
          <a:endParaRPr lang="es-MX"/>
        </a:p>
      </dgm:t>
    </dgm:pt>
    <dgm:pt modelId="{927956CE-EB62-4778-80F0-816746A13A85}" type="pres">
      <dgm:prSet presAssocID="{A654E681-7DFD-4D9F-96BA-139CD7BF5D78}" presName="sibTrans" presStyleCnt="0"/>
      <dgm:spPr/>
    </dgm:pt>
    <dgm:pt modelId="{649BC317-6DA3-419A-8AF5-A3099704D142}" type="pres">
      <dgm:prSet presAssocID="{3374CEF0-B41B-46A7-966F-825BC68AA93C}" presName="textNode" presStyleLbl="node1" presStyleIdx="2" presStyleCnt="4" custScaleX="114788">
        <dgm:presLayoutVars>
          <dgm:bulletEnabled val="1"/>
        </dgm:presLayoutVars>
      </dgm:prSet>
      <dgm:spPr/>
      <dgm:t>
        <a:bodyPr/>
        <a:lstStyle/>
        <a:p>
          <a:endParaRPr lang="es-MX"/>
        </a:p>
      </dgm:t>
    </dgm:pt>
    <dgm:pt modelId="{4FDC1481-0C39-4941-8E5C-E42EBC238D88}" type="pres">
      <dgm:prSet presAssocID="{9D018F0A-1E87-453A-A69C-D349B3EA971F}" presName="sibTrans" presStyleCnt="0"/>
      <dgm:spPr/>
    </dgm:pt>
    <dgm:pt modelId="{3754E900-E9FD-4B45-A9D5-31D84EAB2D7A}" type="pres">
      <dgm:prSet presAssocID="{31C43FC9-10B2-488D-B26B-6344CF598AEF}" presName="textNode" presStyleLbl="node1" presStyleIdx="3" presStyleCnt="4" custScaleX="120987">
        <dgm:presLayoutVars>
          <dgm:bulletEnabled val="1"/>
        </dgm:presLayoutVars>
      </dgm:prSet>
      <dgm:spPr/>
      <dgm:t>
        <a:bodyPr/>
        <a:lstStyle/>
        <a:p>
          <a:endParaRPr lang="es-MX"/>
        </a:p>
      </dgm:t>
    </dgm:pt>
  </dgm:ptLst>
  <dgm:cxnLst>
    <dgm:cxn modelId="{13A45F20-012F-477B-BC59-6284B9039C2C}" type="presOf" srcId="{99D4CEA6-FC7B-4F5D-97A3-B0D2F78FCD2A}" destId="{B1EF2CFC-2AA3-43FD-8ACD-8526DB2F20A1}" srcOrd="0" destOrd="0" presId="urn:microsoft.com/office/officeart/2005/8/layout/hProcess9"/>
    <dgm:cxn modelId="{447B61C7-92EC-4724-BBAF-A0A607F75B02}" srcId="{3B0805A5-0CA0-43F9-83C9-93C74DEEE1CA}" destId="{99D4CEA6-FC7B-4F5D-97A3-B0D2F78FCD2A}" srcOrd="0" destOrd="0" parTransId="{BE4B1FD2-E5E8-4A57-AEB3-5999DDF0D0E5}" sibTransId="{4D7E0A3D-628B-4905-9811-04C6EA9E333D}"/>
    <dgm:cxn modelId="{21D18CF8-6D6E-4CDD-B148-07D6CC8A504C}" type="presOf" srcId="{3B0805A5-0CA0-43F9-83C9-93C74DEEE1CA}" destId="{15F26334-7B05-499A-B9EA-E3498C65A395}" srcOrd="0" destOrd="0" presId="urn:microsoft.com/office/officeart/2005/8/layout/hProcess9"/>
    <dgm:cxn modelId="{80706017-FAF9-4C4C-9837-15FF8C96FAF9}" srcId="{3B0805A5-0CA0-43F9-83C9-93C74DEEE1CA}" destId="{3374CEF0-B41B-46A7-966F-825BC68AA93C}" srcOrd="2" destOrd="0" parTransId="{649A2C78-90B1-4443-AC27-9455B9DA50AD}" sibTransId="{9D018F0A-1E87-453A-A69C-D349B3EA971F}"/>
    <dgm:cxn modelId="{F3826E04-72F1-48AF-8600-AC668E795BD4}" type="presOf" srcId="{8B5F697D-2E24-40C7-97AF-3838999C1F5B}" destId="{689DC181-8125-4CB9-8178-C0BBAAF6D2BA}" srcOrd="0" destOrd="0" presId="urn:microsoft.com/office/officeart/2005/8/layout/hProcess9"/>
    <dgm:cxn modelId="{0889AFE2-E49B-4EFF-938D-6D1153B7E70C}" srcId="{3B0805A5-0CA0-43F9-83C9-93C74DEEE1CA}" destId="{8B5F697D-2E24-40C7-97AF-3838999C1F5B}" srcOrd="1" destOrd="0" parTransId="{8DA2A274-910C-4EB7-8C55-1A75F9641C22}" sibTransId="{A654E681-7DFD-4D9F-96BA-139CD7BF5D78}"/>
    <dgm:cxn modelId="{20BEC952-B256-4B60-AEA4-A46D650FA31A}" type="presOf" srcId="{31C43FC9-10B2-488D-B26B-6344CF598AEF}" destId="{3754E900-E9FD-4B45-A9D5-31D84EAB2D7A}" srcOrd="0" destOrd="0" presId="urn:microsoft.com/office/officeart/2005/8/layout/hProcess9"/>
    <dgm:cxn modelId="{4ECE886F-C391-46E8-B965-1A8E9DACADCC}" type="presOf" srcId="{3374CEF0-B41B-46A7-966F-825BC68AA93C}" destId="{649BC317-6DA3-419A-8AF5-A3099704D142}" srcOrd="0" destOrd="0" presId="urn:microsoft.com/office/officeart/2005/8/layout/hProcess9"/>
    <dgm:cxn modelId="{E20FF108-84CE-4211-94D4-3D4572C5D992}" srcId="{3B0805A5-0CA0-43F9-83C9-93C74DEEE1CA}" destId="{31C43FC9-10B2-488D-B26B-6344CF598AEF}" srcOrd="3" destOrd="0" parTransId="{DF459CA1-851F-492B-A6F0-88A3FA531E86}" sibTransId="{02E6EF18-03B1-4010-A758-785D952ED9BF}"/>
    <dgm:cxn modelId="{9070DBC6-13BA-4AAD-839B-E5CF9ECE7F7A}" type="presParOf" srcId="{15F26334-7B05-499A-B9EA-E3498C65A395}" destId="{5A16C4A3-1F64-49E3-8797-8B5068EFFEDB}" srcOrd="0" destOrd="0" presId="urn:microsoft.com/office/officeart/2005/8/layout/hProcess9"/>
    <dgm:cxn modelId="{E2DA87E0-330C-4231-AEA2-3C01D07B3877}" type="presParOf" srcId="{15F26334-7B05-499A-B9EA-E3498C65A395}" destId="{E62E3AF1-C08C-43FA-ACD8-C0F167E52837}" srcOrd="1" destOrd="0" presId="urn:microsoft.com/office/officeart/2005/8/layout/hProcess9"/>
    <dgm:cxn modelId="{072F29B9-1A48-41F8-B38F-72E89A82F09B}" type="presParOf" srcId="{E62E3AF1-C08C-43FA-ACD8-C0F167E52837}" destId="{B1EF2CFC-2AA3-43FD-8ACD-8526DB2F20A1}" srcOrd="0" destOrd="0" presId="urn:microsoft.com/office/officeart/2005/8/layout/hProcess9"/>
    <dgm:cxn modelId="{6DBD42FB-BD17-4410-88D5-039510E41989}" type="presParOf" srcId="{E62E3AF1-C08C-43FA-ACD8-C0F167E52837}" destId="{A6652001-8F80-43A1-B3E7-A42BB4833023}" srcOrd="1" destOrd="0" presId="urn:microsoft.com/office/officeart/2005/8/layout/hProcess9"/>
    <dgm:cxn modelId="{ABEED09F-173C-451B-BC5B-9EF0F6569EA1}" type="presParOf" srcId="{E62E3AF1-C08C-43FA-ACD8-C0F167E52837}" destId="{689DC181-8125-4CB9-8178-C0BBAAF6D2BA}" srcOrd="2" destOrd="0" presId="urn:microsoft.com/office/officeart/2005/8/layout/hProcess9"/>
    <dgm:cxn modelId="{23719CA4-84AB-46AD-A555-EF4802309F6D}" type="presParOf" srcId="{E62E3AF1-C08C-43FA-ACD8-C0F167E52837}" destId="{927956CE-EB62-4778-80F0-816746A13A85}" srcOrd="3" destOrd="0" presId="urn:microsoft.com/office/officeart/2005/8/layout/hProcess9"/>
    <dgm:cxn modelId="{C25F793F-C766-4EBB-B78E-F0188EA38FC7}" type="presParOf" srcId="{E62E3AF1-C08C-43FA-ACD8-C0F167E52837}" destId="{649BC317-6DA3-419A-8AF5-A3099704D142}" srcOrd="4" destOrd="0" presId="urn:microsoft.com/office/officeart/2005/8/layout/hProcess9"/>
    <dgm:cxn modelId="{331A1CBA-80EE-422E-9973-898F3A27AF22}" type="presParOf" srcId="{E62E3AF1-C08C-43FA-ACD8-C0F167E52837}" destId="{4FDC1481-0C39-4941-8E5C-E42EBC238D88}" srcOrd="5" destOrd="0" presId="urn:microsoft.com/office/officeart/2005/8/layout/hProcess9"/>
    <dgm:cxn modelId="{61808CB1-C6C7-4BB6-8259-CD85492C839B}" type="presParOf" srcId="{E62E3AF1-C08C-43FA-ACD8-C0F167E52837}" destId="{3754E900-E9FD-4B45-A9D5-31D84EAB2D7A}" srcOrd="6"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57F30B3-DEC5-4E87-A3FA-E4DBECDBF1D9}" type="doc">
      <dgm:prSet loTypeId="urn:microsoft.com/office/officeart/2005/8/layout/vProcess5" loCatId="process" qsTypeId="urn:microsoft.com/office/officeart/2005/8/quickstyle/3d2" qsCatId="3D" csTypeId="urn:microsoft.com/office/officeart/2005/8/colors/colorful5" csCatId="colorful" phldr="1"/>
      <dgm:spPr/>
      <dgm:t>
        <a:bodyPr/>
        <a:lstStyle/>
        <a:p>
          <a:endParaRPr lang="es-MX"/>
        </a:p>
      </dgm:t>
    </dgm:pt>
    <dgm:pt modelId="{1D06A4C1-70A5-49E5-BCD5-D007F6F4C69F}">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mtClean="0">
              <a:latin typeface="+mn-lt"/>
              <a:ea typeface="DejaVu Sans" charset="0"/>
              <a:cs typeface="DejaVu Sans" charset="0"/>
            </a:rPr>
            <a:t>SISTEMA DE PARTIDO ES COMPETITIVO: </a:t>
          </a:r>
          <a:endParaRPr lang="es-MX" smtClean="0">
            <a:latin typeface="+mn-lt"/>
          </a:endParaRPr>
        </a:p>
        <a:p>
          <a:pPr defTabSz="2000250">
            <a:lnSpc>
              <a:spcPct val="90000"/>
            </a:lnSpc>
            <a:spcBef>
              <a:spcPct val="0"/>
            </a:spcBef>
            <a:spcAft>
              <a:spcPct val="35000"/>
            </a:spcAft>
          </a:pPr>
          <a:endParaRPr lang="es-MX" dirty="0">
            <a:latin typeface="+mn-lt"/>
          </a:endParaRPr>
        </a:p>
      </dgm:t>
    </dgm:pt>
    <dgm:pt modelId="{853B9C7A-FB01-4B58-9DAE-F53C8301225B}" type="parTrans" cxnId="{A8002AA8-3D2B-4F5F-AF2C-8E8AFD662C72}">
      <dgm:prSet/>
      <dgm:spPr/>
      <dgm:t>
        <a:bodyPr/>
        <a:lstStyle/>
        <a:p>
          <a:endParaRPr lang="es-MX"/>
        </a:p>
      </dgm:t>
    </dgm:pt>
    <dgm:pt modelId="{13037C89-E627-48C8-B8C3-4814E4473B31}" type="sibTrans" cxnId="{A8002AA8-3D2B-4F5F-AF2C-8E8AFD662C72}">
      <dgm:prSet/>
      <dgm:spPr/>
      <dgm:t>
        <a:bodyPr/>
        <a:lstStyle/>
        <a:p>
          <a:endParaRPr lang="es-MX"/>
        </a:p>
      </dgm:t>
    </dgm:pt>
    <dgm:pt modelId="{D4F431C2-18E0-4A5B-A128-C30F31612F22}">
      <dgm:prSet phldrT="[Text]"/>
      <dgm:spPr/>
      <dgm:t>
        <a:bodyPr/>
        <a:lstStyle/>
        <a:p>
          <a:pPr algn="ctr"/>
          <a:r>
            <a:rPr lang="es-MX" dirty="0" smtClean="0"/>
            <a:t>PARA OBTENER EL APOYO DE LOS ELECTORES. </a:t>
          </a:r>
          <a:endParaRPr lang="es-MX" dirty="0"/>
        </a:p>
      </dgm:t>
    </dgm:pt>
    <dgm:pt modelId="{81DDF371-6303-4DDC-BF3F-27527A233DFE}" type="parTrans" cxnId="{1FC9E103-2736-4508-9301-7F25C5B8BA36}">
      <dgm:prSet/>
      <dgm:spPr/>
      <dgm:t>
        <a:bodyPr/>
        <a:lstStyle/>
        <a:p>
          <a:endParaRPr lang="es-MX"/>
        </a:p>
      </dgm:t>
    </dgm:pt>
    <dgm:pt modelId="{E9200BE7-4AEF-423B-BA1C-FAD0B3B2A137}" type="sibTrans" cxnId="{1FC9E103-2736-4508-9301-7F25C5B8BA36}">
      <dgm:prSet/>
      <dgm:spPr/>
      <dgm:t>
        <a:bodyPr/>
        <a:lstStyle/>
        <a:p>
          <a:endParaRPr lang="es-MX"/>
        </a:p>
      </dgm:t>
    </dgm:pt>
    <dgm:pt modelId="{C5F5F84B-BE68-471F-857C-58346F540507}">
      <dgm:prSet phldrT="[Text]" phldr="1"/>
      <dgm:spPr/>
      <dgm:t>
        <a:bodyPr/>
        <a:lstStyle/>
        <a:p>
          <a:endParaRPr lang="es-MX" dirty="0"/>
        </a:p>
      </dgm:t>
    </dgm:pt>
    <dgm:pt modelId="{8FCE4F5F-3365-4768-8B6B-BD35B397D4D2}" type="parTrans" cxnId="{8F2EA137-11C4-4783-8966-EAF0D01DD1A5}">
      <dgm:prSet/>
      <dgm:spPr/>
      <dgm:t>
        <a:bodyPr/>
        <a:lstStyle/>
        <a:p>
          <a:endParaRPr lang="es-MX"/>
        </a:p>
      </dgm:t>
    </dgm:pt>
    <dgm:pt modelId="{7DEE8C81-23ED-4D51-BEFE-73E8E89367D1}" type="sibTrans" cxnId="{8F2EA137-11C4-4783-8966-EAF0D01DD1A5}">
      <dgm:prSet/>
      <dgm:spPr/>
      <dgm:t>
        <a:bodyPr/>
        <a:lstStyle/>
        <a:p>
          <a:endParaRPr lang="es-MX"/>
        </a:p>
      </dgm:t>
    </dgm:pt>
    <dgm:pt modelId="{366917E0-F67D-48C2-AA25-C3F093DE68A5}">
      <dgm:prSet/>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s-MX" dirty="0" smtClean="0">
              <a:latin typeface="+mn-lt"/>
              <a:ea typeface="DejaVu Sans" charset="0"/>
              <a:cs typeface="DejaVu Sans" charset="0"/>
            </a:rPr>
            <a:t>CUANDO EL GOBIERNO SE ALCANCE O PIERDA </a:t>
          </a:r>
          <a:endParaRPr lang="es-MX" dirty="0" smtClean="0">
            <a:latin typeface="+mn-lt"/>
          </a:endParaRPr>
        </a:p>
        <a:p>
          <a:pPr algn="l" defTabSz="1111250">
            <a:lnSpc>
              <a:spcPct val="90000"/>
            </a:lnSpc>
            <a:spcBef>
              <a:spcPct val="0"/>
            </a:spcBef>
            <a:spcAft>
              <a:spcPct val="35000"/>
            </a:spcAft>
          </a:pPr>
          <a:endParaRPr lang="es-MX" dirty="0"/>
        </a:p>
      </dgm:t>
    </dgm:pt>
    <dgm:pt modelId="{2C7E1AAC-1C4E-4A09-A45E-19887CE79E25}" type="parTrans" cxnId="{D19F3AA1-0D1F-4C75-A102-21CF617006BC}">
      <dgm:prSet/>
      <dgm:spPr/>
      <dgm:t>
        <a:bodyPr/>
        <a:lstStyle/>
        <a:p>
          <a:endParaRPr lang="es-MX"/>
        </a:p>
      </dgm:t>
    </dgm:pt>
    <dgm:pt modelId="{4B82C4DF-BDD4-4E31-8E56-C32B2D3CFB09}" type="sibTrans" cxnId="{D19F3AA1-0D1F-4C75-A102-21CF617006BC}">
      <dgm:prSet/>
      <dgm:spPr/>
      <dgm:t>
        <a:bodyPr/>
        <a:lstStyle/>
        <a:p>
          <a:endParaRPr lang="es-MX"/>
        </a:p>
      </dgm:t>
    </dgm:pt>
    <dgm:pt modelId="{7CE8C13E-79FF-42D9-A874-1B05A213AFFE}">
      <dgm:prSet/>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s-MX" smtClean="0">
              <a:latin typeface="+mn-lt"/>
              <a:ea typeface="DejaVu Sans" charset="0"/>
              <a:cs typeface="DejaVu Sans" charset="0"/>
            </a:rPr>
            <a:t>MEDIANTE MECANISMOS QUE IMPLICAN LA EXISTENCIA DE ELECCIONES LIBRES </a:t>
          </a:r>
          <a:endParaRPr lang="es-MX" smtClean="0">
            <a:latin typeface="+mn-lt"/>
          </a:endParaRPr>
        </a:p>
        <a:p>
          <a:pPr algn="l" defTabSz="800100">
            <a:lnSpc>
              <a:spcPct val="90000"/>
            </a:lnSpc>
            <a:spcBef>
              <a:spcPct val="0"/>
            </a:spcBef>
            <a:spcAft>
              <a:spcPct val="35000"/>
            </a:spcAft>
          </a:pPr>
          <a:endParaRPr lang="es-MX" dirty="0"/>
        </a:p>
      </dgm:t>
    </dgm:pt>
    <dgm:pt modelId="{B2B98F17-1C95-46C4-BB59-A475F316AB5C}" type="parTrans" cxnId="{EC414755-611B-4B53-933A-F09D9C8FE722}">
      <dgm:prSet/>
      <dgm:spPr/>
      <dgm:t>
        <a:bodyPr/>
        <a:lstStyle/>
        <a:p>
          <a:endParaRPr lang="es-MX"/>
        </a:p>
      </dgm:t>
    </dgm:pt>
    <dgm:pt modelId="{AC1A4D0B-8B23-4A93-85ED-7A8EA26F2C4A}" type="sibTrans" cxnId="{EC414755-611B-4B53-933A-F09D9C8FE722}">
      <dgm:prSet/>
      <dgm:spPr/>
      <dgm:t>
        <a:bodyPr/>
        <a:lstStyle/>
        <a:p>
          <a:endParaRPr lang="es-MX"/>
        </a:p>
      </dgm:t>
    </dgm:pt>
    <dgm:pt modelId="{4E1CBF94-B6CF-4B10-80C7-4A286E3F6516}">
      <dgm:prSet/>
      <dgm:spPr/>
      <dgm:t>
        <a:bodyPr/>
        <a:lstStyle/>
        <a:p>
          <a:pPr algn="ctr"/>
          <a:r>
            <a:rPr lang="es-MX" dirty="0" smtClean="0"/>
            <a:t>EN LA QUE LOS PARTIDOS SE ENFRENTAN ENTRE SI </a:t>
          </a:r>
          <a:endParaRPr lang="es-MX" dirty="0"/>
        </a:p>
      </dgm:t>
    </dgm:pt>
    <dgm:pt modelId="{8FABFE23-2824-4B5F-AD6F-F6BB51C56AB7}" type="parTrans" cxnId="{E2DF6C84-62FD-435D-B74B-5DCDBCF0ECF8}">
      <dgm:prSet/>
      <dgm:spPr/>
      <dgm:t>
        <a:bodyPr/>
        <a:lstStyle/>
        <a:p>
          <a:endParaRPr lang="es-MX"/>
        </a:p>
      </dgm:t>
    </dgm:pt>
    <dgm:pt modelId="{FCB5BE95-872E-4C86-A1B6-2D9B6161187A}" type="sibTrans" cxnId="{E2DF6C84-62FD-435D-B74B-5DCDBCF0ECF8}">
      <dgm:prSet/>
      <dgm:spPr/>
      <dgm:t>
        <a:bodyPr/>
        <a:lstStyle/>
        <a:p>
          <a:endParaRPr lang="es-MX"/>
        </a:p>
      </dgm:t>
    </dgm:pt>
    <dgm:pt modelId="{0FDF7903-8264-4388-831F-CD163D8FA224}" type="pres">
      <dgm:prSet presAssocID="{057F30B3-DEC5-4E87-A3FA-E4DBECDBF1D9}" presName="outerComposite" presStyleCnt="0">
        <dgm:presLayoutVars>
          <dgm:chMax val="5"/>
          <dgm:dir/>
          <dgm:resizeHandles val="exact"/>
        </dgm:presLayoutVars>
      </dgm:prSet>
      <dgm:spPr/>
      <dgm:t>
        <a:bodyPr/>
        <a:lstStyle/>
        <a:p>
          <a:endParaRPr lang="es-MX"/>
        </a:p>
      </dgm:t>
    </dgm:pt>
    <dgm:pt modelId="{BCDCA180-CE69-4C90-8422-E0D00FEF231B}" type="pres">
      <dgm:prSet presAssocID="{057F30B3-DEC5-4E87-A3FA-E4DBECDBF1D9}" presName="dummyMaxCanvas" presStyleCnt="0">
        <dgm:presLayoutVars/>
      </dgm:prSet>
      <dgm:spPr/>
      <dgm:t>
        <a:bodyPr/>
        <a:lstStyle/>
        <a:p>
          <a:endParaRPr lang="es-MX"/>
        </a:p>
      </dgm:t>
    </dgm:pt>
    <dgm:pt modelId="{668B8C73-F31E-4ECC-9285-E493CAA3206D}" type="pres">
      <dgm:prSet presAssocID="{057F30B3-DEC5-4E87-A3FA-E4DBECDBF1D9}" presName="FiveNodes_1" presStyleLbl="node1" presStyleIdx="0" presStyleCnt="5" custLinFactNeighborX="912" custLinFactNeighborY="-2130">
        <dgm:presLayoutVars>
          <dgm:bulletEnabled val="1"/>
        </dgm:presLayoutVars>
      </dgm:prSet>
      <dgm:spPr/>
      <dgm:t>
        <a:bodyPr/>
        <a:lstStyle/>
        <a:p>
          <a:endParaRPr lang="es-MX"/>
        </a:p>
      </dgm:t>
    </dgm:pt>
    <dgm:pt modelId="{C5EEEA6C-73F9-4758-8CB6-F2F7FD8BB4A6}" type="pres">
      <dgm:prSet presAssocID="{057F30B3-DEC5-4E87-A3FA-E4DBECDBF1D9}" presName="FiveNodes_2" presStyleLbl="node1" presStyleIdx="1" presStyleCnt="5">
        <dgm:presLayoutVars>
          <dgm:bulletEnabled val="1"/>
        </dgm:presLayoutVars>
      </dgm:prSet>
      <dgm:spPr/>
      <dgm:t>
        <a:bodyPr/>
        <a:lstStyle/>
        <a:p>
          <a:endParaRPr lang="es-MX"/>
        </a:p>
      </dgm:t>
    </dgm:pt>
    <dgm:pt modelId="{BE3EDB91-597E-4B19-A5EC-FD599AAF4148}" type="pres">
      <dgm:prSet presAssocID="{057F30B3-DEC5-4E87-A3FA-E4DBECDBF1D9}" presName="FiveNodes_3" presStyleLbl="node1" presStyleIdx="2" presStyleCnt="5">
        <dgm:presLayoutVars>
          <dgm:bulletEnabled val="1"/>
        </dgm:presLayoutVars>
      </dgm:prSet>
      <dgm:spPr/>
      <dgm:t>
        <a:bodyPr/>
        <a:lstStyle/>
        <a:p>
          <a:endParaRPr lang="es-MX"/>
        </a:p>
      </dgm:t>
    </dgm:pt>
    <dgm:pt modelId="{C62F88DF-7A32-4858-A8EB-60E6CD6D22E8}" type="pres">
      <dgm:prSet presAssocID="{057F30B3-DEC5-4E87-A3FA-E4DBECDBF1D9}" presName="FiveNodes_4" presStyleLbl="node1" presStyleIdx="3" presStyleCnt="5">
        <dgm:presLayoutVars>
          <dgm:bulletEnabled val="1"/>
        </dgm:presLayoutVars>
      </dgm:prSet>
      <dgm:spPr/>
      <dgm:t>
        <a:bodyPr/>
        <a:lstStyle/>
        <a:p>
          <a:endParaRPr lang="es-MX"/>
        </a:p>
      </dgm:t>
    </dgm:pt>
    <dgm:pt modelId="{F7BF822D-0CF2-485A-A55E-6611FD68BC33}" type="pres">
      <dgm:prSet presAssocID="{057F30B3-DEC5-4E87-A3FA-E4DBECDBF1D9}" presName="FiveNodes_5" presStyleLbl="node1" presStyleIdx="4" presStyleCnt="5" custLinFactNeighborX="826" custLinFactNeighborY="6205">
        <dgm:presLayoutVars>
          <dgm:bulletEnabled val="1"/>
        </dgm:presLayoutVars>
      </dgm:prSet>
      <dgm:spPr/>
      <dgm:t>
        <a:bodyPr/>
        <a:lstStyle/>
        <a:p>
          <a:endParaRPr lang="es-MX"/>
        </a:p>
      </dgm:t>
    </dgm:pt>
    <dgm:pt modelId="{401AC0D7-2081-4A57-AF43-7CBFACFCDBDF}" type="pres">
      <dgm:prSet presAssocID="{057F30B3-DEC5-4E87-A3FA-E4DBECDBF1D9}" presName="FiveConn_1-2" presStyleLbl="fgAccFollowNode1" presStyleIdx="0" presStyleCnt="4">
        <dgm:presLayoutVars>
          <dgm:bulletEnabled val="1"/>
        </dgm:presLayoutVars>
      </dgm:prSet>
      <dgm:spPr/>
      <dgm:t>
        <a:bodyPr/>
        <a:lstStyle/>
        <a:p>
          <a:endParaRPr lang="es-MX"/>
        </a:p>
      </dgm:t>
    </dgm:pt>
    <dgm:pt modelId="{70034A42-1158-4E67-863C-050CFB894BA9}" type="pres">
      <dgm:prSet presAssocID="{057F30B3-DEC5-4E87-A3FA-E4DBECDBF1D9}" presName="FiveConn_2-3" presStyleLbl="fgAccFollowNode1" presStyleIdx="1" presStyleCnt="4">
        <dgm:presLayoutVars>
          <dgm:bulletEnabled val="1"/>
        </dgm:presLayoutVars>
      </dgm:prSet>
      <dgm:spPr/>
      <dgm:t>
        <a:bodyPr/>
        <a:lstStyle/>
        <a:p>
          <a:endParaRPr lang="es-MX"/>
        </a:p>
      </dgm:t>
    </dgm:pt>
    <dgm:pt modelId="{7857ADB2-2B2D-4B02-9333-68816E4C3E51}" type="pres">
      <dgm:prSet presAssocID="{057F30B3-DEC5-4E87-A3FA-E4DBECDBF1D9}" presName="FiveConn_3-4" presStyleLbl="fgAccFollowNode1" presStyleIdx="2" presStyleCnt="4">
        <dgm:presLayoutVars>
          <dgm:bulletEnabled val="1"/>
        </dgm:presLayoutVars>
      </dgm:prSet>
      <dgm:spPr/>
      <dgm:t>
        <a:bodyPr/>
        <a:lstStyle/>
        <a:p>
          <a:endParaRPr lang="es-MX"/>
        </a:p>
      </dgm:t>
    </dgm:pt>
    <dgm:pt modelId="{62AF21DB-1261-4040-AE1B-04A7B83E8BE4}" type="pres">
      <dgm:prSet presAssocID="{057F30B3-DEC5-4E87-A3FA-E4DBECDBF1D9}" presName="FiveConn_4-5" presStyleLbl="fgAccFollowNode1" presStyleIdx="3" presStyleCnt="4">
        <dgm:presLayoutVars>
          <dgm:bulletEnabled val="1"/>
        </dgm:presLayoutVars>
      </dgm:prSet>
      <dgm:spPr/>
      <dgm:t>
        <a:bodyPr/>
        <a:lstStyle/>
        <a:p>
          <a:endParaRPr lang="es-MX"/>
        </a:p>
      </dgm:t>
    </dgm:pt>
    <dgm:pt modelId="{45127D05-63AF-47B1-BA8E-CD85581D8CCF}" type="pres">
      <dgm:prSet presAssocID="{057F30B3-DEC5-4E87-A3FA-E4DBECDBF1D9}" presName="FiveNodes_1_text" presStyleLbl="node1" presStyleIdx="4" presStyleCnt="5">
        <dgm:presLayoutVars>
          <dgm:bulletEnabled val="1"/>
        </dgm:presLayoutVars>
      </dgm:prSet>
      <dgm:spPr/>
      <dgm:t>
        <a:bodyPr/>
        <a:lstStyle/>
        <a:p>
          <a:endParaRPr lang="es-MX"/>
        </a:p>
      </dgm:t>
    </dgm:pt>
    <dgm:pt modelId="{9B6A1301-5C66-4403-9440-F7A3C05244B9}" type="pres">
      <dgm:prSet presAssocID="{057F30B3-DEC5-4E87-A3FA-E4DBECDBF1D9}" presName="FiveNodes_2_text" presStyleLbl="node1" presStyleIdx="4" presStyleCnt="5">
        <dgm:presLayoutVars>
          <dgm:bulletEnabled val="1"/>
        </dgm:presLayoutVars>
      </dgm:prSet>
      <dgm:spPr/>
      <dgm:t>
        <a:bodyPr/>
        <a:lstStyle/>
        <a:p>
          <a:endParaRPr lang="es-MX"/>
        </a:p>
      </dgm:t>
    </dgm:pt>
    <dgm:pt modelId="{E533B939-0855-4E32-A13B-5C18005CC1C4}" type="pres">
      <dgm:prSet presAssocID="{057F30B3-DEC5-4E87-A3FA-E4DBECDBF1D9}" presName="FiveNodes_3_text" presStyleLbl="node1" presStyleIdx="4" presStyleCnt="5">
        <dgm:presLayoutVars>
          <dgm:bulletEnabled val="1"/>
        </dgm:presLayoutVars>
      </dgm:prSet>
      <dgm:spPr/>
      <dgm:t>
        <a:bodyPr/>
        <a:lstStyle/>
        <a:p>
          <a:endParaRPr lang="es-MX"/>
        </a:p>
      </dgm:t>
    </dgm:pt>
    <dgm:pt modelId="{3644705A-4EB2-49AB-9D46-B575632D88F4}" type="pres">
      <dgm:prSet presAssocID="{057F30B3-DEC5-4E87-A3FA-E4DBECDBF1D9}" presName="FiveNodes_4_text" presStyleLbl="node1" presStyleIdx="4" presStyleCnt="5">
        <dgm:presLayoutVars>
          <dgm:bulletEnabled val="1"/>
        </dgm:presLayoutVars>
      </dgm:prSet>
      <dgm:spPr/>
      <dgm:t>
        <a:bodyPr/>
        <a:lstStyle/>
        <a:p>
          <a:endParaRPr lang="es-MX"/>
        </a:p>
      </dgm:t>
    </dgm:pt>
    <dgm:pt modelId="{4C6C3942-4217-4E3D-935C-B5DD41BC78F4}" type="pres">
      <dgm:prSet presAssocID="{057F30B3-DEC5-4E87-A3FA-E4DBECDBF1D9}" presName="FiveNodes_5_text" presStyleLbl="node1" presStyleIdx="4" presStyleCnt="5">
        <dgm:presLayoutVars>
          <dgm:bulletEnabled val="1"/>
        </dgm:presLayoutVars>
      </dgm:prSet>
      <dgm:spPr/>
      <dgm:t>
        <a:bodyPr/>
        <a:lstStyle/>
        <a:p>
          <a:endParaRPr lang="es-MX"/>
        </a:p>
      </dgm:t>
    </dgm:pt>
  </dgm:ptLst>
  <dgm:cxnLst>
    <dgm:cxn modelId="{5AF7F0F3-A300-4846-B681-4871553B2DEC}" type="presOf" srcId="{7CE8C13E-79FF-42D9-A874-1B05A213AFFE}" destId="{BE3EDB91-597E-4B19-A5EC-FD599AAF4148}" srcOrd="0" destOrd="0" presId="urn:microsoft.com/office/officeart/2005/8/layout/vProcess5"/>
    <dgm:cxn modelId="{EC414755-611B-4B53-933A-F09D9C8FE722}" srcId="{057F30B3-DEC5-4E87-A3FA-E4DBECDBF1D9}" destId="{7CE8C13E-79FF-42D9-A874-1B05A213AFFE}" srcOrd="2" destOrd="0" parTransId="{B2B98F17-1C95-46C4-BB59-A475F316AB5C}" sibTransId="{AC1A4D0B-8B23-4A93-85ED-7A8EA26F2C4A}"/>
    <dgm:cxn modelId="{F5CDE49C-7F74-4E76-9F2C-BF0CCF13BBCF}" type="presOf" srcId="{1D06A4C1-70A5-49E5-BCD5-D007F6F4C69F}" destId="{45127D05-63AF-47B1-BA8E-CD85581D8CCF}" srcOrd="1" destOrd="0" presId="urn:microsoft.com/office/officeart/2005/8/layout/vProcess5"/>
    <dgm:cxn modelId="{94F5A60D-7FC0-44FD-91C0-5FD258C8C792}" type="presOf" srcId="{7CE8C13E-79FF-42D9-A874-1B05A213AFFE}" destId="{E533B939-0855-4E32-A13B-5C18005CC1C4}" srcOrd="1" destOrd="0" presId="urn:microsoft.com/office/officeart/2005/8/layout/vProcess5"/>
    <dgm:cxn modelId="{F827C31C-7504-42AF-96DF-EB7781D1CF37}" type="presOf" srcId="{366917E0-F67D-48C2-AA25-C3F093DE68A5}" destId="{9B6A1301-5C66-4403-9440-F7A3C05244B9}" srcOrd="1" destOrd="0" presId="urn:microsoft.com/office/officeart/2005/8/layout/vProcess5"/>
    <dgm:cxn modelId="{1FC9E103-2736-4508-9301-7F25C5B8BA36}" srcId="{057F30B3-DEC5-4E87-A3FA-E4DBECDBF1D9}" destId="{D4F431C2-18E0-4A5B-A128-C30F31612F22}" srcOrd="4" destOrd="0" parTransId="{81DDF371-6303-4DDC-BF3F-27527A233DFE}" sibTransId="{E9200BE7-4AEF-423B-BA1C-FAD0B3B2A137}"/>
    <dgm:cxn modelId="{D19F3AA1-0D1F-4C75-A102-21CF617006BC}" srcId="{057F30B3-DEC5-4E87-A3FA-E4DBECDBF1D9}" destId="{366917E0-F67D-48C2-AA25-C3F093DE68A5}" srcOrd="1" destOrd="0" parTransId="{2C7E1AAC-1C4E-4A09-A45E-19887CE79E25}" sibTransId="{4B82C4DF-BDD4-4E31-8E56-C32B2D3CFB09}"/>
    <dgm:cxn modelId="{C8BB0462-F2A4-47C9-94C1-BE5310784535}" type="presOf" srcId="{FCB5BE95-872E-4C86-A1B6-2D9B6161187A}" destId="{62AF21DB-1261-4040-AE1B-04A7B83E8BE4}" srcOrd="0" destOrd="0" presId="urn:microsoft.com/office/officeart/2005/8/layout/vProcess5"/>
    <dgm:cxn modelId="{02A7682C-7A92-4FB4-84F1-0D7B836F38D8}" type="presOf" srcId="{13037C89-E627-48C8-B8C3-4814E4473B31}" destId="{401AC0D7-2081-4A57-AF43-7CBFACFCDBDF}" srcOrd="0" destOrd="0" presId="urn:microsoft.com/office/officeart/2005/8/layout/vProcess5"/>
    <dgm:cxn modelId="{05E2C655-3D67-4C34-BE69-FD4CE6B65733}" type="presOf" srcId="{4B82C4DF-BDD4-4E31-8E56-C32B2D3CFB09}" destId="{70034A42-1158-4E67-863C-050CFB894BA9}" srcOrd="0" destOrd="0" presId="urn:microsoft.com/office/officeart/2005/8/layout/vProcess5"/>
    <dgm:cxn modelId="{8F2EA137-11C4-4783-8966-EAF0D01DD1A5}" srcId="{057F30B3-DEC5-4E87-A3FA-E4DBECDBF1D9}" destId="{C5F5F84B-BE68-471F-857C-58346F540507}" srcOrd="5" destOrd="0" parTransId="{8FCE4F5F-3365-4768-8B6B-BD35B397D4D2}" sibTransId="{7DEE8C81-23ED-4D51-BEFE-73E8E89367D1}"/>
    <dgm:cxn modelId="{77B3B913-A9EC-470B-9A22-E68BA69DE100}" type="presOf" srcId="{D4F431C2-18E0-4A5B-A128-C30F31612F22}" destId="{4C6C3942-4217-4E3D-935C-B5DD41BC78F4}" srcOrd="1" destOrd="0" presId="urn:microsoft.com/office/officeart/2005/8/layout/vProcess5"/>
    <dgm:cxn modelId="{692BA65E-3C06-4942-BFA7-C6D3171F9CAF}" type="presOf" srcId="{D4F431C2-18E0-4A5B-A128-C30F31612F22}" destId="{F7BF822D-0CF2-485A-A55E-6611FD68BC33}" srcOrd="0" destOrd="0" presId="urn:microsoft.com/office/officeart/2005/8/layout/vProcess5"/>
    <dgm:cxn modelId="{676E620B-F6BA-4BF4-AA44-1B06E6712505}" type="presOf" srcId="{366917E0-F67D-48C2-AA25-C3F093DE68A5}" destId="{C5EEEA6C-73F9-4758-8CB6-F2F7FD8BB4A6}" srcOrd="0" destOrd="0" presId="urn:microsoft.com/office/officeart/2005/8/layout/vProcess5"/>
    <dgm:cxn modelId="{E2DF6C84-62FD-435D-B74B-5DCDBCF0ECF8}" srcId="{057F30B3-DEC5-4E87-A3FA-E4DBECDBF1D9}" destId="{4E1CBF94-B6CF-4B10-80C7-4A286E3F6516}" srcOrd="3" destOrd="0" parTransId="{8FABFE23-2824-4B5F-AD6F-F6BB51C56AB7}" sibTransId="{FCB5BE95-872E-4C86-A1B6-2D9B6161187A}"/>
    <dgm:cxn modelId="{975D8540-0C6E-4A7E-81C8-E297EADDF26F}" type="presOf" srcId="{4E1CBF94-B6CF-4B10-80C7-4A286E3F6516}" destId="{3644705A-4EB2-49AB-9D46-B575632D88F4}" srcOrd="1" destOrd="0" presId="urn:microsoft.com/office/officeart/2005/8/layout/vProcess5"/>
    <dgm:cxn modelId="{C0FC87B0-E3F2-4375-856D-51C1D0AA5D14}" type="presOf" srcId="{1D06A4C1-70A5-49E5-BCD5-D007F6F4C69F}" destId="{668B8C73-F31E-4ECC-9285-E493CAA3206D}" srcOrd="0" destOrd="0" presId="urn:microsoft.com/office/officeart/2005/8/layout/vProcess5"/>
    <dgm:cxn modelId="{39CCC646-3E0D-4562-A338-A7D516A4CA7E}" type="presOf" srcId="{AC1A4D0B-8B23-4A93-85ED-7A8EA26F2C4A}" destId="{7857ADB2-2B2D-4B02-9333-68816E4C3E51}" srcOrd="0" destOrd="0" presId="urn:microsoft.com/office/officeart/2005/8/layout/vProcess5"/>
    <dgm:cxn modelId="{A8002AA8-3D2B-4F5F-AF2C-8E8AFD662C72}" srcId="{057F30B3-DEC5-4E87-A3FA-E4DBECDBF1D9}" destId="{1D06A4C1-70A5-49E5-BCD5-D007F6F4C69F}" srcOrd="0" destOrd="0" parTransId="{853B9C7A-FB01-4B58-9DAE-F53C8301225B}" sibTransId="{13037C89-E627-48C8-B8C3-4814E4473B31}"/>
    <dgm:cxn modelId="{C3E81FB5-CB55-4C9D-B614-EB3D46A0A2BF}" type="presOf" srcId="{4E1CBF94-B6CF-4B10-80C7-4A286E3F6516}" destId="{C62F88DF-7A32-4858-A8EB-60E6CD6D22E8}" srcOrd="0" destOrd="0" presId="urn:microsoft.com/office/officeart/2005/8/layout/vProcess5"/>
    <dgm:cxn modelId="{BD57FDB1-6F64-4D35-A919-C13B4AFE63DF}" type="presOf" srcId="{057F30B3-DEC5-4E87-A3FA-E4DBECDBF1D9}" destId="{0FDF7903-8264-4388-831F-CD163D8FA224}" srcOrd="0" destOrd="0" presId="urn:microsoft.com/office/officeart/2005/8/layout/vProcess5"/>
    <dgm:cxn modelId="{2CBB02B4-BB97-4A0C-9740-508760B84456}" type="presParOf" srcId="{0FDF7903-8264-4388-831F-CD163D8FA224}" destId="{BCDCA180-CE69-4C90-8422-E0D00FEF231B}" srcOrd="0" destOrd="0" presId="urn:microsoft.com/office/officeart/2005/8/layout/vProcess5"/>
    <dgm:cxn modelId="{E540CC77-282A-43E5-AFA7-CAF3FE5B065B}" type="presParOf" srcId="{0FDF7903-8264-4388-831F-CD163D8FA224}" destId="{668B8C73-F31E-4ECC-9285-E493CAA3206D}" srcOrd="1" destOrd="0" presId="urn:microsoft.com/office/officeart/2005/8/layout/vProcess5"/>
    <dgm:cxn modelId="{FFC57078-42B6-4C1C-8D30-63E0BECB0C2D}" type="presParOf" srcId="{0FDF7903-8264-4388-831F-CD163D8FA224}" destId="{C5EEEA6C-73F9-4758-8CB6-F2F7FD8BB4A6}" srcOrd="2" destOrd="0" presId="urn:microsoft.com/office/officeart/2005/8/layout/vProcess5"/>
    <dgm:cxn modelId="{BF4F5B25-018A-46E4-B49C-E686917A2376}" type="presParOf" srcId="{0FDF7903-8264-4388-831F-CD163D8FA224}" destId="{BE3EDB91-597E-4B19-A5EC-FD599AAF4148}" srcOrd="3" destOrd="0" presId="urn:microsoft.com/office/officeart/2005/8/layout/vProcess5"/>
    <dgm:cxn modelId="{8DFAFE7C-BAF4-4A69-B9DD-2B9ECCD8F08A}" type="presParOf" srcId="{0FDF7903-8264-4388-831F-CD163D8FA224}" destId="{C62F88DF-7A32-4858-A8EB-60E6CD6D22E8}" srcOrd="4" destOrd="0" presId="urn:microsoft.com/office/officeart/2005/8/layout/vProcess5"/>
    <dgm:cxn modelId="{CC365D02-FFDD-441D-B222-D25A23473E35}" type="presParOf" srcId="{0FDF7903-8264-4388-831F-CD163D8FA224}" destId="{F7BF822D-0CF2-485A-A55E-6611FD68BC33}" srcOrd="5" destOrd="0" presId="urn:microsoft.com/office/officeart/2005/8/layout/vProcess5"/>
    <dgm:cxn modelId="{4FE3C57E-16FB-4464-A498-207292C8E356}" type="presParOf" srcId="{0FDF7903-8264-4388-831F-CD163D8FA224}" destId="{401AC0D7-2081-4A57-AF43-7CBFACFCDBDF}" srcOrd="6" destOrd="0" presId="urn:microsoft.com/office/officeart/2005/8/layout/vProcess5"/>
    <dgm:cxn modelId="{939733FE-C6B7-44ED-8FB3-DF00B14F0D0C}" type="presParOf" srcId="{0FDF7903-8264-4388-831F-CD163D8FA224}" destId="{70034A42-1158-4E67-863C-050CFB894BA9}" srcOrd="7" destOrd="0" presId="urn:microsoft.com/office/officeart/2005/8/layout/vProcess5"/>
    <dgm:cxn modelId="{F05F644E-A038-4FCA-80C3-4896B8D686BD}" type="presParOf" srcId="{0FDF7903-8264-4388-831F-CD163D8FA224}" destId="{7857ADB2-2B2D-4B02-9333-68816E4C3E51}" srcOrd="8" destOrd="0" presId="urn:microsoft.com/office/officeart/2005/8/layout/vProcess5"/>
    <dgm:cxn modelId="{093712A8-A09C-48CF-9A6A-4454C55F142F}" type="presParOf" srcId="{0FDF7903-8264-4388-831F-CD163D8FA224}" destId="{62AF21DB-1261-4040-AE1B-04A7B83E8BE4}" srcOrd="9" destOrd="0" presId="urn:microsoft.com/office/officeart/2005/8/layout/vProcess5"/>
    <dgm:cxn modelId="{1FD5DFDF-398F-4B5E-A15F-A6E7AEAB02CD}" type="presParOf" srcId="{0FDF7903-8264-4388-831F-CD163D8FA224}" destId="{45127D05-63AF-47B1-BA8E-CD85581D8CCF}" srcOrd="10" destOrd="0" presId="urn:microsoft.com/office/officeart/2005/8/layout/vProcess5"/>
    <dgm:cxn modelId="{E6A15091-A88C-4345-A7F0-02072F2D9189}" type="presParOf" srcId="{0FDF7903-8264-4388-831F-CD163D8FA224}" destId="{9B6A1301-5C66-4403-9440-F7A3C05244B9}" srcOrd="11" destOrd="0" presId="urn:microsoft.com/office/officeart/2005/8/layout/vProcess5"/>
    <dgm:cxn modelId="{6D9710C7-7FE6-4C19-9F64-2CF6BF5AFC9F}" type="presParOf" srcId="{0FDF7903-8264-4388-831F-CD163D8FA224}" destId="{E533B939-0855-4E32-A13B-5C18005CC1C4}" srcOrd="12" destOrd="0" presId="urn:microsoft.com/office/officeart/2005/8/layout/vProcess5"/>
    <dgm:cxn modelId="{42FA6090-DD69-4CDE-B7E8-9B8604BEEF03}" type="presParOf" srcId="{0FDF7903-8264-4388-831F-CD163D8FA224}" destId="{3644705A-4EB2-49AB-9D46-B575632D88F4}" srcOrd="13" destOrd="0" presId="urn:microsoft.com/office/officeart/2005/8/layout/vProcess5"/>
    <dgm:cxn modelId="{7E9EED91-2801-4F32-A65D-328E04918EFC}" type="presParOf" srcId="{0FDF7903-8264-4388-831F-CD163D8FA224}" destId="{4C6C3942-4217-4E3D-935C-B5DD41BC78F4}" srcOrd="14"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EAE2094-9C71-4B6F-A2B8-7E80ABDE7703}" type="doc">
      <dgm:prSet loTypeId="urn:microsoft.com/office/officeart/2005/8/layout/radial1" loCatId="cycle" qsTypeId="urn:microsoft.com/office/officeart/2005/8/quickstyle/simple1" qsCatId="simple" csTypeId="urn:microsoft.com/office/officeart/2005/8/colors/accent4_4" csCatId="accent4" phldr="1"/>
      <dgm:spPr/>
      <dgm:t>
        <a:bodyPr/>
        <a:lstStyle/>
        <a:p>
          <a:endParaRPr lang="es-MX"/>
        </a:p>
      </dgm:t>
    </dgm:pt>
    <dgm:pt modelId="{01049911-9C9E-4053-9480-9F1C4949FF0F}">
      <dgm:prSet phldrT="[Text]"/>
      <dgm:spPr/>
      <dgm:t>
        <a:bodyPr/>
        <a:lstStyle/>
        <a:p>
          <a:r>
            <a:rPr lang="es-MX" b="1" dirty="0" smtClean="0"/>
            <a:t>REQUISITOS PARA EL MANTENIMENTO  DE RELACIONES DE COMPETENCIA ENTRE PARTIDOS</a:t>
          </a:r>
          <a:endParaRPr lang="es-MX" b="1" dirty="0"/>
        </a:p>
      </dgm:t>
    </dgm:pt>
    <dgm:pt modelId="{E3837CF8-8531-4FA9-8623-7D551C7D12A7}" type="parTrans" cxnId="{24B18E8B-EC96-44E7-931A-40DF36544249}">
      <dgm:prSet/>
      <dgm:spPr/>
      <dgm:t>
        <a:bodyPr/>
        <a:lstStyle/>
        <a:p>
          <a:endParaRPr lang="es-MX"/>
        </a:p>
      </dgm:t>
    </dgm:pt>
    <dgm:pt modelId="{E25EFBF5-4909-4E40-9CC5-F5A0AB397FAA}" type="sibTrans" cxnId="{24B18E8B-EC96-44E7-931A-40DF36544249}">
      <dgm:prSet/>
      <dgm:spPr/>
      <dgm:t>
        <a:bodyPr/>
        <a:lstStyle/>
        <a:p>
          <a:endParaRPr lang="es-MX"/>
        </a:p>
      </dgm:t>
    </dgm:pt>
    <dgm:pt modelId="{76DBC9DD-A98C-4C08-966B-916B51D33F55}">
      <dgm:prSet/>
      <dgm:spPr/>
      <dgm:t>
        <a:bodyPr/>
        <a:lstStyle/>
        <a:p>
          <a:r>
            <a:rPr lang="es-MX" smtClean="0">
              <a:ea typeface="DejaVu Sans" charset="0"/>
              <a:cs typeface="DejaVu Sans" charset="0"/>
            </a:rPr>
            <a:t>PARTIDOS QUE SURGEN EN TORNO A UN MISMO EJE CONFLICTUAL</a:t>
          </a:r>
          <a:endParaRPr lang="es-MX" dirty="0"/>
        </a:p>
      </dgm:t>
    </dgm:pt>
    <dgm:pt modelId="{13184865-D1CF-4C00-9CA3-55E22F4F55F7}" type="parTrans" cxnId="{01BCA616-0628-4677-A65B-5455C71C24ED}">
      <dgm:prSet/>
      <dgm:spPr/>
      <dgm:t>
        <a:bodyPr/>
        <a:lstStyle/>
        <a:p>
          <a:endParaRPr lang="es-MX"/>
        </a:p>
      </dgm:t>
    </dgm:pt>
    <dgm:pt modelId="{5AC59D6B-39F3-4D0D-B079-5843258C70E6}" type="sibTrans" cxnId="{01BCA616-0628-4677-A65B-5455C71C24ED}">
      <dgm:prSet/>
      <dgm:spPr/>
      <dgm:t>
        <a:bodyPr/>
        <a:lstStyle/>
        <a:p>
          <a:endParaRPr lang="es-MX"/>
        </a:p>
      </dgm:t>
    </dgm:pt>
    <dgm:pt modelId="{E62FC823-A635-4079-8995-D48C0E784CE2}">
      <dgm:prSet/>
      <dgm:spPr/>
      <dgm:t>
        <a:bodyPr/>
        <a:lstStyle/>
        <a:p>
          <a:r>
            <a:rPr lang="es-MX" smtClean="0">
              <a:ea typeface="DejaVu Sans" charset="0"/>
              <a:cs typeface="DejaVu Sans" charset="0"/>
            </a:rPr>
            <a:t>SE TRATE DE PARTIDOS  DE VECINDAD </a:t>
          </a:r>
          <a:endParaRPr lang="es-MX" dirty="0"/>
        </a:p>
      </dgm:t>
    </dgm:pt>
    <dgm:pt modelId="{E33F07C1-38C9-472F-ACE7-05AB81C68EF5}" type="parTrans" cxnId="{92079588-7010-4AF9-8364-F01751627BCE}">
      <dgm:prSet/>
      <dgm:spPr/>
      <dgm:t>
        <a:bodyPr/>
        <a:lstStyle/>
        <a:p>
          <a:endParaRPr lang="es-MX"/>
        </a:p>
      </dgm:t>
    </dgm:pt>
    <dgm:pt modelId="{63FE4084-63B1-4F42-8A50-86FF2F8E0DF0}" type="sibTrans" cxnId="{92079588-7010-4AF9-8364-F01751627BCE}">
      <dgm:prSet/>
      <dgm:spPr/>
      <dgm:t>
        <a:bodyPr/>
        <a:lstStyle/>
        <a:p>
          <a:endParaRPr lang="es-MX"/>
        </a:p>
      </dgm:t>
    </dgm:pt>
    <dgm:pt modelId="{480817B4-1A58-40CD-BFAF-4F1C3BD88467}">
      <dgm:prSet/>
      <dgm:spPr/>
      <dgm:t>
        <a:bodyPr/>
        <a:lstStyle/>
        <a:p>
          <a:r>
            <a:rPr lang="es-MX" smtClean="0">
              <a:ea typeface="DejaVu Sans" charset="0"/>
              <a:cs typeface="DejaVu Sans" charset="0"/>
            </a:rPr>
            <a:t>SE DIRIJAN A UNO O VARIOS SECTORES DEL ELECTORADO COMUNES</a:t>
          </a:r>
          <a:endParaRPr lang="es-MX" dirty="0"/>
        </a:p>
      </dgm:t>
    </dgm:pt>
    <dgm:pt modelId="{DACF9229-635E-4882-BD3E-1DE8E4177F89}" type="parTrans" cxnId="{078E766B-A8D2-416F-A568-458BD4855D16}">
      <dgm:prSet/>
      <dgm:spPr/>
      <dgm:t>
        <a:bodyPr/>
        <a:lstStyle/>
        <a:p>
          <a:endParaRPr lang="es-MX"/>
        </a:p>
      </dgm:t>
    </dgm:pt>
    <dgm:pt modelId="{F796A0B7-7FBA-446F-B3FD-CB87A31D6C26}" type="sibTrans" cxnId="{078E766B-A8D2-416F-A568-458BD4855D16}">
      <dgm:prSet/>
      <dgm:spPr/>
      <dgm:t>
        <a:bodyPr/>
        <a:lstStyle/>
        <a:p>
          <a:endParaRPr lang="es-MX"/>
        </a:p>
      </dgm:t>
    </dgm:pt>
    <dgm:pt modelId="{793FF873-24CC-443D-83CF-91CDFE5C73A3}" type="pres">
      <dgm:prSet presAssocID="{4EAE2094-9C71-4B6F-A2B8-7E80ABDE7703}" presName="cycle" presStyleCnt="0">
        <dgm:presLayoutVars>
          <dgm:chMax val="1"/>
          <dgm:dir/>
          <dgm:animLvl val="ctr"/>
          <dgm:resizeHandles val="exact"/>
        </dgm:presLayoutVars>
      </dgm:prSet>
      <dgm:spPr/>
      <dgm:t>
        <a:bodyPr/>
        <a:lstStyle/>
        <a:p>
          <a:endParaRPr lang="es-MX"/>
        </a:p>
      </dgm:t>
    </dgm:pt>
    <dgm:pt modelId="{A8ED7331-6982-4926-9B6C-2E202E865C8A}" type="pres">
      <dgm:prSet presAssocID="{01049911-9C9E-4053-9480-9F1C4949FF0F}" presName="centerShape" presStyleLbl="node0" presStyleIdx="0" presStyleCnt="1" custScaleX="122003" custScaleY="132197"/>
      <dgm:spPr/>
      <dgm:t>
        <a:bodyPr/>
        <a:lstStyle/>
        <a:p>
          <a:endParaRPr lang="es-MX"/>
        </a:p>
      </dgm:t>
    </dgm:pt>
    <dgm:pt modelId="{D71E7E0B-EA49-4689-B8A1-0D97577E72BE}" type="pres">
      <dgm:prSet presAssocID="{DACF9229-635E-4882-BD3E-1DE8E4177F89}" presName="Name9" presStyleLbl="parChTrans1D2" presStyleIdx="0" presStyleCnt="3"/>
      <dgm:spPr/>
      <dgm:t>
        <a:bodyPr/>
        <a:lstStyle/>
        <a:p>
          <a:endParaRPr lang="es-MX"/>
        </a:p>
      </dgm:t>
    </dgm:pt>
    <dgm:pt modelId="{C4EB6365-B089-4E1B-93DE-788B2DDFBD79}" type="pres">
      <dgm:prSet presAssocID="{DACF9229-635E-4882-BD3E-1DE8E4177F89}" presName="connTx" presStyleLbl="parChTrans1D2" presStyleIdx="0" presStyleCnt="3"/>
      <dgm:spPr/>
      <dgm:t>
        <a:bodyPr/>
        <a:lstStyle/>
        <a:p>
          <a:endParaRPr lang="es-MX"/>
        </a:p>
      </dgm:t>
    </dgm:pt>
    <dgm:pt modelId="{163D6BAC-6097-48E0-978A-6340E14C2038}" type="pres">
      <dgm:prSet presAssocID="{480817B4-1A58-40CD-BFAF-4F1C3BD88467}" presName="node" presStyleLbl="node1" presStyleIdx="0" presStyleCnt="3" custScaleX="105794" custRadScaleRad="94222" custRadScaleInc="-2878">
        <dgm:presLayoutVars>
          <dgm:bulletEnabled val="1"/>
        </dgm:presLayoutVars>
      </dgm:prSet>
      <dgm:spPr/>
      <dgm:t>
        <a:bodyPr/>
        <a:lstStyle/>
        <a:p>
          <a:endParaRPr lang="es-MX"/>
        </a:p>
      </dgm:t>
    </dgm:pt>
    <dgm:pt modelId="{28B6BF48-3800-44D9-B299-EB3237D54020}" type="pres">
      <dgm:prSet presAssocID="{13184865-D1CF-4C00-9CA3-55E22F4F55F7}" presName="Name9" presStyleLbl="parChTrans1D2" presStyleIdx="1" presStyleCnt="3"/>
      <dgm:spPr/>
      <dgm:t>
        <a:bodyPr/>
        <a:lstStyle/>
        <a:p>
          <a:endParaRPr lang="es-MX"/>
        </a:p>
      </dgm:t>
    </dgm:pt>
    <dgm:pt modelId="{51D103AE-CF2A-4C47-80A7-B7F3E09DE916}" type="pres">
      <dgm:prSet presAssocID="{13184865-D1CF-4C00-9CA3-55E22F4F55F7}" presName="connTx" presStyleLbl="parChTrans1D2" presStyleIdx="1" presStyleCnt="3"/>
      <dgm:spPr/>
      <dgm:t>
        <a:bodyPr/>
        <a:lstStyle/>
        <a:p>
          <a:endParaRPr lang="es-MX"/>
        </a:p>
      </dgm:t>
    </dgm:pt>
    <dgm:pt modelId="{32F87912-4896-4900-863B-AE5125F198F0}" type="pres">
      <dgm:prSet presAssocID="{76DBC9DD-A98C-4C08-966B-916B51D33F55}" presName="node" presStyleLbl="node1" presStyleIdx="1" presStyleCnt="3" custScaleX="117825" custScaleY="134905">
        <dgm:presLayoutVars>
          <dgm:bulletEnabled val="1"/>
        </dgm:presLayoutVars>
      </dgm:prSet>
      <dgm:spPr/>
      <dgm:t>
        <a:bodyPr/>
        <a:lstStyle/>
        <a:p>
          <a:endParaRPr lang="es-MX"/>
        </a:p>
      </dgm:t>
    </dgm:pt>
    <dgm:pt modelId="{61FDB1A2-0E02-4990-9716-FB9E017F9C39}" type="pres">
      <dgm:prSet presAssocID="{E33F07C1-38C9-472F-ACE7-05AB81C68EF5}" presName="Name9" presStyleLbl="parChTrans1D2" presStyleIdx="2" presStyleCnt="3"/>
      <dgm:spPr/>
      <dgm:t>
        <a:bodyPr/>
        <a:lstStyle/>
        <a:p>
          <a:endParaRPr lang="es-MX"/>
        </a:p>
      </dgm:t>
    </dgm:pt>
    <dgm:pt modelId="{5E25577E-1268-4DC7-868A-358219FD85E7}" type="pres">
      <dgm:prSet presAssocID="{E33F07C1-38C9-472F-ACE7-05AB81C68EF5}" presName="connTx" presStyleLbl="parChTrans1D2" presStyleIdx="2" presStyleCnt="3"/>
      <dgm:spPr/>
      <dgm:t>
        <a:bodyPr/>
        <a:lstStyle/>
        <a:p>
          <a:endParaRPr lang="es-MX"/>
        </a:p>
      </dgm:t>
    </dgm:pt>
    <dgm:pt modelId="{45E3AA2C-14D0-4246-AD00-7E121948ABB4}" type="pres">
      <dgm:prSet presAssocID="{E62FC823-A635-4079-8995-D48C0E784CE2}" presName="node" presStyleLbl="node1" presStyleIdx="2" presStyleCnt="3" custScaleX="123713" custScaleY="125750">
        <dgm:presLayoutVars>
          <dgm:bulletEnabled val="1"/>
        </dgm:presLayoutVars>
      </dgm:prSet>
      <dgm:spPr/>
      <dgm:t>
        <a:bodyPr/>
        <a:lstStyle/>
        <a:p>
          <a:endParaRPr lang="es-MX"/>
        </a:p>
      </dgm:t>
    </dgm:pt>
  </dgm:ptLst>
  <dgm:cxnLst>
    <dgm:cxn modelId="{24B18E8B-EC96-44E7-931A-40DF36544249}" srcId="{4EAE2094-9C71-4B6F-A2B8-7E80ABDE7703}" destId="{01049911-9C9E-4053-9480-9F1C4949FF0F}" srcOrd="0" destOrd="0" parTransId="{E3837CF8-8531-4FA9-8623-7D551C7D12A7}" sibTransId="{E25EFBF5-4909-4E40-9CC5-F5A0AB397FAA}"/>
    <dgm:cxn modelId="{536C2E0A-4E3C-4ED2-982F-AC52BF9E56D3}" type="presOf" srcId="{76DBC9DD-A98C-4C08-966B-916B51D33F55}" destId="{32F87912-4896-4900-863B-AE5125F198F0}" srcOrd="0" destOrd="0" presId="urn:microsoft.com/office/officeart/2005/8/layout/radial1"/>
    <dgm:cxn modelId="{4E95FF04-230F-482E-85B5-B43CE615B5E2}" type="presOf" srcId="{480817B4-1A58-40CD-BFAF-4F1C3BD88467}" destId="{163D6BAC-6097-48E0-978A-6340E14C2038}" srcOrd="0" destOrd="0" presId="urn:microsoft.com/office/officeart/2005/8/layout/radial1"/>
    <dgm:cxn modelId="{66940209-249D-48B1-BCF5-22B851BF903A}" type="presOf" srcId="{13184865-D1CF-4C00-9CA3-55E22F4F55F7}" destId="{28B6BF48-3800-44D9-B299-EB3237D54020}" srcOrd="0" destOrd="0" presId="urn:microsoft.com/office/officeart/2005/8/layout/radial1"/>
    <dgm:cxn modelId="{C33A2F0D-E27A-4093-BDF3-B2D298EAFAEA}" type="presOf" srcId="{DACF9229-635E-4882-BD3E-1DE8E4177F89}" destId="{C4EB6365-B089-4E1B-93DE-788B2DDFBD79}" srcOrd="1" destOrd="0" presId="urn:microsoft.com/office/officeart/2005/8/layout/radial1"/>
    <dgm:cxn modelId="{01BCA616-0628-4677-A65B-5455C71C24ED}" srcId="{01049911-9C9E-4053-9480-9F1C4949FF0F}" destId="{76DBC9DD-A98C-4C08-966B-916B51D33F55}" srcOrd="1" destOrd="0" parTransId="{13184865-D1CF-4C00-9CA3-55E22F4F55F7}" sibTransId="{5AC59D6B-39F3-4D0D-B079-5843258C70E6}"/>
    <dgm:cxn modelId="{EB9EEDC9-C13F-4D1F-845A-4B1B528BB197}" type="presOf" srcId="{E33F07C1-38C9-472F-ACE7-05AB81C68EF5}" destId="{5E25577E-1268-4DC7-868A-358219FD85E7}" srcOrd="1" destOrd="0" presId="urn:microsoft.com/office/officeart/2005/8/layout/radial1"/>
    <dgm:cxn modelId="{1CE27AD3-27FF-42A9-AA0B-1498E70D066C}" type="presOf" srcId="{13184865-D1CF-4C00-9CA3-55E22F4F55F7}" destId="{51D103AE-CF2A-4C47-80A7-B7F3E09DE916}" srcOrd="1" destOrd="0" presId="urn:microsoft.com/office/officeart/2005/8/layout/radial1"/>
    <dgm:cxn modelId="{92079588-7010-4AF9-8364-F01751627BCE}" srcId="{01049911-9C9E-4053-9480-9F1C4949FF0F}" destId="{E62FC823-A635-4079-8995-D48C0E784CE2}" srcOrd="2" destOrd="0" parTransId="{E33F07C1-38C9-472F-ACE7-05AB81C68EF5}" sibTransId="{63FE4084-63B1-4F42-8A50-86FF2F8E0DF0}"/>
    <dgm:cxn modelId="{61B1FA57-0CF7-454E-96FB-D4204681225C}" type="presOf" srcId="{E62FC823-A635-4079-8995-D48C0E784CE2}" destId="{45E3AA2C-14D0-4246-AD00-7E121948ABB4}" srcOrd="0" destOrd="0" presId="urn:microsoft.com/office/officeart/2005/8/layout/radial1"/>
    <dgm:cxn modelId="{F4729C1C-2BA5-4E1D-B92C-DBAF376D3CAB}" type="presOf" srcId="{01049911-9C9E-4053-9480-9F1C4949FF0F}" destId="{A8ED7331-6982-4926-9B6C-2E202E865C8A}" srcOrd="0" destOrd="0" presId="urn:microsoft.com/office/officeart/2005/8/layout/radial1"/>
    <dgm:cxn modelId="{342521F9-82A1-4307-9E1E-2101DF466E20}" type="presOf" srcId="{DACF9229-635E-4882-BD3E-1DE8E4177F89}" destId="{D71E7E0B-EA49-4689-B8A1-0D97577E72BE}" srcOrd="0" destOrd="0" presId="urn:microsoft.com/office/officeart/2005/8/layout/radial1"/>
    <dgm:cxn modelId="{13DCE2E1-00EF-4DF2-B1C1-AD60DE1D1329}" type="presOf" srcId="{4EAE2094-9C71-4B6F-A2B8-7E80ABDE7703}" destId="{793FF873-24CC-443D-83CF-91CDFE5C73A3}" srcOrd="0" destOrd="0" presId="urn:microsoft.com/office/officeart/2005/8/layout/radial1"/>
    <dgm:cxn modelId="{17F38140-3C3F-49DC-A58C-01E3E81168B2}" type="presOf" srcId="{E33F07C1-38C9-472F-ACE7-05AB81C68EF5}" destId="{61FDB1A2-0E02-4990-9716-FB9E017F9C39}" srcOrd="0" destOrd="0" presId="urn:microsoft.com/office/officeart/2005/8/layout/radial1"/>
    <dgm:cxn modelId="{078E766B-A8D2-416F-A568-458BD4855D16}" srcId="{01049911-9C9E-4053-9480-9F1C4949FF0F}" destId="{480817B4-1A58-40CD-BFAF-4F1C3BD88467}" srcOrd="0" destOrd="0" parTransId="{DACF9229-635E-4882-BD3E-1DE8E4177F89}" sibTransId="{F796A0B7-7FBA-446F-B3FD-CB87A31D6C26}"/>
    <dgm:cxn modelId="{FFFF4B6F-19A5-4C29-90F3-7D879A899DF9}" type="presParOf" srcId="{793FF873-24CC-443D-83CF-91CDFE5C73A3}" destId="{A8ED7331-6982-4926-9B6C-2E202E865C8A}" srcOrd="0" destOrd="0" presId="urn:microsoft.com/office/officeart/2005/8/layout/radial1"/>
    <dgm:cxn modelId="{A5FB75F2-A503-4CD1-A460-E57A2B6600EC}" type="presParOf" srcId="{793FF873-24CC-443D-83CF-91CDFE5C73A3}" destId="{D71E7E0B-EA49-4689-B8A1-0D97577E72BE}" srcOrd="1" destOrd="0" presId="urn:microsoft.com/office/officeart/2005/8/layout/radial1"/>
    <dgm:cxn modelId="{164A9720-E646-4D85-9A98-8168FFCA9858}" type="presParOf" srcId="{D71E7E0B-EA49-4689-B8A1-0D97577E72BE}" destId="{C4EB6365-B089-4E1B-93DE-788B2DDFBD79}" srcOrd="0" destOrd="0" presId="urn:microsoft.com/office/officeart/2005/8/layout/radial1"/>
    <dgm:cxn modelId="{BC262445-734A-4126-80CB-55A3CACA3EC9}" type="presParOf" srcId="{793FF873-24CC-443D-83CF-91CDFE5C73A3}" destId="{163D6BAC-6097-48E0-978A-6340E14C2038}" srcOrd="2" destOrd="0" presId="urn:microsoft.com/office/officeart/2005/8/layout/radial1"/>
    <dgm:cxn modelId="{DAF6495C-B6B0-4C05-A56B-D8CE50D4CCBE}" type="presParOf" srcId="{793FF873-24CC-443D-83CF-91CDFE5C73A3}" destId="{28B6BF48-3800-44D9-B299-EB3237D54020}" srcOrd="3" destOrd="0" presId="urn:microsoft.com/office/officeart/2005/8/layout/radial1"/>
    <dgm:cxn modelId="{1AA925D6-570A-4F46-BDEB-E3F308A46724}" type="presParOf" srcId="{28B6BF48-3800-44D9-B299-EB3237D54020}" destId="{51D103AE-CF2A-4C47-80A7-B7F3E09DE916}" srcOrd="0" destOrd="0" presId="urn:microsoft.com/office/officeart/2005/8/layout/radial1"/>
    <dgm:cxn modelId="{44D5F867-F8E6-415C-AD83-FEBE60D48B50}" type="presParOf" srcId="{793FF873-24CC-443D-83CF-91CDFE5C73A3}" destId="{32F87912-4896-4900-863B-AE5125F198F0}" srcOrd="4" destOrd="0" presId="urn:microsoft.com/office/officeart/2005/8/layout/radial1"/>
    <dgm:cxn modelId="{79A6DC96-2227-442C-A111-124040331C4C}" type="presParOf" srcId="{793FF873-24CC-443D-83CF-91CDFE5C73A3}" destId="{61FDB1A2-0E02-4990-9716-FB9E017F9C39}" srcOrd="5" destOrd="0" presId="urn:microsoft.com/office/officeart/2005/8/layout/radial1"/>
    <dgm:cxn modelId="{662E1886-8978-406D-BC78-DDC870CD1A87}" type="presParOf" srcId="{61FDB1A2-0E02-4990-9716-FB9E017F9C39}" destId="{5E25577E-1268-4DC7-868A-358219FD85E7}" srcOrd="0" destOrd="0" presId="urn:microsoft.com/office/officeart/2005/8/layout/radial1"/>
    <dgm:cxn modelId="{7F40A231-4E6B-4DFB-AEAA-28829A7E100F}" type="presParOf" srcId="{793FF873-24CC-443D-83CF-91CDFE5C73A3}" destId="{45E3AA2C-14D0-4246-AD00-7E121948ABB4}" srcOrd="6"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D1990F31-CB1D-405E-A41C-F2D520AF2700}" type="doc">
      <dgm:prSet loTypeId="urn:microsoft.com/office/officeart/2005/8/layout/chevron2" loCatId="list" qsTypeId="urn:microsoft.com/office/officeart/2005/8/quickstyle/simple1" qsCatId="simple" csTypeId="urn:microsoft.com/office/officeart/2005/8/colors/accent3_2" csCatId="accent3" phldr="1"/>
      <dgm:spPr/>
      <dgm:t>
        <a:bodyPr/>
        <a:lstStyle/>
        <a:p>
          <a:endParaRPr lang="es-MX"/>
        </a:p>
      </dgm:t>
    </dgm:pt>
    <dgm:pt modelId="{D657696A-3927-472C-985D-957BE1E599D7}">
      <dgm:prSet phldrT="[Text]" custT="1"/>
      <dgm:spPr/>
      <dgm:t>
        <a:bodyPr/>
        <a:lstStyle/>
        <a:p>
          <a:r>
            <a:rPr lang="es-MX" sz="1200" dirty="0" smtClean="0"/>
            <a:t>PARTIDOS DE CLIVAJES DIFRENTES </a:t>
          </a:r>
          <a:endParaRPr lang="es-MX" sz="1200" dirty="0"/>
        </a:p>
      </dgm:t>
    </dgm:pt>
    <dgm:pt modelId="{414FB094-BF26-4841-BCC7-7E96FE9177AE}" type="parTrans" cxnId="{A4598DFC-A85C-4395-97CB-9FDEE337E807}">
      <dgm:prSet/>
      <dgm:spPr/>
      <dgm:t>
        <a:bodyPr/>
        <a:lstStyle/>
        <a:p>
          <a:endParaRPr lang="es-MX"/>
        </a:p>
      </dgm:t>
    </dgm:pt>
    <dgm:pt modelId="{C5367385-6408-482D-9989-B58EF6B5D74B}" type="sibTrans" cxnId="{A4598DFC-A85C-4395-97CB-9FDEE337E807}">
      <dgm:prSet/>
      <dgm:spPr/>
      <dgm:t>
        <a:bodyPr/>
        <a:lstStyle/>
        <a:p>
          <a:endParaRPr lang="es-MX"/>
        </a:p>
      </dgm:t>
    </dgm:pt>
    <dgm:pt modelId="{EB9403E2-CE93-42F1-AC69-4A59B6711288}">
      <dgm:prSet phldrT="[Text]" custT="1"/>
      <dgm:spPr/>
      <dgm:t>
        <a:bodyPr/>
        <a:lstStyle/>
        <a:p>
          <a:r>
            <a:rPr lang="es-MX" sz="1600" dirty="0" smtClean="0"/>
            <a:t>PARTIDOS IDEOLÓGICAMENTE MUY DISTANTES </a:t>
          </a:r>
          <a:endParaRPr lang="es-MX" sz="1600" dirty="0"/>
        </a:p>
      </dgm:t>
    </dgm:pt>
    <dgm:pt modelId="{7C191ACB-47A8-4BFC-906F-521614685444}" type="parTrans" cxnId="{8FFF1307-6ADB-4722-8F22-9C39367F8815}">
      <dgm:prSet/>
      <dgm:spPr/>
      <dgm:t>
        <a:bodyPr/>
        <a:lstStyle/>
        <a:p>
          <a:endParaRPr lang="es-MX"/>
        </a:p>
      </dgm:t>
    </dgm:pt>
    <dgm:pt modelId="{A2090B6C-5AF4-4D87-BAEF-B5D98FBC917A}" type="sibTrans" cxnId="{8FFF1307-6ADB-4722-8F22-9C39367F8815}">
      <dgm:prSet/>
      <dgm:spPr/>
      <dgm:t>
        <a:bodyPr/>
        <a:lstStyle/>
        <a:p>
          <a:endParaRPr lang="es-MX"/>
        </a:p>
      </dgm:t>
    </dgm:pt>
    <dgm:pt modelId="{22C3DC12-A5F8-4576-88D5-52B50E4CFE8F}">
      <dgm:prSet phldrT="[Text]" custT="1"/>
      <dgm:spPr/>
      <dgm:t>
        <a:bodyPr/>
        <a:lstStyle/>
        <a:p>
          <a:r>
            <a:rPr lang="es-MX" sz="1600" smtClean="0"/>
            <a:t>EXPRESAN UNA SITUACION DE POLARIZACION</a:t>
          </a:r>
          <a:endParaRPr lang="es-MX" sz="1600" dirty="0"/>
        </a:p>
      </dgm:t>
    </dgm:pt>
    <dgm:pt modelId="{EFCE62F5-6DF4-4D7F-AB25-95FCD78062E1}" type="parTrans" cxnId="{01B56E5C-2930-4D99-A46C-53067D74AC22}">
      <dgm:prSet/>
      <dgm:spPr/>
      <dgm:t>
        <a:bodyPr/>
        <a:lstStyle/>
        <a:p>
          <a:endParaRPr lang="es-MX"/>
        </a:p>
      </dgm:t>
    </dgm:pt>
    <dgm:pt modelId="{A7CC2DFB-C56A-4970-8DF8-ECC6A530D681}" type="sibTrans" cxnId="{01B56E5C-2930-4D99-A46C-53067D74AC22}">
      <dgm:prSet/>
      <dgm:spPr/>
      <dgm:t>
        <a:bodyPr/>
        <a:lstStyle/>
        <a:p>
          <a:endParaRPr lang="es-MX"/>
        </a:p>
      </dgm:t>
    </dgm:pt>
    <dgm:pt modelId="{8A9E65D1-11A9-4ABC-86D6-1CF82F8C70AF}">
      <dgm:prSet phldrT="[Text]" custT="1"/>
      <dgm:spPr/>
      <dgm:t>
        <a:bodyPr/>
        <a:lstStyle/>
        <a:p>
          <a:r>
            <a:rPr lang="es-MX" sz="1200" dirty="0" smtClean="0"/>
            <a:t>PARTIDOS DOTADOS DE ESPECIALIZACION ELECTORAL</a:t>
          </a:r>
          <a:endParaRPr lang="es-MX" sz="1200" dirty="0"/>
        </a:p>
      </dgm:t>
    </dgm:pt>
    <dgm:pt modelId="{2A0CA10E-88B2-4057-A38D-3800E612ACBB}" type="parTrans" cxnId="{7FC7793B-0705-486C-8EA6-86F5C461196F}">
      <dgm:prSet/>
      <dgm:spPr/>
      <dgm:t>
        <a:bodyPr/>
        <a:lstStyle/>
        <a:p>
          <a:endParaRPr lang="es-MX"/>
        </a:p>
      </dgm:t>
    </dgm:pt>
    <dgm:pt modelId="{8A0F0DD5-D0FC-4C2F-8A8F-76CC8E725948}" type="sibTrans" cxnId="{7FC7793B-0705-486C-8EA6-86F5C461196F}">
      <dgm:prSet/>
      <dgm:spPr/>
      <dgm:t>
        <a:bodyPr/>
        <a:lstStyle/>
        <a:p>
          <a:endParaRPr lang="es-MX"/>
        </a:p>
      </dgm:t>
    </dgm:pt>
    <dgm:pt modelId="{F2CED532-50C5-47E0-9DA3-EDA50ABC07EC}">
      <dgm:prSet phldrT="[Text]" custT="1"/>
      <dgm:spPr/>
      <dgm:t>
        <a:bodyPr/>
        <a:lstStyle/>
        <a:p>
          <a:r>
            <a:rPr lang="es-MX" sz="1600" smtClean="0"/>
            <a:t>APARECEN EN  GRUPOS SOCIALES DIFERENTES  Y CON ESCASAS RELACIONES</a:t>
          </a:r>
          <a:endParaRPr lang="es-MX" sz="1600" dirty="0"/>
        </a:p>
      </dgm:t>
    </dgm:pt>
    <dgm:pt modelId="{21B25104-118E-413E-889F-8285D0F20A53}" type="parTrans" cxnId="{3681D433-417D-411A-8402-73522E5AACD7}">
      <dgm:prSet/>
      <dgm:spPr/>
      <dgm:t>
        <a:bodyPr/>
        <a:lstStyle/>
        <a:p>
          <a:endParaRPr lang="es-MX"/>
        </a:p>
      </dgm:t>
    </dgm:pt>
    <dgm:pt modelId="{4E84C6D8-783E-4F38-80C6-03DF78D61382}" type="sibTrans" cxnId="{3681D433-417D-411A-8402-73522E5AACD7}">
      <dgm:prSet/>
      <dgm:spPr/>
      <dgm:t>
        <a:bodyPr/>
        <a:lstStyle/>
        <a:p>
          <a:endParaRPr lang="es-MX"/>
        </a:p>
      </dgm:t>
    </dgm:pt>
    <dgm:pt modelId="{5B5DEF78-53C4-4CBB-997B-5D894A56A35F}">
      <dgm:prSet phldrT="[Text]" custT="1"/>
      <dgm:spPr/>
      <dgm:t>
        <a:bodyPr/>
        <a:lstStyle/>
        <a:p>
          <a:r>
            <a:rPr lang="es-MX" sz="1600" smtClean="0"/>
            <a:t>TIENE MUY BAJA COMPETITIVIDAD</a:t>
          </a:r>
          <a:endParaRPr lang="es-MX" sz="1600" dirty="0"/>
        </a:p>
      </dgm:t>
    </dgm:pt>
    <dgm:pt modelId="{A28F38F0-7F09-424B-9E5F-CDF0423106A5}" type="parTrans" cxnId="{FF509589-AF3F-4331-A7CD-1D034128F312}">
      <dgm:prSet/>
      <dgm:spPr/>
      <dgm:t>
        <a:bodyPr/>
        <a:lstStyle/>
        <a:p>
          <a:endParaRPr lang="es-MX"/>
        </a:p>
      </dgm:t>
    </dgm:pt>
    <dgm:pt modelId="{95BDFB2B-C2D1-4C0F-B2C0-B1B0AB46C61A}" type="sibTrans" cxnId="{FF509589-AF3F-4331-A7CD-1D034128F312}">
      <dgm:prSet/>
      <dgm:spPr/>
      <dgm:t>
        <a:bodyPr/>
        <a:lstStyle/>
        <a:p>
          <a:endParaRPr lang="es-MX"/>
        </a:p>
      </dgm:t>
    </dgm:pt>
    <dgm:pt modelId="{9DC7DA3C-4698-4AE2-A28D-6D812F877231}">
      <dgm:prSet phldrT="[Text]"/>
      <dgm:spPr/>
      <dgm:t>
        <a:bodyPr/>
        <a:lstStyle/>
        <a:p>
          <a:r>
            <a:rPr lang="es-MX" dirty="0" smtClean="0"/>
            <a:t>LA COMPETENCIA EN SENTIDO ESTRICTO</a:t>
          </a:r>
          <a:endParaRPr lang="es-MX" dirty="0"/>
        </a:p>
      </dgm:t>
    </dgm:pt>
    <dgm:pt modelId="{40A71EE2-7726-4637-AD9C-B29FFC2A218F}" type="parTrans" cxnId="{46B7B84A-5E96-451C-AE4F-5C18EF23A230}">
      <dgm:prSet/>
      <dgm:spPr/>
      <dgm:t>
        <a:bodyPr/>
        <a:lstStyle/>
        <a:p>
          <a:endParaRPr lang="es-MX"/>
        </a:p>
      </dgm:t>
    </dgm:pt>
    <dgm:pt modelId="{4BC88395-8CAE-42D3-8E32-60137A009ED0}" type="sibTrans" cxnId="{46B7B84A-5E96-451C-AE4F-5C18EF23A230}">
      <dgm:prSet/>
      <dgm:spPr/>
      <dgm:t>
        <a:bodyPr/>
        <a:lstStyle/>
        <a:p>
          <a:endParaRPr lang="es-MX"/>
        </a:p>
      </dgm:t>
    </dgm:pt>
    <dgm:pt modelId="{D929B726-2E3B-4EE4-A26F-749BA00EA1AF}">
      <dgm:prSet phldrT="[Text]" custT="1"/>
      <dgm:spPr/>
      <dgm:t>
        <a:bodyPr/>
        <a:lstStyle/>
        <a:p>
          <a:r>
            <a:rPr lang="es-MX" sz="1600" smtClean="0"/>
            <a:t>SE DA CUANDO LOS PARTIDOS ASPIRAN A OCUPAR LOS MISMOS SEGMENTOS DEL ELECTORADO</a:t>
          </a:r>
          <a:endParaRPr lang="es-MX" sz="1600" dirty="0"/>
        </a:p>
      </dgm:t>
    </dgm:pt>
    <dgm:pt modelId="{F83905A8-D09D-43A7-B5BC-A55220F11309}" type="parTrans" cxnId="{42180C2D-D172-4936-91AB-12D63C07957B}">
      <dgm:prSet/>
      <dgm:spPr/>
      <dgm:t>
        <a:bodyPr/>
        <a:lstStyle/>
        <a:p>
          <a:endParaRPr lang="es-MX"/>
        </a:p>
      </dgm:t>
    </dgm:pt>
    <dgm:pt modelId="{C05F0945-D498-43A7-AC06-581D1293382C}" type="sibTrans" cxnId="{42180C2D-D172-4936-91AB-12D63C07957B}">
      <dgm:prSet/>
      <dgm:spPr/>
      <dgm:t>
        <a:bodyPr/>
        <a:lstStyle/>
        <a:p>
          <a:endParaRPr lang="es-MX"/>
        </a:p>
      </dgm:t>
    </dgm:pt>
    <dgm:pt modelId="{6EA01C45-D52C-4E52-9587-44B4C508951D}" type="pres">
      <dgm:prSet presAssocID="{D1990F31-CB1D-405E-A41C-F2D520AF2700}" presName="linearFlow" presStyleCnt="0">
        <dgm:presLayoutVars>
          <dgm:dir/>
          <dgm:animLvl val="lvl"/>
          <dgm:resizeHandles val="exact"/>
        </dgm:presLayoutVars>
      </dgm:prSet>
      <dgm:spPr/>
      <dgm:t>
        <a:bodyPr/>
        <a:lstStyle/>
        <a:p>
          <a:endParaRPr lang="es-MX"/>
        </a:p>
      </dgm:t>
    </dgm:pt>
    <dgm:pt modelId="{7EAD1B7D-98CA-444D-B420-FC5F0B5C411E}" type="pres">
      <dgm:prSet presAssocID="{D657696A-3927-472C-985D-957BE1E599D7}" presName="composite" presStyleCnt="0"/>
      <dgm:spPr/>
      <dgm:t>
        <a:bodyPr/>
        <a:lstStyle/>
        <a:p>
          <a:endParaRPr lang="es-MX"/>
        </a:p>
      </dgm:t>
    </dgm:pt>
    <dgm:pt modelId="{BA890FE9-695E-476E-9F3B-64FF8FABD9BF}" type="pres">
      <dgm:prSet presAssocID="{D657696A-3927-472C-985D-957BE1E599D7}" presName="parentText" presStyleLbl="alignNode1" presStyleIdx="0" presStyleCnt="3" custScaleY="132356">
        <dgm:presLayoutVars>
          <dgm:chMax val="1"/>
          <dgm:bulletEnabled val="1"/>
        </dgm:presLayoutVars>
      </dgm:prSet>
      <dgm:spPr/>
      <dgm:t>
        <a:bodyPr/>
        <a:lstStyle/>
        <a:p>
          <a:endParaRPr lang="es-MX"/>
        </a:p>
      </dgm:t>
    </dgm:pt>
    <dgm:pt modelId="{99D5C221-D78C-4C67-9A7F-71D9BD726970}" type="pres">
      <dgm:prSet presAssocID="{D657696A-3927-472C-985D-957BE1E599D7}" presName="descendantText" presStyleLbl="alignAcc1" presStyleIdx="0" presStyleCnt="3">
        <dgm:presLayoutVars>
          <dgm:bulletEnabled val="1"/>
        </dgm:presLayoutVars>
      </dgm:prSet>
      <dgm:spPr/>
      <dgm:t>
        <a:bodyPr/>
        <a:lstStyle/>
        <a:p>
          <a:endParaRPr lang="es-MX"/>
        </a:p>
      </dgm:t>
    </dgm:pt>
    <dgm:pt modelId="{7CA7D02A-0ECC-4A0D-9BA0-8839511A46FF}" type="pres">
      <dgm:prSet presAssocID="{C5367385-6408-482D-9989-B58EF6B5D74B}" presName="sp" presStyleCnt="0"/>
      <dgm:spPr/>
      <dgm:t>
        <a:bodyPr/>
        <a:lstStyle/>
        <a:p>
          <a:endParaRPr lang="es-MX"/>
        </a:p>
      </dgm:t>
    </dgm:pt>
    <dgm:pt modelId="{EBD72A26-6A36-42CB-A860-87C222ACF41A}" type="pres">
      <dgm:prSet presAssocID="{8A9E65D1-11A9-4ABC-86D6-1CF82F8C70AF}" presName="composite" presStyleCnt="0"/>
      <dgm:spPr/>
      <dgm:t>
        <a:bodyPr/>
        <a:lstStyle/>
        <a:p>
          <a:endParaRPr lang="es-MX"/>
        </a:p>
      </dgm:t>
    </dgm:pt>
    <dgm:pt modelId="{5477CAA3-0144-45EE-BF62-A51096AB3BF9}" type="pres">
      <dgm:prSet presAssocID="{8A9E65D1-11A9-4ABC-86D6-1CF82F8C70AF}" presName="parentText" presStyleLbl="alignNode1" presStyleIdx="1" presStyleCnt="3" custScaleY="133039">
        <dgm:presLayoutVars>
          <dgm:chMax val="1"/>
          <dgm:bulletEnabled val="1"/>
        </dgm:presLayoutVars>
      </dgm:prSet>
      <dgm:spPr/>
      <dgm:t>
        <a:bodyPr/>
        <a:lstStyle/>
        <a:p>
          <a:endParaRPr lang="es-MX"/>
        </a:p>
      </dgm:t>
    </dgm:pt>
    <dgm:pt modelId="{A64F52DA-B147-4CAF-A49F-2863D2F4C36E}" type="pres">
      <dgm:prSet presAssocID="{8A9E65D1-11A9-4ABC-86D6-1CF82F8C70AF}" presName="descendantText" presStyleLbl="alignAcc1" presStyleIdx="1" presStyleCnt="3">
        <dgm:presLayoutVars>
          <dgm:bulletEnabled val="1"/>
        </dgm:presLayoutVars>
      </dgm:prSet>
      <dgm:spPr/>
      <dgm:t>
        <a:bodyPr/>
        <a:lstStyle/>
        <a:p>
          <a:endParaRPr lang="es-MX"/>
        </a:p>
      </dgm:t>
    </dgm:pt>
    <dgm:pt modelId="{9811FF15-4AB4-4D69-A29E-0D7715EC9E62}" type="pres">
      <dgm:prSet presAssocID="{8A0F0DD5-D0FC-4C2F-8A8F-76CC8E725948}" presName="sp" presStyleCnt="0"/>
      <dgm:spPr/>
      <dgm:t>
        <a:bodyPr/>
        <a:lstStyle/>
        <a:p>
          <a:endParaRPr lang="es-MX"/>
        </a:p>
      </dgm:t>
    </dgm:pt>
    <dgm:pt modelId="{C75BE4B0-00F3-4639-853C-FA2C7F5218CB}" type="pres">
      <dgm:prSet presAssocID="{9DC7DA3C-4698-4AE2-A28D-6D812F877231}" presName="composite" presStyleCnt="0"/>
      <dgm:spPr/>
      <dgm:t>
        <a:bodyPr/>
        <a:lstStyle/>
        <a:p>
          <a:endParaRPr lang="es-MX"/>
        </a:p>
      </dgm:t>
    </dgm:pt>
    <dgm:pt modelId="{9B5D8876-5EB0-4ECA-A14D-869AF8C8F949}" type="pres">
      <dgm:prSet presAssocID="{9DC7DA3C-4698-4AE2-A28D-6D812F877231}" presName="parentText" presStyleLbl="alignNode1" presStyleIdx="2" presStyleCnt="3">
        <dgm:presLayoutVars>
          <dgm:chMax val="1"/>
          <dgm:bulletEnabled val="1"/>
        </dgm:presLayoutVars>
      </dgm:prSet>
      <dgm:spPr/>
      <dgm:t>
        <a:bodyPr/>
        <a:lstStyle/>
        <a:p>
          <a:endParaRPr lang="es-MX"/>
        </a:p>
      </dgm:t>
    </dgm:pt>
    <dgm:pt modelId="{A5CFE0A3-AA03-4529-AF35-DDCE611BF90C}" type="pres">
      <dgm:prSet presAssocID="{9DC7DA3C-4698-4AE2-A28D-6D812F877231}" presName="descendantText" presStyleLbl="alignAcc1" presStyleIdx="2" presStyleCnt="3">
        <dgm:presLayoutVars>
          <dgm:bulletEnabled val="1"/>
        </dgm:presLayoutVars>
      </dgm:prSet>
      <dgm:spPr/>
      <dgm:t>
        <a:bodyPr/>
        <a:lstStyle/>
        <a:p>
          <a:endParaRPr lang="es-MX"/>
        </a:p>
      </dgm:t>
    </dgm:pt>
  </dgm:ptLst>
  <dgm:cxnLst>
    <dgm:cxn modelId="{E5E42E0D-73EA-430B-B75F-7AD517D5C31E}" type="presOf" srcId="{22C3DC12-A5F8-4576-88D5-52B50E4CFE8F}" destId="{99D5C221-D78C-4C67-9A7F-71D9BD726970}" srcOrd="0" destOrd="1" presId="urn:microsoft.com/office/officeart/2005/8/layout/chevron2"/>
    <dgm:cxn modelId="{9189FE68-9FE8-4786-B62F-B5819E14D145}" type="presOf" srcId="{F2CED532-50C5-47E0-9DA3-EDA50ABC07EC}" destId="{A64F52DA-B147-4CAF-A49F-2863D2F4C36E}" srcOrd="0" destOrd="0" presId="urn:microsoft.com/office/officeart/2005/8/layout/chevron2"/>
    <dgm:cxn modelId="{D1D20BC6-690E-4733-B870-E042CD29B215}" type="presOf" srcId="{D1990F31-CB1D-405E-A41C-F2D520AF2700}" destId="{6EA01C45-D52C-4E52-9587-44B4C508951D}" srcOrd="0" destOrd="0" presId="urn:microsoft.com/office/officeart/2005/8/layout/chevron2"/>
    <dgm:cxn modelId="{FF509589-AF3F-4331-A7CD-1D034128F312}" srcId="{8A9E65D1-11A9-4ABC-86D6-1CF82F8C70AF}" destId="{5B5DEF78-53C4-4CBB-997B-5D894A56A35F}" srcOrd="1" destOrd="0" parTransId="{A28F38F0-7F09-424B-9E5F-CDF0423106A5}" sibTransId="{95BDFB2B-C2D1-4C0F-B2C0-B1B0AB46C61A}"/>
    <dgm:cxn modelId="{42180C2D-D172-4936-91AB-12D63C07957B}" srcId="{9DC7DA3C-4698-4AE2-A28D-6D812F877231}" destId="{D929B726-2E3B-4EE4-A26F-749BA00EA1AF}" srcOrd="0" destOrd="0" parTransId="{F83905A8-D09D-43A7-B5BC-A55220F11309}" sibTransId="{C05F0945-D498-43A7-AC06-581D1293382C}"/>
    <dgm:cxn modelId="{46B7B84A-5E96-451C-AE4F-5C18EF23A230}" srcId="{D1990F31-CB1D-405E-A41C-F2D520AF2700}" destId="{9DC7DA3C-4698-4AE2-A28D-6D812F877231}" srcOrd="2" destOrd="0" parTransId="{40A71EE2-7726-4637-AD9C-B29FFC2A218F}" sibTransId="{4BC88395-8CAE-42D3-8E32-60137A009ED0}"/>
    <dgm:cxn modelId="{8FFF1307-6ADB-4722-8F22-9C39367F8815}" srcId="{D657696A-3927-472C-985D-957BE1E599D7}" destId="{EB9403E2-CE93-42F1-AC69-4A59B6711288}" srcOrd="0" destOrd="0" parTransId="{7C191ACB-47A8-4BFC-906F-521614685444}" sibTransId="{A2090B6C-5AF4-4D87-BAEF-B5D98FBC917A}"/>
    <dgm:cxn modelId="{A4598DFC-A85C-4395-97CB-9FDEE337E807}" srcId="{D1990F31-CB1D-405E-A41C-F2D520AF2700}" destId="{D657696A-3927-472C-985D-957BE1E599D7}" srcOrd="0" destOrd="0" parTransId="{414FB094-BF26-4841-BCC7-7E96FE9177AE}" sibTransId="{C5367385-6408-482D-9989-B58EF6B5D74B}"/>
    <dgm:cxn modelId="{996E125C-B133-48B0-A3CD-D6BF87BEEB2B}" type="presOf" srcId="{8A9E65D1-11A9-4ABC-86D6-1CF82F8C70AF}" destId="{5477CAA3-0144-45EE-BF62-A51096AB3BF9}" srcOrd="0" destOrd="0" presId="urn:microsoft.com/office/officeart/2005/8/layout/chevron2"/>
    <dgm:cxn modelId="{3681D433-417D-411A-8402-73522E5AACD7}" srcId="{8A9E65D1-11A9-4ABC-86D6-1CF82F8C70AF}" destId="{F2CED532-50C5-47E0-9DA3-EDA50ABC07EC}" srcOrd="0" destOrd="0" parTransId="{21B25104-118E-413E-889F-8285D0F20A53}" sibTransId="{4E84C6D8-783E-4F38-80C6-03DF78D61382}"/>
    <dgm:cxn modelId="{C281E7A4-4AFE-4D80-8EBF-47D6F733BC54}" type="presOf" srcId="{EB9403E2-CE93-42F1-AC69-4A59B6711288}" destId="{99D5C221-D78C-4C67-9A7F-71D9BD726970}" srcOrd="0" destOrd="0" presId="urn:microsoft.com/office/officeart/2005/8/layout/chevron2"/>
    <dgm:cxn modelId="{ECA768CA-6E69-4BC7-873F-FE4DC324F3A8}" type="presOf" srcId="{9DC7DA3C-4698-4AE2-A28D-6D812F877231}" destId="{9B5D8876-5EB0-4ECA-A14D-869AF8C8F949}" srcOrd="0" destOrd="0" presId="urn:microsoft.com/office/officeart/2005/8/layout/chevron2"/>
    <dgm:cxn modelId="{7FC7793B-0705-486C-8EA6-86F5C461196F}" srcId="{D1990F31-CB1D-405E-A41C-F2D520AF2700}" destId="{8A9E65D1-11A9-4ABC-86D6-1CF82F8C70AF}" srcOrd="1" destOrd="0" parTransId="{2A0CA10E-88B2-4057-A38D-3800E612ACBB}" sibTransId="{8A0F0DD5-D0FC-4C2F-8A8F-76CC8E725948}"/>
    <dgm:cxn modelId="{667C2356-8776-42EF-8FC2-D549218C6DED}" type="presOf" srcId="{5B5DEF78-53C4-4CBB-997B-5D894A56A35F}" destId="{A64F52DA-B147-4CAF-A49F-2863D2F4C36E}" srcOrd="0" destOrd="1" presId="urn:microsoft.com/office/officeart/2005/8/layout/chevron2"/>
    <dgm:cxn modelId="{01B56E5C-2930-4D99-A46C-53067D74AC22}" srcId="{D657696A-3927-472C-985D-957BE1E599D7}" destId="{22C3DC12-A5F8-4576-88D5-52B50E4CFE8F}" srcOrd="1" destOrd="0" parTransId="{EFCE62F5-6DF4-4D7F-AB25-95FCD78062E1}" sibTransId="{A7CC2DFB-C56A-4970-8DF8-ECC6A530D681}"/>
    <dgm:cxn modelId="{FE67FE1B-73EC-406C-ABEA-D716C704277F}" type="presOf" srcId="{D657696A-3927-472C-985D-957BE1E599D7}" destId="{BA890FE9-695E-476E-9F3B-64FF8FABD9BF}" srcOrd="0" destOrd="0" presId="urn:microsoft.com/office/officeart/2005/8/layout/chevron2"/>
    <dgm:cxn modelId="{8FEB6FA1-563E-43F5-9962-E675C4DE5E17}" type="presOf" srcId="{D929B726-2E3B-4EE4-A26F-749BA00EA1AF}" destId="{A5CFE0A3-AA03-4529-AF35-DDCE611BF90C}" srcOrd="0" destOrd="0" presId="urn:microsoft.com/office/officeart/2005/8/layout/chevron2"/>
    <dgm:cxn modelId="{5E25DD16-365D-419D-A7AB-1CA71DED411D}" type="presParOf" srcId="{6EA01C45-D52C-4E52-9587-44B4C508951D}" destId="{7EAD1B7D-98CA-444D-B420-FC5F0B5C411E}" srcOrd="0" destOrd="0" presId="urn:microsoft.com/office/officeart/2005/8/layout/chevron2"/>
    <dgm:cxn modelId="{ADD5EF1A-B46E-45D1-98D4-EF6AC275DFCE}" type="presParOf" srcId="{7EAD1B7D-98CA-444D-B420-FC5F0B5C411E}" destId="{BA890FE9-695E-476E-9F3B-64FF8FABD9BF}" srcOrd="0" destOrd="0" presId="urn:microsoft.com/office/officeart/2005/8/layout/chevron2"/>
    <dgm:cxn modelId="{52F3347F-3D9A-45E4-8377-53D21CC58F2A}" type="presParOf" srcId="{7EAD1B7D-98CA-444D-B420-FC5F0B5C411E}" destId="{99D5C221-D78C-4C67-9A7F-71D9BD726970}" srcOrd="1" destOrd="0" presId="urn:microsoft.com/office/officeart/2005/8/layout/chevron2"/>
    <dgm:cxn modelId="{99F1EFEB-DE40-4415-97A3-82B7DC00AFEE}" type="presParOf" srcId="{6EA01C45-D52C-4E52-9587-44B4C508951D}" destId="{7CA7D02A-0ECC-4A0D-9BA0-8839511A46FF}" srcOrd="1" destOrd="0" presId="urn:microsoft.com/office/officeart/2005/8/layout/chevron2"/>
    <dgm:cxn modelId="{977574B7-BFBF-4B88-ACC4-AFF3111F3E38}" type="presParOf" srcId="{6EA01C45-D52C-4E52-9587-44B4C508951D}" destId="{EBD72A26-6A36-42CB-A860-87C222ACF41A}" srcOrd="2" destOrd="0" presId="urn:microsoft.com/office/officeart/2005/8/layout/chevron2"/>
    <dgm:cxn modelId="{3E7DF0E3-491A-4725-A7B3-FE5E287D3017}" type="presParOf" srcId="{EBD72A26-6A36-42CB-A860-87C222ACF41A}" destId="{5477CAA3-0144-45EE-BF62-A51096AB3BF9}" srcOrd="0" destOrd="0" presId="urn:microsoft.com/office/officeart/2005/8/layout/chevron2"/>
    <dgm:cxn modelId="{9271E06B-18F1-4BBA-BC46-6CB9C11B784E}" type="presParOf" srcId="{EBD72A26-6A36-42CB-A860-87C222ACF41A}" destId="{A64F52DA-B147-4CAF-A49F-2863D2F4C36E}" srcOrd="1" destOrd="0" presId="urn:microsoft.com/office/officeart/2005/8/layout/chevron2"/>
    <dgm:cxn modelId="{896FFD92-D543-4B67-9386-014CBC5795DE}" type="presParOf" srcId="{6EA01C45-D52C-4E52-9587-44B4C508951D}" destId="{9811FF15-4AB4-4D69-A29E-0D7715EC9E62}" srcOrd="3" destOrd="0" presId="urn:microsoft.com/office/officeart/2005/8/layout/chevron2"/>
    <dgm:cxn modelId="{229504B7-514A-4B89-AFA3-88FE874D36CE}" type="presParOf" srcId="{6EA01C45-D52C-4E52-9587-44B4C508951D}" destId="{C75BE4B0-00F3-4639-853C-FA2C7F5218CB}" srcOrd="4" destOrd="0" presId="urn:microsoft.com/office/officeart/2005/8/layout/chevron2"/>
    <dgm:cxn modelId="{76C01B24-1D89-4807-B03A-7C30873C9C4E}" type="presParOf" srcId="{C75BE4B0-00F3-4639-853C-FA2C7F5218CB}" destId="{9B5D8876-5EB0-4ECA-A14D-869AF8C8F949}" srcOrd="0" destOrd="0" presId="urn:microsoft.com/office/officeart/2005/8/layout/chevron2"/>
    <dgm:cxn modelId="{B1D942EA-8FFB-4045-9F08-8BCCFF035703}" type="presParOf" srcId="{C75BE4B0-00F3-4639-853C-FA2C7F5218CB}" destId="{A5CFE0A3-AA03-4529-AF35-DDCE611BF90C}"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2D8682A-A104-4516-A0FF-4B18ED7028B2}" type="doc">
      <dgm:prSet loTypeId="urn:microsoft.com/office/officeart/2005/8/layout/process5" loCatId="process" qsTypeId="urn:microsoft.com/office/officeart/2005/8/quickstyle/simple5" qsCatId="simple" csTypeId="urn:microsoft.com/office/officeart/2005/8/colors/accent1_2" csCatId="accent1" phldr="1"/>
      <dgm:spPr/>
      <dgm:t>
        <a:bodyPr/>
        <a:lstStyle/>
        <a:p>
          <a:endParaRPr lang="es-MX"/>
        </a:p>
      </dgm:t>
    </dgm:pt>
    <dgm:pt modelId="{80DC8FB3-C049-4F36-9AB3-87092E191049}">
      <dgm:prSet phldrT="[Text]">
        <dgm:style>
          <a:lnRef idx="2">
            <a:schemeClr val="accent1"/>
          </a:lnRef>
          <a:fillRef idx="1">
            <a:schemeClr val="lt1"/>
          </a:fillRef>
          <a:effectRef idx="0">
            <a:schemeClr val="accent1"/>
          </a:effectRef>
          <a:fontRef idx="minor">
            <a:schemeClr val="dk1"/>
          </a:fontRef>
        </dgm:style>
      </dgm:prSet>
      <dgm:spPr>
        <a:solidFill>
          <a:srgbClr val="99CC00"/>
        </a:solidFill>
      </dgm:spPr>
      <dgm:t>
        <a:bodyPr/>
        <a:lstStyle/>
        <a:p>
          <a:r>
            <a:rPr lang="es-MX" dirty="0" smtClean="0">
              <a:solidFill>
                <a:schemeClr val="tx1"/>
              </a:solidFill>
            </a:rPr>
            <a:t>EL MANTENIMIENTO DEL MULTIPARTIDISMO INFLUYE EN:</a:t>
          </a:r>
          <a:endParaRPr lang="es-MX" dirty="0">
            <a:solidFill>
              <a:schemeClr val="tx1"/>
            </a:solidFill>
          </a:endParaRPr>
        </a:p>
      </dgm:t>
    </dgm:pt>
    <dgm:pt modelId="{389D8EF4-E99D-4016-BEB0-3A06E7C67AFB}" type="parTrans" cxnId="{92BE8F8B-1365-4E21-B8C6-063E039D229E}">
      <dgm:prSet/>
      <dgm:spPr/>
      <dgm:t>
        <a:bodyPr/>
        <a:lstStyle/>
        <a:p>
          <a:endParaRPr lang="es-MX"/>
        </a:p>
      </dgm:t>
    </dgm:pt>
    <dgm:pt modelId="{8F0AF397-54D1-4833-A2E5-2FFD2798C024}" type="sibTrans" cxnId="{92BE8F8B-1365-4E21-B8C6-063E039D229E}">
      <dgm:prSet/>
      <dgm:spPr>
        <a:gradFill rotWithShape="0">
          <a:gsLst>
            <a:gs pos="0">
              <a:srgbClr val="FFFF00"/>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gradFill>
      </dgm:spPr>
      <dgm:t>
        <a:bodyPr/>
        <a:lstStyle/>
        <a:p>
          <a:endParaRPr lang="es-MX"/>
        </a:p>
      </dgm:t>
    </dgm:pt>
    <dgm:pt modelId="{A46C4D05-FEE3-46E6-803A-23A07581D7B8}">
      <dgm:prSet phldrT="[Text]">
        <dgm:style>
          <a:lnRef idx="2">
            <a:schemeClr val="accent1"/>
          </a:lnRef>
          <a:fillRef idx="1">
            <a:schemeClr val="lt1"/>
          </a:fillRef>
          <a:effectRef idx="0">
            <a:schemeClr val="accent1"/>
          </a:effectRef>
          <a:fontRef idx="minor">
            <a:schemeClr val="dk1"/>
          </a:fontRef>
        </dgm:style>
      </dgm:prSet>
      <dgm:spPr>
        <a:solidFill>
          <a:srgbClr val="0066FF"/>
        </a:solidFill>
        <a:ln>
          <a:solidFill>
            <a:srgbClr val="0066FF"/>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solidFill>
                <a:schemeClr val="tx1"/>
              </a:solidFill>
            </a:rPr>
            <a:t>FACTORES IDEOLÓGICOS O RELIGIOSOS </a:t>
          </a:r>
        </a:p>
        <a:p>
          <a:pPr defTabSz="711200">
            <a:lnSpc>
              <a:spcPct val="90000"/>
            </a:lnSpc>
            <a:spcBef>
              <a:spcPct val="0"/>
            </a:spcBef>
            <a:spcAft>
              <a:spcPct val="35000"/>
            </a:spcAft>
          </a:pPr>
          <a:endParaRPr lang="es-MX" dirty="0">
            <a:solidFill>
              <a:schemeClr val="accent3"/>
            </a:solidFill>
          </a:endParaRPr>
        </a:p>
      </dgm:t>
    </dgm:pt>
    <dgm:pt modelId="{994436F3-C05D-4419-9A67-5FF1C75E8D07}" type="parTrans" cxnId="{5BF553EC-4288-4A8F-8566-F87A9A4420D1}">
      <dgm:prSet/>
      <dgm:spPr/>
      <dgm:t>
        <a:bodyPr/>
        <a:lstStyle/>
        <a:p>
          <a:endParaRPr lang="es-MX"/>
        </a:p>
      </dgm:t>
    </dgm:pt>
    <dgm:pt modelId="{5E8A8759-818F-4326-8FCA-BB68EA5367C3}" type="sibTrans" cxnId="{5BF553EC-4288-4A8F-8566-F87A9A4420D1}">
      <dgm:prSet/>
      <dgm:spPr>
        <a:gradFill rotWithShape="0">
          <a:gsLst>
            <a:gs pos="0">
              <a:srgbClr val="FFFF00"/>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gradFill>
      </dgm:spPr>
      <dgm:t>
        <a:bodyPr/>
        <a:lstStyle/>
        <a:p>
          <a:endParaRPr lang="es-MX"/>
        </a:p>
      </dgm:t>
    </dgm:pt>
    <dgm:pt modelId="{CD65A528-1F99-411C-ACA7-3150D2C6D2DD}">
      <dgm:prSet>
        <dgm:style>
          <a:lnRef idx="2">
            <a:schemeClr val="dk1"/>
          </a:lnRef>
          <a:fillRef idx="1">
            <a:schemeClr val="lt1"/>
          </a:fillRef>
          <a:effectRef idx="0">
            <a:schemeClr val="dk1"/>
          </a:effectRef>
          <a:fontRef idx="minor">
            <a:schemeClr val="dk1"/>
          </a:fontRef>
        </dgm:style>
      </dgm:prSet>
      <dgm:spPr>
        <a:solidFill>
          <a:srgbClr val="CC00CC"/>
        </a:solidFill>
        <a:ln>
          <a:solidFill>
            <a:srgbClr val="CC00CC"/>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solidFill>
                <a:schemeClr val="tx1"/>
              </a:solidFill>
            </a:rPr>
            <a:t>FACTORES HISTÓRICOS-NACIONALES</a:t>
          </a:r>
        </a:p>
        <a:p>
          <a:pPr defTabSz="622300">
            <a:lnSpc>
              <a:spcPct val="90000"/>
            </a:lnSpc>
            <a:spcBef>
              <a:spcPct val="0"/>
            </a:spcBef>
            <a:spcAft>
              <a:spcPct val="35000"/>
            </a:spcAft>
          </a:pPr>
          <a:endParaRPr lang="es-MX" dirty="0">
            <a:solidFill>
              <a:schemeClr val="accent3"/>
            </a:solidFill>
          </a:endParaRPr>
        </a:p>
      </dgm:t>
    </dgm:pt>
    <dgm:pt modelId="{AE4BE469-5759-40F1-ABED-50826F495E1E}" type="parTrans" cxnId="{A4DD9BE1-D158-4139-9682-4839CFB1EAB4}">
      <dgm:prSet/>
      <dgm:spPr/>
      <dgm:t>
        <a:bodyPr/>
        <a:lstStyle/>
        <a:p>
          <a:endParaRPr lang="es-MX"/>
        </a:p>
      </dgm:t>
    </dgm:pt>
    <dgm:pt modelId="{25EA1DD9-E5CA-41DA-9B68-ADCC18923520}" type="sibTrans" cxnId="{A4DD9BE1-D158-4139-9682-4839CFB1EAB4}">
      <dgm:prSet/>
      <dgm:spPr>
        <a:gradFill rotWithShape="0">
          <a:gsLst>
            <a:gs pos="0">
              <a:srgbClr val="FFFF00"/>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gradFill>
      </dgm:spPr>
      <dgm:t>
        <a:bodyPr/>
        <a:lstStyle/>
        <a:p>
          <a:endParaRPr lang="es-MX"/>
        </a:p>
      </dgm:t>
    </dgm:pt>
    <dgm:pt modelId="{64A4276E-5752-44A3-9376-928319D7F9BD}">
      <dgm:prSet>
        <dgm:style>
          <a:lnRef idx="2">
            <a:schemeClr val="accent1"/>
          </a:lnRef>
          <a:fillRef idx="1">
            <a:schemeClr val="lt1"/>
          </a:fillRef>
          <a:effectRef idx="0">
            <a:schemeClr val="accent1"/>
          </a:effectRef>
          <a:fontRef idx="minor">
            <a:schemeClr val="dk1"/>
          </a:fontRef>
        </dgm:style>
      </dgm:prSet>
      <dgm:spPr>
        <a:solidFill>
          <a:srgbClr val="CC3300"/>
        </a:solidFill>
        <a:ln>
          <a:solidFill>
            <a:srgbClr val="CC3300"/>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 i="0" dirty="0" smtClean="0">
              <a:solidFill>
                <a:schemeClr val="tx1"/>
              </a:solidFill>
            </a:rPr>
            <a:t>FACTORES INSTITUCIONALES</a:t>
          </a:r>
          <a:endParaRPr lang="es-MX" i="0" dirty="0" smtClean="0">
            <a:solidFill>
              <a:schemeClr val="tx1"/>
            </a:solidFill>
          </a:endParaRPr>
        </a:p>
        <a:p>
          <a:pPr defTabSz="622300">
            <a:lnSpc>
              <a:spcPct val="90000"/>
            </a:lnSpc>
            <a:spcBef>
              <a:spcPct val="0"/>
            </a:spcBef>
            <a:spcAft>
              <a:spcPct val="35000"/>
            </a:spcAft>
          </a:pPr>
          <a:endParaRPr lang="es-MX" dirty="0">
            <a:solidFill>
              <a:schemeClr val="accent3"/>
            </a:solidFill>
          </a:endParaRPr>
        </a:p>
      </dgm:t>
    </dgm:pt>
    <dgm:pt modelId="{BA050A22-91BE-4F45-A981-635339F436BB}" type="parTrans" cxnId="{6A4A9191-009E-4AD5-9E1B-14A27AC3F984}">
      <dgm:prSet/>
      <dgm:spPr/>
      <dgm:t>
        <a:bodyPr/>
        <a:lstStyle/>
        <a:p>
          <a:endParaRPr lang="es-MX"/>
        </a:p>
      </dgm:t>
    </dgm:pt>
    <dgm:pt modelId="{FC98090B-8739-4752-9490-139A4EEA1063}" type="sibTrans" cxnId="{6A4A9191-009E-4AD5-9E1B-14A27AC3F984}">
      <dgm:prSet/>
      <dgm:spPr>
        <a:gradFill rotWithShape="0">
          <a:gsLst>
            <a:gs pos="0">
              <a:srgbClr val="FFFF00"/>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gradFill>
      </dgm:spPr>
      <dgm:t>
        <a:bodyPr/>
        <a:lstStyle/>
        <a:p>
          <a:endParaRPr lang="es-MX"/>
        </a:p>
      </dgm:t>
    </dgm:pt>
    <dgm:pt modelId="{F8D27052-FD4B-4BEC-9DF8-04705CF953EE}">
      <dgm:prSet>
        <dgm:style>
          <a:lnRef idx="2">
            <a:schemeClr val="accent1"/>
          </a:lnRef>
          <a:fillRef idx="1">
            <a:schemeClr val="lt1"/>
          </a:fillRef>
          <a:effectRef idx="0">
            <a:schemeClr val="accent1"/>
          </a:effectRef>
          <a:fontRef idx="minor">
            <a:schemeClr val="dk1"/>
          </a:fontRef>
        </dgm:style>
      </dgm:prSet>
      <dgm:spPr>
        <a:solidFill>
          <a:srgbClr val="6666FF"/>
        </a:solidFill>
        <a:ln>
          <a:solidFill>
            <a:srgbClr val="6666FF"/>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solidFill>
                <a:schemeClr val="tx1"/>
              </a:solidFill>
              <a:latin typeface="+mn-lt"/>
            </a:rPr>
            <a:t>FACTORES HISTÓRICOS NACIONALES</a:t>
          </a:r>
        </a:p>
        <a:p>
          <a:pPr defTabSz="622300">
            <a:lnSpc>
              <a:spcPct val="90000"/>
            </a:lnSpc>
            <a:spcBef>
              <a:spcPct val="0"/>
            </a:spcBef>
            <a:spcAft>
              <a:spcPct val="35000"/>
            </a:spcAft>
          </a:pPr>
          <a:endParaRPr lang="es-MX" dirty="0"/>
        </a:p>
      </dgm:t>
    </dgm:pt>
    <dgm:pt modelId="{A6D048BA-EA16-4FE2-9D42-AF6FCD3DC005}" type="parTrans" cxnId="{47B48A01-C276-4762-9829-4963786B8713}">
      <dgm:prSet/>
      <dgm:spPr/>
      <dgm:t>
        <a:bodyPr/>
        <a:lstStyle/>
        <a:p>
          <a:endParaRPr lang="es-MX"/>
        </a:p>
      </dgm:t>
    </dgm:pt>
    <dgm:pt modelId="{C435BF2D-2EA6-44BA-88E7-E57F3F27E4C4}" type="sibTrans" cxnId="{47B48A01-C276-4762-9829-4963786B8713}">
      <dgm:prSet/>
      <dgm:spPr/>
      <dgm:t>
        <a:bodyPr/>
        <a:lstStyle/>
        <a:p>
          <a:endParaRPr lang="es-MX"/>
        </a:p>
      </dgm:t>
    </dgm:pt>
    <dgm:pt modelId="{5B773374-47A1-48AB-A620-25F627EADCCD}" type="pres">
      <dgm:prSet presAssocID="{62D8682A-A104-4516-A0FF-4B18ED7028B2}" presName="diagram" presStyleCnt="0">
        <dgm:presLayoutVars>
          <dgm:dir/>
          <dgm:resizeHandles val="exact"/>
        </dgm:presLayoutVars>
      </dgm:prSet>
      <dgm:spPr/>
      <dgm:t>
        <a:bodyPr/>
        <a:lstStyle/>
        <a:p>
          <a:endParaRPr lang="es-MX"/>
        </a:p>
      </dgm:t>
    </dgm:pt>
    <dgm:pt modelId="{290D2813-05E6-457A-B20C-6143778A863D}" type="pres">
      <dgm:prSet presAssocID="{80DC8FB3-C049-4F36-9AB3-87092E191049}" presName="node" presStyleLbl="node1" presStyleIdx="0" presStyleCnt="5">
        <dgm:presLayoutVars>
          <dgm:bulletEnabled val="1"/>
        </dgm:presLayoutVars>
      </dgm:prSet>
      <dgm:spPr/>
      <dgm:t>
        <a:bodyPr/>
        <a:lstStyle/>
        <a:p>
          <a:endParaRPr lang="es-MX"/>
        </a:p>
      </dgm:t>
    </dgm:pt>
    <dgm:pt modelId="{0E430865-2223-4286-B744-8BFD7E59E4B5}" type="pres">
      <dgm:prSet presAssocID="{8F0AF397-54D1-4833-A2E5-2FFD2798C024}" presName="sibTrans" presStyleLbl="sibTrans2D1" presStyleIdx="0" presStyleCnt="4"/>
      <dgm:spPr/>
      <dgm:t>
        <a:bodyPr/>
        <a:lstStyle/>
        <a:p>
          <a:endParaRPr lang="es-MX"/>
        </a:p>
      </dgm:t>
    </dgm:pt>
    <dgm:pt modelId="{9F1C2115-2AA5-47A6-B558-B36331B52C28}" type="pres">
      <dgm:prSet presAssocID="{8F0AF397-54D1-4833-A2E5-2FFD2798C024}" presName="connectorText" presStyleLbl="sibTrans2D1" presStyleIdx="0" presStyleCnt="4"/>
      <dgm:spPr/>
      <dgm:t>
        <a:bodyPr/>
        <a:lstStyle/>
        <a:p>
          <a:endParaRPr lang="es-MX"/>
        </a:p>
      </dgm:t>
    </dgm:pt>
    <dgm:pt modelId="{1CBC4560-2474-47B4-8542-3A8983ED2E29}" type="pres">
      <dgm:prSet presAssocID="{A46C4D05-FEE3-46E6-803A-23A07581D7B8}" presName="node" presStyleLbl="node1" presStyleIdx="1" presStyleCnt="5">
        <dgm:presLayoutVars>
          <dgm:bulletEnabled val="1"/>
        </dgm:presLayoutVars>
      </dgm:prSet>
      <dgm:spPr/>
      <dgm:t>
        <a:bodyPr/>
        <a:lstStyle/>
        <a:p>
          <a:endParaRPr lang="es-MX"/>
        </a:p>
      </dgm:t>
    </dgm:pt>
    <dgm:pt modelId="{B9E3CB96-9CAB-495F-98D8-07D3D58E1953}" type="pres">
      <dgm:prSet presAssocID="{5E8A8759-818F-4326-8FCA-BB68EA5367C3}" presName="sibTrans" presStyleLbl="sibTrans2D1" presStyleIdx="1" presStyleCnt="4"/>
      <dgm:spPr/>
      <dgm:t>
        <a:bodyPr/>
        <a:lstStyle/>
        <a:p>
          <a:endParaRPr lang="es-MX"/>
        </a:p>
      </dgm:t>
    </dgm:pt>
    <dgm:pt modelId="{E6C54AFF-C0AA-41D9-940C-DE02D177EBD4}" type="pres">
      <dgm:prSet presAssocID="{5E8A8759-818F-4326-8FCA-BB68EA5367C3}" presName="connectorText" presStyleLbl="sibTrans2D1" presStyleIdx="1" presStyleCnt="4"/>
      <dgm:spPr/>
      <dgm:t>
        <a:bodyPr/>
        <a:lstStyle/>
        <a:p>
          <a:endParaRPr lang="es-MX"/>
        </a:p>
      </dgm:t>
    </dgm:pt>
    <dgm:pt modelId="{5F23E1EC-6300-4320-B5CF-201DD148742E}" type="pres">
      <dgm:prSet presAssocID="{CD65A528-1F99-411C-ACA7-3150D2C6D2DD}" presName="node" presStyleLbl="node1" presStyleIdx="2" presStyleCnt="5">
        <dgm:presLayoutVars>
          <dgm:bulletEnabled val="1"/>
        </dgm:presLayoutVars>
      </dgm:prSet>
      <dgm:spPr/>
      <dgm:t>
        <a:bodyPr/>
        <a:lstStyle/>
        <a:p>
          <a:endParaRPr lang="es-MX"/>
        </a:p>
      </dgm:t>
    </dgm:pt>
    <dgm:pt modelId="{397E258E-DFD8-4CF3-BECD-0FA703A62BD7}" type="pres">
      <dgm:prSet presAssocID="{25EA1DD9-E5CA-41DA-9B68-ADCC18923520}" presName="sibTrans" presStyleLbl="sibTrans2D1" presStyleIdx="2" presStyleCnt="4"/>
      <dgm:spPr/>
      <dgm:t>
        <a:bodyPr/>
        <a:lstStyle/>
        <a:p>
          <a:endParaRPr lang="es-MX"/>
        </a:p>
      </dgm:t>
    </dgm:pt>
    <dgm:pt modelId="{FF302E2A-AFD7-40FE-87C9-98987B975684}" type="pres">
      <dgm:prSet presAssocID="{25EA1DD9-E5CA-41DA-9B68-ADCC18923520}" presName="connectorText" presStyleLbl="sibTrans2D1" presStyleIdx="2" presStyleCnt="4"/>
      <dgm:spPr/>
      <dgm:t>
        <a:bodyPr/>
        <a:lstStyle/>
        <a:p>
          <a:endParaRPr lang="es-MX"/>
        </a:p>
      </dgm:t>
    </dgm:pt>
    <dgm:pt modelId="{D09BAAAD-2D29-4D2E-BCA3-95CE99620330}" type="pres">
      <dgm:prSet presAssocID="{64A4276E-5752-44A3-9376-928319D7F9BD}" presName="node" presStyleLbl="node1" presStyleIdx="3" presStyleCnt="5">
        <dgm:presLayoutVars>
          <dgm:bulletEnabled val="1"/>
        </dgm:presLayoutVars>
      </dgm:prSet>
      <dgm:spPr/>
      <dgm:t>
        <a:bodyPr/>
        <a:lstStyle/>
        <a:p>
          <a:endParaRPr lang="es-MX"/>
        </a:p>
      </dgm:t>
    </dgm:pt>
    <dgm:pt modelId="{0DF3A9D4-36AD-4E54-BBD1-77E241245EF6}" type="pres">
      <dgm:prSet presAssocID="{FC98090B-8739-4752-9490-139A4EEA1063}" presName="sibTrans" presStyleLbl="sibTrans2D1" presStyleIdx="3" presStyleCnt="4"/>
      <dgm:spPr/>
      <dgm:t>
        <a:bodyPr/>
        <a:lstStyle/>
        <a:p>
          <a:endParaRPr lang="es-MX"/>
        </a:p>
      </dgm:t>
    </dgm:pt>
    <dgm:pt modelId="{8883182B-8EBA-449C-A4A6-F647A20C6B53}" type="pres">
      <dgm:prSet presAssocID="{FC98090B-8739-4752-9490-139A4EEA1063}" presName="connectorText" presStyleLbl="sibTrans2D1" presStyleIdx="3" presStyleCnt="4"/>
      <dgm:spPr/>
      <dgm:t>
        <a:bodyPr/>
        <a:lstStyle/>
        <a:p>
          <a:endParaRPr lang="es-MX"/>
        </a:p>
      </dgm:t>
    </dgm:pt>
    <dgm:pt modelId="{7E2E7655-5247-44FF-A362-E028BBE0B16B}" type="pres">
      <dgm:prSet presAssocID="{F8D27052-FD4B-4BEC-9DF8-04705CF953EE}" presName="node" presStyleLbl="node1" presStyleIdx="4" presStyleCnt="5">
        <dgm:presLayoutVars>
          <dgm:bulletEnabled val="1"/>
        </dgm:presLayoutVars>
      </dgm:prSet>
      <dgm:spPr/>
      <dgm:t>
        <a:bodyPr/>
        <a:lstStyle/>
        <a:p>
          <a:endParaRPr lang="es-MX"/>
        </a:p>
      </dgm:t>
    </dgm:pt>
  </dgm:ptLst>
  <dgm:cxnLst>
    <dgm:cxn modelId="{5BF553EC-4288-4A8F-8566-F87A9A4420D1}" srcId="{62D8682A-A104-4516-A0FF-4B18ED7028B2}" destId="{A46C4D05-FEE3-46E6-803A-23A07581D7B8}" srcOrd="1" destOrd="0" parTransId="{994436F3-C05D-4419-9A67-5FF1C75E8D07}" sibTransId="{5E8A8759-818F-4326-8FCA-BB68EA5367C3}"/>
    <dgm:cxn modelId="{8246438E-31EA-4316-9CC7-DE942533F05F}" type="presOf" srcId="{CD65A528-1F99-411C-ACA7-3150D2C6D2DD}" destId="{5F23E1EC-6300-4320-B5CF-201DD148742E}" srcOrd="0" destOrd="0" presId="urn:microsoft.com/office/officeart/2005/8/layout/process5"/>
    <dgm:cxn modelId="{A4DD9BE1-D158-4139-9682-4839CFB1EAB4}" srcId="{62D8682A-A104-4516-A0FF-4B18ED7028B2}" destId="{CD65A528-1F99-411C-ACA7-3150D2C6D2DD}" srcOrd="2" destOrd="0" parTransId="{AE4BE469-5759-40F1-ABED-50826F495E1E}" sibTransId="{25EA1DD9-E5CA-41DA-9B68-ADCC18923520}"/>
    <dgm:cxn modelId="{DA9A58D4-B286-4FE3-B7A6-A22BAD880145}" type="presOf" srcId="{F8D27052-FD4B-4BEC-9DF8-04705CF953EE}" destId="{7E2E7655-5247-44FF-A362-E028BBE0B16B}" srcOrd="0" destOrd="0" presId="urn:microsoft.com/office/officeart/2005/8/layout/process5"/>
    <dgm:cxn modelId="{93EA9057-ABA5-41DA-A1C1-A978D02DC7AC}" type="presOf" srcId="{5E8A8759-818F-4326-8FCA-BB68EA5367C3}" destId="{E6C54AFF-C0AA-41D9-940C-DE02D177EBD4}" srcOrd="1" destOrd="0" presId="urn:microsoft.com/office/officeart/2005/8/layout/process5"/>
    <dgm:cxn modelId="{65A21C00-E0D4-48E9-B008-9EC6C3481DD0}" type="presOf" srcId="{25EA1DD9-E5CA-41DA-9B68-ADCC18923520}" destId="{397E258E-DFD8-4CF3-BECD-0FA703A62BD7}" srcOrd="0" destOrd="0" presId="urn:microsoft.com/office/officeart/2005/8/layout/process5"/>
    <dgm:cxn modelId="{47B48A01-C276-4762-9829-4963786B8713}" srcId="{62D8682A-A104-4516-A0FF-4B18ED7028B2}" destId="{F8D27052-FD4B-4BEC-9DF8-04705CF953EE}" srcOrd="4" destOrd="0" parTransId="{A6D048BA-EA16-4FE2-9D42-AF6FCD3DC005}" sibTransId="{C435BF2D-2EA6-44BA-88E7-E57F3F27E4C4}"/>
    <dgm:cxn modelId="{1C97FA0B-E691-4D53-A42E-A0456E05D83C}" type="presOf" srcId="{5E8A8759-818F-4326-8FCA-BB68EA5367C3}" destId="{B9E3CB96-9CAB-495F-98D8-07D3D58E1953}" srcOrd="0" destOrd="0" presId="urn:microsoft.com/office/officeart/2005/8/layout/process5"/>
    <dgm:cxn modelId="{A84BEE50-7B83-4D2E-8B4B-57769A4DF6C4}" type="presOf" srcId="{80DC8FB3-C049-4F36-9AB3-87092E191049}" destId="{290D2813-05E6-457A-B20C-6143778A863D}" srcOrd="0" destOrd="0" presId="urn:microsoft.com/office/officeart/2005/8/layout/process5"/>
    <dgm:cxn modelId="{47CFD929-0C25-4C1F-88D4-08C71E2596AD}" type="presOf" srcId="{A46C4D05-FEE3-46E6-803A-23A07581D7B8}" destId="{1CBC4560-2474-47B4-8542-3A8983ED2E29}" srcOrd="0" destOrd="0" presId="urn:microsoft.com/office/officeart/2005/8/layout/process5"/>
    <dgm:cxn modelId="{92BE8F8B-1365-4E21-B8C6-063E039D229E}" srcId="{62D8682A-A104-4516-A0FF-4B18ED7028B2}" destId="{80DC8FB3-C049-4F36-9AB3-87092E191049}" srcOrd="0" destOrd="0" parTransId="{389D8EF4-E99D-4016-BEB0-3A06E7C67AFB}" sibTransId="{8F0AF397-54D1-4833-A2E5-2FFD2798C024}"/>
    <dgm:cxn modelId="{6A4A9191-009E-4AD5-9E1B-14A27AC3F984}" srcId="{62D8682A-A104-4516-A0FF-4B18ED7028B2}" destId="{64A4276E-5752-44A3-9376-928319D7F9BD}" srcOrd="3" destOrd="0" parTransId="{BA050A22-91BE-4F45-A981-635339F436BB}" sibTransId="{FC98090B-8739-4752-9490-139A4EEA1063}"/>
    <dgm:cxn modelId="{59DA5F07-A346-4546-A318-DE2A616C96A7}" type="presOf" srcId="{8F0AF397-54D1-4833-A2E5-2FFD2798C024}" destId="{9F1C2115-2AA5-47A6-B558-B36331B52C28}" srcOrd="1" destOrd="0" presId="urn:microsoft.com/office/officeart/2005/8/layout/process5"/>
    <dgm:cxn modelId="{A4BD71AE-3053-4287-9077-ECF4D0E252A0}" type="presOf" srcId="{8F0AF397-54D1-4833-A2E5-2FFD2798C024}" destId="{0E430865-2223-4286-B744-8BFD7E59E4B5}" srcOrd="0" destOrd="0" presId="urn:microsoft.com/office/officeart/2005/8/layout/process5"/>
    <dgm:cxn modelId="{F29783D4-341C-420F-B0C2-A0B28421ACBD}" type="presOf" srcId="{25EA1DD9-E5CA-41DA-9B68-ADCC18923520}" destId="{FF302E2A-AFD7-40FE-87C9-98987B975684}" srcOrd="1" destOrd="0" presId="urn:microsoft.com/office/officeart/2005/8/layout/process5"/>
    <dgm:cxn modelId="{5A6AE74C-94A1-43DE-A00D-9613C069AE47}" type="presOf" srcId="{64A4276E-5752-44A3-9376-928319D7F9BD}" destId="{D09BAAAD-2D29-4D2E-BCA3-95CE99620330}" srcOrd="0" destOrd="0" presId="urn:microsoft.com/office/officeart/2005/8/layout/process5"/>
    <dgm:cxn modelId="{B71250FA-C27B-4C53-B476-D8D495AAFEA0}" type="presOf" srcId="{FC98090B-8739-4752-9490-139A4EEA1063}" destId="{8883182B-8EBA-449C-A4A6-F647A20C6B53}" srcOrd="1" destOrd="0" presId="urn:microsoft.com/office/officeart/2005/8/layout/process5"/>
    <dgm:cxn modelId="{449F0845-2B85-4B9C-8B95-9CEF87738FE4}" type="presOf" srcId="{FC98090B-8739-4752-9490-139A4EEA1063}" destId="{0DF3A9D4-36AD-4E54-BBD1-77E241245EF6}" srcOrd="0" destOrd="0" presId="urn:microsoft.com/office/officeart/2005/8/layout/process5"/>
    <dgm:cxn modelId="{42E013AE-E3D6-43B2-9261-A13696ED62A3}" type="presOf" srcId="{62D8682A-A104-4516-A0FF-4B18ED7028B2}" destId="{5B773374-47A1-48AB-A620-25F627EADCCD}" srcOrd="0" destOrd="0" presId="urn:microsoft.com/office/officeart/2005/8/layout/process5"/>
    <dgm:cxn modelId="{61B88A0A-6BC2-48E2-8175-1D17886A4015}" type="presParOf" srcId="{5B773374-47A1-48AB-A620-25F627EADCCD}" destId="{290D2813-05E6-457A-B20C-6143778A863D}" srcOrd="0" destOrd="0" presId="urn:microsoft.com/office/officeart/2005/8/layout/process5"/>
    <dgm:cxn modelId="{7C1A6D7C-45A8-4AAC-8565-8341F9557C30}" type="presParOf" srcId="{5B773374-47A1-48AB-A620-25F627EADCCD}" destId="{0E430865-2223-4286-B744-8BFD7E59E4B5}" srcOrd="1" destOrd="0" presId="urn:microsoft.com/office/officeart/2005/8/layout/process5"/>
    <dgm:cxn modelId="{6294DCE0-1515-47CC-9B83-10EFC7D922EC}" type="presParOf" srcId="{0E430865-2223-4286-B744-8BFD7E59E4B5}" destId="{9F1C2115-2AA5-47A6-B558-B36331B52C28}" srcOrd="0" destOrd="0" presId="urn:microsoft.com/office/officeart/2005/8/layout/process5"/>
    <dgm:cxn modelId="{42C2C0A3-C6F0-4EE9-A404-FAB279B27D99}" type="presParOf" srcId="{5B773374-47A1-48AB-A620-25F627EADCCD}" destId="{1CBC4560-2474-47B4-8542-3A8983ED2E29}" srcOrd="2" destOrd="0" presId="urn:microsoft.com/office/officeart/2005/8/layout/process5"/>
    <dgm:cxn modelId="{BE489FE5-A5AC-4F26-954A-A4EFBF63EEEE}" type="presParOf" srcId="{5B773374-47A1-48AB-A620-25F627EADCCD}" destId="{B9E3CB96-9CAB-495F-98D8-07D3D58E1953}" srcOrd="3" destOrd="0" presId="urn:microsoft.com/office/officeart/2005/8/layout/process5"/>
    <dgm:cxn modelId="{0415E435-B1EA-498F-8A7F-F6FBD0CDB45C}" type="presParOf" srcId="{B9E3CB96-9CAB-495F-98D8-07D3D58E1953}" destId="{E6C54AFF-C0AA-41D9-940C-DE02D177EBD4}" srcOrd="0" destOrd="0" presId="urn:microsoft.com/office/officeart/2005/8/layout/process5"/>
    <dgm:cxn modelId="{E4927BF3-3EEE-4569-B340-EC2BFCD1C38E}" type="presParOf" srcId="{5B773374-47A1-48AB-A620-25F627EADCCD}" destId="{5F23E1EC-6300-4320-B5CF-201DD148742E}" srcOrd="4" destOrd="0" presId="urn:microsoft.com/office/officeart/2005/8/layout/process5"/>
    <dgm:cxn modelId="{4CFC21DD-7461-4936-A05C-1053F92359C7}" type="presParOf" srcId="{5B773374-47A1-48AB-A620-25F627EADCCD}" destId="{397E258E-DFD8-4CF3-BECD-0FA703A62BD7}" srcOrd="5" destOrd="0" presId="urn:microsoft.com/office/officeart/2005/8/layout/process5"/>
    <dgm:cxn modelId="{EDFCA0F6-D06C-4D75-8B3D-6AB87319EBF1}" type="presParOf" srcId="{397E258E-DFD8-4CF3-BECD-0FA703A62BD7}" destId="{FF302E2A-AFD7-40FE-87C9-98987B975684}" srcOrd="0" destOrd="0" presId="urn:microsoft.com/office/officeart/2005/8/layout/process5"/>
    <dgm:cxn modelId="{6E129C2D-CC1E-4493-807B-91ED9B88E677}" type="presParOf" srcId="{5B773374-47A1-48AB-A620-25F627EADCCD}" destId="{D09BAAAD-2D29-4D2E-BCA3-95CE99620330}" srcOrd="6" destOrd="0" presId="urn:microsoft.com/office/officeart/2005/8/layout/process5"/>
    <dgm:cxn modelId="{C47BEA68-4787-4240-B8E6-4A5492B459A6}" type="presParOf" srcId="{5B773374-47A1-48AB-A620-25F627EADCCD}" destId="{0DF3A9D4-36AD-4E54-BBD1-77E241245EF6}" srcOrd="7" destOrd="0" presId="urn:microsoft.com/office/officeart/2005/8/layout/process5"/>
    <dgm:cxn modelId="{E7A62FCF-4603-4BF3-A6C7-A78086EA13D5}" type="presParOf" srcId="{0DF3A9D4-36AD-4E54-BBD1-77E241245EF6}" destId="{8883182B-8EBA-449C-A4A6-F647A20C6B53}" srcOrd="0" destOrd="0" presId="urn:microsoft.com/office/officeart/2005/8/layout/process5"/>
    <dgm:cxn modelId="{B11C20EA-903E-422C-BE09-13E4719E55C8}" type="presParOf" srcId="{5B773374-47A1-48AB-A620-25F627EADCCD}" destId="{7E2E7655-5247-44FF-A362-E028BBE0B16B}" srcOrd="8" destOrd="0" presId="urn:microsoft.com/office/officeart/2005/8/layout/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DD7091A-56CB-46A5-B66E-B068D52F9DE4}" type="doc">
      <dgm:prSet loTypeId="urn:microsoft.com/office/officeart/2005/8/layout/vList6" loCatId="list" qsTypeId="urn:microsoft.com/office/officeart/2005/8/quickstyle/simple1" qsCatId="simple" csTypeId="urn:microsoft.com/office/officeart/2005/8/colors/colorful5" csCatId="colorful" phldr="1"/>
      <dgm:spPr/>
      <dgm:t>
        <a:bodyPr/>
        <a:lstStyle/>
        <a:p>
          <a:endParaRPr lang="es-MX"/>
        </a:p>
      </dgm:t>
    </dgm:pt>
    <dgm:pt modelId="{6B213D77-7E90-4DAA-8CC4-7F7845E5DA92}">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 sz="1600" i="0" dirty="0" smtClean="0"/>
            <a:t>BIPARTIDISMO PERFECTO</a:t>
          </a:r>
          <a:endParaRPr lang="es-MX" sz="1600" i="0" dirty="0" smtClean="0"/>
        </a:p>
        <a:p>
          <a:pPr defTabSz="1377950">
            <a:lnSpc>
              <a:spcPct val="90000"/>
            </a:lnSpc>
            <a:spcBef>
              <a:spcPct val="0"/>
            </a:spcBef>
            <a:spcAft>
              <a:spcPct val="35000"/>
            </a:spcAft>
          </a:pPr>
          <a:endParaRPr lang="es-MX" sz="1500" i="0" dirty="0"/>
        </a:p>
      </dgm:t>
    </dgm:pt>
    <dgm:pt modelId="{75185582-F440-4490-BE16-05FD794EBF66}" type="parTrans" cxnId="{00E860C5-C623-4AB0-B304-A46E14920C0A}">
      <dgm:prSet/>
      <dgm:spPr/>
      <dgm:t>
        <a:bodyPr/>
        <a:lstStyle/>
        <a:p>
          <a:endParaRPr lang="es-MX"/>
        </a:p>
      </dgm:t>
    </dgm:pt>
    <dgm:pt modelId="{A5BA4BE6-0D0E-4D59-A533-8500855B4573}" type="sibTrans" cxnId="{00E860C5-C623-4AB0-B304-A46E14920C0A}">
      <dgm:prSet/>
      <dgm:spPr/>
      <dgm:t>
        <a:bodyPr/>
        <a:lstStyle/>
        <a:p>
          <a:endParaRPr lang="es-MX"/>
        </a:p>
      </dgm:t>
    </dgm:pt>
    <dgm:pt modelId="{3ECCEF77-DA0E-40E1-B4BB-5A67FF942947}">
      <dgm:prSet phldrT="[Text]"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s-ES" sz="1600" smtClean="0"/>
            <a:t>SUPONE QUE SÓLO EXISTEN DOS PARTIDOS RELEVANTES EN EL PARLAMENTO POR LO TANTO TIENE LA MAYORIA DE LA CAMARA Y EL GOBIERNO.</a:t>
          </a:r>
          <a:endParaRPr lang="es-MX" sz="1600" smtClean="0"/>
        </a:p>
        <a:p>
          <a:pPr marL="171450" indent="0" algn="ctr" defTabSz="711200">
            <a:lnSpc>
              <a:spcPct val="90000"/>
            </a:lnSpc>
            <a:spcBef>
              <a:spcPct val="0"/>
            </a:spcBef>
            <a:spcAft>
              <a:spcPct val="15000"/>
            </a:spcAft>
            <a:buNone/>
          </a:pPr>
          <a:endParaRPr lang="es-MX" sz="1600" dirty="0"/>
        </a:p>
      </dgm:t>
    </dgm:pt>
    <dgm:pt modelId="{22F5D837-112F-4407-AC3B-3C4522A136C2}" type="parTrans" cxnId="{9747C269-4F99-4123-A3C1-649F7C1560AB}">
      <dgm:prSet/>
      <dgm:spPr/>
      <dgm:t>
        <a:bodyPr/>
        <a:lstStyle/>
        <a:p>
          <a:endParaRPr lang="es-MX"/>
        </a:p>
      </dgm:t>
    </dgm:pt>
    <dgm:pt modelId="{63278A3A-224B-45BB-88CA-4EDA28CF5EDB}" type="sibTrans" cxnId="{9747C269-4F99-4123-A3C1-649F7C1560AB}">
      <dgm:prSet/>
      <dgm:spPr/>
      <dgm:t>
        <a:bodyPr/>
        <a:lstStyle/>
        <a:p>
          <a:endParaRPr lang="es-MX"/>
        </a:p>
      </dgm:t>
    </dgm:pt>
    <dgm:pt modelId="{44CEDC27-D47B-47CE-9EFB-56BE2F049B7C}">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 sz="1600" i="0" dirty="0" smtClean="0"/>
            <a:t>BIPARTIDISMO IMPERFECTO</a:t>
          </a:r>
          <a:endParaRPr lang="es-MX" sz="1600" i="0" dirty="0" smtClean="0"/>
        </a:p>
        <a:p>
          <a:pPr defTabSz="666750">
            <a:lnSpc>
              <a:spcPct val="90000"/>
            </a:lnSpc>
            <a:spcBef>
              <a:spcPct val="0"/>
            </a:spcBef>
            <a:spcAft>
              <a:spcPct val="35000"/>
            </a:spcAft>
          </a:pPr>
          <a:endParaRPr lang="es-MX" sz="1500" i="0" dirty="0"/>
        </a:p>
      </dgm:t>
    </dgm:pt>
    <dgm:pt modelId="{2AA6FAB7-33A3-449E-BF98-7B8A8597C4A1}" type="parTrans" cxnId="{D4EAE7B7-E50D-47F1-A0C0-7F16E89B67FA}">
      <dgm:prSet/>
      <dgm:spPr/>
      <dgm:t>
        <a:bodyPr/>
        <a:lstStyle/>
        <a:p>
          <a:endParaRPr lang="es-MX"/>
        </a:p>
      </dgm:t>
    </dgm:pt>
    <dgm:pt modelId="{5CC6DECE-F67A-415F-A78D-8CD2E61F6C9C}" type="sibTrans" cxnId="{D4EAE7B7-E50D-47F1-A0C0-7F16E89B67FA}">
      <dgm:prSet/>
      <dgm:spPr/>
      <dgm:t>
        <a:bodyPr/>
        <a:lstStyle/>
        <a:p>
          <a:endParaRPr lang="es-MX"/>
        </a:p>
      </dgm:t>
    </dgm:pt>
    <dgm:pt modelId="{44536869-937F-4CF8-AEDD-6B3334B8421F}">
      <dgm:prSet custT="1"/>
      <dgm:spPr/>
      <dgm:t>
        <a:bodyPr/>
        <a:lstStyle/>
        <a:p>
          <a:pPr algn="ctr"/>
          <a:r>
            <a:rPr lang="es-ES" sz="1600" smtClean="0"/>
            <a:t>SE PRODUCE EN AQUELLOS CASOS EN LOS QUE LOS DOS PARTIDOS MAYORES OBTIENEN AL ME­NOS EL 80 % DE LOS VOTOS SIN ALCANZAR EL 90 %.</a:t>
          </a:r>
          <a:endParaRPr lang="es-MX" sz="1600" dirty="0"/>
        </a:p>
      </dgm:t>
    </dgm:pt>
    <dgm:pt modelId="{E0CF736F-EE1B-461C-8563-B83A99961A4B}" type="parTrans" cxnId="{8125B4D1-2D8B-46CD-AA96-49D26E3BF480}">
      <dgm:prSet/>
      <dgm:spPr/>
      <dgm:t>
        <a:bodyPr/>
        <a:lstStyle/>
        <a:p>
          <a:endParaRPr lang="es-MX"/>
        </a:p>
      </dgm:t>
    </dgm:pt>
    <dgm:pt modelId="{953326BF-5266-4135-A483-5603BCEE2C4B}" type="sibTrans" cxnId="{8125B4D1-2D8B-46CD-AA96-49D26E3BF480}">
      <dgm:prSet/>
      <dgm:spPr/>
      <dgm:t>
        <a:bodyPr/>
        <a:lstStyle/>
        <a:p>
          <a:endParaRPr lang="es-MX"/>
        </a:p>
      </dgm:t>
    </dgm:pt>
    <dgm:pt modelId="{127AFE89-B8E2-4B4A-A588-3A9195D0C2FC}">
      <dgm:prSet custT="1"/>
      <dgm:spPr/>
      <dgm:t>
        <a:bodyPr/>
        <a:lstStyle/>
        <a:p>
          <a:pPr algn="ctr"/>
          <a:endParaRPr lang="es-MX" sz="1600" dirty="0">
            <a:solidFill>
              <a:schemeClr val="bg1"/>
            </a:solidFill>
          </a:endParaRPr>
        </a:p>
      </dgm:t>
    </dgm:pt>
    <dgm:pt modelId="{BB4E3C05-3F32-447C-A481-7C3EC63D3F81}" type="parTrans" cxnId="{88FE1C66-A988-41AC-9CA7-1E259D90C2DE}">
      <dgm:prSet/>
      <dgm:spPr/>
      <dgm:t>
        <a:bodyPr/>
        <a:lstStyle/>
        <a:p>
          <a:endParaRPr lang="es-MX"/>
        </a:p>
      </dgm:t>
    </dgm:pt>
    <dgm:pt modelId="{095B65EF-181E-40C1-A8B9-06E9DD470389}" type="sibTrans" cxnId="{88FE1C66-A988-41AC-9CA7-1E259D90C2DE}">
      <dgm:prSet/>
      <dgm:spPr/>
      <dgm:t>
        <a:bodyPr/>
        <a:lstStyle/>
        <a:p>
          <a:endParaRPr lang="es-MX"/>
        </a:p>
      </dgm:t>
    </dgm:pt>
    <dgm:pt modelId="{CEE55E6F-0D1E-4055-BC53-6BAAFB494CE2}">
      <dgm:prSet phldrT="[Text]" custT="1"/>
      <dgm:spPr/>
      <dgm:t>
        <a:bodyPr/>
        <a:lstStyle/>
        <a:p>
          <a:pPr marL="171450" indent="0" algn="ctr" defTabSz="711200">
            <a:lnSpc>
              <a:spcPct val="90000"/>
            </a:lnSpc>
            <a:spcBef>
              <a:spcPct val="0"/>
            </a:spcBef>
            <a:spcAft>
              <a:spcPct val="15000"/>
            </a:spcAft>
            <a:buNone/>
          </a:pPr>
          <a:endParaRPr lang="es-MX" sz="1600" dirty="0">
            <a:solidFill>
              <a:schemeClr val="bg1"/>
            </a:solidFill>
          </a:endParaRPr>
        </a:p>
      </dgm:t>
    </dgm:pt>
    <dgm:pt modelId="{110D2F26-5CA9-4F99-8C9D-1C809D8BB6B5}" type="parTrans" cxnId="{0020A7B7-2ADB-41F1-B9DE-7A2AA92D31F5}">
      <dgm:prSet/>
      <dgm:spPr/>
      <dgm:t>
        <a:bodyPr/>
        <a:lstStyle/>
        <a:p>
          <a:endParaRPr lang="es-MX"/>
        </a:p>
      </dgm:t>
    </dgm:pt>
    <dgm:pt modelId="{776CE8F1-81E4-4745-97B5-AF4F388BCE5D}" type="sibTrans" cxnId="{0020A7B7-2ADB-41F1-B9DE-7A2AA92D31F5}">
      <dgm:prSet/>
      <dgm:spPr/>
      <dgm:t>
        <a:bodyPr/>
        <a:lstStyle/>
        <a:p>
          <a:endParaRPr lang="es-MX"/>
        </a:p>
      </dgm:t>
    </dgm:pt>
    <dgm:pt modelId="{1A998B29-7502-4945-88B9-676F3AAB6CA6}" type="pres">
      <dgm:prSet presAssocID="{EDD7091A-56CB-46A5-B66E-B068D52F9DE4}" presName="Name0" presStyleCnt="0">
        <dgm:presLayoutVars>
          <dgm:dir/>
          <dgm:animLvl val="lvl"/>
          <dgm:resizeHandles/>
        </dgm:presLayoutVars>
      </dgm:prSet>
      <dgm:spPr/>
      <dgm:t>
        <a:bodyPr/>
        <a:lstStyle/>
        <a:p>
          <a:endParaRPr lang="es-MX"/>
        </a:p>
      </dgm:t>
    </dgm:pt>
    <dgm:pt modelId="{A5634D49-CEAE-41F0-8ABA-D891B361272C}" type="pres">
      <dgm:prSet presAssocID="{6B213D77-7E90-4DAA-8CC4-7F7845E5DA92}" presName="linNode" presStyleCnt="0"/>
      <dgm:spPr/>
      <dgm:t>
        <a:bodyPr/>
        <a:lstStyle/>
        <a:p>
          <a:endParaRPr lang="es-MX"/>
        </a:p>
      </dgm:t>
    </dgm:pt>
    <dgm:pt modelId="{4DFB1E03-BCC3-4BBE-AEFF-AA650A4BE9D9}" type="pres">
      <dgm:prSet presAssocID="{6B213D77-7E90-4DAA-8CC4-7F7845E5DA92}" presName="parentShp" presStyleLbl="node1" presStyleIdx="0" presStyleCnt="2" custScaleX="88154" custScaleY="86472" custLinFactNeighborX="-5226" custLinFactNeighborY="340">
        <dgm:presLayoutVars>
          <dgm:bulletEnabled val="1"/>
        </dgm:presLayoutVars>
      </dgm:prSet>
      <dgm:spPr/>
      <dgm:t>
        <a:bodyPr/>
        <a:lstStyle/>
        <a:p>
          <a:endParaRPr lang="es-MX"/>
        </a:p>
      </dgm:t>
    </dgm:pt>
    <dgm:pt modelId="{C8A77B61-A2F8-42D8-8F39-04B08DAAB6E8}" type="pres">
      <dgm:prSet presAssocID="{6B213D77-7E90-4DAA-8CC4-7F7845E5DA92}" presName="childShp" presStyleLbl="bgAccFollowNode1" presStyleIdx="0" presStyleCnt="2" custScaleY="99181" custLinFactNeighborX="-3310" custLinFactNeighborY="4709">
        <dgm:presLayoutVars>
          <dgm:bulletEnabled val="1"/>
        </dgm:presLayoutVars>
      </dgm:prSet>
      <dgm:spPr/>
      <dgm:t>
        <a:bodyPr/>
        <a:lstStyle/>
        <a:p>
          <a:endParaRPr lang="es-MX"/>
        </a:p>
      </dgm:t>
    </dgm:pt>
    <dgm:pt modelId="{096904E3-E708-4666-8198-63550A132E41}" type="pres">
      <dgm:prSet presAssocID="{A5BA4BE6-0D0E-4D59-A533-8500855B4573}" presName="spacing" presStyleCnt="0"/>
      <dgm:spPr/>
      <dgm:t>
        <a:bodyPr/>
        <a:lstStyle/>
        <a:p>
          <a:endParaRPr lang="es-MX"/>
        </a:p>
      </dgm:t>
    </dgm:pt>
    <dgm:pt modelId="{3629A797-B6A9-4410-B991-6F4B51C45246}" type="pres">
      <dgm:prSet presAssocID="{44CEDC27-D47B-47CE-9EFB-56BE2F049B7C}" presName="linNode" presStyleCnt="0"/>
      <dgm:spPr/>
      <dgm:t>
        <a:bodyPr/>
        <a:lstStyle/>
        <a:p>
          <a:endParaRPr lang="es-MX"/>
        </a:p>
      </dgm:t>
    </dgm:pt>
    <dgm:pt modelId="{845FE34C-F162-4BA2-84F4-4AA030C2C269}" type="pres">
      <dgm:prSet presAssocID="{44CEDC27-D47B-47CE-9EFB-56BE2F049B7C}" presName="parentShp" presStyleLbl="node1" presStyleIdx="1" presStyleCnt="2" custScaleX="94773" custScaleY="79379">
        <dgm:presLayoutVars>
          <dgm:bulletEnabled val="1"/>
        </dgm:presLayoutVars>
      </dgm:prSet>
      <dgm:spPr/>
      <dgm:t>
        <a:bodyPr/>
        <a:lstStyle/>
        <a:p>
          <a:endParaRPr lang="es-MX"/>
        </a:p>
      </dgm:t>
    </dgm:pt>
    <dgm:pt modelId="{1BA7F871-7014-41FE-9515-B14FAC792498}" type="pres">
      <dgm:prSet presAssocID="{44CEDC27-D47B-47CE-9EFB-56BE2F049B7C}" presName="childShp" presStyleLbl="bgAccFollowNode1" presStyleIdx="1" presStyleCnt="2" custLinFactNeighborX="-3310" custLinFactNeighborY="117">
        <dgm:presLayoutVars>
          <dgm:bulletEnabled val="1"/>
        </dgm:presLayoutVars>
      </dgm:prSet>
      <dgm:spPr/>
      <dgm:t>
        <a:bodyPr/>
        <a:lstStyle/>
        <a:p>
          <a:endParaRPr lang="es-MX"/>
        </a:p>
      </dgm:t>
    </dgm:pt>
  </dgm:ptLst>
  <dgm:cxnLst>
    <dgm:cxn modelId="{755321CC-5603-4131-8946-31DC48DAEDB1}" type="presOf" srcId="{CEE55E6F-0D1E-4055-BC53-6BAAFB494CE2}" destId="{C8A77B61-A2F8-42D8-8F39-04B08DAAB6E8}" srcOrd="0" destOrd="0" presId="urn:microsoft.com/office/officeart/2005/8/layout/vList6"/>
    <dgm:cxn modelId="{404C56FB-B4D3-48D8-8556-37A15B589EC6}" type="presOf" srcId="{127AFE89-B8E2-4B4A-A588-3A9195D0C2FC}" destId="{1BA7F871-7014-41FE-9515-B14FAC792498}" srcOrd="0" destOrd="0" presId="urn:microsoft.com/office/officeart/2005/8/layout/vList6"/>
    <dgm:cxn modelId="{692FD3B4-F193-4602-8C90-946C0483AA19}" type="presOf" srcId="{44CEDC27-D47B-47CE-9EFB-56BE2F049B7C}" destId="{845FE34C-F162-4BA2-84F4-4AA030C2C269}" srcOrd="0" destOrd="0" presId="urn:microsoft.com/office/officeart/2005/8/layout/vList6"/>
    <dgm:cxn modelId="{A759BEC2-71A5-4B95-94DB-A4005CF96D38}" type="presOf" srcId="{EDD7091A-56CB-46A5-B66E-B068D52F9DE4}" destId="{1A998B29-7502-4945-88B9-676F3AAB6CA6}" srcOrd="0" destOrd="0" presId="urn:microsoft.com/office/officeart/2005/8/layout/vList6"/>
    <dgm:cxn modelId="{88FE1C66-A988-41AC-9CA7-1E259D90C2DE}" srcId="{44CEDC27-D47B-47CE-9EFB-56BE2F049B7C}" destId="{127AFE89-B8E2-4B4A-A588-3A9195D0C2FC}" srcOrd="0" destOrd="0" parTransId="{BB4E3C05-3F32-447C-A481-7C3EC63D3F81}" sibTransId="{095B65EF-181E-40C1-A8B9-06E9DD470389}"/>
    <dgm:cxn modelId="{0020A7B7-2ADB-41F1-B9DE-7A2AA92D31F5}" srcId="{6B213D77-7E90-4DAA-8CC4-7F7845E5DA92}" destId="{CEE55E6F-0D1E-4055-BC53-6BAAFB494CE2}" srcOrd="0" destOrd="0" parTransId="{110D2F26-5CA9-4F99-8C9D-1C809D8BB6B5}" sibTransId="{776CE8F1-81E4-4745-97B5-AF4F388BCE5D}"/>
    <dgm:cxn modelId="{4F539654-985D-43CA-9AD6-4778B0B4779C}" type="presOf" srcId="{3ECCEF77-DA0E-40E1-B4BB-5A67FF942947}" destId="{C8A77B61-A2F8-42D8-8F39-04B08DAAB6E8}" srcOrd="0" destOrd="1" presId="urn:microsoft.com/office/officeart/2005/8/layout/vList6"/>
    <dgm:cxn modelId="{8125B4D1-2D8B-46CD-AA96-49D26E3BF480}" srcId="{44CEDC27-D47B-47CE-9EFB-56BE2F049B7C}" destId="{44536869-937F-4CF8-AEDD-6B3334B8421F}" srcOrd="1" destOrd="0" parTransId="{E0CF736F-EE1B-461C-8563-B83A99961A4B}" sibTransId="{953326BF-5266-4135-A483-5603BCEE2C4B}"/>
    <dgm:cxn modelId="{D4EAE7B7-E50D-47F1-A0C0-7F16E89B67FA}" srcId="{EDD7091A-56CB-46A5-B66E-B068D52F9DE4}" destId="{44CEDC27-D47B-47CE-9EFB-56BE2F049B7C}" srcOrd="1" destOrd="0" parTransId="{2AA6FAB7-33A3-449E-BF98-7B8A8597C4A1}" sibTransId="{5CC6DECE-F67A-415F-A78D-8CD2E61F6C9C}"/>
    <dgm:cxn modelId="{0F93B4EC-93B0-4A6A-94E4-9BD4A2D8712A}" type="presOf" srcId="{6B213D77-7E90-4DAA-8CC4-7F7845E5DA92}" destId="{4DFB1E03-BCC3-4BBE-AEFF-AA650A4BE9D9}" srcOrd="0" destOrd="0" presId="urn:microsoft.com/office/officeart/2005/8/layout/vList6"/>
    <dgm:cxn modelId="{00E860C5-C623-4AB0-B304-A46E14920C0A}" srcId="{EDD7091A-56CB-46A5-B66E-B068D52F9DE4}" destId="{6B213D77-7E90-4DAA-8CC4-7F7845E5DA92}" srcOrd="0" destOrd="0" parTransId="{75185582-F440-4490-BE16-05FD794EBF66}" sibTransId="{A5BA4BE6-0D0E-4D59-A533-8500855B4573}"/>
    <dgm:cxn modelId="{9747C269-4F99-4123-A3C1-649F7C1560AB}" srcId="{6B213D77-7E90-4DAA-8CC4-7F7845E5DA92}" destId="{3ECCEF77-DA0E-40E1-B4BB-5A67FF942947}" srcOrd="1" destOrd="0" parTransId="{22F5D837-112F-4407-AC3B-3C4522A136C2}" sibTransId="{63278A3A-224B-45BB-88CA-4EDA28CF5EDB}"/>
    <dgm:cxn modelId="{3383D4EA-CA99-4797-93F7-2C63B8543E44}" type="presOf" srcId="{44536869-937F-4CF8-AEDD-6B3334B8421F}" destId="{1BA7F871-7014-41FE-9515-B14FAC792498}" srcOrd="0" destOrd="1" presId="urn:microsoft.com/office/officeart/2005/8/layout/vList6"/>
    <dgm:cxn modelId="{2D0DAB4E-2EC5-4192-87A8-40D8AEEED985}" type="presParOf" srcId="{1A998B29-7502-4945-88B9-676F3AAB6CA6}" destId="{A5634D49-CEAE-41F0-8ABA-D891B361272C}" srcOrd="0" destOrd="0" presId="urn:microsoft.com/office/officeart/2005/8/layout/vList6"/>
    <dgm:cxn modelId="{1BEFF757-1C70-4328-895D-1EE2C377EB8C}" type="presParOf" srcId="{A5634D49-CEAE-41F0-8ABA-D891B361272C}" destId="{4DFB1E03-BCC3-4BBE-AEFF-AA650A4BE9D9}" srcOrd="0" destOrd="0" presId="urn:microsoft.com/office/officeart/2005/8/layout/vList6"/>
    <dgm:cxn modelId="{DF38B9A5-2223-4B2E-9B3E-0A38733FCF43}" type="presParOf" srcId="{A5634D49-CEAE-41F0-8ABA-D891B361272C}" destId="{C8A77B61-A2F8-42D8-8F39-04B08DAAB6E8}" srcOrd="1" destOrd="0" presId="urn:microsoft.com/office/officeart/2005/8/layout/vList6"/>
    <dgm:cxn modelId="{C34F1CDF-9662-4EAE-9656-5B2ED3B7BEAB}" type="presParOf" srcId="{1A998B29-7502-4945-88B9-676F3AAB6CA6}" destId="{096904E3-E708-4666-8198-63550A132E41}" srcOrd="1" destOrd="0" presId="urn:microsoft.com/office/officeart/2005/8/layout/vList6"/>
    <dgm:cxn modelId="{E43AF5DC-6707-40C4-8592-53F4C1EDD2D1}" type="presParOf" srcId="{1A998B29-7502-4945-88B9-676F3AAB6CA6}" destId="{3629A797-B6A9-4410-B991-6F4B51C45246}" srcOrd="2" destOrd="0" presId="urn:microsoft.com/office/officeart/2005/8/layout/vList6"/>
    <dgm:cxn modelId="{D88D0B7E-9E17-439B-84DD-3430B19FBF35}" type="presParOf" srcId="{3629A797-B6A9-4410-B991-6F4B51C45246}" destId="{845FE34C-F162-4BA2-84F4-4AA030C2C269}" srcOrd="0" destOrd="0" presId="urn:microsoft.com/office/officeart/2005/8/layout/vList6"/>
    <dgm:cxn modelId="{3D26D160-CF57-4B69-AB4E-53D1272DF6C9}" type="presParOf" srcId="{3629A797-B6A9-4410-B991-6F4B51C45246}" destId="{1BA7F871-7014-41FE-9515-B14FAC792498}"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A42CC0E-3060-48D1-87EB-704C17AA0123}" type="doc">
      <dgm:prSet loTypeId="urn:microsoft.com/office/officeart/2005/8/layout/vProcess5" loCatId="process" qsTypeId="urn:microsoft.com/office/officeart/2005/8/quickstyle/simple1" qsCatId="simple" csTypeId="urn:microsoft.com/office/officeart/2005/8/colors/accent2_3" csCatId="accent2" phldr="1"/>
      <dgm:spPr/>
      <dgm:t>
        <a:bodyPr/>
        <a:lstStyle/>
        <a:p>
          <a:endParaRPr lang="es-MX"/>
        </a:p>
      </dgm:t>
    </dgm:pt>
    <dgm:pt modelId="{EB887AF7-F419-43F5-A3FA-8E3941E0157E}">
      <dgm:prSet phldrT="[Text]" custT="1"/>
      <dgm:spPr/>
      <dgm:t>
        <a:bodyPr/>
        <a:lstStyle/>
        <a:p>
          <a:pPr marL="0" marR="0" indent="0" algn="l" defTabSz="914400" eaLnBrk="1" fontAlgn="auto" latinLnBrk="0" hangingPunct="1">
            <a:lnSpc>
              <a:spcPct val="100000"/>
            </a:lnSpc>
            <a:spcBef>
              <a:spcPts val="0"/>
            </a:spcBef>
            <a:spcAft>
              <a:spcPts val="0"/>
            </a:spcAft>
            <a:buClrTx/>
            <a:buSzTx/>
            <a:buFontTx/>
            <a:buNone/>
            <a:tabLst/>
            <a:defRPr/>
          </a:pPr>
          <a:r>
            <a:rPr lang="es-MX" sz="1800" b="1" dirty="0" smtClean="0"/>
            <a:t>SISTEMAS PLURIPARTIDISTAS: </a:t>
          </a:r>
        </a:p>
        <a:p>
          <a:pPr marL="0" marR="0" indent="0" algn="l" defTabSz="1066800" eaLnBrk="1" fontAlgn="auto" latinLnBrk="0" hangingPunct="1">
            <a:lnSpc>
              <a:spcPct val="90000"/>
            </a:lnSpc>
            <a:spcBef>
              <a:spcPct val="0"/>
            </a:spcBef>
            <a:spcAft>
              <a:spcPct val="35000"/>
            </a:spcAft>
            <a:buClrTx/>
            <a:buSzTx/>
            <a:buFontTx/>
            <a:buNone/>
            <a:tabLst/>
            <a:defRPr/>
          </a:pPr>
          <a:endParaRPr lang="es-MX" sz="1600" dirty="0" smtClean="0"/>
        </a:p>
        <a:p>
          <a:pPr marL="0" marR="0" indent="0" algn="ctr" defTabSz="1066800" eaLnBrk="1" fontAlgn="auto" latinLnBrk="0" hangingPunct="1">
            <a:lnSpc>
              <a:spcPct val="90000"/>
            </a:lnSpc>
            <a:spcBef>
              <a:spcPct val="0"/>
            </a:spcBef>
            <a:spcAft>
              <a:spcPct val="35000"/>
            </a:spcAft>
            <a:buClrTx/>
            <a:buSzTx/>
            <a:buFontTx/>
            <a:buNone/>
            <a:tabLst/>
            <a:defRPr/>
          </a:pPr>
          <a:r>
            <a:rPr lang="es-MX" sz="1600" dirty="0" smtClean="0"/>
            <a:t>TIENE SENTIDO UN AUTORITARISMO O TOTALITARISMO MONOPARTIDISTA</a:t>
          </a:r>
        </a:p>
        <a:p>
          <a:pPr algn="l" defTabSz="1066800">
            <a:lnSpc>
              <a:spcPct val="90000"/>
            </a:lnSpc>
            <a:spcBef>
              <a:spcPct val="0"/>
            </a:spcBef>
            <a:spcAft>
              <a:spcPct val="35000"/>
            </a:spcAft>
          </a:pPr>
          <a:endParaRPr lang="es-MX" sz="1900" dirty="0"/>
        </a:p>
      </dgm:t>
    </dgm:pt>
    <dgm:pt modelId="{D10E6BB1-7162-4D00-A965-FFFD70EC1452}" type="parTrans" cxnId="{6E4CD70E-E353-4677-B51E-EADD661EA865}">
      <dgm:prSet/>
      <dgm:spPr/>
      <dgm:t>
        <a:bodyPr/>
        <a:lstStyle/>
        <a:p>
          <a:endParaRPr lang="es-MX"/>
        </a:p>
      </dgm:t>
    </dgm:pt>
    <dgm:pt modelId="{DF1E4019-F71A-45D3-937B-9E9967D5019C}" type="sibTrans" cxnId="{6E4CD70E-E353-4677-B51E-EADD661EA865}">
      <dgm:prSet/>
      <dgm:spPr/>
      <dgm:t>
        <a:bodyPr/>
        <a:lstStyle/>
        <a:p>
          <a:endParaRPr lang="es-MX"/>
        </a:p>
      </dgm:t>
    </dgm:pt>
    <dgm:pt modelId="{2EE1B775-13A5-4D50-96D4-60AE8693FF4B}">
      <dgm:prSet/>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s-MX" u="none" dirty="0" smtClean="0"/>
            <a:t>SE SUBDIVIDE EN:</a:t>
          </a:r>
        </a:p>
        <a:p>
          <a:pPr algn="l" defTabSz="1733550">
            <a:lnSpc>
              <a:spcPct val="90000"/>
            </a:lnSpc>
            <a:spcBef>
              <a:spcPct val="0"/>
            </a:spcBef>
            <a:spcAft>
              <a:spcPct val="35000"/>
            </a:spcAft>
          </a:pPr>
          <a:endParaRPr lang="es-MX" u="none" dirty="0"/>
        </a:p>
      </dgm:t>
    </dgm:pt>
    <dgm:pt modelId="{3E33C271-927A-4C93-BB3A-B2BA5D7234D9}" type="parTrans" cxnId="{EECDCDC2-24B8-4B9B-AEA4-3EF5EE34A926}">
      <dgm:prSet/>
      <dgm:spPr/>
      <dgm:t>
        <a:bodyPr/>
        <a:lstStyle/>
        <a:p>
          <a:endParaRPr lang="es-MX"/>
        </a:p>
      </dgm:t>
    </dgm:pt>
    <dgm:pt modelId="{165E79E2-444C-4D47-B03A-0CEEBBF03652}" type="sibTrans" cxnId="{EECDCDC2-24B8-4B9B-AEA4-3EF5EE34A926}">
      <dgm:prSet/>
      <dgm:spPr/>
      <dgm:t>
        <a:bodyPr/>
        <a:lstStyle/>
        <a:p>
          <a:endParaRPr lang="es-MX"/>
        </a:p>
      </dgm:t>
    </dgm:pt>
    <dgm:pt modelId="{CB216B4A-9E1A-4344-B681-1B1651F121B0}">
      <dgm:prSet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s-MX" sz="1400" i="0" dirty="0" smtClean="0"/>
            <a:t>PLURIPARTIDISMO APARENCIAL: LOS PARTIDOS SATÉLITES CARECEN DE AUTONOMÍA, DE SUSTANCIA POLÍTICA, Y AUN DE EXISTENCIA REA</a:t>
          </a:r>
        </a:p>
        <a:p>
          <a:pPr algn="ctr" defTabSz="755650">
            <a:lnSpc>
              <a:spcPct val="90000"/>
            </a:lnSpc>
            <a:spcBef>
              <a:spcPct val="0"/>
            </a:spcBef>
            <a:spcAft>
              <a:spcPct val="35000"/>
            </a:spcAft>
          </a:pPr>
          <a:endParaRPr lang="es-MX" sz="1400" i="0" dirty="0"/>
        </a:p>
      </dgm:t>
    </dgm:pt>
    <dgm:pt modelId="{FB03B5B1-760B-44A4-BBA9-9297178CE4B2}" type="parTrans" cxnId="{083E0F2D-BEF5-4222-8681-4BC17C0CD451}">
      <dgm:prSet/>
      <dgm:spPr/>
      <dgm:t>
        <a:bodyPr/>
        <a:lstStyle/>
        <a:p>
          <a:endParaRPr lang="es-MX"/>
        </a:p>
      </dgm:t>
    </dgm:pt>
    <dgm:pt modelId="{338F1B2F-AB29-4A11-AB2F-4FE9DEEFDFDE}" type="sibTrans" cxnId="{083E0F2D-BEF5-4222-8681-4BC17C0CD451}">
      <dgm:prSet/>
      <dgm:spPr/>
      <dgm:t>
        <a:bodyPr/>
        <a:lstStyle/>
        <a:p>
          <a:endParaRPr lang="es-MX"/>
        </a:p>
      </dgm:t>
    </dgm:pt>
    <dgm:pt modelId="{8EB2354E-EABC-4FBF-8767-64675B9F85A6}">
      <dgm:prSet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s-MX" sz="1400" i="0" dirty="0" smtClean="0"/>
            <a:t>PLURIPARTIDISMO DEPENDIENTE: </a:t>
          </a:r>
        </a:p>
        <a:p>
          <a:pPr marL="0" marR="0" indent="0" algn="ctr" defTabSz="977900" eaLnBrk="1" fontAlgn="auto" latinLnBrk="0" hangingPunct="1">
            <a:lnSpc>
              <a:spcPct val="90000"/>
            </a:lnSpc>
            <a:spcBef>
              <a:spcPct val="0"/>
            </a:spcBef>
            <a:spcAft>
              <a:spcPct val="35000"/>
            </a:spcAft>
            <a:buClrTx/>
            <a:buSzTx/>
            <a:buFontTx/>
            <a:buNone/>
            <a:tabLst/>
            <a:defRPr/>
          </a:pPr>
          <a:r>
            <a:rPr lang="es-MX" sz="1400" i="0" dirty="0" smtClean="0"/>
            <a:t>LOS PARTIDOS SATÉLITES CARECEN DE AUTÉNTICA AUTONOMÍA POLÍTICA Y HAN DE ASUMIR LOS CONTENIDOS PROGRAMÁTICOS SUSTANCIALES DEL PARTIDO DEL ESTADO,</a:t>
          </a:r>
        </a:p>
        <a:p>
          <a:pPr algn="l" defTabSz="977900">
            <a:lnSpc>
              <a:spcPct val="90000"/>
            </a:lnSpc>
            <a:spcBef>
              <a:spcPct val="0"/>
            </a:spcBef>
            <a:spcAft>
              <a:spcPct val="35000"/>
            </a:spcAft>
          </a:pPr>
          <a:endParaRPr lang="es-MX" sz="1400" i="0" dirty="0"/>
        </a:p>
      </dgm:t>
    </dgm:pt>
    <dgm:pt modelId="{0D52A260-D19C-43F9-9271-3ACFBD2ABE11}" type="parTrans" cxnId="{3003C90A-98A3-452B-8B6D-946F3BF840CD}">
      <dgm:prSet/>
      <dgm:spPr/>
      <dgm:t>
        <a:bodyPr/>
        <a:lstStyle/>
        <a:p>
          <a:endParaRPr lang="es-MX"/>
        </a:p>
      </dgm:t>
    </dgm:pt>
    <dgm:pt modelId="{775F03B2-BD7B-4AB2-9F1B-6ED86777034D}" type="sibTrans" cxnId="{3003C90A-98A3-452B-8B6D-946F3BF840CD}">
      <dgm:prSet/>
      <dgm:spPr/>
      <dgm:t>
        <a:bodyPr/>
        <a:lstStyle/>
        <a:p>
          <a:endParaRPr lang="es-MX"/>
        </a:p>
      </dgm:t>
    </dgm:pt>
    <dgm:pt modelId="{66ACFF51-C5C7-464A-A301-C213D2261618}" type="pres">
      <dgm:prSet presAssocID="{2A42CC0E-3060-48D1-87EB-704C17AA0123}" presName="outerComposite" presStyleCnt="0">
        <dgm:presLayoutVars>
          <dgm:chMax val="5"/>
          <dgm:dir/>
          <dgm:resizeHandles val="exact"/>
        </dgm:presLayoutVars>
      </dgm:prSet>
      <dgm:spPr/>
      <dgm:t>
        <a:bodyPr/>
        <a:lstStyle/>
        <a:p>
          <a:endParaRPr lang="es-MX"/>
        </a:p>
      </dgm:t>
    </dgm:pt>
    <dgm:pt modelId="{6C7DEC7D-29B1-43AB-82F2-AB2E894A82C7}" type="pres">
      <dgm:prSet presAssocID="{2A42CC0E-3060-48D1-87EB-704C17AA0123}" presName="dummyMaxCanvas" presStyleCnt="0">
        <dgm:presLayoutVars/>
      </dgm:prSet>
      <dgm:spPr/>
      <dgm:t>
        <a:bodyPr/>
        <a:lstStyle/>
        <a:p>
          <a:endParaRPr lang="es-MX"/>
        </a:p>
      </dgm:t>
    </dgm:pt>
    <dgm:pt modelId="{63AC7252-CE46-4075-92E9-31D1E15042A8}" type="pres">
      <dgm:prSet presAssocID="{2A42CC0E-3060-48D1-87EB-704C17AA0123}" presName="FourNodes_1" presStyleLbl="node1" presStyleIdx="0" presStyleCnt="4" custScaleX="97931" custScaleY="145364" custLinFactNeighborX="-489" custLinFactNeighborY="3550">
        <dgm:presLayoutVars>
          <dgm:bulletEnabled val="1"/>
        </dgm:presLayoutVars>
      </dgm:prSet>
      <dgm:spPr/>
      <dgm:t>
        <a:bodyPr/>
        <a:lstStyle/>
        <a:p>
          <a:endParaRPr lang="es-MX"/>
        </a:p>
      </dgm:t>
    </dgm:pt>
    <dgm:pt modelId="{0433D8C6-514B-4414-BBC7-347A56542F41}" type="pres">
      <dgm:prSet presAssocID="{2A42CC0E-3060-48D1-87EB-704C17AA0123}" presName="FourNodes_2" presStyleLbl="node1" presStyleIdx="1" presStyleCnt="4">
        <dgm:presLayoutVars>
          <dgm:bulletEnabled val="1"/>
        </dgm:presLayoutVars>
      </dgm:prSet>
      <dgm:spPr/>
      <dgm:t>
        <a:bodyPr/>
        <a:lstStyle/>
        <a:p>
          <a:endParaRPr lang="es-MX"/>
        </a:p>
      </dgm:t>
    </dgm:pt>
    <dgm:pt modelId="{82FB7785-80A7-4EA4-8C1B-0B4F1CAA2E1B}" type="pres">
      <dgm:prSet presAssocID="{2A42CC0E-3060-48D1-87EB-704C17AA0123}" presName="FourNodes_3" presStyleLbl="node1" presStyleIdx="2" presStyleCnt="4">
        <dgm:presLayoutVars>
          <dgm:bulletEnabled val="1"/>
        </dgm:presLayoutVars>
      </dgm:prSet>
      <dgm:spPr/>
      <dgm:t>
        <a:bodyPr/>
        <a:lstStyle/>
        <a:p>
          <a:endParaRPr lang="es-MX"/>
        </a:p>
      </dgm:t>
    </dgm:pt>
    <dgm:pt modelId="{80A1D9E3-32A8-4D37-8503-A34D402A6C65}" type="pres">
      <dgm:prSet presAssocID="{2A42CC0E-3060-48D1-87EB-704C17AA0123}" presName="FourNodes_4" presStyleLbl="node1" presStyleIdx="3" presStyleCnt="4" custScaleY="120321">
        <dgm:presLayoutVars>
          <dgm:bulletEnabled val="1"/>
        </dgm:presLayoutVars>
      </dgm:prSet>
      <dgm:spPr/>
      <dgm:t>
        <a:bodyPr/>
        <a:lstStyle/>
        <a:p>
          <a:endParaRPr lang="es-MX"/>
        </a:p>
      </dgm:t>
    </dgm:pt>
    <dgm:pt modelId="{8F977E74-B90B-415E-B903-2784C18EC743}" type="pres">
      <dgm:prSet presAssocID="{2A42CC0E-3060-48D1-87EB-704C17AA0123}" presName="FourConn_1-2" presStyleLbl="fgAccFollowNode1" presStyleIdx="0" presStyleCnt="3">
        <dgm:presLayoutVars>
          <dgm:bulletEnabled val="1"/>
        </dgm:presLayoutVars>
      </dgm:prSet>
      <dgm:spPr/>
      <dgm:t>
        <a:bodyPr/>
        <a:lstStyle/>
        <a:p>
          <a:endParaRPr lang="es-MX"/>
        </a:p>
      </dgm:t>
    </dgm:pt>
    <dgm:pt modelId="{5A30BC6B-D3FA-463F-9037-61C524EDE5EF}" type="pres">
      <dgm:prSet presAssocID="{2A42CC0E-3060-48D1-87EB-704C17AA0123}" presName="FourConn_2-3" presStyleLbl="fgAccFollowNode1" presStyleIdx="1" presStyleCnt="3">
        <dgm:presLayoutVars>
          <dgm:bulletEnabled val="1"/>
        </dgm:presLayoutVars>
      </dgm:prSet>
      <dgm:spPr/>
      <dgm:t>
        <a:bodyPr/>
        <a:lstStyle/>
        <a:p>
          <a:endParaRPr lang="es-MX"/>
        </a:p>
      </dgm:t>
    </dgm:pt>
    <dgm:pt modelId="{CEA96A6B-936D-4542-92B5-EB22CFBBF254}" type="pres">
      <dgm:prSet presAssocID="{2A42CC0E-3060-48D1-87EB-704C17AA0123}" presName="FourConn_3-4" presStyleLbl="fgAccFollowNode1" presStyleIdx="2" presStyleCnt="3">
        <dgm:presLayoutVars>
          <dgm:bulletEnabled val="1"/>
        </dgm:presLayoutVars>
      </dgm:prSet>
      <dgm:spPr/>
      <dgm:t>
        <a:bodyPr/>
        <a:lstStyle/>
        <a:p>
          <a:endParaRPr lang="es-MX"/>
        </a:p>
      </dgm:t>
    </dgm:pt>
    <dgm:pt modelId="{253C81DB-0087-475D-8396-57485CF27129}" type="pres">
      <dgm:prSet presAssocID="{2A42CC0E-3060-48D1-87EB-704C17AA0123}" presName="FourNodes_1_text" presStyleLbl="node1" presStyleIdx="3" presStyleCnt="4">
        <dgm:presLayoutVars>
          <dgm:bulletEnabled val="1"/>
        </dgm:presLayoutVars>
      </dgm:prSet>
      <dgm:spPr/>
      <dgm:t>
        <a:bodyPr/>
        <a:lstStyle/>
        <a:p>
          <a:endParaRPr lang="es-MX"/>
        </a:p>
      </dgm:t>
    </dgm:pt>
    <dgm:pt modelId="{2D50BC45-1503-40EE-8E19-41D8F25EFBA2}" type="pres">
      <dgm:prSet presAssocID="{2A42CC0E-3060-48D1-87EB-704C17AA0123}" presName="FourNodes_2_text" presStyleLbl="node1" presStyleIdx="3" presStyleCnt="4">
        <dgm:presLayoutVars>
          <dgm:bulletEnabled val="1"/>
        </dgm:presLayoutVars>
      </dgm:prSet>
      <dgm:spPr/>
      <dgm:t>
        <a:bodyPr/>
        <a:lstStyle/>
        <a:p>
          <a:endParaRPr lang="es-MX"/>
        </a:p>
      </dgm:t>
    </dgm:pt>
    <dgm:pt modelId="{D137B70C-D5E8-4D75-8D7D-A59297BDC585}" type="pres">
      <dgm:prSet presAssocID="{2A42CC0E-3060-48D1-87EB-704C17AA0123}" presName="FourNodes_3_text" presStyleLbl="node1" presStyleIdx="3" presStyleCnt="4">
        <dgm:presLayoutVars>
          <dgm:bulletEnabled val="1"/>
        </dgm:presLayoutVars>
      </dgm:prSet>
      <dgm:spPr/>
      <dgm:t>
        <a:bodyPr/>
        <a:lstStyle/>
        <a:p>
          <a:endParaRPr lang="es-MX"/>
        </a:p>
      </dgm:t>
    </dgm:pt>
    <dgm:pt modelId="{762CE856-60CF-420F-A527-7646B8977F2D}" type="pres">
      <dgm:prSet presAssocID="{2A42CC0E-3060-48D1-87EB-704C17AA0123}" presName="FourNodes_4_text" presStyleLbl="node1" presStyleIdx="3" presStyleCnt="4">
        <dgm:presLayoutVars>
          <dgm:bulletEnabled val="1"/>
        </dgm:presLayoutVars>
      </dgm:prSet>
      <dgm:spPr/>
      <dgm:t>
        <a:bodyPr/>
        <a:lstStyle/>
        <a:p>
          <a:endParaRPr lang="es-MX"/>
        </a:p>
      </dgm:t>
    </dgm:pt>
  </dgm:ptLst>
  <dgm:cxnLst>
    <dgm:cxn modelId="{6E4CD70E-E353-4677-B51E-EADD661EA865}" srcId="{2A42CC0E-3060-48D1-87EB-704C17AA0123}" destId="{EB887AF7-F419-43F5-A3FA-8E3941E0157E}" srcOrd="0" destOrd="0" parTransId="{D10E6BB1-7162-4D00-A965-FFFD70EC1452}" sibTransId="{DF1E4019-F71A-45D3-937B-9E9967D5019C}"/>
    <dgm:cxn modelId="{A2015B5C-3093-40BB-98FA-2A284DE22C9A}" type="presOf" srcId="{CB216B4A-9E1A-4344-B681-1B1651F121B0}" destId="{82FB7785-80A7-4EA4-8C1B-0B4F1CAA2E1B}" srcOrd="0" destOrd="0" presId="urn:microsoft.com/office/officeart/2005/8/layout/vProcess5"/>
    <dgm:cxn modelId="{083E0F2D-BEF5-4222-8681-4BC17C0CD451}" srcId="{2A42CC0E-3060-48D1-87EB-704C17AA0123}" destId="{CB216B4A-9E1A-4344-B681-1B1651F121B0}" srcOrd="2" destOrd="0" parTransId="{FB03B5B1-760B-44A4-BBA9-9297178CE4B2}" sibTransId="{338F1B2F-AB29-4A11-AB2F-4FE9DEEFDFDE}"/>
    <dgm:cxn modelId="{641B1558-E0D1-416F-81FD-A602658635F3}" type="presOf" srcId="{2EE1B775-13A5-4D50-96D4-60AE8693FF4B}" destId="{0433D8C6-514B-4414-BBC7-347A56542F41}" srcOrd="0" destOrd="0" presId="urn:microsoft.com/office/officeart/2005/8/layout/vProcess5"/>
    <dgm:cxn modelId="{1B162B3E-DBC5-42B0-B2DF-46263FB95F2B}" type="presOf" srcId="{CB216B4A-9E1A-4344-B681-1B1651F121B0}" destId="{D137B70C-D5E8-4D75-8D7D-A59297BDC585}" srcOrd="1" destOrd="0" presId="urn:microsoft.com/office/officeart/2005/8/layout/vProcess5"/>
    <dgm:cxn modelId="{B7BEEF04-73C5-4DB7-ABA3-813DBC892982}" type="presOf" srcId="{EB887AF7-F419-43F5-A3FA-8E3941E0157E}" destId="{63AC7252-CE46-4075-92E9-31D1E15042A8}" srcOrd="0" destOrd="0" presId="urn:microsoft.com/office/officeart/2005/8/layout/vProcess5"/>
    <dgm:cxn modelId="{BFF7DBC7-5DC7-4DFA-9DEB-AFE95C1DE475}" type="presOf" srcId="{2EE1B775-13A5-4D50-96D4-60AE8693FF4B}" destId="{2D50BC45-1503-40EE-8E19-41D8F25EFBA2}" srcOrd="1" destOrd="0" presId="urn:microsoft.com/office/officeart/2005/8/layout/vProcess5"/>
    <dgm:cxn modelId="{3003C90A-98A3-452B-8B6D-946F3BF840CD}" srcId="{2A42CC0E-3060-48D1-87EB-704C17AA0123}" destId="{8EB2354E-EABC-4FBF-8767-64675B9F85A6}" srcOrd="3" destOrd="0" parTransId="{0D52A260-D19C-43F9-9271-3ACFBD2ABE11}" sibTransId="{775F03B2-BD7B-4AB2-9F1B-6ED86777034D}"/>
    <dgm:cxn modelId="{F89808C7-8E2D-444E-87E5-BF6E79E77329}" type="presOf" srcId="{338F1B2F-AB29-4A11-AB2F-4FE9DEEFDFDE}" destId="{CEA96A6B-936D-4542-92B5-EB22CFBBF254}" srcOrd="0" destOrd="0" presId="urn:microsoft.com/office/officeart/2005/8/layout/vProcess5"/>
    <dgm:cxn modelId="{AC151BDD-4A54-4DBE-B6DD-F1BDA0F42115}" type="presOf" srcId="{2A42CC0E-3060-48D1-87EB-704C17AA0123}" destId="{66ACFF51-C5C7-464A-A301-C213D2261618}" srcOrd="0" destOrd="0" presId="urn:microsoft.com/office/officeart/2005/8/layout/vProcess5"/>
    <dgm:cxn modelId="{A4EE17D9-4971-4E20-AFD8-9F1BEC4D5372}" type="presOf" srcId="{DF1E4019-F71A-45D3-937B-9E9967D5019C}" destId="{8F977E74-B90B-415E-B903-2784C18EC743}" srcOrd="0" destOrd="0" presId="urn:microsoft.com/office/officeart/2005/8/layout/vProcess5"/>
    <dgm:cxn modelId="{11AF8C9D-893E-440A-8ACA-399BF5F4D9D3}" type="presOf" srcId="{8EB2354E-EABC-4FBF-8767-64675B9F85A6}" destId="{80A1D9E3-32A8-4D37-8503-A34D402A6C65}" srcOrd="0" destOrd="0" presId="urn:microsoft.com/office/officeart/2005/8/layout/vProcess5"/>
    <dgm:cxn modelId="{13AABCE7-C9FF-424E-A3E7-47F49A2BB162}" type="presOf" srcId="{165E79E2-444C-4D47-B03A-0CEEBBF03652}" destId="{5A30BC6B-D3FA-463F-9037-61C524EDE5EF}" srcOrd="0" destOrd="0" presId="urn:microsoft.com/office/officeart/2005/8/layout/vProcess5"/>
    <dgm:cxn modelId="{EECDCDC2-24B8-4B9B-AEA4-3EF5EE34A926}" srcId="{2A42CC0E-3060-48D1-87EB-704C17AA0123}" destId="{2EE1B775-13A5-4D50-96D4-60AE8693FF4B}" srcOrd="1" destOrd="0" parTransId="{3E33C271-927A-4C93-BB3A-B2BA5D7234D9}" sibTransId="{165E79E2-444C-4D47-B03A-0CEEBBF03652}"/>
    <dgm:cxn modelId="{9199EB6D-EE9F-4F6A-81E3-522149B55A45}" type="presOf" srcId="{EB887AF7-F419-43F5-A3FA-8E3941E0157E}" destId="{253C81DB-0087-475D-8396-57485CF27129}" srcOrd="1" destOrd="0" presId="urn:microsoft.com/office/officeart/2005/8/layout/vProcess5"/>
    <dgm:cxn modelId="{74E845C5-D4DB-449D-9FE1-CE63CAE319AD}" type="presOf" srcId="{8EB2354E-EABC-4FBF-8767-64675B9F85A6}" destId="{762CE856-60CF-420F-A527-7646B8977F2D}" srcOrd="1" destOrd="0" presId="urn:microsoft.com/office/officeart/2005/8/layout/vProcess5"/>
    <dgm:cxn modelId="{21EDF0F5-579F-4A4B-B9BC-5AD96A87AC9F}" type="presParOf" srcId="{66ACFF51-C5C7-464A-A301-C213D2261618}" destId="{6C7DEC7D-29B1-43AB-82F2-AB2E894A82C7}" srcOrd="0" destOrd="0" presId="urn:microsoft.com/office/officeart/2005/8/layout/vProcess5"/>
    <dgm:cxn modelId="{623842F1-C29C-4BC6-992F-5AAE9DF820E1}" type="presParOf" srcId="{66ACFF51-C5C7-464A-A301-C213D2261618}" destId="{63AC7252-CE46-4075-92E9-31D1E15042A8}" srcOrd="1" destOrd="0" presId="urn:microsoft.com/office/officeart/2005/8/layout/vProcess5"/>
    <dgm:cxn modelId="{CF826F3A-735A-48BF-89E5-3FC87ACB7A0A}" type="presParOf" srcId="{66ACFF51-C5C7-464A-A301-C213D2261618}" destId="{0433D8C6-514B-4414-BBC7-347A56542F41}" srcOrd="2" destOrd="0" presId="urn:microsoft.com/office/officeart/2005/8/layout/vProcess5"/>
    <dgm:cxn modelId="{26C58106-3810-4A1A-A2E9-6A9FD960DD0D}" type="presParOf" srcId="{66ACFF51-C5C7-464A-A301-C213D2261618}" destId="{82FB7785-80A7-4EA4-8C1B-0B4F1CAA2E1B}" srcOrd="3" destOrd="0" presId="urn:microsoft.com/office/officeart/2005/8/layout/vProcess5"/>
    <dgm:cxn modelId="{D6277086-DEC1-4EDB-B843-D2CE0E7E48F7}" type="presParOf" srcId="{66ACFF51-C5C7-464A-A301-C213D2261618}" destId="{80A1D9E3-32A8-4D37-8503-A34D402A6C65}" srcOrd="4" destOrd="0" presId="urn:microsoft.com/office/officeart/2005/8/layout/vProcess5"/>
    <dgm:cxn modelId="{278EBE13-32AA-4B70-9931-6DA8DBCEA625}" type="presParOf" srcId="{66ACFF51-C5C7-464A-A301-C213D2261618}" destId="{8F977E74-B90B-415E-B903-2784C18EC743}" srcOrd="5" destOrd="0" presId="urn:microsoft.com/office/officeart/2005/8/layout/vProcess5"/>
    <dgm:cxn modelId="{B1ED2C4C-96D6-45A6-A2BD-8A4B004FAE2F}" type="presParOf" srcId="{66ACFF51-C5C7-464A-A301-C213D2261618}" destId="{5A30BC6B-D3FA-463F-9037-61C524EDE5EF}" srcOrd="6" destOrd="0" presId="urn:microsoft.com/office/officeart/2005/8/layout/vProcess5"/>
    <dgm:cxn modelId="{6E917431-3383-41C9-8118-3FF061307AAD}" type="presParOf" srcId="{66ACFF51-C5C7-464A-A301-C213D2261618}" destId="{CEA96A6B-936D-4542-92B5-EB22CFBBF254}" srcOrd="7" destOrd="0" presId="urn:microsoft.com/office/officeart/2005/8/layout/vProcess5"/>
    <dgm:cxn modelId="{8EC0C81C-CD43-46C7-8D4E-DB6DEA55AFF8}" type="presParOf" srcId="{66ACFF51-C5C7-464A-A301-C213D2261618}" destId="{253C81DB-0087-475D-8396-57485CF27129}" srcOrd="8" destOrd="0" presId="urn:microsoft.com/office/officeart/2005/8/layout/vProcess5"/>
    <dgm:cxn modelId="{27740A50-3067-4F3D-B883-7F1BB4304F09}" type="presParOf" srcId="{66ACFF51-C5C7-464A-A301-C213D2261618}" destId="{2D50BC45-1503-40EE-8E19-41D8F25EFBA2}" srcOrd="9" destOrd="0" presId="urn:microsoft.com/office/officeart/2005/8/layout/vProcess5"/>
    <dgm:cxn modelId="{0BACFC67-945D-4859-9214-F8E57CB36BBD}" type="presParOf" srcId="{66ACFF51-C5C7-464A-A301-C213D2261618}" destId="{D137B70C-D5E8-4D75-8D7D-A59297BDC585}" srcOrd="10" destOrd="0" presId="urn:microsoft.com/office/officeart/2005/8/layout/vProcess5"/>
    <dgm:cxn modelId="{50062BA1-A610-410B-9D9E-D0987F6B450F}" type="presParOf" srcId="{66ACFF51-C5C7-464A-A301-C213D2261618}" destId="{762CE856-60CF-420F-A527-7646B8977F2D}" srcOrd="11"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0F2770-ACEB-46A4-9A5D-941F5FF82BC8}" type="doc">
      <dgm:prSet loTypeId="urn:microsoft.com/office/officeart/2005/8/layout/radial5" loCatId="cycle" qsTypeId="urn:microsoft.com/office/officeart/2005/8/quickstyle/simple3" qsCatId="simple" csTypeId="urn:microsoft.com/office/officeart/2005/8/colors/accent1_5" csCatId="accent1" phldr="1"/>
      <dgm:spPr/>
      <dgm:t>
        <a:bodyPr/>
        <a:lstStyle/>
        <a:p>
          <a:endParaRPr lang="es-MX"/>
        </a:p>
      </dgm:t>
    </dgm:pt>
    <dgm:pt modelId="{606BC434-5403-4ADC-9DF5-0229F4741CEC}">
      <dgm:prSet phldrT="[Text]"/>
      <dgm:spPr/>
      <dgm:t>
        <a:bodyPr/>
        <a:lstStyle/>
        <a:p>
          <a:r>
            <a:rPr lang="es-MX" dirty="0" smtClean="0"/>
            <a:t>PARTIDO POLÍTICO</a:t>
          </a:r>
          <a:endParaRPr lang="es-MX" dirty="0"/>
        </a:p>
      </dgm:t>
    </dgm:pt>
    <dgm:pt modelId="{740BC7C3-C2E0-49A1-B1E0-41DC86B9585D}" type="parTrans" cxnId="{3032220B-273D-46B6-8357-04FD7B116DDB}">
      <dgm:prSet/>
      <dgm:spPr/>
      <dgm:t>
        <a:bodyPr/>
        <a:lstStyle/>
        <a:p>
          <a:endParaRPr lang="es-MX"/>
        </a:p>
      </dgm:t>
    </dgm:pt>
    <dgm:pt modelId="{71EEA2E7-1E5C-4C3E-ACD7-B551120A4951}" type="sibTrans" cxnId="{3032220B-273D-46B6-8357-04FD7B116DDB}">
      <dgm:prSet/>
      <dgm:spPr/>
      <dgm:t>
        <a:bodyPr/>
        <a:lstStyle/>
        <a:p>
          <a:endParaRPr lang="es-MX"/>
        </a:p>
      </dgm:t>
    </dgm:pt>
    <dgm:pt modelId="{4A649B33-36FA-4024-8A6B-8E190DCF4869}">
      <dgm:prSet phldrT="[Text]" custT="1"/>
      <dgm:spPr/>
      <dgm:t>
        <a:bodyPr/>
        <a:lstStyle/>
        <a:p>
          <a:pPr algn="ctr"/>
          <a:r>
            <a:rPr lang="es-MX" sz="1600" dirty="0" smtClean="0"/>
            <a:t>LA EXISTENCIA DE UNA ORGANIZACIÓN DURADERA Y ESTABLE.</a:t>
          </a:r>
          <a:r>
            <a:rPr lang="es-MX" sz="1400" dirty="0" smtClean="0"/>
            <a:t>	</a:t>
          </a:r>
          <a:endParaRPr lang="es-MX" sz="1400" dirty="0"/>
        </a:p>
      </dgm:t>
    </dgm:pt>
    <dgm:pt modelId="{C83A66D0-069F-4E09-B2B7-159088B9F7DC}" type="parTrans" cxnId="{9EE08F6F-CE3A-4585-BC23-A741600EA818}">
      <dgm:prSet/>
      <dgm:spPr/>
      <dgm:t>
        <a:bodyPr/>
        <a:lstStyle/>
        <a:p>
          <a:endParaRPr lang="es-MX"/>
        </a:p>
      </dgm:t>
    </dgm:pt>
    <dgm:pt modelId="{2308A0D6-AE4B-43EB-98D1-F339463D672E}" type="sibTrans" cxnId="{9EE08F6F-CE3A-4585-BC23-A741600EA818}">
      <dgm:prSet/>
      <dgm:spPr/>
      <dgm:t>
        <a:bodyPr/>
        <a:lstStyle/>
        <a:p>
          <a:endParaRPr lang="es-MX"/>
        </a:p>
      </dgm:t>
    </dgm:pt>
    <dgm:pt modelId="{9AB32B02-DB79-4D0B-B34C-1F64473E64A3}">
      <dgm:prSet phldrT="[Text]" custT="1"/>
      <dgm:spPr/>
      <dgm:t>
        <a:bodyPr/>
        <a:lstStyle/>
        <a:p>
          <a:r>
            <a:rPr lang="es-MX" sz="1400" dirty="0" smtClean="0"/>
            <a:t>LA VOLUNTAD DEL GRUPO DE CONQUISTAR,EJERCER Y CONSERVAR EL PODER.</a:t>
          </a:r>
          <a:endParaRPr lang="es-MX" sz="1400" dirty="0"/>
        </a:p>
      </dgm:t>
    </dgm:pt>
    <dgm:pt modelId="{E13234BF-5953-4CD9-9A9B-CF992097432C}" type="parTrans" cxnId="{4A72FB7D-96A2-4D5F-856D-1DBEBAB86C83}">
      <dgm:prSet/>
      <dgm:spPr/>
      <dgm:t>
        <a:bodyPr/>
        <a:lstStyle/>
        <a:p>
          <a:endParaRPr lang="es-MX"/>
        </a:p>
      </dgm:t>
    </dgm:pt>
    <dgm:pt modelId="{B9443575-518C-436D-B1E9-82FAC48126E9}" type="sibTrans" cxnId="{4A72FB7D-96A2-4D5F-856D-1DBEBAB86C83}">
      <dgm:prSet/>
      <dgm:spPr/>
      <dgm:t>
        <a:bodyPr/>
        <a:lstStyle/>
        <a:p>
          <a:endParaRPr lang="es-MX"/>
        </a:p>
      </dgm:t>
    </dgm:pt>
    <dgm:pt modelId="{9F49E4A7-6375-4AF4-87B0-E20FC3DA5C0A}">
      <dgm:prSet custT="1"/>
      <dgm:spPr/>
      <dgm:t>
        <a:bodyPr/>
        <a:lstStyle/>
        <a:p>
          <a:r>
            <a:rPr lang="es-MX" sz="1600" dirty="0" smtClean="0"/>
            <a:t>QUE ESTE ARTICULADA PARA QUE TENGA LAZOS REGULARES Y VARIADOS. </a:t>
          </a:r>
          <a:endParaRPr lang="es-MX" sz="1600" dirty="0"/>
        </a:p>
      </dgm:t>
    </dgm:pt>
    <dgm:pt modelId="{0B9A7CAE-DA38-4B41-835A-DE6E4357C8EC}" type="parTrans" cxnId="{A38C9991-1A0A-4B15-BDC6-624F26A8F757}">
      <dgm:prSet/>
      <dgm:spPr/>
      <dgm:t>
        <a:bodyPr/>
        <a:lstStyle/>
        <a:p>
          <a:endParaRPr lang="es-MX"/>
        </a:p>
      </dgm:t>
    </dgm:pt>
    <dgm:pt modelId="{8CCE1FA8-8512-43DE-8490-79F939E4E7E9}" type="sibTrans" cxnId="{A38C9991-1A0A-4B15-BDC6-624F26A8F757}">
      <dgm:prSet/>
      <dgm:spPr/>
      <dgm:t>
        <a:bodyPr/>
        <a:lstStyle/>
        <a:p>
          <a:endParaRPr lang="es-MX"/>
        </a:p>
      </dgm:t>
    </dgm:pt>
    <dgm:pt modelId="{1616338F-8F68-4EBD-97C7-1AC1C4CF7D27}">
      <dgm:prSet custT="1"/>
      <dgm:spPr/>
      <dgm:t>
        <a:bodyPr/>
        <a:lstStyle/>
        <a:p>
          <a:r>
            <a:rPr lang="es-MX" sz="1600" dirty="0" smtClean="0"/>
            <a:t>LA BUSQUEDA DEL APOYO POPULAR PARA CONSEGUIR SUS FINES.</a:t>
          </a:r>
          <a:endParaRPr lang="es-MX" sz="1600" dirty="0"/>
        </a:p>
      </dgm:t>
    </dgm:pt>
    <dgm:pt modelId="{1183E131-32E1-4C06-9803-1BC270CFA94B}" type="parTrans" cxnId="{1065CEF3-A3B4-40DE-A051-05A019B026A5}">
      <dgm:prSet/>
      <dgm:spPr/>
      <dgm:t>
        <a:bodyPr/>
        <a:lstStyle/>
        <a:p>
          <a:endParaRPr lang="es-MX"/>
        </a:p>
      </dgm:t>
    </dgm:pt>
    <dgm:pt modelId="{2DC8578C-8341-49AC-B75F-34E2AB8E579F}" type="sibTrans" cxnId="{1065CEF3-A3B4-40DE-A051-05A019B026A5}">
      <dgm:prSet/>
      <dgm:spPr/>
      <dgm:t>
        <a:bodyPr/>
        <a:lstStyle/>
        <a:p>
          <a:endParaRPr lang="es-MX"/>
        </a:p>
      </dgm:t>
    </dgm:pt>
    <dgm:pt modelId="{675291C7-9A15-4D95-8EB2-5CF21BB6E67C}" type="pres">
      <dgm:prSet presAssocID="{930F2770-ACEB-46A4-9A5D-941F5FF82BC8}" presName="Name0" presStyleCnt="0">
        <dgm:presLayoutVars>
          <dgm:chMax val="1"/>
          <dgm:dir/>
          <dgm:animLvl val="ctr"/>
          <dgm:resizeHandles val="exact"/>
        </dgm:presLayoutVars>
      </dgm:prSet>
      <dgm:spPr/>
      <dgm:t>
        <a:bodyPr/>
        <a:lstStyle/>
        <a:p>
          <a:endParaRPr lang="es-MX"/>
        </a:p>
      </dgm:t>
    </dgm:pt>
    <dgm:pt modelId="{3203E240-6BDF-4341-9E37-0E7707932499}" type="pres">
      <dgm:prSet presAssocID="{606BC434-5403-4ADC-9DF5-0229F4741CEC}" presName="centerShape" presStyleLbl="node0" presStyleIdx="0" presStyleCnt="1"/>
      <dgm:spPr/>
      <dgm:t>
        <a:bodyPr/>
        <a:lstStyle/>
        <a:p>
          <a:endParaRPr lang="es-MX"/>
        </a:p>
      </dgm:t>
    </dgm:pt>
    <dgm:pt modelId="{CCB4E0ED-BA24-4341-824D-E70387DC8DC8}" type="pres">
      <dgm:prSet presAssocID="{C83A66D0-069F-4E09-B2B7-159088B9F7DC}" presName="parTrans" presStyleLbl="sibTrans2D1" presStyleIdx="0" presStyleCnt="4" custScaleY="76370"/>
      <dgm:spPr/>
      <dgm:t>
        <a:bodyPr/>
        <a:lstStyle/>
        <a:p>
          <a:endParaRPr lang="es-MX"/>
        </a:p>
      </dgm:t>
    </dgm:pt>
    <dgm:pt modelId="{E5B8E429-2EAC-4C17-9FE8-994D9DBBCBC6}" type="pres">
      <dgm:prSet presAssocID="{C83A66D0-069F-4E09-B2B7-159088B9F7DC}" presName="connectorText" presStyleLbl="sibTrans2D1" presStyleIdx="0" presStyleCnt="4"/>
      <dgm:spPr/>
      <dgm:t>
        <a:bodyPr/>
        <a:lstStyle/>
        <a:p>
          <a:endParaRPr lang="es-MX"/>
        </a:p>
      </dgm:t>
    </dgm:pt>
    <dgm:pt modelId="{23F14038-AE07-428A-8C43-A8AA203E8540}" type="pres">
      <dgm:prSet presAssocID="{4A649B33-36FA-4024-8A6B-8E190DCF4869}" presName="node" presStyleLbl="node1" presStyleIdx="0" presStyleCnt="4" custScaleX="176048">
        <dgm:presLayoutVars>
          <dgm:bulletEnabled val="1"/>
        </dgm:presLayoutVars>
      </dgm:prSet>
      <dgm:spPr/>
      <dgm:t>
        <a:bodyPr/>
        <a:lstStyle/>
        <a:p>
          <a:endParaRPr lang="es-MX"/>
        </a:p>
      </dgm:t>
    </dgm:pt>
    <dgm:pt modelId="{C70D16A0-55F2-4B8F-9D0E-45A2886C8A30}" type="pres">
      <dgm:prSet presAssocID="{E13234BF-5953-4CD9-9A9B-CF992097432C}" presName="parTrans" presStyleLbl="sibTrans2D1" presStyleIdx="1" presStyleCnt="4" custScaleX="109152" custScaleY="118503"/>
      <dgm:spPr/>
      <dgm:t>
        <a:bodyPr/>
        <a:lstStyle/>
        <a:p>
          <a:endParaRPr lang="es-MX"/>
        </a:p>
      </dgm:t>
    </dgm:pt>
    <dgm:pt modelId="{1027FFBD-F0C4-4FD2-8AD5-E008B0A35FD9}" type="pres">
      <dgm:prSet presAssocID="{E13234BF-5953-4CD9-9A9B-CF992097432C}" presName="connectorText" presStyleLbl="sibTrans2D1" presStyleIdx="1" presStyleCnt="4"/>
      <dgm:spPr/>
      <dgm:t>
        <a:bodyPr/>
        <a:lstStyle/>
        <a:p>
          <a:endParaRPr lang="es-MX"/>
        </a:p>
      </dgm:t>
    </dgm:pt>
    <dgm:pt modelId="{5E7E9362-F374-4FA2-B62A-217355A3B3ED}" type="pres">
      <dgm:prSet presAssocID="{9AB32B02-DB79-4D0B-B34C-1F64473E64A3}" presName="node" presStyleLbl="node1" presStyleIdx="1" presStyleCnt="4" custScaleX="136310" custScaleY="130062" custRadScaleRad="100164" custRadScaleInc="0">
        <dgm:presLayoutVars>
          <dgm:bulletEnabled val="1"/>
        </dgm:presLayoutVars>
      </dgm:prSet>
      <dgm:spPr/>
      <dgm:t>
        <a:bodyPr/>
        <a:lstStyle/>
        <a:p>
          <a:endParaRPr lang="es-MX"/>
        </a:p>
      </dgm:t>
    </dgm:pt>
    <dgm:pt modelId="{48031123-7F4E-4403-A92A-E3A6C5D0A08A}" type="pres">
      <dgm:prSet presAssocID="{0B9A7CAE-DA38-4B41-835A-DE6E4357C8EC}" presName="parTrans" presStyleLbl="sibTrans2D1" presStyleIdx="2" presStyleCnt="4"/>
      <dgm:spPr/>
      <dgm:t>
        <a:bodyPr/>
        <a:lstStyle/>
        <a:p>
          <a:endParaRPr lang="es-MX"/>
        </a:p>
      </dgm:t>
    </dgm:pt>
    <dgm:pt modelId="{B34340DC-A1CF-4EE3-90B6-AA854E8A3A2B}" type="pres">
      <dgm:prSet presAssocID="{0B9A7CAE-DA38-4B41-835A-DE6E4357C8EC}" presName="connectorText" presStyleLbl="sibTrans2D1" presStyleIdx="2" presStyleCnt="4"/>
      <dgm:spPr/>
      <dgm:t>
        <a:bodyPr/>
        <a:lstStyle/>
        <a:p>
          <a:endParaRPr lang="es-MX"/>
        </a:p>
      </dgm:t>
    </dgm:pt>
    <dgm:pt modelId="{2542B5E2-862F-419A-92C6-EBF93AF831A3}" type="pres">
      <dgm:prSet presAssocID="{9F49E4A7-6375-4AF4-87B0-E20FC3DA5C0A}" presName="node" presStyleLbl="node1" presStyleIdx="2" presStyleCnt="4" custScaleX="149305" custScaleY="120457" custRadScaleRad="106703" custRadScaleInc="-4461">
        <dgm:presLayoutVars>
          <dgm:bulletEnabled val="1"/>
        </dgm:presLayoutVars>
      </dgm:prSet>
      <dgm:spPr/>
      <dgm:t>
        <a:bodyPr/>
        <a:lstStyle/>
        <a:p>
          <a:endParaRPr lang="es-MX"/>
        </a:p>
      </dgm:t>
    </dgm:pt>
    <dgm:pt modelId="{471D5345-5CAF-4296-86B6-6C61FA78BA72}" type="pres">
      <dgm:prSet presAssocID="{1183E131-32E1-4C06-9803-1BC270CFA94B}" presName="parTrans" presStyleLbl="sibTrans2D1" presStyleIdx="3" presStyleCnt="4"/>
      <dgm:spPr/>
      <dgm:t>
        <a:bodyPr/>
        <a:lstStyle/>
        <a:p>
          <a:endParaRPr lang="es-MX"/>
        </a:p>
      </dgm:t>
    </dgm:pt>
    <dgm:pt modelId="{F91777E6-F40A-4976-835A-DD90488C7CA4}" type="pres">
      <dgm:prSet presAssocID="{1183E131-32E1-4C06-9803-1BC270CFA94B}" presName="connectorText" presStyleLbl="sibTrans2D1" presStyleIdx="3" presStyleCnt="4"/>
      <dgm:spPr/>
      <dgm:t>
        <a:bodyPr/>
        <a:lstStyle/>
        <a:p>
          <a:endParaRPr lang="es-MX"/>
        </a:p>
      </dgm:t>
    </dgm:pt>
    <dgm:pt modelId="{AB411323-D47D-4CFF-808B-A85FF51C3A84}" type="pres">
      <dgm:prSet presAssocID="{1616338F-8F68-4EBD-97C7-1AC1C4CF7D27}" presName="node" presStyleLbl="node1" presStyleIdx="3" presStyleCnt="4" custScaleX="138138" custScaleY="130478">
        <dgm:presLayoutVars>
          <dgm:bulletEnabled val="1"/>
        </dgm:presLayoutVars>
      </dgm:prSet>
      <dgm:spPr/>
      <dgm:t>
        <a:bodyPr/>
        <a:lstStyle/>
        <a:p>
          <a:endParaRPr lang="es-MX"/>
        </a:p>
      </dgm:t>
    </dgm:pt>
  </dgm:ptLst>
  <dgm:cxnLst>
    <dgm:cxn modelId="{51E58445-54EF-4429-BE99-109A97177D4C}" type="presOf" srcId="{930F2770-ACEB-46A4-9A5D-941F5FF82BC8}" destId="{675291C7-9A15-4D95-8EB2-5CF21BB6E67C}" srcOrd="0" destOrd="0" presId="urn:microsoft.com/office/officeart/2005/8/layout/radial5"/>
    <dgm:cxn modelId="{CFD6544C-EF79-4930-9BDA-030120677262}" type="presOf" srcId="{E13234BF-5953-4CD9-9A9B-CF992097432C}" destId="{C70D16A0-55F2-4B8F-9D0E-45A2886C8A30}" srcOrd="0" destOrd="0" presId="urn:microsoft.com/office/officeart/2005/8/layout/radial5"/>
    <dgm:cxn modelId="{2A76A0F2-5B29-4B7F-918D-66A3CDEF74A5}" type="presOf" srcId="{1616338F-8F68-4EBD-97C7-1AC1C4CF7D27}" destId="{AB411323-D47D-4CFF-808B-A85FF51C3A84}" srcOrd="0" destOrd="0" presId="urn:microsoft.com/office/officeart/2005/8/layout/radial5"/>
    <dgm:cxn modelId="{7A60031D-129D-434F-815D-60CCCB3951F9}" type="presOf" srcId="{1183E131-32E1-4C06-9803-1BC270CFA94B}" destId="{F91777E6-F40A-4976-835A-DD90488C7CA4}" srcOrd="1" destOrd="0" presId="urn:microsoft.com/office/officeart/2005/8/layout/radial5"/>
    <dgm:cxn modelId="{CC4423D5-30FE-4464-9C17-117CEEE0BEB5}" type="presOf" srcId="{606BC434-5403-4ADC-9DF5-0229F4741CEC}" destId="{3203E240-6BDF-4341-9E37-0E7707932499}" srcOrd="0" destOrd="0" presId="urn:microsoft.com/office/officeart/2005/8/layout/radial5"/>
    <dgm:cxn modelId="{4A72FB7D-96A2-4D5F-856D-1DBEBAB86C83}" srcId="{606BC434-5403-4ADC-9DF5-0229F4741CEC}" destId="{9AB32B02-DB79-4D0B-B34C-1F64473E64A3}" srcOrd="1" destOrd="0" parTransId="{E13234BF-5953-4CD9-9A9B-CF992097432C}" sibTransId="{B9443575-518C-436D-B1E9-82FAC48126E9}"/>
    <dgm:cxn modelId="{40052DA7-0955-48B1-AB7F-6C2A7A24F7F6}" type="presOf" srcId="{0B9A7CAE-DA38-4B41-835A-DE6E4357C8EC}" destId="{B34340DC-A1CF-4EE3-90B6-AA854E8A3A2B}" srcOrd="1" destOrd="0" presId="urn:microsoft.com/office/officeart/2005/8/layout/radial5"/>
    <dgm:cxn modelId="{3032220B-273D-46B6-8357-04FD7B116DDB}" srcId="{930F2770-ACEB-46A4-9A5D-941F5FF82BC8}" destId="{606BC434-5403-4ADC-9DF5-0229F4741CEC}" srcOrd="0" destOrd="0" parTransId="{740BC7C3-C2E0-49A1-B1E0-41DC86B9585D}" sibTransId="{71EEA2E7-1E5C-4C3E-ACD7-B551120A4951}"/>
    <dgm:cxn modelId="{5A89DD58-54E8-4120-B702-2CC2BF3D838B}" type="presOf" srcId="{9AB32B02-DB79-4D0B-B34C-1F64473E64A3}" destId="{5E7E9362-F374-4FA2-B62A-217355A3B3ED}" srcOrd="0" destOrd="0" presId="urn:microsoft.com/office/officeart/2005/8/layout/radial5"/>
    <dgm:cxn modelId="{BFC92B04-16A6-4808-B117-88C565199CC0}" type="presOf" srcId="{1183E131-32E1-4C06-9803-1BC270CFA94B}" destId="{471D5345-5CAF-4296-86B6-6C61FA78BA72}" srcOrd="0" destOrd="0" presId="urn:microsoft.com/office/officeart/2005/8/layout/radial5"/>
    <dgm:cxn modelId="{7DD90BEC-2592-426A-8C6A-74A7AC91BEBC}" type="presOf" srcId="{4A649B33-36FA-4024-8A6B-8E190DCF4869}" destId="{23F14038-AE07-428A-8C43-A8AA203E8540}" srcOrd="0" destOrd="0" presId="urn:microsoft.com/office/officeart/2005/8/layout/radial5"/>
    <dgm:cxn modelId="{9EE08F6F-CE3A-4585-BC23-A741600EA818}" srcId="{606BC434-5403-4ADC-9DF5-0229F4741CEC}" destId="{4A649B33-36FA-4024-8A6B-8E190DCF4869}" srcOrd="0" destOrd="0" parTransId="{C83A66D0-069F-4E09-B2B7-159088B9F7DC}" sibTransId="{2308A0D6-AE4B-43EB-98D1-F339463D672E}"/>
    <dgm:cxn modelId="{1065CEF3-A3B4-40DE-A051-05A019B026A5}" srcId="{606BC434-5403-4ADC-9DF5-0229F4741CEC}" destId="{1616338F-8F68-4EBD-97C7-1AC1C4CF7D27}" srcOrd="3" destOrd="0" parTransId="{1183E131-32E1-4C06-9803-1BC270CFA94B}" sibTransId="{2DC8578C-8341-49AC-B75F-34E2AB8E579F}"/>
    <dgm:cxn modelId="{1B9876C2-80ED-4F89-B80D-BD4ACCE447A0}" type="presOf" srcId="{C83A66D0-069F-4E09-B2B7-159088B9F7DC}" destId="{CCB4E0ED-BA24-4341-824D-E70387DC8DC8}" srcOrd="0" destOrd="0" presId="urn:microsoft.com/office/officeart/2005/8/layout/radial5"/>
    <dgm:cxn modelId="{CA159043-BCDF-41E9-B90B-85ECB66A866E}" type="presOf" srcId="{9F49E4A7-6375-4AF4-87B0-E20FC3DA5C0A}" destId="{2542B5E2-862F-419A-92C6-EBF93AF831A3}" srcOrd="0" destOrd="0" presId="urn:microsoft.com/office/officeart/2005/8/layout/radial5"/>
    <dgm:cxn modelId="{2F690B1D-FD20-43B1-A0FA-0FE20BDC5D90}" type="presOf" srcId="{0B9A7CAE-DA38-4B41-835A-DE6E4357C8EC}" destId="{48031123-7F4E-4403-A92A-E3A6C5D0A08A}" srcOrd="0" destOrd="0" presId="urn:microsoft.com/office/officeart/2005/8/layout/radial5"/>
    <dgm:cxn modelId="{280FB287-A699-45BD-AF1F-E079E0D66694}" type="presOf" srcId="{E13234BF-5953-4CD9-9A9B-CF992097432C}" destId="{1027FFBD-F0C4-4FD2-8AD5-E008B0A35FD9}" srcOrd="1" destOrd="0" presId="urn:microsoft.com/office/officeart/2005/8/layout/radial5"/>
    <dgm:cxn modelId="{F4255BAF-B696-4491-A35E-366D0AD607C5}" type="presOf" srcId="{C83A66D0-069F-4E09-B2B7-159088B9F7DC}" destId="{E5B8E429-2EAC-4C17-9FE8-994D9DBBCBC6}" srcOrd="1" destOrd="0" presId="urn:microsoft.com/office/officeart/2005/8/layout/radial5"/>
    <dgm:cxn modelId="{A38C9991-1A0A-4B15-BDC6-624F26A8F757}" srcId="{606BC434-5403-4ADC-9DF5-0229F4741CEC}" destId="{9F49E4A7-6375-4AF4-87B0-E20FC3DA5C0A}" srcOrd="2" destOrd="0" parTransId="{0B9A7CAE-DA38-4B41-835A-DE6E4357C8EC}" sibTransId="{8CCE1FA8-8512-43DE-8490-79F939E4E7E9}"/>
    <dgm:cxn modelId="{1DC0267A-47D0-45B8-831C-15DCA1CCC62B}" type="presParOf" srcId="{675291C7-9A15-4D95-8EB2-5CF21BB6E67C}" destId="{3203E240-6BDF-4341-9E37-0E7707932499}" srcOrd="0" destOrd="0" presId="urn:microsoft.com/office/officeart/2005/8/layout/radial5"/>
    <dgm:cxn modelId="{40FF87AC-B1BA-48CA-B43C-84A4E3E4C0FD}" type="presParOf" srcId="{675291C7-9A15-4D95-8EB2-5CF21BB6E67C}" destId="{CCB4E0ED-BA24-4341-824D-E70387DC8DC8}" srcOrd="1" destOrd="0" presId="urn:microsoft.com/office/officeart/2005/8/layout/radial5"/>
    <dgm:cxn modelId="{AB67B55A-9DF5-4C71-BE1B-EA11AE223B5D}" type="presParOf" srcId="{CCB4E0ED-BA24-4341-824D-E70387DC8DC8}" destId="{E5B8E429-2EAC-4C17-9FE8-994D9DBBCBC6}" srcOrd="0" destOrd="0" presId="urn:microsoft.com/office/officeart/2005/8/layout/radial5"/>
    <dgm:cxn modelId="{CE1F8E25-3025-4829-889A-8E8C333E93BB}" type="presParOf" srcId="{675291C7-9A15-4D95-8EB2-5CF21BB6E67C}" destId="{23F14038-AE07-428A-8C43-A8AA203E8540}" srcOrd="2" destOrd="0" presId="urn:microsoft.com/office/officeart/2005/8/layout/radial5"/>
    <dgm:cxn modelId="{58A8B533-22DB-4E25-A607-CB550D0D8AA8}" type="presParOf" srcId="{675291C7-9A15-4D95-8EB2-5CF21BB6E67C}" destId="{C70D16A0-55F2-4B8F-9D0E-45A2886C8A30}" srcOrd="3" destOrd="0" presId="urn:microsoft.com/office/officeart/2005/8/layout/radial5"/>
    <dgm:cxn modelId="{4D637606-074C-4585-B60B-1224157304A6}" type="presParOf" srcId="{C70D16A0-55F2-4B8F-9D0E-45A2886C8A30}" destId="{1027FFBD-F0C4-4FD2-8AD5-E008B0A35FD9}" srcOrd="0" destOrd="0" presId="urn:microsoft.com/office/officeart/2005/8/layout/radial5"/>
    <dgm:cxn modelId="{319508C3-A1C5-4A3C-94D8-1E6F751FF41B}" type="presParOf" srcId="{675291C7-9A15-4D95-8EB2-5CF21BB6E67C}" destId="{5E7E9362-F374-4FA2-B62A-217355A3B3ED}" srcOrd="4" destOrd="0" presId="urn:microsoft.com/office/officeart/2005/8/layout/radial5"/>
    <dgm:cxn modelId="{D87C27BA-4A83-4129-A32C-995358986ABA}" type="presParOf" srcId="{675291C7-9A15-4D95-8EB2-5CF21BB6E67C}" destId="{48031123-7F4E-4403-A92A-E3A6C5D0A08A}" srcOrd="5" destOrd="0" presId="urn:microsoft.com/office/officeart/2005/8/layout/radial5"/>
    <dgm:cxn modelId="{8F61EFAE-4205-48E4-9985-1D070DE791BF}" type="presParOf" srcId="{48031123-7F4E-4403-A92A-E3A6C5D0A08A}" destId="{B34340DC-A1CF-4EE3-90B6-AA854E8A3A2B}" srcOrd="0" destOrd="0" presId="urn:microsoft.com/office/officeart/2005/8/layout/radial5"/>
    <dgm:cxn modelId="{E9EC3C72-5182-4A9A-B6E7-66AC70579DE4}" type="presParOf" srcId="{675291C7-9A15-4D95-8EB2-5CF21BB6E67C}" destId="{2542B5E2-862F-419A-92C6-EBF93AF831A3}" srcOrd="6" destOrd="0" presId="urn:microsoft.com/office/officeart/2005/8/layout/radial5"/>
    <dgm:cxn modelId="{71CC8677-5765-4FCB-88B5-0C4383553CCD}" type="presParOf" srcId="{675291C7-9A15-4D95-8EB2-5CF21BB6E67C}" destId="{471D5345-5CAF-4296-86B6-6C61FA78BA72}" srcOrd="7" destOrd="0" presId="urn:microsoft.com/office/officeart/2005/8/layout/radial5"/>
    <dgm:cxn modelId="{C8E86184-AA8D-4791-8F7C-34C5D1BEF6ED}" type="presParOf" srcId="{471D5345-5CAF-4296-86B6-6C61FA78BA72}" destId="{F91777E6-F40A-4976-835A-DD90488C7CA4}" srcOrd="0" destOrd="0" presId="urn:microsoft.com/office/officeart/2005/8/layout/radial5"/>
    <dgm:cxn modelId="{AFBA8D15-95B6-494C-9691-B05E04484185}" type="presParOf" srcId="{675291C7-9A15-4D95-8EB2-5CF21BB6E67C}" destId="{AB411323-D47D-4CFF-808B-A85FF51C3A84}" srcOrd="8" destOrd="0" presId="urn:microsoft.com/office/officeart/2005/8/layout/radial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AF5056A5-5E98-469D-82BE-41BC10D7984A}" type="doc">
      <dgm:prSet loTypeId="urn:microsoft.com/office/officeart/2005/8/layout/hList6" loCatId="list" qsTypeId="urn:microsoft.com/office/officeart/2005/8/quickstyle/simple1" qsCatId="simple" csTypeId="urn:microsoft.com/office/officeart/2005/8/colors/colorful1#6" csCatId="colorful" phldr="1"/>
      <dgm:spPr/>
      <dgm:t>
        <a:bodyPr/>
        <a:lstStyle/>
        <a:p>
          <a:endParaRPr lang="es-MX"/>
        </a:p>
      </dgm:t>
    </dgm:pt>
    <dgm:pt modelId="{826CDEDC-67BC-4A6A-AC28-3C1D2C073CDF}">
      <dgm:prSet phldrT="[Text]"/>
      <dgm:spPr/>
      <dgm:t>
        <a:bodyPr/>
        <a:lstStyle/>
        <a:p>
          <a:r>
            <a:rPr lang="es-MX" dirty="0" smtClean="0"/>
            <a:t>U</a:t>
          </a:r>
          <a:r>
            <a:rPr lang="es-MX" b="1" dirty="0" smtClean="0"/>
            <a:t>NIPARTIDISMO </a:t>
          </a:r>
        </a:p>
        <a:p>
          <a:r>
            <a:rPr lang="es-MX" dirty="0" smtClean="0"/>
            <a:t>ES EL ESTADO DE PARTIDO ÚNICO,IMPLICA LA SUPRESION DE TODOS LOS PARTIDOS POR UNO SOLO.SE DIVIDE EN:</a:t>
          </a:r>
          <a:endParaRPr lang="es-MX" dirty="0"/>
        </a:p>
      </dgm:t>
    </dgm:pt>
    <dgm:pt modelId="{A60282D4-F480-4FCA-88D0-075A853052AA}" type="parTrans" cxnId="{5ADFFB4C-1845-4669-92FD-B82756631D3D}">
      <dgm:prSet/>
      <dgm:spPr/>
      <dgm:t>
        <a:bodyPr/>
        <a:lstStyle/>
        <a:p>
          <a:endParaRPr lang="es-MX"/>
        </a:p>
      </dgm:t>
    </dgm:pt>
    <dgm:pt modelId="{097E4C64-0849-497E-BFA3-4760DD8EBE55}" type="sibTrans" cxnId="{5ADFFB4C-1845-4669-92FD-B82756631D3D}">
      <dgm:prSet/>
      <dgm:spPr/>
      <dgm:t>
        <a:bodyPr/>
        <a:lstStyle/>
        <a:p>
          <a:endParaRPr lang="es-MX"/>
        </a:p>
      </dgm:t>
    </dgm:pt>
    <dgm:pt modelId="{A4983FB6-A410-4796-9E43-6F928543C5C4}">
      <dgm:prSet phldrT="[Text]" custT="1"/>
      <dgm:spPr/>
      <dgm:t>
        <a:bodyPr/>
        <a:lstStyle/>
        <a:p>
          <a:r>
            <a:rPr lang="es-MX" sz="1400" b="1" i="0" dirty="0" smtClean="0"/>
            <a:t>LOS PARTIDOS ÚNICOS DE TIPO FASCISTA </a:t>
          </a:r>
        </a:p>
        <a:p>
          <a:r>
            <a:rPr lang="es-MX" sz="1400" b="0" i="0" dirty="0" smtClean="0"/>
            <a:t>SE CARACTERIZA TENER UN LIDER CARISMATICO Y POR CONTAR CON UNA ESTRUCTURA DIVERSIFICADA EN EL ESTADO</a:t>
          </a:r>
          <a:r>
            <a:rPr lang="es-MX" sz="1600" b="0" i="0" dirty="0" smtClean="0"/>
            <a:t>.</a:t>
          </a:r>
          <a:endParaRPr lang="es-MX" sz="1600" b="1" i="0" dirty="0"/>
        </a:p>
      </dgm:t>
    </dgm:pt>
    <dgm:pt modelId="{948D6C9D-9005-45B5-A942-F2FF568F7DBF}" type="parTrans" cxnId="{383B8D93-8F69-4594-922A-1D1A40C88531}">
      <dgm:prSet/>
      <dgm:spPr/>
      <dgm:t>
        <a:bodyPr/>
        <a:lstStyle/>
        <a:p>
          <a:endParaRPr lang="es-MX"/>
        </a:p>
      </dgm:t>
    </dgm:pt>
    <dgm:pt modelId="{0A250ED7-E003-4064-A3CA-89E8AB25C23D}" type="sibTrans" cxnId="{383B8D93-8F69-4594-922A-1D1A40C88531}">
      <dgm:prSet/>
      <dgm:spPr/>
      <dgm:t>
        <a:bodyPr/>
        <a:lstStyle/>
        <a:p>
          <a:endParaRPr lang="es-MX"/>
        </a:p>
      </dgm:t>
    </dgm:pt>
    <dgm:pt modelId="{F81B3927-07EC-4E76-A6D8-FBEF2E931463}">
      <dgm:prSet phldrT="[Text]" custT="1"/>
      <dgm:spPr/>
      <dgm:t>
        <a:bodyPr/>
        <a:lstStyle/>
        <a:p>
          <a:r>
            <a:rPr lang="es-MX" sz="1400" b="1" i="0" dirty="0" smtClean="0"/>
            <a:t>LOS PARTIDOS ÚNICOS DE TIPO COMUNISTA</a:t>
          </a:r>
        </a:p>
        <a:p>
          <a:r>
            <a:rPr lang="es-MX" sz="1400" i="0" dirty="0" smtClean="0"/>
            <a:t>CUENTAN CON UNA IDEOLOGIA GLOBAL Y SALVIFICA.</a:t>
          </a:r>
          <a:endParaRPr lang="es-MX" sz="1400" i="0" dirty="0"/>
        </a:p>
      </dgm:t>
    </dgm:pt>
    <dgm:pt modelId="{58E1F429-5AF7-43FC-BDC5-AEAC7C8927E6}" type="sibTrans" cxnId="{BA174D1C-AE5F-488D-B516-C440FC72F45C}">
      <dgm:prSet/>
      <dgm:spPr/>
      <dgm:t>
        <a:bodyPr/>
        <a:lstStyle/>
        <a:p>
          <a:endParaRPr lang="es-MX"/>
        </a:p>
      </dgm:t>
    </dgm:pt>
    <dgm:pt modelId="{76283A99-67E4-4DB7-AC88-8361086CDA28}" type="parTrans" cxnId="{BA174D1C-AE5F-488D-B516-C440FC72F45C}">
      <dgm:prSet/>
      <dgm:spPr/>
      <dgm:t>
        <a:bodyPr/>
        <a:lstStyle/>
        <a:p>
          <a:endParaRPr lang="es-MX"/>
        </a:p>
      </dgm:t>
    </dgm:pt>
    <dgm:pt modelId="{398B6E48-6640-4A35-9340-FC1AC6206901}">
      <dgm:prSet phldrT="[Text]" custT="1"/>
      <dgm:spPr/>
      <dgm:t>
        <a:bodyPr/>
        <a:lstStyle/>
        <a:p>
          <a:r>
            <a:rPr lang="es-MX" sz="1400" b="1" i="0" dirty="0" smtClean="0"/>
            <a:t>LOS PARTIDOS ÚNICOS DEL TERCER MUNDO</a:t>
          </a:r>
        </a:p>
        <a:p>
          <a:r>
            <a:rPr lang="es-MX" sz="1400" dirty="0" smtClean="0"/>
            <a:t>SUELEN CONSTITUIR PARTE DE LA FACHADA OCCIDENTALIZADA DEL PAÍS CORRESPONDIENTE</a:t>
          </a:r>
          <a:endParaRPr lang="es-MX" sz="1400" b="1" i="0" dirty="0" smtClean="0"/>
        </a:p>
        <a:p>
          <a:endParaRPr lang="es-MX" sz="1400" b="0" i="0" dirty="0"/>
        </a:p>
      </dgm:t>
    </dgm:pt>
    <dgm:pt modelId="{E62ACDC8-2727-433F-BD93-AB4C5193959E}" type="parTrans" cxnId="{48E2B7D7-611D-4D3D-B9C3-6EB3017A3967}">
      <dgm:prSet/>
      <dgm:spPr/>
      <dgm:t>
        <a:bodyPr/>
        <a:lstStyle/>
        <a:p>
          <a:endParaRPr lang="es-MX"/>
        </a:p>
      </dgm:t>
    </dgm:pt>
    <dgm:pt modelId="{C03DF980-5877-4ECD-A9C0-48F9013F1A46}" type="sibTrans" cxnId="{48E2B7D7-611D-4D3D-B9C3-6EB3017A3967}">
      <dgm:prSet/>
      <dgm:spPr/>
      <dgm:t>
        <a:bodyPr/>
        <a:lstStyle/>
        <a:p>
          <a:endParaRPr lang="es-MX"/>
        </a:p>
      </dgm:t>
    </dgm:pt>
    <dgm:pt modelId="{B8933C11-5E24-4756-B7D5-F75BFB7F68DD}" type="pres">
      <dgm:prSet presAssocID="{AF5056A5-5E98-469D-82BE-41BC10D7984A}" presName="Name0" presStyleCnt="0">
        <dgm:presLayoutVars>
          <dgm:dir/>
          <dgm:resizeHandles val="exact"/>
        </dgm:presLayoutVars>
      </dgm:prSet>
      <dgm:spPr/>
      <dgm:t>
        <a:bodyPr/>
        <a:lstStyle/>
        <a:p>
          <a:endParaRPr lang="es-MX"/>
        </a:p>
      </dgm:t>
    </dgm:pt>
    <dgm:pt modelId="{8ACEBA5E-9E75-4B95-BC72-66FF4A2EA602}" type="pres">
      <dgm:prSet presAssocID="{826CDEDC-67BC-4A6A-AC28-3C1D2C073CDF}" presName="node" presStyleLbl="node1" presStyleIdx="0" presStyleCnt="4" custScaleX="34078" custLinFactX="-19617" custLinFactNeighborX="-100000" custLinFactNeighborY="781">
        <dgm:presLayoutVars>
          <dgm:bulletEnabled val="1"/>
        </dgm:presLayoutVars>
      </dgm:prSet>
      <dgm:spPr/>
      <dgm:t>
        <a:bodyPr/>
        <a:lstStyle/>
        <a:p>
          <a:endParaRPr lang="es-MX"/>
        </a:p>
      </dgm:t>
    </dgm:pt>
    <dgm:pt modelId="{8167C5B3-AEAB-4ECE-A752-6BCD9E727926}" type="pres">
      <dgm:prSet presAssocID="{097E4C64-0849-497E-BFA3-4760DD8EBE55}" presName="sibTrans" presStyleCnt="0"/>
      <dgm:spPr/>
      <dgm:t>
        <a:bodyPr/>
        <a:lstStyle/>
        <a:p>
          <a:endParaRPr lang="es-MX"/>
        </a:p>
      </dgm:t>
    </dgm:pt>
    <dgm:pt modelId="{3D87BC1E-EC31-48D3-A164-5BF47EDD0903}" type="pres">
      <dgm:prSet presAssocID="{F81B3927-07EC-4E76-A6D8-FBEF2E931463}" presName="node" presStyleLbl="node1" presStyleIdx="1" presStyleCnt="4" custScaleX="35683" custLinFactNeighborX="-89154">
        <dgm:presLayoutVars>
          <dgm:bulletEnabled val="1"/>
        </dgm:presLayoutVars>
      </dgm:prSet>
      <dgm:spPr/>
      <dgm:t>
        <a:bodyPr/>
        <a:lstStyle/>
        <a:p>
          <a:endParaRPr lang="es-MX"/>
        </a:p>
      </dgm:t>
    </dgm:pt>
    <dgm:pt modelId="{0A54D787-5CC2-458C-B460-EB29A49272CA}" type="pres">
      <dgm:prSet presAssocID="{58E1F429-5AF7-43FC-BDC5-AEAC7C8927E6}" presName="sibTrans" presStyleCnt="0"/>
      <dgm:spPr/>
      <dgm:t>
        <a:bodyPr/>
        <a:lstStyle/>
        <a:p>
          <a:endParaRPr lang="es-MX"/>
        </a:p>
      </dgm:t>
    </dgm:pt>
    <dgm:pt modelId="{F080C2CB-AB5E-4175-A321-42C3FAE3DF38}" type="pres">
      <dgm:prSet presAssocID="{A4983FB6-A410-4796-9E43-6F928543C5C4}" presName="node" presStyleLbl="node1" presStyleIdx="2" presStyleCnt="4" custScaleX="36611" custLinFactX="-5643" custLinFactNeighborX="-100000" custLinFactNeighborY="0">
        <dgm:presLayoutVars>
          <dgm:bulletEnabled val="1"/>
        </dgm:presLayoutVars>
      </dgm:prSet>
      <dgm:spPr/>
      <dgm:t>
        <a:bodyPr/>
        <a:lstStyle/>
        <a:p>
          <a:endParaRPr lang="es-MX"/>
        </a:p>
      </dgm:t>
    </dgm:pt>
    <dgm:pt modelId="{F2E9F9C4-83B7-4511-93ED-B8743E451D9C}" type="pres">
      <dgm:prSet presAssocID="{0A250ED7-E003-4064-A3CA-89E8AB25C23D}" presName="sibTrans" presStyleCnt="0"/>
      <dgm:spPr/>
      <dgm:t>
        <a:bodyPr/>
        <a:lstStyle/>
        <a:p>
          <a:endParaRPr lang="es-MX"/>
        </a:p>
      </dgm:t>
    </dgm:pt>
    <dgm:pt modelId="{F700E037-EC84-474D-82B5-0437B50C352F}" type="pres">
      <dgm:prSet presAssocID="{398B6E48-6640-4A35-9340-FC1AC6206901}" presName="node" presStyleLbl="node1" presStyleIdx="3" presStyleCnt="4" custScaleX="43791" custLinFactX="-11442" custLinFactNeighborX="-100000" custLinFactNeighborY="1483">
        <dgm:presLayoutVars>
          <dgm:bulletEnabled val="1"/>
        </dgm:presLayoutVars>
      </dgm:prSet>
      <dgm:spPr/>
      <dgm:t>
        <a:bodyPr/>
        <a:lstStyle/>
        <a:p>
          <a:endParaRPr lang="es-MX"/>
        </a:p>
      </dgm:t>
    </dgm:pt>
  </dgm:ptLst>
  <dgm:cxnLst>
    <dgm:cxn modelId="{48E2B7D7-611D-4D3D-B9C3-6EB3017A3967}" srcId="{AF5056A5-5E98-469D-82BE-41BC10D7984A}" destId="{398B6E48-6640-4A35-9340-FC1AC6206901}" srcOrd="3" destOrd="0" parTransId="{E62ACDC8-2727-433F-BD93-AB4C5193959E}" sibTransId="{C03DF980-5877-4ECD-A9C0-48F9013F1A46}"/>
    <dgm:cxn modelId="{4185F2D6-2404-4AD4-B30A-1E92E893ADCE}" type="presOf" srcId="{AF5056A5-5E98-469D-82BE-41BC10D7984A}" destId="{B8933C11-5E24-4756-B7D5-F75BFB7F68DD}" srcOrd="0" destOrd="0" presId="urn:microsoft.com/office/officeart/2005/8/layout/hList6"/>
    <dgm:cxn modelId="{29D0EE29-50C8-4AF9-8C0E-ACB602999FA8}" type="presOf" srcId="{826CDEDC-67BC-4A6A-AC28-3C1D2C073CDF}" destId="{8ACEBA5E-9E75-4B95-BC72-66FF4A2EA602}" srcOrd="0" destOrd="0" presId="urn:microsoft.com/office/officeart/2005/8/layout/hList6"/>
    <dgm:cxn modelId="{16AAE0CD-9514-4095-B4B6-9F2EACABDAC5}" type="presOf" srcId="{398B6E48-6640-4A35-9340-FC1AC6206901}" destId="{F700E037-EC84-474D-82B5-0437B50C352F}" srcOrd="0" destOrd="0" presId="urn:microsoft.com/office/officeart/2005/8/layout/hList6"/>
    <dgm:cxn modelId="{6FDB3BCC-52D0-45D7-B805-B942C351BB5B}" type="presOf" srcId="{F81B3927-07EC-4E76-A6D8-FBEF2E931463}" destId="{3D87BC1E-EC31-48D3-A164-5BF47EDD0903}" srcOrd="0" destOrd="0" presId="urn:microsoft.com/office/officeart/2005/8/layout/hList6"/>
    <dgm:cxn modelId="{BA174D1C-AE5F-488D-B516-C440FC72F45C}" srcId="{AF5056A5-5E98-469D-82BE-41BC10D7984A}" destId="{F81B3927-07EC-4E76-A6D8-FBEF2E931463}" srcOrd="1" destOrd="0" parTransId="{76283A99-67E4-4DB7-AC88-8361086CDA28}" sibTransId="{58E1F429-5AF7-43FC-BDC5-AEAC7C8927E6}"/>
    <dgm:cxn modelId="{383B8D93-8F69-4594-922A-1D1A40C88531}" srcId="{AF5056A5-5E98-469D-82BE-41BC10D7984A}" destId="{A4983FB6-A410-4796-9E43-6F928543C5C4}" srcOrd="2" destOrd="0" parTransId="{948D6C9D-9005-45B5-A942-F2FF568F7DBF}" sibTransId="{0A250ED7-E003-4064-A3CA-89E8AB25C23D}"/>
    <dgm:cxn modelId="{6702CB25-4A3B-47B9-92C8-AE59312F21CE}" type="presOf" srcId="{A4983FB6-A410-4796-9E43-6F928543C5C4}" destId="{F080C2CB-AB5E-4175-A321-42C3FAE3DF38}" srcOrd="0" destOrd="0" presId="urn:microsoft.com/office/officeart/2005/8/layout/hList6"/>
    <dgm:cxn modelId="{5ADFFB4C-1845-4669-92FD-B82756631D3D}" srcId="{AF5056A5-5E98-469D-82BE-41BC10D7984A}" destId="{826CDEDC-67BC-4A6A-AC28-3C1D2C073CDF}" srcOrd="0" destOrd="0" parTransId="{A60282D4-F480-4FCA-88D0-075A853052AA}" sibTransId="{097E4C64-0849-497E-BFA3-4760DD8EBE55}"/>
    <dgm:cxn modelId="{030E4DAA-EA04-4C3C-8606-B1FDFFB2ECAD}" type="presParOf" srcId="{B8933C11-5E24-4756-B7D5-F75BFB7F68DD}" destId="{8ACEBA5E-9E75-4B95-BC72-66FF4A2EA602}" srcOrd="0" destOrd="0" presId="urn:microsoft.com/office/officeart/2005/8/layout/hList6"/>
    <dgm:cxn modelId="{2794F5A7-622D-486B-AC30-C0A1FDFCDBA4}" type="presParOf" srcId="{B8933C11-5E24-4756-B7D5-F75BFB7F68DD}" destId="{8167C5B3-AEAB-4ECE-A752-6BCD9E727926}" srcOrd="1" destOrd="0" presId="urn:microsoft.com/office/officeart/2005/8/layout/hList6"/>
    <dgm:cxn modelId="{5AA317D9-AF60-4406-B98D-B179E7BF4489}" type="presParOf" srcId="{B8933C11-5E24-4756-B7D5-F75BFB7F68DD}" destId="{3D87BC1E-EC31-48D3-A164-5BF47EDD0903}" srcOrd="2" destOrd="0" presId="urn:microsoft.com/office/officeart/2005/8/layout/hList6"/>
    <dgm:cxn modelId="{0E3FC775-1A5E-4EA4-82F5-ECC0E492304A}" type="presParOf" srcId="{B8933C11-5E24-4756-B7D5-F75BFB7F68DD}" destId="{0A54D787-5CC2-458C-B460-EB29A49272CA}" srcOrd="3" destOrd="0" presId="urn:microsoft.com/office/officeart/2005/8/layout/hList6"/>
    <dgm:cxn modelId="{60E911B0-2E99-46ED-AC4E-20195A4B5E12}" type="presParOf" srcId="{B8933C11-5E24-4756-B7D5-F75BFB7F68DD}" destId="{F080C2CB-AB5E-4175-A321-42C3FAE3DF38}" srcOrd="4" destOrd="0" presId="urn:microsoft.com/office/officeart/2005/8/layout/hList6"/>
    <dgm:cxn modelId="{11FEDE26-9F36-492B-A70C-C968F810B85B}" type="presParOf" srcId="{B8933C11-5E24-4756-B7D5-F75BFB7F68DD}" destId="{F2E9F9C4-83B7-4511-93ED-B8743E451D9C}" srcOrd="5" destOrd="0" presId="urn:microsoft.com/office/officeart/2005/8/layout/hList6"/>
    <dgm:cxn modelId="{54B3357F-5FB0-4439-803B-5EC47E6A79D3}" type="presParOf" srcId="{B8933C11-5E24-4756-B7D5-F75BFB7F68DD}" destId="{F700E037-EC84-474D-82B5-0437B50C352F}" srcOrd="6"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2BEED62-ECC2-49C5-9F3D-2C0AFD921E41}"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s-MX"/>
        </a:p>
      </dgm:t>
    </dgm:pt>
    <dgm:pt modelId="{A6B828B5-7103-44A1-AF60-FDB18C628CFD}">
      <dgm:prSet phldrT="[Text]" custT="1"/>
      <dgm:spPr>
        <a:solidFill>
          <a:srgbClr val="7030A0"/>
        </a:solidFill>
      </dgm:spPr>
      <dgm:t>
        <a:bodyPr/>
        <a:lstStyle/>
        <a:p>
          <a:r>
            <a:rPr lang="es-MX" sz="1400" b="1" dirty="0" smtClean="0"/>
            <a:t>LAS DIFERENCIAS EFECTIVAS GIRAN EN TORNO A TRES CUESTIONES</a:t>
          </a:r>
          <a:endParaRPr lang="es-MX" sz="1400" b="1" dirty="0"/>
        </a:p>
      </dgm:t>
    </dgm:pt>
    <dgm:pt modelId="{F14EFA60-38CE-4FA8-872A-6AFA63AB75B9}" type="parTrans" cxnId="{DBB1BC76-2AF2-46C3-9C19-42BA3F15B00E}">
      <dgm:prSet/>
      <dgm:spPr/>
      <dgm:t>
        <a:bodyPr/>
        <a:lstStyle/>
        <a:p>
          <a:endParaRPr lang="es-MX"/>
        </a:p>
      </dgm:t>
    </dgm:pt>
    <dgm:pt modelId="{CC9C0C22-2C23-43B6-97F9-59FE904AD176}" type="sibTrans" cxnId="{DBB1BC76-2AF2-46C3-9C19-42BA3F15B00E}">
      <dgm:prSet/>
      <dgm:spPr/>
      <dgm:t>
        <a:bodyPr/>
        <a:lstStyle/>
        <a:p>
          <a:endParaRPr lang="es-MX"/>
        </a:p>
      </dgm:t>
    </dgm:pt>
    <dgm:pt modelId="{5AA63D58-AE34-4EA8-9BE6-9784D4FFC2CD}">
      <dgm:prSet phldrT="[Text]" custT="1"/>
      <dgm:spPr>
        <a:solidFill>
          <a:schemeClr val="accent5">
            <a:lumMod val="50000"/>
          </a:schemeClr>
        </a:solidFill>
      </dgm:spPr>
      <dgm:t>
        <a:bodyPr/>
        <a:lstStyle/>
        <a:p>
          <a:r>
            <a:rPr lang="es-MX" sz="1400" dirty="0" smtClean="0"/>
            <a:t>POR SU RELACIÓN CON LOS GRUPOS SOCIALES. </a:t>
          </a:r>
          <a:endParaRPr lang="es-MX" sz="1400" dirty="0"/>
        </a:p>
      </dgm:t>
    </dgm:pt>
    <dgm:pt modelId="{4067D8A7-2237-41B5-93F1-2F5707EC03BF}" type="parTrans" cxnId="{B8FB9200-159D-4228-9460-F49F88AAF26B}">
      <dgm:prSet/>
      <dgm:spPr>
        <a:solidFill>
          <a:srgbClr val="0066FF"/>
        </a:solidFill>
      </dgm:spPr>
      <dgm:t>
        <a:bodyPr/>
        <a:lstStyle/>
        <a:p>
          <a:endParaRPr lang="es-MX"/>
        </a:p>
      </dgm:t>
    </dgm:pt>
    <dgm:pt modelId="{42BE6A44-D51B-41FB-9F57-597BECE8D37F}" type="sibTrans" cxnId="{B8FB9200-159D-4228-9460-F49F88AAF26B}">
      <dgm:prSet/>
      <dgm:spPr/>
      <dgm:t>
        <a:bodyPr/>
        <a:lstStyle/>
        <a:p>
          <a:endParaRPr lang="es-MX"/>
        </a:p>
      </dgm:t>
    </dgm:pt>
    <dgm:pt modelId="{125AABC4-C7F6-4594-AE71-21F799F699D8}">
      <dgm:prSet phldrT="[Text]" custT="1"/>
      <dgm:spPr>
        <a:solidFill>
          <a:srgbClr val="92D050"/>
        </a:solidFill>
      </dgm:spPr>
      <dgm:t>
        <a:bodyPr/>
        <a:lstStyle/>
        <a:p>
          <a:r>
            <a:rPr lang="es-MX" sz="1400" dirty="0" smtClean="0"/>
            <a:t>EL ENCUADRAMIENTO DE LAS MASAS Y LA MOVILIZACIÓN POLÍTICA. </a:t>
          </a:r>
          <a:endParaRPr lang="es-MX" sz="1400" dirty="0"/>
        </a:p>
      </dgm:t>
    </dgm:pt>
    <dgm:pt modelId="{8AB677A7-7587-4495-80B8-5CF1A7699F13}" type="parTrans" cxnId="{EC88C646-BB92-48FF-A038-B454B0494DE8}">
      <dgm:prSet/>
      <dgm:spPr>
        <a:solidFill>
          <a:srgbClr val="0066FF"/>
        </a:solidFill>
      </dgm:spPr>
      <dgm:t>
        <a:bodyPr/>
        <a:lstStyle/>
        <a:p>
          <a:endParaRPr lang="es-MX"/>
        </a:p>
      </dgm:t>
    </dgm:pt>
    <dgm:pt modelId="{48FAD6C2-DCCB-4672-A031-332525B496E9}" type="sibTrans" cxnId="{EC88C646-BB92-48FF-A038-B454B0494DE8}">
      <dgm:prSet/>
      <dgm:spPr/>
      <dgm:t>
        <a:bodyPr/>
        <a:lstStyle/>
        <a:p>
          <a:endParaRPr lang="es-MX"/>
        </a:p>
      </dgm:t>
    </dgm:pt>
    <dgm:pt modelId="{30043C53-A6EF-45C8-BB5C-73135664FAC1}">
      <dgm:prSet/>
      <dgm:spPr/>
      <dgm:t>
        <a:bodyPr/>
        <a:lstStyle/>
        <a:p>
          <a:endParaRPr lang="es-MX" dirty="0"/>
        </a:p>
      </dgm:t>
    </dgm:pt>
    <dgm:pt modelId="{B73B1D6F-60BF-49CF-BB2E-4BFC5D9FDB66}" type="parTrans" cxnId="{AF3F304D-07A5-4DF3-BE36-D8CC9EAB1924}">
      <dgm:prSet/>
      <dgm:spPr/>
      <dgm:t>
        <a:bodyPr/>
        <a:lstStyle/>
        <a:p>
          <a:endParaRPr lang="es-MX"/>
        </a:p>
      </dgm:t>
    </dgm:pt>
    <dgm:pt modelId="{448446BD-93CF-49EA-9232-1DC9987949F2}" type="sibTrans" cxnId="{AF3F304D-07A5-4DF3-BE36-D8CC9EAB1924}">
      <dgm:prSet/>
      <dgm:spPr/>
      <dgm:t>
        <a:bodyPr/>
        <a:lstStyle/>
        <a:p>
          <a:endParaRPr lang="es-MX"/>
        </a:p>
      </dgm:t>
    </dgm:pt>
    <dgm:pt modelId="{52B1A958-101A-4ECD-ACC6-0BB0615E9CE7}">
      <dgm:prSet custT="1"/>
      <dgm:spPr>
        <a:solidFill>
          <a:srgbClr val="C00000"/>
        </a:solidFill>
      </dgm:spPr>
      <dgm:t>
        <a:bodyPr/>
        <a:lstStyle/>
        <a:p>
          <a:r>
            <a:rPr lang="es-MX" sz="1400" dirty="0" smtClean="0"/>
            <a:t>POR SU RELACIÓN CON LOS DEMÁS APARATOS, RELACIÓN QUE DETERMINA SU EFECTIVA POSICIÓN EN EL ESTADO.</a:t>
          </a:r>
          <a:endParaRPr lang="es-MX" sz="1400" dirty="0"/>
        </a:p>
      </dgm:t>
    </dgm:pt>
    <dgm:pt modelId="{09930027-5160-4E72-A90D-E70A30D0F5F3}" type="parTrans" cxnId="{C1DEF504-C014-422B-A541-CB6AF40CEAA6}">
      <dgm:prSet/>
      <dgm:spPr>
        <a:solidFill>
          <a:srgbClr val="0066FF"/>
        </a:solidFill>
      </dgm:spPr>
      <dgm:t>
        <a:bodyPr/>
        <a:lstStyle/>
        <a:p>
          <a:endParaRPr lang="es-MX"/>
        </a:p>
      </dgm:t>
    </dgm:pt>
    <dgm:pt modelId="{518C1593-55AD-467C-B90F-62A3F0305EA8}" type="sibTrans" cxnId="{C1DEF504-C014-422B-A541-CB6AF40CEAA6}">
      <dgm:prSet/>
      <dgm:spPr/>
      <dgm:t>
        <a:bodyPr/>
        <a:lstStyle/>
        <a:p>
          <a:endParaRPr lang="es-MX"/>
        </a:p>
      </dgm:t>
    </dgm:pt>
    <dgm:pt modelId="{151B817D-75A3-4238-9FCD-32DA49FF47BE}" type="pres">
      <dgm:prSet presAssocID="{E2BEED62-ECC2-49C5-9F3D-2C0AFD921E41}" presName="Name0" presStyleCnt="0">
        <dgm:presLayoutVars>
          <dgm:chMax val="1"/>
          <dgm:dir/>
          <dgm:animLvl val="ctr"/>
          <dgm:resizeHandles val="exact"/>
        </dgm:presLayoutVars>
      </dgm:prSet>
      <dgm:spPr/>
      <dgm:t>
        <a:bodyPr/>
        <a:lstStyle/>
        <a:p>
          <a:endParaRPr lang="es-MX"/>
        </a:p>
      </dgm:t>
    </dgm:pt>
    <dgm:pt modelId="{29C83131-FE7D-4310-BFA5-84B72C29DF44}" type="pres">
      <dgm:prSet presAssocID="{A6B828B5-7103-44A1-AF60-FDB18C628CFD}" presName="centerShape" presStyleLbl="node0" presStyleIdx="0" presStyleCnt="1" custScaleX="130068" custScaleY="110799" custLinFactNeighborX="6564" custLinFactNeighborY="2588"/>
      <dgm:spPr/>
      <dgm:t>
        <a:bodyPr/>
        <a:lstStyle/>
        <a:p>
          <a:endParaRPr lang="es-MX"/>
        </a:p>
      </dgm:t>
    </dgm:pt>
    <dgm:pt modelId="{354CD065-000E-40F7-BB86-C5CC490D2A97}" type="pres">
      <dgm:prSet presAssocID="{09930027-5160-4E72-A90D-E70A30D0F5F3}" presName="parTrans" presStyleLbl="sibTrans2D1" presStyleIdx="0" presStyleCnt="3" custAng="53226" custScaleX="171949" custScaleY="101386"/>
      <dgm:spPr/>
      <dgm:t>
        <a:bodyPr/>
        <a:lstStyle/>
        <a:p>
          <a:endParaRPr lang="es-MX"/>
        </a:p>
      </dgm:t>
    </dgm:pt>
    <dgm:pt modelId="{045CDE79-465F-46A8-8CDF-B1BB902F2EB8}" type="pres">
      <dgm:prSet presAssocID="{09930027-5160-4E72-A90D-E70A30D0F5F3}" presName="connectorText" presStyleLbl="sibTrans2D1" presStyleIdx="0" presStyleCnt="3"/>
      <dgm:spPr/>
      <dgm:t>
        <a:bodyPr/>
        <a:lstStyle/>
        <a:p>
          <a:endParaRPr lang="es-MX"/>
        </a:p>
      </dgm:t>
    </dgm:pt>
    <dgm:pt modelId="{5670B0FC-934B-4CB1-B51E-D4C2168B6F31}" type="pres">
      <dgm:prSet presAssocID="{52B1A958-101A-4ECD-ACC6-0BB0615E9CE7}" presName="node" presStyleLbl="node1" presStyleIdx="0" presStyleCnt="3" custScaleX="116949" custRadScaleRad="82869" custRadScaleInc="7634">
        <dgm:presLayoutVars>
          <dgm:bulletEnabled val="1"/>
        </dgm:presLayoutVars>
      </dgm:prSet>
      <dgm:spPr/>
      <dgm:t>
        <a:bodyPr/>
        <a:lstStyle/>
        <a:p>
          <a:endParaRPr lang="es-MX"/>
        </a:p>
      </dgm:t>
    </dgm:pt>
    <dgm:pt modelId="{48F754A0-9BF1-4CF9-968D-87767517040F}" type="pres">
      <dgm:prSet presAssocID="{4067D8A7-2237-41B5-93F1-2F5707EC03BF}" presName="parTrans" presStyleLbl="sibTrans2D1" presStyleIdx="1" presStyleCnt="3"/>
      <dgm:spPr/>
      <dgm:t>
        <a:bodyPr/>
        <a:lstStyle/>
        <a:p>
          <a:endParaRPr lang="es-MX"/>
        </a:p>
      </dgm:t>
    </dgm:pt>
    <dgm:pt modelId="{6768442B-91D8-4A9C-9733-A6CA7E7588C2}" type="pres">
      <dgm:prSet presAssocID="{4067D8A7-2237-41B5-93F1-2F5707EC03BF}" presName="connectorText" presStyleLbl="sibTrans2D1" presStyleIdx="1" presStyleCnt="3"/>
      <dgm:spPr/>
      <dgm:t>
        <a:bodyPr/>
        <a:lstStyle/>
        <a:p>
          <a:endParaRPr lang="es-MX"/>
        </a:p>
      </dgm:t>
    </dgm:pt>
    <dgm:pt modelId="{6004AE91-CC75-4E2B-9892-7ADD12964926}" type="pres">
      <dgm:prSet presAssocID="{5AA63D58-AE34-4EA8-9BE6-9784D4FFC2CD}" presName="node" presStyleLbl="node1" presStyleIdx="1" presStyleCnt="3" custScaleX="109469" custRadScaleRad="111697" custRadScaleInc="-6239">
        <dgm:presLayoutVars>
          <dgm:bulletEnabled val="1"/>
        </dgm:presLayoutVars>
      </dgm:prSet>
      <dgm:spPr/>
      <dgm:t>
        <a:bodyPr/>
        <a:lstStyle/>
        <a:p>
          <a:endParaRPr lang="es-MX"/>
        </a:p>
      </dgm:t>
    </dgm:pt>
    <dgm:pt modelId="{B281640F-C6ED-4AD4-8E4D-84ABCB072F33}" type="pres">
      <dgm:prSet presAssocID="{8AB677A7-7587-4495-80B8-5CF1A7699F13}" presName="parTrans" presStyleLbl="sibTrans2D1" presStyleIdx="2" presStyleCnt="3" custScaleX="284129" custLinFactX="-78238" custLinFactNeighborX="-100000" custLinFactNeighborY="-48876"/>
      <dgm:spPr/>
      <dgm:t>
        <a:bodyPr/>
        <a:lstStyle/>
        <a:p>
          <a:endParaRPr lang="es-MX"/>
        </a:p>
      </dgm:t>
    </dgm:pt>
    <dgm:pt modelId="{5DCB90DF-7FE7-4D50-934D-EA001B3F2965}" type="pres">
      <dgm:prSet presAssocID="{8AB677A7-7587-4495-80B8-5CF1A7699F13}" presName="connectorText" presStyleLbl="sibTrans2D1" presStyleIdx="2" presStyleCnt="3"/>
      <dgm:spPr/>
      <dgm:t>
        <a:bodyPr/>
        <a:lstStyle/>
        <a:p>
          <a:endParaRPr lang="es-MX"/>
        </a:p>
      </dgm:t>
    </dgm:pt>
    <dgm:pt modelId="{1F946DB1-3D41-4802-B5CC-A91834AE6718}" type="pres">
      <dgm:prSet presAssocID="{125AABC4-C7F6-4594-AE71-21F799F699D8}" presName="node" presStyleLbl="node1" presStyleIdx="2" presStyleCnt="3" custScaleX="127733" custScaleY="82096" custRadScaleRad="89416" custRadScaleInc="-18876">
        <dgm:presLayoutVars>
          <dgm:bulletEnabled val="1"/>
        </dgm:presLayoutVars>
      </dgm:prSet>
      <dgm:spPr/>
      <dgm:t>
        <a:bodyPr/>
        <a:lstStyle/>
        <a:p>
          <a:endParaRPr lang="es-MX"/>
        </a:p>
      </dgm:t>
    </dgm:pt>
  </dgm:ptLst>
  <dgm:cxnLst>
    <dgm:cxn modelId="{DBB1BC76-2AF2-46C3-9C19-42BA3F15B00E}" srcId="{E2BEED62-ECC2-49C5-9F3D-2C0AFD921E41}" destId="{A6B828B5-7103-44A1-AF60-FDB18C628CFD}" srcOrd="0" destOrd="0" parTransId="{F14EFA60-38CE-4FA8-872A-6AFA63AB75B9}" sibTransId="{CC9C0C22-2C23-43B6-97F9-59FE904AD176}"/>
    <dgm:cxn modelId="{AAB52F22-33D3-4AF9-8467-8428C102423F}" type="presOf" srcId="{125AABC4-C7F6-4594-AE71-21F799F699D8}" destId="{1F946DB1-3D41-4802-B5CC-A91834AE6718}" srcOrd="0" destOrd="0" presId="urn:microsoft.com/office/officeart/2005/8/layout/radial5"/>
    <dgm:cxn modelId="{EE41264C-40F9-4972-8874-247047FEA6C5}" type="presOf" srcId="{09930027-5160-4E72-A90D-E70A30D0F5F3}" destId="{354CD065-000E-40F7-BB86-C5CC490D2A97}" srcOrd="0" destOrd="0" presId="urn:microsoft.com/office/officeart/2005/8/layout/radial5"/>
    <dgm:cxn modelId="{EC88C646-BB92-48FF-A038-B454B0494DE8}" srcId="{A6B828B5-7103-44A1-AF60-FDB18C628CFD}" destId="{125AABC4-C7F6-4594-AE71-21F799F699D8}" srcOrd="2" destOrd="0" parTransId="{8AB677A7-7587-4495-80B8-5CF1A7699F13}" sibTransId="{48FAD6C2-DCCB-4672-A031-332525B496E9}"/>
    <dgm:cxn modelId="{C2D8EF3F-0BBE-485D-AAC9-A1816F3DB454}" type="presOf" srcId="{52B1A958-101A-4ECD-ACC6-0BB0615E9CE7}" destId="{5670B0FC-934B-4CB1-B51E-D4C2168B6F31}" srcOrd="0" destOrd="0" presId="urn:microsoft.com/office/officeart/2005/8/layout/radial5"/>
    <dgm:cxn modelId="{283B79D7-1352-4D88-8800-71D489C70360}" type="presOf" srcId="{8AB677A7-7587-4495-80B8-5CF1A7699F13}" destId="{5DCB90DF-7FE7-4D50-934D-EA001B3F2965}" srcOrd="1" destOrd="0" presId="urn:microsoft.com/office/officeart/2005/8/layout/radial5"/>
    <dgm:cxn modelId="{2585F7AE-7246-4F51-8EE8-41854F93B770}" type="presOf" srcId="{4067D8A7-2237-41B5-93F1-2F5707EC03BF}" destId="{6768442B-91D8-4A9C-9733-A6CA7E7588C2}" srcOrd="1" destOrd="0" presId="urn:microsoft.com/office/officeart/2005/8/layout/radial5"/>
    <dgm:cxn modelId="{B8FB9200-159D-4228-9460-F49F88AAF26B}" srcId="{A6B828B5-7103-44A1-AF60-FDB18C628CFD}" destId="{5AA63D58-AE34-4EA8-9BE6-9784D4FFC2CD}" srcOrd="1" destOrd="0" parTransId="{4067D8A7-2237-41B5-93F1-2F5707EC03BF}" sibTransId="{42BE6A44-D51B-41FB-9F57-597BECE8D37F}"/>
    <dgm:cxn modelId="{730E895D-0ED5-4938-B892-6DD9314B03F6}" type="presOf" srcId="{8AB677A7-7587-4495-80B8-5CF1A7699F13}" destId="{B281640F-C6ED-4AD4-8E4D-84ABCB072F33}" srcOrd="0" destOrd="0" presId="urn:microsoft.com/office/officeart/2005/8/layout/radial5"/>
    <dgm:cxn modelId="{EB05D7F3-9AF5-4C19-AF7E-C2D29807A1F9}" type="presOf" srcId="{5AA63D58-AE34-4EA8-9BE6-9784D4FFC2CD}" destId="{6004AE91-CC75-4E2B-9892-7ADD12964926}" srcOrd="0" destOrd="0" presId="urn:microsoft.com/office/officeart/2005/8/layout/radial5"/>
    <dgm:cxn modelId="{C1DEF504-C014-422B-A541-CB6AF40CEAA6}" srcId="{A6B828B5-7103-44A1-AF60-FDB18C628CFD}" destId="{52B1A958-101A-4ECD-ACC6-0BB0615E9CE7}" srcOrd="0" destOrd="0" parTransId="{09930027-5160-4E72-A90D-E70A30D0F5F3}" sibTransId="{518C1593-55AD-467C-B90F-62A3F0305EA8}"/>
    <dgm:cxn modelId="{2FBFD1DA-8938-406A-9800-2715DC00C8E1}" type="presOf" srcId="{4067D8A7-2237-41B5-93F1-2F5707EC03BF}" destId="{48F754A0-9BF1-4CF9-968D-87767517040F}" srcOrd="0" destOrd="0" presId="urn:microsoft.com/office/officeart/2005/8/layout/radial5"/>
    <dgm:cxn modelId="{AF3F304D-07A5-4DF3-BE36-D8CC9EAB1924}" srcId="{E2BEED62-ECC2-49C5-9F3D-2C0AFD921E41}" destId="{30043C53-A6EF-45C8-BB5C-73135664FAC1}" srcOrd="1" destOrd="0" parTransId="{B73B1D6F-60BF-49CF-BB2E-4BFC5D9FDB66}" sibTransId="{448446BD-93CF-49EA-9232-1DC9987949F2}"/>
    <dgm:cxn modelId="{C417E233-764E-40BD-91E0-EEDE34865473}" type="presOf" srcId="{A6B828B5-7103-44A1-AF60-FDB18C628CFD}" destId="{29C83131-FE7D-4310-BFA5-84B72C29DF44}" srcOrd="0" destOrd="0" presId="urn:microsoft.com/office/officeart/2005/8/layout/radial5"/>
    <dgm:cxn modelId="{09BAE4CA-1C3F-407E-8C10-6492E72DDB0D}" type="presOf" srcId="{09930027-5160-4E72-A90D-E70A30D0F5F3}" destId="{045CDE79-465F-46A8-8CDF-B1BB902F2EB8}" srcOrd="1" destOrd="0" presId="urn:microsoft.com/office/officeart/2005/8/layout/radial5"/>
    <dgm:cxn modelId="{0E553045-1E2F-4DC3-A084-95EA0333AD1B}" type="presOf" srcId="{E2BEED62-ECC2-49C5-9F3D-2C0AFD921E41}" destId="{151B817D-75A3-4238-9FCD-32DA49FF47BE}" srcOrd="0" destOrd="0" presId="urn:microsoft.com/office/officeart/2005/8/layout/radial5"/>
    <dgm:cxn modelId="{E0F24127-E358-4C18-87C9-9252AB987A19}" type="presParOf" srcId="{151B817D-75A3-4238-9FCD-32DA49FF47BE}" destId="{29C83131-FE7D-4310-BFA5-84B72C29DF44}" srcOrd="0" destOrd="0" presId="urn:microsoft.com/office/officeart/2005/8/layout/radial5"/>
    <dgm:cxn modelId="{E4FB7EE0-6659-47B7-A80D-CBB4203C7248}" type="presParOf" srcId="{151B817D-75A3-4238-9FCD-32DA49FF47BE}" destId="{354CD065-000E-40F7-BB86-C5CC490D2A97}" srcOrd="1" destOrd="0" presId="urn:microsoft.com/office/officeart/2005/8/layout/radial5"/>
    <dgm:cxn modelId="{9F6D648D-0B16-4012-8471-703C48311D98}" type="presParOf" srcId="{354CD065-000E-40F7-BB86-C5CC490D2A97}" destId="{045CDE79-465F-46A8-8CDF-B1BB902F2EB8}" srcOrd="0" destOrd="0" presId="urn:microsoft.com/office/officeart/2005/8/layout/radial5"/>
    <dgm:cxn modelId="{3C21C457-521E-47E1-8608-3B4D9AF3BC0F}" type="presParOf" srcId="{151B817D-75A3-4238-9FCD-32DA49FF47BE}" destId="{5670B0FC-934B-4CB1-B51E-D4C2168B6F31}" srcOrd="2" destOrd="0" presId="urn:microsoft.com/office/officeart/2005/8/layout/radial5"/>
    <dgm:cxn modelId="{C0046ED4-A747-478B-845E-4D16D460700A}" type="presParOf" srcId="{151B817D-75A3-4238-9FCD-32DA49FF47BE}" destId="{48F754A0-9BF1-4CF9-968D-87767517040F}" srcOrd="3" destOrd="0" presId="urn:microsoft.com/office/officeart/2005/8/layout/radial5"/>
    <dgm:cxn modelId="{874A8263-E8F5-4CAC-917A-E9A32BDCA6D5}" type="presParOf" srcId="{48F754A0-9BF1-4CF9-968D-87767517040F}" destId="{6768442B-91D8-4A9C-9733-A6CA7E7588C2}" srcOrd="0" destOrd="0" presId="urn:microsoft.com/office/officeart/2005/8/layout/radial5"/>
    <dgm:cxn modelId="{621AF950-154D-4155-8D3E-90588B301E1F}" type="presParOf" srcId="{151B817D-75A3-4238-9FCD-32DA49FF47BE}" destId="{6004AE91-CC75-4E2B-9892-7ADD12964926}" srcOrd="4" destOrd="0" presId="urn:microsoft.com/office/officeart/2005/8/layout/radial5"/>
    <dgm:cxn modelId="{5B0F287E-4FDD-4432-9C2E-11EBAB4F81BF}" type="presParOf" srcId="{151B817D-75A3-4238-9FCD-32DA49FF47BE}" destId="{B281640F-C6ED-4AD4-8E4D-84ABCB072F33}" srcOrd="5" destOrd="0" presId="urn:microsoft.com/office/officeart/2005/8/layout/radial5"/>
    <dgm:cxn modelId="{B8AB1550-593F-4809-9CD8-3D9AAC603327}" type="presParOf" srcId="{B281640F-C6ED-4AD4-8E4D-84ABCB072F33}" destId="{5DCB90DF-7FE7-4D50-934D-EA001B3F2965}" srcOrd="0" destOrd="0" presId="urn:microsoft.com/office/officeart/2005/8/layout/radial5"/>
    <dgm:cxn modelId="{C8199E20-25B4-44E4-B1C4-1A710832DEA6}" type="presParOf" srcId="{151B817D-75A3-4238-9FCD-32DA49FF47BE}" destId="{1F946DB1-3D41-4802-B5CC-A91834AE6718}" srcOrd="6" destOrd="0" presId="urn:microsoft.com/office/officeart/2005/8/layout/radial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E50422BF-E2DD-40FF-9B02-1C217E5AEF24}" type="doc">
      <dgm:prSet loTypeId="urn:microsoft.com/office/officeart/2005/8/layout/equation2" loCatId="process" qsTypeId="urn:microsoft.com/office/officeart/2005/8/quickstyle/simple1" qsCatId="simple" csTypeId="urn:microsoft.com/office/officeart/2005/8/colors/accent1_2" csCatId="accent1" phldr="1"/>
      <dgm:spPr/>
    </dgm:pt>
    <dgm:pt modelId="{ECB40B6C-3745-45B7-AB7E-936B17AEC4B7}">
      <dgm:prSet phldrT="[Text]" custT="1"/>
      <dgm:spPr>
        <a:solidFill>
          <a:srgbClr val="7030A0"/>
        </a:solidFill>
      </dgm:spPr>
      <dgm:t>
        <a:bodyPr/>
        <a:lstStyle/>
        <a:p>
          <a:r>
            <a:rPr lang="es-MX" sz="1400" dirty="0" smtClean="0">
              <a:solidFill>
                <a:schemeClr val="bg1"/>
              </a:solidFill>
              <a:latin typeface="+mn-lt"/>
            </a:rPr>
            <a:t>SE PRODUCE EN AQUELLOS SUPUESTOS EN LOS QUE UN SOLO PARTIDO VENCE SISTEMÁTICAMENTE  EN LAS ELECCIONES A TODOS LOS NIVELES</a:t>
          </a:r>
          <a:endParaRPr lang="es-MX" sz="1400" dirty="0">
            <a:solidFill>
              <a:schemeClr val="bg1"/>
            </a:solidFill>
            <a:latin typeface="+mn-lt"/>
          </a:endParaRPr>
        </a:p>
      </dgm:t>
    </dgm:pt>
    <dgm:pt modelId="{A707808A-716C-40AE-A9E8-541337B666B8}" type="parTrans" cxnId="{6286785F-0078-4A3F-828B-2C97204AF2D3}">
      <dgm:prSet/>
      <dgm:spPr/>
      <dgm:t>
        <a:bodyPr/>
        <a:lstStyle/>
        <a:p>
          <a:endParaRPr lang="es-MX"/>
        </a:p>
      </dgm:t>
    </dgm:pt>
    <dgm:pt modelId="{9071F1CE-2DC1-4D06-9099-7CE852BEE75A}" type="sibTrans" cxnId="{6286785F-0078-4A3F-828B-2C97204AF2D3}">
      <dgm:prSet/>
      <dgm:spPr>
        <a:solidFill>
          <a:srgbClr val="FF0000"/>
        </a:solidFill>
      </dgm:spPr>
      <dgm:t>
        <a:bodyPr/>
        <a:lstStyle/>
        <a:p>
          <a:endParaRPr lang="es-MX"/>
        </a:p>
      </dgm:t>
    </dgm:pt>
    <dgm:pt modelId="{73BB5C07-C873-4546-9F31-3C422B8819A3}">
      <dgm:prSet phldrT="[Text]" custT="1"/>
      <dgm:spPr>
        <a:solidFill>
          <a:srgbClr val="FF9933"/>
        </a:solidFill>
      </dgm:spPr>
      <dgm:t>
        <a:bodyPr/>
        <a:lstStyle/>
        <a:p>
          <a:r>
            <a:rPr lang="es-MX" sz="1400" dirty="0" smtClean="0">
              <a:solidFill>
                <a:schemeClr val="bg1"/>
              </a:solidFill>
              <a:latin typeface="+mn-lt"/>
            </a:rPr>
            <a:t>OBTIENE LA MAYORIA EN LA PRÁCTICA TOTALIDAD DE LAS INSTITUCIONES PÚBLICAS Y MONOPOLIZANDO EL PODER EN CONSECUENCIA </a:t>
          </a:r>
          <a:endParaRPr lang="es-MX" sz="1400" dirty="0">
            <a:solidFill>
              <a:schemeClr val="bg1"/>
            </a:solidFill>
            <a:latin typeface="+mn-lt"/>
          </a:endParaRPr>
        </a:p>
      </dgm:t>
    </dgm:pt>
    <dgm:pt modelId="{6FD53276-9777-41AC-8F78-CCC21FA10A75}" type="parTrans" cxnId="{8BEE1421-5A34-4A20-BBBF-2A3E5F56C9DC}">
      <dgm:prSet/>
      <dgm:spPr/>
      <dgm:t>
        <a:bodyPr/>
        <a:lstStyle/>
        <a:p>
          <a:endParaRPr lang="es-MX"/>
        </a:p>
      </dgm:t>
    </dgm:pt>
    <dgm:pt modelId="{7DFD9D5C-8A09-429F-9BCA-D65931C65E41}" type="sibTrans" cxnId="{8BEE1421-5A34-4A20-BBBF-2A3E5F56C9DC}">
      <dgm:prSet/>
      <dgm:spPr>
        <a:solidFill>
          <a:srgbClr val="0066FF"/>
        </a:solidFill>
      </dgm:spPr>
      <dgm:t>
        <a:bodyPr/>
        <a:lstStyle/>
        <a:p>
          <a:endParaRPr lang="es-MX"/>
        </a:p>
      </dgm:t>
    </dgm:pt>
    <dgm:pt modelId="{2FAF4EA4-1A0B-4833-AA35-6E21B0D1048D}">
      <dgm:prSet phldrT="[Text]" custT="1"/>
      <dgm:spPr>
        <a:solidFill>
          <a:srgbClr val="92D050"/>
        </a:solidFill>
      </dgm:spPr>
      <dgm:t>
        <a:bodyPr/>
        <a:lstStyle/>
        <a:p>
          <a:r>
            <a:rPr lang="es-MX" sz="1500" b="1" dirty="0" smtClean="0">
              <a:solidFill>
                <a:schemeClr val="bg1"/>
              </a:solidFill>
              <a:latin typeface="Gill Sans MT" pitchFamily="32" charset="0"/>
              <a:ea typeface="Calibri" charset="0"/>
              <a:cs typeface="Calibri" charset="0"/>
            </a:rPr>
            <a:t>SISTEMAS DE PARTIDOS HEGEMONICO O ULTRADOMINANTE</a:t>
          </a:r>
          <a:endParaRPr lang="es-MX" sz="1500" dirty="0">
            <a:solidFill>
              <a:schemeClr val="bg1"/>
            </a:solidFill>
          </a:endParaRPr>
        </a:p>
      </dgm:t>
    </dgm:pt>
    <dgm:pt modelId="{B6F49107-6F1B-409A-8257-5E2818134282}" type="parTrans" cxnId="{0DB7FC6C-ABCF-4829-A947-05D887F2C4D6}">
      <dgm:prSet/>
      <dgm:spPr/>
      <dgm:t>
        <a:bodyPr/>
        <a:lstStyle/>
        <a:p>
          <a:endParaRPr lang="es-MX"/>
        </a:p>
      </dgm:t>
    </dgm:pt>
    <dgm:pt modelId="{C8D3A6CA-BBB0-41FB-A15E-5AB3F4D5CC64}" type="sibTrans" cxnId="{0DB7FC6C-ABCF-4829-A947-05D887F2C4D6}">
      <dgm:prSet/>
      <dgm:spPr/>
      <dgm:t>
        <a:bodyPr/>
        <a:lstStyle/>
        <a:p>
          <a:endParaRPr lang="es-MX"/>
        </a:p>
      </dgm:t>
    </dgm:pt>
    <dgm:pt modelId="{E05FEBD8-106D-4A0F-9290-D1B0F8EFE50B}" type="pres">
      <dgm:prSet presAssocID="{E50422BF-E2DD-40FF-9B02-1C217E5AEF24}" presName="Name0" presStyleCnt="0">
        <dgm:presLayoutVars>
          <dgm:dir/>
          <dgm:resizeHandles val="exact"/>
        </dgm:presLayoutVars>
      </dgm:prSet>
      <dgm:spPr/>
    </dgm:pt>
    <dgm:pt modelId="{570F468F-7C44-4601-B8DA-AFBDB78319FA}" type="pres">
      <dgm:prSet presAssocID="{E50422BF-E2DD-40FF-9B02-1C217E5AEF24}" presName="vNodes" presStyleCnt="0"/>
      <dgm:spPr/>
    </dgm:pt>
    <dgm:pt modelId="{143254C0-DFAA-4584-9779-C4DB29806937}" type="pres">
      <dgm:prSet presAssocID="{ECB40B6C-3745-45B7-AB7E-936B17AEC4B7}" presName="node" presStyleLbl="node1" presStyleIdx="0" presStyleCnt="3" custScaleX="207885" custScaleY="171790">
        <dgm:presLayoutVars>
          <dgm:bulletEnabled val="1"/>
        </dgm:presLayoutVars>
      </dgm:prSet>
      <dgm:spPr/>
      <dgm:t>
        <a:bodyPr/>
        <a:lstStyle/>
        <a:p>
          <a:endParaRPr lang="es-MX"/>
        </a:p>
      </dgm:t>
    </dgm:pt>
    <dgm:pt modelId="{F51E59D2-F895-4ECD-935E-904C59EB4725}" type="pres">
      <dgm:prSet presAssocID="{9071F1CE-2DC1-4D06-9099-7CE852BEE75A}" presName="spacerT" presStyleCnt="0"/>
      <dgm:spPr/>
    </dgm:pt>
    <dgm:pt modelId="{F2A618B0-F4C4-4266-B44A-5BA199E6965D}" type="pres">
      <dgm:prSet presAssocID="{9071F1CE-2DC1-4D06-9099-7CE852BEE75A}" presName="sibTrans" presStyleLbl="sibTrans2D1" presStyleIdx="0" presStyleCnt="2"/>
      <dgm:spPr/>
      <dgm:t>
        <a:bodyPr/>
        <a:lstStyle/>
        <a:p>
          <a:endParaRPr lang="es-MX"/>
        </a:p>
      </dgm:t>
    </dgm:pt>
    <dgm:pt modelId="{3644DF98-4928-46C9-A664-72F2D5871913}" type="pres">
      <dgm:prSet presAssocID="{9071F1CE-2DC1-4D06-9099-7CE852BEE75A}" presName="spacerB" presStyleCnt="0"/>
      <dgm:spPr/>
    </dgm:pt>
    <dgm:pt modelId="{DA340199-EDFF-4689-BF1B-B770C14264F7}" type="pres">
      <dgm:prSet presAssocID="{73BB5C07-C873-4546-9F31-3C422B8819A3}" presName="node" presStyleLbl="node1" presStyleIdx="1" presStyleCnt="3" custScaleX="205127" custScaleY="137655">
        <dgm:presLayoutVars>
          <dgm:bulletEnabled val="1"/>
        </dgm:presLayoutVars>
      </dgm:prSet>
      <dgm:spPr/>
      <dgm:t>
        <a:bodyPr/>
        <a:lstStyle/>
        <a:p>
          <a:endParaRPr lang="es-MX"/>
        </a:p>
      </dgm:t>
    </dgm:pt>
    <dgm:pt modelId="{35C385A1-0829-4C63-8623-8AD689DBC844}" type="pres">
      <dgm:prSet presAssocID="{E50422BF-E2DD-40FF-9B02-1C217E5AEF24}" presName="sibTransLast" presStyleLbl="sibTrans2D1" presStyleIdx="1" presStyleCnt="2" custScaleX="235321" custLinFactNeighborX="-78411" custLinFactNeighborY="13759"/>
      <dgm:spPr/>
      <dgm:t>
        <a:bodyPr/>
        <a:lstStyle/>
        <a:p>
          <a:endParaRPr lang="es-MX"/>
        </a:p>
      </dgm:t>
    </dgm:pt>
    <dgm:pt modelId="{9E063BCA-80C3-4F25-A51F-7D3B90513F78}" type="pres">
      <dgm:prSet presAssocID="{E50422BF-E2DD-40FF-9B02-1C217E5AEF24}" presName="connectorText" presStyleLbl="sibTrans2D1" presStyleIdx="1" presStyleCnt="2"/>
      <dgm:spPr/>
      <dgm:t>
        <a:bodyPr/>
        <a:lstStyle/>
        <a:p>
          <a:endParaRPr lang="es-MX"/>
        </a:p>
      </dgm:t>
    </dgm:pt>
    <dgm:pt modelId="{1EA0A567-FA69-4FD6-A48B-88DBAC98FFB3}" type="pres">
      <dgm:prSet presAssocID="{E50422BF-E2DD-40FF-9B02-1C217E5AEF24}" presName="lastNode" presStyleLbl="node1" presStyleIdx="2" presStyleCnt="3" custLinFactNeighborX="-2529" custLinFactNeighborY="1363">
        <dgm:presLayoutVars>
          <dgm:bulletEnabled val="1"/>
        </dgm:presLayoutVars>
      </dgm:prSet>
      <dgm:spPr/>
      <dgm:t>
        <a:bodyPr/>
        <a:lstStyle/>
        <a:p>
          <a:endParaRPr lang="es-MX"/>
        </a:p>
      </dgm:t>
    </dgm:pt>
  </dgm:ptLst>
  <dgm:cxnLst>
    <dgm:cxn modelId="{031DDB57-658A-41A0-94D1-F39B5E31C253}" type="presOf" srcId="{2FAF4EA4-1A0B-4833-AA35-6E21B0D1048D}" destId="{1EA0A567-FA69-4FD6-A48B-88DBAC98FFB3}" srcOrd="0" destOrd="0" presId="urn:microsoft.com/office/officeart/2005/8/layout/equation2"/>
    <dgm:cxn modelId="{0710ED2B-3084-4037-86A7-3798B3F8372E}" type="presOf" srcId="{7DFD9D5C-8A09-429F-9BCA-D65931C65E41}" destId="{9E063BCA-80C3-4F25-A51F-7D3B90513F78}" srcOrd="1" destOrd="0" presId="urn:microsoft.com/office/officeart/2005/8/layout/equation2"/>
    <dgm:cxn modelId="{F1CF243D-E5E7-487C-80EB-ED9C66E70282}" type="presOf" srcId="{E50422BF-E2DD-40FF-9B02-1C217E5AEF24}" destId="{E05FEBD8-106D-4A0F-9290-D1B0F8EFE50B}" srcOrd="0" destOrd="0" presId="urn:microsoft.com/office/officeart/2005/8/layout/equation2"/>
    <dgm:cxn modelId="{6286785F-0078-4A3F-828B-2C97204AF2D3}" srcId="{E50422BF-E2DD-40FF-9B02-1C217E5AEF24}" destId="{ECB40B6C-3745-45B7-AB7E-936B17AEC4B7}" srcOrd="0" destOrd="0" parTransId="{A707808A-716C-40AE-A9E8-541337B666B8}" sibTransId="{9071F1CE-2DC1-4D06-9099-7CE852BEE75A}"/>
    <dgm:cxn modelId="{CBD4F181-E749-4518-8767-F371FD234AF7}" type="presOf" srcId="{73BB5C07-C873-4546-9F31-3C422B8819A3}" destId="{DA340199-EDFF-4689-BF1B-B770C14264F7}" srcOrd="0" destOrd="0" presId="urn:microsoft.com/office/officeart/2005/8/layout/equation2"/>
    <dgm:cxn modelId="{8BEE1421-5A34-4A20-BBBF-2A3E5F56C9DC}" srcId="{E50422BF-E2DD-40FF-9B02-1C217E5AEF24}" destId="{73BB5C07-C873-4546-9F31-3C422B8819A3}" srcOrd="1" destOrd="0" parTransId="{6FD53276-9777-41AC-8F78-CCC21FA10A75}" sibTransId="{7DFD9D5C-8A09-429F-9BCA-D65931C65E41}"/>
    <dgm:cxn modelId="{0DB7FC6C-ABCF-4829-A947-05D887F2C4D6}" srcId="{E50422BF-E2DD-40FF-9B02-1C217E5AEF24}" destId="{2FAF4EA4-1A0B-4833-AA35-6E21B0D1048D}" srcOrd="2" destOrd="0" parTransId="{B6F49107-6F1B-409A-8257-5E2818134282}" sibTransId="{C8D3A6CA-BBB0-41FB-A15E-5AB3F4D5CC64}"/>
    <dgm:cxn modelId="{E409BF6B-EA09-40C5-B696-E7A7AE17DDB0}" type="presOf" srcId="{7DFD9D5C-8A09-429F-9BCA-D65931C65E41}" destId="{35C385A1-0829-4C63-8623-8AD689DBC844}" srcOrd="0" destOrd="0" presId="urn:microsoft.com/office/officeart/2005/8/layout/equation2"/>
    <dgm:cxn modelId="{59DACD20-E75D-4DE8-9428-399AF3B1263E}" type="presOf" srcId="{ECB40B6C-3745-45B7-AB7E-936B17AEC4B7}" destId="{143254C0-DFAA-4584-9779-C4DB29806937}" srcOrd="0" destOrd="0" presId="urn:microsoft.com/office/officeart/2005/8/layout/equation2"/>
    <dgm:cxn modelId="{01C68A91-FDE6-46C9-956A-B6B4A2D06FE5}" type="presOf" srcId="{9071F1CE-2DC1-4D06-9099-7CE852BEE75A}" destId="{F2A618B0-F4C4-4266-B44A-5BA199E6965D}" srcOrd="0" destOrd="0" presId="urn:microsoft.com/office/officeart/2005/8/layout/equation2"/>
    <dgm:cxn modelId="{891F3BCC-53BB-4E19-A6F9-B22A20C9764F}" type="presParOf" srcId="{E05FEBD8-106D-4A0F-9290-D1B0F8EFE50B}" destId="{570F468F-7C44-4601-B8DA-AFBDB78319FA}" srcOrd="0" destOrd="0" presId="urn:microsoft.com/office/officeart/2005/8/layout/equation2"/>
    <dgm:cxn modelId="{D4541B68-6A81-4753-91A5-880DE128583A}" type="presParOf" srcId="{570F468F-7C44-4601-B8DA-AFBDB78319FA}" destId="{143254C0-DFAA-4584-9779-C4DB29806937}" srcOrd="0" destOrd="0" presId="urn:microsoft.com/office/officeart/2005/8/layout/equation2"/>
    <dgm:cxn modelId="{E6B2893C-4D8E-495A-A350-D5880F97A195}" type="presParOf" srcId="{570F468F-7C44-4601-B8DA-AFBDB78319FA}" destId="{F51E59D2-F895-4ECD-935E-904C59EB4725}" srcOrd="1" destOrd="0" presId="urn:microsoft.com/office/officeart/2005/8/layout/equation2"/>
    <dgm:cxn modelId="{4C6E0EC9-4865-4462-AC79-2F266ED13C00}" type="presParOf" srcId="{570F468F-7C44-4601-B8DA-AFBDB78319FA}" destId="{F2A618B0-F4C4-4266-B44A-5BA199E6965D}" srcOrd="2" destOrd="0" presId="urn:microsoft.com/office/officeart/2005/8/layout/equation2"/>
    <dgm:cxn modelId="{4C838E07-B529-49CF-88CA-DF46026DB779}" type="presParOf" srcId="{570F468F-7C44-4601-B8DA-AFBDB78319FA}" destId="{3644DF98-4928-46C9-A664-72F2D5871913}" srcOrd="3" destOrd="0" presId="urn:microsoft.com/office/officeart/2005/8/layout/equation2"/>
    <dgm:cxn modelId="{59874916-745E-49E2-AE9E-896C575BADD0}" type="presParOf" srcId="{570F468F-7C44-4601-B8DA-AFBDB78319FA}" destId="{DA340199-EDFF-4689-BF1B-B770C14264F7}" srcOrd="4" destOrd="0" presId="urn:microsoft.com/office/officeart/2005/8/layout/equation2"/>
    <dgm:cxn modelId="{36A66911-29B1-42A2-B193-86935D27FB4B}" type="presParOf" srcId="{E05FEBD8-106D-4A0F-9290-D1B0F8EFE50B}" destId="{35C385A1-0829-4C63-8623-8AD689DBC844}" srcOrd="1" destOrd="0" presId="urn:microsoft.com/office/officeart/2005/8/layout/equation2"/>
    <dgm:cxn modelId="{B0BC6E0D-BB68-4D2B-9A12-AA5E76CED7D3}" type="presParOf" srcId="{35C385A1-0829-4C63-8623-8AD689DBC844}" destId="{9E063BCA-80C3-4F25-A51F-7D3B90513F78}" srcOrd="0" destOrd="0" presId="urn:microsoft.com/office/officeart/2005/8/layout/equation2"/>
    <dgm:cxn modelId="{0A1A807F-B380-44DB-B5FC-7B28C47128A0}" type="presParOf" srcId="{E05FEBD8-106D-4A0F-9290-D1B0F8EFE50B}" destId="{1EA0A567-FA69-4FD6-A48B-88DBAC98FFB3}" srcOrd="2" destOrd="0" presId="urn:microsoft.com/office/officeart/2005/8/layout/equati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5998E2-27D1-49F4-90D8-DACA3182FBD9}" type="doc">
      <dgm:prSet loTypeId="urn:microsoft.com/office/officeart/2005/8/layout/arrow5" loCatId="relationship" qsTypeId="urn:microsoft.com/office/officeart/2005/8/quickstyle/3d9" qsCatId="3D" csTypeId="urn:microsoft.com/office/officeart/2005/8/colors/accent1_2" csCatId="accent1" phldr="1"/>
      <dgm:spPr/>
      <dgm:t>
        <a:bodyPr/>
        <a:lstStyle/>
        <a:p>
          <a:endParaRPr lang="es-MX"/>
        </a:p>
      </dgm:t>
    </dgm:pt>
    <dgm:pt modelId="{B26CD182-A308-46B7-BC3D-856CF0C4B156}">
      <dgm:prSet phldrT="[Text]"/>
      <dgm:spPr/>
      <dgm:t>
        <a:bodyPr/>
        <a:lstStyle/>
        <a:p>
          <a:r>
            <a:rPr lang="es-MX" dirty="0" smtClean="0"/>
            <a:t>ELEMENTO ESENCIAL DELESTADO.</a:t>
          </a:r>
          <a:endParaRPr lang="es-MX" dirty="0"/>
        </a:p>
      </dgm:t>
    </dgm:pt>
    <dgm:pt modelId="{2E0210B9-4415-41E5-95CC-EF0C06E04A73}" type="parTrans" cxnId="{100C1811-37F3-4AA9-8AE4-9648BBC8EA4D}">
      <dgm:prSet/>
      <dgm:spPr/>
      <dgm:t>
        <a:bodyPr/>
        <a:lstStyle/>
        <a:p>
          <a:endParaRPr lang="es-MX"/>
        </a:p>
      </dgm:t>
    </dgm:pt>
    <dgm:pt modelId="{254A50B0-2014-4768-A769-B3DF9C5AF401}" type="sibTrans" cxnId="{100C1811-37F3-4AA9-8AE4-9648BBC8EA4D}">
      <dgm:prSet/>
      <dgm:spPr/>
      <dgm:t>
        <a:bodyPr/>
        <a:lstStyle/>
        <a:p>
          <a:endParaRPr lang="es-MX"/>
        </a:p>
      </dgm:t>
    </dgm:pt>
    <dgm:pt modelId="{CD18280C-DFF7-49D2-9175-21ADE01C73CE}">
      <dgm:prSet/>
      <dgm:spPr/>
      <dgm:t>
        <a:bodyPr/>
        <a:lstStyle/>
        <a:p>
          <a:r>
            <a:rPr lang="es-MX" dirty="0" smtClean="0"/>
            <a:t>PARTIDOS POLÍTICOS </a:t>
          </a:r>
          <a:endParaRPr lang="es-MX" dirty="0"/>
        </a:p>
      </dgm:t>
    </dgm:pt>
    <dgm:pt modelId="{80F094AC-2979-460C-829F-37EA22EA074B}" type="parTrans" cxnId="{46B9EFAC-588C-4F6A-A574-BAE29466F265}">
      <dgm:prSet/>
      <dgm:spPr/>
      <dgm:t>
        <a:bodyPr/>
        <a:lstStyle/>
        <a:p>
          <a:endParaRPr lang="es-MX"/>
        </a:p>
      </dgm:t>
    </dgm:pt>
    <dgm:pt modelId="{1C035A7C-1FA1-419D-9528-CD14279641A0}" type="sibTrans" cxnId="{46B9EFAC-588C-4F6A-A574-BAE29466F265}">
      <dgm:prSet/>
      <dgm:spPr/>
      <dgm:t>
        <a:bodyPr/>
        <a:lstStyle/>
        <a:p>
          <a:endParaRPr lang="es-MX"/>
        </a:p>
      </dgm:t>
    </dgm:pt>
    <dgm:pt modelId="{6E000DCB-0F61-48A0-82D1-4E03EC23C831}" type="pres">
      <dgm:prSet presAssocID="{EF5998E2-27D1-49F4-90D8-DACA3182FBD9}" presName="diagram" presStyleCnt="0">
        <dgm:presLayoutVars>
          <dgm:dir/>
          <dgm:resizeHandles val="exact"/>
        </dgm:presLayoutVars>
      </dgm:prSet>
      <dgm:spPr/>
      <dgm:t>
        <a:bodyPr/>
        <a:lstStyle/>
        <a:p>
          <a:endParaRPr lang="es-MX"/>
        </a:p>
      </dgm:t>
    </dgm:pt>
    <dgm:pt modelId="{84BB81EB-FD41-4D28-8FE9-1178EBDCE32A}" type="pres">
      <dgm:prSet presAssocID="{CD18280C-DFF7-49D2-9175-21ADE01C73CE}" presName="arrow" presStyleLbl="node1" presStyleIdx="0" presStyleCnt="2">
        <dgm:presLayoutVars>
          <dgm:bulletEnabled val="1"/>
        </dgm:presLayoutVars>
      </dgm:prSet>
      <dgm:spPr/>
      <dgm:t>
        <a:bodyPr/>
        <a:lstStyle/>
        <a:p>
          <a:endParaRPr lang="es-MX"/>
        </a:p>
      </dgm:t>
    </dgm:pt>
    <dgm:pt modelId="{211D07BE-B3E0-4624-93D1-391F56438173}" type="pres">
      <dgm:prSet presAssocID="{B26CD182-A308-46B7-BC3D-856CF0C4B156}" presName="arrow" presStyleLbl="node1" presStyleIdx="1" presStyleCnt="2" custRadScaleRad="105593" custRadScaleInc="-7056">
        <dgm:presLayoutVars>
          <dgm:bulletEnabled val="1"/>
        </dgm:presLayoutVars>
      </dgm:prSet>
      <dgm:spPr/>
      <dgm:t>
        <a:bodyPr/>
        <a:lstStyle/>
        <a:p>
          <a:endParaRPr lang="es-MX"/>
        </a:p>
      </dgm:t>
    </dgm:pt>
  </dgm:ptLst>
  <dgm:cxnLst>
    <dgm:cxn modelId="{46B9EFAC-588C-4F6A-A574-BAE29466F265}" srcId="{EF5998E2-27D1-49F4-90D8-DACA3182FBD9}" destId="{CD18280C-DFF7-49D2-9175-21ADE01C73CE}" srcOrd="0" destOrd="0" parTransId="{80F094AC-2979-460C-829F-37EA22EA074B}" sibTransId="{1C035A7C-1FA1-419D-9528-CD14279641A0}"/>
    <dgm:cxn modelId="{34528208-002F-492A-BC85-A933A76E3F23}" type="presOf" srcId="{B26CD182-A308-46B7-BC3D-856CF0C4B156}" destId="{211D07BE-B3E0-4624-93D1-391F56438173}" srcOrd="0" destOrd="0" presId="urn:microsoft.com/office/officeart/2005/8/layout/arrow5"/>
    <dgm:cxn modelId="{50C152F0-CAE5-42E2-889A-5E0352405D09}" type="presOf" srcId="{EF5998E2-27D1-49F4-90D8-DACA3182FBD9}" destId="{6E000DCB-0F61-48A0-82D1-4E03EC23C831}" srcOrd="0" destOrd="0" presId="urn:microsoft.com/office/officeart/2005/8/layout/arrow5"/>
    <dgm:cxn modelId="{100C1811-37F3-4AA9-8AE4-9648BBC8EA4D}" srcId="{EF5998E2-27D1-49F4-90D8-DACA3182FBD9}" destId="{B26CD182-A308-46B7-BC3D-856CF0C4B156}" srcOrd="1" destOrd="0" parTransId="{2E0210B9-4415-41E5-95CC-EF0C06E04A73}" sibTransId="{254A50B0-2014-4768-A769-B3DF9C5AF401}"/>
    <dgm:cxn modelId="{E0D2A4D3-F694-42DB-8297-D039637234BD}" type="presOf" srcId="{CD18280C-DFF7-49D2-9175-21ADE01C73CE}" destId="{84BB81EB-FD41-4D28-8FE9-1178EBDCE32A}" srcOrd="0" destOrd="0" presId="urn:microsoft.com/office/officeart/2005/8/layout/arrow5"/>
    <dgm:cxn modelId="{EF7FFD92-9722-497B-A1B6-873F954F3CC8}" type="presParOf" srcId="{6E000DCB-0F61-48A0-82D1-4E03EC23C831}" destId="{84BB81EB-FD41-4D28-8FE9-1178EBDCE32A}" srcOrd="0" destOrd="0" presId="urn:microsoft.com/office/officeart/2005/8/layout/arrow5"/>
    <dgm:cxn modelId="{0BF13722-5C07-45FC-98E8-12500D96B65F}" type="presParOf" srcId="{6E000DCB-0F61-48A0-82D1-4E03EC23C831}" destId="{211D07BE-B3E0-4624-93D1-391F56438173}" srcOrd="1" destOrd="0" presId="urn:microsoft.com/office/officeart/2005/8/layout/arrow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1800AF7-0C73-44A5-891C-15344B18AE62}" type="doc">
      <dgm:prSet loTypeId="urn:microsoft.com/office/officeart/2005/8/layout/cycle1" loCatId="cycle" qsTypeId="urn:microsoft.com/office/officeart/2005/8/quickstyle/simple1" qsCatId="simple" csTypeId="urn:microsoft.com/office/officeart/2005/8/colors/accent1_2" csCatId="accent1"/>
      <dgm:spPr/>
    </dgm:pt>
    <dgm:pt modelId="{9A2D52D8-274C-44EA-80D6-E7929C933AB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rPr>
            <a:t>Los elementos que caracterizan su</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rPr>
            <a:t> estructura: cantidad de partidos,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rPr>
            <a:t> las relaciones entre sí,</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rPr>
            <a:t> tanto respecto a la magnitud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rPr>
            <a:t>de ellos como a sus fuerzas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rPr>
            <a:t> relacionales y en tercer lugar,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rPr>
            <a:t> las ubicaciones respectivas,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rPr>
            <a:t> ideológicas y estratégicas </a:t>
          </a:r>
        </a:p>
      </dgm:t>
    </dgm:pt>
    <dgm:pt modelId="{D28847C0-57E1-4448-9352-DE8789C3E179}" type="parTrans" cxnId="{BBA55EFE-A6A9-4E9B-AD5B-BF96853BF1F6}">
      <dgm:prSet/>
      <dgm:spPr/>
      <dgm:t>
        <a:bodyPr/>
        <a:lstStyle/>
        <a:p>
          <a:endParaRPr lang="es-MX"/>
        </a:p>
      </dgm:t>
    </dgm:pt>
    <dgm:pt modelId="{B07F8676-8C56-4CA9-9703-F426D60935BA}" type="sibTrans" cxnId="{BBA55EFE-A6A9-4E9B-AD5B-BF96853BF1F6}">
      <dgm:prSet/>
      <dgm:spPr/>
      <dgm:t>
        <a:bodyPr/>
        <a:lstStyle/>
        <a:p>
          <a:endParaRPr lang="es-MX"/>
        </a:p>
      </dgm:t>
    </dgm:pt>
    <dgm:pt modelId="{3811F48A-76E7-4D23-8B25-3149FC46E916}">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err="1" smtClean="0">
              <a:ln>
                <a:noFill/>
              </a:ln>
              <a:solidFill>
                <a:schemeClr val="tx1"/>
              </a:solidFill>
              <a:effectLst/>
              <a:latin typeface="Arial" charset="0"/>
            </a:rPr>
            <a:t>Objetivos</a:t>
          </a:r>
          <a:r>
            <a:rPr kumimoji="0" lang="en-US" b="0" i="0" u="none" strike="noStrike" cap="none" normalizeH="0" baseline="0" dirty="0" smtClean="0">
              <a:ln>
                <a:noFill/>
              </a:ln>
              <a:solidFill>
                <a:schemeClr val="tx1"/>
              </a:solidFill>
              <a:effectLst/>
              <a:latin typeface="Arial" charset="0"/>
            </a:rPr>
            <a:t> </a:t>
          </a:r>
          <a:r>
            <a:rPr kumimoji="0" lang="en-US" b="0" i="0" u="none" strike="noStrike" cap="none" normalizeH="0" baseline="0" dirty="0" err="1" smtClean="0">
              <a:ln>
                <a:noFill/>
              </a:ln>
              <a:solidFill>
                <a:schemeClr val="tx1"/>
              </a:solidFill>
              <a:effectLst/>
              <a:latin typeface="Arial" charset="0"/>
            </a:rPr>
            <a:t>principales</a:t>
          </a:r>
          <a:r>
            <a:rPr kumimoji="0" lang="en-US" b="0" i="0" u="none" strike="noStrike" cap="none" normalizeH="0" baseline="0" dirty="0" smtClean="0">
              <a:ln>
                <a:noFill/>
              </a:ln>
              <a:solidFill>
                <a:schemeClr val="tx1"/>
              </a:solidFill>
              <a:effectLst/>
              <a:latin typeface="Arial" charset="0"/>
            </a:rPr>
            <a:t>, </a:t>
          </a:r>
          <a:r>
            <a:rPr kumimoji="0" lang="en-US" b="0" i="0" u="none" strike="noStrike" cap="none" normalizeH="0" baseline="0" dirty="0" err="1" smtClean="0">
              <a:ln>
                <a:noFill/>
              </a:ln>
              <a:solidFill>
                <a:schemeClr val="tx1"/>
              </a:solidFill>
              <a:effectLst/>
              <a:latin typeface="Arial" charset="0"/>
            </a:rPr>
            <a:t>como</a:t>
          </a:r>
          <a:endParaRPr kumimoji="0" lang="en-US" b="0"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rPr>
            <a:t> </a:t>
          </a:r>
          <a:r>
            <a:rPr kumimoji="0" lang="en-US" b="0" i="0" u="none" strike="noStrike" cap="none" normalizeH="0" baseline="0" dirty="0" err="1" smtClean="0">
              <a:ln>
                <a:noFill/>
              </a:ln>
              <a:solidFill>
                <a:schemeClr val="tx1"/>
              </a:solidFill>
              <a:effectLst/>
              <a:latin typeface="Arial" charset="0"/>
            </a:rPr>
            <a:t>por</a:t>
          </a:r>
          <a:r>
            <a:rPr kumimoji="0" lang="en-US" b="0" i="0" u="none" strike="noStrike" cap="none" normalizeH="0" baseline="0" dirty="0" smtClean="0">
              <a:ln>
                <a:noFill/>
              </a:ln>
              <a:solidFill>
                <a:schemeClr val="tx1"/>
              </a:solidFill>
              <a:effectLst/>
              <a:latin typeface="Arial" charset="0"/>
            </a:rPr>
            <a:t> </a:t>
          </a:r>
          <a:r>
            <a:rPr kumimoji="0" lang="en-US" b="0" i="0" u="none" strike="noStrike" cap="none" normalizeH="0" baseline="0" dirty="0" err="1" smtClean="0">
              <a:ln>
                <a:noFill/>
              </a:ln>
              <a:solidFill>
                <a:schemeClr val="tx1"/>
              </a:solidFill>
              <a:effectLst/>
              <a:latin typeface="Arial" charset="0"/>
            </a:rPr>
            <a:t>ej</a:t>
          </a:r>
          <a:r>
            <a:rPr kumimoji="0" lang="en-US" b="0" i="0" u="none" strike="noStrike" cap="none" normalizeH="0" baseline="0" dirty="0" smtClean="0">
              <a:ln>
                <a:noFill/>
              </a:ln>
              <a:solidFill>
                <a:schemeClr val="tx1"/>
              </a:solidFill>
              <a:effectLst/>
              <a:latin typeface="Arial"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rPr>
            <a:t> resolver </a:t>
          </a:r>
          <a:r>
            <a:rPr kumimoji="0" lang="en-US" b="0" i="0" u="none" strike="noStrike" cap="none" normalizeH="0" baseline="0" dirty="0" err="1" smtClean="0">
              <a:ln>
                <a:noFill/>
              </a:ln>
              <a:solidFill>
                <a:schemeClr val="tx1"/>
              </a:solidFill>
              <a:effectLst/>
              <a:latin typeface="Arial" charset="0"/>
            </a:rPr>
            <a:t>problemas</a:t>
          </a:r>
          <a:r>
            <a:rPr kumimoji="0" lang="en-US" b="0" i="0" u="none" strike="noStrike" cap="none" normalizeH="0" baseline="0" dirty="0" smtClean="0">
              <a:ln>
                <a:noFill/>
              </a:ln>
              <a:solidFill>
                <a:schemeClr val="tx1"/>
              </a:solidFill>
              <a:effectLst/>
              <a:latin typeface="Arial" charset="0"/>
            </a:rPr>
            <a:t> de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rPr>
            <a:t> </a:t>
          </a:r>
          <a:r>
            <a:rPr kumimoji="0" lang="en-US" b="0" i="0" u="none" strike="noStrike" cap="none" normalizeH="0" baseline="0" dirty="0" err="1" smtClean="0">
              <a:ln>
                <a:noFill/>
              </a:ln>
              <a:solidFill>
                <a:schemeClr val="tx1"/>
              </a:solidFill>
              <a:effectLst/>
              <a:latin typeface="Arial" charset="0"/>
            </a:rPr>
            <a:t>gobernabilidad</a:t>
          </a:r>
          <a:r>
            <a:rPr kumimoji="0" lang="en-US" b="0" i="0" u="none" strike="noStrike" cap="none" normalizeH="0" baseline="0" dirty="0" smtClean="0">
              <a:ln>
                <a:noFill/>
              </a:ln>
              <a:solidFill>
                <a:schemeClr val="tx1"/>
              </a:solidFill>
              <a:effectLst/>
              <a:latin typeface="Arial" charset="0"/>
            </a:rPr>
            <a:t>, de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rPr>
            <a:t> </a:t>
          </a:r>
          <a:r>
            <a:rPr kumimoji="0" lang="en-US" b="0" i="0" u="none" strike="noStrike" cap="none" normalizeH="0" baseline="0" dirty="0" err="1" smtClean="0">
              <a:ln>
                <a:noFill/>
              </a:ln>
              <a:solidFill>
                <a:schemeClr val="tx1"/>
              </a:solidFill>
              <a:effectLst/>
              <a:latin typeface="Arial" charset="0"/>
            </a:rPr>
            <a:t>consolidación</a:t>
          </a:r>
          <a:r>
            <a:rPr kumimoji="0" lang="en-US" b="0" i="0" u="none" strike="noStrike" cap="none" normalizeH="0" baseline="0" dirty="0" smtClean="0">
              <a:ln>
                <a:noFill/>
              </a:ln>
              <a:solidFill>
                <a:schemeClr val="tx1"/>
              </a:solidFill>
              <a:effectLst/>
              <a:latin typeface="Arial" charset="0"/>
            </a:rPr>
            <a:t> de la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err="1" smtClean="0">
              <a:ln>
                <a:noFill/>
              </a:ln>
              <a:solidFill>
                <a:schemeClr val="tx1"/>
              </a:solidFill>
              <a:effectLst/>
              <a:latin typeface="Arial" charset="0"/>
            </a:rPr>
            <a:t>democracia</a:t>
          </a:r>
          <a:r>
            <a:rPr kumimoji="0" lang="en-US" b="0" i="0" u="none" strike="noStrike" cap="none" normalizeH="0" baseline="0" dirty="0" smtClean="0">
              <a:ln>
                <a:noFill/>
              </a:ln>
              <a:solidFill>
                <a:schemeClr val="tx1"/>
              </a:solidFill>
              <a:effectLst/>
              <a:latin typeface="Arial" charset="0"/>
            </a:rPr>
            <a:t> o </a:t>
          </a:r>
          <a:r>
            <a:rPr kumimoji="0" lang="en-US" b="0" i="0" u="none" strike="noStrike" cap="none" normalizeH="0" baseline="0" dirty="0" err="1" smtClean="0">
              <a:ln>
                <a:noFill/>
              </a:ln>
              <a:solidFill>
                <a:schemeClr val="tx1"/>
              </a:solidFill>
              <a:effectLst/>
              <a:latin typeface="Arial" charset="0"/>
            </a:rPr>
            <a:t>problemas</a:t>
          </a:r>
          <a:endParaRPr kumimoji="0" lang="en-US" b="0"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rPr>
            <a:t> de </a:t>
          </a:r>
          <a:r>
            <a:rPr kumimoji="0" lang="en-US" b="0" i="0" u="none" strike="noStrike" cap="none" normalizeH="0" baseline="0" dirty="0" err="1" smtClean="0">
              <a:ln>
                <a:noFill/>
              </a:ln>
              <a:solidFill>
                <a:schemeClr val="tx1"/>
              </a:solidFill>
              <a:effectLst/>
              <a:latin typeface="Arial" charset="0"/>
            </a:rPr>
            <a:t>políticas</a:t>
          </a:r>
          <a:r>
            <a:rPr kumimoji="0" lang="en-US" b="0" i="0" u="none" strike="noStrike" cap="none" normalizeH="0" baseline="0" dirty="0" smtClean="0">
              <a:ln>
                <a:noFill/>
              </a:ln>
              <a:solidFill>
                <a:schemeClr val="tx1"/>
              </a:solidFill>
              <a:effectLst/>
              <a:latin typeface="Arial" charset="0"/>
            </a:rPr>
            <a:t> </a:t>
          </a:r>
          <a:r>
            <a:rPr kumimoji="0" lang="en-US" b="0" i="0" u="none" strike="noStrike" cap="none" normalizeH="0" baseline="0" dirty="0" err="1" smtClean="0">
              <a:ln>
                <a:noFill/>
              </a:ln>
              <a:solidFill>
                <a:schemeClr val="tx1"/>
              </a:solidFill>
              <a:effectLst/>
              <a:latin typeface="Arial" charset="0"/>
            </a:rPr>
            <a:t>públicas</a:t>
          </a:r>
          <a:r>
            <a:rPr kumimoji="0" lang="es-ES" b="0" i="0" u="none" strike="noStrike" cap="none" normalizeH="0" baseline="0" dirty="0" smtClean="0">
              <a:ln>
                <a:noFill/>
              </a:ln>
              <a:solidFill>
                <a:schemeClr val="tx1"/>
              </a:solidFill>
              <a:effectLst/>
              <a:latin typeface="Arial" charset="0"/>
            </a:rPr>
            <a:t> </a:t>
          </a:r>
        </a:p>
      </dgm:t>
    </dgm:pt>
    <dgm:pt modelId="{AF05E598-FC15-4C39-A121-70E5629C5A4D}" type="parTrans" cxnId="{6D19FBD5-2C21-48AB-9B69-92691EECD77F}">
      <dgm:prSet/>
      <dgm:spPr/>
      <dgm:t>
        <a:bodyPr/>
        <a:lstStyle/>
        <a:p>
          <a:endParaRPr lang="es-MX"/>
        </a:p>
      </dgm:t>
    </dgm:pt>
    <dgm:pt modelId="{31F52B9A-AE0D-40AD-BF11-CC9E381E6B21}" type="sibTrans" cxnId="{6D19FBD5-2C21-48AB-9B69-92691EECD77F}">
      <dgm:prSet/>
      <dgm:spPr/>
      <dgm:t>
        <a:bodyPr/>
        <a:lstStyle/>
        <a:p>
          <a:endParaRPr lang="es-MX"/>
        </a:p>
      </dgm:t>
    </dgm:pt>
    <dgm:pt modelId="{23E0DFE8-58F2-4C73-A0B8-085B9037C485}">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0" i="0" u="none" strike="noStrike" cap="none" normalizeH="0" baseline="0" dirty="0" smtClean="0">
              <a:ln>
                <a:noFill/>
              </a:ln>
              <a:solidFill>
                <a:schemeClr val="tx1"/>
              </a:solidFill>
              <a:effectLst/>
              <a:latin typeface="Arial" charset="0"/>
            </a:rPr>
            <a:t>Conjunto de partidos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b="0" i="0" u="none" strike="noStrike" cap="none" normalizeH="0" baseline="0" dirty="0" smtClean="0">
              <a:ln>
                <a:noFill/>
              </a:ln>
              <a:solidFill>
                <a:schemeClr val="tx1"/>
              </a:solidFill>
              <a:effectLst/>
              <a:latin typeface="Arial" charset="0"/>
            </a:rPr>
            <a:t>en un determinado</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b="0" i="0" u="none" strike="noStrike" cap="none" normalizeH="0" baseline="0" dirty="0" smtClean="0">
              <a:ln>
                <a:noFill/>
              </a:ln>
              <a:solidFill>
                <a:schemeClr val="tx1"/>
              </a:solidFill>
              <a:effectLst/>
              <a:latin typeface="Arial" charset="0"/>
            </a:rPr>
            <a:t>Estado.</a:t>
          </a:r>
          <a:endParaRPr kumimoji="0" lang="es-ES" b="0" i="0" u="none" strike="noStrike" cap="none" normalizeH="0" baseline="0" dirty="0" smtClean="0">
            <a:ln>
              <a:noFill/>
            </a:ln>
            <a:solidFill>
              <a:schemeClr val="tx1"/>
            </a:solidFill>
            <a:effectLst/>
            <a:latin typeface="Arial" charset="0"/>
          </a:endParaRPr>
        </a:p>
      </dgm:t>
    </dgm:pt>
    <dgm:pt modelId="{FD9D1737-82ED-4304-A569-259A8762CC84}" type="parTrans" cxnId="{724A49DD-6934-46FF-A634-256D356A8440}">
      <dgm:prSet/>
      <dgm:spPr/>
      <dgm:t>
        <a:bodyPr/>
        <a:lstStyle/>
        <a:p>
          <a:endParaRPr lang="es-MX"/>
        </a:p>
      </dgm:t>
    </dgm:pt>
    <dgm:pt modelId="{5A6558EE-61A6-4F0E-8866-072244022B57}" type="sibTrans" cxnId="{724A49DD-6934-46FF-A634-256D356A8440}">
      <dgm:prSet/>
      <dgm:spPr/>
      <dgm:t>
        <a:bodyPr/>
        <a:lstStyle/>
        <a:p>
          <a:endParaRPr lang="es-MX"/>
        </a:p>
      </dgm:t>
    </dgm:pt>
    <dgm:pt modelId="{9889E070-70EF-46F6-8218-3B82A7E43B87}" type="pres">
      <dgm:prSet presAssocID="{D1800AF7-0C73-44A5-891C-15344B18AE62}" presName="cycle" presStyleCnt="0">
        <dgm:presLayoutVars>
          <dgm:dir/>
          <dgm:resizeHandles val="exact"/>
        </dgm:presLayoutVars>
      </dgm:prSet>
      <dgm:spPr/>
    </dgm:pt>
    <dgm:pt modelId="{84ABA0F6-726F-4D4D-BD90-05141CF93069}" type="pres">
      <dgm:prSet presAssocID="{9A2D52D8-274C-44EA-80D6-E7929C933AB2}" presName="dummy" presStyleCnt="0"/>
      <dgm:spPr/>
    </dgm:pt>
    <dgm:pt modelId="{49BFDB03-0DD7-4D9B-B62E-0B63FFCE2B1C}" type="pres">
      <dgm:prSet presAssocID="{9A2D52D8-274C-44EA-80D6-E7929C933AB2}" presName="node" presStyleLbl="revTx" presStyleIdx="0" presStyleCnt="3">
        <dgm:presLayoutVars>
          <dgm:bulletEnabled val="1"/>
        </dgm:presLayoutVars>
      </dgm:prSet>
      <dgm:spPr/>
      <dgm:t>
        <a:bodyPr/>
        <a:lstStyle/>
        <a:p>
          <a:endParaRPr lang="es-MX"/>
        </a:p>
      </dgm:t>
    </dgm:pt>
    <dgm:pt modelId="{D80978A9-3C37-45CA-962C-3807E6245D17}" type="pres">
      <dgm:prSet presAssocID="{B07F8676-8C56-4CA9-9703-F426D60935BA}" presName="sibTrans" presStyleLbl="node1" presStyleIdx="0" presStyleCnt="3"/>
      <dgm:spPr/>
      <dgm:t>
        <a:bodyPr/>
        <a:lstStyle/>
        <a:p>
          <a:endParaRPr lang="es-MX"/>
        </a:p>
      </dgm:t>
    </dgm:pt>
    <dgm:pt modelId="{25BE0406-93A5-4323-99CF-CB802C83A6F8}" type="pres">
      <dgm:prSet presAssocID="{3811F48A-76E7-4D23-8B25-3149FC46E916}" presName="dummy" presStyleCnt="0"/>
      <dgm:spPr/>
    </dgm:pt>
    <dgm:pt modelId="{46A02FCC-B5E2-4176-A09D-F55246992045}" type="pres">
      <dgm:prSet presAssocID="{3811F48A-76E7-4D23-8B25-3149FC46E916}" presName="node" presStyleLbl="revTx" presStyleIdx="1" presStyleCnt="3">
        <dgm:presLayoutVars>
          <dgm:bulletEnabled val="1"/>
        </dgm:presLayoutVars>
      </dgm:prSet>
      <dgm:spPr/>
      <dgm:t>
        <a:bodyPr/>
        <a:lstStyle/>
        <a:p>
          <a:endParaRPr lang="es-MX"/>
        </a:p>
      </dgm:t>
    </dgm:pt>
    <dgm:pt modelId="{B5526F4F-189B-4B53-957F-2A16757F4F27}" type="pres">
      <dgm:prSet presAssocID="{31F52B9A-AE0D-40AD-BF11-CC9E381E6B21}" presName="sibTrans" presStyleLbl="node1" presStyleIdx="1" presStyleCnt="3"/>
      <dgm:spPr/>
      <dgm:t>
        <a:bodyPr/>
        <a:lstStyle/>
        <a:p>
          <a:endParaRPr lang="es-MX"/>
        </a:p>
      </dgm:t>
    </dgm:pt>
    <dgm:pt modelId="{7A772C8C-E0B3-4ED1-A033-C58994F8C962}" type="pres">
      <dgm:prSet presAssocID="{23E0DFE8-58F2-4C73-A0B8-085B9037C485}" presName="dummy" presStyleCnt="0"/>
      <dgm:spPr/>
    </dgm:pt>
    <dgm:pt modelId="{36ABB592-D056-4889-8910-4F386E315220}" type="pres">
      <dgm:prSet presAssocID="{23E0DFE8-58F2-4C73-A0B8-085B9037C485}" presName="node" presStyleLbl="revTx" presStyleIdx="2" presStyleCnt="3">
        <dgm:presLayoutVars>
          <dgm:bulletEnabled val="1"/>
        </dgm:presLayoutVars>
      </dgm:prSet>
      <dgm:spPr/>
      <dgm:t>
        <a:bodyPr/>
        <a:lstStyle/>
        <a:p>
          <a:endParaRPr lang="es-MX"/>
        </a:p>
      </dgm:t>
    </dgm:pt>
    <dgm:pt modelId="{A1042E82-7AFB-4E51-ABBF-7078A73A0ADB}" type="pres">
      <dgm:prSet presAssocID="{5A6558EE-61A6-4F0E-8866-072244022B57}" presName="sibTrans" presStyleLbl="node1" presStyleIdx="2" presStyleCnt="3"/>
      <dgm:spPr/>
      <dgm:t>
        <a:bodyPr/>
        <a:lstStyle/>
        <a:p>
          <a:endParaRPr lang="es-MX"/>
        </a:p>
      </dgm:t>
    </dgm:pt>
  </dgm:ptLst>
  <dgm:cxnLst>
    <dgm:cxn modelId="{82C9D3A6-3596-49D2-B2C4-327DC0B01F20}" type="presOf" srcId="{31F52B9A-AE0D-40AD-BF11-CC9E381E6B21}" destId="{B5526F4F-189B-4B53-957F-2A16757F4F27}" srcOrd="0" destOrd="0" presId="urn:microsoft.com/office/officeart/2005/8/layout/cycle1"/>
    <dgm:cxn modelId="{39DC83E5-80F4-4840-A053-495EC8EBAB5D}" type="presOf" srcId="{D1800AF7-0C73-44A5-891C-15344B18AE62}" destId="{9889E070-70EF-46F6-8218-3B82A7E43B87}" srcOrd="0" destOrd="0" presId="urn:microsoft.com/office/officeart/2005/8/layout/cycle1"/>
    <dgm:cxn modelId="{358410E9-7994-4548-9D68-E26C754EBA9E}" type="presOf" srcId="{B07F8676-8C56-4CA9-9703-F426D60935BA}" destId="{D80978A9-3C37-45CA-962C-3807E6245D17}" srcOrd="0" destOrd="0" presId="urn:microsoft.com/office/officeart/2005/8/layout/cycle1"/>
    <dgm:cxn modelId="{55E6B232-ACC9-45C9-972B-90A540016117}" type="presOf" srcId="{23E0DFE8-58F2-4C73-A0B8-085B9037C485}" destId="{36ABB592-D056-4889-8910-4F386E315220}" srcOrd="0" destOrd="0" presId="urn:microsoft.com/office/officeart/2005/8/layout/cycle1"/>
    <dgm:cxn modelId="{BBA55EFE-A6A9-4E9B-AD5B-BF96853BF1F6}" srcId="{D1800AF7-0C73-44A5-891C-15344B18AE62}" destId="{9A2D52D8-274C-44EA-80D6-E7929C933AB2}" srcOrd="0" destOrd="0" parTransId="{D28847C0-57E1-4448-9352-DE8789C3E179}" sibTransId="{B07F8676-8C56-4CA9-9703-F426D60935BA}"/>
    <dgm:cxn modelId="{F5975C29-AAD6-47EB-9D96-11ECD87BE5E7}" type="presOf" srcId="{3811F48A-76E7-4D23-8B25-3149FC46E916}" destId="{46A02FCC-B5E2-4176-A09D-F55246992045}" srcOrd="0" destOrd="0" presId="urn:microsoft.com/office/officeart/2005/8/layout/cycle1"/>
    <dgm:cxn modelId="{6D19FBD5-2C21-48AB-9B69-92691EECD77F}" srcId="{D1800AF7-0C73-44A5-891C-15344B18AE62}" destId="{3811F48A-76E7-4D23-8B25-3149FC46E916}" srcOrd="1" destOrd="0" parTransId="{AF05E598-FC15-4C39-A121-70E5629C5A4D}" sibTransId="{31F52B9A-AE0D-40AD-BF11-CC9E381E6B21}"/>
    <dgm:cxn modelId="{4EFF84BC-204A-4912-9980-3E1A175CDADF}" type="presOf" srcId="{9A2D52D8-274C-44EA-80D6-E7929C933AB2}" destId="{49BFDB03-0DD7-4D9B-B62E-0B63FFCE2B1C}" srcOrd="0" destOrd="0" presId="urn:microsoft.com/office/officeart/2005/8/layout/cycle1"/>
    <dgm:cxn modelId="{E5BE24CE-F601-4BC6-8678-BAEB0E580DD1}" type="presOf" srcId="{5A6558EE-61A6-4F0E-8866-072244022B57}" destId="{A1042E82-7AFB-4E51-ABBF-7078A73A0ADB}" srcOrd="0" destOrd="0" presId="urn:microsoft.com/office/officeart/2005/8/layout/cycle1"/>
    <dgm:cxn modelId="{724A49DD-6934-46FF-A634-256D356A8440}" srcId="{D1800AF7-0C73-44A5-891C-15344B18AE62}" destId="{23E0DFE8-58F2-4C73-A0B8-085B9037C485}" srcOrd="2" destOrd="0" parTransId="{FD9D1737-82ED-4304-A569-259A8762CC84}" sibTransId="{5A6558EE-61A6-4F0E-8866-072244022B57}"/>
    <dgm:cxn modelId="{BC2A220A-849C-4A62-BFC4-642990F61613}" type="presParOf" srcId="{9889E070-70EF-46F6-8218-3B82A7E43B87}" destId="{84ABA0F6-726F-4D4D-BD90-05141CF93069}" srcOrd="0" destOrd="0" presId="urn:microsoft.com/office/officeart/2005/8/layout/cycle1"/>
    <dgm:cxn modelId="{1C0271C7-4FFD-4508-8484-4CC510235549}" type="presParOf" srcId="{9889E070-70EF-46F6-8218-3B82A7E43B87}" destId="{49BFDB03-0DD7-4D9B-B62E-0B63FFCE2B1C}" srcOrd="1" destOrd="0" presId="urn:microsoft.com/office/officeart/2005/8/layout/cycle1"/>
    <dgm:cxn modelId="{A4F1C53F-DC78-4DE9-A0B5-1348AB840455}" type="presParOf" srcId="{9889E070-70EF-46F6-8218-3B82A7E43B87}" destId="{D80978A9-3C37-45CA-962C-3807E6245D17}" srcOrd="2" destOrd="0" presId="urn:microsoft.com/office/officeart/2005/8/layout/cycle1"/>
    <dgm:cxn modelId="{BEB48D2A-DECC-44F7-A528-497F3F9D3EC9}" type="presParOf" srcId="{9889E070-70EF-46F6-8218-3B82A7E43B87}" destId="{25BE0406-93A5-4323-99CF-CB802C83A6F8}" srcOrd="3" destOrd="0" presId="urn:microsoft.com/office/officeart/2005/8/layout/cycle1"/>
    <dgm:cxn modelId="{80AD3A40-01F3-4001-88C2-A86BF5BFCD6B}" type="presParOf" srcId="{9889E070-70EF-46F6-8218-3B82A7E43B87}" destId="{46A02FCC-B5E2-4176-A09D-F55246992045}" srcOrd="4" destOrd="0" presId="urn:microsoft.com/office/officeart/2005/8/layout/cycle1"/>
    <dgm:cxn modelId="{17F093D9-B18E-4E5C-AC66-B184278B8BD3}" type="presParOf" srcId="{9889E070-70EF-46F6-8218-3B82A7E43B87}" destId="{B5526F4F-189B-4B53-957F-2A16757F4F27}" srcOrd="5" destOrd="0" presId="urn:microsoft.com/office/officeart/2005/8/layout/cycle1"/>
    <dgm:cxn modelId="{63812A26-E308-4CFE-A607-363C20F76582}" type="presParOf" srcId="{9889E070-70EF-46F6-8218-3B82A7E43B87}" destId="{7A772C8C-E0B3-4ED1-A033-C58994F8C962}" srcOrd="6" destOrd="0" presId="urn:microsoft.com/office/officeart/2005/8/layout/cycle1"/>
    <dgm:cxn modelId="{6C659A02-0A46-4BBD-A38D-0B45CD3F30DC}" type="presParOf" srcId="{9889E070-70EF-46F6-8218-3B82A7E43B87}" destId="{36ABB592-D056-4889-8910-4F386E315220}" srcOrd="7" destOrd="0" presId="urn:microsoft.com/office/officeart/2005/8/layout/cycle1"/>
    <dgm:cxn modelId="{B1529BCE-41D3-4342-85D6-9E01AA368F62}" type="presParOf" srcId="{9889E070-70EF-46F6-8218-3B82A7E43B87}" destId="{A1042E82-7AFB-4E51-ABBF-7078A73A0ADB}" srcOrd="8" destOrd="0" presId="urn:microsoft.com/office/officeart/2005/8/layout/cycl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691FFC0-9690-4233-9155-A79B3A71B93D}" type="doc">
      <dgm:prSet loTypeId="urn:microsoft.com/office/officeart/2005/8/layout/radial5" loCatId="cycle" qsTypeId="urn:microsoft.com/office/officeart/2005/8/quickstyle/3d4" qsCatId="3D" csTypeId="urn:microsoft.com/office/officeart/2005/8/colors/accent1_2" csCatId="accent1" phldr="1"/>
      <dgm:spPr/>
      <dgm:t>
        <a:bodyPr/>
        <a:lstStyle/>
        <a:p>
          <a:endParaRPr lang="es-MX"/>
        </a:p>
      </dgm:t>
    </dgm:pt>
    <dgm:pt modelId="{5D12CB24-452D-49E5-B0E5-FF032F0B2D61}">
      <dgm:prSet phldrT="[Text]" custT="1"/>
      <dgm:spPr>
        <a:solidFill>
          <a:srgbClr val="92D050"/>
        </a:solidFill>
      </dgm:spPr>
      <dgm:t>
        <a:bodyPr/>
        <a:lstStyle/>
        <a:p>
          <a:r>
            <a:rPr lang="es-MX" sz="1600" dirty="0" smtClean="0"/>
            <a:t>AGREGACION  Y JERARQUIZACION DE INTERESES</a:t>
          </a:r>
          <a:endParaRPr lang="es-MX" sz="1600" dirty="0"/>
        </a:p>
      </dgm:t>
    </dgm:pt>
    <dgm:pt modelId="{11D7DA83-2018-47D6-86EA-21355B042937}" type="parTrans" cxnId="{1E857207-BBE6-4B55-BAC5-9533E4D48AE5}">
      <dgm:prSet/>
      <dgm:spPr/>
      <dgm:t>
        <a:bodyPr/>
        <a:lstStyle/>
        <a:p>
          <a:endParaRPr lang="es-MX"/>
        </a:p>
      </dgm:t>
    </dgm:pt>
    <dgm:pt modelId="{060B0E27-8FE2-4B30-8549-36B33FD6C7F3}" type="sibTrans" cxnId="{1E857207-BBE6-4B55-BAC5-9533E4D48AE5}">
      <dgm:prSet/>
      <dgm:spPr/>
      <dgm:t>
        <a:bodyPr/>
        <a:lstStyle/>
        <a:p>
          <a:endParaRPr lang="es-MX"/>
        </a:p>
      </dgm:t>
    </dgm:pt>
    <dgm:pt modelId="{C90D772A-2BE1-4F79-A707-AC32901355EA}">
      <dgm:prSet phldrT="[Text]" custT="1"/>
      <dgm:spPr>
        <a:solidFill>
          <a:srgbClr val="FF6600"/>
        </a:solidFill>
      </dgm:spPr>
      <dgm:t>
        <a:bodyPr/>
        <a:lstStyle/>
        <a:p>
          <a:r>
            <a:rPr lang="es-MX" sz="1600" dirty="0" smtClean="0"/>
            <a:t>FUNCION DE COMUNICACIÓN Y ORIENTACION</a:t>
          </a:r>
          <a:endParaRPr lang="es-MX" sz="1600" dirty="0"/>
        </a:p>
      </dgm:t>
    </dgm:pt>
    <dgm:pt modelId="{FD5ABEC9-407B-4F2E-916B-12A3A6BB6AF8}" type="parTrans" cxnId="{3866779D-C22A-477E-8813-A267F9DF5EA4}">
      <dgm:prSet/>
      <dgm:spPr/>
      <dgm:t>
        <a:bodyPr/>
        <a:lstStyle/>
        <a:p>
          <a:endParaRPr lang="es-MX"/>
        </a:p>
      </dgm:t>
    </dgm:pt>
    <dgm:pt modelId="{A1DD7503-7462-4139-AA38-3F1FCB13A758}" type="sibTrans" cxnId="{3866779D-C22A-477E-8813-A267F9DF5EA4}">
      <dgm:prSet/>
      <dgm:spPr/>
      <dgm:t>
        <a:bodyPr/>
        <a:lstStyle/>
        <a:p>
          <a:endParaRPr lang="es-MX"/>
        </a:p>
      </dgm:t>
    </dgm:pt>
    <dgm:pt modelId="{B73D2A93-E6EA-483D-AFF2-B36F528A6D4D}">
      <dgm:prSet phldrT="[Text]" custT="1"/>
      <dgm:spPr/>
      <dgm:t>
        <a:bodyPr/>
        <a:lstStyle/>
        <a:p>
          <a:r>
            <a:rPr lang="es-MX" sz="1600" dirty="0" smtClean="0"/>
            <a:t>SELECCIÓN Y RECLUTAMIENTO DE PERSONAL POLITICO</a:t>
          </a:r>
          <a:endParaRPr lang="es-MX" sz="1600" dirty="0"/>
        </a:p>
      </dgm:t>
    </dgm:pt>
    <dgm:pt modelId="{BBFF112A-D917-44BF-8C75-6966F3138E10}" type="parTrans" cxnId="{DFC54DE7-1B35-4F10-9E0A-B22C4050C50A}">
      <dgm:prSet/>
      <dgm:spPr/>
      <dgm:t>
        <a:bodyPr/>
        <a:lstStyle/>
        <a:p>
          <a:endParaRPr lang="es-MX"/>
        </a:p>
      </dgm:t>
    </dgm:pt>
    <dgm:pt modelId="{4E744766-4604-4B4D-8170-D4F193FB6654}" type="sibTrans" cxnId="{DFC54DE7-1B35-4F10-9E0A-B22C4050C50A}">
      <dgm:prSet/>
      <dgm:spPr/>
      <dgm:t>
        <a:bodyPr/>
        <a:lstStyle/>
        <a:p>
          <a:endParaRPr lang="es-MX"/>
        </a:p>
      </dgm:t>
    </dgm:pt>
    <dgm:pt modelId="{AEC44C79-7952-40D3-91BB-540A679F764E}">
      <dgm:prSet phldrT="[Text]"/>
      <dgm:spPr>
        <a:solidFill>
          <a:srgbClr val="FFC000"/>
        </a:solidFill>
      </dgm:spPr>
      <dgm:t>
        <a:bodyPr/>
        <a:lstStyle/>
        <a:p>
          <a:r>
            <a:rPr lang="es-MX" dirty="0" smtClean="0"/>
            <a:t>FUNCIONES DE LOS PARTIDOS</a:t>
          </a:r>
          <a:endParaRPr lang="es-MX" dirty="0"/>
        </a:p>
      </dgm:t>
    </dgm:pt>
    <dgm:pt modelId="{0197262E-F3AE-4AEB-A0DD-164EE76D67B9}" type="sibTrans" cxnId="{9B352A06-4FEC-4DC1-8938-E7DE80CF00ED}">
      <dgm:prSet/>
      <dgm:spPr/>
      <dgm:t>
        <a:bodyPr/>
        <a:lstStyle/>
        <a:p>
          <a:endParaRPr lang="es-MX"/>
        </a:p>
      </dgm:t>
    </dgm:pt>
    <dgm:pt modelId="{ED33D3DC-EA09-463B-8E15-2AB98022CEB7}" type="parTrans" cxnId="{9B352A06-4FEC-4DC1-8938-E7DE80CF00ED}">
      <dgm:prSet/>
      <dgm:spPr/>
      <dgm:t>
        <a:bodyPr/>
        <a:lstStyle/>
        <a:p>
          <a:endParaRPr lang="es-MX"/>
        </a:p>
      </dgm:t>
    </dgm:pt>
    <dgm:pt modelId="{D65D8E0A-867F-4DE9-A34E-05B87B1FFFA9}">
      <dgm:prSet custT="1"/>
      <dgm:spPr>
        <a:solidFill>
          <a:srgbClr val="CC00CC"/>
        </a:solidFill>
      </dgm:spPr>
      <dgm:t>
        <a:bodyPr/>
        <a:lstStyle/>
        <a:p>
          <a:r>
            <a:rPr lang="es-MX" sz="1600" dirty="0" smtClean="0"/>
            <a:t>POSTULACION DE PROYECTOS</a:t>
          </a:r>
          <a:endParaRPr lang="es-MX" sz="1600" dirty="0"/>
        </a:p>
      </dgm:t>
    </dgm:pt>
    <dgm:pt modelId="{4AB37D41-CB42-4D75-A68E-36582FA73458}" type="parTrans" cxnId="{A2654C1B-9E4A-4A01-BBC6-8BFF8D79C689}">
      <dgm:prSet/>
      <dgm:spPr/>
      <dgm:t>
        <a:bodyPr/>
        <a:lstStyle/>
        <a:p>
          <a:endParaRPr lang="es-MX"/>
        </a:p>
      </dgm:t>
    </dgm:pt>
    <dgm:pt modelId="{E0A9E103-205A-44CA-A5CB-BADB12CFF389}" type="sibTrans" cxnId="{A2654C1B-9E4A-4A01-BBC6-8BFF8D79C689}">
      <dgm:prSet/>
      <dgm:spPr/>
      <dgm:t>
        <a:bodyPr/>
        <a:lstStyle/>
        <a:p>
          <a:endParaRPr lang="es-MX"/>
        </a:p>
      </dgm:t>
    </dgm:pt>
    <dgm:pt modelId="{07ADFBB3-03C6-412C-9E4B-816698DA471C}">
      <dgm:prSet custT="1"/>
      <dgm:spPr>
        <a:solidFill>
          <a:srgbClr val="0066FF"/>
        </a:solidFill>
      </dgm:spPr>
      <dgm:t>
        <a:bodyPr/>
        <a:lstStyle/>
        <a:p>
          <a:r>
            <a:rPr lang="es-MX" sz="1600" dirty="0" smtClean="0"/>
            <a:t>FUNCION ELECTORAL</a:t>
          </a:r>
          <a:endParaRPr lang="es-MX" sz="1600" dirty="0"/>
        </a:p>
      </dgm:t>
    </dgm:pt>
    <dgm:pt modelId="{09B1EDDF-B779-4105-A740-AA6734B871AF}" type="parTrans" cxnId="{D4E28FA6-3B1D-4200-ADA4-90E357B05C54}">
      <dgm:prSet/>
      <dgm:spPr/>
      <dgm:t>
        <a:bodyPr/>
        <a:lstStyle/>
        <a:p>
          <a:endParaRPr lang="es-MX"/>
        </a:p>
      </dgm:t>
    </dgm:pt>
    <dgm:pt modelId="{769CFBD6-0273-4C6F-AF0C-A91F660E4C58}" type="sibTrans" cxnId="{D4E28FA6-3B1D-4200-ADA4-90E357B05C54}">
      <dgm:prSet/>
      <dgm:spPr/>
      <dgm:t>
        <a:bodyPr/>
        <a:lstStyle/>
        <a:p>
          <a:endParaRPr lang="es-MX"/>
        </a:p>
      </dgm:t>
    </dgm:pt>
    <dgm:pt modelId="{961A7E8B-E5DB-45DE-95FA-F72A12A084C0}" type="pres">
      <dgm:prSet presAssocID="{A691FFC0-9690-4233-9155-A79B3A71B93D}" presName="Name0" presStyleCnt="0">
        <dgm:presLayoutVars>
          <dgm:chMax val="1"/>
          <dgm:dir/>
          <dgm:animLvl val="ctr"/>
          <dgm:resizeHandles val="exact"/>
        </dgm:presLayoutVars>
      </dgm:prSet>
      <dgm:spPr/>
      <dgm:t>
        <a:bodyPr/>
        <a:lstStyle/>
        <a:p>
          <a:endParaRPr lang="es-MX"/>
        </a:p>
      </dgm:t>
    </dgm:pt>
    <dgm:pt modelId="{3B3B548F-E755-43B0-93FC-65EBD8691EC7}" type="pres">
      <dgm:prSet presAssocID="{AEC44C79-7952-40D3-91BB-540A679F764E}" presName="centerShape" presStyleLbl="node0" presStyleIdx="0" presStyleCnt="1" custScaleX="160447" custScaleY="160447"/>
      <dgm:spPr/>
      <dgm:t>
        <a:bodyPr/>
        <a:lstStyle/>
        <a:p>
          <a:endParaRPr lang="es-MX"/>
        </a:p>
      </dgm:t>
    </dgm:pt>
    <dgm:pt modelId="{BA782E44-02D8-4CB5-9025-41EADA8F0E87}" type="pres">
      <dgm:prSet presAssocID="{11D7DA83-2018-47D6-86EA-21355B042937}" presName="parTrans" presStyleLbl="sibTrans2D1" presStyleIdx="0" presStyleCnt="5"/>
      <dgm:spPr/>
      <dgm:t>
        <a:bodyPr/>
        <a:lstStyle/>
        <a:p>
          <a:endParaRPr lang="es-MX"/>
        </a:p>
      </dgm:t>
    </dgm:pt>
    <dgm:pt modelId="{69C0FD07-8F8E-47D1-9F2A-6CEA606BA123}" type="pres">
      <dgm:prSet presAssocID="{11D7DA83-2018-47D6-86EA-21355B042937}" presName="connectorText" presStyleLbl="sibTrans2D1" presStyleIdx="0" presStyleCnt="5"/>
      <dgm:spPr/>
      <dgm:t>
        <a:bodyPr/>
        <a:lstStyle/>
        <a:p>
          <a:endParaRPr lang="es-MX"/>
        </a:p>
      </dgm:t>
    </dgm:pt>
    <dgm:pt modelId="{7C1A6FB0-AE62-447C-A3F7-5599E7022055}" type="pres">
      <dgm:prSet presAssocID="{5D12CB24-452D-49E5-B0E5-FF032F0B2D61}" presName="node" presStyleLbl="node1" presStyleIdx="0" presStyleCnt="5" custScaleX="231792" custScaleY="78186" custRadScaleRad="99017" custRadScaleInc="-8779">
        <dgm:presLayoutVars>
          <dgm:bulletEnabled val="1"/>
        </dgm:presLayoutVars>
      </dgm:prSet>
      <dgm:spPr/>
      <dgm:t>
        <a:bodyPr/>
        <a:lstStyle/>
        <a:p>
          <a:endParaRPr lang="es-MX"/>
        </a:p>
      </dgm:t>
    </dgm:pt>
    <dgm:pt modelId="{2879CF11-D5FF-48DD-A976-CEBE8CDD7EF5}" type="pres">
      <dgm:prSet presAssocID="{4AB37D41-CB42-4D75-A68E-36582FA73458}" presName="parTrans" presStyleLbl="sibTrans2D1" presStyleIdx="1" presStyleCnt="5" custScaleX="151493"/>
      <dgm:spPr/>
      <dgm:t>
        <a:bodyPr/>
        <a:lstStyle/>
        <a:p>
          <a:endParaRPr lang="es-MX"/>
        </a:p>
      </dgm:t>
    </dgm:pt>
    <dgm:pt modelId="{2359F278-0AEE-43B6-B415-12038F5B7485}" type="pres">
      <dgm:prSet presAssocID="{4AB37D41-CB42-4D75-A68E-36582FA73458}" presName="connectorText" presStyleLbl="sibTrans2D1" presStyleIdx="1" presStyleCnt="5"/>
      <dgm:spPr/>
      <dgm:t>
        <a:bodyPr/>
        <a:lstStyle/>
        <a:p>
          <a:endParaRPr lang="es-MX"/>
        </a:p>
      </dgm:t>
    </dgm:pt>
    <dgm:pt modelId="{6A5C8F95-74EE-430C-81A6-36EEEF416631}" type="pres">
      <dgm:prSet presAssocID="{D65D8E0A-867F-4DE9-A34E-05B87B1FFFA9}" presName="node" presStyleLbl="node1" presStyleIdx="1" presStyleCnt="5" custScaleX="149912" custScaleY="88227" custRadScaleRad="126075" custRadScaleInc="7657">
        <dgm:presLayoutVars>
          <dgm:bulletEnabled val="1"/>
        </dgm:presLayoutVars>
      </dgm:prSet>
      <dgm:spPr/>
      <dgm:t>
        <a:bodyPr/>
        <a:lstStyle/>
        <a:p>
          <a:endParaRPr lang="es-MX"/>
        </a:p>
      </dgm:t>
    </dgm:pt>
    <dgm:pt modelId="{AAC4FA0D-A50E-418F-97F8-8C8E6A87B2C8}" type="pres">
      <dgm:prSet presAssocID="{FD5ABEC9-407B-4F2E-916B-12A3A6BB6AF8}" presName="parTrans" presStyleLbl="sibTrans2D1" presStyleIdx="2" presStyleCnt="5" custAng="5434728" custFlipHor="1" custScaleX="87484" custLinFactNeighborX="-9706" custLinFactNeighborY="-16824"/>
      <dgm:spPr/>
      <dgm:t>
        <a:bodyPr/>
        <a:lstStyle/>
        <a:p>
          <a:endParaRPr lang="es-MX"/>
        </a:p>
      </dgm:t>
    </dgm:pt>
    <dgm:pt modelId="{1F8E5549-D48A-44CE-A722-E44E4EC0C294}" type="pres">
      <dgm:prSet presAssocID="{FD5ABEC9-407B-4F2E-916B-12A3A6BB6AF8}" presName="connectorText" presStyleLbl="sibTrans2D1" presStyleIdx="2" presStyleCnt="5"/>
      <dgm:spPr/>
      <dgm:t>
        <a:bodyPr/>
        <a:lstStyle/>
        <a:p>
          <a:endParaRPr lang="es-MX"/>
        </a:p>
      </dgm:t>
    </dgm:pt>
    <dgm:pt modelId="{0337CB91-747E-4BD2-92D8-F4A280E874CE}" type="pres">
      <dgm:prSet presAssocID="{C90D772A-2BE1-4F79-A707-AC32901355EA}" presName="node" presStyleLbl="node1" presStyleIdx="2" presStyleCnt="5" custScaleX="152785" custScaleY="90511" custRadScaleRad="113193" custRadScaleInc="-25400">
        <dgm:presLayoutVars>
          <dgm:bulletEnabled val="1"/>
        </dgm:presLayoutVars>
      </dgm:prSet>
      <dgm:spPr/>
      <dgm:t>
        <a:bodyPr/>
        <a:lstStyle/>
        <a:p>
          <a:endParaRPr lang="es-MX"/>
        </a:p>
      </dgm:t>
    </dgm:pt>
    <dgm:pt modelId="{4B6D57BF-6B08-4A47-863D-78C40A8246CB}" type="pres">
      <dgm:prSet presAssocID="{BBFF112A-D917-44BF-8C75-6966F3138E10}" presName="parTrans" presStyleLbl="sibTrans2D1" presStyleIdx="3" presStyleCnt="5"/>
      <dgm:spPr/>
      <dgm:t>
        <a:bodyPr/>
        <a:lstStyle/>
        <a:p>
          <a:endParaRPr lang="es-MX"/>
        </a:p>
      </dgm:t>
    </dgm:pt>
    <dgm:pt modelId="{2D20E4F5-48B5-46FF-8B9B-A4A738F8A6FB}" type="pres">
      <dgm:prSet presAssocID="{BBFF112A-D917-44BF-8C75-6966F3138E10}" presName="connectorText" presStyleLbl="sibTrans2D1" presStyleIdx="3" presStyleCnt="5"/>
      <dgm:spPr/>
      <dgm:t>
        <a:bodyPr/>
        <a:lstStyle/>
        <a:p>
          <a:endParaRPr lang="es-MX"/>
        </a:p>
      </dgm:t>
    </dgm:pt>
    <dgm:pt modelId="{BEBD3F43-6A85-415F-8370-D6243F1D23B1}" type="pres">
      <dgm:prSet presAssocID="{B73D2A93-E6EA-483D-AFF2-B36F528A6D4D}" presName="node" presStyleLbl="node1" presStyleIdx="3" presStyleCnt="5" custScaleX="182919" custRadScaleRad="114241" custRadScaleInc="17170">
        <dgm:presLayoutVars>
          <dgm:bulletEnabled val="1"/>
        </dgm:presLayoutVars>
      </dgm:prSet>
      <dgm:spPr/>
      <dgm:t>
        <a:bodyPr/>
        <a:lstStyle/>
        <a:p>
          <a:endParaRPr lang="es-MX"/>
        </a:p>
      </dgm:t>
    </dgm:pt>
    <dgm:pt modelId="{99DFEA07-B859-4AA0-8BC7-897F5FA1F0CE}" type="pres">
      <dgm:prSet presAssocID="{09B1EDDF-B779-4105-A740-AA6734B871AF}" presName="parTrans" presStyleLbl="sibTrans2D1" presStyleIdx="4" presStyleCnt="5"/>
      <dgm:spPr/>
      <dgm:t>
        <a:bodyPr/>
        <a:lstStyle/>
        <a:p>
          <a:endParaRPr lang="es-MX"/>
        </a:p>
      </dgm:t>
    </dgm:pt>
    <dgm:pt modelId="{EA4C6D59-3565-4196-A4DE-022563C4F51A}" type="pres">
      <dgm:prSet presAssocID="{09B1EDDF-B779-4105-A740-AA6734B871AF}" presName="connectorText" presStyleLbl="sibTrans2D1" presStyleIdx="4" presStyleCnt="5"/>
      <dgm:spPr/>
      <dgm:t>
        <a:bodyPr/>
        <a:lstStyle/>
        <a:p>
          <a:endParaRPr lang="es-MX"/>
        </a:p>
      </dgm:t>
    </dgm:pt>
    <dgm:pt modelId="{98FEFAF8-81E9-4598-87A7-C93FF56223E5}" type="pres">
      <dgm:prSet presAssocID="{07ADFBB3-03C6-412C-9E4B-816698DA471C}" presName="node" presStyleLbl="node1" presStyleIdx="4" presStyleCnt="5" custScaleX="148710" custScaleY="90689" custRadScaleRad="122264" custRadScaleInc="-24092">
        <dgm:presLayoutVars>
          <dgm:bulletEnabled val="1"/>
        </dgm:presLayoutVars>
      </dgm:prSet>
      <dgm:spPr/>
      <dgm:t>
        <a:bodyPr/>
        <a:lstStyle/>
        <a:p>
          <a:endParaRPr lang="es-MX"/>
        </a:p>
      </dgm:t>
    </dgm:pt>
  </dgm:ptLst>
  <dgm:cxnLst>
    <dgm:cxn modelId="{0ED53C3B-7AFE-414A-BEB0-5DB4E668A398}" type="presOf" srcId="{09B1EDDF-B779-4105-A740-AA6734B871AF}" destId="{EA4C6D59-3565-4196-A4DE-022563C4F51A}" srcOrd="1" destOrd="0" presId="urn:microsoft.com/office/officeart/2005/8/layout/radial5"/>
    <dgm:cxn modelId="{1E857207-BBE6-4B55-BAC5-9533E4D48AE5}" srcId="{AEC44C79-7952-40D3-91BB-540A679F764E}" destId="{5D12CB24-452D-49E5-B0E5-FF032F0B2D61}" srcOrd="0" destOrd="0" parTransId="{11D7DA83-2018-47D6-86EA-21355B042937}" sibTransId="{060B0E27-8FE2-4B30-8549-36B33FD6C7F3}"/>
    <dgm:cxn modelId="{9B352A06-4FEC-4DC1-8938-E7DE80CF00ED}" srcId="{A691FFC0-9690-4233-9155-A79B3A71B93D}" destId="{AEC44C79-7952-40D3-91BB-540A679F764E}" srcOrd="0" destOrd="0" parTransId="{ED33D3DC-EA09-463B-8E15-2AB98022CEB7}" sibTransId="{0197262E-F3AE-4AEB-A0DD-164EE76D67B9}"/>
    <dgm:cxn modelId="{B89154FE-59A7-4E70-90DE-2C5FD17AD608}" type="presOf" srcId="{B73D2A93-E6EA-483D-AFF2-B36F528A6D4D}" destId="{BEBD3F43-6A85-415F-8370-D6243F1D23B1}" srcOrd="0" destOrd="0" presId="urn:microsoft.com/office/officeart/2005/8/layout/radial5"/>
    <dgm:cxn modelId="{512A3AA9-D97E-411C-8A2B-BF4A3E9B2833}" type="presOf" srcId="{C90D772A-2BE1-4F79-A707-AC32901355EA}" destId="{0337CB91-747E-4BD2-92D8-F4A280E874CE}" srcOrd="0" destOrd="0" presId="urn:microsoft.com/office/officeart/2005/8/layout/radial5"/>
    <dgm:cxn modelId="{34A41CFF-7A3C-42AB-839E-0B139140E87D}" type="presOf" srcId="{FD5ABEC9-407B-4F2E-916B-12A3A6BB6AF8}" destId="{1F8E5549-D48A-44CE-A722-E44E4EC0C294}" srcOrd="1" destOrd="0" presId="urn:microsoft.com/office/officeart/2005/8/layout/radial5"/>
    <dgm:cxn modelId="{CDF42A29-EDF3-4D5D-9770-AF4E4BB6A7F2}" type="presOf" srcId="{A691FFC0-9690-4233-9155-A79B3A71B93D}" destId="{961A7E8B-E5DB-45DE-95FA-F72A12A084C0}" srcOrd="0" destOrd="0" presId="urn:microsoft.com/office/officeart/2005/8/layout/radial5"/>
    <dgm:cxn modelId="{842E5FE5-BF61-48FA-BD69-670FFA5EA1A7}" type="presOf" srcId="{FD5ABEC9-407B-4F2E-916B-12A3A6BB6AF8}" destId="{AAC4FA0D-A50E-418F-97F8-8C8E6A87B2C8}" srcOrd="0" destOrd="0" presId="urn:microsoft.com/office/officeart/2005/8/layout/radial5"/>
    <dgm:cxn modelId="{3866779D-C22A-477E-8813-A267F9DF5EA4}" srcId="{AEC44C79-7952-40D3-91BB-540A679F764E}" destId="{C90D772A-2BE1-4F79-A707-AC32901355EA}" srcOrd="2" destOrd="0" parTransId="{FD5ABEC9-407B-4F2E-916B-12A3A6BB6AF8}" sibTransId="{A1DD7503-7462-4139-AA38-3F1FCB13A758}"/>
    <dgm:cxn modelId="{1C2E6B87-4D0E-402D-92FA-06F9C98C5888}" type="presOf" srcId="{09B1EDDF-B779-4105-A740-AA6734B871AF}" destId="{99DFEA07-B859-4AA0-8BC7-897F5FA1F0CE}" srcOrd="0" destOrd="0" presId="urn:microsoft.com/office/officeart/2005/8/layout/radial5"/>
    <dgm:cxn modelId="{30C42331-434B-4790-A32A-BA879A112CBA}" type="presOf" srcId="{11D7DA83-2018-47D6-86EA-21355B042937}" destId="{69C0FD07-8F8E-47D1-9F2A-6CEA606BA123}" srcOrd="1" destOrd="0" presId="urn:microsoft.com/office/officeart/2005/8/layout/radial5"/>
    <dgm:cxn modelId="{4135BA69-EE70-4EC0-9BBD-C1CCA8EE1AE9}" type="presOf" srcId="{4AB37D41-CB42-4D75-A68E-36582FA73458}" destId="{2359F278-0AEE-43B6-B415-12038F5B7485}" srcOrd="1" destOrd="0" presId="urn:microsoft.com/office/officeart/2005/8/layout/radial5"/>
    <dgm:cxn modelId="{6CA47179-50F7-4EE9-8F74-C7F6A3B86C9D}" type="presOf" srcId="{4AB37D41-CB42-4D75-A68E-36582FA73458}" destId="{2879CF11-D5FF-48DD-A976-CEBE8CDD7EF5}" srcOrd="0" destOrd="0" presId="urn:microsoft.com/office/officeart/2005/8/layout/radial5"/>
    <dgm:cxn modelId="{4D510A6C-A8DA-43F1-AFE7-581DDC7350E2}" type="presOf" srcId="{5D12CB24-452D-49E5-B0E5-FF032F0B2D61}" destId="{7C1A6FB0-AE62-447C-A3F7-5599E7022055}" srcOrd="0" destOrd="0" presId="urn:microsoft.com/office/officeart/2005/8/layout/radial5"/>
    <dgm:cxn modelId="{6C6B4079-C920-41ED-A5D4-468D94D93AF5}" type="presOf" srcId="{07ADFBB3-03C6-412C-9E4B-816698DA471C}" destId="{98FEFAF8-81E9-4598-87A7-C93FF56223E5}" srcOrd="0" destOrd="0" presId="urn:microsoft.com/office/officeart/2005/8/layout/radial5"/>
    <dgm:cxn modelId="{5CC918C2-43E4-4E90-BF59-A12849A4B91B}" type="presOf" srcId="{AEC44C79-7952-40D3-91BB-540A679F764E}" destId="{3B3B548F-E755-43B0-93FC-65EBD8691EC7}" srcOrd="0" destOrd="0" presId="urn:microsoft.com/office/officeart/2005/8/layout/radial5"/>
    <dgm:cxn modelId="{A2654C1B-9E4A-4A01-BBC6-8BFF8D79C689}" srcId="{AEC44C79-7952-40D3-91BB-540A679F764E}" destId="{D65D8E0A-867F-4DE9-A34E-05B87B1FFFA9}" srcOrd="1" destOrd="0" parTransId="{4AB37D41-CB42-4D75-A68E-36582FA73458}" sibTransId="{E0A9E103-205A-44CA-A5CB-BADB12CFF389}"/>
    <dgm:cxn modelId="{CDFF1784-FCE0-4274-BD6B-CFC0C93E9FE3}" type="presOf" srcId="{BBFF112A-D917-44BF-8C75-6966F3138E10}" destId="{4B6D57BF-6B08-4A47-863D-78C40A8246CB}" srcOrd="0" destOrd="0" presId="urn:microsoft.com/office/officeart/2005/8/layout/radial5"/>
    <dgm:cxn modelId="{D4E28FA6-3B1D-4200-ADA4-90E357B05C54}" srcId="{AEC44C79-7952-40D3-91BB-540A679F764E}" destId="{07ADFBB3-03C6-412C-9E4B-816698DA471C}" srcOrd="4" destOrd="0" parTransId="{09B1EDDF-B779-4105-A740-AA6734B871AF}" sibTransId="{769CFBD6-0273-4C6F-AF0C-A91F660E4C58}"/>
    <dgm:cxn modelId="{EE6DF8BF-A42C-4C80-98E9-D41B358EDF58}" type="presOf" srcId="{D65D8E0A-867F-4DE9-A34E-05B87B1FFFA9}" destId="{6A5C8F95-74EE-430C-81A6-36EEEF416631}" srcOrd="0" destOrd="0" presId="urn:microsoft.com/office/officeart/2005/8/layout/radial5"/>
    <dgm:cxn modelId="{DFC54DE7-1B35-4F10-9E0A-B22C4050C50A}" srcId="{AEC44C79-7952-40D3-91BB-540A679F764E}" destId="{B73D2A93-E6EA-483D-AFF2-B36F528A6D4D}" srcOrd="3" destOrd="0" parTransId="{BBFF112A-D917-44BF-8C75-6966F3138E10}" sibTransId="{4E744766-4604-4B4D-8170-D4F193FB6654}"/>
    <dgm:cxn modelId="{25EED17E-2284-4857-9B07-D8EBF12E6C73}" type="presOf" srcId="{11D7DA83-2018-47D6-86EA-21355B042937}" destId="{BA782E44-02D8-4CB5-9025-41EADA8F0E87}" srcOrd="0" destOrd="0" presId="urn:microsoft.com/office/officeart/2005/8/layout/radial5"/>
    <dgm:cxn modelId="{ECC0A79E-4738-47E8-B888-BE7FBF575A7A}" type="presOf" srcId="{BBFF112A-D917-44BF-8C75-6966F3138E10}" destId="{2D20E4F5-48B5-46FF-8B9B-A4A738F8A6FB}" srcOrd="1" destOrd="0" presId="urn:microsoft.com/office/officeart/2005/8/layout/radial5"/>
    <dgm:cxn modelId="{6B065CAE-9BFD-44E5-9B3B-3663F20654BB}" type="presParOf" srcId="{961A7E8B-E5DB-45DE-95FA-F72A12A084C0}" destId="{3B3B548F-E755-43B0-93FC-65EBD8691EC7}" srcOrd="0" destOrd="0" presId="urn:microsoft.com/office/officeart/2005/8/layout/radial5"/>
    <dgm:cxn modelId="{E797696B-4B93-4A44-B7EF-19A83BE225DD}" type="presParOf" srcId="{961A7E8B-E5DB-45DE-95FA-F72A12A084C0}" destId="{BA782E44-02D8-4CB5-9025-41EADA8F0E87}" srcOrd="1" destOrd="0" presId="urn:microsoft.com/office/officeart/2005/8/layout/radial5"/>
    <dgm:cxn modelId="{43D39CB2-2BD8-4C2C-AB73-90BBC7AC981C}" type="presParOf" srcId="{BA782E44-02D8-4CB5-9025-41EADA8F0E87}" destId="{69C0FD07-8F8E-47D1-9F2A-6CEA606BA123}" srcOrd="0" destOrd="0" presId="urn:microsoft.com/office/officeart/2005/8/layout/radial5"/>
    <dgm:cxn modelId="{09656181-0400-40F5-AC1C-5EAF32D6668C}" type="presParOf" srcId="{961A7E8B-E5DB-45DE-95FA-F72A12A084C0}" destId="{7C1A6FB0-AE62-447C-A3F7-5599E7022055}" srcOrd="2" destOrd="0" presId="urn:microsoft.com/office/officeart/2005/8/layout/radial5"/>
    <dgm:cxn modelId="{E7C23BC6-5EA9-4B5E-8403-A4B9AB242866}" type="presParOf" srcId="{961A7E8B-E5DB-45DE-95FA-F72A12A084C0}" destId="{2879CF11-D5FF-48DD-A976-CEBE8CDD7EF5}" srcOrd="3" destOrd="0" presId="urn:microsoft.com/office/officeart/2005/8/layout/radial5"/>
    <dgm:cxn modelId="{0299572E-595B-408B-A896-45B754B087EF}" type="presParOf" srcId="{2879CF11-D5FF-48DD-A976-CEBE8CDD7EF5}" destId="{2359F278-0AEE-43B6-B415-12038F5B7485}" srcOrd="0" destOrd="0" presId="urn:microsoft.com/office/officeart/2005/8/layout/radial5"/>
    <dgm:cxn modelId="{2E2B3786-2925-4FDB-AE7E-3F458BC903EA}" type="presParOf" srcId="{961A7E8B-E5DB-45DE-95FA-F72A12A084C0}" destId="{6A5C8F95-74EE-430C-81A6-36EEEF416631}" srcOrd="4" destOrd="0" presId="urn:microsoft.com/office/officeart/2005/8/layout/radial5"/>
    <dgm:cxn modelId="{F017808C-2168-4DE8-9A06-2DD4E657E2CE}" type="presParOf" srcId="{961A7E8B-E5DB-45DE-95FA-F72A12A084C0}" destId="{AAC4FA0D-A50E-418F-97F8-8C8E6A87B2C8}" srcOrd="5" destOrd="0" presId="urn:microsoft.com/office/officeart/2005/8/layout/radial5"/>
    <dgm:cxn modelId="{4C9E741F-F2F7-4DC4-B235-C4484CC92F58}" type="presParOf" srcId="{AAC4FA0D-A50E-418F-97F8-8C8E6A87B2C8}" destId="{1F8E5549-D48A-44CE-A722-E44E4EC0C294}" srcOrd="0" destOrd="0" presId="urn:microsoft.com/office/officeart/2005/8/layout/radial5"/>
    <dgm:cxn modelId="{27DEFD32-0FB2-46A8-B23F-06E387EF8A6C}" type="presParOf" srcId="{961A7E8B-E5DB-45DE-95FA-F72A12A084C0}" destId="{0337CB91-747E-4BD2-92D8-F4A280E874CE}" srcOrd="6" destOrd="0" presId="urn:microsoft.com/office/officeart/2005/8/layout/radial5"/>
    <dgm:cxn modelId="{23314A27-84A9-4F90-9EC7-397D5B407196}" type="presParOf" srcId="{961A7E8B-E5DB-45DE-95FA-F72A12A084C0}" destId="{4B6D57BF-6B08-4A47-863D-78C40A8246CB}" srcOrd="7" destOrd="0" presId="urn:microsoft.com/office/officeart/2005/8/layout/radial5"/>
    <dgm:cxn modelId="{DF434986-6E9E-46C8-9029-CE551756BE19}" type="presParOf" srcId="{4B6D57BF-6B08-4A47-863D-78C40A8246CB}" destId="{2D20E4F5-48B5-46FF-8B9B-A4A738F8A6FB}" srcOrd="0" destOrd="0" presId="urn:microsoft.com/office/officeart/2005/8/layout/radial5"/>
    <dgm:cxn modelId="{197B1FD6-BEE3-417F-8A59-47DD4D4DABFE}" type="presParOf" srcId="{961A7E8B-E5DB-45DE-95FA-F72A12A084C0}" destId="{BEBD3F43-6A85-415F-8370-D6243F1D23B1}" srcOrd="8" destOrd="0" presId="urn:microsoft.com/office/officeart/2005/8/layout/radial5"/>
    <dgm:cxn modelId="{FF84866B-E42B-47D4-B604-F563E892F643}" type="presParOf" srcId="{961A7E8B-E5DB-45DE-95FA-F72A12A084C0}" destId="{99DFEA07-B859-4AA0-8BC7-897F5FA1F0CE}" srcOrd="9" destOrd="0" presId="urn:microsoft.com/office/officeart/2005/8/layout/radial5"/>
    <dgm:cxn modelId="{FF3F318B-E214-477F-94AC-FC5F6F4237BF}" type="presParOf" srcId="{99DFEA07-B859-4AA0-8BC7-897F5FA1F0CE}" destId="{EA4C6D59-3565-4196-A4DE-022563C4F51A}" srcOrd="0" destOrd="0" presId="urn:microsoft.com/office/officeart/2005/8/layout/radial5"/>
    <dgm:cxn modelId="{81A46CC8-FDD5-4AF3-8FFB-FF85CADE715B}" type="presParOf" srcId="{961A7E8B-E5DB-45DE-95FA-F72A12A084C0}" destId="{98FEFAF8-81E9-4598-87A7-C93FF56223E5}" srcOrd="10" destOrd="0" presId="urn:microsoft.com/office/officeart/2005/8/layout/radial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B010636-B6D5-4AE7-9AC2-3A602CB9462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88D1CD73-4455-4AA9-882D-FAD75F019972}">
      <dgm:prSet phldrT="[Text]"/>
      <dgm:spPr/>
      <dgm:t>
        <a:bodyPr/>
        <a:lstStyle/>
        <a:p>
          <a:r>
            <a:rPr lang="es-ES" i="1" dirty="0" smtClean="0"/>
            <a:t>POR SU ORIGEN, </a:t>
          </a:r>
          <a:r>
            <a:rPr lang="es-ES" dirty="0" smtClean="0"/>
            <a:t>LOS PARTIDOS POLÍTICOS PUEDEN SER:</a:t>
          </a:r>
          <a:endParaRPr lang="es-MX" dirty="0"/>
        </a:p>
      </dgm:t>
    </dgm:pt>
    <dgm:pt modelId="{7E767C83-F492-4179-B852-5204EBD5FF81}" type="parTrans" cxnId="{ACF0E0EA-209B-42B1-B669-0EE74488ED89}">
      <dgm:prSet/>
      <dgm:spPr/>
      <dgm:t>
        <a:bodyPr/>
        <a:lstStyle/>
        <a:p>
          <a:endParaRPr lang="es-MX"/>
        </a:p>
      </dgm:t>
    </dgm:pt>
    <dgm:pt modelId="{0374B90C-0017-4F10-B788-AD219372B900}" type="sibTrans" cxnId="{ACF0E0EA-209B-42B1-B669-0EE74488ED89}">
      <dgm:prSet/>
      <dgm:spPr/>
      <dgm:t>
        <a:bodyPr/>
        <a:lstStyle/>
        <a:p>
          <a:endParaRPr lang="es-MX"/>
        </a:p>
      </dgm:t>
    </dgm:pt>
    <dgm:pt modelId="{83B2F721-DA43-4463-83EC-3EF069C75EF2}">
      <dgm:prSet phldrT="[Text]"/>
      <dgm:spPr>
        <a:solidFill>
          <a:srgbClr val="FFC000"/>
        </a:solidFill>
      </dgm:spPr>
      <dgm:t>
        <a:bodyPr/>
        <a:lstStyle/>
        <a:p>
          <a:r>
            <a:rPr lang="es-ES" i="1" dirty="0" smtClean="0"/>
            <a:t>DE ORIGEN PARLAMENTARIO.    </a:t>
          </a:r>
          <a:endParaRPr lang="es-MX" dirty="0"/>
        </a:p>
      </dgm:t>
    </dgm:pt>
    <dgm:pt modelId="{EE269D50-3E1E-44FF-A8DA-8EFCAB16BEC4}" type="parTrans" cxnId="{4D8B338F-D8F5-46D3-8F99-1C14C63B42AC}">
      <dgm:prSet/>
      <dgm:spPr>
        <a:solidFill>
          <a:srgbClr val="CC3300"/>
        </a:solidFill>
      </dgm:spPr>
      <dgm:t>
        <a:bodyPr/>
        <a:lstStyle/>
        <a:p>
          <a:endParaRPr lang="es-MX"/>
        </a:p>
      </dgm:t>
    </dgm:pt>
    <dgm:pt modelId="{73564427-D010-486D-8E32-4259EA4F3CAF}" type="sibTrans" cxnId="{4D8B338F-D8F5-46D3-8F99-1C14C63B42AC}">
      <dgm:prSet/>
      <dgm:spPr/>
      <dgm:t>
        <a:bodyPr/>
        <a:lstStyle/>
        <a:p>
          <a:endParaRPr lang="es-MX"/>
        </a:p>
      </dgm:t>
    </dgm:pt>
    <dgm:pt modelId="{A16CCF9D-DCA9-49A0-858F-B8BFD049BFF4}">
      <dgm:prSet phldrT="[Text]"/>
      <dgm:spPr>
        <a:solidFill>
          <a:srgbClr val="6666FF"/>
        </a:solidFill>
      </dgm:spPr>
      <dgm:t>
        <a:bodyPr/>
        <a:lstStyle/>
        <a:p>
          <a:r>
            <a:rPr lang="es-ES" i="1" dirty="0" smtClean="0"/>
            <a:t>PARTIDOS DE ORIGEN EXTERIOR.</a:t>
          </a:r>
          <a:endParaRPr lang="es-MX" dirty="0"/>
        </a:p>
      </dgm:t>
    </dgm:pt>
    <dgm:pt modelId="{EBC414B6-FC4C-4D86-94E8-39287581AD3C}" type="parTrans" cxnId="{DEAFFEFC-11B1-40E9-B3A8-C5A01D4BD350}">
      <dgm:prSet/>
      <dgm:spPr>
        <a:solidFill>
          <a:srgbClr val="CC3300"/>
        </a:solidFill>
      </dgm:spPr>
      <dgm:t>
        <a:bodyPr/>
        <a:lstStyle/>
        <a:p>
          <a:endParaRPr lang="es-MX"/>
        </a:p>
      </dgm:t>
    </dgm:pt>
    <dgm:pt modelId="{618FAF15-F2A3-4FCC-9269-E75C6273969C}" type="sibTrans" cxnId="{DEAFFEFC-11B1-40E9-B3A8-C5A01D4BD350}">
      <dgm:prSet/>
      <dgm:spPr/>
      <dgm:t>
        <a:bodyPr/>
        <a:lstStyle/>
        <a:p>
          <a:endParaRPr lang="es-MX"/>
        </a:p>
      </dgm:t>
    </dgm:pt>
    <dgm:pt modelId="{2918C212-19E2-45F3-B164-CA72F92AB208}">
      <dgm:prSet/>
      <dgm:spPr/>
      <dgm:t>
        <a:bodyPr/>
        <a:lstStyle/>
        <a:p>
          <a:endParaRPr lang="es-MX" dirty="0"/>
        </a:p>
      </dgm:t>
    </dgm:pt>
    <dgm:pt modelId="{136C6B45-945E-479D-A051-07740C830EBB}" type="parTrans" cxnId="{9BE0864C-E050-40F2-A8C3-7278A77627AD}">
      <dgm:prSet/>
      <dgm:spPr/>
      <dgm:t>
        <a:bodyPr/>
        <a:lstStyle/>
        <a:p>
          <a:endParaRPr lang="es-MX"/>
        </a:p>
      </dgm:t>
    </dgm:pt>
    <dgm:pt modelId="{8EFFD567-A186-4805-90A6-67C3609B7F40}" type="sibTrans" cxnId="{9BE0864C-E050-40F2-A8C3-7278A77627AD}">
      <dgm:prSet/>
      <dgm:spPr/>
      <dgm:t>
        <a:bodyPr/>
        <a:lstStyle/>
        <a:p>
          <a:endParaRPr lang="es-MX"/>
        </a:p>
      </dgm:t>
    </dgm:pt>
    <dgm:pt modelId="{59F77E24-8B54-47C0-8C2A-0F591CC319F9}">
      <dgm:prSet/>
      <dgm:spPr>
        <a:solidFill>
          <a:srgbClr val="99CC00"/>
        </a:solidFill>
      </dgm:spPr>
      <dgm:t>
        <a:bodyPr/>
        <a:lstStyle/>
        <a:p>
          <a:r>
            <a:rPr lang="es-ES" i="1" dirty="0" smtClean="0"/>
            <a:t>PARTIDOS NACIDOS POR FUSIÓN O ESCISIÓN.</a:t>
          </a:r>
          <a:endParaRPr lang="es-MX" dirty="0"/>
        </a:p>
      </dgm:t>
    </dgm:pt>
    <dgm:pt modelId="{CD878446-0ABA-49F2-BD49-F1239A5CB700}" type="parTrans" cxnId="{262D1503-B1AC-438C-A611-4BDBF0A7469B}">
      <dgm:prSet/>
      <dgm:spPr>
        <a:solidFill>
          <a:srgbClr val="CC3300"/>
        </a:solidFill>
      </dgm:spPr>
      <dgm:t>
        <a:bodyPr/>
        <a:lstStyle/>
        <a:p>
          <a:endParaRPr lang="es-MX"/>
        </a:p>
      </dgm:t>
    </dgm:pt>
    <dgm:pt modelId="{6098FEBC-BC7F-4D2B-B6E0-C77A9A56AD8A}" type="sibTrans" cxnId="{262D1503-B1AC-438C-A611-4BDBF0A7469B}">
      <dgm:prSet/>
      <dgm:spPr/>
      <dgm:t>
        <a:bodyPr/>
        <a:lstStyle/>
        <a:p>
          <a:endParaRPr lang="es-MX"/>
        </a:p>
      </dgm:t>
    </dgm:pt>
    <dgm:pt modelId="{67CA66F3-1963-4A18-8EA1-5E5D8E069CBB}" type="pres">
      <dgm:prSet presAssocID="{CB010636-B6D5-4AE7-9AC2-3A602CB9462B}" presName="cycle" presStyleCnt="0">
        <dgm:presLayoutVars>
          <dgm:chMax val="1"/>
          <dgm:dir/>
          <dgm:animLvl val="ctr"/>
          <dgm:resizeHandles val="exact"/>
        </dgm:presLayoutVars>
      </dgm:prSet>
      <dgm:spPr/>
      <dgm:t>
        <a:bodyPr/>
        <a:lstStyle/>
        <a:p>
          <a:endParaRPr lang="es-MX"/>
        </a:p>
      </dgm:t>
    </dgm:pt>
    <dgm:pt modelId="{DC3B3D67-D47F-4FA7-9588-4B2C8A646B3B}" type="pres">
      <dgm:prSet presAssocID="{88D1CD73-4455-4AA9-882D-FAD75F019972}" presName="centerShape" presStyleLbl="node0" presStyleIdx="0" presStyleCnt="1" custScaleX="120065" custLinFactNeighborX="1061" custLinFactNeighborY="522"/>
      <dgm:spPr/>
      <dgm:t>
        <a:bodyPr/>
        <a:lstStyle/>
        <a:p>
          <a:endParaRPr lang="es-MX"/>
        </a:p>
      </dgm:t>
    </dgm:pt>
    <dgm:pt modelId="{01AEDB4C-EFBA-4B20-BA63-58EBB3B07801}" type="pres">
      <dgm:prSet presAssocID="{EE269D50-3E1E-44FF-A8DA-8EFCAB16BEC4}" presName="parTrans" presStyleLbl="bgSibTrans2D1" presStyleIdx="0" presStyleCnt="3" custAng="10836246" custScaleX="35994" custLinFactNeighborX="36413" custLinFactNeighborY="35841"/>
      <dgm:spPr/>
      <dgm:t>
        <a:bodyPr/>
        <a:lstStyle/>
        <a:p>
          <a:endParaRPr lang="es-MX"/>
        </a:p>
      </dgm:t>
    </dgm:pt>
    <dgm:pt modelId="{3B955D12-B92A-4ED1-B18E-DD5D7770AF88}" type="pres">
      <dgm:prSet presAssocID="{83B2F721-DA43-4463-83EC-3EF069C75EF2}" presName="node" presStyleLbl="node1" presStyleIdx="0" presStyleCnt="3">
        <dgm:presLayoutVars>
          <dgm:bulletEnabled val="1"/>
        </dgm:presLayoutVars>
      </dgm:prSet>
      <dgm:spPr/>
      <dgm:t>
        <a:bodyPr/>
        <a:lstStyle/>
        <a:p>
          <a:endParaRPr lang="es-MX"/>
        </a:p>
      </dgm:t>
    </dgm:pt>
    <dgm:pt modelId="{3597ADBA-7900-4714-8283-A2B89C8F79C6}" type="pres">
      <dgm:prSet presAssocID="{EBC414B6-FC4C-4D86-94E8-39287581AD3C}" presName="parTrans" presStyleLbl="bgSibTrans2D1" presStyleIdx="1" presStyleCnt="3" custAng="10812947" custScaleX="52733" custLinFactNeighborX="3082" custLinFactNeighborY="69504"/>
      <dgm:spPr/>
      <dgm:t>
        <a:bodyPr/>
        <a:lstStyle/>
        <a:p>
          <a:endParaRPr lang="es-MX"/>
        </a:p>
      </dgm:t>
    </dgm:pt>
    <dgm:pt modelId="{0DC38C61-72A7-4E13-8299-AE458566A7BB}" type="pres">
      <dgm:prSet presAssocID="{A16CCF9D-DCA9-49A0-858F-B8BFD049BFF4}" presName="node" presStyleLbl="node1" presStyleIdx="1" presStyleCnt="3" custRadScaleRad="101652" custRadScaleInc="-354">
        <dgm:presLayoutVars>
          <dgm:bulletEnabled val="1"/>
        </dgm:presLayoutVars>
      </dgm:prSet>
      <dgm:spPr/>
      <dgm:t>
        <a:bodyPr/>
        <a:lstStyle/>
        <a:p>
          <a:endParaRPr lang="es-MX"/>
        </a:p>
      </dgm:t>
    </dgm:pt>
    <dgm:pt modelId="{3BA91E82-06F6-4F45-9661-86F09927EE33}" type="pres">
      <dgm:prSet presAssocID="{CD878446-0ABA-49F2-BD49-F1239A5CB700}" presName="parTrans" presStyleLbl="bgSibTrans2D1" presStyleIdx="2" presStyleCnt="3" custAng="10765899" custScaleX="33007" custLinFactNeighborX="-36798" custLinFactNeighborY="35084"/>
      <dgm:spPr/>
      <dgm:t>
        <a:bodyPr/>
        <a:lstStyle/>
        <a:p>
          <a:endParaRPr lang="es-MX"/>
        </a:p>
      </dgm:t>
    </dgm:pt>
    <dgm:pt modelId="{61C04C98-D692-4F00-821E-F4F1719E594C}" type="pres">
      <dgm:prSet presAssocID="{59F77E24-8B54-47C0-8C2A-0F591CC319F9}" presName="node" presStyleLbl="node1" presStyleIdx="2" presStyleCnt="3">
        <dgm:presLayoutVars>
          <dgm:bulletEnabled val="1"/>
        </dgm:presLayoutVars>
      </dgm:prSet>
      <dgm:spPr/>
      <dgm:t>
        <a:bodyPr/>
        <a:lstStyle/>
        <a:p>
          <a:endParaRPr lang="es-MX"/>
        </a:p>
      </dgm:t>
    </dgm:pt>
  </dgm:ptLst>
  <dgm:cxnLst>
    <dgm:cxn modelId="{BEEBCBF3-17FA-438A-9B09-299C335AD526}" type="presOf" srcId="{59F77E24-8B54-47C0-8C2A-0F591CC319F9}" destId="{61C04C98-D692-4F00-821E-F4F1719E594C}" srcOrd="0" destOrd="0" presId="urn:microsoft.com/office/officeart/2005/8/layout/radial4"/>
    <dgm:cxn modelId="{262D1503-B1AC-438C-A611-4BDBF0A7469B}" srcId="{88D1CD73-4455-4AA9-882D-FAD75F019972}" destId="{59F77E24-8B54-47C0-8C2A-0F591CC319F9}" srcOrd="2" destOrd="0" parTransId="{CD878446-0ABA-49F2-BD49-F1239A5CB700}" sibTransId="{6098FEBC-BC7F-4D2B-B6E0-C77A9A56AD8A}"/>
    <dgm:cxn modelId="{D8755807-EB49-4725-9CCD-0A5CF9AAA5AF}" type="presOf" srcId="{83B2F721-DA43-4463-83EC-3EF069C75EF2}" destId="{3B955D12-B92A-4ED1-B18E-DD5D7770AF88}" srcOrd="0" destOrd="0" presId="urn:microsoft.com/office/officeart/2005/8/layout/radial4"/>
    <dgm:cxn modelId="{FC6E8447-6362-41E9-9FCD-30B3334779CA}" type="presOf" srcId="{EE269D50-3E1E-44FF-A8DA-8EFCAB16BEC4}" destId="{01AEDB4C-EFBA-4B20-BA63-58EBB3B07801}" srcOrd="0" destOrd="0" presId="urn:microsoft.com/office/officeart/2005/8/layout/radial4"/>
    <dgm:cxn modelId="{DEAFFEFC-11B1-40E9-B3A8-C5A01D4BD350}" srcId="{88D1CD73-4455-4AA9-882D-FAD75F019972}" destId="{A16CCF9D-DCA9-49A0-858F-B8BFD049BFF4}" srcOrd="1" destOrd="0" parTransId="{EBC414B6-FC4C-4D86-94E8-39287581AD3C}" sibTransId="{618FAF15-F2A3-4FCC-9269-E75C6273969C}"/>
    <dgm:cxn modelId="{ACF0E0EA-209B-42B1-B669-0EE74488ED89}" srcId="{CB010636-B6D5-4AE7-9AC2-3A602CB9462B}" destId="{88D1CD73-4455-4AA9-882D-FAD75F019972}" srcOrd="0" destOrd="0" parTransId="{7E767C83-F492-4179-B852-5204EBD5FF81}" sibTransId="{0374B90C-0017-4F10-B788-AD219372B900}"/>
    <dgm:cxn modelId="{4FE39C35-4A33-41BA-AC24-97488F11DA9A}" type="presOf" srcId="{88D1CD73-4455-4AA9-882D-FAD75F019972}" destId="{DC3B3D67-D47F-4FA7-9588-4B2C8A646B3B}" srcOrd="0" destOrd="0" presId="urn:microsoft.com/office/officeart/2005/8/layout/radial4"/>
    <dgm:cxn modelId="{9BE0864C-E050-40F2-A8C3-7278A77627AD}" srcId="{CB010636-B6D5-4AE7-9AC2-3A602CB9462B}" destId="{2918C212-19E2-45F3-B164-CA72F92AB208}" srcOrd="1" destOrd="0" parTransId="{136C6B45-945E-479D-A051-07740C830EBB}" sibTransId="{8EFFD567-A186-4805-90A6-67C3609B7F40}"/>
    <dgm:cxn modelId="{50F0CEE1-B8F8-4258-B7B6-F03F7816DB83}" type="presOf" srcId="{CD878446-0ABA-49F2-BD49-F1239A5CB700}" destId="{3BA91E82-06F6-4F45-9661-86F09927EE33}" srcOrd="0" destOrd="0" presId="urn:microsoft.com/office/officeart/2005/8/layout/radial4"/>
    <dgm:cxn modelId="{6442D2E4-F132-433B-96CA-74DCD2CF2384}" type="presOf" srcId="{EBC414B6-FC4C-4D86-94E8-39287581AD3C}" destId="{3597ADBA-7900-4714-8283-A2B89C8F79C6}" srcOrd="0" destOrd="0" presId="urn:microsoft.com/office/officeart/2005/8/layout/radial4"/>
    <dgm:cxn modelId="{4D8B338F-D8F5-46D3-8F99-1C14C63B42AC}" srcId="{88D1CD73-4455-4AA9-882D-FAD75F019972}" destId="{83B2F721-DA43-4463-83EC-3EF069C75EF2}" srcOrd="0" destOrd="0" parTransId="{EE269D50-3E1E-44FF-A8DA-8EFCAB16BEC4}" sibTransId="{73564427-D010-486D-8E32-4259EA4F3CAF}"/>
    <dgm:cxn modelId="{DD94783F-7C4D-430E-A514-C78FC72B34D0}" type="presOf" srcId="{A16CCF9D-DCA9-49A0-858F-B8BFD049BFF4}" destId="{0DC38C61-72A7-4E13-8299-AE458566A7BB}" srcOrd="0" destOrd="0" presId="urn:microsoft.com/office/officeart/2005/8/layout/radial4"/>
    <dgm:cxn modelId="{CA7F13AF-8A5C-49A7-BAA7-7617307ACFDC}" type="presOf" srcId="{CB010636-B6D5-4AE7-9AC2-3A602CB9462B}" destId="{67CA66F3-1963-4A18-8EA1-5E5D8E069CBB}" srcOrd="0" destOrd="0" presId="urn:microsoft.com/office/officeart/2005/8/layout/radial4"/>
    <dgm:cxn modelId="{D059A448-4593-4B1F-B31E-18A8453D36E4}" type="presParOf" srcId="{67CA66F3-1963-4A18-8EA1-5E5D8E069CBB}" destId="{DC3B3D67-D47F-4FA7-9588-4B2C8A646B3B}" srcOrd="0" destOrd="0" presId="urn:microsoft.com/office/officeart/2005/8/layout/radial4"/>
    <dgm:cxn modelId="{A4B3C364-3A5B-42BD-BFD4-6514A4B4B95E}" type="presParOf" srcId="{67CA66F3-1963-4A18-8EA1-5E5D8E069CBB}" destId="{01AEDB4C-EFBA-4B20-BA63-58EBB3B07801}" srcOrd="1" destOrd="0" presId="urn:microsoft.com/office/officeart/2005/8/layout/radial4"/>
    <dgm:cxn modelId="{65743C9C-BA9C-4FAE-AE3A-08AFE7F5960A}" type="presParOf" srcId="{67CA66F3-1963-4A18-8EA1-5E5D8E069CBB}" destId="{3B955D12-B92A-4ED1-B18E-DD5D7770AF88}" srcOrd="2" destOrd="0" presId="urn:microsoft.com/office/officeart/2005/8/layout/radial4"/>
    <dgm:cxn modelId="{0A2B9B10-E4D0-4867-AB43-9F8A2EA15B2B}" type="presParOf" srcId="{67CA66F3-1963-4A18-8EA1-5E5D8E069CBB}" destId="{3597ADBA-7900-4714-8283-A2B89C8F79C6}" srcOrd="3" destOrd="0" presId="urn:microsoft.com/office/officeart/2005/8/layout/radial4"/>
    <dgm:cxn modelId="{335C51E6-C35F-4334-9349-1325C33F2FFA}" type="presParOf" srcId="{67CA66F3-1963-4A18-8EA1-5E5D8E069CBB}" destId="{0DC38C61-72A7-4E13-8299-AE458566A7BB}" srcOrd="4" destOrd="0" presId="urn:microsoft.com/office/officeart/2005/8/layout/radial4"/>
    <dgm:cxn modelId="{CFB1D6D5-F41B-4232-83A5-5317C38068B7}" type="presParOf" srcId="{67CA66F3-1963-4A18-8EA1-5E5D8E069CBB}" destId="{3BA91E82-06F6-4F45-9661-86F09927EE33}" srcOrd="5" destOrd="0" presId="urn:microsoft.com/office/officeart/2005/8/layout/radial4"/>
    <dgm:cxn modelId="{F257F3AB-5691-45C6-99A8-E741B6CFF5B7}" type="presParOf" srcId="{67CA66F3-1963-4A18-8EA1-5E5D8E069CBB}" destId="{61C04C98-D692-4F00-821E-F4F1719E594C}" srcOrd="6"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B010636-B6D5-4AE7-9AC2-3A602CB9462B}" type="doc">
      <dgm:prSet loTypeId="urn:microsoft.com/office/officeart/2005/8/layout/radial4" loCatId="relationship" qsTypeId="urn:microsoft.com/office/officeart/2005/8/quickstyle/simple1" qsCatId="simple" csTypeId="urn:microsoft.com/office/officeart/2005/8/colors/colorful5" csCatId="colorful" phldr="1"/>
      <dgm:spPr/>
      <dgm:t>
        <a:bodyPr/>
        <a:lstStyle/>
        <a:p>
          <a:endParaRPr lang="es-MX"/>
        </a:p>
      </dgm:t>
    </dgm:pt>
    <dgm:pt modelId="{88D1CD73-4455-4AA9-882D-FAD75F019972}">
      <dgm:prSet phldrT="[Text]" custT="1"/>
      <dgm:spPr/>
      <dgm:t>
        <a:bodyPr/>
        <a:lstStyle/>
        <a:p>
          <a:r>
            <a:rPr lang="es-ES" sz="1800" i="1" dirty="0" smtClean="0"/>
            <a:t>POR LOS FINES QUE PERSIGUEN SE CLASIFICAN EN:</a:t>
          </a:r>
          <a:endParaRPr lang="es-MX" sz="1800" dirty="0"/>
        </a:p>
      </dgm:t>
    </dgm:pt>
    <dgm:pt modelId="{7E767C83-F492-4179-B852-5204EBD5FF81}" type="parTrans" cxnId="{ACF0E0EA-209B-42B1-B669-0EE74488ED89}">
      <dgm:prSet/>
      <dgm:spPr/>
      <dgm:t>
        <a:bodyPr/>
        <a:lstStyle/>
        <a:p>
          <a:endParaRPr lang="es-MX"/>
        </a:p>
      </dgm:t>
    </dgm:pt>
    <dgm:pt modelId="{0374B90C-0017-4F10-B788-AD219372B900}" type="sibTrans" cxnId="{ACF0E0EA-209B-42B1-B669-0EE74488ED89}">
      <dgm:prSet/>
      <dgm:spPr/>
      <dgm:t>
        <a:bodyPr/>
        <a:lstStyle/>
        <a:p>
          <a:endParaRPr lang="es-MX"/>
        </a:p>
      </dgm:t>
    </dgm:pt>
    <dgm:pt modelId="{83B2F721-DA43-4463-83EC-3EF069C75EF2}">
      <dgm:prSet phldrT="[Text]" custT="1"/>
      <dgm:spPr/>
      <dgm:t>
        <a:bodyPr/>
        <a:lstStyle/>
        <a:p>
          <a:r>
            <a:rPr lang="es-ES" sz="1600" i="1" dirty="0" smtClean="0"/>
            <a:t>POR LOS FINES QUE PERSIGUEN</a:t>
          </a:r>
          <a:endParaRPr lang="es-MX" sz="1600" dirty="0"/>
        </a:p>
      </dgm:t>
    </dgm:pt>
    <dgm:pt modelId="{EE269D50-3E1E-44FF-A8DA-8EFCAB16BEC4}" type="parTrans" cxnId="{4D8B338F-D8F5-46D3-8F99-1C14C63B42AC}">
      <dgm:prSet/>
      <dgm:spPr/>
      <dgm:t>
        <a:bodyPr/>
        <a:lstStyle/>
        <a:p>
          <a:endParaRPr lang="es-MX"/>
        </a:p>
      </dgm:t>
    </dgm:pt>
    <dgm:pt modelId="{73564427-D010-486D-8E32-4259EA4F3CAF}" type="sibTrans" cxnId="{4D8B338F-D8F5-46D3-8F99-1C14C63B42AC}">
      <dgm:prSet/>
      <dgm:spPr/>
      <dgm:t>
        <a:bodyPr/>
        <a:lstStyle/>
        <a:p>
          <a:endParaRPr lang="es-MX"/>
        </a:p>
      </dgm:t>
    </dgm:pt>
    <dgm:pt modelId="{A16CCF9D-DCA9-49A0-858F-B8BFD049BFF4}">
      <dgm:prSet phldrT="[Text]" custT="1"/>
      <dgm:spPr/>
      <dgm:t>
        <a:bodyPr/>
        <a:lstStyle/>
        <a:p>
          <a:r>
            <a:rPr lang="es-ES" sz="1600" i="1" dirty="0" smtClean="0"/>
            <a:t>PARTIDOS ESTAMENTALES O DE CLASE</a:t>
          </a:r>
          <a:endParaRPr lang="es-MX" sz="1600" dirty="0"/>
        </a:p>
      </dgm:t>
    </dgm:pt>
    <dgm:pt modelId="{EBC414B6-FC4C-4D86-94E8-39287581AD3C}" type="parTrans" cxnId="{DEAFFEFC-11B1-40E9-B3A8-C5A01D4BD350}">
      <dgm:prSet/>
      <dgm:spPr/>
      <dgm:t>
        <a:bodyPr/>
        <a:lstStyle/>
        <a:p>
          <a:endParaRPr lang="es-MX"/>
        </a:p>
      </dgm:t>
    </dgm:pt>
    <dgm:pt modelId="{618FAF15-F2A3-4FCC-9269-E75C6273969C}" type="sibTrans" cxnId="{DEAFFEFC-11B1-40E9-B3A8-C5A01D4BD350}">
      <dgm:prSet/>
      <dgm:spPr/>
      <dgm:t>
        <a:bodyPr/>
        <a:lstStyle/>
        <a:p>
          <a:endParaRPr lang="es-MX"/>
        </a:p>
      </dgm:t>
    </dgm:pt>
    <dgm:pt modelId="{2918C212-19E2-45F3-B164-CA72F92AB208}">
      <dgm:prSet/>
      <dgm:spPr/>
      <dgm:t>
        <a:bodyPr/>
        <a:lstStyle/>
        <a:p>
          <a:endParaRPr lang="es-MX" dirty="0"/>
        </a:p>
      </dgm:t>
    </dgm:pt>
    <dgm:pt modelId="{136C6B45-945E-479D-A051-07740C830EBB}" type="parTrans" cxnId="{9BE0864C-E050-40F2-A8C3-7278A77627AD}">
      <dgm:prSet/>
      <dgm:spPr/>
      <dgm:t>
        <a:bodyPr/>
        <a:lstStyle/>
        <a:p>
          <a:endParaRPr lang="es-MX"/>
        </a:p>
      </dgm:t>
    </dgm:pt>
    <dgm:pt modelId="{8EFFD567-A186-4805-90A6-67C3609B7F40}" type="sibTrans" cxnId="{9BE0864C-E050-40F2-A8C3-7278A77627AD}">
      <dgm:prSet/>
      <dgm:spPr/>
      <dgm:t>
        <a:bodyPr/>
        <a:lstStyle/>
        <a:p>
          <a:endParaRPr lang="es-MX"/>
        </a:p>
      </dgm:t>
    </dgm:pt>
    <dgm:pt modelId="{59F77E24-8B54-47C0-8C2A-0F591CC319F9}">
      <dgm:prSet custT="1"/>
      <dgm:spPr/>
      <dgm:t>
        <a:bodyPr/>
        <a:lstStyle/>
        <a:p>
          <a:r>
            <a:rPr lang="es-ES" sz="1600" i="1" dirty="0" smtClean="0"/>
            <a:t>PARTIDOS IDEOLÓGICOS, </a:t>
          </a:r>
          <a:r>
            <a:rPr lang="es-ES" sz="1600" dirty="0" smtClean="0"/>
            <a:t>O BASADOS EN UNA INTUICIÓN DEL MUNDO</a:t>
          </a:r>
          <a:endParaRPr lang="es-MX" sz="1600" dirty="0"/>
        </a:p>
      </dgm:t>
    </dgm:pt>
    <dgm:pt modelId="{CD878446-0ABA-49F2-BD49-F1239A5CB700}" type="parTrans" cxnId="{262D1503-B1AC-438C-A611-4BDBF0A7469B}">
      <dgm:prSet/>
      <dgm:spPr/>
      <dgm:t>
        <a:bodyPr/>
        <a:lstStyle/>
        <a:p>
          <a:endParaRPr lang="es-MX"/>
        </a:p>
      </dgm:t>
    </dgm:pt>
    <dgm:pt modelId="{6098FEBC-BC7F-4D2B-B6E0-C77A9A56AD8A}" type="sibTrans" cxnId="{262D1503-B1AC-438C-A611-4BDBF0A7469B}">
      <dgm:prSet/>
      <dgm:spPr/>
      <dgm:t>
        <a:bodyPr/>
        <a:lstStyle/>
        <a:p>
          <a:endParaRPr lang="es-MX"/>
        </a:p>
      </dgm:t>
    </dgm:pt>
    <dgm:pt modelId="{67CA66F3-1963-4A18-8EA1-5E5D8E069CBB}" type="pres">
      <dgm:prSet presAssocID="{CB010636-B6D5-4AE7-9AC2-3A602CB9462B}" presName="cycle" presStyleCnt="0">
        <dgm:presLayoutVars>
          <dgm:chMax val="1"/>
          <dgm:dir/>
          <dgm:animLvl val="ctr"/>
          <dgm:resizeHandles val="exact"/>
        </dgm:presLayoutVars>
      </dgm:prSet>
      <dgm:spPr/>
      <dgm:t>
        <a:bodyPr/>
        <a:lstStyle/>
        <a:p>
          <a:endParaRPr lang="es-MX"/>
        </a:p>
      </dgm:t>
    </dgm:pt>
    <dgm:pt modelId="{DC3B3D67-D47F-4FA7-9588-4B2C8A646B3B}" type="pres">
      <dgm:prSet presAssocID="{88D1CD73-4455-4AA9-882D-FAD75F019972}" presName="centerShape" presStyleLbl="node0" presStyleIdx="0" presStyleCnt="1" custScaleX="120065" custLinFactNeighborX="1061" custLinFactNeighborY="522"/>
      <dgm:spPr/>
      <dgm:t>
        <a:bodyPr/>
        <a:lstStyle/>
        <a:p>
          <a:endParaRPr lang="es-MX"/>
        </a:p>
      </dgm:t>
    </dgm:pt>
    <dgm:pt modelId="{01AEDB4C-EFBA-4B20-BA63-58EBB3B07801}" type="pres">
      <dgm:prSet presAssocID="{EE269D50-3E1E-44FF-A8DA-8EFCAB16BEC4}" presName="parTrans" presStyleLbl="bgSibTrans2D1" presStyleIdx="0" presStyleCnt="3" custAng="10836246" custScaleX="35994" custLinFactNeighborX="36413" custLinFactNeighborY="35841"/>
      <dgm:spPr/>
      <dgm:t>
        <a:bodyPr/>
        <a:lstStyle/>
        <a:p>
          <a:endParaRPr lang="es-MX"/>
        </a:p>
      </dgm:t>
    </dgm:pt>
    <dgm:pt modelId="{3B955D12-B92A-4ED1-B18E-DD5D7770AF88}" type="pres">
      <dgm:prSet presAssocID="{83B2F721-DA43-4463-83EC-3EF069C75EF2}" presName="node" presStyleLbl="node1" presStyleIdx="0" presStyleCnt="3">
        <dgm:presLayoutVars>
          <dgm:bulletEnabled val="1"/>
        </dgm:presLayoutVars>
      </dgm:prSet>
      <dgm:spPr/>
      <dgm:t>
        <a:bodyPr/>
        <a:lstStyle/>
        <a:p>
          <a:endParaRPr lang="es-MX"/>
        </a:p>
      </dgm:t>
    </dgm:pt>
    <dgm:pt modelId="{3597ADBA-7900-4714-8283-A2B89C8F79C6}" type="pres">
      <dgm:prSet presAssocID="{EBC414B6-FC4C-4D86-94E8-39287581AD3C}" presName="parTrans" presStyleLbl="bgSibTrans2D1" presStyleIdx="1" presStyleCnt="3" custAng="10812947" custScaleX="52733" custLinFactNeighborX="3082" custLinFactNeighborY="69504"/>
      <dgm:spPr/>
      <dgm:t>
        <a:bodyPr/>
        <a:lstStyle/>
        <a:p>
          <a:endParaRPr lang="es-MX"/>
        </a:p>
      </dgm:t>
    </dgm:pt>
    <dgm:pt modelId="{0DC38C61-72A7-4E13-8299-AE458566A7BB}" type="pres">
      <dgm:prSet presAssocID="{A16CCF9D-DCA9-49A0-858F-B8BFD049BFF4}" presName="node" presStyleLbl="node1" presStyleIdx="1" presStyleCnt="3" custRadScaleRad="101652" custRadScaleInc="-354">
        <dgm:presLayoutVars>
          <dgm:bulletEnabled val="1"/>
        </dgm:presLayoutVars>
      </dgm:prSet>
      <dgm:spPr/>
      <dgm:t>
        <a:bodyPr/>
        <a:lstStyle/>
        <a:p>
          <a:endParaRPr lang="es-MX"/>
        </a:p>
      </dgm:t>
    </dgm:pt>
    <dgm:pt modelId="{3BA91E82-06F6-4F45-9661-86F09927EE33}" type="pres">
      <dgm:prSet presAssocID="{CD878446-0ABA-49F2-BD49-F1239A5CB700}" presName="parTrans" presStyleLbl="bgSibTrans2D1" presStyleIdx="2" presStyleCnt="3" custAng="10765899" custScaleX="33007" custLinFactNeighborX="-36798" custLinFactNeighborY="35084"/>
      <dgm:spPr/>
      <dgm:t>
        <a:bodyPr/>
        <a:lstStyle/>
        <a:p>
          <a:endParaRPr lang="es-MX"/>
        </a:p>
      </dgm:t>
    </dgm:pt>
    <dgm:pt modelId="{61C04C98-D692-4F00-821E-F4F1719E594C}" type="pres">
      <dgm:prSet presAssocID="{59F77E24-8B54-47C0-8C2A-0F591CC319F9}" presName="node" presStyleLbl="node1" presStyleIdx="2" presStyleCnt="3">
        <dgm:presLayoutVars>
          <dgm:bulletEnabled val="1"/>
        </dgm:presLayoutVars>
      </dgm:prSet>
      <dgm:spPr/>
      <dgm:t>
        <a:bodyPr/>
        <a:lstStyle/>
        <a:p>
          <a:endParaRPr lang="es-MX"/>
        </a:p>
      </dgm:t>
    </dgm:pt>
  </dgm:ptLst>
  <dgm:cxnLst>
    <dgm:cxn modelId="{262D1503-B1AC-438C-A611-4BDBF0A7469B}" srcId="{88D1CD73-4455-4AA9-882D-FAD75F019972}" destId="{59F77E24-8B54-47C0-8C2A-0F591CC319F9}" srcOrd="2" destOrd="0" parTransId="{CD878446-0ABA-49F2-BD49-F1239A5CB700}" sibTransId="{6098FEBC-BC7F-4D2B-B6E0-C77A9A56AD8A}"/>
    <dgm:cxn modelId="{DEAFFEFC-11B1-40E9-B3A8-C5A01D4BD350}" srcId="{88D1CD73-4455-4AA9-882D-FAD75F019972}" destId="{A16CCF9D-DCA9-49A0-858F-B8BFD049BFF4}" srcOrd="1" destOrd="0" parTransId="{EBC414B6-FC4C-4D86-94E8-39287581AD3C}" sibTransId="{618FAF15-F2A3-4FCC-9269-E75C6273969C}"/>
    <dgm:cxn modelId="{ACF0E0EA-209B-42B1-B669-0EE74488ED89}" srcId="{CB010636-B6D5-4AE7-9AC2-3A602CB9462B}" destId="{88D1CD73-4455-4AA9-882D-FAD75F019972}" srcOrd="0" destOrd="0" parTransId="{7E767C83-F492-4179-B852-5204EBD5FF81}" sibTransId="{0374B90C-0017-4F10-B788-AD219372B900}"/>
    <dgm:cxn modelId="{CFCF2FE9-C134-4E13-B8B2-3CAC7283E39C}" type="presOf" srcId="{CD878446-0ABA-49F2-BD49-F1239A5CB700}" destId="{3BA91E82-06F6-4F45-9661-86F09927EE33}" srcOrd="0" destOrd="0" presId="urn:microsoft.com/office/officeart/2005/8/layout/radial4"/>
    <dgm:cxn modelId="{ADEFE14E-7139-4FB9-996A-7CD579AD0CF7}" type="presOf" srcId="{88D1CD73-4455-4AA9-882D-FAD75F019972}" destId="{DC3B3D67-D47F-4FA7-9588-4B2C8A646B3B}" srcOrd="0" destOrd="0" presId="urn:microsoft.com/office/officeart/2005/8/layout/radial4"/>
    <dgm:cxn modelId="{9BE0864C-E050-40F2-A8C3-7278A77627AD}" srcId="{CB010636-B6D5-4AE7-9AC2-3A602CB9462B}" destId="{2918C212-19E2-45F3-B164-CA72F92AB208}" srcOrd="1" destOrd="0" parTransId="{136C6B45-945E-479D-A051-07740C830EBB}" sibTransId="{8EFFD567-A186-4805-90A6-67C3609B7F40}"/>
    <dgm:cxn modelId="{DE4AB8B6-E5AB-44C0-8264-AAF45944E79D}" type="presOf" srcId="{A16CCF9D-DCA9-49A0-858F-B8BFD049BFF4}" destId="{0DC38C61-72A7-4E13-8299-AE458566A7BB}" srcOrd="0" destOrd="0" presId="urn:microsoft.com/office/officeart/2005/8/layout/radial4"/>
    <dgm:cxn modelId="{A0317FFC-2ADB-4757-85F3-8F9EEA6BB443}" type="presOf" srcId="{83B2F721-DA43-4463-83EC-3EF069C75EF2}" destId="{3B955D12-B92A-4ED1-B18E-DD5D7770AF88}" srcOrd="0" destOrd="0" presId="urn:microsoft.com/office/officeart/2005/8/layout/radial4"/>
    <dgm:cxn modelId="{4D8B338F-D8F5-46D3-8F99-1C14C63B42AC}" srcId="{88D1CD73-4455-4AA9-882D-FAD75F019972}" destId="{83B2F721-DA43-4463-83EC-3EF069C75EF2}" srcOrd="0" destOrd="0" parTransId="{EE269D50-3E1E-44FF-A8DA-8EFCAB16BEC4}" sibTransId="{73564427-D010-486D-8E32-4259EA4F3CAF}"/>
    <dgm:cxn modelId="{A22E9713-6140-4B03-ACFB-7A09278410A3}" type="presOf" srcId="{EBC414B6-FC4C-4D86-94E8-39287581AD3C}" destId="{3597ADBA-7900-4714-8283-A2B89C8F79C6}" srcOrd="0" destOrd="0" presId="urn:microsoft.com/office/officeart/2005/8/layout/radial4"/>
    <dgm:cxn modelId="{5E5808E5-76AE-48C3-846F-EC30F8CEF04B}" type="presOf" srcId="{CB010636-B6D5-4AE7-9AC2-3A602CB9462B}" destId="{67CA66F3-1963-4A18-8EA1-5E5D8E069CBB}" srcOrd="0" destOrd="0" presId="urn:microsoft.com/office/officeart/2005/8/layout/radial4"/>
    <dgm:cxn modelId="{FA58E925-53EB-4B97-BF64-22A250776FE1}" type="presOf" srcId="{59F77E24-8B54-47C0-8C2A-0F591CC319F9}" destId="{61C04C98-D692-4F00-821E-F4F1719E594C}" srcOrd="0" destOrd="0" presId="urn:microsoft.com/office/officeart/2005/8/layout/radial4"/>
    <dgm:cxn modelId="{679382DB-260A-459A-BDEA-613E9D1A17FA}" type="presOf" srcId="{EE269D50-3E1E-44FF-A8DA-8EFCAB16BEC4}" destId="{01AEDB4C-EFBA-4B20-BA63-58EBB3B07801}" srcOrd="0" destOrd="0" presId="urn:microsoft.com/office/officeart/2005/8/layout/radial4"/>
    <dgm:cxn modelId="{67529181-98E6-4704-BCC6-960EDD558E90}" type="presParOf" srcId="{67CA66F3-1963-4A18-8EA1-5E5D8E069CBB}" destId="{DC3B3D67-D47F-4FA7-9588-4B2C8A646B3B}" srcOrd="0" destOrd="0" presId="urn:microsoft.com/office/officeart/2005/8/layout/radial4"/>
    <dgm:cxn modelId="{F7B76C3A-241B-4ECA-8557-E99107794872}" type="presParOf" srcId="{67CA66F3-1963-4A18-8EA1-5E5D8E069CBB}" destId="{01AEDB4C-EFBA-4B20-BA63-58EBB3B07801}" srcOrd="1" destOrd="0" presId="urn:microsoft.com/office/officeart/2005/8/layout/radial4"/>
    <dgm:cxn modelId="{8CE5BACF-55C3-41F2-97F9-41CD981BAC9A}" type="presParOf" srcId="{67CA66F3-1963-4A18-8EA1-5E5D8E069CBB}" destId="{3B955D12-B92A-4ED1-B18E-DD5D7770AF88}" srcOrd="2" destOrd="0" presId="urn:microsoft.com/office/officeart/2005/8/layout/radial4"/>
    <dgm:cxn modelId="{E44B4F86-6FCC-49C4-BC3A-D05E71CAEA3D}" type="presParOf" srcId="{67CA66F3-1963-4A18-8EA1-5E5D8E069CBB}" destId="{3597ADBA-7900-4714-8283-A2B89C8F79C6}" srcOrd="3" destOrd="0" presId="urn:microsoft.com/office/officeart/2005/8/layout/radial4"/>
    <dgm:cxn modelId="{81D06C55-A97D-4C46-8646-1E27E77636E5}" type="presParOf" srcId="{67CA66F3-1963-4A18-8EA1-5E5D8E069CBB}" destId="{0DC38C61-72A7-4E13-8299-AE458566A7BB}" srcOrd="4" destOrd="0" presId="urn:microsoft.com/office/officeart/2005/8/layout/radial4"/>
    <dgm:cxn modelId="{A68D1F77-6D97-4486-9BA5-06DC204C6ED2}" type="presParOf" srcId="{67CA66F3-1963-4A18-8EA1-5E5D8E069CBB}" destId="{3BA91E82-06F6-4F45-9661-86F09927EE33}" srcOrd="5" destOrd="0" presId="urn:microsoft.com/office/officeart/2005/8/layout/radial4"/>
    <dgm:cxn modelId="{793BC324-6E02-4631-992C-15F8D701785C}" type="presParOf" srcId="{67CA66F3-1963-4A18-8EA1-5E5D8E069CBB}" destId="{61C04C98-D692-4F00-821E-F4F1719E594C}" srcOrd="6"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B010636-B6D5-4AE7-9AC2-3A602CB9462B}" type="doc">
      <dgm:prSet loTypeId="urn:microsoft.com/office/officeart/2005/8/layout/radial4" loCatId="relationship" qsTypeId="urn:microsoft.com/office/officeart/2005/8/quickstyle/simple1" qsCatId="simple" csTypeId="urn:microsoft.com/office/officeart/2005/8/colors/colorful4" csCatId="colorful" phldr="1"/>
      <dgm:spPr/>
      <dgm:t>
        <a:bodyPr/>
        <a:lstStyle/>
        <a:p>
          <a:endParaRPr lang="es-MX"/>
        </a:p>
      </dgm:t>
    </dgm:pt>
    <dgm:pt modelId="{88D1CD73-4455-4AA9-882D-FAD75F019972}">
      <dgm:prSet phldrT="[Text]" custT="1"/>
      <dgm:spPr/>
      <dgm:t>
        <a:bodyPr/>
        <a:lstStyle/>
        <a:p>
          <a:r>
            <a:rPr lang="es-ES" sz="1400" i="1" dirty="0" smtClean="0"/>
            <a:t>SEGÚN EL TIPO DE REPRESENTACIÓN SE CLASIFICAN EN:</a:t>
          </a:r>
          <a:endParaRPr lang="es-MX" sz="1400" dirty="0"/>
        </a:p>
      </dgm:t>
    </dgm:pt>
    <dgm:pt modelId="{7E767C83-F492-4179-B852-5204EBD5FF81}" type="parTrans" cxnId="{ACF0E0EA-209B-42B1-B669-0EE74488ED89}">
      <dgm:prSet/>
      <dgm:spPr/>
      <dgm:t>
        <a:bodyPr/>
        <a:lstStyle/>
        <a:p>
          <a:endParaRPr lang="es-MX"/>
        </a:p>
      </dgm:t>
    </dgm:pt>
    <dgm:pt modelId="{0374B90C-0017-4F10-B788-AD219372B900}" type="sibTrans" cxnId="{ACF0E0EA-209B-42B1-B669-0EE74488ED89}">
      <dgm:prSet/>
      <dgm:spPr/>
      <dgm:t>
        <a:bodyPr/>
        <a:lstStyle/>
        <a:p>
          <a:endParaRPr lang="es-MX"/>
        </a:p>
      </dgm:t>
    </dgm:pt>
    <dgm:pt modelId="{83B2F721-DA43-4463-83EC-3EF069C75EF2}">
      <dgm:prSet phldrT="[Text]" custT="1"/>
      <dgm:spPr/>
      <dgm:t>
        <a:bodyPr/>
        <a:lstStyle/>
        <a:p>
          <a:r>
            <a:rPr lang="es-ES" sz="1400" b="0" i="0" dirty="0" smtClean="0">
              <a:latin typeface="+mn-lt"/>
            </a:rPr>
            <a:t>PARTIDOS DE INTEGRACIÓN QUE TIENE DOS SUBTIPOS: </a:t>
          </a:r>
          <a:r>
            <a:rPr lang="es-ES" sz="1400" b="0" dirty="0" smtClean="0">
              <a:latin typeface="+mn-lt"/>
            </a:rPr>
            <a:t>EL </a:t>
          </a:r>
          <a:r>
            <a:rPr lang="es-ES" sz="1400" b="0" i="0" dirty="0" smtClean="0">
              <a:latin typeface="+mn-lt"/>
            </a:rPr>
            <a:t>PARTIDO DE INTEGRACIÓN DEMOCRÁTICO Y EL PARTIDO DE INTEGRACIÓN TOTAL</a:t>
          </a:r>
          <a:endParaRPr lang="es-MX" sz="1400" b="0" i="0" dirty="0">
            <a:latin typeface="+mn-lt"/>
          </a:endParaRPr>
        </a:p>
      </dgm:t>
    </dgm:pt>
    <dgm:pt modelId="{EE269D50-3E1E-44FF-A8DA-8EFCAB16BEC4}" type="parTrans" cxnId="{4D8B338F-D8F5-46D3-8F99-1C14C63B42AC}">
      <dgm:prSet/>
      <dgm:spPr/>
      <dgm:t>
        <a:bodyPr/>
        <a:lstStyle/>
        <a:p>
          <a:endParaRPr lang="es-MX"/>
        </a:p>
      </dgm:t>
    </dgm:pt>
    <dgm:pt modelId="{73564427-D010-486D-8E32-4259EA4F3CAF}" type="sibTrans" cxnId="{4D8B338F-D8F5-46D3-8F99-1C14C63B42AC}">
      <dgm:prSet/>
      <dgm:spPr/>
      <dgm:t>
        <a:bodyPr/>
        <a:lstStyle/>
        <a:p>
          <a:endParaRPr lang="es-MX"/>
        </a:p>
      </dgm:t>
    </dgm:pt>
    <dgm:pt modelId="{A16CCF9D-DCA9-49A0-858F-B8BFD049BFF4}">
      <dgm:prSet phldrT="[Text]" custT="1"/>
      <dgm:spPr/>
      <dgm:t>
        <a:bodyPr/>
        <a:lstStyle/>
        <a:p>
          <a:r>
            <a:rPr lang="es-ES" sz="1600" i="1" dirty="0" smtClean="0"/>
            <a:t>PARTIDOS DE REPRESENTACIÓN INDIVIDUAL</a:t>
          </a:r>
          <a:endParaRPr lang="es-MX" sz="1600" dirty="0"/>
        </a:p>
      </dgm:t>
    </dgm:pt>
    <dgm:pt modelId="{EBC414B6-FC4C-4D86-94E8-39287581AD3C}" type="parTrans" cxnId="{DEAFFEFC-11B1-40E9-B3A8-C5A01D4BD350}">
      <dgm:prSet/>
      <dgm:spPr/>
      <dgm:t>
        <a:bodyPr/>
        <a:lstStyle/>
        <a:p>
          <a:endParaRPr lang="es-MX"/>
        </a:p>
      </dgm:t>
    </dgm:pt>
    <dgm:pt modelId="{618FAF15-F2A3-4FCC-9269-E75C6273969C}" type="sibTrans" cxnId="{DEAFFEFC-11B1-40E9-B3A8-C5A01D4BD350}">
      <dgm:prSet/>
      <dgm:spPr/>
      <dgm:t>
        <a:bodyPr/>
        <a:lstStyle/>
        <a:p>
          <a:endParaRPr lang="es-MX"/>
        </a:p>
      </dgm:t>
    </dgm:pt>
    <dgm:pt modelId="{2918C212-19E2-45F3-B164-CA72F92AB208}">
      <dgm:prSet/>
      <dgm:spPr/>
      <dgm:t>
        <a:bodyPr/>
        <a:lstStyle/>
        <a:p>
          <a:endParaRPr lang="es-MX" dirty="0"/>
        </a:p>
      </dgm:t>
    </dgm:pt>
    <dgm:pt modelId="{136C6B45-945E-479D-A051-07740C830EBB}" type="parTrans" cxnId="{9BE0864C-E050-40F2-A8C3-7278A77627AD}">
      <dgm:prSet/>
      <dgm:spPr/>
      <dgm:t>
        <a:bodyPr/>
        <a:lstStyle/>
        <a:p>
          <a:endParaRPr lang="es-MX"/>
        </a:p>
      </dgm:t>
    </dgm:pt>
    <dgm:pt modelId="{8EFFD567-A186-4805-90A6-67C3609B7F40}" type="sibTrans" cxnId="{9BE0864C-E050-40F2-A8C3-7278A77627AD}">
      <dgm:prSet/>
      <dgm:spPr/>
      <dgm:t>
        <a:bodyPr/>
        <a:lstStyle/>
        <a:p>
          <a:endParaRPr lang="es-MX"/>
        </a:p>
      </dgm:t>
    </dgm:pt>
    <dgm:pt modelId="{67CA66F3-1963-4A18-8EA1-5E5D8E069CBB}" type="pres">
      <dgm:prSet presAssocID="{CB010636-B6D5-4AE7-9AC2-3A602CB9462B}" presName="cycle" presStyleCnt="0">
        <dgm:presLayoutVars>
          <dgm:chMax val="1"/>
          <dgm:dir/>
          <dgm:animLvl val="ctr"/>
          <dgm:resizeHandles val="exact"/>
        </dgm:presLayoutVars>
      </dgm:prSet>
      <dgm:spPr/>
      <dgm:t>
        <a:bodyPr/>
        <a:lstStyle/>
        <a:p>
          <a:endParaRPr lang="es-MX"/>
        </a:p>
      </dgm:t>
    </dgm:pt>
    <dgm:pt modelId="{DC3B3D67-D47F-4FA7-9588-4B2C8A646B3B}" type="pres">
      <dgm:prSet presAssocID="{88D1CD73-4455-4AA9-882D-FAD75F019972}" presName="centerShape" presStyleLbl="node0" presStyleIdx="0" presStyleCnt="1" custScaleX="120065" custLinFactNeighborX="1676" custLinFactNeighborY="2652"/>
      <dgm:spPr/>
      <dgm:t>
        <a:bodyPr/>
        <a:lstStyle/>
        <a:p>
          <a:endParaRPr lang="es-MX"/>
        </a:p>
      </dgm:t>
    </dgm:pt>
    <dgm:pt modelId="{01AEDB4C-EFBA-4B20-BA63-58EBB3B07801}" type="pres">
      <dgm:prSet presAssocID="{EE269D50-3E1E-44FF-A8DA-8EFCAB16BEC4}" presName="parTrans" presStyleLbl="bgSibTrans2D1" presStyleIdx="0" presStyleCnt="2" custAng="10836246" custScaleX="68046" custLinFactNeighborX="57815" custLinFactNeighborY="-60102"/>
      <dgm:spPr/>
      <dgm:t>
        <a:bodyPr/>
        <a:lstStyle/>
        <a:p>
          <a:endParaRPr lang="es-MX"/>
        </a:p>
      </dgm:t>
    </dgm:pt>
    <dgm:pt modelId="{3B955D12-B92A-4ED1-B18E-DD5D7770AF88}" type="pres">
      <dgm:prSet presAssocID="{83B2F721-DA43-4463-83EC-3EF069C75EF2}" presName="node" presStyleLbl="node1" presStyleIdx="0" presStyleCnt="2" custScaleX="110267" custScaleY="134009" custRadScaleRad="94653" custRadScaleInc="-3663">
        <dgm:presLayoutVars>
          <dgm:bulletEnabled val="1"/>
        </dgm:presLayoutVars>
      </dgm:prSet>
      <dgm:spPr/>
      <dgm:t>
        <a:bodyPr/>
        <a:lstStyle/>
        <a:p>
          <a:endParaRPr lang="es-MX"/>
        </a:p>
      </dgm:t>
    </dgm:pt>
    <dgm:pt modelId="{3597ADBA-7900-4714-8283-A2B89C8F79C6}" type="pres">
      <dgm:prSet presAssocID="{EBC414B6-FC4C-4D86-94E8-39287581AD3C}" presName="parTrans" presStyleLbl="bgSibTrans2D1" presStyleIdx="1" presStyleCnt="2" custAng="10812947" custScaleX="58454" custLinFactNeighborX="-55920" custLinFactNeighborY="-22267"/>
      <dgm:spPr/>
      <dgm:t>
        <a:bodyPr/>
        <a:lstStyle/>
        <a:p>
          <a:endParaRPr lang="es-MX"/>
        </a:p>
      </dgm:t>
    </dgm:pt>
    <dgm:pt modelId="{0DC38C61-72A7-4E13-8299-AE458566A7BB}" type="pres">
      <dgm:prSet presAssocID="{A16CCF9D-DCA9-49A0-858F-B8BFD049BFF4}" presName="node" presStyleLbl="node1" presStyleIdx="1" presStyleCnt="2" custRadScaleRad="101652" custRadScaleInc="-354">
        <dgm:presLayoutVars>
          <dgm:bulletEnabled val="1"/>
        </dgm:presLayoutVars>
      </dgm:prSet>
      <dgm:spPr/>
      <dgm:t>
        <a:bodyPr/>
        <a:lstStyle/>
        <a:p>
          <a:endParaRPr lang="es-MX"/>
        </a:p>
      </dgm:t>
    </dgm:pt>
  </dgm:ptLst>
  <dgm:cxnLst>
    <dgm:cxn modelId="{D42C8652-42C3-4BED-933D-EE7B709D436C}" type="presOf" srcId="{EE269D50-3E1E-44FF-A8DA-8EFCAB16BEC4}" destId="{01AEDB4C-EFBA-4B20-BA63-58EBB3B07801}" srcOrd="0" destOrd="0" presId="urn:microsoft.com/office/officeart/2005/8/layout/radial4"/>
    <dgm:cxn modelId="{DEAFFEFC-11B1-40E9-B3A8-C5A01D4BD350}" srcId="{88D1CD73-4455-4AA9-882D-FAD75F019972}" destId="{A16CCF9D-DCA9-49A0-858F-B8BFD049BFF4}" srcOrd="1" destOrd="0" parTransId="{EBC414B6-FC4C-4D86-94E8-39287581AD3C}" sibTransId="{618FAF15-F2A3-4FCC-9269-E75C6273969C}"/>
    <dgm:cxn modelId="{ACF0E0EA-209B-42B1-B669-0EE74488ED89}" srcId="{CB010636-B6D5-4AE7-9AC2-3A602CB9462B}" destId="{88D1CD73-4455-4AA9-882D-FAD75F019972}" srcOrd="0" destOrd="0" parTransId="{7E767C83-F492-4179-B852-5204EBD5FF81}" sibTransId="{0374B90C-0017-4F10-B788-AD219372B900}"/>
    <dgm:cxn modelId="{3FDD8386-6C87-45B1-BE15-0FF3DDF4DF91}" type="presOf" srcId="{A16CCF9D-DCA9-49A0-858F-B8BFD049BFF4}" destId="{0DC38C61-72A7-4E13-8299-AE458566A7BB}" srcOrd="0" destOrd="0" presId="urn:microsoft.com/office/officeart/2005/8/layout/radial4"/>
    <dgm:cxn modelId="{FF11D08F-9A8D-4A35-B3D4-8C412745BFD3}" type="presOf" srcId="{EBC414B6-FC4C-4D86-94E8-39287581AD3C}" destId="{3597ADBA-7900-4714-8283-A2B89C8F79C6}" srcOrd="0" destOrd="0" presId="urn:microsoft.com/office/officeart/2005/8/layout/radial4"/>
    <dgm:cxn modelId="{9BE0864C-E050-40F2-A8C3-7278A77627AD}" srcId="{CB010636-B6D5-4AE7-9AC2-3A602CB9462B}" destId="{2918C212-19E2-45F3-B164-CA72F92AB208}" srcOrd="1" destOrd="0" parTransId="{136C6B45-945E-479D-A051-07740C830EBB}" sibTransId="{8EFFD567-A186-4805-90A6-67C3609B7F40}"/>
    <dgm:cxn modelId="{4D8B338F-D8F5-46D3-8F99-1C14C63B42AC}" srcId="{88D1CD73-4455-4AA9-882D-FAD75F019972}" destId="{83B2F721-DA43-4463-83EC-3EF069C75EF2}" srcOrd="0" destOrd="0" parTransId="{EE269D50-3E1E-44FF-A8DA-8EFCAB16BEC4}" sibTransId="{73564427-D010-486D-8E32-4259EA4F3CAF}"/>
    <dgm:cxn modelId="{DD065C01-A7A0-433C-9370-134383144DFE}" type="presOf" srcId="{CB010636-B6D5-4AE7-9AC2-3A602CB9462B}" destId="{67CA66F3-1963-4A18-8EA1-5E5D8E069CBB}" srcOrd="0" destOrd="0" presId="urn:microsoft.com/office/officeart/2005/8/layout/radial4"/>
    <dgm:cxn modelId="{6CEA11BE-BF66-477F-A8E9-9C792E720AC9}" type="presOf" srcId="{88D1CD73-4455-4AA9-882D-FAD75F019972}" destId="{DC3B3D67-D47F-4FA7-9588-4B2C8A646B3B}" srcOrd="0" destOrd="0" presId="urn:microsoft.com/office/officeart/2005/8/layout/radial4"/>
    <dgm:cxn modelId="{A08BC03C-0B5D-4679-9735-2C5B2E2A91FA}" type="presOf" srcId="{83B2F721-DA43-4463-83EC-3EF069C75EF2}" destId="{3B955D12-B92A-4ED1-B18E-DD5D7770AF88}" srcOrd="0" destOrd="0" presId="urn:microsoft.com/office/officeart/2005/8/layout/radial4"/>
    <dgm:cxn modelId="{5D8CCE99-301A-4496-AE0A-488E4EFB04D7}" type="presParOf" srcId="{67CA66F3-1963-4A18-8EA1-5E5D8E069CBB}" destId="{DC3B3D67-D47F-4FA7-9588-4B2C8A646B3B}" srcOrd="0" destOrd="0" presId="urn:microsoft.com/office/officeart/2005/8/layout/radial4"/>
    <dgm:cxn modelId="{17F0D201-9AE4-4182-82CD-DB5EEE79E7B5}" type="presParOf" srcId="{67CA66F3-1963-4A18-8EA1-5E5D8E069CBB}" destId="{01AEDB4C-EFBA-4B20-BA63-58EBB3B07801}" srcOrd="1" destOrd="0" presId="urn:microsoft.com/office/officeart/2005/8/layout/radial4"/>
    <dgm:cxn modelId="{2C9E822F-41AB-4F7A-92FB-D03CECA01A95}" type="presParOf" srcId="{67CA66F3-1963-4A18-8EA1-5E5D8E069CBB}" destId="{3B955D12-B92A-4ED1-B18E-DD5D7770AF88}" srcOrd="2" destOrd="0" presId="urn:microsoft.com/office/officeart/2005/8/layout/radial4"/>
    <dgm:cxn modelId="{1030D590-54C4-4A72-908A-83F311B76877}" type="presParOf" srcId="{67CA66F3-1963-4A18-8EA1-5E5D8E069CBB}" destId="{3597ADBA-7900-4714-8283-A2B89C8F79C6}" srcOrd="3" destOrd="0" presId="urn:microsoft.com/office/officeart/2005/8/layout/radial4"/>
    <dgm:cxn modelId="{FBE67938-2268-4808-947A-9E184B43AE49}" type="presParOf" srcId="{67CA66F3-1963-4A18-8EA1-5E5D8E069CBB}" destId="{0DC38C61-72A7-4E13-8299-AE458566A7BB}" srcOrd="4"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B010636-B6D5-4AE7-9AC2-3A602CB9462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88D1CD73-4455-4AA9-882D-FAD75F019972}">
      <dgm:prSet phldrT="[Text]" custT="1"/>
      <dgm:spPr/>
      <dgm:t>
        <a:bodyPr/>
        <a:lstStyle/>
        <a:p>
          <a:r>
            <a:rPr lang="es-ES" sz="1800" i="1" dirty="0" smtClean="0"/>
            <a:t>POR EL TIPO DE LEGITIMACION Y BASE SOCIAL:</a:t>
          </a:r>
          <a:endParaRPr lang="es-MX" sz="1800" dirty="0"/>
        </a:p>
      </dgm:t>
    </dgm:pt>
    <dgm:pt modelId="{7E767C83-F492-4179-B852-5204EBD5FF81}" type="parTrans" cxnId="{ACF0E0EA-209B-42B1-B669-0EE74488ED89}">
      <dgm:prSet/>
      <dgm:spPr/>
      <dgm:t>
        <a:bodyPr/>
        <a:lstStyle/>
        <a:p>
          <a:endParaRPr lang="es-MX"/>
        </a:p>
      </dgm:t>
    </dgm:pt>
    <dgm:pt modelId="{0374B90C-0017-4F10-B788-AD219372B900}" type="sibTrans" cxnId="{ACF0E0EA-209B-42B1-B669-0EE74488ED89}">
      <dgm:prSet/>
      <dgm:spPr/>
      <dgm:t>
        <a:bodyPr/>
        <a:lstStyle/>
        <a:p>
          <a:endParaRPr lang="es-MX"/>
        </a:p>
      </dgm:t>
    </dgm:pt>
    <dgm:pt modelId="{A16CCF9D-DCA9-49A0-858F-B8BFD049BFF4}">
      <dgm:prSet phldrT="[Text]" custT="1"/>
      <dgm:spPr>
        <a:solidFill>
          <a:srgbClr val="6666FF"/>
        </a:solidFill>
      </dgm:spPr>
      <dgm:t>
        <a:bodyPr/>
        <a:lstStyle/>
        <a:p>
          <a:r>
            <a:rPr lang="es-ES" sz="1600" i="1" dirty="0" smtClean="0"/>
            <a:t>PARTIDOS ÉTNICOS</a:t>
          </a:r>
          <a:endParaRPr lang="es-MX" sz="1600" dirty="0"/>
        </a:p>
      </dgm:t>
    </dgm:pt>
    <dgm:pt modelId="{EBC414B6-FC4C-4D86-94E8-39287581AD3C}" type="parTrans" cxnId="{DEAFFEFC-11B1-40E9-B3A8-C5A01D4BD350}">
      <dgm:prSet/>
      <dgm:spPr>
        <a:solidFill>
          <a:srgbClr val="CC3300"/>
        </a:solidFill>
      </dgm:spPr>
      <dgm:t>
        <a:bodyPr/>
        <a:lstStyle/>
        <a:p>
          <a:endParaRPr lang="es-MX"/>
        </a:p>
      </dgm:t>
    </dgm:pt>
    <dgm:pt modelId="{618FAF15-F2A3-4FCC-9269-E75C6273969C}" type="sibTrans" cxnId="{DEAFFEFC-11B1-40E9-B3A8-C5A01D4BD350}">
      <dgm:prSet/>
      <dgm:spPr/>
      <dgm:t>
        <a:bodyPr/>
        <a:lstStyle/>
        <a:p>
          <a:endParaRPr lang="es-MX"/>
        </a:p>
      </dgm:t>
    </dgm:pt>
    <dgm:pt modelId="{2918C212-19E2-45F3-B164-CA72F92AB208}">
      <dgm:prSet/>
      <dgm:spPr/>
      <dgm:t>
        <a:bodyPr/>
        <a:lstStyle/>
        <a:p>
          <a:endParaRPr lang="es-MX" dirty="0"/>
        </a:p>
      </dgm:t>
    </dgm:pt>
    <dgm:pt modelId="{136C6B45-945E-479D-A051-07740C830EBB}" type="parTrans" cxnId="{9BE0864C-E050-40F2-A8C3-7278A77627AD}">
      <dgm:prSet/>
      <dgm:spPr/>
      <dgm:t>
        <a:bodyPr/>
        <a:lstStyle/>
        <a:p>
          <a:endParaRPr lang="es-MX"/>
        </a:p>
      </dgm:t>
    </dgm:pt>
    <dgm:pt modelId="{8EFFD567-A186-4805-90A6-67C3609B7F40}" type="sibTrans" cxnId="{9BE0864C-E050-40F2-A8C3-7278A77627AD}">
      <dgm:prSet/>
      <dgm:spPr/>
      <dgm:t>
        <a:bodyPr/>
        <a:lstStyle/>
        <a:p>
          <a:endParaRPr lang="es-MX"/>
        </a:p>
      </dgm:t>
    </dgm:pt>
    <dgm:pt modelId="{59F77E24-8B54-47C0-8C2A-0F591CC319F9}">
      <dgm:prSet custT="1"/>
      <dgm:spPr>
        <a:solidFill>
          <a:srgbClr val="99CC00"/>
        </a:solidFill>
      </dgm:spPr>
      <dgm:t>
        <a:bodyPr/>
        <a:lstStyle/>
        <a:p>
          <a:r>
            <a:rPr lang="es-ES" sz="1600" i="1" dirty="0" smtClean="0"/>
            <a:t>PARTIDOS RELIGIOSOS</a:t>
          </a:r>
          <a:endParaRPr lang="es-MX" sz="1600" dirty="0"/>
        </a:p>
      </dgm:t>
    </dgm:pt>
    <dgm:pt modelId="{CD878446-0ABA-49F2-BD49-F1239A5CB700}" type="parTrans" cxnId="{262D1503-B1AC-438C-A611-4BDBF0A7469B}">
      <dgm:prSet/>
      <dgm:spPr>
        <a:solidFill>
          <a:srgbClr val="CC3300"/>
        </a:solidFill>
      </dgm:spPr>
      <dgm:t>
        <a:bodyPr/>
        <a:lstStyle/>
        <a:p>
          <a:endParaRPr lang="es-MX"/>
        </a:p>
      </dgm:t>
    </dgm:pt>
    <dgm:pt modelId="{6098FEBC-BC7F-4D2B-B6E0-C77A9A56AD8A}" type="sibTrans" cxnId="{262D1503-B1AC-438C-A611-4BDBF0A7469B}">
      <dgm:prSet/>
      <dgm:spPr/>
      <dgm:t>
        <a:bodyPr/>
        <a:lstStyle/>
        <a:p>
          <a:endParaRPr lang="es-MX"/>
        </a:p>
      </dgm:t>
    </dgm:pt>
    <dgm:pt modelId="{1CA00B1F-7D16-43D1-9297-099ADA60BFE9}">
      <dgm:prSet custT="1"/>
      <dgm:spPr>
        <a:solidFill>
          <a:srgbClr val="7030A0"/>
        </a:solidFill>
      </dgm:spPr>
      <dgm:t>
        <a:bodyPr/>
        <a:lstStyle/>
        <a:p>
          <a:r>
            <a:rPr lang="es-ES" sz="1600" i="0" dirty="0" smtClean="0"/>
            <a:t>PARTIDOS TRIBUALES O DE CLIENTELA</a:t>
          </a:r>
          <a:endParaRPr lang="es-MX" sz="1600" i="0" dirty="0"/>
        </a:p>
      </dgm:t>
    </dgm:pt>
    <dgm:pt modelId="{1B6B32B2-0590-4FC0-AEB8-06E6A6BFA1E9}" type="parTrans" cxnId="{E6E9F85C-996D-4A05-A420-F43747FC0ADE}">
      <dgm:prSet/>
      <dgm:spPr>
        <a:solidFill>
          <a:srgbClr val="CC3300"/>
        </a:solidFill>
      </dgm:spPr>
      <dgm:t>
        <a:bodyPr/>
        <a:lstStyle/>
        <a:p>
          <a:endParaRPr lang="es-MX"/>
        </a:p>
      </dgm:t>
    </dgm:pt>
    <dgm:pt modelId="{3D65B419-3005-49CE-A372-5B8C3C0A613E}" type="sibTrans" cxnId="{E6E9F85C-996D-4A05-A420-F43747FC0ADE}">
      <dgm:prSet/>
      <dgm:spPr/>
      <dgm:t>
        <a:bodyPr/>
        <a:lstStyle/>
        <a:p>
          <a:endParaRPr lang="es-MX"/>
        </a:p>
      </dgm:t>
    </dgm:pt>
    <dgm:pt modelId="{BE78DE60-BAA8-4A70-8922-FFCCDB750DBF}">
      <dgm:prSet custT="1"/>
      <dgm:spPr>
        <a:solidFill>
          <a:srgbClr val="FF9933"/>
        </a:solidFill>
      </dgm:spPr>
      <dgm:t>
        <a:bodyPr/>
        <a:lstStyle/>
        <a:p>
          <a:r>
            <a:rPr lang="es-ES" sz="1600" i="1" dirty="0" smtClean="0"/>
            <a:t>PARTIDOS DE CLASE</a:t>
          </a:r>
          <a:endParaRPr lang="es-MX" sz="1600" i="0" dirty="0"/>
        </a:p>
      </dgm:t>
    </dgm:pt>
    <dgm:pt modelId="{9EE36E21-F5EC-475B-8441-3C4D7269D886}" type="parTrans" cxnId="{BE6F86C5-A0F1-4E90-BA83-C00F994EAA8F}">
      <dgm:prSet/>
      <dgm:spPr>
        <a:solidFill>
          <a:srgbClr val="CC3300"/>
        </a:solidFill>
      </dgm:spPr>
      <dgm:t>
        <a:bodyPr/>
        <a:lstStyle/>
        <a:p>
          <a:endParaRPr lang="es-MX"/>
        </a:p>
      </dgm:t>
    </dgm:pt>
    <dgm:pt modelId="{B8BA302E-112C-4830-AF24-61FCD1C89252}" type="sibTrans" cxnId="{BE6F86C5-A0F1-4E90-BA83-C00F994EAA8F}">
      <dgm:prSet/>
      <dgm:spPr/>
      <dgm:t>
        <a:bodyPr/>
        <a:lstStyle/>
        <a:p>
          <a:endParaRPr lang="es-MX"/>
        </a:p>
      </dgm:t>
    </dgm:pt>
    <dgm:pt modelId="{67CA66F3-1963-4A18-8EA1-5E5D8E069CBB}" type="pres">
      <dgm:prSet presAssocID="{CB010636-B6D5-4AE7-9AC2-3A602CB9462B}" presName="cycle" presStyleCnt="0">
        <dgm:presLayoutVars>
          <dgm:chMax val="1"/>
          <dgm:dir/>
          <dgm:animLvl val="ctr"/>
          <dgm:resizeHandles val="exact"/>
        </dgm:presLayoutVars>
      </dgm:prSet>
      <dgm:spPr/>
      <dgm:t>
        <a:bodyPr/>
        <a:lstStyle/>
        <a:p>
          <a:endParaRPr lang="es-MX"/>
        </a:p>
      </dgm:t>
    </dgm:pt>
    <dgm:pt modelId="{DC3B3D67-D47F-4FA7-9588-4B2C8A646B3B}" type="pres">
      <dgm:prSet presAssocID="{88D1CD73-4455-4AA9-882D-FAD75F019972}" presName="centerShape" presStyleLbl="node0" presStyleIdx="0" presStyleCnt="1" custScaleX="120065" custLinFactNeighborX="1061" custLinFactNeighborY="522"/>
      <dgm:spPr/>
      <dgm:t>
        <a:bodyPr/>
        <a:lstStyle/>
        <a:p>
          <a:endParaRPr lang="es-MX"/>
        </a:p>
      </dgm:t>
    </dgm:pt>
    <dgm:pt modelId="{49C287F1-5D4A-4AA3-8006-5F6FF8C14973}" type="pres">
      <dgm:prSet presAssocID="{9EE36E21-F5EC-475B-8441-3C4D7269D886}" presName="parTrans" presStyleLbl="bgSibTrans2D1" presStyleIdx="0" presStyleCnt="4" custAng="11757339" custScaleX="49822" custLinFactNeighborX="30313" custLinFactNeighborY="-768"/>
      <dgm:spPr/>
      <dgm:t>
        <a:bodyPr/>
        <a:lstStyle/>
        <a:p>
          <a:endParaRPr lang="es-MX"/>
        </a:p>
      </dgm:t>
    </dgm:pt>
    <dgm:pt modelId="{6180DE90-F576-4EEF-82A7-EF8C155B5481}" type="pres">
      <dgm:prSet presAssocID="{BE78DE60-BAA8-4A70-8922-FFCCDB750DBF}" presName="node" presStyleLbl="node1" presStyleIdx="0" presStyleCnt="4">
        <dgm:presLayoutVars>
          <dgm:bulletEnabled val="1"/>
        </dgm:presLayoutVars>
      </dgm:prSet>
      <dgm:spPr/>
      <dgm:t>
        <a:bodyPr/>
        <a:lstStyle/>
        <a:p>
          <a:endParaRPr lang="es-MX"/>
        </a:p>
      </dgm:t>
    </dgm:pt>
    <dgm:pt modelId="{7C1B169C-D453-48FA-B70C-2176EA3C509C}" type="pres">
      <dgm:prSet presAssocID="{1B6B32B2-0590-4FC0-AEB8-06E6A6BFA1E9}" presName="parTrans" presStyleLbl="bgSibTrans2D1" presStyleIdx="1" presStyleCnt="4" custAng="10538085" custScaleX="53360" custLinFactNeighborX="10494" custLinFactNeighborY="71537"/>
      <dgm:spPr/>
      <dgm:t>
        <a:bodyPr/>
        <a:lstStyle/>
        <a:p>
          <a:endParaRPr lang="es-MX"/>
        </a:p>
      </dgm:t>
    </dgm:pt>
    <dgm:pt modelId="{BC8DB7BC-D652-46C5-9BA4-EA0CDB3A964D}" type="pres">
      <dgm:prSet presAssocID="{1CA00B1F-7D16-43D1-9297-099ADA60BFE9}" presName="node" presStyleLbl="node1" presStyleIdx="1" presStyleCnt="4" custRadScaleRad="98152" custRadScaleInc="1602">
        <dgm:presLayoutVars>
          <dgm:bulletEnabled val="1"/>
        </dgm:presLayoutVars>
      </dgm:prSet>
      <dgm:spPr/>
      <dgm:t>
        <a:bodyPr/>
        <a:lstStyle/>
        <a:p>
          <a:endParaRPr lang="es-MX"/>
        </a:p>
      </dgm:t>
    </dgm:pt>
    <dgm:pt modelId="{3597ADBA-7900-4714-8283-A2B89C8F79C6}" type="pres">
      <dgm:prSet presAssocID="{EBC414B6-FC4C-4D86-94E8-39287581AD3C}" presName="parTrans" presStyleLbl="bgSibTrans2D1" presStyleIdx="2" presStyleCnt="4" custAng="10812947" custScaleX="52733" custLinFactNeighborX="3082" custLinFactNeighborY="69504"/>
      <dgm:spPr/>
      <dgm:t>
        <a:bodyPr/>
        <a:lstStyle/>
        <a:p>
          <a:endParaRPr lang="es-MX"/>
        </a:p>
      </dgm:t>
    </dgm:pt>
    <dgm:pt modelId="{0DC38C61-72A7-4E13-8299-AE458566A7BB}" type="pres">
      <dgm:prSet presAssocID="{A16CCF9D-DCA9-49A0-858F-B8BFD049BFF4}" presName="node" presStyleLbl="node1" presStyleIdx="2" presStyleCnt="4" custRadScaleRad="101652" custRadScaleInc="-354">
        <dgm:presLayoutVars>
          <dgm:bulletEnabled val="1"/>
        </dgm:presLayoutVars>
      </dgm:prSet>
      <dgm:spPr/>
      <dgm:t>
        <a:bodyPr/>
        <a:lstStyle/>
        <a:p>
          <a:endParaRPr lang="es-MX"/>
        </a:p>
      </dgm:t>
    </dgm:pt>
    <dgm:pt modelId="{3BA91E82-06F6-4F45-9661-86F09927EE33}" type="pres">
      <dgm:prSet presAssocID="{CD878446-0ABA-49F2-BD49-F1239A5CB700}" presName="parTrans" presStyleLbl="bgSibTrans2D1" presStyleIdx="3" presStyleCnt="4" custAng="10765899" custScaleX="33007" custLinFactNeighborX="-36798" custLinFactNeighborY="35084"/>
      <dgm:spPr/>
      <dgm:t>
        <a:bodyPr/>
        <a:lstStyle/>
        <a:p>
          <a:endParaRPr lang="es-MX"/>
        </a:p>
      </dgm:t>
    </dgm:pt>
    <dgm:pt modelId="{61C04C98-D692-4F00-821E-F4F1719E594C}" type="pres">
      <dgm:prSet presAssocID="{59F77E24-8B54-47C0-8C2A-0F591CC319F9}" presName="node" presStyleLbl="node1" presStyleIdx="3" presStyleCnt="4">
        <dgm:presLayoutVars>
          <dgm:bulletEnabled val="1"/>
        </dgm:presLayoutVars>
      </dgm:prSet>
      <dgm:spPr/>
      <dgm:t>
        <a:bodyPr/>
        <a:lstStyle/>
        <a:p>
          <a:endParaRPr lang="es-MX"/>
        </a:p>
      </dgm:t>
    </dgm:pt>
  </dgm:ptLst>
  <dgm:cxnLst>
    <dgm:cxn modelId="{F9F548A0-FB63-48FA-9B24-5F5446AAE924}" type="presOf" srcId="{A16CCF9D-DCA9-49A0-858F-B8BFD049BFF4}" destId="{0DC38C61-72A7-4E13-8299-AE458566A7BB}" srcOrd="0" destOrd="0" presId="urn:microsoft.com/office/officeart/2005/8/layout/radial4"/>
    <dgm:cxn modelId="{F2844101-D592-4D23-82B9-1A36DF6D6D70}" type="presOf" srcId="{CB010636-B6D5-4AE7-9AC2-3A602CB9462B}" destId="{67CA66F3-1963-4A18-8EA1-5E5D8E069CBB}" srcOrd="0" destOrd="0" presId="urn:microsoft.com/office/officeart/2005/8/layout/radial4"/>
    <dgm:cxn modelId="{18C7D475-09E9-483F-B42E-02D994E59DAA}" type="presOf" srcId="{CD878446-0ABA-49F2-BD49-F1239A5CB700}" destId="{3BA91E82-06F6-4F45-9661-86F09927EE33}" srcOrd="0" destOrd="0" presId="urn:microsoft.com/office/officeart/2005/8/layout/radial4"/>
    <dgm:cxn modelId="{BE6F86C5-A0F1-4E90-BA83-C00F994EAA8F}" srcId="{88D1CD73-4455-4AA9-882D-FAD75F019972}" destId="{BE78DE60-BAA8-4A70-8922-FFCCDB750DBF}" srcOrd="0" destOrd="0" parTransId="{9EE36E21-F5EC-475B-8441-3C4D7269D886}" sibTransId="{B8BA302E-112C-4830-AF24-61FCD1C89252}"/>
    <dgm:cxn modelId="{824F2125-7914-444F-89E0-B15274580328}" type="presOf" srcId="{BE78DE60-BAA8-4A70-8922-FFCCDB750DBF}" destId="{6180DE90-F576-4EEF-82A7-EF8C155B5481}" srcOrd="0" destOrd="0" presId="urn:microsoft.com/office/officeart/2005/8/layout/radial4"/>
    <dgm:cxn modelId="{9BE0864C-E050-40F2-A8C3-7278A77627AD}" srcId="{CB010636-B6D5-4AE7-9AC2-3A602CB9462B}" destId="{2918C212-19E2-45F3-B164-CA72F92AB208}" srcOrd="1" destOrd="0" parTransId="{136C6B45-945E-479D-A051-07740C830EBB}" sibTransId="{8EFFD567-A186-4805-90A6-67C3609B7F40}"/>
    <dgm:cxn modelId="{8E2C9B50-A22E-401F-9B79-7BBC463800CC}" type="presOf" srcId="{1CA00B1F-7D16-43D1-9297-099ADA60BFE9}" destId="{BC8DB7BC-D652-46C5-9BA4-EA0CDB3A964D}" srcOrd="0" destOrd="0" presId="urn:microsoft.com/office/officeart/2005/8/layout/radial4"/>
    <dgm:cxn modelId="{DEAFFEFC-11B1-40E9-B3A8-C5A01D4BD350}" srcId="{88D1CD73-4455-4AA9-882D-FAD75F019972}" destId="{A16CCF9D-DCA9-49A0-858F-B8BFD049BFF4}" srcOrd="2" destOrd="0" parTransId="{EBC414B6-FC4C-4D86-94E8-39287581AD3C}" sibTransId="{618FAF15-F2A3-4FCC-9269-E75C6273969C}"/>
    <dgm:cxn modelId="{5E45FB10-4958-4BE0-BD3B-363328A06E44}" type="presOf" srcId="{88D1CD73-4455-4AA9-882D-FAD75F019972}" destId="{DC3B3D67-D47F-4FA7-9588-4B2C8A646B3B}" srcOrd="0" destOrd="0" presId="urn:microsoft.com/office/officeart/2005/8/layout/radial4"/>
    <dgm:cxn modelId="{CCA7E6E5-FB0D-4C74-96B8-BCC927899BD7}" type="presOf" srcId="{EBC414B6-FC4C-4D86-94E8-39287581AD3C}" destId="{3597ADBA-7900-4714-8283-A2B89C8F79C6}" srcOrd="0" destOrd="0" presId="urn:microsoft.com/office/officeart/2005/8/layout/radial4"/>
    <dgm:cxn modelId="{8D018C2A-F1F9-4842-BC5B-04E78DFA5238}" type="presOf" srcId="{9EE36E21-F5EC-475B-8441-3C4D7269D886}" destId="{49C287F1-5D4A-4AA3-8006-5F6FF8C14973}" srcOrd="0" destOrd="0" presId="urn:microsoft.com/office/officeart/2005/8/layout/radial4"/>
    <dgm:cxn modelId="{E5B9BC34-BD6A-4BDE-861F-BF5D13D4AD50}" type="presOf" srcId="{59F77E24-8B54-47C0-8C2A-0F591CC319F9}" destId="{61C04C98-D692-4F00-821E-F4F1719E594C}" srcOrd="0" destOrd="0" presId="urn:microsoft.com/office/officeart/2005/8/layout/radial4"/>
    <dgm:cxn modelId="{262D1503-B1AC-438C-A611-4BDBF0A7469B}" srcId="{88D1CD73-4455-4AA9-882D-FAD75F019972}" destId="{59F77E24-8B54-47C0-8C2A-0F591CC319F9}" srcOrd="3" destOrd="0" parTransId="{CD878446-0ABA-49F2-BD49-F1239A5CB700}" sibTransId="{6098FEBC-BC7F-4D2B-B6E0-C77A9A56AD8A}"/>
    <dgm:cxn modelId="{E6E9F85C-996D-4A05-A420-F43747FC0ADE}" srcId="{88D1CD73-4455-4AA9-882D-FAD75F019972}" destId="{1CA00B1F-7D16-43D1-9297-099ADA60BFE9}" srcOrd="1" destOrd="0" parTransId="{1B6B32B2-0590-4FC0-AEB8-06E6A6BFA1E9}" sibTransId="{3D65B419-3005-49CE-A372-5B8C3C0A613E}"/>
    <dgm:cxn modelId="{ACF0E0EA-209B-42B1-B669-0EE74488ED89}" srcId="{CB010636-B6D5-4AE7-9AC2-3A602CB9462B}" destId="{88D1CD73-4455-4AA9-882D-FAD75F019972}" srcOrd="0" destOrd="0" parTransId="{7E767C83-F492-4179-B852-5204EBD5FF81}" sibTransId="{0374B90C-0017-4F10-B788-AD219372B900}"/>
    <dgm:cxn modelId="{B1DD3761-C746-454B-A4C5-EB1189E39166}" type="presOf" srcId="{1B6B32B2-0590-4FC0-AEB8-06E6A6BFA1E9}" destId="{7C1B169C-D453-48FA-B70C-2176EA3C509C}" srcOrd="0" destOrd="0" presId="urn:microsoft.com/office/officeart/2005/8/layout/radial4"/>
    <dgm:cxn modelId="{9B1CDB1E-2CA1-4003-881F-B72C2CD0E67B}" type="presParOf" srcId="{67CA66F3-1963-4A18-8EA1-5E5D8E069CBB}" destId="{DC3B3D67-D47F-4FA7-9588-4B2C8A646B3B}" srcOrd="0" destOrd="0" presId="urn:microsoft.com/office/officeart/2005/8/layout/radial4"/>
    <dgm:cxn modelId="{86D62D84-9E94-4211-890F-B6E40CD9B28F}" type="presParOf" srcId="{67CA66F3-1963-4A18-8EA1-5E5D8E069CBB}" destId="{49C287F1-5D4A-4AA3-8006-5F6FF8C14973}" srcOrd="1" destOrd="0" presId="urn:microsoft.com/office/officeart/2005/8/layout/radial4"/>
    <dgm:cxn modelId="{7F0C353A-3406-4123-A69D-7F6D94A92791}" type="presParOf" srcId="{67CA66F3-1963-4A18-8EA1-5E5D8E069CBB}" destId="{6180DE90-F576-4EEF-82A7-EF8C155B5481}" srcOrd="2" destOrd="0" presId="urn:microsoft.com/office/officeart/2005/8/layout/radial4"/>
    <dgm:cxn modelId="{D195DE2E-8DA4-4A76-AED0-37CF1880CCCF}" type="presParOf" srcId="{67CA66F3-1963-4A18-8EA1-5E5D8E069CBB}" destId="{7C1B169C-D453-48FA-B70C-2176EA3C509C}" srcOrd="3" destOrd="0" presId="urn:microsoft.com/office/officeart/2005/8/layout/radial4"/>
    <dgm:cxn modelId="{1427B061-32A2-4DE7-A6AC-50555332F455}" type="presParOf" srcId="{67CA66F3-1963-4A18-8EA1-5E5D8E069CBB}" destId="{BC8DB7BC-D652-46C5-9BA4-EA0CDB3A964D}" srcOrd="4" destOrd="0" presId="urn:microsoft.com/office/officeart/2005/8/layout/radial4"/>
    <dgm:cxn modelId="{7726A7E2-BB3E-4E25-B0E4-1C480BD9A694}" type="presParOf" srcId="{67CA66F3-1963-4A18-8EA1-5E5D8E069CBB}" destId="{3597ADBA-7900-4714-8283-A2B89C8F79C6}" srcOrd="5" destOrd="0" presId="urn:microsoft.com/office/officeart/2005/8/layout/radial4"/>
    <dgm:cxn modelId="{9CC10E6F-9858-4C1B-B487-1300379BF843}" type="presParOf" srcId="{67CA66F3-1963-4A18-8EA1-5E5D8E069CBB}" destId="{0DC38C61-72A7-4E13-8299-AE458566A7BB}" srcOrd="6" destOrd="0" presId="urn:microsoft.com/office/officeart/2005/8/layout/radial4"/>
    <dgm:cxn modelId="{7947BDE6-2061-4717-B893-E3589F6C013A}" type="presParOf" srcId="{67CA66F3-1963-4A18-8EA1-5E5D8E069CBB}" destId="{3BA91E82-06F6-4F45-9661-86F09927EE33}" srcOrd="7" destOrd="0" presId="urn:microsoft.com/office/officeart/2005/8/layout/radial4"/>
    <dgm:cxn modelId="{A22F87A8-3018-4921-8779-3EFA077170C9}" type="presParOf" srcId="{67CA66F3-1963-4A18-8EA1-5E5D8E069CBB}" destId="{61C04C98-D692-4F00-821E-F4F1719E594C}" srcOrd="8"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7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C5FF2CB-2473-48EE-B6BF-B91E9698AC18}">
      <dsp:nvSpPr>
        <dsp:cNvPr id="0" name=""/>
        <dsp:cNvSpPr/>
      </dsp:nvSpPr>
      <dsp:spPr>
        <a:xfrm>
          <a:off x="319" y="2100003"/>
          <a:ext cx="1692779" cy="137215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MX" sz="900" kern="1200" dirty="0" smtClean="0"/>
            <a:t>GRUPO POLÍTICO </a:t>
          </a:r>
          <a:endParaRPr lang="es-MX" sz="900" kern="1200" dirty="0"/>
        </a:p>
      </dsp:txBody>
      <dsp:txXfrm>
        <a:off x="319" y="2100003"/>
        <a:ext cx="1692779" cy="1372156"/>
      </dsp:txXfrm>
    </dsp:sp>
    <dsp:sp modelId="{11898B3B-73CC-4BEB-BBA6-343E80C2AAB3}">
      <dsp:nvSpPr>
        <dsp:cNvPr id="0" name=""/>
        <dsp:cNvSpPr/>
      </dsp:nvSpPr>
      <dsp:spPr>
        <a:xfrm>
          <a:off x="1750228" y="2582047"/>
          <a:ext cx="408069" cy="408069"/>
        </a:xfrm>
        <a:prstGeom prst="mathPlus">
          <a:avLst/>
        </a:prstGeom>
        <a:solidFill>
          <a:srgbClr val="3399F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s-MX" sz="600" kern="1200"/>
        </a:p>
      </dsp:txBody>
      <dsp:txXfrm>
        <a:off x="1750228" y="2582047"/>
        <a:ext cx="408069" cy="408069"/>
      </dsp:txXfrm>
    </dsp:sp>
    <dsp:sp modelId="{6C30E794-2337-40EC-A487-314C6809A1DD}">
      <dsp:nvSpPr>
        <dsp:cNvPr id="0" name=""/>
        <dsp:cNvSpPr/>
      </dsp:nvSpPr>
      <dsp:spPr>
        <a:xfrm>
          <a:off x="2215427" y="1989286"/>
          <a:ext cx="1916676" cy="159359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MX" sz="900" kern="1200" dirty="0" smtClean="0"/>
            <a:t>QUE SE PRESENTA A ELECCIONES </a:t>
          </a:r>
          <a:endParaRPr lang="es-MX" sz="900" kern="1200" dirty="0"/>
        </a:p>
      </dsp:txBody>
      <dsp:txXfrm>
        <a:off x="2215427" y="1989286"/>
        <a:ext cx="1916676" cy="1593590"/>
      </dsp:txXfrm>
    </dsp:sp>
    <dsp:sp modelId="{46129B63-2767-4442-BA8B-5E4143C327BC}">
      <dsp:nvSpPr>
        <dsp:cNvPr id="0" name=""/>
        <dsp:cNvSpPr/>
      </dsp:nvSpPr>
      <dsp:spPr>
        <a:xfrm>
          <a:off x="4189233" y="2582047"/>
          <a:ext cx="408069" cy="408069"/>
        </a:xfrm>
        <a:prstGeom prst="mathPlus">
          <a:avLst/>
        </a:prstGeom>
        <a:solidFill>
          <a:srgbClr val="3399F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s-MX" sz="600" kern="1200"/>
        </a:p>
      </dsp:txBody>
      <dsp:txXfrm>
        <a:off x="4189233" y="2582047"/>
        <a:ext cx="408069" cy="408069"/>
      </dsp:txXfrm>
    </dsp:sp>
    <dsp:sp modelId="{A2306A15-54A4-4CF4-BB91-EB87C8565645}">
      <dsp:nvSpPr>
        <dsp:cNvPr id="0" name=""/>
        <dsp:cNvSpPr/>
      </dsp:nvSpPr>
      <dsp:spPr>
        <a:xfrm>
          <a:off x="4654433" y="2097235"/>
          <a:ext cx="1437426" cy="137769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MX" sz="900" kern="1200" dirty="0" smtClean="0"/>
            <a:t>PUEDE COLOCAR MEDIANTE ELECCIONES A SUS CANDIDATOS EN CARGOS PÚBLICOS</a:t>
          </a:r>
          <a:endParaRPr lang="es-MX" sz="900" kern="1200" dirty="0"/>
        </a:p>
      </dsp:txBody>
      <dsp:txXfrm>
        <a:off x="4654433" y="2097235"/>
        <a:ext cx="1437426" cy="1377693"/>
      </dsp:txXfrm>
    </dsp:sp>
    <dsp:sp modelId="{0192BBD5-26CE-405B-AF5D-B0A29DFBA14E}">
      <dsp:nvSpPr>
        <dsp:cNvPr id="0" name=""/>
        <dsp:cNvSpPr/>
      </dsp:nvSpPr>
      <dsp:spPr>
        <a:xfrm>
          <a:off x="6148989" y="2582047"/>
          <a:ext cx="408069" cy="408069"/>
        </a:xfrm>
        <a:prstGeom prst="mathEqual">
          <a:avLst/>
        </a:prstGeom>
        <a:solidFill>
          <a:srgbClr val="3399F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a:off x="6148989" y="2582047"/>
        <a:ext cx="408069" cy="408069"/>
      </dsp:txXfrm>
    </dsp:sp>
    <dsp:sp modelId="{9A478800-B4A2-4F6E-A3DB-4D162E1B26FD}">
      <dsp:nvSpPr>
        <dsp:cNvPr id="0" name=""/>
        <dsp:cNvSpPr/>
      </dsp:nvSpPr>
      <dsp:spPr>
        <a:xfrm>
          <a:off x="6591560" y="2350791"/>
          <a:ext cx="909819" cy="96847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MX" sz="900" kern="1200" dirty="0" smtClean="0"/>
            <a:t>PARTIDO </a:t>
          </a:r>
          <a:endParaRPr lang="es-MX" sz="900" kern="1200" dirty="0"/>
        </a:p>
      </dsp:txBody>
      <dsp:txXfrm>
        <a:off x="6591560" y="2350791"/>
        <a:ext cx="909819" cy="968476"/>
      </dsp:txXfrm>
    </dsp:sp>
  </dsp:spTree>
</dsp:drawing>
</file>

<file path=ppt/diagrams/drawing7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203E240-6BDF-4341-9E37-0E7707932499}">
      <dsp:nvSpPr>
        <dsp:cNvPr id="0" name=""/>
        <dsp:cNvSpPr/>
      </dsp:nvSpPr>
      <dsp:spPr>
        <a:xfrm>
          <a:off x="2875964" y="1927766"/>
          <a:ext cx="1427721" cy="1427721"/>
        </a:xfrm>
        <a:prstGeom prst="ellipse">
          <a:avLst/>
        </a:prstGeom>
        <a:gradFill rotWithShape="0">
          <a:gsLst>
            <a:gs pos="0">
              <a:schemeClr val="accent1">
                <a:alpha val="80000"/>
                <a:hueOff val="0"/>
                <a:satOff val="0"/>
                <a:lumOff val="0"/>
                <a:alphaOff val="0"/>
                <a:tint val="50000"/>
                <a:satMod val="300000"/>
              </a:schemeClr>
            </a:gs>
            <a:gs pos="35000">
              <a:schemeClr val="accent1">
                <a:alpha val="80000"/>
                <a:hueOff val="0"/>
                <a:satOff val="0"/>
                <a:lumOff val="0"/>
                <a:alphaOff val="0"/>
                <a:tint val="37000"/>
                <a:satMod val="300000"/>
              </a:schemeClr>
            </a:gs>
            <a:gs pos="100000">
              <a:schemeClr val="accent1">
                <a:alpha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PARTIDO POLÍTICO</a:t>
          </a:r>
          <a:endParaRPr lang="es-MX" sz="1600" kern="1200" dirty="0"/>
        </a:p>
      </dsp:txBody>
      <dsp:txXfrm>
        <a:off x="2875964" y="1927766"/>
        <a:ext cx="1427721" cy="1427721"/>
      </dsp:txXfrm>
    </dsp:sp>
    <dsp:sp modelId="{CCB4E0ED-BA24-4341-824D-E70387DC8DC8}">
      <dsp:nvSpPr>
        <dsp:cNvPr id="0" name=""/>
        <dsp:cNvSpPr/>
      </dsp:nvSpPr>
      <dsp:spPr>
        <a:xfrm rot="16200000">
          <a:off x="3438904" y="1466194"/>
          <a:ext cx="301839" cy="370719"/>
        </a:xfrm>
        <a:prstGeom prst="rightArrow">
          <a:avLst>
            <a:gd name="adj1" fmla="val 60000"/>
            <a:gd name="adj2" fmla="val 50000"/>
          </a:avLst>
        </a:prstGeom>
        <a:gradFill rotWithShape="0">
          <a:gsLst>
            <a:gs pos="0">
              <a:schemeClr val="accent1">
                <a:shade val="90000"/>
                <a:hueOff val="0"/>
                <a:satOff val="0"/>
                <a:lumOff val="0"/>
                <a:alphaOff val="0"/>
                <a:tint val="50000"/>
                <a:satMod val="300000"/>
              </a:schemeClr>
            </a:gs>
            <a:gs pos="35000">
              <a:schemeClr val="accent1">
                <a:shade val="90000"/>
                <a:hueOff val="0"/>
                <a:satOff val="0"/>
                <a:lumOff val="0"/>
                <a:alphaOff val="0"/>
                <a:tint val="37000"/>
                <a:satMod val="300000"/>
              </a:schemeClr>
            </a:gs>
            <a:gs pos="100000">
              <a:schemeClr val="accent1">
                <a:shade val="9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6200000">
        <a:off x="3438904" y="1466194"/>
        <a:ext cx="301839" cy="370719"/>
      </dsp:txXfrm>
    </dsp:sp>
    <dsp:sp modelId="{23F14038-AE07-428A-8C43-A8AA203E8540}">
      <dsp:nvSpPr>
        <dsp:cNvPr id="0" name=""/>
        <dsp:cNvSpPr/>
      </dsp:nvSpPr>
      <dsp:spPr>
        <a:xfrm>
          <a:off x="2333087" y="-69463"/>
          <a:ext cx="2513474" cy="1427721"/>
        </a:xfrm>
        <a:prstGeom prst="ellipse">
          <a:avLst/>
        </a:prstGeom>
        <a:gradFill rotWithShape="0">
          <a:gsLst>
            <a:gs pos="0">
              <a:schemeClr val="accent1">
                <a:alpha val="90000"/>
                <a:hueOff val="0"/>
                <a:satOff val="0"/>
                <a:lumOff val="0"/>
                <a:alphaOff val="0"/>
                <a:tint val="50000"/>
                <a:satMod val="300000"/>
              </a:schemeClr>
            </a:gs>
            <a:gs pos="35000">
              <a:schemeClr val="accent1">
                <a:alpha val="90000"/>
                <a:hueOff val="0"/>
                <a:satOff val="0"/>
                <a:lumOff val="0"/>
                <a:alphaOff val="0"/>
                <a:tint val="37000"/>
                <a:satMod val="300000"/>
              </a:schemeClr>
            </a:gs>
            <a:gs pos="100000">
              <a:schemeClr val="accent1">
                <a:alpha val="9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LA EXISTENCIA DE UNA ORGANIZACIÓN DURADERA Y ESTABLE.</a:t>
          </a:r>
          <a:r>
            <a:rPr lang="es-MX" sz="1400" kern="1200" dirty="0" smtClean="0"/>
            <a:t>	</a:t>
          </a:r>
          <a:endParaRPr lang="es-MX" sz="1400" kern="1200" dirty="0"/>
        </a:p>
      </dsp:txBody>
      <dsp:txXfrm>
        <a:off x="2333087" y="-69463"/>
        <a:ext cx="2513474" cy="1427721"/>
      </dsp:txXfrm>
    </dsp:sp>
    <dsp:sp modelId="{C70D16A0-55F2-4B8F-9D0E-45A2886C8A30}">
      <dsp:nvSpPr>
        <dsp:cNvPr id="0" name=""/>
        <dsp:cNvSpPr/>
      </dsp:nvSpPr>
      <dsp:spPr>
        <a:xfrm>
          <a:off x="4365067" y="2354005"/>
          <a:ext cx="181408" cy="575243"/>
        </a:xfrm>
        <a:prstGeom prst="rightArrow">
          <a:avLst>
            <a:gd name="adj1" fmla="val 60000"/>
            <a:gd name="adj2" fmla="val 50000"/>
          </a:avLst>
        </a:prstGeom>
        <a:gradFill rotWithShape="0">
          <a:gsLst>
            <a:gs pos="0">
              <a:schemeClr val="accent1">
                <a:shade val="90000"/>
                <a:hueOff val="125037"/>
                <a:satOff val="-2309"/>
                <a:lumOff val="10709"/>
                <a:alphaOff val="0"/>
                <a:tint val="50000"/>
                <a:satMod val="300000"/>
              </a:schemeClr>
            </a:gs>
            <a:gs pos="35000">
              <a:schemeClr val="accent1">
                <a:shade val="90000"/>
                <a:hueOff val="125037"/>
                <a:satOff val="-2309"/>
                <a:lumOff val="10709"/>
                <a:alphaOff val="0"/>
                <a:tint val="37000"/>
                <a:satMod val="300000"/>
              </a:schemeClr>
            </a:gs>
            <a:gs pos="100000">
              <a:schemeClr val="accent1">
                <a:shade val="90000"/>
                <a:hueOff val="125037"/>
                <a:satOff val="-2309"/>
                <a:lumOff val="10709"/>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4365067" y="2354005"/>
        <a:ext cx="181408" cy="575243"/>
      </dsp:txXfrm>
    </dsp:sp>
    <dsp:sp modelId="{5E7E9362-F374-4FA2-B62A-217355A3B3ED}">
      <dsp:nvSpPr>
        <dsp:cNvPr id="0" name=""/>
        <dsp:cNvSpPr/>
      </dsp:nvSpPr>
      <dsp:spPr>
        <a:xfrm>
          <a:off x="4617266" y="1713165"/>
          <a:ext cx="1946126" cy="1856922"/>
        </a:xfrm>
        <a:prstGeom prst="ellipse">
          <a:avLst/>
        </a:prstGeom>
        <a:gradFill rotWithShape="0">
          <a:gsLst>
            <a:gs pos="0">
              <a:schemeClr val="accent1">
                <a:alpha val="90000"/>
                <a:hueOff val="0"/>
                <a:satOff val="0"/>
                <a:lumOff val="0"/>
                <a:alphaOff val="-13333"/>
                <a:tint val="50000"/>
                <a:satMod val="300000"/>
              </a:schemeClr>
            </a:gs>
            <a:gs pos="35000">
              <a:schemeClr val="accent1">
                <a:alpha val="90000"/>
                <a:hueOff val="0"/>
                <a:satOff val="0"/>
                <a:lumOff val="0"/>
                <a:alphaOff val="-13333"/>
                <a:tint val="37000"/>
                <a:satMod val="300000"/>
              </a:schemeClr>
            </a:gs>
            <a:gs pos="100000">
              <a:schemeClr val="accent1">
                <a:alpha val="90000"/>
                <a:hueOff val="0"/>
                <a:satOff val="0"/>
                <a:lumOff val="0"/>
                <a:alphaOff val="-13333"/>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LA VOLUNTAD DEL GRUPO DE CONQUISTAR,EJERCER Y CONSERVAR EL PODER.</a:t>
          </a:r>
          <a:endParaRPr lang="es-MX" sz="1400" kern="1200" dirty="0"/>
        </a:p>
      </dsp:txBody>
      <dsp:txXfrm>
        <a:off x="4617266" y="1713165"/>
        <a:ext cx="1946126" cy="1856922"/>
      </dsp:txXfrm>
    </dsp:sp>
    <dsp:sp modelId="{48031123-7F4E-4403-A92A-E3A6C5D0A08A}">
      <dsp:nvSpPr>
        <dsp:cNvPr id="0" name=""/>
        <dsp:cNvSpPr/>
      </dsp:nvSpPr>
      <dsp:spPr>
        <a:xfrm rot="5271566">
          <a:off x="3511646" y="3318092"/>
          <a:ext cx="225069" cy="485425"/>
        </a:xfrm>
        <a:prstGeom prst="rightArrow">
          <a:avLst>
            <a:gd name="adj1" fmla="val 60000"/>
            <a:gd name="adj2" fmla="val 50000"/>
          </a:avLst>
        </a:prstGeom>
        <a:gradFill rotWithShape="0">
          <a:gsLst>
            <a:gs pos="0">
              <a:schemeClr val="accent1">
                <a:shade val="90000"/>
                <a:hueOff val="250074"/>
                <a:satOff val="-4618"/>
                <a:lumOff val="21418"/>
                <a:alphaOff val="0"/>
                <a:tint val="50000"/>
                <a:satMod val="300000"/>
              </a:schemeClr>
            </a:gs>
            <a:gs pos="35000">
              <a:schemeClr val="accent1">
                <a:shade val="90000"/>
                <a:hueOff val="250074"/>
                <a:satOff val="-4618"/>
                <a:lumOff val="21418"/>
                <a:alphaOff val="0"/>
                <a:tint val="37000"/>
                <a:satMod val="300000"/>
              </a:schemeClr>
            </a:gs>
            <a:gs pos="100000">
              <a:schemeClr val="accent1">
                <a:shade val="90000"/>
                <a:hueOff val="250074"/>
                <a:satOff val="-4618"/>
                <a:lumOff val="21418"/>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5271566">
        <a:off x="3511646" y="3318092"/>
        <a:ext cx="225069" cy="485425"/>
      </dsp:txXfrm>
    </dsp:sp>
    <dsp:sp modelId="{2542B5E2-862F-419A-92C6-EBF93AF831A3}">
      <dsp:nvSpPr>
        <dsp:cNvPr id="0" name=""/>
        <dsp:cNvSpPr/>
      </dsp:nvSpPr>
      <dsp:spPr>
        <a:xfrm>
          <a:off x="2598646" y="3778961"/>
          <a:ext cx="2131658" cy="1719789"/>
        </a:xfrm>
        <a:prstGeom prst="ellipse">
          <a:avLst/>
        </a:prstGeom>
        <a:gradFill rotWithShape="0">
          <a:gsLst>
            <a:gs pos="0">
              <a:schemeClr val="accent1">
                <a:alpha val="90000"/>
                <a:hueOff val="0"/>
                <a:satOff val="0"/>
                <a:lumOff val="0"/>
                <a:alphaOff val="-26667"/>
                <a:tint val="50000"/>
                <a:satMod val="300000"/>
              </a:schemeClr>
            </a:gs>
            <a:gs pos="35000">
              <a:schemeClr val="accent1">
                <a:alpha val="90000"/>
                <a:hueOff val="0"/>
                <a:satOff val="0"/>
                <a:lumOff val="0"/>
                <a:alphaOff val="-26667"/>
                <a:tint val="37000"/>
                <a:satMod val="300000"/>
              </a:schemeClr>
            </a:gs>
            <a:gs pos="100000">
              <a:schemeClr val="accent1">
                <a:alpha val="90000"/>
                <a:hueOff val="0"/>
                <a:satOff val="0"/>
                <a:lumOff val="0"/>
                <a:alphaOff val="-26667"/>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QUE ESTE ARTICULADA PARA QUE TENGA LAZOS REGULARES Y VARIADOS. </a:t>
          </a:r>
          <a:endParaRPr lang="es-MX" sz="1600" kern="1200" dirty="0"/>
        </a:p>
      </dsp:txBody>
      <dsp:txXfrm>
        <a:off x="2598646" y="3778961"/>
        <a:ext cx="2131658" cy="1719789"/>
      </dsp:txXfrm>
    </dsp:sp>
    <dsp:sp modelId="{471D5345-5CAF-4296-86B6-6C61FA78BA72}">
      <dsp:nvSpPr>
        <dsp:cNvPr id="0" name=""/>
        <dsp:cNvSpPr/>
      </dsp:nvSpPr>
      <dsp:spPr>
        <a:xfrm rot="10800000">
          <a:off x="2653021" y="2398914"/>
          <a:ext cx="157546" cy="485425"/>
        </a:xfrm>
        <a:prstGeom prst="rightArrow">
          <a:avLst>
            <a:gd name="adj1" fmla="val 60000"/>
            <a:gd name="adj2" fmla="val 50000"/>
          </a:avLst>
        </a:prstGeom>
        <a:gradFill rotWithShape="0">
          <a:gsLst>
            <a:gs pos="0">
              <a:schemeClr val="accent1">
                <a:shade val="90000"/>
                <a:hueOff val="375112"/>
                <a:satOff val="-6927"/>
                <a:lumOff val="32127"/>
                <a:alphaOff val="0"/>
                <a:tint val="50000"/>
                <a:satMod val="300000"/>
              </a:schemeClr>
            </a:gs>
            <a:gs pos="35000">
              <a:schemeClr val="accent1">
                <a:shade val="90000"/>
                <a:hueOff val="375112"/>
                <a:satOff val="-6927"/>
                <a:lumOff val="32127"/>
                <a:alphaOff val="0"/>
                <a:tint val="37000"/>
                <a:satMod val="300000"/>
              </a:schemeClr>
            </a:gs>
            <a:gs pos="100000">
              <a:schemeClr val="accent1">
                <a:shade val="90000"/>
                <a:hueOff val="375112"/>
                <a:satOff val="-6927"/>
                <a:lumOff val="32127"/>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0800000">
        <a:off x="2653021" y="2398914"/>
        <a:ext cx="157546" cy="485425"/>
      </dsp:txXfrm>
    </dsp:sp>
    <dsp:sp modelId="{AB411323-D47D-4CFF-808B-A85FF51C3A84}">
      <dsp:nvSpPr>
        <dsp:cNvPr id="0" name=""/>
        <dsp:cNvSpPr/>
      </dsp:nvSpPr>
      <dsp:spPr>
        <a:xfrm>
          <a:off x="606481" y="1710195"/>
          <a:ext cx="1972225" cy="1862861"/>
        </a:xfrm>
        <a:prstGeom prst="ellipse">
          <a:avLst/>
        </a:prstGeom>
        <a:gradFill rotWithShape="0">
          <a:gsLst>
            <a:gs pos="0">
              <a:schemeClr val="accent1">
                <a:alpha val="90000"/>
                <a:hueOff val="0"/>
                <a:satOff val="0"/>
                <a:lumOff val="0"/>
                <a:alphaOff val="-40000"/>
                <a:tint val="50000"/>
                <a:satMod val="300000"/>
              </a:schemeClr>
            </a:gs>
            <a:gs pos="35000">
              <a:schemeClr val="accent1">
                <a:alpha val="90000"/>
                <a:hueOff val="0"/>
                <a:satOff val="0"/>
                <a:lumOff val="0"/>
                <a:alphaOff val="-40000"/>
                <a:tint val="37000"/>
                <a:satMod val="300000"/>
              </a:schemeClr>
            </a:gs>
            <a:gs pos="100000">
              <a:schemeClr val="accent1">
                <a:alpha val="90000"/>
                <a:hueOff val="0"/>
                <a:satOff val="0"/>
                <a:lumOff val="0"/>
                <a:alphaOff val="-4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LA BUSQUEDA DEL APOYO POPULAR PARA CONSEGUIR SUS FINES.</a:t>
          </a:r>
          <a:endParaRPr lang="es-MX" sz="1600" kern="1200" dirty="0"/>
        </a:p>
      </dsp:txBody>
      <dsp:txXfrm>
        <a:off x="606481" y="1710195"/>
        <a:ext cx="1972225" cy="1862861"/>
      </dsp:txXfrm>
    </dsp:sp>
  </dsp:spTree>
</dsp:drawing>
</file>

<file path=ppt/diagrams/drawing7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4BB81EB-FD41-4D28-8FE9-1178EBDCE32A}">
      <dsp:nvSpPr>
        <dsp:cNvPr id="0" name=""/>
        <dsp:cNvSpPr/>
      </dsp:nvSpPr>
      <dsp:spPr>
        <a:xfrm rot="16200000">
          <a:off x="1304" y="847768"/>
          <a:ext cx="3305123" cy="3305123"/>
        </a:xfrm>
        <a:prstGeom prst="downArrow">
          <a:avLst>
            <a:gd name="adj1" fmla="val 50000"/>
            <a:gd name="adj2" fmla="val 35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06248" tIns="206248" rIns="206248" bIns="206248" numCol="1" spcCol="1270" anchor="ctr" anchorCtr="0">
          <a:noAutofit/>
          <a:sp3d extrusionH="28000" prstMaterial="matte"/>
        </a:bodyPr>
        <a:lstStyle/>
        <a:p>
          <a:pPr lvl="0" algn="ctr" defTabSz="1289050">
            <a:lnSpc>
              <a:spcPct val="90000"/>
            </a:lnSpc>
            <a:spcBef>
              <a:spcPct val="0"/>
            </a:spcBef>
            <a:spcAft>
              <a:spcPct val="35000"/>
            </a:spcAft>
          </a:pPr>
          <a:r>
            <a:rPr lang="es-MX" sz="2900" kern="1200" dirty="0" smtClean="0"/>
            <a:t>PARTIDOS POLÍTICOS </a:t>
          </a:r>
          <a:endParaRPr lang="es-MX" sz="2900" kern="1200" dirty="0"/>
        </a:p>
      </dsp:txBody>
      <dsp:txXfrm rot="16200000">
        <a:off x="1304" y="847768"/>
        <a:ext cx="3305123" cy="3305123"/>
      </dsp:txXfrm>
    </dsp:sp>
    <dsp:sp modelId="{211D07BE-B3E0-4624-93D1-391F56438173}">
      <dsp:nvSpPr>
        <dsp:cNvPr id="0" name=""/>
        <dsp:cNvSpPr/>
      </dsp:nvSpPr>
      <dsp:spPr>
        <a:xfrm rot="5400000">
          <a:off x="3552924" y="435653"/>
          <a:ext cx="3305123" cy="3305123"/>
        </a:xfrm>
        <a:prstGeom prst="downArrow">
          <a:avLst>
            <a:gd name="adj1" fmla="val 50000"/>
            <a:gd name="adj2" fmla="val 35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06248" tIns="206248" rIns="206248" bIns="206248" numCol="1" spcCol="1270" anchor="ctr" anchorCtr="0">
          <a:noAutofit/>
          <a:sp3d extrusionH="28000" prstMaterial="matte"/>
        </a:bodyPr>
        <a:lstStyle/>
        <a:p>
          <a:pPr lvl="0" algn="ctr" defTabSz="1289050">
            <a:lnSpc>
              <a:spcPct val="90000"/>
            </a:lnSpc>
            <a:spcBef>
              <a:spcPct val="0"/>
            </a:spcBef>
            <a:spcAft>
              <a:spcPct val="35000"/>
            </a:spcAft>
          </a:pPr>
          <a:r>
            <a:rPr lang="es-MX" sz="2900" kern="1200" dirty="0" smtClean="0"/>
            <a:t>ELEMENTO ESENCIAL DELESTADO.</a:t>
          </a:r>
          <a:endParaRPr lang="es-MX" sz="2900" kern="1200" dirty="0"/>
        </a:p>
      </dsp:txBody>
      <dsp:txXfrm rot="5400000">
        <a:off x="3552924" y="435653"/>
        <a:ext cx="3305123" cy="3305123"/>
      </dsp:txXfrm>
    </dsp:sp>
  </dsp:spTree>
</dsp:drawing>
</file>

<file path=ppt/diagrams/drawing8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3B548F-E755-43B0-93FC-65EBD8691EC7}">
      <dsp:nvSpPr>
        <dsp:cNvPr id="0" name=""/>
        <dsp:cNvSpPr/>
      </dsp:nvSpPr>
      <dsp:spPr>
        <a:xfrm>
          <a:off x="2217815" y="1748660"/>
          <a:ext cx="2175041" cy="2175041"/>
        </a:xfrm>
        <a:prstGeom prst="ellipse">
          <a:avLst/>
        </a:prstGeom>
        <a:solidFill>
          <a:srgbClr val="FFC0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t>FUNCIONES DE LOS PARTIDOS</a:t>
          </a:r>
          <a:endParaRPr lang="es-MX" sz="2000" kern="1200" dirty="0"/>
        </a:p>
      </dsp:txBody>
      <dsp:txXfrm>
        <a:off x="2217815" y="1748660"/>
        <a:ext cx="2175041" cy="2175041"/>
      </dsp:txXfrm>
    </dsp:sp>
    <dsp:sp modelId="{BA782E44-02D8-4CB5-9025-41EADA8F0E87}">
      <dsp:nvSpPr>
        <dsp:cNvPr id="0" name=""/>
        <dsp:cNvSpPr/>
      </dsp:nvSpPr>
      <dsp:spPr>
        <a:xfrm rot="16010374">
          <a:off x="3117036" y="1276262"/>
          <a:ext cx="233159" cy="522028"/>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rot="16010374">
        <a:off x="3117036" y="1276262"/>
        <a:ext cx="233159" cy="522028"/>
      </dsp:txXfrm>
    </dsp:sp>
    <dsp:sp modelId="{7C1A6FB0-AE62-447C-A3F7-5599E7022055}">
      <dsp:nvSpPr>
        <dsp:cNvPr id="0" name=""/>
        <dsp:cNvSpPr/>
      </dsp:nvSpPr>
      <dsp:spPr>
        <a:xfrm>
          <a:off x="1408547" y="110714"/>
          <a:ext cx="3558881" cy="1200450"/>
        </a:xfrm>
        <a:prstGeom prst="ellipse">
          <a:avLst/>
        </a:prstGeom>
        <a:solidFill>
          <a:srgbClr val="92D05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AGREGACION  Y JERARQUIZACION DE INTERESES</a:t>
          </a:r>
          <a:endParaRPr lang="es-MX" sz="1600" kern="1200" dirty="0"/>
        </a:p>
      </dsp:txBody>
      <dsp:txXfrm>
        <a:off x="1408547" y="110714"/>
        <a:ext cx="3558881" cy="1200450"/>
      </dsp:txXfrm>
    </dsp:sp>
    <dsp:sp modelId="{2879CF11-D5FF-48DD-A976-CEBE8CDD7EF5}">
      <dsp:nvSpPr>
        <dsp:cNvPr id="0" name=""/>
        <dsp:cNvSpPr/>
      </dsp:nvSpPr>
      <dsp:spPr>
        <a:xfrm rot="20506340">
          <a:off x="4346167" y="2214802"/>
          <a:ext cx="106884" cy="522028"/>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rot="20506340">
        <a:off x="4346167" y="2214802"/>
        <a:ext cx="106884" cy="522028"/>
      </dsp:txXfrm>
    </dsp:sp>
    <dsp:sp modelId="{6A5C8F95-74EE-430C-81A6-36EEEF416631}">
      <dsp:nvSpPr>
        <dsp:cNvPr id="0" name=""/>
        <dsp:cNvSpPr/>
      </dsp:nvSpPr>
      <dsp:spPr>
        <a:xfrm>
          <a:off x="4318185" y="1446324"/>
          <a:ext cx="2301714" cy="1354617"/>
        </a:xfrm>
        <a:prstGeom prst="ellipse">
          <a:avLst/>
        </a:prstGeom>
        <a:solidFill>
          <a:srgbClr val="CC00CC"/>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POSTULACION DE PROYECTOS</a:t>
          </a:r>
          <a:endParaRPr lang="es-MX" sz="1600" kern="1200" dirty="0"/>
        </a:p>
      </dsp:txBody>
      <dsp:txXfrm>
        <a:off x="4318185" y="1446324"/>
        <a:ext cx="2301714" cy="1354617"/>
      </dsp:txXfrm>
    </dsp:sp>
    <dsp:sp modelId="{AAC4FA0D-A50E-418F-97F8-8C8E6A87B2C8}">
      <dsp:nvSpPr>
        <dsp:cNvPr id="0" name=""/>
        <dsp:cNvSpPr/>
      </dsp:nvSpPr>
      <dsp:spPr>
        <a:xfrm rot="13473912" flipH="1">
          <a:off x="4106479" y="3425176"/>
          <a:ext cx="231473" cy="522028"/>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rot="13473912" flipH="1">
        <a:off x="4106479" y="3425176"/>
        <a:ext cx="231473" cy="522028"/>
      </dsp:txXfrm>
    </dsp:sp>
    <dsp:sp modelId="{0337CB91-747E-4BD2-92D8-F4A280E874CE}">
      <dsp:nvSpPr>
        <dsp:cNvPr id="0" name=""/>
        <dsp:cNvSpPr/>
      </dsp:nvSpPr>
      <dsp:spPr>
        <a:xfrm>
          <a:off x="3857279" y="3857547"/>
          <a:ext cx="2345826" cy="1389685"/>
        </a:xfrm>
        <a:prstGeom prst="ellipse">
          <a:avLst/>
        </a:prstGeom>
        <a:solidFill>
          <a:srgbClr val="FF66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FUNCION DE COMUNICACIÓN Y ORIENTACION</a:t>
          </a:r>
          <a:endParaRPr lang="es-MX" sz="1600" kern="1200" dirty="0"/>
        </a:p>
      </dsp:txBody>
      <dsp:txXfrm>
        <a:off x="3857279" y="3857547"/>
        <a:ext cx="2345826" cy="1389685"/>
      </dsp:txXfrm>
    </dsp:sp>
    <dsp:sp modelId="{4B6D57BF-6B08-4A47-863D-78C40A8246CB}">
      <dsp:nvSpPr>
        <dsp:cNvPr id="0" name=""/>
        <dsp:cNvSpPr/>
      </dsp:nvSpPr>
      <dsp:spPr>
        <a:xfrm rot="7930872">
          <a:off x="2315258" y="3539144"/>
          <a:ext cx="233144" cy="522028"/>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rot="7930872">
        <a:off x="2315258" y="3539144"/>
        <a:ext cx="233144" cy="522028"/>
      </dsp:txXfrm>
    </dsp:sp>
    <dsp:sp modelId="{BEBD3F43-6A85-415F-8370-D6243F1D23B1}">
      <dsp:nvSpPr>
        <dsp:cNvPr id="0" name=""/>
        <dsp:cNvSpPr/>
      </dsp:nvSpPr>
      <dsp:spPr>
        <a:xfrm>
          <a:off x="252116" y="3888254"/>
          <a:ext cx="2808496" cy="1535377"/>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SELECCIÓN Y RECLUTAMIENTO DE PERSONAL POLITICO</a:t>
          </a:r>
          <a:endParaRPr lang="es-MX" sz="1600" kern="1200" dirty="0"/>
        </a:p>
      </dsp:txBody>
      <dsp:txXfrm>
        <a:off x="252116" y="3888254"/>
        <a:ext cx="2808496" cy="1535377"/>
      </dsp:txXfrm>
    </dsp:sp>
    <dsp:sp modelId="{99DFEA07-B859-4AA0-8BC7-897F5FA1F0CE}">
      <dsp:nvSpPr>
        <dsp:cNvPr id="0" name=""/>
        <dsp:cNvSpPr/>
      </dsp:nvSpPr>
      <dsp:spPr>
        <a:xfrm rot="11468205">
          <a:off x="2230564" y="2364134"/>
          <a:ext cx="5529" cy="522028"/>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rot="11468205">
        <a:off x="2230564" y="2364134"/>
        <a:ext cx="5529" cy="522028"/>
      </dsp:txXfrm>
    </dsp:sp>
    <dsp:sp modelId="{98FEFAF8-81E9-4598-87A7-C93FF56223E5}">
      <dsp:nvSpPr>
        <dsp:cNvPr id="0" name=""/>
        <dsp:cNvSpPr/>
      </dsp:nvSpPr>
      <dsp:spPr>
        <a:xfrm>
          <a:off x="0" y="1714028"/>
          <a:ext cx="2283259" cy="1392418"/>
        </a:xfrm>
        <a:prstGeom prst="ellipse">
          <a:avLst/>
        </a:prstGeom>
        <a:solidFill>
          <a:srgbClr val="0066FF"/>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FUNCION ELECTORAL</a:t>
          </a:r>
          <a:endParaRPr lang="es-MX" sz="1600" kern="1200" dirty="0"/>
        </a:p>
      </dsp:txBody>
      <dsp:txXfrm>
        <a:off x="0" y="1714028"/>
        <a:ext cx="2283259" cy="1392418"/>
      </dsp:txXfrm>
    </dsp:sp>
  </dsp:spTree>
</dsp:drawing>
</file>

<file path=ppt/diagrams/drawing8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3B3D67-D47F-4FA7-9588-4B2C8A646B3B}">
      <dsp:nvSpPr>
        <dsp:cNvPr id="0" name=""/>
        <dsp:cNvSpPr/>
      </dsp:nvSpPr>
      <dsp:spPr>
        <a:xfrm>
          <a:off x="2077540" y="2839028"/>
          <a:ext cx="2463533" cy="20518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i="1" kern="1200" dirty="0" smtClean="0"/>
            <a:t>POR SU ORIGEN, </a:t>
          </a:r>
          <a:r>
            <a:rPr lang="es-ES" sz="2000" kern="1200" dirty="0" smtClean="0"/>
            <a:t>LOS PARTIDOS POLÍTICOS PUEDEN SER:</a:t>
          </a:r>
          <a:endParaRPr lang="es-MX" sz="2000" kern="1200" dirty="0"/>
        </a:p>
      </dsp:txBody>
      <dsp:txXfrm>
        <a:off x="2077540" y="2839028"/>
        <a:ext cx="2463533" cy="2051833"/>
      </dsp:txXfrm>
    </dsp:sp>
    <dsp:sp modelId="{01AEDB4C-EFBA-4B20-BA63-58EBB3B07801}">
      <dsp:nvSpPr>
        <dsp:cNvPr id="0" name=""/>
        <dsp:cNvSpPr/>
      </dsp:nvSpPr>
      <dsp:spPr>
        <a:xfrm rot="2124088">
          <a:off x="1926163" y="2616808"/>
          <a:ext cx="574082" cy="584772"/>
        </a:xfrm>
        <a:prstGeom prst="leftArrow">
          <a:avLst>
            <a:gd name="adj1" fmla="val 60000"/>
            <a:gd name="adj2" fmla="val 50000"/>
          </a:avLst>
        </a:prstGeom>
        <a:solidFill>
          <a:srgbClr val="CC3300"/>
        </a:solidFill>
        <a:ln>
          <a:noFill/>
        </a:ln>
        <a:effectLst/>
      </dsp:spPr>
      <dsp:style>
        <a:lnRef idx="0">
          <a:scrgbClr r="0" g="0" b="0"/>
        </a:lnRef>
        <a:fillRef idx="1">
          <a:scrgbClr r="0" g="0" b="0"/>
        </a:fillRef>
        <a:effectRef idx="0">
          <a:scrgbClr r="0" g="0" b="0"/>
        </a:effectRef>
        <a:fontRef idx="minor">
          <a:schemeClr val="lt1"/>
        </a:fontRef>
      </dsp:style>
    </dsp:sp>
    <dsp:sp modelId="{3B955D12-B92A-4ED1-B18E-DD5D7770AF88}">
      <dsp:nvSpPr>
        <dsp:cNvPr id="0" name=""/>
        <dsp:cNvSpPr/>
      </dsp:nvSpPr>
      <dsp:spPr>
        <a:xfrm>
          <a:off x="2955" y="1464813"/>
          <a:ext cx="1949241" cy="1559393"/>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1" kern="1200" dirty="0" smtClean="0"/>
            <a:t>DE ORIGEN PARLAMENTARIO.    </a:t>
          </a:r>
          <a:endParaRPr lang="es-MX" sz="1600" kern="1200" dirty="0"/>
        </a:p>
      </dsp:txBody>
      <dsp:txXfrm>
        <a:off x="2955" y="1464813"/>
        <a:ext cx="1949241" cy="1559393"/>
      </dsp:txXfrm>
    </dsp:sp>
    <dsp:sp modelId="{3597ADBA-7900-4714-8283-A2B89C8F79C6}">
      <dsp:nvSpPr>
        <dsp:cNvPr id="0" name=""/>
        <dsp:cNvSpPr/>
      </dsp:nvSpPr>
      <dsp:spPr>
        <a:xfrm rot="5329315">
          <a:off x="2859533" y="1991281"/>
          <a:ext cx="909077" cy="584772"/>
        </a:xfrm>
        <a:prstGeom prst="leftArrow">
          <a:avLst>
            <a:gd name="adj1" fmla="val 60000"/>
            <a:gd name="adj2" fmla="val 50000"/>
          </a:avLst>
        </a:prstGeom>
        <a:solidFill>
          <a:srgbClr val="CC3300"/>
        </a:solidFill>
        <a:ln>
          <a:noFill/>
        </a:ln>
        <a:effectLst/>
      </dsp:spPr>
      <dsp:style>
        <a:lnRef idx="0">
          <a:scrgbClr r="0" g="0" b="0"/>
        </a:lnRef>
        <a:fillRef idx="1">
          <a:scrgbClr r="0" g="0" b="0"/>
        </a:fillRef>
        <a:effectRef idx="0">
          <a:scrgbClr r="0" g="0" b="0"/>
        </a:effectRef>
        <a:fontRef idx="minor">
          <a:schemeClr val="lt1"/>
        </a:fontRef>
      </dsp:style>
    </dsp:sp>
    <dsp:sp modelId="{0DC38C61-72A7-4E13-8299-AE458566A7BB}">
      <dsp:nvSpPr>
        <dsp:cNvPr id="0" name=""/>
        <dsp:cNvSpPr/>
      </dsp:nvSpPr>
      <dsp:spPr>
        <a:xfrm>
          <a:off x="2265352" y="235823"/>
          <a:ext cx="1949241" cy="1559393"/>
        </a:xfrm>
        <a:prstGeom prst="roundRect">
          <a:avLst>
            <a:gd name="adj" fmla="val 10000"/>
          </a:avLst>
        </a:prstGeom>
        <a:solidFill>
          <a:srgbClr val="6666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1" kern="1200" dirty="0" smtClean="0"/>
            <a:t>PARTIDOS DE ORIGEN EXTERIOR.</a:t>
          </a:r>
          <a:endParaRPr lang="es-MX" sz="1600" kern="1200" dirty="0"/>
        </a:p>
      </dsp:txBody>
      <dsp:txXfrm>
        <a:off x="2265352" y="235823"/>
        <a:ext cx="1949241" cy="1559393"/>
      </dsp:txXfrm>
    </dsp:sp>
    <dsp:sp modelId="{3BA91E82-06F6-4F45-9661-86F09927EE33}">
      <dsp:nvSpPr>
        <dsp:cNvPr id="0" name=""/>
        <dsp:cNvSpPr/>
      </dsp:nvSpPr>
      <dsp:spPr>
        <a:xfrm rot="8593847">
          <a:off x="4109956" y="2602956"/>
          <a:ext cx="498132" cy="584772"/>
        </a:xfrm>
        <a:prstGeom prst="leftArrow">
          <a:avLst>
            <a:gd name="adj1" fmla="val 60000"/>
            <a:gd name="adj2" fmla="val 50000"/>
          </a:avLst>
        </a:prstGeom>
        <a:solidFill>
          <a:srgbClr val="CC3300"/>
        </a:solidFill>
        <a:ln>
          <a:noFill/>
        </a:ln>
        <a:effectLst/>
      </dsp:spPr>
      <dsp:style>
        <a:lnRef idx="0">
          <a:scrgbClr r="0" g="0" b="0"/>
        </a:lnRef>
        <a:fillRef idx="1">
          <a:scrgbClr r="0" g="0" b="0"/>
        </a:fillRef>
        <a:effectRef idx="0">
          <a:scrgbClr r="0" g="0" b="0"/>
        </a:effectRef>
        <a:fontRef idx="minor">
          <a:schemeClr val="lt1"/>
        </a:fontRef>
      </dsp:style>
    </dsp:sp>
    <dsp:sp modelId="{61C04C98-D692-4F00-821E-F4F1719E594C}">
      <dsp:nvSpPr>
        <dsp:cNvPr id="0" name=""/>
        <dsp:cNvSpPr/>
      </dsp:nvSpPr>
      <dsp:spPr>
        <a:xfrm>
          <a:off x="4548660" y="1464813"/>
          <a:ext cx="1949241" cy="1559393"/>
        </a:xfrm>
        <a:prstGeom prst="roundRect">
          <a:avLst>
            <a:gd name="adj" fmla="val 10000"/>
          </a:avLst>
        </a:prstGeom>
        <a:solidFill>
          <a:srgbClr val="99C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1" kern="1200" dirty="0" smtClean="0"/>
            <a:t>PARTIDOS NACIDOS POR FUSIÓN O ESCISIÓN.</a:t>
          </a:r>
          <a:endParaRPr lang="es-MX" sz="1600" kern="1200" dirty="0"/>
        </a:p>
      </dsp:txBody>
      <dsp:txXfrm>
        <a:off x="4548660" y="1464813"/>
        <a:ext cx="1949241" cy="1559393"/>
      </dsp:txXfrm>
    </dsp:sp>
  </dsp:spTree>
</dsp:drawing>
</file>

<file path=ppt/diagrams/drawing8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3B3D67-D47F-4FA7-9588-4B2C8A646B3B}">
      <dsp:nvSpPr>
        <dsp:cNvPr id="0" name=""/>
        <dsp:cNvSpPr/>
      </dsp:nvSpPr>
      <dsp:spPr>
        <a:xfrm>
          <a:off x="2100327" y="2840931"/>
          <a:ext cx="2490605" cy="2074380"/>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i="1" kern="1200" dirty="0" smtClean="0"/>
            <a:t>POR LOS FINES QUE PERSIGUEN SE CLASIFICAN EN:</a:t>
          </a:r>
          <a:endParaRPr lang="es-MX" sz="1800" kern="1200" dirty="0"/>
        </a:p>
      </dsp:txBody>
      <dsp:txXfrm>
        <a:off x="2100327" y="2840931"/>
        <a:ext cx="2490605" cy="2074380"/>
      </dsp:txXfrm>
    </dsp:sp>
    <dsp:sp modelId="{01AEDB4C-EFBA-4B20-BA63-58EBB3B07801}">
      <dsp:nvSpPr>
        <dsp:cNvPr id="0" name=""/>
        <dsp:cNvSpPr/>
      </dsp:nvSpPr>
      <dsp:spPr>
        <a:xfrm rot="2124088">
          <a:off x="1947824" y="2616893"/>
          <a:ext cx="579685" cy="591198"/>
        </a:xfrm>
        <a:prstGeom prst="lef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955D12-B92A-4ED1-B18E-DD5D7770AF88}">
      <dsp:nvSpPr>
        <dsp:cNvPr id="0" name=""/>
        <dsp:cNvSpPr/>
      </dsp:nvSpPr>
      <dsp:spPr>
        <a:xfrm>
          <a:off x="4648" y="1452797"/>
          <a:ext cx="1970661" cy="1576529"/>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1" kern="1200" dirty="0" smtClean="0"/>
            <a:t>POR LOS FINES QUE PERSIGUEN</a:t>
          </a:r>
          <a:endParaRPr lang="es-MX" sz="1600" kern="1200" dirty="0"/>
        </a:p>
      </dsp:txBody>
      <dsp:txXfrm>
        <a:off x="4648" y="1452797"/>
        <a:ext cx="1970661" cy="1576529"/>
      </dsp:txXfrm>
    </dsp:sp>
    <dsp:sp modelId="{3597ADBA-7900-4714-8283-A2B89C8F79C6}">
      <dsp:nvSpPr>
        <dsp:cNvPr id="0" name=""/>
        <dsp:cNvSpPr/>
      </dsp:nvSpPr>
      <dsp:spPr>
        <a:xfrm rot="5329315">
          <a:off x="2891398" y="1984965"/>
          <a:ext cx="918029" cy="591198"/>
        </a:xfrm>
        <a:prstGeom prst="leftArrow">
          <a:avLst>
            <a:gd name="adj1" fmla="val 60000"/>
            <a:gd name="adj2" fmla="val 50000"/>
          </a:avLst>
        </a:prstGeom>
        <a:solidFill>
          <a:schemeClr val="accent5">
            <a:hueOff val="-4966938"/>
            <a:satOff val="19906"/>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DC38C61-72A7-4E13-8299-AE458566A7BB}">
      <dsp:nvSpPr>
        <dsp:cNvPr id="0" name=""/>
        <dsp:cNvSpPr/>
      </dsp:nvSpPr>
      <dsp:spPr>
        <a:xfrm>
          <a:off x="2290254" y="211200"/>
          <a:ext cx="1970661" cy="1576529"/>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1" kern="1200" dirty="0" smtClean="0"/>
            <a:t>PARTIDOS ESTAMENTALES O DE CLASE</a:t>
          </a:r>
          <a:endParaRPr lang="es-MX" sz="1600" kern="1200" dirty="0"/>
        </a:p>
      </dsp:txBody>
      <dsp:txXfrm>
        <a:off x="2290254" y="211200"/>
        <a:ext cx="1970661" cy="1576529"/>
      </dsp:txXfrm>
    </dsp:sp>
    <dsp:sp modelId="{3BA91E82-06F6-4F45-9661-86F09927EE33}">
      <dsp:nvSpPr>
        <dsp:cNvPr id="0" name=""/>
        <dsp:cNvSpPr/>
      </dsp:nvSpPr>
      <dsp:spPr>
        <a:xfrm rot="8593847">
          <a:off x="4155234" y="2602889"/>
          <a:ext cx="502981" cy="591198"/>
        </a:xfrm>
        <a:prstGeom prst="leftArrow">
          <a:avLst>
            <a:gd name="adj1" fmla="val 60000"/>
            <a:gd name="adj2" fmla="val 5000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1C04C98-D692-4F00-821E-F4F1719E594C}">
      <dsp:nvSpPr>
        <dsp:cNvPr id="0" name=""/>
        <dsp:cNvSpPr/>
      </dsp:nvSpPr>
      <dsp:spPr>
        <a:xfrm>
          <a:off x="4596985" y="1452797"/>
          <a:ext cx="1970661" cy="1576529"/>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1" kern="1200" dirty="0" smtClean="0"/>
            <a:t>PARTIDOS IDEOLÓGICOS, </a:t>
          </a:r>
          <a:r>
            <a:rPr lang="es-ES" sz="1600" kern="1200" dirty="0" smtClean="0"/>
            <a:t>O BASADOS EN UNA INTUICIÓN DEL MUNDO</a:t>
          </a:r>
          <a:endParaRPr lang="es-MX" sz="1600" kern="1200" dirty="0"/>
        </a:p>
      </dsp:txBody>
      <dsp:txXfrm>
        <a:off x="4596985" y="1452797"/>
        <a:ext cx="1970661" cy="1576529"/>
      </dsp:txXfrm>
    </dsp:sp>
  </dsp:spTree>
</dsp:drawing>
</file>

<file path=ppt/diagrams/drawing8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3B3D67-D47F-4FA7-9588-4B2C8A646B3B}">
      <dsp:nvSpPr>
        <dsp:cNvPr id="0" name=""/>
        <dsp:cNvSpPr/>
      </dsp:nvSpPr>
      <dsp:spPr>
        <a:xfrm>
          <a:off x="2138017" y="2499770"/>
          <a:ext cx="2436461" cy="2029285"/>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i="1" kern="1200" dirty="0" smtClean="0"/>
            <a:t>SEGÚN EL TIPO DE REPRESENTACIÓN SE CLASIFICAN EN:</a:t>
          </a:r>
          <a:endParaRPr lang="es-MX" sz="1400" kern="1200" dirty="0"/>
        </a:p>
      </dsp:txBody>
      <dsp:txXfrm>
        <a:off x="2138017" y="2499770"/>
        <a:ext cx="2436461" cy="2029285"/>
      </dsp:txXfrm>
    </dsp:sp>
    <dsp:sp modelId="{01AEDB4C-EFBA-4B20-BA63-58EBB3B07801}">
      <dsp:nvSpPr>
        <dsp:cNvPr id="0" name=""/>
        <dsp:cNvSpPr/>
      </dsp:nvSpPr>
      <dsp:spPr>
        <a:xfrm rot="2032717">
          <a:off x="2051120" y="1783491"/>
          <a:ext cx="1035824" cy="578346"/>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955D12-B92A-4ED1-B18E-DD5D7770AF88}">
      <dsp:nvSpPr>
        <dsp:cNvPr id="0" name=""/>
        <dsp:cNvSpPr/>
      </dsp:nvSpPr>
      <dsp:spPr>
        <a:xfrm>
          <a:off x="-10263" y="969291"/>
          <a:ext cx="2125750" cy="2066763"/>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s-ES" sz="1400" b="0" i="0" kern="1200" dirty="0" smtClean="0">
              <a:latin typeface="+mn-lt"/>
            </a:rPr>
            <a:t>PARTIDOS DE INTEGRACIÓN QUE TIENE DOS SUBTIPOS: </a:t>
          </a:r>
          <a:r>
            <a:rPr lang="es-ES" sz="1400" b="0" kern="1200" dirty="0" smtClean="0">
              <a:latin typeface="+mn-lt"/>
            </a:rPr>
            <a:t>EL </a:t>
          </a:r>
          <a:r>
            <a:rPr lang="es-ES" sz="1400" b="0" i="0" kern="1200" dirty="0" smtClean="0">
              <a:latin typeface="+mn-lt"/>
            </a:rPr>
            <a:t>PARTIDO DE INTEGRACIÓN DEMOCRÁTICO Y EL PARTIDO DE INTEGRACIÓN TOTAL</a:t>
          </a:r>
          <a:endParaRPr lang="es-MX" sz="1400" b="0" i="0" kern="1200" dirty="0">
            <a:latin typeface="+mn-lt"/>
          </a:endParaRPr>
        </a:p>
      </dsp:txBody>
      <dsp:txXfrm>
        <a:off x="-10263" y="969291"/>
        <a:ext cx="2125750" cy="2066763"/>
      </dsp:txXfrm>
    </dsp:sp>
    <dsp:sp modelId="{3597ADBA-7900-4714-8283-A2B89C8F79C6}">
      <dsp:nvSpPr>
        <dsp:cNvPr id="0" name=""/>
        <dsp:cNvSpPr/>
      </dsp:nvSpPr>
      <dsp:spPr>
        <a:xfrm rot="8461033">
          <a:off x="3569205" y="1832855"/>
          <a:ext cx="917485" cy="578346"/>
        </a:xfrm>
        <a:prstGeom prst="leftArrow">
          <a:avLst>
            <a:gd name="adj1" fmla="val 60000"/>
            <a:gd name="adj2" fmla="val 50000"/>
          </a:avLst>
        </a:prstGeom>
        <a:solidFill>
          <a:schemeClr val="accent4">
            <a:hueOff val="-4464770"/>
            <a:satOff val="26899"/>
            <a:lumOff val="215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DC38C61-72A7-4E13-8299-AE458566A7BB}">
      <dsp:nvSpPr>
        <dsp:cNvPr id="0" name=""/>
        <dsp:cNvSpPr/>
      </dsp:nvSpPr>
      <dsp:spPr>
        <a:xfrm>
          <a:off x="4549932" y="983683"/>
          <a:ext cx="1927821" cy="1542257"/>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1" kern="1200" dirty="0" smtClean="0"/>
            <a:t>PARTIDOS DE REPRESENTACIÓN INDIVIDUAL</a:t>
          </a:r>
          <a:endParaRPr lang="es-MX" sz="1600" kern="1200" dirty="0"/>
        </a:p>
      </dsp:txBody>
      <dsp:txXfrm>
        <a:off x="4549932" y="983683"/>
        <a:ext cx="1927821" cy="1542257"/>
      </dsp:txXfrm>
    </dsp:sp>
  </dsp:spTree>
</dsp:drawing>
</file>

<file path=ppt/diagrams/drawing8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3B3D67-D47F-4FA7-9588-4B2C8A646B3B}">
      <dsp:nvSpPr>
        <dsp:cNvPr id="0" name=""/>
        <dsp:cNvSpPr/>
      </dsp:nvSpPr>
      <dsp:spPr>
        <a:xfrm>
          <a:off x="2248997" y="2998172"/>
          <a:ext cx="2106679" cy="175461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i="1" kern="1200" dirty="0" smtClean="0"/>
            <a:t>POR EL TIPO DE LEGITIMACION Y BASE SOCIAL:</a:t>
          </a:r>
          <a:endParaRPr lang="es-MX" sz="1800" kern="1200" dirty="0"/>
        </a:p>
      </dsp:txBody>
      <dsp:txXfrm>
        <a:off x="2248997" y="2998172"/>
        <a:ext cx="2106679" cy="1754616"/>
      </dsp:txXfrm>
    </dsp:sp>
    <dsp:sp modelId="{49C287F1-5D4A-4AA3-8006-5F6FF8C14973}">
      <dsp:nvSpPr>
        <dsp:cNvPr id="0" name=""/>
        <dsp:cNvSpPr/>
      </dsp:nvSpPr>
      <dsp:spPr>
        <a:xfrm rot="1872768">
          <a:off x="1605199" y="3137516"/>
          <a:ext cx="715814" cy="500065"/>
        </a:xfrm>
        <a:prstGeom prst="leftArrow">
          <a:avLst>
            <a:gd name="adj1" fmla="val 60000"/>
            <a:gd name="adj2" fmla="val 50000"/>
          </a:avLst>
        </a:prstGeom>
        <a:solidFill>
          <a:srgbClr val="CC3300"/>
        </a:solidFill>
        <a:ln>
          <a:noFill/>
        </a:ln>
        <a:effectLst/>
      </dsp:spPr>
      <dsp:style>
        <a:lnRef idx="0">
          <a:scrgbClr r="0" g="0" b="0"/>
        </a:lnRef>
        <a:fillRef idx="1">
          <a:scrgbClr r="0" g="0" b="0"/>
        </a:fillRef>
        <a:effectRef idx="0">
          <a:scrgbClr r="0" g="0" b="0"/>
        </a:effectRef>
        <a:fontRef idx="minor">
          <a:schemeClr val="lt1"/>
        </a:fontRef>
      </dsp:style>
    </dsp:sp>
    <dsp:sp modelId="{6180DE90-F576-4EEF-82A7-EF8C155B5481}">
      <dsp:nvSpPr>
        <dsp:cNvPr id="0" name=""/>
        <dsp:cNvSpPr/>
      </dsp:nvSpPr>
      <dsp:spPr>
        <a:xfrm>
          <a:off x="1091" y="2535595"/>
          <a:ext cx="1666885" cy="1333508"/>
        </a:xfrm>
        <a:prstGeom prst="roundRect">
          <a:avLst>
            <a:gd name="adj" fmla="val 10000"/>
          </a:avLst>
        </a:prstGeom>
        <a:solidFill>
          <a:srgbClr val="FF99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1" kern="1200" dirty="0" smtClean="0"/>
            <a:t>PARTIDOS DE CLASE</a:t>
          </a:r>
          <a:endParaRPr lang="es-MX" sz="1600" i="0" kern="1200" dirty="0"/>
        </a:p>
      </dsp:txBody>
      <dsp:txXfrm>
        <a:off x="1091" y="2535595"/>
        <a:ext cx="1666885" cy="1333508"/>
      </dsp:txXfrm>
    </dsp:sp>
    <dsp:sp modelId="{7C1B169C-D453-48FA-B70C-2176EA3C509C}">
      <dsp:nvSpPr>
        <dsp:cNvPr id="0" name=""/>
        <dsp:cNvSpPr/>
      </dsp:nvSpPr>
      <dsp:spPr>
        <a:xfrm rot="3629591">
          <a:off x="2316672" y="2403464"/>
          <a:ext cx="805295" cy="500065"/>
        </a:xfrm>
        <a:prstGeom prst="leftArrow">
          <a:avLst>
            <a:gd name="adj1" fmla="val 60000"/>
            <a:gd name="adj2" fmla="val 50000"/>
          </a:avLst>
        </a:prstGeom>
        <a:solidFill>
          <a:srgbClr val="CC3300"/>
        </a:solidFill>
        <a:ln>
          <a:noFill/>
        </a:ln>
        <a:effectLst/>
      </dsp:spPr>
      <dsp:style>
        <a:lnRef idx="0">
          <a:scrgbClr r="0" g="0" b="0"/>
        </a:lnRef>
        <a:fillRef idx="1">
          <a:scrgbClr r="0" g="0" b="0"/>
        </a:fillRef>
        <a:effectRef idx="0">
          <a:scrgbClr r="0" g="0" b="0"/>
        </a:effectRef>
        <a:fontRef idx="minor">
          <a:schemeClr val="lt1"/>
        </a:fontRef>
      </dsp:style>
    </dsp:sp>
    <dsp:sp modelId="{BC8DB7BC-D652-46C5-9BA4-EA0CDB3A964D}">
      <dsp:nvSpPr>
        <dsp:cNvPr id="0" name=""/>
        <dsp:cNvSpPr/>
      </dsp:nvSpPr>
      <dsp:spPr>
        <a:xfrm>
          <a:off x="1406913" y="945912"/>
          <a:ext cx="1666885" cy="1333508"/>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0" kern="1200" dirty="0" smtClean="0"/>
            <a:t>PARTIDOS TRIBUALES O DE CLIENTELA</a:t>
          </a:r>
          <a:endParaRPr lang="es-MX" sz="1600" i="0" kern="1200" dirty="0"/>
        </a:p>
      </dsp:txBody>
      <dsp:txXfrm>
        <a:off x="1406913" y="945912"/>
        <a:ext cx="1666885" cy="1333508"/>
      </dsp:txXfrm>
    </dsp:sp>
    <dsp:sp modelId="{3597ADBA-7900-4714-8283-A2B89C8F79C6}">
      <dsp:nvSpPr>
        <dsp:cNvPr id="0" name=""/>
        <dsp:cNvSpPr/>
      </dsp:nvSpPr>
      <dsp:spPr>
        <a:xfrm rot="6823491">
          <a:off x="3645327" y="2353029"/>
          <a:ext cx="819160" cy="500065"/>
        </a:xfrm>
        <a:prstGeom prst="leftArrow">
          <a:avLst>
            <a:gd name="adj1" fmla="val 60000"/>
            <a:gd name="adj2" fmla="val 50000"/>
          </a:avLst>
        </a:prstGeom>
        <a:solidFill>
          <a:srgbClr val="CC3300"/>
        </a:solidFill>
        <a:ln>
          <a:noFill/>
        </a:ln>
        <a:effectLst/>
      </dsp:spPr>
      <dsp:style>
        <a:lnRef idx="0">
          <a:scrgbClr r="0" g="0" b="0"/>
        </a:lnRef>
        <a:fillRef idx="1">
          <a:scrgbClr r="0" g="0" b="0"/>
        </a:fillRef>
        <a:effectRef idx="0">
          <a:scrgbClr r="0" g="0" b="0"/>
        </a:effectRef>
        <a:fontRef idx="minor">
          <a:schemeClr val="lt1"/>
        </a:fontRef>
      </dsp:style>
    </dsp:sp>
    <dsp:sp modelId="{0DC38C61-72A7-4E13-8299-AE458566A7BB}">
      <dsp:nvSpPr>
        <dsp:cNvPr id="0" name=""/>
        <dsp:cNvSpPr/>
      </dsp:nvSpPr>
      <dsp:spPr>
        <a:xfrm>
          <a:off x="3483411" y="876506"/>
          <a:ext cx="1666885" cy="1333508"/>
        </a:xfrm>
        <a:prstGeom prst="roundRect">
          <a:avLst>
            <a:gd name="adj" fmla="val 10000"/>
          </a:avLst>
        </a:prstGeom>
        <a:solidFill>
          <a:srgbClr val="6666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1" kern="1200" dirty="0" smtClean="0"/>
            <a:t>PARTIDOS ÉTNICOS</a:t>
          </a:r>
          <a:endParaRPr lang="es-MX" sz="1600" kern="1200" dirty="0"/>
        </a:p>
      </dsp:txBody>
      <dsp:txXfrm>
        <a:off x="3483411" y="876506"/>
        <a:ext cx="1666885" cy="1333508"/>
      </dsp:txXfrm>
    </dsp:sp>
    <dsp:sp modelId="{3BA91E82-06F6-4F45-9661-86F09927EE33}">
      <dsp:nvSpPr>
        <dsp:cNvPr id="0" name=""/>
        <dsp:cNvSpPr/>
      </dsp:nvSpPr>
      <dsp:spPr>
        <a:xfrm rot="9811386">
          <a:off x="4304045" y="3311600"/>
          <a:ext cx="442755" cy="500065"/>
        </a:xfrm>
        <a:prstGeom prst="leftArrow">
          <a:avLst>
            <a:gd name="adj1" fmla="val 60000"/>
            <a:gd name="adj2" fmla="val 50000"/>
          </a:avLst>
        </a:prstGeom>
        <a:solidFill>
          <a:srgbClr val="CC3300"/>
        </a:solidFill>
        <a:ln>
          <a:noFill/>
        </a:ln>
        <a:effectLst/>
      </dsp:spPr>
      <dsp:style>
        <a:lnRef idx="0">
          <a:scrgbClr r="0" g="0" b="0"/>
        </a:lnRef>
        <a:fillRef idx="1">
          <a:scrgbClr r="0" g="0" b="0"/>
        </a:fillRef>
        <a:effectRef idx="0">
          <a:scrgbClr r="0" g="0" b="0"/>
        </a:effectRef>
        <a:fontRef idx="minor">
          <a:schemeClr val="lt1"/>
        </a:fontRef>
      </dsp:style>
    </dsp:sp>
    <dsp:sp modelId="{61C04C98-D692-4F00-821E-F4F1719E594C}">
      <dsp:nvSpPr>
        <dsp:cNvPr id="0" name=""/>
        <dsp:cNvSpPr/>
      </dsp:nvSpPr>
      <dsp:spPr>
        <a:xfrm>
          <a:off x="4830601" y="2535595"/>
          <a:ext cx="1666885" cy="1333508"/>
        </a:xfrm>
        <a:prstGeom prst="roundRect">
          <a:avLst>
            <a:gd name="adj" fmla="val 10000"/>
          </a:avLst>
        </a:prstGeom>
        <a:solidFill>
          <a:srgbClr val="99C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1" kern="1200" dirty="0" smtClean="0"/>
            <a:t>PARTIDOS RELIGIOSOS</a:t>
          </a:r>
          <a:endParaRPr lang="es-MX" sz="1600" kern="1200" dirty="0"/>
        </a:p>
      </dsp:txBody>
      <dsp:txXfrm>
        <a:off x="4830601" y="2535595"/>
        <a:ext cx="1666885" cy="1333508"/>
      </dsp:txXfrm>
    </dsp:sp>
  </dsp:spTree>
</dsp:drawing>
</file>

<file path=ppt/diagrams/drawing8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3B3D67-D47F-4FA7-9588-4B2C8A646B3B}">
      <dsp:nvSpPr>
        <dsp:cNvPr id="0" name=""/>
        <dsp:cNvSpPr/>
      </dsp:nvSpPr>
      <dsp:spPr>
        <a:xfrm>
          <a:off x="2100334" y="3091142"/>
          <a:ext cx="2490605" cy="207438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i="0" kern="1200" dirty="0" smtClean="0"/>
            <a:t>POR SU ESTRUCTURA INTERNA SE CLASIFICAN EN:</a:t>
          </a:r>
          <a:endParaRPr lang="es-MX" sz="1800" i="0" kern="1200" dirty="0"/>
        </a:p>
      </dsp:txBody>
      <dsp:txXfrm>
        <a:off x="2100334" y="3091142"/>
        <a:ext cx="2490605" cy="2074380"/>
      </dsp:txXfrm>
    </dsp:sp>
    <dsp:sp modelId="{49C287F1-5D4A-4AA3-8006-5F6FF8C14973}">
      <dsp:nvSpPr>
        <dsp:cNvPr id="0" name=""/>
        <dsp:cNvSpPr/>
      </dsp:nvSpPr>
      <dsp:spPr>
        <a:xfrm rot="3045181">
          <a:off x="2021927" y="2749916"/>
          <a:ext cx="515905" cy="591198"/>
        </a:xfrm>
        <a:prstGeom prst="leftArrow">
          <a:avLst>
            <a:gd name="adj1" fmla="val 60000"/>
            <a:gd name="adj2" fmla="val 50000"/>
          </a:avLst>
        </a:prstGeom>
        <a:solidFill>
          <a:srgbClr val="CC3300"/>
        </a:solidFill>
        <a:ln>
          <a:noFill/>
        </a:ln>
        <a:effectLst/>
      </dsp:spPr>
      <dsp:style>
        <a:lnRef idx="0">
          <a:scrgbClr r="0" g="0" b="0"/>
        </a:lnRef>
        <a:fillRef idx="1">
          <a:scrgbClr r="0" g="0" b="0"/>
        </a:fillRef>
        <a:effectRef idx="0">
          <a:scrgbClr r="0" g="0" b="0"/>
        </a:effectRef>
        <a:fontRef idx="minor">
          <a:schemeClr val="lt1"/>
        </a:fontRef>
      </dsp:style>
    </dsp:sp>
    <dsp:sp modelId="{6180DE90-F576-4EEF-82A7-EF8C155B5481}">
      <dsp:nvSpPr>
        <dsp:cNvPr id="0" name=""/>
        <dsp:cNvSpPr/>
      </dsp:nvSpPr>
      <dsp:spPr>
        <a:xfrm>
          <a:off x="4362" y="1702805"/>
          <a:ext cx="1970661" cy="1576529"/>
        </a:xfrm>
        <a:prstGeom prst="roundRect">
          <a:avLst>
            <a:gd name="adj" fmla="val 10000"/>
          </a:avLst>
        </a:prstGeom>
        <a:solidFill>
          <a:srgbClr val="FF99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0" kern="1200" dirty="0" smtClean="0"/>
            <a:t>PARTIDOS DE CUADROS</a:t>
          </a:r>
          <a:endParaRPr lang="es-MX" sz="1600" i="0" kern="1200" dirty="0"/>
        </a:p>
      </dsp:txBody>
      <dsp:txXfrm>
        <a:off x="4362" y="1702805"/>
        <a:ext cx="1970661" cy="1576529"/>
      </dsp:txXfrm>
    </dsp:sp>
    <dsp:sp modelId="{7C1B169C-D453-48FA-B70C-2176EA3C509C}">
      <dsp:nvSpPr>
        <dsp:cNvPr id="0" name=""/>
        <dsp:cNvSpPr/>
      </dsp:nvSpPr>
      <dsp:spPr>
        <a:xfrm rot="5220874">
          <a:off x="2819112" y="2306193"/>
          <a:ext cx="879094" cy="591198"/>
        </a:xfrm>
        <a:prstGeom prst="leftArrow">
          <a:avLst>
            <a:gd name="adj1" fmla="val 60000"/>
            <a:gd name="adj2" fmla="val 50000"/>
          </a:avLst>
        </a:prstGeom>
        <a:solidFill>
          <a:srgbClr val="CC3300"/>
        </a:solidFill>
        <a:ln>
          <a:noFill/>
        </a:ln>
        <a:effectLst/>
      </dsp:spPr>
      <dsp:style>
        <a:lnRef idx="0">
          <a:scrgbClr r="0" g="0" b="0"/>
        </a:lnRef>
        <a:fillRef idx="1">
          <a:scrgbClr r="0" g="0" b="0"/>
        </a:fillRef>
        <a:effectRef idx="0">
          <a:scrgbClr r="0" g="0" b="0"/>
        </a:effectRef>
        <a:fontRef idx="minor">
          <a:schemeClr val="lt1"/>
        </a:fontRef>
      </dsp:style>
    </dsp:sp>
    <dsp:sp modelId="{BC8DB7BC-D652-46C5-9BA4-EA0CDB3A964D}">
      <dsp:nvSpPr>
        <dsp:cNvPr id="0" name=""/>
        <dsp:cNvSpPr/>
      </dsp:nvSpPr>
      <dsp:spPr>
        <a:xfrm>
          <a:off x="2346976" y="559541"/>
          <a:ext cx="1970661" cy="1576529"/>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1" kern="1200" dirty="0" smtClean="0"/>
            <a:t>PARTIDOS DE MASAS</a:t>
          </a:r>
          <a:endParaRPr lang="es-MX" sz="1600" i="0" kern="1200" dirty="0"/>
        </a:p>
      </dsp:txBody>
      <dsp:txXfrm>
        <a:off x="2346976" y="559541"/>
        <a:ext cx="1970661" cy="1576529"/>
      </dsp:txXfrm>
    </dsp:sp>
    <dsp:sp modelId="{3597ADBA-7900-4714-8283-A2B89C8F79C6}">
      <dsp:nvSpPr>
        <dsp:cNvPr id="0" name=""/>
        <dsp:cNvSpPr/>
      </dsp:nvSpPr>
      <dsp:spPr>
        <a:xfrm rot="8561225">
          <a:off x="3977982" y="2713502"/>
          <a:ext cx="556756" cy="591198"/>
        </a:xfrm>
        <a:prstGeom prst="leftArrow">
          <a:avLst>
            <a:gd name="adj1" fmla="val 60000"/>
            <a:gd name="adj2" fmla="val 50000"/>
          </a:avLst>
        </a:prstGeom>
        <a:solidFill>
          <a:srgbClr val="CC3300"/>
        </a:solidFill>
        <a:ln>
          <a:noFill/>
        </a:ln>
        <a:effectLst/>
      </dsp:spPr>
      <dsp:style>
        <a:lnRef idx="0">
          <a:scrgbClr r="0" g="0" b="0"/>
        </a:lnRef>
        <a:fillRef idx="1">
          <a:scrgbClr r="0" g="0" b="0"/>
        </a:fillRef>
        <a:effectRef idx="0">
          <a:scrgbClr r="0" g="0" b="0"/>
        </a:effectRef>
        <a:fontRef idx="minor">
          <a:schemeClr val="lt1"/>
        </a:fontRef>
      </dsp:style>
    </dsp:sp>
    <dsp:sp modelId="{0DC38C61-72A7-4E13-8299-AE458566A7BB}">
      <dsp:nvSpPr>
        <dsp:cNvPr id="0" name=""/>
        <dsp:cNvSpPr/>
      </dsp:nvSpPr>
      <dsp:spPr>
        <a:xfrm>
          <a:off x="4601634" y="1618452"/>
          <a:ext cx="1970661" cy="1576529"/>
        </a:xfrm>
        <a:prstGeom prst="roundRect">
          <a:avLst>
            <a:gd name="adj" fmla="val 10000"/>
          </a:avLst>
        </a:prstGeom>
        <a:solidFill>
          <a:srgbClr val="6666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0" kern="1200" dirty="0" smtClean="0"/>
            <a:t>PARTIDO DE MASAS ELECTORAL  O PARTIDO DE ELECTORES</a:t>
          </a:r>
          <a:endParaRPr lang="es-MX" sz="1600" i="0" kern="1200" dirty="0"/>
        </a:p>
      </dsp:txBody>
      <dsp:txXfrm>
        <a:off x="4601634" y="1618452"/>
        <a:ext cx="1970661" cy="1576529"/>
      </dsp:txXfrm>
    </dsp:sp>
  </dsp:spTree>
</dsp:drawing>
</file>

<file path=ppt/diagrams/drawing8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17EF519-5AC1-4BD5-858A-F7345A8AAF73}">
      <dsp:nvSpPr>
        <dsp:cNvPr id="0" name=""/>
        <dsp:cNvSpPr/>
      </dsp:nvSpPr>
      <dsp:spPr>
        <a:xfrm>
          <a:off x="0" y="0"/>
          <a:ext cx="5272428" cy="958697"/>
        </a:xfrm>
        <a:prstGeom prst="roundRect">
          <a:avLst>
            <a:gd name="adj" fmla="val 10000"/>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ctr" defTabSz="1377950" eaLnBrk="1" fontAlgn="auto" latinLnBrk="0" hangingPunct="1">
            <a:lnSpc>
              <a:spcPct val="90000"/>
            </a:lnSpc>
            <a:spcBef>
              <a:spcPct val="0"/>
            </a:spcBef>
            <a:spcAft>
              <a:spcPct val="35000"/>
            </a:spcAft>
            <a:buClrTx/>
            <a:buSzTx/>
            <a:buFontTx/>
            <a:buNone/>
            <a:tabLst/>
            <a:defRPr/>
          </a:pPr>
          <a:endParaRPr lang="es-MX" sz="1800" kern="1200" dirty="0" smtClean="0">
            <a:latin typeface="Constantia" charset="0"/>
            <a:ea typeface="DejaVu Sans" charset="0"/>
            <a:cs typeface="DejaVu Sans" charset="0"/>
          </a:endParaRPr>
        </a:p>
        <a:p>
          <a:pPr marL="0" marR="0" lvl="0" indent="0" algn="ctr" defTabSz="1377950" eaLnBrk="1" fontAlgn="auto" latinLnBrk="0" hangingPunct="1">
            <a:lnSpc>
              <a:spcPct val="90000"/>
            </a:lnSpc>
            <a:spcBef>
              <a:spcPct val="0"/>
            </a:spcBef>
            <a:spcAft>
              <a:spcPct val="35000"/>
            </a:spcAft>
            <a:buClrTx/>
            <a:buSzTx/>
            <a:buFontTx/>
            <a:buNone/>
            <a:tabLst/>
            <a:defRPr/>
          </a:pPr>
          <a:r>
            <a:rPr lang="es-MX" sz="1800" kern="1200" dirty="0" smtClean="0">
              <a:latin typeface="Constantia" charset="0"/>
              <a:ea typeface="DejaVu Sans" charset="0"/>
              <a:cs typeface="DejaVu Sans" charset="0"/>
            </a:rPr>
            <a:t>       CLASIFICACIÓN TRADICIONAL DE LOS SISTEMAS DE PARTIDOS  </a:t>
          </a:r>
          <a:endParaRPr lang="es-MX" sz="1800" kern="1200" dirty="0" smtClean="0"/>
        </a:p>
        <a:p>
          <a:pPr lvl="0" algn="l" defTabSz="1377950">
            <a:lnSpc>
              <a:spcPct val="90000"/>
            </a:lnSpc>
            <a:spcBef>
              <a:spcPct val="0"/>
            </a:spcBef>
            <a:spcAft>
              <a:spcPct val="35000"/>
            </a:spcAft>
          </a:pPr>
          <a:endParaRPr lang="es-MX" sz="1200" kern="1200" dirty="0"/>
        </a:p>
      </dsp:txBody>
      <dsp:txXfrm>
        <a:off x="0" y="0"/>
        <a:ext cx="4213067" cy="958697"/>
      </dsp:txXfrm>
    </dsp:sp>
    <dsp:sp modelId="{5306EAA5-BCDA-4E32-8A71-D4A23E848077}">
      <dsp:nvSpPr>
        <dsp:cNvPr id="0" name=""/>
        <dsp:cNvSpPr/>
      </dsp:nvSpPr>
      <dsp:spPr>
        <a:xfrm>
          <a:off x="437611" y="1106441"/>
          <a:ext cx="5272428" cy="958697"/>
        </a:xfrm>
        <a:prstGeom prst="roundRect">
          <a:avLst>
            <a:gd name="adj" fmla="val 10000"/>
          </a:avLst>
        </a:prstGeom>
        <a:solidFill>
          <a:schemeClr val="accent1">
            <a:shade val="50000"/>
            <a:hueOff val="180719"/>
            <a:satOff val="-3780"/>
            <a:lumOff val="210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es-MX" sz="1600" kern="1200" dirty="0" smtClean="0">
            <a:latin typeface="+mn-lt"/>
            <a:ea typeface="DejaVu Sans" charset="0"/>
            <a:cs typeface="DejaVu Sans" charset="0"/>
          </a:endParaRPr>
        </a:p>
        <a:p>
          <a:pPr marL="0" marR="0" lvl="0" indent="0" algn="ctr" defTabSz="914400" eaLnBrk="1" fontAlgn="auto" latinLnBrk="0" hangingPunct="1">
            <a:lnSpc>
              <a:spcPct val="100000"/>
            </a:lnSpc>
            <a:spcBef>
              <a:spcPct val="0"/>
            </a:spcBef>
            <a:spcAft>
              <a:spcPts val="0"/>
            </a:spcAft>
            <a:buClrTx/>
            <a:buSzTx/>
            <a:buFontTx/>
            <a:buNone/>
            <a:tabLst/>
            <a:defRPr/>
          </a:pPr>
          <a:r>
            <a:rPr lang="es-MX" sz="1600" b="1" kern="1200" dirty="0" smtClean="0">
              <a:latin typeface="+mn-lt"/>
              <a:ea typeface="DejaVu Sans" charset="0"/>
              <a:cs typeface="DejaVu Sans" charset="0"/>
            </a:rPr>
            <a:t>SISTEMA UNIPARTIDISTA: </a:t>
          </a:r>
          <a:endParaRPr lang="es-MX" sz="1600" b="1" kern="1200" dirty="0" smtClean="0">
            <a:latin typeface="+mn-lt"/>
          </a:endParaRPr>
        </a:p>
        <a:p>
          <a:pPr marL="0" marR="0" lvl="0" indent="0" algn="ctr" defTabSz="1511300" eaLnBrk="1" fontAlgn="auto" latinLnBrk="0" hangingPunct="1">
            <a:lnSpc>
              <a:spcPct val="90000"/>
            </a:lnSpc>
            <a:spcBef>
              <a:spcPct val="0"/>
            </a:spcBef>
            <a:spcAft>
              <a:spcPct val="35000"/>
            </a:spcAft>
            <a:buClrTx/>
            <a:buSzTx/>
            <a:buFontTx/>
            <a:buNone/>
            <a:tabLst/>
            <a:defRPr/>
          </a:pPr>
          <a:r>
            <a:rPr lang="es-MX" sz="1600" kern="1200" dirty="0" smtClean="0">
              <a:latin typeface="+mn-lt"/>
              <a:ea typeface="DejaVu Sans" charset="0"/>
              <a:cs typeface="DejaVu Sans" charset="0"/>
            </a:rPr>
            <a:t>SOLO HAY UN PARTIDO OPERATIVO Y CON EXISTENCIA LEGAL.</a:t>
          </a:r>
          <a:endParaRPr lang="es-MX" sz="1600" kern="1200" dirty="0" smtClean="0">
            <a:latin typeface="+mn-lt"/>
          </a:endParaRPr>
        </a:p>
        <a:p>
          <a:pPr lvl="0" algn="ctr" defTabSz="1511300">
            <a:lnSpc>
              <a:spcPct val="90000"/>
            </a:lnSpc>
            <a:spcBef>
              <a:spcPct val="0"/>
            </a:spcBef>
            <a:spcAft>
              <a:spcPct val="35000"/>
            </a:spcAft>
          </a:pPr>
          <a:endParaRPr lang="es-MX" sz="1600" kern="1200" dirty="0">
            <a:latin typeface="+mn-lt"/>
          </a:endParaRPr>
        </a:p>
      </dsp:txBody>
      <dsp:txXfrm>
        <a:off x="437611" y="1106441"/>
        <a:ext cx="4207709" cy="958697"/>
      </dsp:txXfrm>
    </dsp:sp>
    <dsp:sp modelId="{05599D20-E872-496A-9949-CED6301E620E}">
      <dsp:nvSpPr>
        <dsp:cNvPr id="0" name=""/>
        <dsp:cNvSpPr/>
      </dsp:nvSpPr>
      <dsp:spPr>
        <a:xfrm>
          <a:off x="876541" y="2266013"/>
          <a:ext cx="5272428" cy="958697"/>
        </a:xfrm>
        <a:prstGeom prst="roundRect">
          <a:avLst>
            <a:gd name="adj" fmla="val 10000"/>
          </a:avLst>
        </a:prstGeom>
        <a:solidFill>
          <a:schemeClr val="accent1">
            <a:shade val="50000"/>
            <a:hueOff val="361437"/>
            <a:satOff val="-7560"/>
            <a:lumOff val="420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600" b="1" kern="1200" smtClean="0">
              <a:latin typeface="+mn-lt"/>
              <a:ea typeface="DejaVu Sans" charset="0"/>
              <a:cs typeface="DejaVu Sans" charset="0"/>
            </a:rPr>
            <a:t>SISTEMA BIPARTIDISTA: </a:t>
          </a:r>
        </a:p>
        <a:p>
          <a:pPr marL="0" marR="0" lvl="0" indent="0" algn="ctr" defTabSz="914400" eaLnBrk="1" fontAlgn="auto" latinLnBrk="0" hangingPunct="1">
            <a:lnSpc>
              <a:spcPct val="100000"/>
            </a:lnSpc>
            <a:spcBef>
              <a:spcPct val="0"/>
            </a:spcBef>
            <a:spcAft>
              <a:spcPts val="0"/>
            </a:spcAft>
            <a:buClrTx/>
            <a:buSzTx/>
            <a:buFontTx/>
            <a:buNone/>
            <a:tabLst/>
            <a:defRPr/>
          </a:pPr>
          <a:r>
            <a:rPr lang="es-MX" sz="1600" kern="1200" smtClean="0">
              <a:latin typeface="+mn-lt"/>
              <a:ea typeface="DejaVu Sans" charset="0"/>
              <a:cs typeface="DejaVu Sans" charset="0"/>
            </a:rPr>
            <a:t>SOLO HAY DOS PARTIDOS RELEVANTES. </a:t>
          </a:r>
          <a:endParaRPr lang="es-MX" sz="1600" kern="1200" smtClean="0">
            <a:latin typeface="+mn-lt"/>
          </a:endParaRPr>
        </a:p>
        <a:p>
          <a:pPr lvl="0" algn="l" defTabSz="1511300">
            <a:lnSpc>
              <a:spcPct val="90000"/>
            </a:lnSpc>
            <a:spcBef>
              <a:spcPct val="0"/>
            </a:spcBef>
            <a:spcAft>
              <a:spcPct val="35000"/>
            </a:spcAft>
          </a:pPr>
          <a:endParaRPr lang="es-MX" sz="1600" kern="1200" dirty="0">
            <a:latin typeface="+mn-lt"/>
          </a:endParaRPr>
        </a:p>
      </dsp:txBody>
      <dsp:txXfrm>
        <a:off x="876541" y="2266013"/>
        <a:ext cx="4214299" cy="958697"/>
      </dsp:txXfrm>
    </dsp:sp>
    <dsp:sp modelId="{7F2E13D3-923D-4B3C-AC77-47FA6CFDF601}">
      <dsp:nvSpPr>
        <dsp:cNvPr id="0" name=""/>
        <dsp:cNvSpPr/>
      </dsp:nvSpPr>
      <dsp:spPr>
        <a:xfrm>
          <a:off x="1318107" y="3399020"/>
          <a:ext cx="5272428" cy="958697"/>
        </a:xfrm>
        <a:prstGeom prst="roundRect">
          <a:avLst>
            <a:gd name="adj" fmla="val 10000"/>
          </a:avLst>
        </a:prstGeom>
        <a:solidFill>
          <a:schemeClr val="accent1">
            <a:shade val="50000"/>
            <a:hueOff val="180719"/>
            <a:satOff val="-3780"/>
            <a:lumOff val="210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600" b="1" kern="1200" smtClean="0">
              <a:latin typeface="+mn-lt"/>
              <a:ea typeface="DejaVu Sans" charset="0"/>
              <a:cs typeface="DejaVu Sans" charset="0"/>
            </a:rPr>
            <a:t>SISTEMA MULTIPARTIDISTA:  </a:t>
          </a:r>
          <a:endParaRPr lang="es-MX" sz="1600" b="1" kern="1200" smtClean="0">
            <a:latin typeface="+mn-lt"/>
          </a:endParaRPr>
        </a:p>
        <a:p>
          <a:pPr marL="0" marR="0" lvl="0" indent="0" algn="ctr" defTabSz="1511300" eaLnBrk="1" fontAlgn="auto" latinLnBrk="0" hangingPunct="1">
            <a:lnSpc>
              <a:spcPct val="90000"/>
            </a:lnSpc>
            <a:spcBef>
              <a:spcPct val="0"/>
            </a:spcBef>
            <a:spcAft>
              <a:spcPct val="35000"/>
            </a:spcAft>
            <a:buClrTx/>
            <a:buSzTx/>
            <a:buFontTx/>
            <a:buNone/>
            <a:tabLst/>
            <a:defRPr/>
          </a:pPr>
          <a:r>
            <a:rPr lang="es-MX" sz="1600" kern="1200" smtClean="0">
              <a:latin typeface="+mn-lt"/>
              <a:ea typeface="DejaVu Sans" charset="0"/>
              <a:cs typeface="DejaVu Sans" charset="0"/>
            </a:rPr>
            <a:t>EL NUMERO DE PARTIDOS EXCEDE A DOS.</a:t>
          </a:r>
          <a:endParaRPr lang="es-MX" sz="1600" kern="1200" dirty="0" smtClean="0">
            <a:latin typeface="+mn-lt"/>
          </a:endParaRPr>
        </a:p>
      </dsp:txBody>
      <dsp:txXfrm>
        <a:off x="1318107" y="3399020"/>
        <a:ext cx="4207709" cy="958697"/>
      </dsp:txXfrm>
    </dsp:sp>
    <dsp:sp modelId="{3CC9FDD7-4914-45B1-A653-BB6FEBB3E5EC}">
      <dsp:nvSpPr>
        <dsp:cNvPr id="0" name=""/>
        <dsp:cNvSpPr/>
      </dsp:nvSpPr>
      <dsp:spPr>
        <a:xfrm>
          <a:off x="4649275" y="734275"/>
          <a:ext cx="623153" cy="623153"/>
        </a:xfrm>
        <a:prstGeom prst="downArrow">
          <a:avLst>
            <a:gd name="adj1" fmla="val 55000"/>
            <a:gd name="adj2" fmla="val 45000"/>
          </a:avLst>
        </a:prstGeom>
        <a:solidFill>
          <a:schemeClr val="accent1">
            <a:alpha val="90000"/>
            <a:tint val="55000"/>
            <a:hueOff val="0"/>
            <a:satOff val="0"/>
            <a:lumOff val="0"/>
            <a:alphaOff val="0"/>
          </a:schemeClr>
        </a:solidFill>
        <a:ln w="25400" cap="flat" cmpd="sng" algn="ctr">
          <a:solidFill>
            <a:schemeClr val="accent1">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s-MX" sz="2800" kern="1200"/>
        </a:p>
      </dsp:txBody>
      <dsp:txXfrm>
        <a:off x="4649275" y="734275"/>
        <a:ext cx="623153" cy="623153"/>
      </dsp:txXfrm>
    </dsp:sp>
    <dsp:sp modelId="{A03DAA16-71B9-4F5B-A6EB-3B728494BD4F}">
      <dsp:nvSpPr>
        <dsp:cNvPr id="0" name=""/>
        <dsp:cNvSpPr/>
      </dsp:nvSpPr>
      <dsp:spPr>
        <a:xfrm>
          <a:off x="5090841" y="1867282"/>
          <a:ext cx="623153" cy="623153"/>
        </a:xfrm>
        <a:prstGeom prst="downArrow">
          <a:avLst>
            <a:gd name="adj1" fmla="val 55000"/>
            <a:gd name="adj2" fmla="val 45000"/>
          </a:avLst>
        </a:prstGeom>
        <a:solidFill>
          <a:schemeClr val="accent1">
            <a:alpha val="90000"/>
            <a:tint val="55000"/>
            <a:hueOff val="0"/>
            <a:satOff val="0"/>
            <a:lumOff val="0"/>
            <a:alphaOff val="0"/>
          </a:schemeClr>
        </a:solidFill>
        <a:ln w="25400" cap="flat" cmpd="sng" algn="ctr">
          <a:solidFill>
            <a:schemeClr val="accent1">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s-MX" sz="2800" kern="1200"/>
        </a:p>
      </dsp:txBody>
      <dsp:txXfrm>
        <a:off x="5090841" y="1867282"/>
        <a:ext cx="623153" cy="623153"/>
      </dsp:txXfrm>
    </dsp:sp>
    <dsp:sp modelId="{002C6FAC-7B3F-42B3-B5FA-A1519967F821}">
      <dsp:nvSpPr>
        <dsp:cNvPr id="0" name=""/>
        <dsp:cNvSpPr/>
      </dsp:nvSpPr>
      <dsp:spPr>
        <a:xfrm>
          <a:off x="5525816" y="3000288"/>
          <a:ext cx="623153" cy="623153"/>
        </a:xfrm>
        <a:prstGeom prst="downArrow">
          <a:avLst>
            <a:gd name="adj1" fmla="val 55000"/>
            <a:gd name="adj2" fmla="val 45000"/>
          </a:avLst>
        </a:prstGeom>
        <a:solidFill>
          <a:schemeClr val="accent1">
            <a:alpha val="90000"/>
            <a:tint val="55000"/>
            <a:hueOff val="0"/>
            <a:satOff val="0"/>
            <a:lumOff val="0"/>
            <a:alphaOff val="0"/>
          </a:schemeClr>
        </a:solidFill>
        <a:ln w="25400" cap="flat" cmpd="sng" algn="ctr">
          <a:solidFill>
            <a:schemeClr val="accent1">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s-MX" sz="2800" kern="1200"/>
        </a:p>
      </dsp:txBody>
      <dsp:txXfrm>
        <a:off x="5525816" y="3000288"/>
        <a:ext cx="623153" cy="623153"/>
      </dsp:txXfrm>
    </dsp:sp>
  </dsp:spTree>
</dsp:drawing>
</file>

<file path=ppt/diagrams/drawing8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736E65F-67A1-4B37-A740-28A6BC08D322}">
      <dsp:nvSpPr>
        <dsp:cNvPr id="0" name=""/>
        <dsp:cNvSpPr/>
      </dsp:nvSpPr>
      <dsp:spPr>
        <a:xfrm>
          <a:off x="1639760" y="470"/>
          <a:ext cx="2225461" cy="1112730"/>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s-MX" sz="2100" b="1" kern="1200" smtClean="0">
              <a:latin typeface="+mn-lt"/>
              <a:ea typeface="DejaVu Sans" charset="0"/>
              <a:cs typeface="DejaVu Sans" charset="0"/>
            </a:rPr>
            <a:t>SISTEMAS COMPETITIVOS</a:t>
          </a:r>
          <a:endParaRPr lang="es-MX" sz="2100" b="1" kern="1200" dirty="0">
            <a:latin typeface="+mn-lt"/>
          </a:endParaRPr>
        </a:p>
      </dsp:txBody>
      <dsp:txXfrm>
        <a:off x="1639760" y="470"/>
        <a:ext cx="2225461" cy="1112730"/>
      </dsp:txXfrm>
    </dsp:sp>
    <dsp:sp modelId="{0A4E9776-9B5B-4F4D-98A3-F0E3058309D4}">
      <dsp:nvSpPr>
        <dsp:cNvPr id="0" name=""/>
        <dsp:cNvSpPr/>
      </dsp:nvSpPr>
      <dsp:spPr>
        <a:xfrm>
          <a:off x="1862306" y="1113201"/>
          <a:ext cx="222546" cy="834547"/>
        </a:xfrm>
        <a:custGeom>
          <a:avLst/>
          <a:gdLst/>
          <a:ahLst/>
          <a:cxnLst/>
          <a:rect l="0" t="0" r="0" b="0"/>
          <a:pathLst>
            <a:path>
              <a:moveTo>
                <a:pt x="0" y="0"/>
              </a:moveTo>
              <a:lnTo>
                <a:pt x="0" y="834547"/>
              </a:lnTo>
              <a:lnTo>
                <a:pt x="222546" y="834547"/>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A8E0B5-C11D-4B6C-A9F6-5E938A28A62D}">
      <dsp:nvSpPr>
        <dsp:cNvPr id="0" name=""/>
        <dsp:cNvSpPr/>
      </dsp:nvSpPr>
      <dsp:spPr>
        <a:xfrm>
          <a:off x="2084852" y="1391384"/>
          <a:ext cx="1780368" cy="1112730"/>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s-MX" sz="1300" kern="1200" smtClean="0">
              <a:latin typeface="Constantia" charset="0"/>
              <a:ea typeface="DejaVu Sans" charset="0"/>
              <a:cs typeface="DejaVu Sans" charset="0"/>
            </a:rPr>
            <a:t>MULTIPARTIDISMO (QUE PUEDE SER INTEGRAL O TEMPLADO).</a:t>
          </a:r>
          <a:endParaRPr lang="es-MX" sz="1300" kern="1200" dirty="0"/>
        </a:p>
      </dsp:txBody>
      <dsp:txXfrm>
        <a:off x="2084852" y="1391384"/>
        <a:ext cx="1780368" cy="1112730"/>
      </dsp:txXfrm>
    </dsp:sp>
    <dsp:sp modelId="{C377E7EC-F92F-4A3A-91EC-0D96379DD9B4}">
      <dsp:nvSpPr>
        <dsp:cNvPr id="0" name=""/>
        <dsp:cNvSpPr/>
      </dsp:nvSpPr>
      <dsp:spPr>
        <a:xfrm>
          <a:off x="1862306" y="1113201"/>
          <a:ext cx="280835" cy="2229244"/>
        </a:xfrm>
        <a:custGeom>
          <a:avLst/>
          <a:gdLst/>
          <a:ahLst/>
          <a:cxnLst/>
          <a:rect l="0" t="0" r="0" b="0"/>
          <a:pathLst>
            <a:path>
              <a:moveTo>
                <a:pt x="0" y="0"/>
              </a:moveTo>
              <a:lnTo>
                <a:pt x="0" y="2229244"/>
              </a:lnTo>
              <a:lnTo>
                <a:pt x="280835" y="2229244"/>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532BA6A-53CD-4BD2-AD1E-C1E27A450CE3}">
      <dsp:nvSpPr>
        <dsp:cNvPr id="0" name=""/>
        <dsp:cNvSpPr/>
      </dsp:nvSpPr>
      <dsp:spPr>
        <a:xfrm>
          <a:off x="2143141" y="2786080"/>
          <a:ext cx="1780368" cy="1112730"/>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s-MX" sz="1300" kern="1200" smtClean="0">
              <a:latin typeface="Constantia" charset="0"/>
              <a:ea typeface="DejaVu Sans" charset="0"/>
              <a:cs typeface="DejaVu Sans" charset="0"/>
            </a:rPr>
            <a:t>BIPARTIDISMO(QUE PUEDE SER IMPERFECTO O PERFECTO).</a:t>
          </a:r>
          <a:endParaRPr lang="es-MX" sz="1300" kern="1200" dirty="0"/>
        </a:p>
      </dsp:txBody>
      <dsp:txXfrm>
        <a:off x="2143141" y="2786080"/>
        <a:ext cx="1780368" cy="1112730"/>
      </dsp:txXfrm>
    </dsp:sp>
    <dsp:sp modelId="{AA918DDA-D6FD-44A7-AF8E-B7724ECD42BF}">
      <dsp:nvSpPr>
        <dsp:cNvPr id="0" name=""/>
        <dsp:cNvSpPr/>
      </dsp:nvSpPr>
      <dsp:spPr>
        <a:xfrm>
          <a:off x="1862306" y="1113201"/>
          <a:ext cx="222546" cy="3616374"/>
        </a:xfrm>
        <a:custGeom>
          <a:avLst/>
          <a:gdLst/>
          <a:ahLst/>
          <a:cxnLst/>
          <a:rect l="0" t="0" r="0" b="0"/>
          <a:pathLst>
            <a:path>
              <a:moveTo>
                <a:pt x="0" y="0"/>
              </a:moveTo>
              <a:lnTo>
                <a:pt x="0" y="3616374"/>
              </a:lnTo>
              <a:lnTo>
                <a:pt x="222546" y="3616374"/>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86ED34-20B7-4973-9692-B1A67E7F2C28}">
      <dsp:nvSpPr>
        <dsp:cNvPr id="0" name=""/>
        <dsp:cNvSpPr/>
      </dsp:nvSpPr>
      <dsp:spPr>
        <a:xfrm>
          <a:off x="2084852" y="4173210"/>
          <a:ext cx="1780368" cy="1112730"/>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300" kern="1200" smtClean="0">
              <a:latin typeface="Constantia" charset="0"/>
              <a:ea typeface="DejaVu Sans" charset="0"/>
              <a:cs typeface="DejaVu Sans" charset="0"/>
            </a:rPr>
            <a:t>DE PARTIDO DOMINANTE (QUE PUEDE SER PURO O  HEGEMÓNICO).</a:t>
          </a:r>
          <a:endParaRPr lang="es-MX" sz="1300" kern="1200" smtClean="0"/>
        </a:p>
        <a:p>
          <a:pPr lvl="0" algn="ctr" defTabSz="400050">
            <a:lnSpc>
              <a:spcPct val="90000"/>
            </a:lnSpc>
            <a:spcBef>
              <a:spcPct val="0"/>
            </a:spcBef>
            <a:spcAft>
              <a:spcPct val="35000"/>
            </a:spcAft>
          </a:pPr>
          <a:endParaRPr lang="es-MX" sz="1300" kern="1200" dirty="0"/>
        </a:p>
      </dsp:txBody>
      <dsp:txXfrm>
        <a:off x="2084852" y="4173210"/>
        <a:ext cx="1780368" cy="1112730"/>
      </dsp:txXfrm>
    </dsp:sp>
    <dsp:sp modelId="{366F9FD4-4CB8-4E92-B055-BCED10CD1563}">
      <dsp:nvSpPr>
        <dsp:cNvPr id="0" name=""/>
        <dsp:cNvSpPr/>
      </dsp:nvSpPr>
      <dsp:spPr>
        <a:xfrm>
          <a:off x="4421586" y="470"/>
          <a:ext cx="2225461" cy="1112730"/>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s-MX" sz="2100" b="1" kern="1200" smtClean="0">
              <a:latin typeface="+mn-lt"/>
              <a:ea typeface="DejaVu Sans" charset="0"/>
              <a:cs typeface="DejaVu Sans" charset="0"/>
            </a:rPr>
            <a:t>SISTEMAS NO COMPETITIVOS</a:t>
          </a:r>
          <a:endParaRPr lang="es-MX" sz="2100" b="1" kern="1200" dirty="0">
            <a:latin typeface="+mn-lt"/>
          </a:endParaRPr>
        </a:p>
      </dsp:txBody>
      <dsp:txXfrm>
        <a:off x="4421586" y="470"/>
        <a:ext cx="2225461" cy="1112730"/>
      </dsp:txXfrm>
    </dsp:sp>
    <dsp:sp modelId="{2D159538-04BF-4C2B-BD9F-ED8EA0D4C22A}">
      <dsp:nvSpPr>
        <dsp:cNvPr id="0" name=""/>
        <dsp:cNvSpPr/>
      </dsp:nvSpPr>
      <dsp:spPr>
        <a:xfrm>
          <a:off x="4644132" y="1113201"/>
          <a:ext cx="222546" cy="834547"/>
        </a:xfrm>
        <a:custGeom>
          <a:avLst/>
          <a:gdLst/>
          <a:ahLst/>
          <a:cxnLst/>
          <a:rect l="0" t="0" r="0" b="0"/>
          <a:pathLst>
            <a:path>
              <a:moveTo>
                <a:pt x="0" y="0"/>
              </a:moveTo>
              <a:lnTo>
                <a:pt x="0" y="834547"/>
              </a:lnTo>
              <a:lnTo>
                <a:pt x="222546" y="834547"/>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0BBC0E-69BB-460F-9DE2-E28818DA6440}">
      <dsp:nvSpPr>
        <dsp:cNvPr id="0" name=""/>
        <dsp:cNvSpPr/>
      </dsp:nvSpPr>
      <dsp:spPr>
        <a:xfrm>
          <a:off x="4866678" y="1391384"/>
          <a:ext cx="1780368" cy="1112730"/>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MX" sz="1400" kern="1200" smtClean="0">
              <a:latin typeface="Constantia" charset="0"/>
              <a:ea typeface="DejaVu Sans" charset="0"/>
              <a:cs typeface="DejaVu Sans" charset="0"/>
            </a:rPr>
            <a:t>UNIPARTIDISTA</a:t>
          </a:r>
          <a:endParaRPr lang="es-MX" sz="1400" kern="1200" dirty="0"/>
        </a:p>
      </dsp:txBody>
      <dsp:txXfrm>
        <a:off x="4866678" y="1391384"/>
        <a:ext cx="1780368" cy="1112730"/>
      </dsp:txXfrm>
    </dsp:sp>
    <dsp:sp modelId="{0D5BD0A9-6B05-4586-B5A7-A0984C5017B3}">
      <dsp:nvSpPr>
        <dsp:cNvPr id="0" name=""/>
        <dsp:cNvSpPr/>
      </dsp:nvSpPr>
      <dsp:spPr>
        <a:xfrm>
          <a:off x="4644132" y="1113201"/>
          <a:ext cx="237679" cy="2268690"/>
        </a:xfrm>
        <a:custGeom>
          <a:avLst/>
          <a:gdLst/>
          <a:ahLst/>
          <a:cxnLst/>
          <a:rect l="0" t="0" r="0" b="0"/>
          <a:pathLst>
            <a:path>
              <a:moveTo>
                <a:pt x="0" y="0"/>
              </a:moveTo>
              <a:lnTo>
                <a:pt x="0" y="2268690"/>
              </a:lnTo>
              <a:lnTo>
                <a:pt x="237679" y="226869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80D778-6C79-4540-8907-DCFA5DDEDB9F}">
      <dsp:nvSpPr>
        <dsp:cNvPr id="0" name=""/>
        <dsp:cNvSpPr/>
      </dsp:nvSpPr>
      <dsp:spPr>
        <a:xfrm>
          <a:off x="4881812" y="2825526"/>
          <a:ext cx="1780368" cy="1112730"/>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s-MX" sz="1300" kern="1200" smtClean="0">
              <a:latin typeface="Constantia" charset="0"/>
              <a:ea typeface="DejaVu Sans" charset="0"/>
              <a:cs typeface="DejaVu Sans" charset="0"/>
            </a:rPr>
            <a:t>MULTIPARTIDISTAS</a:t>
          </a:r>
          <a:endParaRPr lang="es-MX" sz="1300" kern="1200" dirty="0"/>
        </a:p>
      </dsp:txBody>
      <dsp:txXfrm>
        <a:off x="4881812" y="2825526"/>
        <a:ext cx="1780368" cy="1112730"/>
      </dsp:txXfrm>
    </dsp:sp>
  </dsp:spTree>
</dsp:drawing>
</file>

<file path=ppt/diagrams/drawing8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16C4A3-1F64-49E3-8797-8B5068EFFEDB}">
      <dsp:nvSpPr>
        <dsp:cNvPr id="0" name=""/>
        <dsp:cNvSpPr/>
      </dsp:nvSpPr>
      <dsp:spPr>
        <a:xfrm>
          <a:off x="519711" y="0"/>
          <a:ext cx="5890063" cy="5357850"/>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EF2CFC-2AA3-43FD-8ACD-8526DB2F20A1}">
      <dsp:nvSpPr>
        <dsp:cNvPr id="0" name=""/>
        <dsp:cNvSpPr/>
      </dsp:nvSpPr>
      <dsp:spPr>
        <a:xfrm>
          <a:off x="3156" y="1607355"/>
          <a:ext cx="1545063" cy="21431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600" kern="1200" smtClean="0">
              <a:latin typeface="+mn-lt"/>
              <a:ea typeface="DejaVu Sans" charset="0"/>
              <a:cs typeface="DejaVu Sans" charset="0"/>
            </a:rPr>
            <a:t>EL CARÁCTER COMPETITIVO </a:t>
          </a:r>
          <a:endParaRPr lang="es-MX" sz="1600" kern="1200" smtClean="0">
            <a:latin typeface="+mn-lt"/>
          </a:endParaRPr>
        </a:p>
        <a:p>
          <a:pPr lvl="0" algn="ctr" defTabSz="977900">
            <a:lnSpc>
              <a:spcPct val="90000"/>
            </a:lnSpc>
            <a:spcBef>
              <a:spcPct val="0"/>
            </a:spcBef>
            <a:spcAft>
              <a:spcPct val="35000"/>
            </a:spcAft>
          </a:pPr>
          <a:endParaRPr lang="es-MX" sz="1600" kern="1200" dirty="0">
            <a:latin typeface="+mn-lt"/>
          </a:endParaRPr>
        </a:p>
      </dsp:txBody>
      <dsp:txXfrm>
        <a:off x="3156" y="1607355"/>
        <a:ext cx="1545063" cy="2143140"/>
      </dsp:txXfrm>
    </dsp:sp>
    <dsp:sp modelId="{689DC181-8125-4CB9-8178-C0BBAAF6D2BA}">
      <dsp:nvSpPr>
        <dsp:cNvPr id="0" name=""/>
        <dsp:cNvSpPr/>
      </dsp:nvSpPr>
      <dsp:spPr>
        <a:xfrm>
          <a:off x="1712989" y="1571628"/>
          <a:ext cx="1560666" cy="21431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600" kern="1200" smtClean="0">
              <a:latin typeface="+mn-lt"/>
              <a:ea typeface="DejaVu Sans" charset="0"/>
              <a:cs typeface="DejaVu Sans" charset="0"/>
            </a:rPr>
            <a:t>ES LA COMPETENCIA POR EL APOYO ELECTORAL </a:t>
          </a:r>
          <a:endParaRPr lang="es-MX" sz="1600" kern="1200" smtClean="0">
            <a:latin typeface="+mn-lt"/>
          </a:endParaRPr>
        </a:p>
        <a:p>
          <a:pPr lvl="0" algn="ctr" defTabSz="577850">
            <a:lnSpc>
              <a:spcPct val="90000"/>
            </a:lnSpc>
            <a:spcBef>
              <a:spcPct val="0"/>
            </a:spcBef>
            <a:spcAft>
              <a:spcPct val="35000"/>
            </a:spcAft>
          </a:pPr>
          <a:endParaRPr lang="es-MX" sz="1600" kern="1200" dirty="0"/>
        </a:p>
      </dsp:txBody>
      <dsp:txXfrm>
        <a:off x="1712989" y="1571628"/>
        <a:ext cx="1560666" cy="2143140"/>
      </dsp:txXfrm>
    </dsp:sp>
    <dsp:sp modelId="{649BC317-6DA3-419A-8AF5-A3099704D142}">
      <dsp:nvSpPr>
        <dsp:cNvPr id="0" name=""/>
        <dsp:cNvSpPr/>
      </dsp:nvSpPr>
      <dsp:spPr>
        <a:xfrm>
          <a:off x="3554160" y="1607355"/>
          <a:ext cx="1533362" cy="21431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600" kern="1200" smtClean="0">
              <a:latin typeface="+mn-lt"/>
              <a:ea typeface="DejaVu Sans" charset="0"/>
              <a:cs typeface="DejaVu Sans" charset="0"/>
            </a:rPr>
            <a:t>SI ESTE DA</a:t>
          </a:r>
          <a:endParaRPr lang="es-MX" sz="1600" kern="1200" dirty="0">
            <a:latin typeface="+mn-lt"/>
          </a:endParaRPr>
        </a:p>
      </dsp:txBody>
      <dsp:txXfrm>
        <a:off x="3554160" y="1607355"/>
        <a:ext cx="1533362" cy="2143140"/>
      </dsp:txXfrm>
    </dsp:sp>
    <dsp:sp modelId="{3754E900-E9FD-4B45-A9D5-31D84EAB2D7A}">
      <dsp:nvSpPr>
        <dsp:cNvPr id="0" name=""/>
        <dsp:cNvSpPr/>
      </dsp:nvSpPr>
      <dsp:spPr>
        <a:xfrm>
          <a:off x="5310159" y="1607355"/>
          <a:ext cx="1616169" cy="21431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SE DARIA LA CLASIFICACION DE LOS PARTIDOS</a:t>
          </a:r>
          <a:endParaRPr lang="es-MX" sz="1600" kern="1200" dirty="0"/>
        </a:p>
      </dsp:txBody>
      <dsp:txXfrm>
        <a:off x="5310159" y="1607355"/>
        <a:ext cx="1616169" cy="2143140"/>
      </dsp:txXfrm>
    </dsp:sp>
  </dsp:spTree>
</dsp:drawing>
</file>

<file path=ppt/diagrams/drawing8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68B8C73-F31E-4ECC-9285-E493CAA3206D}">
      <dsp:nvSpPr>
        <dsp:cNvPr id="0" name=""/>
        <dsp:cNvSpPr/>
      </dsp:nvSpPr>
      <dsp:spPr>
        <a:xfrm>
          <a:off x="48661" y="0"/>
          <a:ext cx="5335704" cy="990130"/>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MX" sz="1600" kern="1200" smtClean="0">
              <a:latin typeface="+mn-lt"/>
              <a:ea typeface="DejaVu Sans" charset="0"/>
              <a:cs typeface="DejaVu Sans" charset="0"/>
            </a:rPr>
            <a:t>SISTEMA DE PARTIDO ES COMPETITIVO: </a:t>
          </a:r>
          <a:endParaRPr lang="es-MX" sz="1600" kern="1200" smtClean="0">
            <a:latin typeface="+mn-lt"/>
          </a:endParaRPr>
        </a:p>
        <a:p>
          <a:pPr lvl="0" algn="l" defTabSz="2000250">
            <a:lnSpc>
              <a:spcPct val="90000"/>
            </a:lnSpc>
            <a:spcBef>
              <a:spcPct val="0"/>
            </a:spcBef>
            <a:spcAft>
              <a:spcPct val="35000"/>
            </a:spcAft>
          </a:pPr>
          <a:endParaRPr lang="es-MX" sz="1600" kern="1200" dirty="0">
            <a:latin typeface="+mn-lt"/>
          </a:endParaRPr>
        </a:p>
      </dsp:txBody>
      <dsp:txXfrm>
        <a:off x="48661" y="0"/>
        <a:ext cx="4209430" cy="990130"/>
      </dsp:txXfrm>
    </dsp:sp>
    <dsp:sp modelId="{C5EEEA6C-73F9-4758-8CB6-F2F7FD8BB4A6}">
      <dsp:nvSpPr>
        <dsp:cNvPr id="0" name=""/>
        <dsp:cNvSpPr/>
      </dsp:nvSpPr>
      <dsp:spPr>
        <a:xfrm>
          <a:off x="398445" y="1127648"/>
          <a:ext cx="5335704" cy="990130"/>
        </a:xfrm>
        <a:prstGeom prst="roundRect">
          <a:avLst>
            <a:gd name="adj" fmla="val 10000"/>
          </a:avLst>
        </a:prstGeom>
        <a:gradFill rotWithShape="0">
          <a:gsLst>
            <a:gs pos="0">
              <a:schemeClr val="accent5">
                <a:hueOff val="-2483469"/>
                <a:satOff val="9953"/>
                <a:lumOff val="2157"/>
                <a:alphaOff val="0"/>
                <a:shade val="51000"/>
                <a:satMod val="130000"/>
              </a:schemeClr>
            </a:gs>
            <a:gs pos="80000">
              <a:schemeClr val="accent5">
                <a:hueOff val="-2483469"/>
                <a:satOff val="9953"/>
                <a:lumOff val="2157"/>
                <a:alphaOff val="0"/>
                <a:shade val="93000"/>
                <a:satMod val="130000"/>
              </a:schemeClr>
            </a:gs>
            <a:gs pos="100000">
              <a:schemeClr val="accent5">
                <a:hueOff val="-2483469"/>
                <a:satOff val="9953"/>
                <a:lumOff val="215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600" kern="1200" dirty="0" smtClean="0">
              <a:latin typeface="+mn-lt"/>
              <a:ea typeface="DejaVu Sans" charset="0"/>
              <a:cs typeface="DejaVu Sans" charset="0"/>
            </a:rPr>
            <a:t>CUANDO EL GOBIERNO SE ALCANCE O PIERDA </a:t>
          </a:r>
          <a:endParaRPr lang="es-MX" sz="1600" kern="1200" dirty="0" smtClean="0">
            <a:latin typeface="+mn-lt"/>
          </a:endParaRPr>
        </a:p>
        <a:p>
          <a:pPr lvl="0" algn="l" defTabSz="1111250">
            <a:lnSpc>
              <a:spcPct val="90000"/>
            </a:lnSpc>
            <a:spcBef>
              <a:spcPct val="0"/>
            </a:spcBef>
            <a:spcAft>
              <a:spcPct val="35000"/>
            </a:spcAft>
          </a:pPr>
          <a:endParaRPr lang="es-MX" sz="1600" kern="1200" dirty="0"/>
        </a:p>
      </dsp:txBody>
      <dsp:txXfrm>
        <a:off x="398445" y="1127648"/>
        <a:ext cx="4293673" cy="990130"/>
      </dsp:txXfrm>
    </dsp:sp>
    <dsp:sp modelId="{BE3EDB91-597E-4B19-A5EC-FD599AAF4148}">
      <dsp:nvSpPr>
        <dsp:cNvPr id="0" name=""/>
        <dsp:cNvSpPr/>
      </dsp:nvSpPr>
      <dsp:spPr>
        <a:xfrm>
          <a:off x="796890" y="2255297"/>
          <a:ext cx="5335704" cy="990130"/>
        </a:xfrm>
        <a:prstGeom prst="roundRect">
          <a:avLst>
            <a:gd name="adj" fmla="val 10000"/>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600" kern="1200" smtClean="0">
              <a:latin typeface="+mn-lt"/>
              <a:ea typeface="DejaVu Sans" charset="0"/>
              <a:cs typeface="DejaVu Sans" charset="0"/>
            </a:rPr>
            <a:t>MEDIANTE MECANISMOS QUE IMPLICAN LA EXISTENCIA DE ELECCIONES LIBRES </a:t>
          </a:r>
          <a:endParaRPr lang="es-MX" sz="1600" kern="1200" smtClean="0">
            <a:latin typeface="+mn-lt"/>
          </a:endParaRPr>
        </a:p>
        <a:p>
          <a:pPr lvl="0" algn="l" defTabSz="800100">
            <a:lnSpc>
              <a:spcPct val="90000"/>
            </a:lnSpc>
            <a:spcBef>
              <a:spcPct val="0"/>
            </a:spcBef>
            <a:spcAft>
              <a:spcPct val="35000"/>
            </a:spcAft>
          </a:pPr>
          <a:endParaRPr lang="es-MX" sz="1600" kern="1200" dirty="0"/>
        </a:p>
      </dsp:txBody>
      <dsp:txXfrm>
        <a:off x="796890" y="2255297"/>
        <a:ext cx="4293673" cy="990130"/>
      </dsp:txXfrm>
    </dsp:sp>
    <dsp:sp modelId="{C62F88DF-7A32-4858-A8EB-60E6CD6D22E8}">
      <dsp:nvSpPr>
        <dsp:cNvPr id="0" name=""/>
        <dsp:cNvSpPr/>
      </dsp:nvSpPr>
      <dsp:spPr>
        <a:xfrm>
          <a:off x="1195336" y="3382946"/>
          <a:ext cx="5335704" cy="990130"/>
        </a:xfrm>
        <a:prstGeom prst="roundRect">
          <a:avLst>
            <a:gd name="adj" fmla="val 10000"/>
          </a:avLst>
        </a:prstGeom>
        <a:gradFill rotWithShape="0">
          <a:gsLst>
            <a:gs pos="0">
              <a:schemeClr val="accent5">
                <a:hueOff val="-7450407"/>
                <a:satOff val="29858"/>
                <a:lumOff val="6471"/>
                <a:alphaOff val="0"/>
                <a:shade val="51000"/>
                <a:satMod val="130000"/>
              </a:schemeClr>
            </a:gs>
            <a:gs pos="80000">
              <a:schemeClr val="accent5">
                <a:hueOff val="-7450407"/>
                <a:satOff val="29858"/>
                <a:lumOff val="6471"/>
                <a:alphaOff val="0"/>
                <a:shade val="93000"/>
                <a:satMod val="130000"/>
              </a:schemeClr>
            </a:gs>
            <a:gs pos="100000">
              <a:schemeClr val="accent5">
                <a:hueOff val="-7450407"/>
                <a:satOff val="29858"/>
                <a:lumOff val="64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EN LA QUE LOS PARTIDOS SE ENFRENTAN ENTRE SI </a:t>
          </a:r>
          <a:endParaRPr lang="es-MX" sz="1600" kern="1200" dirty="0"/>
        </a:p>
      </dsp:txBody>
      <dsp:txXfrm>
        <a:off x="1195336" y="3382946"/>
        <a:ext cx="4293673" cy="990130"/>
      </dsp:txXfrm>
    </dsp:sp>
    <dsp:sp modelId="{F7BF822D-0CF2-485A-A55E-6611FD68BC33}">
      <dsp:nvSpPr>
        <dsp:cNvPr id="0" name=""/>
        <dsp:cNvSpPr/>
      </dsp:nvSpPr>
      <dsp:spPr>
        <a:xfrm>
          <a:off x="1593781" y="4510595"/>
          <a:ext cx="5335704" cy="990130"/>
        </a:xfrm>
        <a:prstGeom prst="roundRect">
          <a:avLst>
            <a:gd name="adj" fmla="val 1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PARA OBTENER EL APOYO DE LOS ELECTORES. </a:t>
          </a:r>
          <a:endParaRPr lang="es-MX" sz="1600" kern="1200" dirty="0"/>
        </a:p>
      </dsp:txBody>
      <dsp:txXfrm>
        <a:off x="1593781" y="4510595"/>
        <a:ext cx="4293673" cy="990130"/>
      </dsp:txXfrm>
    </dsp:sp>
    <dsp:sp modelId="{401AC0D7-2081-4A57-AF43-7CBFACFCDBDF}">
      <dsp:nvSpPr>
        <dsp:cNvPr id="0" name=""/>
        <dsp:cNvSpPr/>
      </dsp:nvSpPr>
      <dsp:spPr>
        <a:xfrm>
          <a:off x="4692119" y="723345"/>
          <a:ext cx="643584" cy="643584"/>
        </a:xfrm>
        <a:prstGeom prst="downArrow">
          <a:avLst>
            <a:gd name="adj1" fmla="val 55000"/>
            <a:gd name="adj2" fmla="val 45000"/>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MX" sz="2900" kern="1200"/>
        </a:p>
      </dsp:txBody>
      <dsp:txXfrm>
        <a:off x="4692119" y="723345"/>
        <a:ext cx="643584" cy="643584"/>
      </dsp:txXfrm>
    </dsp:sp>
    <dsp:sp modelId="{70034A42-1158-4E67-863C-050CFB894BA9}">
      <dsp:nvSpPr>
        <dsp:cNvPr id="0" name=""/>
        <dsp:cNvSpPr/>
      </dsp:nvSpPr>
      <dsp:spPr>
        <a:xfrm>
          <a:off x="5090564" y="1850994"/>
          <a:ext cx="643584" cy="643584"/>
        </a:xfrm>
        <a:prstGeom prst="downArrow">
          <a:avLst>
            <a:gd name="adj1" fmla="val 55000"/>
            <a:gd name="adj2" fmla="val 45000"/>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MX" sz="2900" kern="1200"/>
        </a:p>
      </dsp:txBody>
      <dsp:txXfrm>
        <a:off x="5090564" y="1850994"/>
        <a:ext cx="643584" cy="643584"/>
      </dsp:txXfrm>
    </dsp:sp>
    <dsp:sp modelId="{7857ADB2-2B2D-4B02-9333-68816E4C3E51}">
      <dsp:nvSpPr>
        <dsp:cNvPr id="0" name=""/>
        <dsp:cNvSpPr/>
      </dsp:nvSpPr>
      <dsp:spPr>
        <a:xfrm>
          <a:off x="5489010" y="2962140"/>
          <a:ext cx="643584" cy="643584"/>
        </a:xfrm>
        <a:prstGeom prst="downArrow">
          <a:avLst>
            <a:gd name="adj1" fmla="val 55000"/>
            <a:gd name="adj2" fmla="val 45000"/>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MX" sz="2900" kern="1200"/>
        </a:p>
      </dsp:txBody>
      <dsp:txXfrm>
        <a:off x="5489010" y="2962140"/>
        <a:ext cx="643584" cy="643584"/>
      </dsp:txXfrm>
    </dsp:sp>
    <dsp:sp modelId="{62AF21DB-1261-4040-AE1B-04A7B83E8BE4}">
      <dsp:nvSpPr>
        <dsp:cNvPr id="0" name=""/>
        <dsp:cNvSpPr/>
      </dsp:nvSpPr>
      <dsp:spPr>
        <a:xfrm>
          <a:off x="5887455" y="4100791"/>
          <a:ext cx="643584" cy="643584"/>
        </a:xfrm>
        <a:prstGeom prst="downArrow">
          <a:avLst>
            <a:gd name="adj1" fmla="val 55000"/>
            <a:gd name="adj2" fmla="val 45000"/>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MX" sz="2900" kern="1200"/>
        </a:p>
      </dsp:txBody>
      <dsp:txXfrm>
        <a:off x="5887455" y="4100791"/>
        <a:ext cx="643584" cy="643584"/>
      </dsp:txXfrm>
    </dsp:sp>
  </dsp:spTree>
</dsp:drawing>
</file>

<file path=ppt/diagrams/drawing9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8ED7331-6982-4926-9B6C-2E202E865C8A}">
      <dsp:nvSpPr>
        <dsp:cNvPr id="0" name=""/>
        <dsp:cNvSpPr/>
      </dsp:nvSpPr>
      <dsp:spPr>
        <a:xfrm>
          <a:off x="2320672" y="1962738"/>
          <a:ext cx="2271516" cy="2461313"/>
        </a:xfrm>
        <a:prstGeom prst="ellipse">
          <a:avLst/>
        </a:prstGeom>
        <a:solidFill>
          <a:schemeClr val="accent4">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MX" sz="1300" b="1" kern="1200" dirty="0" smtClean="0"/>
            <a:t>REQUISITOS PARA EL MANTENIMENTO  DE RELACIONES DE COMPETENCIA ENTRE PARTIDOS</a:t>
          </a:r>
          <a:endParaRPr lang="es-MX" sz="1300" b="1" kern="1200" dirty="0"/>
        </a:p>
      </dsp:txBody>
      <dsp:txXfrm>
        <a:off x="2320672" y="1962738"/>
        <a:ext cx="2271516" cy="2461313"/>
      </dsp:txXfrm>
    </dsp:sp>
    <dsp:sp modelId="{D71E7E0B-EA49-4689-B8A1-0D97577E72BE}">
      <dsp:nvSpPr>
        <dsp:cNvPr id="0" name=""/>
        <dsp:cNvSpPr/>
      </dsp:nvSpPr>
      <dsp:spPr>
        <a:xfrm rot="16096392">
          <a:off x="3357266" y="1878721"/>
          <a:ext cx="120533" cy="48867"/>
        </a:xfrm>
        <a:custGeom>
          <a:avLst/>
          <a:gdLst/>
          <a:ahLst/>
          <a:cxnLst/>
          <a:rect l="0" t="0" r="0" b="0"/>
          <a:pathLst>
            <a:path>
              <a:moveTo>
                <a:pt x="0" y="24433"/>
              </a:moveTo>
              <a:lnTo>
                <a:pt x="120533" y="24433"/>
              </a:lnTo>
            </a:path>
          </a:pathLst>
        </a:custGeom>
        <a:noFill/>
        <a:ln w="25400" cap="flat" cmpd="sng" algn="ctr">
          <a:solidFill>
            <a:schemeClr val="accent4">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6096392">
        <a:off x="3414519" y="1900141"/>
        <a:ext cx="6026" cy="6026"/>
      </dsp:txXfrm>
    </dsp:sp>
    <dsp:sp modelId="{163D6BAC-6097-48E0-978A-6340E14C2038}">
      <dsp:nvSpPr>
        <dsp:cNvPr id="0" name=""/>
        <dsp:cNvSpPr/>
      </dsp:nvSpPr>
      <dsp:spPr>
        <a:xfrm>
          <a:off x="2402798" y="-18559"/>
          <a:ext cx="1969728" cy="1861852"/>
        </a:xfrm>
        <a:prstGeom prst="ellipse">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smtClean="0">
              <a:ea typeface="DejaVu Sans" charset="0"/>
              <a:cs typeface="DejaVu Sans" charset="0"/>
            </a:rPr>
            <a:t>SE DIRIJAN A UNO O VARIOS SECTORES DEL ELECTORADO COMUNES</a:t>
          </a:r>
          <a:endParaRPr lang="es-MX" sz="1400" kern="1200" dirty="0"/>
        </a:p>
      </dsp:txBody>
      <dsp:txXfrm>
        <a:off x="2402798" y="-18559"/>
        <a:ext cx="1969728" cy="1861852"/>
      </dsp:txXfrm>
    </dsp:sp>
    <dsp:sp modelId="{28B6BF48-3800-44D9-B299-EB3237D54020}">
      <dsp:nvSpPr>
        <dsp:cNvPr id="0" name=""/>
        <dsp:cNvSpPr/>
      </dsp:nvSpPr>
      <dsp:spPr>
        <a:xfrm rot="1800000">
          <a:off x="4449824" y="3781090"/>
          <a:ext cx="133689" cy="48867"/>
        </a:xfrm>
        <a:custGeom>
          <a:avLst/>
          <a:gdLst/>
          <a:ahLst/>
          <a:cxnLst/>
          <a:rect l="0" t="0" r="0" b="0"/>
          <a:pathLst>
            <a:path>
              <a:moveTo>
                <a:pt x="0" y="24433"/>
              </a:moveTo>
              <a:lnTo>
                <a:pt x="133689" y="24433"/>
              </a:lnTo>
            </a:path>
          </a:pathLst>
        </a:custGeom>
        <a:noFill/>
        <a:ln w="25400" cap="flat" cmpd="sng" algn="ctr">
          <a:solidFill>
            <a:schemeClr val="accent4">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800000">
        <a:off x="4513326" y="3802181"/>
        <a:ext cx="6684" cy="6684"/>
      </dsp:txXfrm>
    </dsp:sp>
    <dsp:sp modelId="{32F87912-4896-4900-863B-AE5125F198F0}">
      <dsp:nvSpPr>
        <dsp:cNvPr id="0" name=""/>
        <dsp:cNvSpPr/>
      </dsp:nvSpPr>
      <dsp:spPr>
        <a:xfrm>
          <a:off x="4457087" y="3148533"/>
          <a:ext cx="2193728" cy="2511732"/>
        </a:xfrm>
        <a:prstGeom prst="ellipse">
          <a:avLst/>
        </a:prstGeom>
        <a:solidFill>
          <a:schemeClr val="accent4">
            <a:shade val="50000"/>
            <a:hueOff val="-139622"/>
            <a:satOff val="-4225"/>
            <a:lumOff val="277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smtClean="0">
              <a:ea typeface="DejaVu Sans" charset="0"/>
              <a:cs typeface="DejaVu Sans" charset="0"/>
            </a:rPr>
            <a:t>PARTIDOS QUE SURGEN EN TORNO A UN MISMO EJE CONFLICTUAL</a:t>
          </a:r>
          <a:endParaRPr lang="es-MX" sz="1400" kern="1200" dirty="0"/>
        </a:p>
      </dsp:txBody>
      <dsp:txXfrm>
        <a:off x="4457087" y="3148533"/>
        <a:ext cx="2193728" cy="2511732"/>
      </dsp:txXfrm>
    </dsp:sp>
    <dsp:sp modelId="{61FDB1A2-0E02-4990-9716-FB9E017F9C39}">
      <dsp:nvSpPr>
        <dsp:cNvPr id="0" name=""/>
        <dsp:cNvSpPr/>
      </dsp:nvSpPr>
      <dsp:spPr>
        <a:xfrm rot="9000000">
          <a:off x="2353069" y="3774734"/>
          <a:ext cx="108264" cy="48867"/>
        </a:xfrm>
        <a:custGeom>
          <a:avLst/>
          <a:gdLst/>
          <a:ahLst/>
          <a:cxnLst/>
          <a:rect l="0" t="0" r="0" b="0"/>
          <a:pathLst>
            <a:path>
              <a:moveTo>
                <a:pt x="0" y="24433"/>
              </a:moveTo>
              <a:lnTo>
                <a:pt x="108264" y="24433"/>
              </a:lnTo>
            </a:path>
          </a:pathLst>
        </a:custGeom>
        <a:noFill/>
        <a:ln w="25400" cap="flat" cmpd="sng" algn="ctr">
          <a:solidFill>
            <a:schemeClr val="accent4">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9000000">
        <a:off x="2404494" y="3796461"/>
        <a:ext cx="5413" cy="5413"/>
      </dsp:txXfrm>
    </dsp:sp>
    <dsp:sp modelId="{45E3AA2C-14D0-4246-AD00-7E121948ABB4}">
      <dsp:nvSpPr>
        <dsp:cNvPr id="0" name=""/>
        <dsp:cNvSpPr/>
      </dsp:nvSpPr>
      <dsp:spPr>
        <a:xfrm>
          <a:off x="207232" y="3233759"/>
          <a:ext cx="2303354" cy="2341279"/>
        </a:xfrm>
        <a:prstGeom prst="ellipse">
          <a:avLst/>
        </a:prstGeom>
        <a:solidFill>
          <a:schemeClr val="accent4">
            <a:shade val="50000"/>
            <a:hueOff val="-139622"/>
            <a:satOff val="-4225"/>
            <a:lumOff val="277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smtClean="0">
              <a:ea typeface="DejaVu Sans" charset="0"/>
              <a:cs typeface="DejaVu Sans" charset="0"/>
            </a:rPr>
            <a:t>SE TRATE DE PARTIDOS  DE VECINDAD </a:t>
          </a:r>
          <a:endParaRPr lang="es-MX" sz="1400" kern="1200" dirty="0"/>
        </a:p>
      </dsp:txBody>
      <dsp:txXfrm>
        <a:off x="207232" y="3233759"/>
        <a:ext cx="2303354" cy="2341279"/>
      </dsp:txXfrm>
    </dsp:sp>
  </dsp:spTree>
</dsp:drawing>
</file>

<file path=ppt/diagrams/drawing9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A890FE9-695E-476E-9F3B-64FF8FABD9BF}">
      <dsp:nvSpPr>
        <dsp:cNvPr id="0" name=""/>
        <dsp:cNvSpPr/>
      </dsp:nvSpPr>
      <dsp:spPr>
        <a:xfrm rot="5400000">
          <a:off x="55472" y="456639"/>
          <a:ext cx="1921027" cy="1015986"/>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PARTIDOS DE CLIVAJES DIFRENTES </a:t>
          </a:r>
          <a:endParaRPr lang="es-MX" sz="1200" kern="1200" dirty="0"/>
        </a:p>
      </dsp:txBody>
      <dsp:txXfrm rot="5400000">
        <a:off x="55472" y="456639"/>
        <a:ext cx="1921027" cy="1015986"/>
      </dsp:txXfrm>
    </dsp:sp>
    <dsp:sp modelId="{99D5C221-D78C-4C67-9A7F-71D9BD726970}">
      <dsp:nvSpPr>
        <dsp:cNvPr id="0" name=""/>
        <dsp:cNvSpPr/>
      </dsp:nvSpPr>
      <dsp:spPr>
        <a:xfrm rot="5400000">
          <a:off x="3463652" y="-1700744"/>
          <a:ext cx="943416" cy="4822760"/>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PARTIDOS IDEOLÓGICAMENTE MUY DISTANTES </a:t>
          </a:r>
          <a:endParaRPr lang="es-MX" sz="1600" kern="1200" dirty="0"/>
        </a:p>
        <a:p>
          <a:pPr marL="171450" lvl="1" indent="-171450" algn="l" defTabSz="711200">
            <a:lnSpc>
              <a:spcPct val="90000"/>
            </a:lnSpc>
            <a:spcBef>
              <a:spcPct val="0"/>
            </a:spcBef>
            <a:spcAft>
              <a:spcPct val="15000"/>
            </a:spcAft>
            <a:buChar char="••"/>
          </a:pPr>
          <a:r>
            <a:rPr lang="es-MX" sz="1600" kern="1200" smtClean="0"/>
            <a:t>EXPRESAN UNA SITUACION DE POLARIZACION</a:t>
          </a:r>
          <a:endParaRPr lang="es-MX" sz="1600" kern="1200" dirty="0"/>
        </a:p>
      </dsp:txBody>
      <dsp:txXfrm rot="5400000">
        <a:off x="3463652" y="-1700744"/>
        <a:ext cx="943416" cy="4822760"/>
      </dsp:txXfrm>
    </dsp:sp>
    <dsp:sp modelId="{5477CAA3-0144-45EE-BF62-A51096AB3BF9}">
      <dsp:nvSpPr>
        <dsp:cNvPr id="0" name=""/>
        <dsp:cNvSpPr/>
      </dsp:nvSpPr>
      <dsp:spPr>
        <a:xfrm rot="5400000">
          <a:off x="50516" y="2227145"/>
          <a:ext cx="1930940" cy="1015986"/>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PARTIDOS DOTADOS DE ESPECIALIZACION ELECTORAL</a:t>
          </a:r>
          <a:endParaRPr lang="es-MX" sz="1200" kern="1200" dirty="0"/>
        </a:p>
      </dsp:txBody>
      <dsp:txXfrm rot="5400000">
        <a:off x="50516" y="2227145"/>
        <a:ext cx="1930940" cy="1015986"/>
      </dsp:txXfrm>
    </dsp:sp>
    <dsp:sp modelId="{A64F52DA-B147-4CAF-A49F-2863D2F4C36E}">
      <dsp:nvSpPr>
        <dsp:cNvPr id="0" name=""/>
        <dsp:cNvSpPr/>
      </dsp:nvSpPr>
      <dsp:spPr>
        <a:xfrm rot="5400000">
          <a:off x="3463652" y="69762"/>
          <a:ext cx="943416" cy="4822760"/>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smtClean="0"/>
            <a:t>APARECEN EN  GRUPOS SOCIALES DIFERENTES  Y CON ESCASAS RELACIONES</a:t>
          </a:r>
          <a:endParaRPr lang="es-MX" sz="1600" kern="1200" dirty="0"/>
        </a:p>
        <a:p>
          <a:pPr marL="171450" lvl="1" indent="-171450" algn="l" defTabSz="711200">
            <a:lnSpc>
              <a:spcPct val="90000"/>
            </a:lnSpc>
            <a:spcBef>
              <a:spcPct val="0"/>
            </a:spcBef>
            <a:spcAft>
              <a:spcPct val="15000"/>
            </a:spcAft>
            <a:buChar char="••"/>
          </a:pPr>
          <a:r>
            <a:rPr lang="es-MX" sz="1600" kern="1200" smtClean="0"/>
            <a:t>TIENE MUY BAJA COMPETITIVIDAD</a:t>
          </a:r>
          <a:endParaRPr lang="es-MX" sz="1600" kern="1200" dirty="0"/>
        </a:p>
      </dsp:txBody>
      <dsp:txXfrm rot="5400000">
        <a:off x="3463652" y="69762"/>
        <a:ext cx="943416" cy="4822760"/>
      </dsp:txXfrm>
    </dsp:sp>
    <dsp:sp modelId="{9B5D8876-5EB0-4ECA-A14D-869AF8C8F949}">
      <dsp:nvSpPr>
        <dsp:cNvPr id="0" name=""/>
        <dsp:cNvSpPr/>
      </dsp:nvSpPr>
      <dsp:spPr>
        <a:xfrm rot="5400000">
          <a:off x="290281" y="3762843"/>
          <a:ext cx="1451409" cy="1015986"/>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kern="1200" dirty="0" smtClean="0"/>
            <a:t>LA COMPETENCIA EN SENTIDO ESTRICTO</a:t>
          </a:r>
          <a:endParaRPr lang="es-MX" sz="900" kern="1200" dirty="0"/>
        </a:p>
      </dsp:txBody>
      <dsp:txXfrm rot="5400000">
        <a:off x="290281" y="3762843"/>
        <a:ext cx="1451409" cy="1015986"/>
      </dsp:txXfrm>
    </dsp:sp>
    <dsp:sp modelId="{A5CFE0A3-AA03-4529-AF35-DDCE611BF90C}">
      <dsp:nvSpPr>
        <dsp:cNvPr id="0" name=""/>
        <dsp:cNvSpPr/>
      </dsp:nvSpPr>
      <dsp:spPr>
        <a:xfrm rot="5400000">
          <a:off x="3463652" y="1605459"/>
          <a:ext cx="943416" cy="4822760"/>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smtClean="0"/>
            <a:t>SE DA CUANDO LOS PARTIDOS ASPIRAN A OCUPAR LOS MISMOS SEGMENTOS DEL ELECTORADO</a:t>
          </a:r>
          <a:endParaRPr lang="es-MX" sz="1600" kern="1200" dirty="0"/>
        </a:p>
      </dsp:txBody>
      <dsp:txXfrm rot="5400000">
        <a:off x="3463652" y="1605459"/>
        <a:ext cx="943416" cy="4822760"/>
      </dsp:txXfrm>
    </dsp:sp>
  </dsp:spTree>
</dsp:drawing>
</file>

<file path=ppt/diagrams/drawing9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0D2813-05E6-457A-B20C-6143778A863D}">
      <dsp:nvSpPr>
        <dsp:cNvPr id="0" name=""/>
        <dsp:cNvSpPr/>
      </dsp:nvSpPr>
      <dsp:spPr>
        <a:xfrm>
          <a:off x="1104833" y="3292"/>
          <a:ext cx="2085654" cy="1251392"/>
        </a:xfrm>
        <a:prstGeom prst="roundRect">
          <a:avLst>
            <a:gd name="adj" fmla="val 10000"/>
          </a:avLst>
        </a:prstGeom>
        <a:solidFill>
          <a:srgbClr val="99CC00"/>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solidFill>
                <a:schemeClr val="tx1"/>
              </a:solidFill>
            </a:rPr>
            <a:t>EL MANTENIMIENTO DEL MULTIPARTIDISMO INFLUYE EN:</a:t>
          </a:r>
          <a:endParaRPr lang="es-MX" sz="1500" kern="1200" dirty="0">
            <a:solidFill>
              <a:schemeClr val="tx1"/>
            </a:solidFill>
          </a:endParaRPr>
        </a:p>
      </dsp:txBody>
      <dsp:txXfrm>
        <a:off x="1104833" y="3292"/>
        <a:ext cx="2085654" cy="1251392"/>
      </dsp:txXfrm>
    </dsp:sp>
    <dsp:sp modelId="{0E430865-2223-4286-B744-8BFD7E59E4B5}">
      <dsp:nvSpPr>
        <dsp:cNvPr id="0" name=""/>
        <dsp:cNvSpPr/>
      </dsp:nvSpPr>
      <dsp:spPr>
        <a:xfrm>
          <a:off x="3374025" y="370368"/>
          <a:ext cx="442158" cy="517242"/>
        </a:xfrm>
        <a:prstGeom prst="rightArrow">
          <a:avLst>
            <a:gd name="adj1" fmla="val 60000"/>
            <a:gd name="adj2" fmla="val 50000"/>
          </a:avLst>
        </a:prstGeom>
        <a:gradFill rotWithShape="0">
          <a:gsLst>
            <a:gs pos="0">
              <a:srgbClr val="FFFF00"/>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3374025" y="370368"/>
        <a:ext cx="442158" cy="517242"/>
      </dsp:txXfrm>
    </dsp:sp>
    <dsp:sp modelId="{1CBC4560-2474-47B4-8542-3A8983ED2E29}">
      <dsp:nvSpPr>
        <dsp:cNvPr id="0" name=""/>
        <dsp:cNvSpPr/>
      </dsp:nvSpPr>
      <dsp:spPr>
        <a:xfrm>
          <a:off x="4024749" y="3292"/>
          <a:ext cx="2085654" cy="1251392"/>
        </a:xfrm>
        <a:prstGeom prst="roundRect">
          <a:avLst>
            <a:gd name="adj" fmla="val 10000"/>
          </a:avLst>
        </a:prstGeom>
        <a:solidFill>
          <a:srgbClr val="0066FF"/>
        </a:solidFill>
        <a:ln w="25400" cap="flat" cmpd="sng" algn="ctr">
          <a:solidFill>
            <a:srgbClr val="0066FF"/>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57150" tIns="57150" rIns="57150" bIns="5715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500" kern="1200" dirty="0" smtClean="0">
              <a:solidFill>
                <a:schemeClr val="tx1"/>
              </a:solidFill>
            </a:rPr>
            <a:t>FACTORES IDEOLÓGICOS O RELIGIOSOS </a:t>
          </a:r>
        </a:p>
        <a:p>
          <a:pPr lvl="0" algn="ctr" defTabSz="711200">
            <a:lnSpc>
              <a:spcPct val="90000"/>
            </a:lnSpc>
            <a:spcBef>
              <a:spcPct val="0"/>
            </a:spcBef>
            <a:spcAft>
              <a:spcPct val="35000"/>
            </a:spcAft>
          </a:pPr>
          <a:endParaRPr lang="es-MX" sz="1500" kern="1200" dirty="0">
            <a:solidFill>
              <a:schemeClr val="accent3"/>
            </a:solidFill>
          </a:endParaRPr>
        </a:p>
      </dsp:txBody>
      <dsp:txXfrm>
        <a:off x="4024749" y="3292"/>
        <a:ext cx="2085654" cy="1251392"/>
      </dsp:txXfrm>
    </dsp:sp>
    <dsp:sp modelId="{B9E3CB96-9CAB-495F-98D8-07D3D58E1953}">
      <dsp:nvSpPr>
        <dsp:cNvPr id="0" name=""/>
        <dsp:cNvSpPr/>
      </dsp:nvSpPr>
      <dsp:spPr>
        <a:xfrm rot="5400000">
          <a:off x="4846497" y="1400681"/>
          <a:ext cx="442158" cy="517242"/>
        </a:xfrm>
        <a:prstGeom prst="rightArrow">
          <a:avLst>
            <a:gd name="adj1" fmla="val 60000"/>
            <a:gd name="adj2" fmla="val 50000"/>
          </a:avLst>
        </a:prstGeom>
        <a:gradFill rotWithShape="0">
          <a:gsLst>
            <a:gs pos="0">
              <a:srgbClr val="FFFF00"/>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5400000">
        <a:off x="4846497" y="1400681"/>
        <a:ext cx="442158" cy="517242"/>
      </dsp:txXfrm>
    </dsp:sp>
    <dsp:sp modelId="{5F23E1EC-6300-4320-B5CF-201DD148742E}">
      <dsp:nvSpPr>
        <dsp:cNvPr id="0" name=""/>
        <dsp:cNvSpPr/>
      </dsp:nvSpPr>
      <dsp:spPr>
        <a:xfrm>
          <a:off x="4024749" y="2088947"/>
          <a:ext cx="2085654" cy="1251392"/>
        </a:xfrm>
        <a:prstGeom prst="roundRect">
          <a:avLst>
            <a:gd name="adj" fmla="val 10000"/>
          </a:avLst>
        </a:prstGeom>
        <a:solidFill>
          <a:srgbClr val="CC00CC"/>
        </a:solidFill>
        <a:ln w="25400" cap="flat" cmpd="sng" algn="ctr">
          <a:solidFill>
            <a:srgbClr val="CC00CC"/>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57150" tIns="57150" rIns="57150" bIns="5715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500" kern="1200" dirty="0" smtClean="0">
              <a:solidFill>
                <a:schemeClr val="tx1"/>
              </a:solidFill>
            </a:rPr>
            <a:t>FACTORES HISTÓRICOS-NACIONALES</a:t>
          </a:r>
        </a:p>
        <a:p>
          <a:pPr lvl="0" algn="ctr" defTabSz="622300">
            <a:lnSpc>
              <a:spcPct val="90000"/>
            </a:lnSpc>
            <a:spcBef>
              <a:spcPct val="0"/>
            </a:spcBef>
            <a:spcAft>
              <a:spcPct val="35000"/>
            </a:spcAft>
          </a:pPr>
          <a:endParaRPr lang="es-MX" sz="1500" kern="1200" dirty="0">
            <a:solidFill>
              <a:schemeClr val="accent3"/>
            </a:solidFill>
          </a:endParaRPr>
        </a:p>
      </dsp:txBody>
      <dsp:txXfrm>
        <a:off x="4024749" y="2088947"/>
        <a:ext cx="2085654" cy="1251392"/>
      </dsp:txXfrm>
    </dsp:sp>
    <dsp:sp modelId="{397E258E-DFD8-4CF3-BECD-0FA703A62BD7}">
      <dsp:nvSpPr>
        <dsp:cNvPr id="0" name=""/>
        <dsp:cNvSpPr/>
      </dsp:nvSpPr>
      <dsp:spPr>
        <a:xfrm rot="10800000">
          <a:off x="3399053" y="2456022"/>
          <a:ext cx="442158" cy="517242"/>
        </a:xfrm>
        <a:prstGeom prst="rightArrow">
          <a:avLst>
            <a:gd name="adj1" fmla="val 60000"/>
            <a:gd name="adj2" fmla="val 50000"/>
          </a:avLst>
        </a:prstGeom>
        <a:gradFill rotWithShape="0">
          <a:gsLst>
            <a:gs pos="0">
              <a:srgbClr val="FFFF00"/>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3399053" y="2456022"/>
        <a:ext cx="442158" cy="517242"/>
      </dsp:txXfrm>
    </dsp:sp>
    <dsp:sp modelId="{D09BAAAD-2D29-4D2E-BCA3-95CE99620330}">
      <dsp:nvSpPr>
        <dsp:cNvPr id="0" name=""/>
        <dsp:cNvSpPr/>
      </dsp:nvSpPr>
      <dsp:spPr>
        <a:xfrm>
          <a:off x="1104833" y="2088947"/>
          <a:ext cx="2085654" cy="1251392"/>
        </a:xfrm>
        <a:prstGeom prst="roundRect">
          <a:avLst>
            <a:gd name="adj" fmla="val 10000"/>
          </a:avLst>
        </a:prstGeom>
        <a:solidFill>
          <a:srgbClr val="CC3300"/>
        </a:solidFill>
        <a:ln w="25400" cap="flat" cmpd="sng" algn="ctr">
          <a:solidFill>
            <a:srgbClr val="CC3300"/>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57150" tIns="57150" rIns="57150" bIns="5715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ES" sz="1500" i="0" kern="1200" dirty="0" smtClean="0">
              <a:solidFill>
                <a:schemeClr val="tx1"/>
              </a:solidFill>
            </a:rPr>
            <a:t>FACTORES INSTITUCIONALES</a:t>
          </a:r>
          <a:endParaRPr lang="es-MX" sz="1500" i="0" kern="1200" dirty="0" smtClean="0">
            <a:solidFill>
              <a:schemeClr val="tx1"/>
            </a:solidFill>
          </a:endParaRPr>
        </a:p>
        <a:p>
          <a:pPr lvl="0" algn="ctr" defTabSz="622300">
            <a:lnSpc>
              <a:spcPct val="90000"/>
            </a:lnSpc>
            <a:spcBef>
              <a:spcPct val="0"/>
            </a:spcBef>
            <a:spcAft>
              <a:spcPct val="35000"/>
            </a:spcAft>
          </a:pPr>
          <a:endParaRPr lang="es-MX" sz="1500" kern="1200" dirty="0">
            <a:solidFill>
              <a:schemeClr val="accent3"/>
            </a:solidFill>
          </a:endParaRPr>
        </a:p>
      </dsp:txBody>
      <dsp:txXfrm>
        <a:off x="1104833" y="2088947"/>
        <a:ext cx="2085654" cy="1251392"/>
      </dsp:txXfrm>
    </dsp:sp>
    <dsp:sp modelId="{0DF3A9D4-36AD-4E54-BBD1-77E241245EF6}">
      <dsp:nvSpPr>
        <dsp:cNvPr id="0" name=""/>
        <dsp:cNvSpPr/>
      </dsp:nvSpPr>
      <dsp:spPr>
        <a:xfrm rot="5400000">
          <a:off x="1926581" y="3486336"/>
          <a:ext cx="442158" cy="517242"/>
        </a:xfrm>
        <a:prstGeom prst="rightArrow">
          <a:avLst>
            <a:gd name="adj1" fmla="val 60000"/>
            <a:gd name="adj2" fmla="val 50000"/>
          </a:avLst>
        </a:prstGeom>
        <a:gradFill rotWithShape="0">
          <a:gsLst>
            <a:gs pos="0">
              <a:srgbClr val="FFFF00"/>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5400000">
        <a:off x="1926581" y="3486336"/>
        <a:ext cx="442158" cy="517242"/>
      </dsp:txXfrm>
    </dsp:sp>
    <dsp:sp modelId="{7E2E7655-5247-44FF-A362-E028BBE0B16B}">
      <dsp:nvSpPr>
        <dsp:cNvPr id="0" name=""/>
        <dsp:cNvSpPr/>
      </dsp:nvSpPr>
      <dsp:spPr>
        <a:xfrm>
          <a:off x="1104833" y="4174602"/>
          <a:ext cx="2085654" cy="1251392"/>
        </a:xfrm>
        <a:prstGeom prst="roundRect">
          <a:avLst>
            <a:gd name="adj" fmla="val 10000"/>
          </a:avLst>
        </a:prstGeom>
        <a:solidFill>
          <a:srgbClr val="6666FF"/>
        </a:solidFill>
        <a:ln w="25400" cap="flat" cmpd="sng" algn="ctr">
          <a:solidFill>
            <a:srgbClr val="6666FF"/>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57150" tIns="57150" rIns="57150" bIns="5715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500" kern="1200" dirty="0" smtClean="0">
              <a:solidFill>
                <a:schemeClr val="tx1"/>
              </a:solidFill>
              <a:latin typeface="+mn-lt"/>
            </a:rPr>
            <a:t>FACTORES HISTÓRICOS NACIONALES</a:t>
          </a:r>
        </a:p>
        <a:p>
          <a:pPr lvl="0" algn="ctr" defTabSz="622300">
            <a:lnSpc>
              <a:spcPct val="90000"/>
            </a:lnSpc>
            <a:spcBef>
              <a:spcPct val="0"/>
            </a:spcBef>
            <a:spcAft>
              <a:spcPct val="35000"/>
            </a:spcAft>
          </a:pPr>
          <a:endParaRPr lang="es-MX" sz="1500" kern="1200" dirty="0"/>
        </a:p>
      </dsp:txBody>
      <dsp:txXfrm>
        <a:off x="1104833" y="4174602"/>
        <a:ext cx="2085654" cy="1251392"/>
      </dsp:txXfrm>
    </dsp:sp>
  </dsp:spTree>
</dsp:drawing>
</file>

<file path=ppt/diagrams/drawing9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A77B61-A2F8-42D8-8F39-04B08DAAB6E8}">
      <dsp:nvSpPr>
        <dsp:cNvPr id="0" name=""/>
        <dsp:cNvSpPr/>
      </dsp:nvSpPr>
      <dsp:spPr>
        <a:xfrm>
          <a:off x="2481284" y="100544"/>
          <a:ext cx="4100528" cy="2114963"/>
        </a:xfrm>
        <a:prstGeom prst="rightArrow">
          <a:avLst>
            <a:gd name="adj1" fmla="val 75000"/>
            <a:gd name="adj2" fmla="val 50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0" algn="ctr" defTabSz="711200">
            <a:lnSpc>
              <a:spcPct val="90000"/>
            </a:lnSpc>
            <a:spcBef>
              <a:spcPct val="0"/>
            </a:spcBef>
            <a:spcAft>
              <a:spcPct val="15000"/>
            </a:spcAft>
            <a:buChar char="••"/>
          </a:pPr>
          <a:endParaRPr lang="es-MX" sz="1600" kern="1200" dirty="0">
            <a:solidFill>
              <a:schemeClr val="bg1"/>
            </a:solidFill>
          </a:endParaRPr>
        </a:p>
        <a:p>
          <a:pPr marL="0" marR="0" lvl="1" indent="0" algn="ctr" defTabSz="914400" eaLnBrk="1" fontAlgn="auto" latinLnBrk="0" hangingPunct="1">
            <a:lnSpc>
              <a:spcPct val="100000"/>
            </a:lnSpc>
            <a:spcBef>
              <a:spcPct val="0"/>
            </a:spcBef>
            <a:spcAft>
              <a:spcPts val="0"/>
            </a:spcAft>
            <a:buClrTx/>
            <a:buSzTx/>
            <a:buFontTx/>
            <a:buChar char="••"/>
            <a:tabLst/>
            <a:defRPr/>
          </a:pPr>
          <a:r>
            <a:rPr lang="es-ES" sz="1600" kern="1200" smtClean="0"/>
            <a:t>SUPONE QUE SÓLO EXISTEN DOS PARTIDOS RELEVANTES EN EL PARLAMENTO POR LO TANTO TIENE LA MAYORIA DE LA CAMARA Y EL GOBIERNO.</a:t>
          </a:r>
          <a:endParaRPr lang="es-MX" sz="1600" kern="1200" smtClean="0"/>
        </a:p>
        <a:p>
          <a:pPr marL="171450" lvl="1" indent="0" algn="ctr" defTabSz="711200">
            <a:lnSpc>
              <a:spcPct val="90000"/>
            </a:lnSpc>
            <a:spcBef>
              <a:spcPct val="0"/>
            </a:spcBef>
            <a:spcAft>
              <a:spcPct val="15000"/>
            </a:spcAft>
            <a:buChar char="••"/>
          </a:pPr>
          <a:endParaRPr lang="es-MX" sz="1600" kern="1200" dirty="0"/>
        </a:p>
      </dsp:txBody>
      <dsp:txXfrm>
        <a:off x="2481284" y="100544"/>
        <a:ext cx="4100528" cy="2114963"/>
      </dsp:txXfrm>
    </dsp:sp>
    <dsp:sp modelId="{4DFB1E03-BCC3-4BBE-AEFF-AA650A4BE9D9}">
      <dsp:nvSpPr>
        <dsp:cNvPr id="0" name=""/>
        <dsp:cNvSpPr/>
      </dsp:nvSpPr>
      <dsp:spPr>
        <a:xfrm>
          <a:off x="0" y="142883"/>
          <a:ext cx="2409853" cy="184395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ES" sz="1600" i="0" kern="1200" dirty="0" smtClean="0"/>
            <a:t>BIPARTIDISMO PERFECTO</a:t>
          </a:r>
          <a:endParaRPr lang="es-MX" sz="1600" i="0" kern="1200" dirty="0" smtClean="0"/>
        </a:p>
        <a:p>
          <a:pPr lvl="0" algn="ctr" defTabSz="1377950">
            <a:lnSpc>
              <a:spcPct val="90000"/>
            </a:lnSpc>
            <a:spcBef>
              <a:spcPct val="0"/>
            </a:spcBef>
            <a:spcAft>
              <a:spcPct val="35000"/>
            </a:spcAft>
          </a:pPr>
          <a:endParaRPr lang="es-MX" sz="1500" i="0" kern="1200" dirty="0"/>
        </a:p>
      </dsp:txBody>
      <dsp:txXfrm>
        <a:off x="0" y="142883"/>
        <a:ext cx="2409853" cy="1843953"/>
      </dsp:txXfrm>
    </dsp:sp>
    <dsp:sp modelId="{1BA7F871-7014-41FE-9515-B14FAC792498}">
      <dsp:nvSpPr>
        <dsp:cNvPr id="0" name=""/>
        <dsp:cNvSpPr/>
      </dsp:nvSpPr>
      <dsp:spPr>
        <a:xfrm>
          <a:off x="2571755" y="2328463"/>
          <a:ext cx="4100528" cy="2132428"/>
        </a:xfrm>
        <a:prstGeom prst="rightArrow">
          <a:avLst>
            <a:gd name="adj1" fmla="val 75000"/>
            <a:gd name="adj2" fmla="val 50000"/>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10740482"/>
              <a:satOff val="48253"/>
              <a:lumOff val="33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ctr" defTabSz="711200">
            <a:lnSpc>
              <a:spcPct val="90000"/>
            </a:lnSpc>
            <a:spcBef>
              <a:spcPct val="0"/>
            </a:spcBef>
            <a:spcAft>
              <a:spcPct val="15000"/>
            </a:spcAft>
            <a:buChar char="••"/>
          </a:pPr>
          <a:endParaRPr lang="es-MX" sz="1600" kern="1200" dirty="0">
            <a:solidFill>
              <a:schemeClr val="bg1"/>
            </a:solidFill>
          </a:endParaRPr>
        </a:p>
        <a:p>
          <a:pPr marL="171450" lvl="1" indent="-171450" algn="ctr" defTabSz="711200">
            <a:lnSpc>
              <a:spcPct val="90000"/>
            </a:lnSpc>
            <a:spcBef>
              <a:spcPct val="0"/>
            </a:spcBef>
            <a:spcAft>
              <a:spcPct val="15000"/>
            </a:spcAft>
            <a:buChar char="••"/>
          </a:pPr>
          <a:r>
            <a:rPr lang="es-ES" sz="1600" kern="1200" smtClean="0"/>
            <a:t>SE PRODUCE EN AQUELLOS CASOS EN LOS QUE LOS DOS PARTIDOS MAYORES OBTIENEN AL ME­NOS EL 80 % DE LOS VOTOS SIN ALCANZAR EL 90 %.</a:t>
          </a:r>
          <a:endParaRPr lang="es-MX" sz="1600" kern="1200" dirty="0"/>
        </a:p>
      </dsp:txBody>
      <dsp:txXfrm>
        <a:off x="2571755" y="2328463"/>
        <a:ext cx="4100528" cy="2132428"/>
      </dsp:txXfrm>
    </dsp:sp>
    <dsp:sp modelId="{845FE34C-F162-4BA2-84F4-4AA030C2C269}">
      <dsp:nvSpPr>
        <dsp:cNvPr id="0" name=""/>
        <dsp:cNvSpPr/>
      </dsp:nvSpPr>
      <dsp:spPr>
        <a:xfrm>
          <a:off x="71444" y="2548199"/>
          <a:ext cx="2590795" cy="169270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ES" sz="1600" i="0" kern="1200" dirty="0" smtClean="0"/>
            <a:t>BIPARTIDISMO IMPERFECTO</a:t>
          </a:r>
          <a:endParaRPr lang="es-MX" sz="1600" i="0" kern="1200" dirty="0" smtClean="0"/>
        </a:p>
        <a:p>
          <a:pPr lvl="0" algn="ctr" defTabSz="666750">
            <a:lnSpc>
              <a:spcPct val="90000"/>
            </a:lnSpc>
            <a:spcBef>
              <a:spcPct val="0"/>
            </a:spcBef>
            <a:spcAft>
              <a:spcPct val="35000"/>
            </a:spcAft>
          </a:pPr>
          <a:endParaRPr lang="es-MX" sz="1500" i="0" kern="1200" dirty="0"/>
        </a:p>
      </dsp:txBody>
      <dsp:txXfrm>
        <a:off x="71444" y="2548199"/>
        <a:ext cx="2590795" cy="1692700"/>
      </dsp:txXfrm>
    </dsp:sp>
  </dsp:spTree>
</dsp:drawing>
</file>

<file path=ppt/diagrams/drawing9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AC7252-CE46-4075-92E9-31D1E15042A8}">
      <dsp:nvSpPr>
        <dsp:cNvPr id="0" name=""/>
        <dsp:cNvSpPr/>
      </dsp:nvSpPr>
      <dsp:spPr>
        <a:xfrm>
          <a:off x="27746" y="-151716"/>
          <a:ext cx="4981148" cy="1713444"/>
        </a:xfrm>
        <a:prstGeom prst="roundRect">
          <a:avLst>
            <a:gd name="adj" fmla="val 10000"/>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MX" sz="1800" b="1" kern="1200" dirty="0" smtClean="0"/>
            <a:t>SISTEMAS PLURIPARTIDISTAS: </a:t>
          </a:r>
        </a:p>
        <a:p>
          <a:pPr marL="0" marR="0" lvl="0" indent="0" algn="l" defTabSz="1066800" eaLnBrk="1" fontAlgn="auto" latinLnBrk="0" hangingPunct="1">
            <a:lnSpc>
              <a:spcPct val="90000"/>
            </a:lnSpc>
            <a:spcBef>
              <a:spcPct val="0"/>
            </a:spcBef>
            <a:spcAft>
              <a:spcPct val="35000"/>
            </a:spcAft>
            <a:buClrTx/>
            <a:buSzTx/>
            <a:buFontTx/>
            <a:buNone/>
            <a:tabLst/>
            <a:defRPr/>
          </a:pPr>
          <a:endParaRPr lang="es-MX" sz="1600" kern="1200" dirty="0" smtClean="0"/>
        </a:p>
        <a:p>
          <a:pPr marL="0" marR="0" lvl="0" indent="0" algn="ctr" defTabSz="1066800" eaLnBrk="1" fontAlgn="auto" latinLnBrk="0" hangingPunct="1">
            <a:lnSpc>
              <a:spcPct val="90000"/>
            </a:lnSpc>
            <a:spcBef>
              <a:spcPct val="0"/>
            </a:spcBef>
            <a:spcAft>
              <a:spcPct val="35000"/>
            </a:spcAft>
            <a:buClrTx/>
            <a:buSzTx/>
            <a:buFontTx/>
            <a:buNone/>
            <a:tabLst/>
            <a:defRPr/>
          </a:pPr>
          <a:r>
            <a:rPr lang="es-MX" sz="1600" kern="1200" dirty="0" smtClean="0"/>
            <a:t>TIENE SENTIDO UN AUTORITARISMO O TOTALITARISMO MONOPARTIDISTA</a:t>
          </a:r>
        </a:p>
        <a:p>
          <a:pPr lvl="0" algn="l" defTabSz="1066800">
            <a:lnSpc>
              <a:spcPct val="90000"/>
            </a:lnSpc>
            <a:spcBef>
              <a:spcPct val="0"/>
            </a:spcBef>
            <a:spcAft>
              <a:spcPct val="35000"/>
            </a:spcAft>
          </a:pPr>
          <a:endParaRPr lang="es-MX" sz="1900" kern="1200" dirty="0"/>
        </a:p>
      </dsp:txBody>
      <dsp:txXfrm>
        <a:off x="27746" y="-151716"/>
        <a:ext cx="3705603" cy="1713444"/>
      </dsp:txXfrm>
    </dsp:sp>
    <dsp:sp modelId="{0433D8C6-514B-4414-BBC7-347A56542F41}">
      <dsp:nvSpPr>
        <dsp:cNvPr id="0" name=""/>
        <dsp:cNvSpPr/>
      </dsp:nvSpPr>
      <dsp:spPr>
        <a:xfrm>
          <a:off x="425984" y="1466838"/>
          <a:ext cx="5086385" cy="1178727"/>
        </a:xfrm>
        <a:prstGeom prst="roundRect">
          <a:avLst>
            <a:gd name="adj" fmla="val 10000"/>
          </a:avLst>
        </a:prstGeom>
        <a:solidFill>
          <a:schemeClr val="accent2">
            <a:shade val="80000"/>
            <a:hueOff val="-11957"/>
            <a:satOff val="-1341"/>
            <a:lumOff val="85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2900" u="none" kern="1200" dirty="0" smtClean="0"/>
            <a:t>SE SUBDIVIDE EN:</a:t>
          </a:r>
        </a:p>
        <a:p>
          <a:pPr lvl="0" algn="l" defTabSz="1733550">
            <a:lnSpc>
              <a:spcPct val="90000"/>
            </a:lnSpc>
            <a:spcBef>
              <a:spcPct val="0"/>
            </a:spcBef>
            <a:spcAft>
              <a:spcPct val="35000"/>
            </a:spcAft>
          </a:pPr>
          <a:endParaRPr lang="es-MX" sz="2900" u="none" kern="1200" dirty="0"/>
        </a:p>
      </dsp:txBody>
      <dsp:txXfrm>
        <a:off x="425984" y="1466838"/>
        <a:ext cx="3894228" cy="1178727"/>
      </dsp:txXfrm>
    </dsp:sp>
    <dsp:sp modelId="{82FB7785-80A7-4EA4-8C1B-0B4F1CAA2E1B}">
      <dsp:nvSpPr>
        <dsp:cNvPr id="0" name=""/>
        <dsp:cNvSpPr/>
      </dsp:nvSpPr>
      <dsp:spPr>
        <a:xfrm>
          <a:off x="845611" y="2859879"/>
          <a:ext cx="5086385" cy="1178727"/>
        </a:xfrm>
        <a:prstGeom prst="roundRect">
          <a:avLst>
            <a:gd name="adj" fmla="val 10000"/>
          </a:avLst>
        </a:prstGeom>
        <a:solidFill>
          <a:schemeClr val="accent2">
            <a:shade val="80000"/>
            <a:hueOff val="-23915"/>
            <a:satOff val="-2683"/>
            <a:lumOff val="171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400" i="0" kern="1200" dirty="0" smtClean="0"/>
            <a:t>PLURIPARTIDISMO APARENCIAL: LOS PARTIDOS SATÉLITES CARECEN DE AUTONOMÍA, DE SUSTANCIA POLÍTICA, Y AUN DE EXISTENCIA REA</a:t>
          </a:r>
        </a:p>
        <a:p>
          <a:pPr lvl="0" algn="ctr" defTabSz="755650">
            <a:lnSpc>
              <a:spcPct val="90000"/>
            </a:lnSpc>
            <a:spcBef>
              <a:spcPct val="0"/>
            </a:spcBef>
            <a:spcAft>
              <a:spcPct val="35000"/>
            </a:spcAft>
          </a:pPr>
          <a:endParaRPr lang="es-MX" sz="1400" i="0" kern="1200" dirty="0"/>
        </a:p>
      </dsp:txBody>
      <dsp:txXfrm>
        <a:off x="845611" y="2859879"/>
        <a:ext cx="3900586" cy="1178726"/>
      </dsp:txXfrm>
    </dsp:sp>
    <dsp:sp modelId="{80A1D9E3-32A8-4D37-8503-A34D402A6C65}">
      <dsp:nvSpPr>
        <dsp:cNvPr id="0" name=""/>
        <dsp:cNvSpPr/>
      </dsp:nvSpPr>
      <dsp:spPr>
        <a:xfrm>
          <a:off x="1271596" y="4133155"/>
          <a:ext cx="5086385" cy="1418256"/>
        </a:xfrm>
        <a:prstGeom prst="roundRect">
          <a:avLst>
            <a:gd name="adj" fmla="val 10000"/>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400" i="0" kern="1200" dirty="0" smtClean="0"/>
            <a:t>PLURIPARTIDISMO DEPENDIENTE: </a:t>
          </a:r>
        </a:p>
        <a:p>
          <a:pPr marL="0" marR="0" lvl="0" indent="0" algn="ctr" defTabSz="977900" eaLnBrk="1" fontAlgn="auto" latinLnBrk="0" hangingPunct="1">
            <a:lnSpc>
              <a:spcPct val="90000"/>
            </a:lnSpc>
            <a:spcBef>
              <a:spcPct val="0"/>
            </a:spcBef>
            <a:spcAft>
              <a:spcPct val="35000"/>
            </a:spcAft>
            <a:buClrTx/>
            <a:buSzTx/>
            <a:buFontTx/>
            <a:buNone/>
            <a:tabLst/>
            <a:defRPr/>
          </a:pPr>
          <a:r>
            <a:rPr lang="es-MX" sz="1400" i="0" kern="1200" dirty="0" smtClean="0"/>
            <a:t>LOS PARTIDOS SATÉLITES CARECEN DE AUTÉNTICA AUTONOMÍA POLÍTICA Y HAN DE ASUMIR LOS CONTENIDOS PROGRAMÁTICOS SUSTANCIALES DEL PARTIDO DEL ESTADO,</a:t>
          </a:r>
        </a:p>
        <a:p>
          <a:pPr lvl="0" algn="l" defTabSz="977900">
            <a:lnSpc>
              <a:spcPct val="90000"/>
            </a:lnSpc>
            <a:spcBef>
              <a:spcPct val="0"/>
            </a:spcBef>
            <a:spcAft>
              <a:spcPct val="35000"/>
            </a:spcAft>
          </a:pPr>
          <a:endParaRPr lang="es-MX" sz="1400" i="0" kern="1200" dirty="0"/>
        </a:p>
      </dsp:txBody>
      <dsp:txXfrm>
        <a:off x="1271596" y="4133155"/>
        <a:ext cx="3894228" cy="1418256"/>
      </dsp:txXfrm>
    </dsp:sp>
    <dsp:sp modelId="{8F977E74-B90B-415E-B903-2784C18EC743}">
      <dsp:nvSpPr>
        <dsp:cNvPr id="0" name=""/>
        <dsp:cNvSpPr/>
      </dsp:nvSpPr>
      <dsp:spPr>
        <a:xfrm>
          <a:off x="4320213" y="976594"/>
          <a:ext cx="766172" cy="766172"/>
        </a:xfrm>
        <a:prstGeom prst="downArrow">
          <a:avLst>
            <a:gd name="adj1" fmla="val 55000"/>
            <a:gd name="adj2" fmla="val 45000"/>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es-MX" sz="3400" kern="1200"/>
        </a:p>
      </dsp:txBody>
      <dsp:txXfrm>
        <a:off x="4320213" y="976594"/>
        <a:ext cx="766172" cy="766172"/>
      </dsp:txXfrm>
    </dsp:sp>
    <dsp:sp modelId="{5A30BC6B-D3FA-463F-9037-61C524EDE5EF}">
      <dsp:nvSpPr>
        <dsp:cNvPr id="0" name=""/>
        <dsp:cNvSpPr/>
      </dsp:nvSpPr>
      <dsp:spPr>
        <a:xfrm>
          <a:off x="4746197" y="2369635"/>
          <a:ext cx="766172" cy="766172"/>
        </a:xfrm>
        <a:prstGeom prst="downArrow">
          <a:avLst>
            <a:gd name="adj1" fmla="val 55000"/>
            <a:gd name="adj2" fmla="val 45000"/>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es-MX" sz="3400" kern="1200"/>
        </a:p>
      </dsp:txBody>
      <dsp:txXfrm>
        <a:off x="4746197" y="2369635"/>
        <a:ext cx="766172" cy="766172"/>
      </dsp:txXfrm>
    </dsp:sp>
    <dsp:sp modelId="{CEA96A6B-936D-4542-92B5-EB22CFBBF254}">
      <dsp:nvSpPr>
        <dsp:cNvPr id="0" name=""/>
        <dsp:cNvSpPr/>
      </dsp:nvSpPr>
      <dsp:spPr>
        <a:xfrm>
          <a:off x="5165824" y="3762676"/>
          <a:ext cx="766172" cy="766172"/>
        </a:xfrm>
        <a:prstGeom prst="downArrow">
          <a:avLst>
            <a:gd name="adj1" fmla="val 55000"/>
            <a:gd name="adj2" fmla="val 45000"/>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es-MX" sz="3400" kern="1200"/>
        </a:p>
      </dsp:txBody>
      <dsp:txXfrm>
        <a:off x="5165824" y="3762676"/>
        <a:ext cx="766172" cy="766172"/>
      </dsp:txXfrm>
    </dsp:sp>
  </dsp:spTree>
</dsp:drawing>
</file>

<file path=ppt/diagrams/drawing9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ACEBA5E-9E75-4B95-BC72-66FF4A2EA602}">
      <dsp:nvSpPr>
        <dsp:cNvPr id="0" name=""/>
        <dsp:cNvSpPr/>
      </dsp:nvSpPr>
      <dsp:spPr>
        <a:xfrm rot="16200000">
          <a:off x="-1734687" y="1734687"/>
          <a:ext cx="4818082" cy="1348706"/>
        </a:xfrm>
        <a:prstGeom prst="flowChartManualOperati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0" rIns="70817" bIns="0" numCol="1" spcCol="1270" anchor="ctr" anchorCtr="0">
          <a:noAutofit/>
        </a:bodyPr>
        <a:lstStyle/>
        <a:p>
          <a:pPr lvl="0" algn="ctr" defTabSz="488950">
            <a:lnSpc>
              <a:spcPct val="90000"/>
            </a:lnSpc>
            <a:spcBef>
              <a:spcPct val="0"/>
            </a:spcBef>
            <a:spcAft>
              <a:spcPct val="35000"/>
            </a:spcAft>
          </a:pPr>
          <a:r>
            <a:rPr lang="es-MX" sz="1100" kern="1200" dirty="0" smtClean="0"/>
            <a:t>U</a:t>
          </a:r>
          <a:r>
            <a:rPr lang="es-MX" sz="1100" b="1" kern="1200" dirty="0" smtClean="0"/>
            <a:t>NIPARTIDISMO </a:t>
          </a:r>
        </a:p>
        <a:p>
          <a:pPr lvl="0" algn="ctr" defTabSz="488950">
            <a:lnSpc>
              <a:spcPct val="90000"/>
            </a:lnSpc>
            <a:spcBef>
              <a:spcPct val="0"/>
            </a:spcBef>
            <a:spcAft>
              <a:spcPct val="35000"/>
            </a:spcAft>
          </a:pPr>
          <a:r>
            <a:rPr lang="es-MX" sz="1100" kern="1200" dirty="0" smtClean="0"/>
            <a:t>ES EL ESTADO DE PARTIDO ÚNICO,IMPLICA LA SUPRESION DE TODOS LOS PARTIDOS POR UNO SOLO.SE DIVIDE EN:</a:t>
          </a:r>
          <a:endParaRPr lang="es-MX" sz="1100" kern="1200" dirty="0"/>
        </a:p>
      </dsp:txBody>
      <dsp:txXfrm rot="16200000">
        <a:off x="-1734687" y="1734687"/>
        <a:ext cx="4818082" cy="1348706"/>
      </dsp:txXfrm>
    </dsp:sp>
    <dsp:sp modelId="{3D87BC1E-EC31-48D3-A164-5BF47EDD0903}">
      <dsp:nvSpPr>
        <dsp:cNvPr id="0" name=""/>
        <dsp:cNvSpPr/>
      </dsp:nvSpPr>
      <dsp:spPr>
        <a:xfrm rot="16200000">
          <a:off x="-321665" y="1702927"/>
          <a:ext cx="4818082" cy="1412227"/>
        </a:xfrm>
        <a:prstGeom prst="flowChartManualOperati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es-MX" sz="1400" b="1" i="0" kern="1200" dirty="0" smtClean="0"/>
            <a:t>LOS PARTIDOS ÚNICOS DE TIPO COMUNISTA</a:t>
          </a:r>
        </a:p>
        <a:p>
          <a:pPr lvl="0" algn="ctr" defTabSz="622300">
            <a:lnSpc>
              <a:spcPct val="90000"/>
            </a:lnSpc>
            <a:spcBef>
              <a:spcPct val="0"/>
            </a:spcBef>
            <a:spcAft>
              <a:spcPct val="35000"/>
            </a:spcAft>
          </a:pPr>
          <a:r>
            <a:rPr lang="es-MX" sz="1400" i="0" kern="1200" dirty="0" smtClean="0"/>
            <a:t>CUENTAN CON UNA IDEOLOGIA GLOBAL Y SALVIFICA.</a:t>
          </a:r>
          <a:endParaRPr lang="es-MX" sz="1400" i="0" kern="1200" dirty="0"/>
        </a:p>
      </dsp:txBody>
      <dsp:txXfrm rot="16200000">
        <a:off x="-321665" y="1702927"/>
        <a:ext cx="4818082" cy="1412227"/>
      </dsp:txXfrm>
    </dsp:sp>
    <dsp:sp modelId="{F080C2CB-AB5E-4175-A321-42C3FAE3DF38}">
      <dsp:nvSpPr>
        <dsp:cNvPr id="0" name=""/>
        <dsp:cNvSpPr/>
      </dsp:nvSpPr>
      <dsp:spPr>
        <a:xfrm rot="16200000">
          <a:off x="1150226" y="1684563"/>
          <a:ext cx="4818082" cy="1448955"/>
        </a:xfrm>
        <a:prstGeom prst="flowChartManualOperati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es-MX" sz="1400" b="1" i="0" kern="1200" dirty="0" smtClean="0"/>
            <a:t>LOS PARTIDOS ÚNICOS DE TIPO FASCISTA </a:t>
          </a:r>
        </a:p>
        <a:p>
          <a:pPr lvl="0" algn="ctr" defTabSz="622300">
            <a:lnSpc>
              <a:spcPct val="90000"/>
            </a:lnSpc>
            <a:spcBef>
              <a:spcPct val="0"/>
            </a:spcBef>
            <a:spcAft>
              <a:spcPct val="35000"/>
            </a:spcAft>
          </a:pPr>
          <a:r>
            <a:rPr lang="es-MX" sz="1400" b="0" i="0" kern="1200" dirty="0" smtClean="0"/>
            <a:t>SE CARACTERIZA TENER UN LIDER CARISMATICO Y POR CONTAR CON UNA ESTRUCTURA DIVERSIFICADA EN EL ESTADO</a:t>
          </a:r>
          <a:r>
            <a:rPr lang="es-MX" sz="1600" b="0" i="0" kern="1200" dirty="0" smtClean="0"/>
            <a:t>.</a:t>
          </a:r>
          <a:endParaRPr lang="es-MX" sz="1600" b="1" i="0" kern="1200" dirty="0"/>
        </a:p>
      </dsp:txBody>
      <dsp:txXfrm rot="16200000">
        <a:off x="1150226" y="1684563"/>
        <a:ext cx="4818082" cy="1448955"/>
      </dsp:txXfrm>
    </dsp:sp>
    <dsp:sp modelId="{F700E037-EC84-474D-82B5-0437B50C352F}">
      <dsp:nvSpPr>
        <dsp:cNvPr id="0" name=""/>
        <dsp:cNvSpPr/>
      </dsp:nvSpPr>
      <dsp:spPr>
        <a:xfrm rot="16200000">
          <a:off x="2808583" y="1542481"/>
          <a:ext cx="4818082" cy="1733118"/>
        </a:xfrm>
        <a:prstGeom prst="flowChartManualOperati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es-MX" sz="1400" b="1" i="0" kern="1200" dirty="0" smtClean="0"/>
            <a:t>LOS PARTIDOS ÚNICOS DEL TERCER MUNDO</a:t>
          </a:r>
        </a:p>
        <a:p>
          <a:pPr lvl="0" algn="ctr" defTabSz="622300">
            <a:lnSpc>
              <a:spcPct val="90000"/>
            </a:lnSpc>
            <a:spcBef>
              <a:spcPct val="0"/>
            </a:spcBef>
            <a:spcAft>
              <a:spcPct val="35000"/>
            </a:spcAft>
          </a:pPr>
          <a:r>
            <a:rPr lang="es-MX" sz="1400" kern="1200" dirty="0" smtClean="0"/>
            <a:t>SUELEN CONSTITUIR PARTE DE LA FACHADA OCCIDENTALIZADA DEL PAÍS CORRESPONDIENTE</a:t>
          </a:r>
          <a:endParaRPr lang="es-MX" sz="1400" b="1" i="0" kern="1200" dirty="0" smtClean="0"/>
        </a:p>
        <a:p>
          <a:pPr lvl="0" algn="ctr" defTabSz="622300">
            <a:lnSpc>
              <a:spcPct val="90000"/>
            </a:lnSpc>
            <a:spcBef>
              <a:spcPct val="0"/>
            </a:spcBef>
            <a:spcAft>
              <a:spcPct val="35000"/>
            </a:spcAft>
          </a:pPr>
          <a:endParaRPr lang="es-MX" sz="1400" b="0" i="0" kern="1200" dirty="0"/>
        </a:p>
      </dsp:txBody>
      <dsp:txXfrm rot="16200000">
        <a:off x="2808583" y="1542481"/>
        <a:ext cx="4818082" cy="1733118"/>
      </dsp:txXfrm>
    </dsp:sp>
  </dsp:spTree>
</dsp:drawing>
</file>

<file path=ppt/diagrams/drawing9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C83131-FE7D-4310-BFA5-84B72C29DF44}">
      <dsp:nvSpPr>
        <dsp:cNvPr id="0" name=""/>
        <dsp:cNvSpPr/>
      </dsp:nvSpPr>
      <dsp:spPr>
        <a:xfrm>
          <a:off x="2896987" y="2782538"/>
          <a:ext cx="2323156" cy="1978990"/>
        </a:xfrm>
        <a:prstGeom prst="ellips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b="1" kern="1200" dirty="0" smtClean="0"/>
            <a:t>LAS DIFERENCIAS EFECTIVAS GIRAN EN TORNO A TRES CUESTIONES</a:t>
          </a:r>
          <a:endParaRPr lang="es-MX" sz="1400" b="1" kern="1200" dirty="0"/>
        </a:p>
      </dsp:txBody>
      <dsp:txXfrm>
        <a:off x="2896987" y="2782538"/>
        <a:ext cx="2323156" cy="1978990"/>
      </dsp:txXfrm>
    </dsp:sp>
    <dsp:sp modelId="{354CD065-000E-40F7-BB86-C5CC490D2A97}">
      <dsp:nvSpPr>
        <dsp:cNvPr id="0" name=""/>
        <dsp:cNvSpPr/>
      </dsp:nvSpPr>
      <dsp:spPr>
        <a:xfrm rot="15998731">
          <a:off x="3784025" y="2257388"/>
          <a:ext cx="373219" cy="658079"/>
        </a:xfrm>
        <a:prstGeom prst="rightArrow">
          <a:avLst>
            <a:gd name="adj1" fmla="val 60000"/>
            <a:gd name="adj2" fmla="val 50000"/>
          </a:avLst>
        </a:prstGeom>
        <a:solidFill>
          <a:srgbClr val="0066F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es-MX" sz="2800" kern="1200"/>
        </a:p>
      </dsp:txBody>
      <dsp:txXfrm rot="15998731">
        <a:off x="3784025" y="2257388"/>
        <a:ext cx="373219" cy="658079"/>
      </dsp:txXfrm>
    </dsp:sp>
    <dsp:sp modelId="{5670B0FC-934B-4CB1-B51E-D4C2168B6F31}">
      <dsp:nvSpPr>
        <dsp:cNvPr id="0" name=""/>
        <dsp:cNvSpPr/>
      </dsp:nvSpPr>
      <dsp:spPr>
        <a:xfrm>
          <a:off x="2768066" y="468941"/>
          <a:ext cx="2232636" cy="1909068"/>
        </a:xfrm>
        <a:prstGeom prst="ellipse">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POR SU RELACIÓN CON LOS DEMÁS APARATOS, RELACIÓN QUE DETERMINA SU EFECTIVA POSICIÓN EN EL ESTADO.</a:t>
          </a:r>
          <a:endParaRPr lang="es-MX" sz="1400" kern="1200" dirty="0"/>
        </a:p>
      </dsp:txBody>
      <dsp:txXfrm>
        <a:off x="2768066" y="468941"/>
        <a:ext cx="2232636" cy="1909068"/>
      </dsp:txXfrm>
    </dsp:sp>
    <dsp:sp modelId="{48F754A0-9BF1-4CF9-968D-87767517040F}">
      <dsp:nvSpPr>
        <dsp:cNvPr id="0" name=""/>
        <dsp:cNvSpPr/>
      </dsp:nvSpPr>
      <dsp:spPr>
        <a:xfrm rot="1738911">
          <a:off x="5081453" y="4059288"/>
          <a:ext cx="163290" cy="649083"/>
        </a:xfrm>
        <a:prstGeom prst="rightArrow">
          <a:avLst>
            <a:gd name="adj1" fmla="val 60000"/>
            <a:gd name="adj2" fmla="val 50000"/>
          </a:avLst>
        </a:prstGeom>
        <a:solidFill>
          <a:srgbClr val="0066F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s-MX" sz="2700" kern="1200"/>
        </a:p>
      </dsp:txBody>
      <dsp:txXfrm rot="1738911">
        <a:off x="5081453" y="4059288"/>
        <a:ext cx="163290" cy="649083"/>
      </dsp:txXfrm>
    </dsp:sp>
    <dsp:sp modelId="{6004AE91-CC75-4E2B-9892-7ADD12964926}">
      <dsp:nvSpPr>
        <dsp:cNvPr id="0" name=""/>
        <dsp:cNvSpPr/>
      </dsp:nvSpPr>
      <dsp:spPr>
        <a:xfrm>
          <a:off x="5150480" y="4001081"/>
          <a:ext cx="2089837" cy="1909068"/>
        </a:xfrm>
        <a:prstGeom prst="ellipse">
          <a:avLst/>
        </a:prstGeom>
        <a:solidFill>
          <a:schemeClr val="accent5">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POR SU RELACIÓN CON LOS GRUPOS SOCIALES. </a:t>
          </a:r>
          <a:endParaRPr lang="es-MX" sz="1400" kern="1200" dirty="0"/>
        </a:p>
      </dsp:txBody>
      <dsp:txXfrm>
        <a:off x="5150480" y="4001081"/>
        <a:ext cx="2089837" cy="1909068"/>
      </dsp:txXfrm>
    </dsp:sp>
    <dsp:sp modelId="{B281640F-C6ED-4AD4-8E4D-84ABCB072F33}">
      <dsp:nvSpPr>
        <dsp:cNvPr id="0" name=""/>
        <dsp:cNvSpPr/>
      </dsp:nvSpPr>
      <dsp:spPr>
        <a:xfrm rot="8843873">
          <a:off x="2243007" y="3834362"/>
          <a:ext cx="633943" cy="649083"/>
        </a:xfrm>
        <a:prstGeom prst="rightArrow">
          <a:avLst>
            <a:gd name="adj1" fmla="val 60000"/>
            <a:gd name="adj2" fmla="val 50000"/>
          </a:avLst>
        </a:prstGeom>
        <a:solidFill>
          <a:srgbClr val="0066F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s-MX" sz="2700" kern="1200"/>
        </a:p>
      </dsp:txBody>
      <dsp:txXfrm rot="8843873">
        <a:off x="2243007" y="3834362"/>
        <a:ext cx="633943" cy="649083"/>
      </dsp:txXfrm>
    </dsp:sp>
    <dsp:sp modelId="{1F946DB1-3D41-4802-B5CC-A91834AE6718}">
      <dsp:nvSpPr>
        <dsp:cNvPr id="0" name=""/>
        <dsp:cNvSpPr/>
      </dsp:nvSpPr>
      <dsp:spPr>
        <a:xfrm>
          <a:off x="691513" y="4362085"/>
          <a:ext cx="2438510" cy="1567268"/>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EL ENCUADRAMIENTO DE LAS MASAS Y LA MOVILIZACIÓN POLÍTICA. </a:t>
          </a:r>
          <a:endParaRPr lang="es-MX" sz="1400" kern="1200" dirty="0"/>
        </a:p>
      </dsp:txBody>
      <dsp:txXfrm>
        <a:off x="691513" y="4362085"/>
        <a:ext cx="2438510" cy="1567268"/>
      </dsp:txXfrm>
    </dsp:sp>
  </dsp:spTree>
</dsp:drawing>
</file>

<file path=ppt/diagrams/drawing9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43254C0-DFAA-4584-9779-C4DB29806937}">
      <dsp:nvSpPr>
        <dsp:cNvPr id="0" name=""/>
        <dsp:cNvSpPr/>
      </dsp:nvSpPr>
      <dsp:spPr>
        <a:xfrm>
          <a:off x="1539" y="174012"/>
          <a:ext cx="2791793" cy="2307054"/>
        </a:xfrm>
        <a:prstGeom prst="ellips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solidFill>
                <a:schemeClr val="bg1"/>
              </a:solidFill>
              <a:latin typeface="+mn-lt"/>
            </a:rPr>
            <a:t>SE PRODUCE EN AQUELLOS SUPUESTOS EN LOS QUE UN SOLO PARTIDO VENCE SISTEMÁTICAMENTE  EN LAS ELECCIONES A TODOS LOS NIVELES</a:t>
          </a:r>
          <a:endParaRPr lang="es-MX" sz="1400" kern="1200" dirty="0">
            <a:solidFill>
              <a:schemeClr val="bg1"/>
            </a:solidFill>
            <a:latin typeface="+mn-lt"/>
          </a:endParaRPr>
        </a:p>
      </dsp:txBody>
      <dsp:txXfrm>
        <a:off x="1539" y="174012"/>
        <a:ext cx="2791793" cy="2307054"/>
      </dsp:txXfrm>
    </dsp:sp>
    <dsp:sp modelId="{F2A618B0-F4C4-4266-B44A-5BA199E6965D}">
      <dsp:nvSpPr>
        <dsp:cNvPr id="0" name=""/>
        <dsp:cNvSpPr/>
      </dsp:nvSpPr>
      <dsp:spPr>
        <a:xfrm>
          <a:off x="1007980" y="2590115"/>
          <a:ext cx="778911" cy="778911"/>
        </a:xfrm>
        <a:prstGeom prst="mathPlus">
          <a:avLst/>
        </a:prstGeom>
        <a:solidFill>
          <a:srgbClr val="FF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1007980" y="2590115"/>
        <a:ext cx="778911" cy="778911"/>
      </dsp:txXfrm>
    </dsp:sp>
    <dsp:sp modelId="{DA340199-EDFF-4689-BF1B-B770C14264F7}">
      <dsp:nvSpPr>
        <dsp:cNvPr id="0" name=""/>
        <dsp:cNvSpPr/>
      </dsp:nvSpPr>
      <dsp:spPr>
        <a:xfrm>
          <a:off x="20058" y="3478074"/>
          <a:ext cx="2754754" cy="1848638"/>
        </a:xfrm>
        <a:prstGeom prst="ellipse">
          <a:avLst/>
        </a:prstGeom>
        <a:solidFill>
          <a:srgbClr val="FF99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solidFill>
                <a:schemeClr val="bg1"/>
              </a:solidFill>
              <a:latin typeface="+mn-lt"/>
            </a:rPr>
            <a:t>OBTIENE LA MAYORIA EN LA PRÁCTICA TOTALIDAD DE LAS INSTITUCIONES PÚBLICAS Y MONOPOLIZANDO EL PODER EN CONSECUENCIA </a:t>
          </a:r>
          <a:endParaRPr lang="es-MX" sz="1400" kern="1200" dirty="0">
            <a:solidFill>
              <a:schemeClr val="bg1"/>
            </a:solidFill>
            <a:latin typeface="+mn-lt"/>
          </a:endParaRPr>
        </a:p>
      </dsp:txBody>
      <dsp:txXfrm>
        <a:off x="20058" y="3478074"/>
        <a:ext cx="2754754" cy="1848638"/>
      </dsp:txXfrm>
    </dsp:sp>
    <dsp:sp modelId="{35C385A1-0829-4C63-8623-8AD689DBC844}">
      <dsp:nvSpPr>
        <dsp:cNvPr id="0" name=""/>
        <dsp:cNvSpPr/>
      </dsp:nvSpPr>
      <dsp:spPr>
        <a:xfrm rot="35591">
          <a:off x="2375421" y="2588013"/>
          <a:ext cx="994300" cy="499577"/>
        </a:xfrm>
        <a:prstGeom prst="rightArrow">
          <a:avLst>
            <a:gd name="adj1" fmla="val 60000"/>
            <a:gd name="adj2" fmla="val 50000"/>
          </a:avLst>
        </a:prstGeom>
        <a:solidFill>
          <a:srgbClr val="0066F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rot="35591">
        <a:off x="2375421" y="2588013"/>
        <a:ext cx="994300" cy="499577"/>
      </dsp:txXfrm>
    </dsp:sp>
    <dsp:sp modelId="{1EA0A567-FA69-4FD6-A48B-88DBAC98FFB3}">
      <dsp:nvSpPr>
        <dsp:cNvPr id="0" name=""/>
        <dsp:cNvSpPr/>
      </dsp:nvSpPr>
      <dsp:spPr>
        <a:xfrm>
          <a:off x="3590443" y="1444021"/>
          <a:ext cx="2685901" cy="2685901"/>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bg1"/>
              </a:solidFill>
              <a:latin typeface="Gill Sans MT" pitchFamily="32" charset="0"/>
              <a:ea typeface="Calibri" charset="0"/>
              <a:cs typeface="Calibri" charset="0"/>
            </a:rPr>
            <a:t>SISTEMAS DE PARTIDOS HEGEMONICO O ULTRADOMINANTE</a:t>
          </a:r>
          <a:endParaRPr lang="es-MX" sz="1500" kern="1200" dirty="0">
            <a:solidFill>
              <a:schemeClr val="bg1"/>
            </a:solidFill>
          </a:endParaRPr>
        </a:p>
      </dsp:txBody>
      <dsp:txXfrm>
        <a:off x="3590443" y="1444021"/>
        <a:ext cx="2685901" cy="2685901"/>
      </dsp:txXfrm>
    </dsp:sp>
  </dsp:spTree>
</dsp:drawing>
</file>

<file path=ppt/diagrams/drawing9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9BFDB03-0DD7-4D9B-B62E-0B63FFCE2B1C}">
      <dsp:nvSpPr>
        <dsp:cNvPr id="0" name=""/>
        <dsp:cNvSpPr/>
      </dsp:nvSpPr>
      <dsp:spPr>
        <a:xfrm>
          <a:off x="4774290" y="506439"/>
          <a:ext cx="2585431" cy="2585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500" b="0" i="0" u="none" strike="noStrike" kern="1200" cap="none" normalizeH="0" baseline="0" dirty="0" smtClean="0">
              <a:ln>
                <a:noFill/>
              </a:ln>
              <a:solidFill>
                <a:schemeClr val="tx1"/>
              </a:solidFill>
              <a:effectLst/>
              <a:latin typeface="Arial" charset="0"/>
            </a:rPr>
            <a:t>Los elementos que caracterizan su</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500" b="0" i="0" u="none" strike="noStrike" kern="1200" cap="none" normalizeH="0" baseline="0" dirty="0" smtClean="0">
              <a:ln>
                <a:noFill/>
              </a:ln>
              <a:solidFill>
                <a:schemeClr val="tx1"/>
              </a:solidFill>
              <a:effectLst/>
              <a:latin typeface="Arial" charset="0"/>
            </a:rPr>
            <a:t> estructura: cantidad de partidos,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500" b="0" i="0" u="none" strike="noStrike" kern="1200" cap="none" normalizeH="0" baseline="0" dirty="0" smtClean="0">
              <a:ln>
                <a:noFill/>
              </a:ln>
              <a:solidFill>
                <a:schemeClr val="tx1"/>
              </a:solidFill>
              <a:effectLst/>
              <a:latin typeface="Arial" charset="0"/>
            </a:rPr>
            <a:t> las relaciones entre sí,</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500" b="0" i="0" u="none" strike="noStrike" kern="1200" cap="none" normalizeH="0" baseline="0" dirty="0" smtClean="0">
              <a:ln>
                <a:noFill/>
              </a:ln>
              <a:solidFill>
                <a:schemeClr val="tx1"/>
              </a:solidFill>
              <a:effectLst/>
              <a:latin typeface="Arial" charset="0"/>
            </a:rPr>
            <a:t> tanto respecto a la magnitud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500" b="0" i="0" u="none" strike="noStrike" kern="1200" cap="none" normalizeH="0" baseline="0" dirty="0" smtClean="0">
              <a:ln>
                <a:noFill/>
              </a:ln>
              <a:solidFill>
                <a:schemeClr val="tx1"/>
              </a:solidFill>
              <a:effectLst/>
              <a:latin typeface="Arial" charset="0"/>
            </a:rPr>
            <a:t>de ellos como a sus fuerzas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500" b="0" i="0" u="none" strike="noStrike" kern="1200" cap="none" normalizeH="0" baseline="0" dirty="0" smtClean="0">
              <a:ln>
                <a:noFill/>
              </a:ln>
              <a:solidFill>
                <a:schemeClr val="tx1"/>
              </a:solidFill>
              <a:effectLst/>
              <a:latin typeface="Arial" charset="0"/>
            </a:rPr>
            <a:t> relacionales y en tercer lugar,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500" b="0" i="0" u="none" strike="noStrike" kern="1200" cap="none" normalizeH="0" baseline="0" dirty="0" smtClean="0">
              <a:ln>
                <a:noFill/>
              </a:ln>
              <a:solidFill>
                <a:schemeClr val="tx1"/>
              </a:solidFill>
              <a:effectLst/>
              <a:latin typeface="Arial" charset="0"/>
            </a:rPr>
            <a:t> las ubicaciones respectivas,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500" b="0" i="0" u="none" strike="noStrike" kern="1200" cap="none" normalizeH="0" baseline="0" dirty="0" smtClean="0">
              <a:ln>
                <a:noFill/>
              </a:ln>
              <a:solidFill>
                <a:schemeClr val="tx1"/>
              </a:solidFill>
              <a:effectLst/>
              <a:latin typeface="Arial" charset="0"/>
            </a:rPr>
            <a:t> ideológicas y estratégicas </a:t>
          </a:r>
        </a:p>
      </dsp:txBody>
      <dsp:txXfrm>
        <a:off x="4774290" y="506439"/>
        <a:ext cx="2585431" cy="2585431"/>
      </dsp:txXfrm>
    </dsp:sp>
    <dsp:sp modelId="{D80978A9-3C37-45CA-962C-3807E6245D17}">
      <dsp:nvSpPr>
        <dsp:cNvPr id="0" name=""/>
        <dsp:cNvSpPr/>
      </dsp:nvSpPr>
      <dsp:spPr>
        <a:xfrm>
          <a:off x="837267" y="-1975"/>
          <a:ext cx="6112175" cy="6112175"/>
        </a:xfrm>
        <a:prstGeom prst="circularArrow">
          <a:avLst>
            <a:gd name="adj1" fmla="val 8248"/>
            <a:gd name="adj2" fmla="val 576115"/>
            <a:gd name="adj3" fmla="val 2963863"/>
            <a:gd name="adj4" fmla="val 51718"/>
            <a:gd name="adj5" fmla="val 9623"/>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A02FCC-B5E2-4176-A09D-F55246992045}">
      <dsp:nvSpPr>
        <dsp:cNvPr id="0" name=""/>
        <dsp:cNvSpPr/>
      </dsp:nvSpPr>
      <dsp:spPr>
        <a:xfrm>
          <a:off x="2600639" y="4271312"/>
          <a:ext cx="2585431" cy="2585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kern="1200" cap="none" normalizeH="0" baseline="0" dirty="0" err="1" smtClean="0">
              <a:ln>
                <a:noFill/>
              </a:ln>
              <a:solidFill>
                <a:schemeClr val="tx1"/>
              </a:solidFill>
              <a:effectLst/>
              <a:latin typeface="Arial" charset="0"/>
            </a:rPr>
            <a:t>Objetivos</a:t>
          </a:r>
          <a:r>
            <a:rPr kumimoji="0" lang="en-US" sz="1500" b="0" i="0" u="none" strike="noStrike" kern="1200" cap="none" normalizeH="0" baseline="0" dirty="0" smtClean="0">
              <a:ln>
                <a:noFill/>
              </a:ln>
              <a:solidFill>
                <a:schemeClr val="tx1"/>
              </a:solidFill>
              <a:effectLst/>
              <a:latin typeface="Arial" charset="0"/>
            </a:rPr>
            <a:t> </a:t>
          </a:r>
          <a:r>
            <a:rPr kumimoji="0" lang="en-US" sz="1500" b="0" i="0" u="none" strike="noStrike" kern="1200" cap="none" normalizeH="0" baseline="0" dirty="0" err="1" smtClean="0">
              <a:ln>
                <a:noFill/>
              </a:ln>
              <a:solidFill>
                <a:schemeClr val="tx1"/>
              </a:solidFill>
              <a:effectLst/>
              <a:latin typeface="Arial" charset="0"/>
            </a:rPr>
            <a:t>principales</a:t>
          </a:r>
          <a:r>
            <a:rPr kumimoji="0" lang="en-US" sz="1500" b="0" i="0" u="none" strike="noStrike" kern="1200" cap="none" normalizeH="0" baseline="0" dirty="0" smtClean="0">
              <a:ln>
                <a:noFill/>
              </a:ln>
              <a:solidFill>
                <a:schemeClr val="tx1"/>
              </a:solidFill>
              <a:effectLst/>
              <a:latin typeface="Arial" charset="0"/>
            </a:rPr>
            <a:t>, </a:t>
          </a:r>
          <a:r>
            <a:rPr kumimoji="0" lang="en-US" sz="1500" b="0" i="0" u="none" strike="noStrike" kern="1200" cap="none" normalizeH="0" baseline="0" dirty="0" err="1" smtClean="0">
              <a:ln>
                <a:noFill/>
              </a:ln>
              <a:solidFill>
                <a:schemeClr val="tx1"/>
              </a:solidFill>
              <a:effectLst/>
              <a:latin typeface="Arial" charset="0"/>
            </a:rPr>
            <a:t>como</a:t>
          </a:r>
          <a:endParaRPr kumimoji="0" lang="en-US" sz="1500" b="0" i="0" u="none" strike="noStrike" kern="1200"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kern="1200" cap="none" normalizeH="0" baseline="0" dirty="0" smtClean="0">
              <a:ln>
                <a:noFill/>
              </a:ln>
              <a:solidFill>
                <a:schemeClr val="tx1"/>
              </a:solidFill>
              <a:effectLst/>
              <a:latin typeface="Arial" charset="0"/>
            </a:rPr>
            <a:t> </a:t>
          </a:r>
          <a:r>
            <a:rPr kumimoji="0" lang="en-US" sz="1500" b="0" i="0" u="none" strike="noStrike" kern="1200" cap="none" normalizeH="0" baseline="0" dirty="0" err="1" smtClean="0">
              <a:ln>
                <a:noFill/>
              </a:ln>
              <a:solidFill>
                <a:schemeClr val="tx1"/>
              </a:solidFill>
              <a:effectLst/>
              <a:latin typeface="Arial" charset="0"/>
            </a:rPr>
            <a:t>por</a:t>
          </a:r>
          <a:r>
            <a:rPr kumimoji="0" lang="en-US" sz="1500" b="0" i="0" u="none" strike="noStrike" kern="1200" cap="none" normalizeH="0" baseline="0" dirty="0" smtClean="0">
              <a:ln>
                <a:noFill/>
              </a:ln>
              <a:solidFill>
                <a:schemeClr val="tx1"/>
              </a:solidFill>
              <a:effectLst/>
              <a:latin typeface="Arial" charset="0"/>
            </a:rPr>
            <a:t> </a:t>
          </a:r>
          <a:r>
            <a:rPr kumimoji="0" lang="en-US" sz="1500" b="0" i="0" u="none" strike="noStrike" kern="1200" cap="none" normalizeH="0" baseline="0" dirty="0" err="1" smtClean="0">
              <a:ln>
                <a:noFill/>
              </a:ln>
              <a:solidFill>
                <a:schemeClr val="tx1"/>
              </a:solidFill>
              <a:effectLst/>
              <a:latin typeface="Arial" charset="0"/>
            </a:rPr>
            <a:t>ej</a:t>
          </a:r>
          <a:r>
            <a:rPr kumimoji="0" lang="en-US" sz="1500" b="0" i="0" u="none" strike="noStrike" kern="1200" cap="none" normalizeH="0" baseline="0" dirty="0" smtClean="0">
              <a:ln>
                <a:noFill/>
              </a:ln>
              <a:solidFill>
                <a:schemeClr val="tx1"/>
              </a:solidFill>
              <a:effectLst/>
              <a:latin typeface="Arial"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kern="1200" cap="none" normalizeH="0" baseline="0" dirty="0" smtClean="0">
              <a:ln>
                <a:noFill/>
              </a:ln>
              <a:solidFill>
                <a:schemeClr val="tx1"/>
              </a:solidFill>
              <a:effectLst/>
              <a:latin typeface="Arial" charset="0"/>
            </a:rPr>
            <a:t> resolver </a:t>
          </a:r>
          <a:r>
            <a:rPr kumimoji="0" lang="en-US" sz="1500" b="0" i="0" u="none" strike="noStrike" kern="1200" cap="none" normalizeH="0" baseline="0" dirty="0" err="1" smtClean="0">
              <a:ln>
                <a:noFill/>
              </a:ln>
              <a:solidFill>
                <a:schemeClr val="tx1"/>
              </a:solidFill>
              <a:effectLst/>
              <a:latin typeface="Arial" charset="0"/>
            </a:rPr>
            <a:t>problemas</a:t>
          </a:r>
          <a:r>
            <a:rPr kumimoji="0" lang="en-US" sz="1500" b="0" i="0" u="none" strike="noStrike" kern="1200" cap="none" normalizeH="0" baseline="0" dirty="0" smtClean="0">
              <a:ln>
                <a:noFill/>
              </a:ln>
              <a:solidFill>
                <a:schemeClr val="tx1"/>
              </a:solidFill>
              <a:effectLst/>
              <a:latin typeface="Arial" charset="0"/>
            </a:rPr>
            <a:t> de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kern="1200" cap="none" normalizeH="0" baseline="0" dirty="0" smtClean="0">
              <a:ln>
                <a:noFill/>
              </a:ln>
              <a:solidFill>
                <a:schemeClr val="tx1"/>
              </a:solidFill>
              <a:effectLst/>
              <a:latin typeface="Arial" charset="0"/>
            </a:rPr>
            <a:t> </a:t>
          </a:r>
          <a:r>
            <a:rPr kumimoji="0" lang="en-US" sz="1500" b="0" i="0" u="none" strike="noStrike" kern="1200" cap="none" normalizeH="0" baseline="0" dirty="0" err="1" smtClean="0">
              <a:ln>
                <a:noFill/>
              </a:ln>
              <a:solidFill>
                <a:schemeClr val="tx1"/>
              </a:solidFill>
              <a:effectLst/>
              <a:latin typeface="Arial" charset="0"/>
            </a:rPr>
            <a:t>gobernabilidad</a:t>
          </a:r>
          <a:r>
            <a:rPr kumimoji="0" lang="en-US" sz="1500" b="0" i="0" u="none" strike="noStrike" kern="1200" cap="none" normalizeH="0" baseline="0" dirty="0" smtClean="0">
              <a:ln>
                <a:noFill/>
              </a:ln>
              <a:solidFill>
                <a:schemeClr val="tx1"/>
              </a:solidFill>
              <a:effectLst/>
              <a:latin typeface="Arial" charset="0"/>
            </a:rPr>
            <a:t>, de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kern="1200" cap="none" normalizeH="0" baseline="0" dirty="0" smtClean="0">
              <a:ln>
                <a:noFill/>
              </a:ln>
              <a:solidFill>
                <a:schemeClr val="tx1"/>
              </a:solidFill>
              <a:effectLst/>
              <a:latin typeface="Arial" charset="0"/>
            </a:rPr>
            <a:t> </a:t>
          </a:r>
          <a:r>
            <a:rPr kumimoji="0" lang="en-US" sz="1500" b="0" i="0" u="none" strike="noStrike" kern="1200" cap="none" normalizeH="0" baseline="0" dirty="0" err="1" smtClean="0">
              <a:ln>
                <a:noFill/>
              </a:ln>
              <a:solidFill>
                <a:schemeClr val="tx1"/>
              </a:solidFill>
              <a:effectLst/>
              <a:latin typeface="Arial" charset="0"/>
            </a:rPr>
            <a:t>consolidación</a:t>
          </a:r>
          <a:r>
            <a:rPr kumimoji="0" lang="en-US" sz="1500" b="0" i="0" u="none" strike="noStrike" kern="1200" cap="none" normalizeH="0" baseline="0" dirty="0" smtClean="0">
              <a:ln>
                <a:noFill/>
              </a:ln>
              <a:solidFill>
                <a:schemeClr val="tx1"/>
              </a:solidFill>
              <a:effectLst/>
              <a:latin typeface="Arial" charset="0"/>
            </a:rPr>
            <a:t> de la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kern="1200" cap="none" normalizeH="0" baseline="0" dirty="0" err="1" smtClean="0">
              <a:ln>
                <a:noFill/>
              </a:ln>
              <a:solidFill>
                <a:schemeClr val="tx1"/>
              </a:solidFill>
              <a:effectLst/>
              <a:latin typeface="Arial" charset="0"/>
            </a:rPr>
            <a:t>democracia</a:t>
          </a:r>
          <a:r>
            <a:rPr kumimoji="0" lang="en-US" sz="1500" b="0" i="0" u="none" strike="noStrike" kern="1200" cap="none" normalizeH="0" baseline="0" dirty="0" smtClean="0">
              <a:ln>
                <a:noFill/>
              </a:ln>
              <a:solidFill>
                <a:schemeClr val="tx1"/>
              </a:solidFill>
              <a:effectLst/>
              <a:latin typeface="Arial" charset="0"/>
            </a:rPr>
            <a:t> o </a:t>
          </a:r>
          <a:r>
            <a:rPr kumimoji="0" lang="en-US" sz="1500" b="0" i="0" u="none" strike="noStrike" kern="1200" cap="none" normalizeH="0" baseline="0" dirty="0" err="1" smtClean="0">
              <a:ln>
                <a:noFill/>
              </a:ln>
              <a:solidFill>
                <a:schemeClr val="tx1"/>
              </a:solidFill>
              <a:effectLst/>
              <a:latin typeface="Arial" charset="0"/>
            </a:rPr>
            <a:t>problemas</a:t>
          </a:r>
          <a:endParaRPr kumimoji="0" lang="en-US" sz="1500" b="0" i="0" u="none" strike="noStrike" kern="1200"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kern="1200" cap="none" normalizeH="0" baseline="0" dirty="0" smtClean="0">
              <a:ln>
                <a:noFill/>
              </a:ln>
              <a:solidFill>
                <a:schemeClr val="tx1"/>
              </a:solidFill>
              <a:effectLst/>
              <a:latin typeface="Arial" charset="0"/>
            </a:rPr>
            <a:t> de </a:t>
          </a:r>
          <a:r>
            <a:rPr kumimoji="0" lang="en-US" sz="1500" b="0" i="0" u="none" strike="noStrike" kern="1200" cap="none" normalizeH="0" baseline="0" dirty="0" err="1" smtClean="0">
              <a:ln>
                <a:noFill/>
              </a:ln>
              <a:solidFill>
                <a:schemeClr val="tx1"/>
              </a:solidFill>
              <a:effectLst/>
              <a:latin typeface="Arial" charset="0"/>
            </a:rPr>
            <a:t>políticas</a:t>
          </a:r>
          <a:r>
            <a:rPr kumimoji="0" lang="en-US" sz="1500" b="0" i="0" u="none" strike="noStrike" kern="1200" cap="none" normalizeH="0" baseline="0" dirty="0" smtClean="0">
              <a:ln>
                <a:noFill/>
              </a:ln>
              <a:solidFill>
                <a:schemeClr val="tx1"/>
              </a:solidFill>
              <a:effectLst/>
              <a:latin typeface="Arial" charset="0"/>
            </a:rPr>
            <a:t> </a:t>
          </a:r>
          <a:r>
            <a:rPr kumimoji="0" lang="en-US" sz="1500" b="0" i="0" u="none" strike="noStrike" kern="1200" cap="none" normalizeH="0" baseline="0" dirty="0" err="1" smtClean="0">
              <a:ln>
                <a:noFill/>
              </a:ln>
              <a:solidFill>
                <a:schemeClr val="tx1"/>
              </a:solidFill>
              <a:effectLst/>
              <a:latin typeface="Arial" charset="0"/>
            </a:rPr>
            <a:t>públicas</a:t>
          </a:r>
          <a:r>
            <a:rPr kumimoji="0" lang="es-ES" sz="1500" b="0" i="0" u="none" strike="noStrike" kern="1200" cap="none" normalizeH="0" baseline="0" dirty="0" smtClean="0">
              <a:ln>
                <a:noFill/>
              </a:ln>
              <a:solidFill>
                <a:schemeClr val="tx1"/>
              </a:solidFill>
              <a:effectLst/>
              <a:latin typeface="Arial" charset="0"/>
            </a:rPr>
            <a:t> </a:t>
          </a:r>
        </a:p>
      </dsp:txBody>
      <dsp:txXfrm>
        <a:off x="2600639" y="4271312"/>
        <a:ext cx="2585431" cy="2585431"/>
      </dsp:txXfrm>
    </dsp:sp>
    <dsp:sp modelId="{B5526F4F-189B-4B53-957F-2A16757F4F27}">
      <dsp:nvSpPr>
        <dsp:cNvPr id="0" name=""/>
        <dsp:cNvSpPr/>
      </dsp:nvSpPr>
      <dsp:spPr>
        <a:xfrm>
          <a:off x="837267" y="-1975"/>
          <a:ext cx="6112175" cy="6112175"/>
        </a:xfrm>
        <a:prstGeom prst="circularArrow">
          <a:avLst>
            <a:gd name="adj1" fmla="val 8248"/>
            <a:gd name="adj2" fmla="val 576115"/>
            <a:gd name="adj3" fmla="val 10172167"/>
            <a:gd name="adj4" fmla="val 7260022"/>
            <a:gd name="adj5" fmla="val 9623"/>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ABB592-D056-4889-8910-4F386E315220}">
      <dsp:nvSpPr>
        <dsp:cNvPr id="0" name=""/>
        <dsp:cNvSpPr/>
      </dsp:nvSpPr>
      <dsp:spPr>
        <a:xfrm>
          <a:off x="426988" y="506439"/>
          <a:ext cx="2585431" cy="25854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500" b="0" i="0" u="none" strike="noStrike" kern="1200" cap="none" normalizeH="0" baseline="0" dirty="0" smtClean="0">
              <a:ln>
                <a:noFill/>
              </a:ln>
              <a:solidFill>
                <a:schemeClr val="tx1"/>
              </a:solidFill>
              <a:effectLst/>
              <a:latin typeface="Arial" charset="0"/>
            </a:rPr>
            <a:t>Conjunto de partidos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500" b="0" i="0" u="none" strike="noStrike" kern="1200" cap="none" normalizeH="0" baseline="0" dirty="0" smtClean="0">
              <a:ln>
                <a:noFill/>
              </a:ln>
              <a:solidFill>
                <a:schemeClr val="tx1"/>
              </a:solidFill>
              <a:effectLst/>
              <a:latin typeface="Arial" charset="0"/>
            </a:rPr>
            <a:t>en un determinado</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500" b="0" i="0" u="none" strike="noStrike" kern="1200" cap="none" normalizeH="0" baseline="0" dirty="0" smtClean="0">
              <a:ln>
                <a:noFill/>
              </a:ln>
              <a:solidFill>
                <a:schemeClr val="tx1"/>
              </a:solidFill>
              <a:effectLst/>
              <a:latin typeface="Arial" charset="0"/>
            </a:rPr>
            <a:t>Estado.</a:t>
          </a:r>
          <a:endParaRPr kumimoji="0" lang="es-ES" sz="1500" b="0" i="0" u="none" strike="noStrike" kern="1200" cap="none" normalizeH="0" baseline="0" dirty="0" smtClean="0">
            <a:ln>
              <a:noFill/>
            </a:ln>
            <a:solidFill>
              <a:schemeClr val="tx1"/>
            </a:solidFill>
            <a:effectLst/>
            <a:latin typeface="Arial" charset="0"/>
          </a:endParaRPr>
        </a:p>
      </dsp:txBody>
      <dsp:txXfrm>
        <a:off x="426988" y="506439"/>
        <a:ext cx="2585431" cy="2585431"/>
      </dsp:txXfrm>
    </dsp:sp>
    <dsp:sp modelId="{A1042E82-7AFB-4E51-ABBF-7078A73A0ADB}">
      <dsp:nvSpPr>
        <dsp:cNvPr id="0" name=""/>
        <dsp:cNvSpPr/>
      </dsp:nvSpPr>
      <dsp:spPr>
        <a:xfrm>
          <a:off x="837267" y="-1975"/>
          <a:ext cx="6112175" cy="6112175"/>
        </a:xfrm>
        <a:prstGeom prst="circularArrow">
          <a:avLst>
            <a:gd name="adj1" fmla="val 8248"/>
            <a:gd name="adj2" fmla="val 576115"/>
            <a:gd name="adj3" fmla="val 16856728"/>
            <a:gd name="adj4" fmla="val 14967157"/>
            <a:gd name="adj5" fmla="val 9623"/>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645D4-A82C-4EDE-B46B-3E6A72A7DAD7}"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BD87A9-9755-449E-8DDD-50CD5F00861E}" type="slidenum">
              <a:rPr lang="es-MX" smtClean="0"/>
              <a:pPr/>
              <a:t>‹Nº›</a:t>
            </a:fld>
            <a:endParaRPr lang="es-MX"/>
          </a:p>
        </p:txBody>
      </p:sp>
    </p:spTree>
    <p:extLst>
      <p:ext uri="{BB962C8B-B14F-4D97-AF65-F5344CB8AC3E}">
        <p14:creationId xmlns:p14="http://schemas.microsoft.com/office/powerpoint/2010/main" xmlns="" val="175941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0963"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1987"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3011"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4035"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5059"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6083"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7107"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1"/>
          <p:cNvSpPr>
            <a:spLocks noGrp="1" noRot="1" noChangeAspect="1" noChangeArrowheads="1" noTextEdit="1"/>
          </p:cNvSpPr>
          <p:nvPr>
            <p:ph type="sldImg"/>
          </p:nvPr>
        </p:nvSpPr>
        <p:spPr>
          <a:xfrm>
            <a:off x="1371600" y="763588"/>
            <a:ext cx="5029200" cy="3771900"/>
          </a:xfrm>
          <a:solidFill>
            <a:srgbClr val="FFFFFF"/>
          </a:solidFill>
          <a:ln>
            <a:solidFill>
              <a:srgbClr val="000000"/>
            </a:solidFill>
            <a:miter lim="800000"/>
          </a:ln>
        </p:spPr>
      </p:sp>
      <p:sp>
        <p:nvSpPr>
          <p:cNvPr id="48131"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1"/>
          <p:cNvSpPr>
            <a:spLocks noGrp="1" noRot="1" noChangeAspect="1" noChangeArrowheads="1" noTextEdit="1"/>
          </p:cNvSpPr>
          <p:nvPr>
            <p:ph type="sldImg"/>
          </p:nvPr>
        </p:nvSpPr>
        <p:spPr>
          <a:xfrm>
            <a:off x="1371600" y="763588"/>
            <a:ext cx="5029200" cy="3771900"/>
          </a:xfrm>
          <a:solidFill>
            <a:srgbClr val="FFFFFF"/>
          </a:solidFill>
          <a:ln>
            <a:solidFill>
              <a:srgbClr val="000000"/>
            </a:solidFill>
            <a:miter lim="800000"/>
          </a:ln>
        </p:spPr>
      </p:sp>
      <p:sp>
        <p:nvSpPr>
          <p:cNvPr id="49155"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50179"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1"/>
          <p:cNvSpPr>
            <a:spLocks noGrp="1" noRot="1" noChangeAspect="1" noChangeArrowheads="1" noTextEdit="1"/>
          </p:cNvSpPr>
          <p:nvPr>
            <p:ph type="sldImg"/>
          </p:nvPr>
        </p:nvSpPr>
        <p:spPr>
          <a:xfrm>
            <a:off x="1371600" y="763588"/>
            <a:ext cx="5029200" cy="3771900"/>
          </a:xfrm>
          <a:solidFill>
            <a:srgbClr val="FFFFFF"/>
          </a:solidFill>
          <a:ln>
            <a:solidFill>
              <a:srgbClr val="000000"/>
            </a:solidFill>
            <a:miter lim="800000"/>
          </a:ln>
        </p:spPr>
      </p:sp>
      <p:sp>
        <p:nvSpPr>
          <p:cNvPr id="32771"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51203"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52227"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53251"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54275"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55299"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56323"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57347"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1"/>
          <p:cNvSpPr>
            <a:spLocks noGrp="1" noRot="1" noChangeAspect="1" noChangeArrowheads="1" noTextEdit="1"/>
          </p:cNvSpPr>
          <p:nvPr>
            <p:ph type="sldImg"/>
          </p:nvPr>
        </p:nvSpPr>
        <p:spPr>
          <a:xfrm>
            <a:off x="1371600" y="763588"/>
            <a:ext cx="5029200" cy="3771900"/>
          </a:xfrm>
          <a:solidFill>
            <a:srgbClr val="FFFFFF"/>
          </a:solidFill>
          <a:ln>
            <a:solidFill>
              <a:srgbClr val="000000"/>
            </a:solidFill>
            <a:miter lim="800000"/>
          </a:ln>
        </p:spPr>
      </p:sp>
      <p:sp>
        <p:nvSpPr>
          <p:cNvPr id="58371"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33795"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34819"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35843"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36867"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37891"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38915"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39939"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500166" y="2130425"/>
            <a:ext cx="6958034" cy="1470025"/>
          </a:xfrm>
        </p:spPr>
        <p:txBody>
          <a:body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500166" y="3886200"/>
            <a:ext cx="62722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1500166" y="274638"/>
            <a:ext cx="7186634" cy="1143000"/>
          </a:xfrm>
        </p:spPr>
        <p:txBody>
          <a:bodyPr>
            <a:noAutofit/>
          </a:bodyPr>
          <a:lstStyle>
            <a:lvl1pPr>
              <a:defRPr sz="4000" b="1" i="0" baseline="0"/>
            </a:lvl1pPr>
          </a:lstStyle>
          <a:p>
            <a:r>
              <a:rPr lang="es-ES" dirty="0" smtClean="0"/>
              <a:t>HAGA CLIC PARA MODIFICAR EL ESTILO DE TÍTULO DEL PATRÓN</a:t>
            </a:r>
            <a:endParaRPr lang="es-MX" dirty="0"/>
          </a:p>
        </p:txBody>
      </p:sp>
      <p:sp>
        <p:nvSpPr>
          <p:cNvPr id="3" name="2 Marcador de contenido"/>
          <p:cNvSpPr>
            <a:spLocks noGrp="1"/>
          </p:cNvSpPr>
          <p:nvPr>
            <p:ph idx="1"/>
          </p:nvPr>
        </p:nvSpPr>
        <p:spPr>
          <a:xfrm>
            <a:off x="1500166" y="1600200"/>
            <a:ext cx="7186634" cy="4525963"/>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2" cstate="print"/>
            <a:stretch>
              <a:fillRect/>
            </a:stretch>
          </p:blipFill>
          <p:spPr>
            <a:xfrm>
              <a:off x="0" y="2428868"/>
              <a:ext cx="1570065" cy="1428760"/>
            </a:xfrm>
            <a:prstGeom prst="rect">
              <a:avLst/>
            </a:prstGeom>
            <a:ln>
              <a:noFill/>
            </a:ln>
            <a:effectLst>
              <a:softEdge rad="112500"/>
            </a:effectLst>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500165" y="4406900"/>
            <a:ext cx="6994547"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1500165" y="2906713"/>
            <a:ext cx="6994547"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dirty="0" smtClean="0"/>
              <a:t>Haga clic para modificar el estilo de texto del patrón</a:t>
            </a:r>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 Target="../slides/slid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500166" y="274638"/>
            <a:ext cx="7186634"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1500166" y="1600200"/>
            <a:ext cx="7186634"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C725C4-A798-441E-A95A-0E93E1D36310}"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143958-EC73-4675-A52C-186BDF9C62AC}"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13" cstate="print"/>
            <a:stretch>
              <a:fillRect/>
            </a:stretch>
          </p:blipFill>
          <p:spPr>
            <a:xfrm>
              <a:off x="0" y="2428868"/>
              <a:ext cx="1570065" cy="1428760"/>
            </a:xfrm>
            <a:prstGeom prst="rect">
              <a:avLst/>
            </a:prstGeom>
            <a:ln>
              <a:noFill/>
            </a:ln>
            <a:effectLst>
              <a:softEdge rad="112500"/>
            </a:effectLst>
          </p:spPr>
        </p:pic>
      </p:grpSp>
      <p:sp>
        <p:nvSpPr>
          <p:cNvPr id="10" name="9 Botón de acción: Inicio">
            <a:hlinkClick r:id="rId14" action="ppaction://hlinksldjump" highlightClick="1"/>
          </p:cNvPr>
          <p:cNvSpPr/>
          <p:nvPr userDrawn="1"/>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ctr" defTabSz="914400" rtl="0" eaLnBrk="1" latinLnBrk="0" hangingPunct="1">
        <a:spcBef>
          <a:spcPct val="0"/>
        </a:spcBef>
        <a:buNone/>
        <a:defRPr sz="3800" b="1" i="0" kern="1200" baseline="0">
          <a:solidFill>
            <a:schemeClr val="tx1"/>
          </a:solidFill>
          <a:latin typeface="Constant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77.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78.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79.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98.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80.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81.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82.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3.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9.xml.rels><?xml version="1.0" encoding="UTF-8" standalone="yes"?>
<Relationships xmlns="http://schemas.openxmlformats.org/package/2006/relationships"><Relationship Id="rId8" Type="http://schemas.microsoft.com/office/2007/relationships/diagramDrawing" Target="../diagrams/drawing84.xml"/><Relationship Id="rId3" Type="http://schemas.openxmlformats.org/officeDocument/2006/relationships/diagramData" Target="../diagrams/data9.xml"/><Relationship Id="rId7"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microsoft.com/office/2007/relationships/diagramDrawing" Target="../diagrams/drawing85.xml"/><Relationship Id="rId3" Type="http://schemas.openxmlformats.org/officeDocument/2006/relationships/diagramData" Target="../diagrams/data10.xml"/><Relationship Id="rId7"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86.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87.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88.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89.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90.xml"/><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9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4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9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93.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94.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95.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96.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56.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97.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Título"/>
          <p:cNvSpPr>
            <a:spLocks noGrp="1"/>
          </p:cNvSpPr>
          <p:nvPr>
            <p:ph type="ctrTitle"/>
          </p:nvPr>
        </p:nvSpPr>
        <p:spPr>
          <a:xfrm>
            <a:off x="1763688" y="3327127"/>
            <a:ext cx="7056784" cy="1470025"/>
          </a:xfrm>
          <a:effectLst>
            <a:innerShdw blurRad="114300">
              <a:prstClr val="black"/>
            </a:innerShdw>
            <a:reflection blurRad="6350" stA="50000" endA="300" endPos="38500" dist="508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a:lstStyle/>
          <a:p>
            <a:r>
              <a:rPr lang="es-MX" b="1" i="1" dirty="0" smtClean="0"/>
              <a:t>  DERECHO </a:t>
            </a:r>
            <a:br>
              <a:rPr lang="es-MX" b="1" i="1" dirty="0" smtClean="0"/>
            </a:br>
            <a:r>
              <a:rPr lang="es-MX" b="1" i="1" dirty="0" smtClean="0"/>
              <a:t>ELECTORAL</a:t>
            </a:r>
            <a:endParaRPr lang="es-MX" b="1" i="1" dirty="0"/>
          </a:p>
        </p:txBody>
      </p:sp>
      <p:sp>
        <p:nvSpPr>
          <p:cNvPr id="14" name="13 Subtítulo"/>
          <p:cNvSpPr>
            <a:spLocks noGrp="1"/>
          </p:cNvSpPr>
          <p:nvPr>
            <p:ph type="subTitle" idx="1"/>
          </p:nvPr>
        </p:nvSpPr>
        <p:spPr>
          <a:xfrm>
            <a:off x="3028952" y="6072206"/>
            <a:ext cx="6115048" cy="428628"/>
          </a:xfrm>
        </p:spPr>
        <p:txBody>
          <a:bodyPr>
            <a:normAutofit fontScale="77500" lnSpcReduction="20000"/>
          </a:bodyPr>
          <a:lstStyle/>
          <a:p>
            <a:r>
              <a:rPr lang="es-MX" b="1" dirty="0" smtClean="0"/>
              <a:t>M. en D. Alejandro Espinosa Ramírez</a:t>
            </a:r>
            <a:endParaRPr lang="es-MX" b="1" dirty="0"/>
          </a:p>
        </p:txBody>
      </p:sp>
      <p:sp>
        <p:nvSpPr>
          <p:cNvPr id="17" name="16 CuadroTexto"/>
          <p:cNvSpPr txBox="1"/>
          <p:nvPr/>
        </p:nvSpPr>
        <p:spPr>
          <a:xfrm>
            <a:off x="1763688" y="332656"/>
            <a:ext cx="6715172" cy="1754326"/>
          </a:xfrm>
          <a:prstGeom prst="rect">
            <a:avLst/>
          </a:prstGeom>
          <a:noFill/>
        </p:spPr>
        <p:txBody>
          <a:bodyPr wrap="square" rtlCol="0">
            <a:spAutoFit/>
          </a:bodyPr>
          <a:lstStyle/>
          <a:p>
            <a:pPr algn="ctr"/>
            <a:r>
              <a:rPr lang="es-MX" b="1" i="1" dirty="0" smtClean="0"/>
              <a:t>UNIVERSIDAD AUTÓNOMA DEL ESTADO DE MÉXICO</a:t>
            </a:r>
          </a:p>
          <a:p>
            <a:pPr algn="ctr"/>
            <a:endParaRPr lang="es-MX" b="1" i="1" dirty="0" smtClean="0"/>
          </a:p>
          <a:p>
            <a:pPr algn="ctr"/>
            <a:r>
              <a:rPr lang="es-MX" b="1" i="1" dirty="0" smtClean="0"/>
              <a:t>Centro Universitario </a:t>
            </a:r>
          </a:p>
          <a:p>
            <a:pPr algn="ctr"/>
            <a:r>
              <a:rPr lang="es-MX" b="1" i="1" dirty="0" smtClean="0"/>
              <a:t>Uaem Texcoco  </a:t>
            </a:r>
          </a:p>
          <a:p>
            <a:pPr algn="ctr"/>
            <a:endParaRPr lang="es-ES" b="1" i="1" dirty="0" smtClean="0"/>
          </a:p>
          <a:p>
            <a:pPr algn="ctr"/>
            <a:r>
              <a:rPr lang="es-ES" b="1" i="1" dirty="0" smtClean="0"/>
              <a:t>Licenciatura en Derecho</a:t>
            </a:r>
            <a:endParaRPr lang="es-MX" b="1" i="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2 Marcador de contenido"/>
          <p:cNvSpPr>
            <a:spLocks noGrp="1"/>
          </p:cNvSpPr>
          <p:nvPr>
            <p:ph idx="1"/>
          </p:nvPr>
        </p:nvSpPr>
        <p:spPr>
          <a:xfrm>
            <a:off x="1714480" y="857250"/>
            <a:ext cx="6972320" cy="5268913"/>
          </a:xfrm>
        </p:spPr>
        <p:txBody>
          <a:bodyPr>
            <a:normAutofit lnSpcReduction="10000"/>
          </a:bodyPr>
          <a:lstStyle/>
          <a:p>
            <a:pPr algn="just" eaLnBrk="1" hangingPunct="1"/>
            <a:r>
              <a:rPr lang="es-MX" dirty="0" smtClean="0"/>
              <a:t>Acuerdos básicos que les permitan preservar el espacio electoral como el ámbito privilegiado de la competencia leal entre los partidos y el poder político.  </a:t>
            </a:r>
          </a:p>
          <a:p>
            <a:pPr algn="just" eaLnBrk="1" hangingPunct="1"/>
            <a:r>
              <a:rPr lang="es-MX" dirty="0" smtClean="0"/>
              <a:t>Las funciones de los sistemas juegan el papel de instancia mediadora de comunicación entre la sociedad y su gobierno (confrontaciones de las mejores acciones ante la democracia).</a:t>
            </a:r>
          </a:p>
          <a:p>
            <a:pPr eaLnBrk="1" hangingPunct="1"/>
            <a:endParaRPr lang="es-ES" dirty="0" smtClean="0"/>
          </a:p>
        </p:txBody>
      </p:sp>
      <p:pic>
        <p:nvPicPr>
          <p:cNvPr id="17411" name="Picture 2" descr="C:\Program Files\Microsoft Office\MEDIA\CAGCAT10\j0300840.wmf"/>
          <p:cNvPicPr>
            <a:picLocks noChangeAspect="1" noChangeArrowheads="1"/>
          </p:cNvPicPr>
          <p:nvPr/>
        </p:nvPicPr>
        <p:blipFill>
          <a:blip r:embed="rId2" cstate="print"/>
          <a:srcRect/>
          <a:stretch>
            <a:fillRect/>
          </a:stretch>
        </p:blipFill>
        <p:spPr bwMode="auto">
          <a:xfrm>
            <a:off x="6000760" y="5329238"/>
            <a:ext cx="1814512" cy="15287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3 Título"/>
          <p:cNvSpPr>
            <a:spLocks noGrp="1"/>
          </p:cNvSpPr>
          <p:nvPr>
            <p:ph type="title"/>
          </p:nvPr>
        </p:nvSpPr>
        <p:spPr>
          <a:xfrm>
            <a:off x="1714479" y="2857500"/>
            <a:ext cx="6943745" cy="1143000"/>
          </a:xfrm>
        </p:spPr>
        <p:txBody>
          <a:bodyPr>
            <a:noAutofit/>
          </a:bodyPr>
          <a:lstStyle/>
          <a:p>
            <a:pPr eaLnBrk="1" hangingPunct="1"/>
            <a:r>
              <a:rPr lang="es-MX" sz="3200" b="1" dirty="0" smtClean="0"/>
              <a:t>CRITERIOS DE CLASIFICACIÓN</a:t>
            </a:r>
            <a:br>
              <a:rPr lang="es-MX" sz="3200" b="1" dirty="0" smtClean="0"/>
            </a:br>
            <a:r>
              <a:rPr lang="es-MX" sz="3200" b="1" dirty="0" smtClean="0"/>
              <a:t>DE LOS SISTEMAS DE PARTIDOS.</a:t>
            </a:r>
            <a:endParaRPr lang="es-ES" sz="3200" b="1"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a:xfrm>
            <a:off x="1571604" y="274638"/>
            <a:ext cx="7358084" cy="6369050"/>
          </a:xfrm>
        </p:spPr>
        <p:txBody>
          <a:bodyPr>
            <a:normAutofit fontScale="90000"/>
          </a:bodyPr>
          <a:lstStyle/>
          <a:p>
            <a:pPr algn="just" eaLnBrk="1" hangingPunct="1"/>
            <a:r>
              <a:rPr lang="es-MX" sz="4000" b="0" dirty="0" smtClean="0"/>
              <a:t>Aquellos en los que existe solamente un partido, unipartidistas. Aquellos en los que dos partidos, con cierta frecuencia, se alternan en el ejercicio gubernativo, también conocidos como bipartidistas. Y aquellos en los que coexisten una cantidad significativa de partidos políticos, conocidos como pluripartidistas.</a:t>
            </a:r>
            <a:br>
              <a:rPr lang="es-MX" sz="4000" b="0" dirty="0" smtClean="0"/>
            </a:br>
            <a:endParaRPr lang="es-ES" sz="4000" b="0" dirty="0" smtClean="0"/>
          </a:p>
        </p:txBody>
      </p:sp>
      <p:pic>
        <p:nvPicPr>
          <p:cNvPr id="19459" name="Picture 2" descr="C:\Users\nina\AppData\Local\Microsoft\Windows\Temporary Internet Files\Content.IE5\P0MB8YF5\MC900301320[1].wmf"/>
          <p:cNvPicPr>
            <a:picLocks noChangeAspect="1" noChangeArrowheads="1"/>
          </p:cNvPicPr>
          <p:nvPr/>
        </p:nvPicPr>
        <p:blipFill>
          <a:blip r:embed="rId2" cstate="print"/>
          <a:srcRect/>
          <a:stretch>
            <a:fillRect/>
          </a:stretch>
        </p:blipFill>
        <p:spPr bwMode="auto">
          <a:xfrm>
            <a:off x="7072330" y="5357826"/>
            <a:ext cx="1527156" cy="12877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3 Marcador de contenido"/>
          <p:cNvSpPr>
            <a:spLocks noGrp="1"/>
          </p:cNvSpPr>
          <p:nvPr>
            <p:ph idx="1"/>
          </p:nvPr>
        </p:nvSpPr>
        <p:spPr>
          <a:xfrm>
            <a:off x="1571603" y="428625"/>
            <a:ext cx="7086621" cy="5697538"/>
          </a:xfrm>
        </p:spPr>
        <p:txBody>
          <a:bodyPr/>
          <a:lstStyle/>
          <a:p>
            <a:pPr algn="just" eaLnBrk="1" hangingPunct="1">
              <a:buNone/>
            </a:pPr>
            <a:r>
              <a:rPr lang="es-MX" dirty="0" smtClean="0"/>
              <a:t>	Clasificación de los sistemas de partidos, que fundamentalmente comprende cuatro grandes sistemas: </a:t>
            </a:r>
          </a:p>
          <a:p>
            <a:pPr algn="just" eaLnBrk="1" hangingPunct="1">
              <a:buFont typeface="Arial" charset="0"/>
              <a:buNone/>
            </a:pPr>
            <a:r>
              <a:rPr lang="es-MX" dirty="0" smtClean="0"/>
              <a:t>1) de partido predominante;</a:t>
            </a:r>
          </a:p>
          <a:p>
            <a:pPr algn="just" eaLnBrk="1" hangingPunct="1">
              <a:buFont typeface="Arial" charset="0"/>
              <a:buNone/>
            </a:pPr>
            <a:r>
              <a:rPr lang="es-MX" dirty="0" smtClean="0"/>
              <a:t>2) bipartidista; </a:t>
            </a:r>
          </a:p>
          <a:p>
            <a:pPr algn="just" eaLnBrk="1" hangingPunct="1">
              <a:buFont typeface="Arial" charset="0"/>
              <a:buNone/>
            </a:pPr>
            <a:r>
              <a:rPr lang="es-MX" dirty="0" smtClean="0"/>
              <a:t>3) de pluralismo moderado, y </a:t>
            </a:r>
          </a:p>
          <a:p>
            <a:pPr algn="just" eaLnBrk="1" hangingPunct="1">
              <a:buFont typeface="Arial" charset="0"/>
              <a:buNone/>
            </a:pPr>
            <a:r>
              <a:rPr lang="es-MX" dirty="0" smtClean="0"/>
              <a:t>4) de pluralismo polarizado.</a:t>
            </a:r>
            <a:endParaRPr lang="es-ES" dirty="0" smtClean="0"/>
          </a:p>
        </p:txBody>
      </p:sp>
      <p:pic>
        <p:nvPicPr>
          <p:cNvPr id="20483" name="Picture 2" descr="C:\Users\nina\AppData\Local\Microsoft\Windows\Temporary Internet Files\Content.IE5\CPCPSKB3\MC900301318[1].wmf"/>
          <p:cNvPicPr>
            <a:picLocks noChangeAspect="1" noChangeArrowheads="1"/>
          </p:cNvPicPr>
          <p:nvPr/>
        </p:nvPicPr>
        <p:blipFill>
          <a:blip r:embed="rId2" cstate="print"/>
          <a:srcRect/>
          <a:stretch>
            <a:fillRect/>
          </a:stretch>
        </p:blipFill>
        <p:spPr bwMode="auto">
          <a:xfrm>
            <a:off x="3643313" y="4572000"/>
            <a:ext cx="1811337" cy="10747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2 Marcador de contenido"/>
          <p:cNvSpPr>
            <a:spLocks noGrp="1"/>
          </p:cNvSpPr>
          <p:nvPr>
            <p:ph idx="1"/>
          </p:nvPr>
        </p:nvSpPr>
        <p:spPr>
          <a:xfrm>
            <a:off x="1643042" y="214290"/>
            <a:ext cx="6900882" cy="6143625"/>
          </a:xfrm>
        </p:spPr>
        <p:txBody>
          <a:bodyPr>
            <a:normAutofit lnSpcReduction="10000"/>
          </a:bodyPr>
          <a:lstStyle/>
          <a:p>
            <a:pPr algn="just" eaLnBrk="1" hangingPunct="1">
              <a:buNone/>
            </a:pPr>
            <a:r>
              <a:rPr lang="es-MX" dirty="0" smtClean="0"/>
              <a:t>	El primero es aquél en el que un solo partido es importante, en un marco de elecciones libres y creíbles, y está rodeado por otros partidos que no poseen capacidad de coalición ni despliegan tácticas intimidatorias. El sistema bipartidista es aquél en el que, del conjunto de organizaciones participantes, únicamente sobresalen dos, y entre éstas se produce con frecuencia la alternancia en el poder. </a:t>
            </a:r>
            <a:br>
              <a:rPr lang="es-MX" dirty="0" smtClean="0"/>
            </a:br>
            <a:endParaRPr lang="es-ES" dirty="0" smtClean="0"/>
          </a:p>
        </p:txBody>
      </p:sp>
      <p:pic>
        <p:nvPicPr>
          <p:cNvPr id="21507" name="Picture 2" descr="C:\Users\nina\AppData\Local\Microsoft\Windows\Temporary Internet Files\Content.IE5\O5X15IXV\MC900301394[1].wmf"/>
          <p:cNvPicPr>
            <a:picLocks noChangeAspect="1" noChangeArrowheads="1"/>
          </p:cNvPicPr>
          <p:nvPr/>
        </p:nvPicPr>
        <p:blipFill>
          <a:blip r:embed="rId2" cstate="print"/>
          <a:srcRect/>
          <a:stretch>
            <a:fillRect/>
          </a:stretch>
        </p:blipFill>
        <p:spPr bwMode="auto">
          <a:xfrm>
            <a:off x="4786314" y="5343525"/>
            <a:ext cx="1808162" cy="1514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idx="1"/>
          </p:nvPr>
        </p:nvSpPr>
        <p:spPr>
          <a:xfrm>
            <a:off x="1500166" y="285750"/>
            <a:ext cx="7186634" cy="6143625"/>
          </a:xfrm>
        </p:spPr>
        <p:txBody>
          <a:bodyPr/>
          <a:lstStyle/>
          <a:p>
            <a:pPr algn="just" eaLnBrk="1" hangingPunct="1">
              <a:buNone/>
            </a:pPr>
            <a:r>
              <a:rPr lang="es-MX" dirty="0" smtClean="0"/>
              <a:t>	La existencia de partidos menores no ha puesto en entredicho el alto nivel de competitividad ni la alternancia en el poder de los dos partidos importantes. Este último elemento es fundamental, ya que si no se produjese alternancia en el poder lo que tendríamos sería un sistema de partido predominante. </a:t>
            </a:r>
            <a:endParaRPr lang="es-ES" dirty="0" smtClean="0"/>
          </a:p>
        </p:txBody>
      </p:sp>
      <p:pic>
        <p:nvPicPr>
          <p:cNvPr id="22531" name="Picture 2" descr="C:\Users\nina\AppData\Local\Microsoft\Windows\Temporary Internet Files\Content.IE5\CPCPSKB3\MC900301378[1].wmf"/>
          <p:cNvPicPr>
            <a:picLocks noChangeAspect="1" noChangeArrowheads="1"/>
          </p:cNvPicPr>
          <p:nvPr/>
        </p:nvPicPr>
        <p:blipFill>
          <a:blip r:embed="rId2" cstate="print"/>
          <a:srcRect/>
          <a:stretch>
            <a:fillRect/>
          </a:stretch>
        </p:blipFill>
        <p:spPr bwMode="auto">
          <a:xfrm>
            <a:off x="5214942" y="4643446"/>
            <a:ext cx="3429002" cy="18648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428728" y="274638"/>
            <a:ext cx="7258072" cy="1143000"/>
          </a:xfrm>
        </p:spPr>
        <p:txBody>
          <a:bodyPr>
            <a:normAutofit fontScale="90000"/>
          </a:bodyPr>
          <a:lstStyle/>
          <a:p>
            <a:r>
              <a:rPr lang="es-MX" b="1" dirty="0" smtClean="0"/>
              <a:t>TRANSFORMACIÓN DE LOS SISTEMAS DE PARTIDOS</a:t>
            </a:r>
            <a:endParaRPr lang="es-MX" b="1" dirty="0"/>
          </a:p>
        </p:txBody>
      </p:sp>
      <p:sp>
        <p:nvSpPr>
          <p:cNvPr id="24578" name="3 Marcador de contenido"/>
          <p:cNvSpPr>
            <a:spLocks noGrp="1"/>
          </p:cNvSpPr>
          <p:nvPr>
            <p:ph idx="1"/>
          </p:nvPr>
        </p:nvSpPr>
        <p:spPr>
          <a:xfrm>
            <a:off x="1500166" y="1600200"/>
            <a:ext cx="7186634" cy="4525963"/>
          </a:xfrm>
        </p:spPr>
        <p:txBody>
          <a:bodyPr/>
          <a:lstStyle/>
          <a:p>
            <a:pPr eaLnBrk="1" hangingPunct="1"/>
            <a:r>
              <a:rPr lang="es-MX" dirty="0" smtClean="0"/>
              <a:t>Los sistemas de partidos no permanecen constantes e inalterados. </a:t>
            </a:r>
          </a:p>
          <a:p>
            <a:pPr algn="just" eaLnBrk="1" hangingPunct="1"/>
            <a:r>
              <a:rPr lang="es-MX" dirty="0" smtClean="0"/>
              <a:t>Las posibilidades de transformación de los sistemas de partidos y de sus patrones de competencia pueden detectarse conociendo el número efectivo de partidos importantes. </a:t>
            </a:r>
            <a:endParaRPr lang="es-ES" dirty="0" smtClean="0"/>
          </a:p>
        </p:txBody>
      </p:sp>
      <p:pic>
        <p:nvPicPr>
          <p:cNvPr id="24579" name="Picture 2" descr="C:\Users\nina\AppData\Local\Microsoft\Windows\Temporary Internet Files\Content.IE5\UDC2V2HY\MC900301366[1].wmf"/>
          <p:cNvPicPr>
            <a:picLocks noChangeAspect="1" noChangeArrowheads="1"/>
          </p:cNvPicPr>
          <p:nvPr/>
        </p:nvPicPr>
        <p:blipFill>
          <a:blip r:embed="rId2" cstate="print"/>
          <a:srcRect/>
          <a:stretch>
            <a:fillRect/>
          </a:stretch>
        </p:blipFill>
        <p:spPr bwMode="auto">
          <a:xfrm>
            <a:off x="6286512" y="5214950"/>
            <a:ext cx="2097654" cy="135730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2 Marcador de contenido"/>
          <p:cNvSpPr>
            <a:spLocks noGrp="1"/>
          </p:cNvSpPr>
          <p:nvPr>
            <p:ph idx="1"/>
          </p:nvPr>
        </p:nvSpPr>
        <p:spPr>
          <a:xfrm>
            <a:off x="1785919" y="0"/>
            <a:ext cx="7358082" cy="6429375"/>
          </a:xfrm>
        </p:spPr>
        <p:txBody>
          <a:bodyPr/>
          <a:lstStyle/>
          <a:p>
            <a:pPr eaLnBrk="1" hangingPunct="1"/>
            <a:endParaRPr lang="es-MX" sz="2800" dirty="0" smtClean="0"/>
          </a:p>
          <a:p>
            <a:pPr eaLnBrk="1" hangingPunct="1">
              <a:buNone/>
            </a:pPr>
            <a:endParaRPr lang="es-MX" sz="2800" dirty="0" smtClean="0"/>
          </a:p>
          <a:p>
            <a:pPr algn="just" eaLnBrk="1" hangingPunct="1">
              <a:buNone/>
            </a:pPr>
            <a:r>
              <a:rPr lang="es-MX" sz="2800" dirty="0" smtClean="0"/>
              <a:t>¿Quién decide que un sistema deje de tener determinadas características o número de partidos efectivos y pase a tener otros? La respuesta es el electorado, pues son los ciudadanos con su voto los que determinan cuántos partidos deben y pueden ser considerados sobresalientes.</a:t>
            </a:r>
          </a:p>
        </p:txBody>
      </p:sp>
      <p:pic>
        <p:nvPicPr>
          <p:cNvPr id="25603" name="Picture 2" descr="C:\Users\nina\AppData\Local\Microsoft\Windows\Temporary Internet Files\Content.IE5\P0MB8YF5\MC900301360[1].wmf"/>
          <p:cNvPicPr>
            <a:picLocks noChangeAspect="1" noChangeArrowheads="1"/>
          </p:cNvPicPr>
          <p:nvPr/>
        </p:nvPicPr>
        <p:blipFill>
          <a:blip r:embed="rId2" cstate="print"/>
          <a:srcRect/>
          <a:stretch>
            <a:fillRect/>
          </a:stretch>
        </p:blipFill>
        <p:spPr bwMode="auto">
          <a:xfrm>
            <a:off x="5643570" y="4500570"/>
            <a:ext cx="1885939" cy="17144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2 Marcador de contenido"/>
          <p:cNvSpPr>
            <a:spLocks noGrp="1"/>
          </p:cNvSpPr>
          <p:nvPr>
            <p:ph idx="1"/>
          </p:nvPr>
        </p:nvSpPr>
        <p:spPr>
          <a:xfrm>
            <a:off x="1547664" y="116632"/>
            <a:ext cx="7358082" cy="6429375"/>
          </a:xfrm>
        </p:spPr>
        <p:txBody>
          <a:bodyPr/>
          <a:lstStyle/>
          <a:p>
            <a:pPr eaLnBrk="1" hangingPunct="1">
              <a:buNone/>
            </a:pPr>
            <a:endParaRPr lang="es-MX" sz="2800" dirty="0" smtClean="0"/>
          </a:p>
          <a:p>
            <a:pPr algn="just"/>
            <a:r>
              <a:rPr lang="es-MX" sz="2800" dirty="0" smtClean="0"/>
              <a:t>Si los ciudadanos, y en cierta medida los actores políticos, influyen en la transformación del sistema de partidos, la pregunta central que orienta esta reflexión consiste en saber si también los sistemas electorales participan, y cómo lo hacen, en la transformación de los sistemas de partidos.</a:t>
            </a:r>
            <a:endParaRPr lang="es-ES" sz="2800" dirty="0" smtClean="0"/>
          </a:p>
        </p:txBody>
      </p:sp>
      <p:pic>
        <p:nvPicPr>
          <p:cNvPr id="25603" name="Picture 2" descr="C:\Users\nina\AppData\Local\Microsoft\Windows\Temporary Internet Files\Content.IE5\P0MB8YF5\MC900301360[1].wmf"/>
          <p:cNvPicPr>
            <a:picLocks noChangeAspect="1" noChangeArrowheads="1"/>
          </p:cNvPicPr>
          <p:nvPr/>
        </p:nvPicPr>
        <p:blipFill>
          <a:blip r:embed="rId2" cstate="print"/>
          <a:srcRect/>
          <a:stretch>
            <a:fillRect/>
          </a:stretch>
        </p:blipFill>
        <p:spPr bwMode="auto">
          <a:xfrm>
            <a:off x="5929322" y="4143380"/>
            <a:ext cx="1571625"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3 Título"/>
          <p:cNvSpPr>
            <a:spLocks noGrp="1"/>
          </p:cNvSpPr>
          <p:nvPr>
            <p:ph type="title"/>
          </p:nvPr>
        </p:nvSpPr>
        <p:spPr>
          <a:xfrm>
            <a:off x="1571604" y="1928813"/>
            <a:ext cx="7015184" cy="2857500"/>
          </a:xfrm>
        </p:spPr>
        <p:txBody>
          <a:bodyPr/>
          <a:lstStyle/>
          <a:p>
            <a:pPr eaLnBrk="1" hangingPunct="1"/>
            <a:r>
              <a:rPr lang="es-MX" b="1" dirty="0" smtClean="0"/>
              <a:t>¿Existe relación entre los sistemas electorales y los sistemas de partidos?</a:t>
            </a:r>
            <a:endParaRPr lang="es-E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400" dirty="0" smtClean="0"/>
              <a:t>Centro Universitario Uaem Texcoco</a:t>
            </a:r>
            <a:br>
              <a:rPr lang="es-ES" sz="2400" dirty="0" smtClean="0"/>
            </a:br>
            <a:r>
              <a:rPr lang="es-ES" sz="2400" dirty="0" smtClean="0"/>
              <a:t/>
            </a:r>
            <a:br>
              <a:rPr lang="es-ES" sz="2400" dirty="0" smtClean="0"/>
            </a:br>
            <a:r>
              <a:rPr lang="es-ES" sz="2400" dirty="0" smtClean="0">
                <a:solidFill>
                  <a:schemeClr val="accent6">
                    <a:lumMod val="75000"/>
                  </a:schemeClr>
                </a:solidFill>
              </a:rPr>
              <a:t>Contenido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lvl="0"/>
            <a:r>
              <a:rPr lang="es-ES" sz="2600" dirty="0" smtClean="0">
                <a:solidFill>
                  <a:srgbClr val="0070C0"/>
                </a:solidFill>
                <a:latin typeface="Book Antiqua" pitchFamily="18" charset="0"/>
                <a:hlinkClick r:id="rId2" action="ppaction://hlinksldjump"/>
              </a:rPr>
              <a:t>Guión de </a:t>
            </a:r>
            <a:r>
              <a:rPr lang="es-ES" sz="2600" dirty="0" smtClean="0">
                <a:solidFill>
                  <a:srgbClr val="0070C0"/>
                </a:solidFill>
                <a:latin typeface="Book Antiqua" pitchFamily="18" charset="0"/>
                <a:hlinkClick r:id="rId2" action="ppaction://hlinksldjump"/>
              </a:rPr>
              <a:t>uso</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3" action="ppaction://hlinksldjump"/>
              </a:rPr>
              <a:t>Objetivos de la Unidad de </a:t>
            </a:r>
            <a:r>
              <a:rPr lang="es-ES" sz="2600" dirty="0" smtClean="0">
                <a:solidFill>
                  <a:srgbClr val="0070C0"/>
                </a:solidFill>
                <a:latin typeface="Book Antiqua" pitchFamily="18" charset="0"/>
                <a:hlinkClick r:id="rId3" action="ppaction://hlinksldjump"/>
              </a:rPr>
              <a:t>Aprendizaje</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4" action="ppaction://hlinksldjump"/>
              </a:rPr>
              <a:t>Referencias </a:t>
            </a:r>
            <a:r>
              <a:rPr lang="es-ES" sz="2600" dirty="0" smtClean="0">
                <a:solidFill>
                  <a:srgbClr val="0070C0"/>
                </a:solidFill>
                <a:latin typeface="Book Antiqua" pitchFamily="18" charset="0"/>
                <a:hlinkClick r:id="rId4" action="ppaction://hlinksldjump"/>
              </a:rPr>
              <a:t>Bibliográficas</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r>
              <a:rPr lang="es-MX" sz="2800" u="sng" dirty="0" smtClean="0">
                <a:solidFill>
                  <a:srgbClr val="0070C0"/>
                </a:solidFill>
              </a:rPr>
              <a:t>Unidad </a:t>
            </a:r>
            <a:r>
              <a:rPr lang="es-MX" sz="2800" u="sng" dirty="0" smtClean="0">
                <a:solidFill>
                  <a:srgbClr val="0070C0"/>
                </a:solidFill>
              </a:rPr>
              <a:t>II Sistemas de Partido</a:t>
            </a:r>
          </a:p>
          <a:p>
            <a:pPr lvl="0"/>
            <a:endParaRPr lang="es-MX" sz="2800" dirty="0" smtClean="0"/>
          </a:p>
          <a:p>
            <a:pPr lvl="0"/>
            <a:endParaRPr lang="es-ES" sz="2600" b="1" dirty="0" smtClean="0">
              <a:latin typeface="Book Antiqua" pitchFamily="18" charset="0"/>
            </a:endParaRPr>
          </a:p>
          <a:p>
            <a:pPr>
              <a:buNone/>
            </a:pP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3 Marcador de contenido"/>
          <p:cNvSpPr>
            <a:spLocks noGrp="1"/>
          </p:cNvSpPr>
          <p:nvPr>
            <p:ph idx="1"/>
          </p:nvPr>
        </p:nvSpPr>
        <p:spPr>
          <a:xfrm>
            <a:off x="1547664" y="188640"/>
            <a:ext cx="7043758" cy="5143536"/>
          </a:xfrm>
        </p:spPr>
        <p:txBody>
          <a:bodyPr>
            <a:noAutofit/>
          </a:bodyPr>
          <a:lstStyle/>
          <a:p>
            <a:pPr algn="just" eaLnBrk="1" hangingPunct="1"/>
            <a:r>
              <a:rPr lang="es-MX" sz="2400" dirty="0" err="1" smtClean="0"/>
              <a:t>Duverger</a:t>
            </a:r>
            <a:r>
              <a:rPr lang="es-MX" sz="2400" dirty="0" smtClean="0"/>
              <a:t>  sometió a importantes redefiniciones el conjunto de ideas que conformaron su "ley sociológica tripartita". Con ese perfil la presentó en la Universidad de </a:t>
            </a:r>
            <a:r>
              <a:rPr lang="es-MX" sz="2400" dirty="0" err="1" smtClean="0"/>
              <a:t>Bordeaux</a:t>
            </a:r>
            <a:r>
              <a:rPr lang="es-MX" sz="2400" dirty="0" smtClean="0"/>
              <a:t> en 1945, y seis años más tarde la especificó y fundamentó en el Congreso Internacional de Ciencia Política de </a:t>
            </a:r>
            <a:r>
              <a:rPr lang="es-MX" sz="2400" dirty="0" err="1" smtClean="0"/>
              <a:t>Zurich</a:t>
            </a:r>
            <a:r>
              <a:rPr lang="es-MX" sz="2400" dirty="0" smtClean="0"/>
              <a:t>, en los siguientes términos:  </a:t>
            </a:r>
            <a:br>
              <a:rPr lang="es-MX" sz="2400" dirty="0" smtClean="0"/>
            </a:br>
            <a:endParaRPr lang="es-MX" sz="2400" dirty="0" smtClean="0"/>
          </a:p>
          <a:p>
            <a:pPr marL="0" indent="0" algn="just" eaLnBrk="1" hangingPunct="1">
              <a:buNone/>
            </a:pPr>
            <a:r>
              <a:rPr lang="es-MX" sz="2400" dirty="0" smtClean="0"/>
              <a:t>1. El escrutinio de representación proporcional tiende hacia un sistema de varios partidos rígidos e </a:t>
            </a:r>
            <a:r>
              <a:rPr lang="es-MX" sz="2400" dirty="0" err="1" smtClean="0"/>
              <a:t>ndependientes</a:t>
            </a:r>
            <a:r>
              <a:rPr lang="es-MX" sz="2400" dirty="0" smtClean="0"/>
              <a:t>.</a:t>
            </a:r>
          </a:p>
          <a:p>
            <a:pPr marL="0" indent="0" algn="just" eaLnBrk="1" hangingPunct="1">
              <a:buNone/>
            </a:pPr>
            <a:r>
              <a:rPr lang="es-MX" sz="2400" dirty="0" smtClean="0"/>
              <a:t>2. La mayoría absoluta con segunda vuelta tiende hacia un sistema de varios partidos independientes, pero flexibles.</a:t>
            </a:r>
          </a:p>
          <a:p>
            <a:pPr marL="457200" indent="-457200" algn="just" eaLnBrk="1" hangingPunct="1">
              <a:buAutoNum type="arabicPeriod" startAt="3"/>
            </a:pPr>
            <a:r>
              <a:rPr lang="es-MX" sz="2400" dirty="0" smtClean="0"/>
              <a:t>La mayoría simple de una sola vuelta tiende hacia un sistema bipartidista.</a:t>
            </a:r>
          </a:p>
          <a:p>
            <a:pPr marL="0" indent="0" algn="just" eaLnBrk="1" hangingPunct="1">
              <a:buNone/>
            </a:pPr>
            <a:r>
              <a:rPr lang="es-MX" sz="2400" dirty="0" smtClean="0"/>
              <a:t> </a:t>
            </a:r>
            <a:br>
              <a:rPr lang="es-MX" sz="2400" dirty="0" smtClean="0"/>
            </a:br>
            <a:r>
              <a:rPr lang="es-MX" sz="2400" dirty="0" smtClean="0"/>
              <a:t/>
            </a:r>
            <a:br>
              <a:rPr lang="es-MX" sz="2400" dirty="0" smtClean="0"/>
            </a:br>
            <a:endParaRPr lang="es-ES" sz="24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9 Título"/>
          <p:cNvSpPr>
            <a:spLocks noGrp="1"/>
          </p:cNvSpPr>
          <p:nvPr>
            <p:ph type="title"/>
          </p:nvPr>
        </p:nvSpPr>
        <p:spPr>
          <a:xfrm>
            <a:off x="1500166" y="274638"/>
            <a:ext cx="7186634" cy="1143000"/>
          </a:xfrm>
        </p:spPr>
        <p:txBody>
          <a:bodyPr/>
          <a:lstStyle/>
          <a:p>
            <a:pPr eaLnBrk="1" hangingPunct="1"/>
            <a:r>
              <a:rPr lang="es-MX" b="1" dirty="0" smtClean="0"/>
              <a:t>LEY DEL CUBO</a:t>
            </a:r>
            <a:endParaRPr lang="es-ES" b="1" dirty="0" smtClean="0"/>
          </a:p>
        </p:txBody>
      </p:sp>
      <p:sp>
        <p:nvSpPr>
          <p:cNvPr id="11" name="10 Marcador de contenido"/>
          <p:cNvSpPr>
            <a:spLocks noGrp="1"/>
          </p:cNvSpPr>
          <p:nvPr>
            <p:ph idx="1"/>
          </p:nvPr>
        </p:nvSpPr>
        <p:spPr>
          <a:xfrm>
            <a:off x="1714480" y="1600200"/>
            <a:ext cx="6972320" cy="4829175"/>
          </a:xfrm>
        </p:spPr>
        <p:txBody>
          <a:bodyPr/>
          <a:lstStyle/>
          <a:p>
            <a:pPr algn="just" eaLnBrk="1" hangingPunct="1">
              <a:defRPr/>
            </a:pPr>
            <a:r>
              <a:rPr lang="es-MX" sz="2000" dirty="0" smtClean="0"/>
              <a:t>Esta ley relaciona los votos y las curules obtenidos por el primer y segundo partidos e intenta mostrar la ventaja arrolladora del partido con más votos frente a su competidor más cercano. En términos aritméticos la ley postula que la relación proporcional de votos obtenidos por el primer y segundo partidos es igual al cubo de la proporción de curules obtenidas por cada instituto político.</a:t>
            </a:r>
          </a:p>
          <a:p>
            <a:pPr algn="just" eaLnBrk="1" hangingPunct="1">
              <a:defRPr/>
            </a:pPr>
            <a:r>
              <a:rPr lang="es-MX" sz="2000" dirty="0" smtClean="0"/>
              <a:t>La fórmula de cálculo de la "ley del cubo" de los sistemas anglosajones se expresa en los siguientes términos:</a:t>
            </a:r>
          </a:p>
          <a:p>
            <a:pPr eaLnBrk="1" hangingPunct="1">
              <a:defRPr/>
            </a:pPr>
            <a:r>
              <a:rPr lang="es-MX" sz="2000" b="1" u="sng" dirty="0" smtClean="0">
                <a:effectLst>
                  <a:outerShdw blurRad="38100" dist="38100" dir="2700000" algn="tl">
                    <a:srgbClr val="000000">
                      <a:alpha val="43137"/>
                    </a:srgbClr>
                  </a:outerShdw>
                </a:effectLst>
              </a:rPr>
              <a:t>c1 / c2 ~ (v1/ v2)3 donde:</a:t>
            </a:r>
          </a:p>
          <a:p>
            <a:pPr eaLnBrk="1" hangingPunct="1">
              <a:defRPr/>
            </a:pPr>
            <a:r>
              <a:rPr lang="es-MX" sz="2000" dirty="0" smtClean="0"/>
              <a:t>c1 = curules obtenidas por el partido 1</a:t>
            </a:r>
          </a:p>
          <a:p>
            <a:pPr eaLnBrk="1" hangingPunct="1">
              <a:defRPr/>
            </a:pPr>
            <a:r>
              <a:rPr lang="es-MX" sz="2000" dirty="0" smtClean="0"/>
              <a:t>c2 = curules obtenidas por el partido 2</a:t>
            </a:r>
          </a:p>
          <a:p>
            <a:pPr eaLnBrk="1" hangingPunct="1">
              <a:defRPr/>
            </a:pPr>
            <a:r>
              <a:rPr lang="es-MX" sz="2000" dirty="0" smtClean="0"/>
              <a:t>v1 = votos obtenidos por el partido 1</a:t>
            </a:r>
          </a:p>
          <a:p>
            <a:pPr eaLnBrk="1" hangingPunct="1">
              <a:defRPr/>
            </a:pPr>
            <a:r>
              <a:rPr lang="es-MX" sz="2000" dirty="0" smtClean="0"/>
              <a:t>v2 = votos obtenidos por el partido 2</a:t>
            </a:r>
          </a:p>
          <a:p>
            <a:pPr eaLnBrk="1" hangingPunct="1">
              <a:defRPr/>
            </a:pPr>
            <a:endParaRPr lang="es-ES" sz="2000" dirty="0"/>
          </a:p>
        </p:txBody>
      </p:sp>
      <p:pic>
        <p:nvPicPr>
          <p:cNvPr id="28676" name="Picture 4" descr="C:\Users\nina\AppData\Local\Microsoft\Windows\Temporary Internet Files\Content.IE5\O5X15IXV\MC900301334[1].wmf"/>
          <p:cNvPicPr>
            <a:picLocks noChangeAspect="1" noChangeArrowheads="1"/>
          </p:cNvPicPr>
          <p:nvPr/>
        </p:nvPicPr>
        <p:blipFill>
          <a:blip r:embed="rId2" cstate="print"/>
          <a:srcRect/>
          <a:stretch>
            <a:fillRect/>
          </a:stretch>
        </p:blipFill>
        <p:spPr bwMode="auto">
          <a:xfrm>
            <a:off x="5643563" y="4286250"/>
            <a:ext cx="2428875" cy="171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a:xfrm>
            <a:off x="1500166" y="274638"/>
            <a:ext cx="7186634" cy="1143000"/>
          </a:xfrm>
        </p:spPr>
        <p:txBody>
          <a:bodyPr/>
          <a:lstStyle/>
          <a:p>
            <a:pPr eaLnBrk="1" hangingPunct="1"/>
            <a:r>
              <a:rPr lang="es-ES_tradnl" b="1" dirty="0" smtClean="0"/>
              <a:t>EFECTO MECÁNICO</a:t>
            </a:r>
            <a:endParaRPr lang="es-ES" b="1" dirty="0" smtClean="0"/>
          </a:p>
        </p:txBody>
      </p:sp>
      <p:sp>
        <p:nvSpPr>
          <p:cNvPr id="29699" name="2 Marcador de contenido"/>
          <p:cNvSpPr>
            <a:spLocks noGrp="1"/>
          </p:cNvSpPr>
          <p:nvPr>
            <p:ph idx="1"/>
          </p:nvPr>
        </p:nvSpPr>
        <p:spPr>
          <a:xfrm>
            <a:off x="1643042" y="1285875"/>
            <a:ext cx="7215208" cy="5286375"/>
          </a:xfrm>
        </p:spPr>
        <p:txBody>
          <a:bodyPr/>
          <a:lstStyle/>
          <a:p>
            <a:pPr algn="just" eaLnBrk="1" hangingPunct="1"/>
            <a:r>
              <a:rPr lang="es-ES_tradnl" dirty="0" smtClean="0"/>
              <a:t>Favorece tanto al primer partido como a los partidos que ocupen segundas y terceras posiciones.</a:t>
            </a:r>
          </a:p>
          <a:p>
            <a:pPr algn="just" eaLnBrk="1" hangingPunct="1"/>
            <a:r>
              <a:rPr lang="es-ES_tradnl" dirty="0" smtClean="0"/>
              <a:t>Los partidos que no alcanzan el mínimo de votación no obtienen ninguna representación.</a:t>
            </a:r>
          </a:p>
          <a:p>
            <a:pPr algn="just" eaLnBrk="1" hangingPunct="1"/>
            <a:r>
              <a:rPr lang="es-ES_tradnl" dirty="0" smtClean="0"/>
              <a:t>Permite que se constituyan mayorías parlamentarias con mayor facilidad.</a:t>
            </a:r>
          </a:p>
        </p:txBody>
      </p:sp>
      <p:pic>
        <p:nvPicPr>
          <p:cNvPr id="29700" name="Picture 2" descr="C:\Users\nina\AppData\Local\Microsoft\Windows\Temporary Internet Files\Content.IE5\O5X15IXV\MC900304687[1].wmf"/>
          <p:cNvPicPr>
            <a:picLocks noChangeAspect="1" noChangeArrowheads="1"/>
          </p:cNvPicPr>
          <p:nvPr/>
        </p:nvPicPr>
        <p:blipFill>
          <a:blip r:embed="rId2" cstate="print"/>
          <a:srcRect/>
          <a:stretch>
            <a:fillRect/>
          </a:stretch>
        </p:blipFill>
        <p:spPr bwMode="auto">
          <a:xfrm>
            <a:off x="7429520" y="5500205"/>
            <a:ext cx="1184256" cy="1180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2 Marcador de contenido"/>
          <p:cNvSpPr>
            <a:spLocks noGrp="1"/>
          </p:cNvSpPr>
          <p:nvPr>
            <p:ph idx="1"/>
          </p:nvPr>
        </p:nvSpPr>
        <p:spPr>
          <a:xfrm>
            <a:off x="1643042" y="714375"/>
            <a:ext cx="7043758" cy="5786438"/>
          </a:xfrm>
        </p:spPr>
        <p:txBody>
          <a:bodyPr/>
          <a:lstStyle/>
          <a:p>
            <a:pPr algn="just" eaLnBrk="1" hangingPunct="1"/>
            <a:r>
              <a:rPr lang="es-ES_tradnl" dirty="0" smtClean="0"/>
              <a:t>El efecto mecánico de todos los sistemas electorales es una especie de elemento vinculado con la gobernabilidad</a:t>
            </a:r>
          </a:p>
          <a:p>
            <a:pPr eaLnBrk="1" hangingPunct="1"/>
            <a:endParaRPr lang="es-ES_tradnl" dirty="0" smtClean="0">
              <a:solidFill>
                <a:schemeClr val="tx2"/>
              </a:solidFill>
            </a:endParaRPr>
          </a:p>
          <a:p>
            <a:pPr algn="just" eaLnBrk="1" hangingPunct="1"/>
            <a:r>
              <a:rPr lang="es-ES_tradnl" dirty="0" smtClean="0"/>
              <a:t>Todo tipo de sistema electoral un efecto mecánico aplicado durante un largo periodo tiende a producir sistemas bipartidistas</a:t>
            </a:r>
          </a:p>
          <a:p>
            <a:pPr eaLnBrk="1" hangingPunct="1"/>
            <a:endParaRPr lang="es-ES" dirty="0" smtClean="0"/>
          </a:p>
        </p:txBody>
      </p:sp>
      <p:pic>
        <p:nvPicPr>
          <p:cNvPr id="30723" name="Picture 2" descr="C:\Users\nina\AppData\Local\Microsoft\Windows\Temporary Internet Files\Content.IE5\P0MB8YF5\MC900301382[1].wmf"/>
          <p:cNvPicPr>
            <a:picLocks noChangeAspect="1" noChangeArrowheads="1"/>
          </p:cNvPicPr>
          <p:nvPr/>
        </p:nvPicPr>
        <p:blipFill>
          <a:blip r:embed="rId2" cstate="print"/>
          <a:srcRect/>
          <a:stretch>
            <a:fillRect/>
          </a:stretch>
        </p:blipFill>
        <p:spPr bwMode="auto">
          <a:xfrm>
            <a:off x="6357950" y="4714884"/>
            <a:ext cx="1806575" cy="1793875"/>
          </a:xfrm>
          <a:prstGeom prst="rect">
            <a:avLst/>
          </a:prstGeom>
          <a:noFill/>
          <a:ln w="9525">
            <a:noFill/>
            <a:miter lim="800000"/>
            <a:headEnd/>
            <a:tailEnd/>
          </a:ln>
        </p:spPr>
      </p:pic>
      <p:sp>
        <p:nvSpPr>
          <p:cNvPr id="4" name="3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5" name="4 Imagen" descr="logo-20uaem.jpg"/>
          <p:cNvPicPr>
            <a:picLocks noChangeAspect="1"/>
          </p:cNvPicPr>
          <p:nvPr/>
        </p:nvPicPr>
        <p:blipFill>
          <a:blip r:embed="rId3" cstate="print"/>
          <a:stretch>
            <a:fillRect/>
          </a:stretch>
        </p:blipFill>
        <p:spPr>
          <a:xfrm>
            <a:off x="0" y="2428868"/>
            <a:ext cx="1570065" cy="14287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3 Título"/>
          <p:cNvSpPr>
            <a:spLocks noGrp="1"/>
          </p:cNvSpPr>
          <p:nvPr>
            <p:ph type="title"/>
          </p:nvPr>
        </p:nvSpPr>
        <p:spPr>
          <a:xfrm>
            <a:off x="1500166" y="274638"/>
            <a:ext cx="7186634" cy="1143000"/>
          </a:xfrm>
        </p:spPr>
        <p:txBody>
          <a:bodyPr>
            <a:normAutofit fontScale="90000"/>
          </a:bodyPr>
          <a:lstStyle/>
          <a:p>
            <a:pPr eaLnBrk="1" hangingPunct="1"/>
            <a:r>
              <a:rPr lang="es-ES" sz="3600" b="1" dirty="0" smtClean="0"/>
              <a:t>EL PRESUNTO EFECTO PSIOLÓGICO</a:t>
            </a:r>
          </a:p>
        </p:txBody>
      </p:sp>
      <p:sp>
        <p:nvSpPr>
          <p:cNvPr id="31747" name="4 Marcador de contenido"/>
          <p:cNvSpPr>
            <a:spLocks noGrp="1"/>
          </p:cNvSpPr>
          <p:nvPr>
            <p:ph idx="1"/>
          </p:nvPr>
        </p:nvSpPr>
        <p:spPr>
          <a:xfrm>
            <a:off x="1857356" y="1357298"/>
            <a:ext cx="7043758" cy="4972050"/>
          </a:xfrm>
        </p:spPr>
        <p:txBody>
          <a:bodyPr/>
          <a:lstStyle/>
          <a:p>
            <a:pPr algn="just" eaLnBrk="1" hangingPunct="1"/>
            <a:r>
              <a:rPr lang="es-ES_tradnl" sz="2800" dirty="0" smtClean="0"/>
              <a:t>Produce un voto estratégico porque introduce variables en la decisión electoral de los ciudadanos</a:t>
            </a:r>
          </a:p>
          <a:p>
            <a:pPr algn="just" eaLnBrk="1" hangingPunct="1"/>
            <a:r>
              <a:rPr lang="es-ES_tradnl" sz="2800" dirty="0" smtClean="0"/>
              <a:t>Si su evaluación subjetiva le dice que su partido no puede obtener el mínimo de votación, su voto estratégico lo destinará a una segunda opción</a:t>
            </a:r>
          </a:p>
          <a:p>
            <a:pPr algn="just" eaLnBrk="1" hangingPunct="1"/>
            <a:r>
              <a:rPr lang="es-ES_tradnl" sz="2800" dirty="0" smtClean="0"/>
              <a:t>En los sistemas mixtos el efecto psicológico del sistema electoral se vincula con el hecho de que el ciudadano puede utilizar de diversa manera su voto</a:t>
            </a:r>
          </a:p>
          <a:p>
            <a:pPr eaLnBrk="1" hangingPunct="1"/>
            <a:endParaRPr lang="es-ES" sz="2800" dirty="0" smtClean="0"/>
          </a:p>
        </p:txBody>
      </p:sp>
      <p:pic>
        <p:nvPicPr>
          <p:cNvPr id="31748" name="Picture 3" descr="C:\Users\nina\AppData\Local\Microsoft\Windows\Temporary Internet Files\Content.IE5\P0MB8YF5\MC900320122[1].wmf"/>
          <p:cNvPicPr>
            <a:picLocks noChangeAspect="1" noChangeArrowheads="1"/>
          </p:cNvPicPr>
          <p:nvPr/>
        </p:nvPicPr>
        <p:blipFill>
          <a:blip r:embed="rId2" cstate="print"/>
          <a:srcRect/>
          <a:stretch>
            <a:fillRect/>
          </a:stretch>
        </p:blipFill>
        <p:spPr bwMode="auto">
          <a:xfrm>
            <a:off x="7215206" y="4071942"/>
            <a:ext cx="1528761" cy="10860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2 Marcador de contenido"/>
          <p:cNvSpPr>
            <a:spLocks noGrp="1"/>
          </p:cNvSpPr>
          <p:nvPr>
            <p:ph idx="1"/>
          </p:nvPr>
        </p:nvSpPr>
        <p:spPr>
          <a:xfrm>
            <a:off x="1571604" y="500063"/>
            <a:ext cx="7115196" cy="6072187"/>
          </a:xfrm>
        </p:spPr>
        <p:txBody>
          <a:bodyPr/>
          <a:lstStyle/>
          <a:p>
            <a:pPr algn="just" eaLnBrk="1" hangingPunct="1"/>
            <a:r>
              <a:rPr lang="es-ES_tradnl" dirty="0" smtClean="0"/>
              <a:t>El efecto psicológico del sistema electoral está vinculado con lo que hemos denominado voto estratégico</a:t>
            </a:r>
          </a:p>
          <a:p>
            <a:pPr algn="just" eaLnBrk="1" hangingPunct="1"/>
            <a:r>
              <a:rPr lang="es-ES_tradnl" dirty="0" smtClean="0"/>
              <a:t>El efecto psicológico supone que el ciudadano conoce el funcionamiento del sistema electoral y tiene información acerca de las consecuencias que los efectos mecánicos producen.</a:t>
            </a:r>
          </a:p>
          <a:p>
            <a:pPr eaLnBrk="1" hangingPunct="1"/>
            <a:endParaRPr lang="es-ES" dirty="0" smtClean="0"/>
          </a:p>
        </p:txBody>
      </p:sp>
      <p:pic>
        <p:nvPicPr>
          <p:cNvPr id="32771" name="Picture 2" descr="C:\Users\nina\AppData\Local\Microsoft\Windows\Temporary Internet Files\Content.IE5\P0MB8YF5\MC900231223[1].wmf"/>
          <p:cNvPicPr>
            <a:picLocks noChangeAspect="1" noChangeArrowheads="1"/>
          </p:cNvPicPr>
          <p:nvPr/>
        </p:nvPicPr>
        <p:blipFill>
          <a:blip r:embed="rId2" cstate="print"/>
          <a:srcRect/>
          <a:stretch>
            <a:fillRect/>
          </a:stretch>
        </p:blipFill>
        <p:spPr bwMode="auto">
          <a:xfrm>
            <a:off x="6572264" y="4572008"/>
            <a:ext cx="1540348" cy="19288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500166" y="274638"/>
            <a:ext cx="7186634" cy="1143000"/>
          </a:xfrm>
        </p:spPr>
        <p:txBody>
          <a:bodyPr>
            <a:normAutofit fontScale="90000"/>
          </a:bodyPr>
          <a:lstStyle/>
          <a:p>
            <a:pPr eaLnBrk="1" hangingPunct="1">
              <a:defRPr/>
            </a:pPr>
            <a:r>
              <a:rPr lang="es-ES" b="1" cap="all" dirty="0" smtClean="0"/>
              <a:t>El punto de ruptura de la equidad</a:t>
            </a:r>
            <a:endParaRPr lang="es-ES" b="1" cap="all" dirty="0"/>
          </a:p>
        </p:txBody>
      </p:sp>
      <p:sp>
        <p:nvSpPr>
          <p:cNvPr id="33795" name="4 Marcador de contenido"/>
          <p:cNvSpPr>
            <a:spLocks noGrp="1"/>
          </p:cNvSpPr>
          <p:nvPr>
            <p:ph idx="1"/>
          </p:nvPr>
        </p:nvSpPr>
        <p:spPr>
          <a:xfrm>
            <a:off x="1500166" y="1600200"/>
            <a:ext cx="7186634" cy="4972050"/>
          </a:xfrm>
        </p:spPr>
        <p:txBody>
          <a:bodyPr/>
          <a:lstStyle/>
          <a:p>
            <a:pPr algn="just" eaLnBrk="1" hangingPunct="1"/>
            <a:r>
              <a:rPr lang="es-ES_tradnl" sz="2400" dirty="0" err="1" smtClean="0"/>
              <a:t>Rein</a:t>
            </a:r>
            <a:r>
              <a:rPr lang="es-ES_tradnl" sz="2400" dirty="0" smtClean="0"/>
              <a:t> </a:t>
            </a:r>
            <a:r>
              <a:rPr lang="es-ES_tradnl" sz="2400" dirty="0" err="1" smtClean="0"/>
              <a:t>Taajepera</a:t>
            </a:r>
            <a:r>
              <a:rPr lang="es-ES_tradnl" sz="2400" dirty="0" smtClean="0"/>
              <a:t> y </a:t>
            </a:r>
            <a:r>
              <a:rPr lang="es-ES_tradnl" sz="2400" dirty="0" err="1" smtClean="0"/>
              <a:t>Matthew</a:t>
            </a:r>
            <a:r>
              <a:rPr lang="es-ES_tradnl" sz="2400" dirty="0" smtClean="0"/>
              <a:t> S. </a:t>
            </a:r>
            <a:r>
              <a:rPr lang="es-ES_tradnl" sz="2400" dirty="0" err="1" smtClean="0"/>
              <a:t>Shugart</a:t>
            </a:r>
            <a:r>
              <a:rPr lang="es-ES_tradnl" sz="2400" dirty="0" smtClean="0"/>
              <a:t>, han propuesto lo que denominan el punto de ruptura de la equidad</a:t>
            </a:r>
          </a:p>
          <a:p>
            <a:pPr algn="just" eaLnBrk="1" hangingPunct="1"/>
            <a:r>
              <a:rPr lang="es-ES_tradnl" sz="2400" dirty="0" smtClean="0"/>
              <a:t>vale la pena subrayar que la frontera entre los partidos débiles y los poderosos es distinta para cada uno de estos.</a:t>
            </a:r>
          </a:p>
          <a:p>
            <a:pPr algn="just" eaLnBrk="1" hangingPunct="1"/>
            <a:r>
              <a:rPr lang="es-ES_tradnl" sz="2400" dirty="0" smtClean="0"/>
              <a:t>El punto de ruptura en términos de la equidad entre votos y curules depende de las reglas de funcionamiento de los sistemas electorales y de partidos</a:t>
            </a:r>
          </a:p>
          <a:p>
            <a:pPr algn="just" eaLnBrk="1" hangingPunct="1"/>
            <a:endParaRPr lang="es-ES" sz="2800" dirty="0" smtClean="0"/>
          </a:p>
        </p:txBody>
      </p:sp>
      <p:pic>
        <p:nvPicPr>
          <p:cNvPr id="33796" name="Picture 2" descr="C:\Users\nina\AppData\Local\Microsoft\Windows\Temporary Internet Files\Content.IE5\CPCPSKB3\MC900301318[1].wmf"/>
          <p:cNvPicPr>
            <a:picLocks noChangeAspect="1" noChangeArrowheads="1"/>
          </p:cNvPicPr>
          <p:nvPr/>
        </p:nvPicPr>
        <p:blipFill>
          <a:blip r:embed="rId2" cstate="print"/>
          <a:srcRect/>
          <a:stretch>
            <a:fillRect/>
          </a:stretch>
        </p:blipFill>
        <p:spPr bwMode="auto">
          <a:xfrm>
            <a:off x="6143636" y="5214950"/>
            <a:ext cx="2500312" cy="1074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2 Marcador de contenido"/>
          <p:cNvSpPr>
            <a:spLocks noGrp="1"/>
          </p:cNvSpPr>
          <p:nvPr>
            <p:ph idx="1"/>
          </p:nvPr>
        </p:nvSpPr>
        <p:spPr>
          <a:xfrm>
            <a:off x="1666752" y="332656"/>
            <a:ext cx="7115196" cy="6000750"/>
          </a:xfrm>
        </p:spPr>
        <p:txBody>
          <a:bodyPr/>
          <a:lstStyle/>
          <a:p>
            <a:pPr algn="just" eaLnBrk="1" hangingPunct="1"/>
            <a:r>
              <a:rPr lang="es-ES_tradnl" sz="2800" dirty="0" smtClean="0"/>
              <a:t>Lo importante es contar con suficiente información que permita no solamente establecer con precisión el punto de ruptura de la equidad, sino también la ubicación de los elementos técnicos y políticos que hacen que ese punto se establezca</a:t>
            </a:r>
          </a:p>
          <a:p>
            <a:pPr algn="just" eaLnBrk="1" hangingPunct="1"/>
            <a:r>
              <a:rPr lang="es-ES_tradnl" sz="2800" dirty="0" smtClean="0"/>
              <a:t>El punto de ruptura de la equidad puede cambiar de un proceso a otro, si cambian los efectos mecánicos, psicológicos y, en general, las condiciones de competitividad en las que se lleva a cabo la elección.</a:t>
            </a:r>
          </a:p>
          <a:p>
            <a:pPr eaLnBrk="1" hangingPunct="1"/>
            <a:endParaRPr lang="es-ES" dirty="0" smtClean="0"/>
          </a:p>
          <a:p>
            <a:pPr eaLnBrk="1" hangingPunct="1"/>
            <a:endParaRPr lang="es-ES" dirty="0" smtClean="0"/>
          </a:p>
        </p:txBody>
      </p:sp>
      <p:pic>
        <p:nvPicPr>
          <p:cNvPr id="34819" name="Picture 2" descr="C:\Users\nina\AppData\Local\Microsoft\Windows\Temporary Internet Files\Content.IE5\UDC2V2HY\MC900213279[1].wmf"/>
          <p:cNvPicPr>
            <a:picLocks noChangeAspect="1" noChangeArrowheads="1"/>
          </p:cNvPicPr>
          <p:nvPr/>
        </p:nvPicPr>
        <p:blipFill>
          <a:blip r:embed="rId2" cstate="print"/>
          <a:srcRect/>
          <a:stretch>
            <a:fillRect/>
          </a:stretch>
        </p:blipFill>
        <p:spPr bwMode="auto">
          <a:xfrm>
            <a:off x="7358082" y="5143512"/>
            <a:ext cx="1423866" cy="14557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500166" y="3571876"/>
            <a:ext cx="6923108" cy="1362075"/>
          </a:xfrm>
        </p:spPr>
        <p:txBody>
          <a:bodyPr>
            <a:normAutofit fontScale="90000"/>
          </a:bodyPr>
          <a:lstStyle/>
          <a:p>
            <a:r>
              <a:rPr lang="es-MX" dirty="0" smtClean="0"/>
              <a:t>UNIDAD III</a:t>
            </a:r>
            <a:br>
              <a:rPr lang="es-MX" dirty="0" smtClean="0"/>
            </a:br>
            <a:r>
              <a:rPr lang="es-MX" dirty="0" smtClean="0"/>
              <a:t>SISTEMAS ELECTORALES Y DE PARTIDOS EN MÉXICO</a:t>
            </a:r>
            <a:endParaRPr lang="es-MX"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OBJETIVOS</a:t>
            </a:r>
            <a:endParaRPr lang="es-MX" dirty="0"/>
          </a:p>
        </p:txBody>
      </p:sp>
      <p:sp>
        <p:nvSpPr>
          <p:cNvPr id="3" name="2 Marcador de contenido"/>
          <p:cNvSpPr>
            <a:spLocks noGrp="1"/>
          </p:cNvSpPr>
          <p:nvPr>
            <p:ph idx="1"/>
          </p:nvPr>
        </p:nvSpPr>
        <p:spPr/>
        <p:txBody>
          <a:bodyPr/>
          <a:lstStyle/>
          <a:p>
            <a:r>
              <a:rPr lang="es-MX" dirty="0" smtClean="0"/>
              <a:t>Establecerá el funcionamiento de los sistemas electorales y de partidos dentro del orden jurídico mexicano</a:t>
            </a:r>
          </a:p>
          <a:p>
            <a:r>
              <a:rPr lang="es-MX" dirty="0" smtClean="0"/>
              <a:t>Explicará los mecanismos por los que se integran el sistema electoral  con el sistema de partidos en México</a:t>
            </a:r>
          </a:p>
          <a:p>
            <a:r>
              <a:rPr lang="es-MX" dirty="0" smtClean="0"/>
              <a:t>Clasificará los derechos político-electorales del ciudadano</a:t>
            </a:r>
            <a:endParaRPr lang="es-MX" dirty="0"/>
          </a:p>
        </p:txBody>
      </p:sp>
    </p:spTree>
    <p:extLst>
      <p:ext uri="{BB962C8B-B14F-4D97-AF65-F5344CB8AC3E}">
        <p14:creationId xmlns:p14="http://schemas.microsoft.com/office/powerpoint/2010/main" xmlns="" val="9364499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smtClean="0"/>
              <a:t>Centro Universitario Uaem Texcoco</a:t>
            </a:r>
            <a:r>
              <a:rPr lang="es-ES" dirty="0" smtClean="0"/>
              <a:t/>
            </a:r>
            <a:br>
              <a:rPr lang="es-ES" dirty="0" smtClean="0"/>
            </a:br>
            <a:r>
              <a:rPr lang="es-ES" sz="2400" dirty="0" smtClean="0">
                <a:solidFill>
                  <a:schemeClr val="accent6">
                    <a:lumMod val="75000"/>
                  </a:schemeClr>
                </a:solidFill>
              </a:rPr>
              <a:t>Guión de Uso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fontScale="70000" lnSpcReduction="20000"/>
          </a:bodyPr>
          <a:lstStyle/>
          <a:p>
            <a:pPr>
              <a:buNone/>
            </a:pPr>
            <a:r>
              <a:rPr lang="es-ES" dirty="0" smtClean="0"/>
              <a:t>Este material está formado </a:t>
            </a:r>
            <a:r>
              <a:rPr lang="es-ES" smtClean="0"/>
              <a:t>por </a:t>
            </a:r>
            <a:r>
              <a:rPr lang="es-ES" smtClean="0"/>
              <a:t>56</a:t>
            </a:r>
            <a:r>
              <a:rPr lang="es-ES" smtClean="0"/>
              <a:t>  </a:t>
            </a:r>
            <a:r>
              <a:rPr lang="es-ES" dirty="0" smtClean="0"/>
              <a:t>diapositivas </a:t>
            </a:r>
            <a:r>
              <a:rPr lang="es-ES" dirty="0" smtClean="0"/>
              <a:t>para los cuatro puntos de la unidad II </a:t>
            </a:r>
            <a:r>
              <a:rPr lang="es-ES" dirty="0" smtClean="0"/>
              <a:t>de competencia que el plan de estudios específica  para la Unidad de Aprendizaje Derecho Electoral:</a:t>
            </a:r>
          </a:p>
          <a:p>
            <a:pPr marL="571500" indent="-571500">
              <a:buNone/>
            </a:pPr>
            <a:endParaRPr lang="es-ES" dirty="0" smtClean="0"/>
          </a:p>
          <a:p>
            <a:pPr marL="571500" indent="-571500">
              <a:buNone/>
            </a:pPr>
            <a:r>
              <a:rPr lang="es-ES" dirty="0" smtClean="0"/>
              <a:t>UNIDAD II. </a:t>
            </a:r>
            <a:r>
              <a:rPr lang="es-MX" dirty="0" smtClean="0"/>
              <a:t>Sistemas </a:t>
            </a:r>
            <a:r>
              <a:rPr lang="es-MX" dirty="0" smtClean="0"/>
              <a:t>de </a:t>
            </a:r>
            <a:r>
              <a:rPr lang="es-MX" dirty="0" smtClean="0"/>
              <a:t>Partidos</a:t>
            </a:r>
            <a:endParaRPr lang="es-MX" dirty="0" smtClean="0"/>
          </a:p>
          <a:p>
            <a:pPr marL="571500" indent="-571500">
              <a:buNone/>
            </a:pPr>
            <a:endParaRPr lang="es-ES" dirty="0" smtClean="0"/>
          </a:p>
          <a:p>
            <a:pPr>
              <a:buNone/>
            </a:pPr>
            <a:r>
              <a:rPr lang="es-ES" dirty="0" smtClean="0"/>
              <a:t>Se han seleccionado contenidos gráficos sobresalientes de cada unidad, tratando de minimizar los textos extensos ya que la intensión del material es transmitir conceptos teóricos elementales, el material es un apoyo para la explicación que el docente realiza a los alumnos.</a:t>
            </a:r>
          </a:p>
          <a:p>
            <a:pPr>
              <a:buNone/>
            </a:pPr>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457200" y="1600200"/>
            <a:ext cx="8229600" cy="4525963"/>
          </a:xfrm>
          <a:prstGeom prst="rect">
            <a:avLst/>
          </a:prstGeom>
          <a:noFill/>
          <a:ln w="9525">
            <a:noFill/>
            <a:round/>
            <a:headEnd/>
            <a:tailEnd/>
          </a:ln>
        </p:spPr>
        <p:txBody>
          <a:bodyPr lIns="90000" tIns="45000" rIns="90000" bIns="45000"/>
          <a:lstStyle/>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p:txBody>
      </p:sp>
      <p:sp>
        <p:nvSpPr>
          <p:cNvPr id="4099" name="Oval 3"/>
          <p:cNvSpPr>
            <a:spLocks noChangeArrowheads="1"/>
          </p:cNvSpPr>
          <p:nvPr/>
        </p:nvSpPr>
        <p:spPr bwMode="auto">
          <a:xfrm>
            <a:off x="1643042" y="1357298"/>
            <a:ext cx="2714625" cy="1214438"/>
          </a:xfrm>
          <a:prstGeom prst="ellipse">
            <a:avLst/>
          </a:prstGeom>
          <a:solidFill>
            <a:srgbClr val="669900"/>
          </a:solidFill>
          <a:ln w="9525" algn="ctr">
            <a:solidFill>
              <a:schemeClr val="tx1"/>
            </a:solidFill>
            <a:round/>
            <a:headEnd/>
            <a:tailEnd/>
          </a:ln>
        </p:spPr>
        <p:txBody>
          <a:bodyPr/>
          <a:lstStyle/>
          <a:p>
            <a:pPr algn="ctr"/>
            <a:r>
              <a:rPr lang="es-MX">
                <a:latin typeface="Calibri" pitchFamily="34" charset="0"/>
              </a:rPr>
              <a:t>CUERPO DE HOMBRES UNIDOS</a:t>
            </a:r>
          </a:p>
        </p:txBody>
      </p:sp>
      <p:sp>
        <p:nvSpPr>
          <p:cNvPr id="4100" name="Right Arrow 4"/>
          <p:cNvSpPr>
            <a:spLocks noChangeArrowheads="1"/>
          </p:cNvSpPr>
          <p:nvPr/>
        </p:nvSpPr>
        <p:spPr bwMode="auto">
          <a:xfrm rot="1230404">
            <a:off x="3376613" y="2736850"/>
            <a:ext cx="571500" cy="214313"/>
          </a:xfrm>
          <a:prstGeom prst="rightArrow">
            <a:avLst>
              <a:gd name="adj1" fmla="val 50000"/>
              <a:gd name="adj2" fmla="val 50000"/>
            </a:avLst>
          </a:prstGeom>
          <a:solidFill>
            <a:srgbClr val="FFFF00"/>
          </a:solidFill>
          <a:ln w="9525" algn="ctr">
            <a:solidFill>
              <a:schemeClr val="tx1"/>
            </a:solidFill>
            <a:round/>
            <a:headEnd/>
            <a:tailEnd/>
          </a:ln>
        </p:spPr>
        <p:txBody>
          <a:bodyPr/>
          <a:lstStyle/>
          <a:p>
            <a:endParaRPr lang="es-MX"/>
          </a:p>
        </p:txBody>
      </p:sp>
      <p:sp>
        <p:nvSpPr>
          <p:cNvPr id="4101" name="Oval 5"/>
          <p:cNvSpPr>
            <a:spLocks noChangeArrowheads="1"/>
          </p:cNvSpPr>
          <p:nvPr/>
        </p:nvSpPr>
        <p:spPr bwMode="auto">
          <a:xfrm>
            <a:off x="3929063" y="2786063"/>
            <a:ext cx="2428875" cy="571500"/>
          </a:xfrm>
          <a:prstGeom prst="ellipse">
            <a:avLst/>
          </a:prstGeom>
          <a:solidFill>
            <a:srgbClr val="669900"/>
          </a:solidFill>
          <a:ln w="9525" algn="ctr">
            <a:solidFill>
              <a:schemeClr val="tx1"/>
            </a:solidFill>
            <a:round/>
            <a:headEnd/>
            <a:tailEnd/>
          </a:ln>
        </p:spPr>
        <p:txBody>
          <a:bodyPr/>
          <a:lstStyle/>
          <a:p>
            <a:pPr algn="ctr"/>
            <a:r>
              <a:rPr lang="es-MX"/>
              <a:t>PROMUEVEN</a:t>
            </a:r>
          </a:p>
        </p:txBody>
      </p:sp>
      <p:sp>
        <p:nvSpPr>
          <p:cNvPr id="9" name="Striped Right Arrow 8"/>
          <p:cNvSpPr/>
          <p:nvPr/>
        </p:nvSpPr>
        <p:spPr bwMode="auto">
          <a:xfrm rot="5400000">
            <a:off x="4857751" y="3571875"/>
            <a:ext cx="893762" cy="750887"/>
          </a:xfrm>
          <a:prstGeom prst="stripedRightArrow">
            <a:avLst/>
          </a:prstGeom>
          <a:solidFill>
            <a:srgbClr val="FFFF00"/>
          </a:soli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s-MX">
              <a:cs typeface="+mn-cs"/>
            </a:endParaRPr>
          </a:p>
        </p:txBody>
      </p:sp>
      <p:sp>
        <p:nvSpPr>
          <p:cNvPr id="4103" name="Oval 9"/>
          <p:cNvSpPr>
            <a:spLocks noChangeArrowheads="1"/>
          </p:cNvSpPr>
          <p:nvPr/>
        </p:nvSpPr>
        <p:spPr bwMode="auto">
          <a:xfrm>
            <a:off x="4000500" y="4500563"/>
            <a:ext cx="2357438" cy="785812"/>
          </a:xfrm>
          <a:prstGeom prst="ellipse">
            <a:avLst/>
          </a:prstGeom>
          <a:solidFill>
            <a:srgbClr val="669900"/>
          </a:solidFill>
          <a:ln w="9525" algn="ctr">
            <a:solidFill>
              <a:schemeClr val="tx1"/>
            </a:solidFill>
            <a:round/>
            <a:headEnd/>
            <a:tailEnd/>
          </a:ln>
        </p:spPr>
        <p:txBody>
          <a:bodyPr/>
          <a:lstStyle/>
          <a:p>
            <a:pPr algn="ctr"/>
            <a:r>
              <a:rPr lang="es-MX"/>
              <a:t>TRABAJO CONJUNTO</a:t>
            </a:r>
          </a:p>
        </p:txBody>
      </p:sp>
      <p:sp>
        <p:nvSpPr>
          <p:cNvPr id="4104" name="Oval 12"/>
          <p:cNvSpPr>
            <a:spLocks noChangeArrowheads="1"/>
          </p:cNvSpPr>
          <p:nvPr/>
        </p:nvSpPr>
        <p:spPr bwMode="auto">
          <a:xfrm>
            <a:off x="2928938" y="5786438"/>
            <a:ext cx="2500312" cy="785812"/>
          </a:xfrm>
          <a:prstGeom prst="ellipse">
            <a:avLst/>
          </a:prstGeom>
          <a:solidFill>
            <a:srgbClr val="669900"/>
          </a:solidFill>
          <a:ln w="9525" algn="ctr">
            <a:solidFill>
              <a:schemeClr val="tx1"/>
            </a:solidFill>
            <a:round/>
            <a:headEnd/>
            <a:tailEnd/>
          </a:ln>
        </p:spPr>
        <p:txBody>
          <a:bodyPr/>
          <a:lstStyle/>
          <a:p>
            <a:pPr algn="ctr"/>
            <a:r>
              <a:rPr lang="es-MX"/>
              <a:t>INTERÉS NACIONAL </a:t>
            </a:r>
          </a:p>
        </p:txBody>
      </p:sp>
      <p:sp>
        <p:nvSpPr>
          <p:cNvPr id="14" name="Left-Right-Up Arrow 13"/>
          <p:cNvSpPr/>
          <p:nvPr/>
        </p:nvSpPr>
        <p:spPr bwMode="auto">
          <a:xfrm rot="7041410">
            <a:off x="5421312" y="5445126"/>
            <a:ext cx="1216025" cy="882650"/>
          </a:xfrm>
          <a:prstGeom prst="leftRightUpArrow">
            <a:avLst>
              <a:gd name="adj1" fmla="val 11696"/>
              <a:gd name="adj2" fmla="val 15622"/>
              <a:gd name="adj3" fmla="val 25000"/>
            </a:avLst>
          </a:prstGeom>
          <a:solidFill>
            <a:srgbClr val="FFFF00"/>
          </a:soli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s-MX">
              <a:cs typeface="+mn-cs"/>
            </a:endParaRPr>
          </a:p>
        </p:txBody>
      </p:sp>
      <p:sp>
        <p:nvSpPr>
          <p:cNvPr id="4106" name="Oval 14"/>
          <p:cNvSpPr>
            <a:spLocks noChangeArrowheads="1"/>
          </p:cNvSpPr>
          <p:nvPr/>
        </p:nvSpPr>
        <p:spPr bwMode="auto">
          <a:xfrm>
            <a:off x="6429375" y="5286375"/>
            <a:ext cx="2428875" cy="1357313"/>
          </a:xfrm>
          <a:prstGeom prst="ellipse">
            <a:avLst/>
          </a:prstGeom>
          <a:solidFill>
            <a:srgbClr val="669900"/>
          </a:solidFill>
          <a:ln w="9525" algn="ctr">
            <a:solidFill>
              <a:schemeClr val="tx1"/>
            </a:solidFill>
            <a:round/>
            <a:headEnd/>
            <a:tailEnd/>
          </a:ln>
        </p:spPr>
        <p:txBody>
          <a:bodyPr/>
          <a:lstStyle/>
          <a:p>
            <a:pPr algn="ctr"/>
            <a:r>
              <a:rPr lang="es-MX" sz="1600"/>
              <a:t>BASE DE ALGÚN PRINCIPIO PARTICULAR </a:t>
            </a:r>
          </a:p>
        </p:txBody>
      </p:sp>
      <p:sp>
        <p:nvSpPr>
          <p:cNvPr id="16" name="Diagonal Stripe 15"/>
          <p:cNvSpPr/>
          <p:nvPr/>
        </p:nvSpPr>
        <p:spPr bwMode="auto">
          <a:xfrm rot="615291">
            <a:off x="1387474" y="477509"/>
            <a:ext cx="7583488" cy="1400175"/>
          </a:xfrm>
          <a:prstGeom prst="diagStripe">
            <a:avLst/>
          </a:prstGeom>
          <a:solidFill>
            <a:srgbClr val="FFFF66"/>
          </a:solidFill>
          <a:ln w="9525" cap="flat" cmpd="sng" algn="ctr">
            <a:solidFill>
              <a:srgbClr val="FFFF66"/>
            </a:solidFill>
            <a:prstDash val="solid"/>
            <a:round/>
            <a:headEnd type="none" w="med" len="med"/>
            <a:tailEnd type="none" w="med" len="med"/>
          </a:ln>
          <a:effectLst/>
        </p:spPr>
        <p:txBody>
          <a:bodyPr/>
          <a:lstStyle/>
          <a:p>
            <a:pPr>
              <a:buFont typeface="Times New Roman" pitchFamily="16" charset="0"/>
              <a:buNone/>
              <a:defRPr/>
            </a:pPr>
            <a:r>
              <a:rPr lang="es-MX" dirty="0">
                <a:cs typeface="+mn-cs"/>
              </a:rPr>
              <a:t>	</a:t>
            </a:r>
          </a:p>
        </p:txBody>
      </p:sp>
      <p:sp>
        <p:nvSpPr>
          <p:cNvPr id="4108" name="TextBox 16"/>
          <p:cNvSpPr txBox="1">
            <a:spLocks noChangeArrowheads="1"/>
          </p:cNvSpPr>
          <p:nvPr/>
        </p:nvSpPr>
        <p:spPr bwMode="auto">
          <a:xfrm>
            <a:off x="2357437" y="637504"/>
            <a:ext cx="4429125" cy="584200"/>
          </a:xfrm>
          <a:prstGeom prst="rect">
            <a:avLst/>
          </a:prstGeom>
          <a:noFill/>
          <a:ln w="9525">
            <a:noFill/>
            <a:miter lim="800000"/>
            <a:headEnd/>
            <a:tailEnd/>
          </a:ln>
        </p:spPr>
        <p:txBody>
          <a:bodyPr>
            <a:spAutoFit/>
          </a:bodyPr>
          <a:lstStyle/>
          <a:p>
            <a:r>
              <a:rPr lang="es-MX" sz="3200">
                <a:solidFill>
                  <a:schemeClr val="tx1"/>
                </a:solidFill>
              </a:rPr>
              <a:t>C O N C E P T 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
          <p:cNvSpPr txBox="1">
            <a:spLocks noChangeArrowheads="1"/>
          </p:cNvSpPr>
          <p:nvPr/>
        </p:nvSpPr>
        <p:spPr bwMode="auto">
          <a:xfrm>
            <a:off x="457200" y="1600200"/>
            <a:ext cx="8229600" cy="4525963"/>
          </a:xfrm>
          <a:prstGeom prst="rect">
            <a:avLst/>
          </a:prstGeom>
          <a:noFill/>
          <a:ln w="9525">
            <a:noFill/>
            <a:round/>
            <a:headEnd/>
            <a:tailEnd/>
          </a:ln>
        </p:spPr>
        <p:txBody>
          <a:bodyPr lIns="90000" tIns="45000" rIns="90000" bIns="45000"/>
          <a:lstStyle/>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p:txBody>
      </p:sp>
      <p:sp>
        <p:nvSpPr>
          <p:cNvPr id="5123" name="Flowchart: Punched Tape 2"/>
          <p:cNvSpPr>
            <a:spLocks noChangeArrowheads="1"/>
          </p:cNvSpPr>
          <p:nvPr/>
        </p:nvSpPr>
        <p:spPr bwMode="auto">
          <a:xfrm>
            <a:off x="2874392" y="522286"/>
            <a:ext cx="4714875" cy="1071563"/>
          </a:xfrm>
          <a:prstGeom prst="flowChartPunchedTape">
            <a:avLst/>
          </a:prstGeom>
          <a:ln>
            <a:headEnd/>
            <a:tailEnd/>
          </a:ln>
        </p:spPr>
        <p:style>
          <a:lnRef idx="1">
            <a:schemeClr val="accent5"/>
          </a:lnRef>
          <a:fillRef idx="2">
            <a:schemeClr val="accent5"/>
          </a:fillRef>
          <a:effectRef idx="1">
            <a:schemeClr val="accent5"/>
          </a:effectRef>
          <a:fontRef idx="minor">
            <a:schemeClr val="dk1"/>
          </a:fontRef>
        </p:style>
        <p:txBody>
          <a:bodyPr/>
          <a:lstStyle/>
          <a:p>
            <a:endParaRPr lang="es-MX"/>
          </a:p>
        </p:txBody>
      </p:sp>
      <p:sp>
        <p:nvSpPr>
          <p:cNvPr id="5124" name="TextBox 4"/>
          <p:cNvSpPr txBox="1">
            <a:spLocks noChangeArrowheads="1"/>
          </p:cNvSpPr>
          <p:nvPr/>
        </p:nvSpPr>
        <p:spPr bwMode="auto">
          <a:xfrm>
            <a:off x="3779912" y="765967"/>
            <a:ext cx="4000500" cy="584200"/>
          </a:xfrm>
          <a:prstGeom prst="rect">
            <a:avLst/>
          </a:prstGeom>
          <a:noFill/>
          <a:ln w="9525">
            <a:noFill/>
            <a:miter lim="800000"/>
            <a:headEnd/>
            <a:tailEnd/>
          </a:ln>
        </p:spPr>
        <p:txBody>
          <a:bodyPr>
            <a:spAutoFit/>
          </a:bodyPr>
          <a:lstStyle/>
          <a:p>
            <a:r>
              <a:rPr lang="es-MX" sz="3200" dirty="0"/>
              <a:t>PARA SARTORI</a:t>
            </a:r>
          </a:p>
        </p:txBody>
      </p:sp>
      <p:graphicFrame>
        <p:nvGraphicFramePr>
          <p:cNvPr id="8" name="Diagram 7"/>
          <p:cNvGraphicFramePr/>
          <p:nvPr>
            <p:extLst>
              <p:ext uri="{D42A27DB-BD31-4B8C-83A1-F6EECF244321}">
                <p14:modId xmlns:p14="http://schemas.microsoft.com/office/powerpoint/2010/main" xmlns="" val="240621976"/>
              </p:ext>
            </p:extLst>
          </p:nvPr>
        </p:nvGraphicFramePr>
        <p:xfrm>
          <a:off x="1619672" y="553999"/>
          <a:ext cx="7524328" cy="5572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
          <p:cNvSpPr txBox="1">
            <a:spLocks noChangeArrowheads="1"/>
          </p:cNvSpPr>
          <p:nvPr/>
        </p:nvSpPr>
        <p:spPr bwMode="auto">
          <a:xfrm>
            <a:off x="457200" y="714375"/>
            <a:ext cx="8229600" cy="8121650"/>
          </a:xfrm>
          <a:prstGeom prst="rect">
            <a:avLst/>
          </a:prstGeom>
          <a:noFill/>
          <a:ln w="9525">
            <a:noFill/>
            <a:round/>
            <a:headEnd/>
            <a:tailEnd/>
          </a:ln>
        </p:spPr>
        <p:txBody>
          <a:bodyPr lIns="90000" tIns="45000" rIns="90000" bIns="45000"/>
          <a:lstStyle/>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p:txBody>
      </p:sp>
      <p:graphicFrame>
        <p:nvGraphicFramePr>
          <p:cNvPr id="4" name="Diagram 3"/>
          <p:cNvGraphicFramePr/>
          <p:nvPr>
            <p:extLst>
              <p:ext uri="{D42A27DB-BD31-4B8C-83A1-F6EECF244321}">
                <p14:modId xmlns:p14="http://schemas.microsoft.com/office/powerpoint/2010/main" xmlns="" val="382090294"/>
              </p:ext>
            </p:extLst>
          </p:nvPr>
        </p:nvGraphicFramePr>
        <p:xfrm>
          <a:off x="1691680" y="1142984"/>
          <a:ext cx="7166600" cy="5429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bwMode="auto">
          <a:xfrm>
            <a:off x="1835696" y="116632"/>
            <a:ext cx="6984776" cy="669181"/>
          </a:xfrm>
          <a:prstGeom prst="roundRect">
            <a:avLst/>
          </a:prstGeom>
          <a:solidFill>
            <a:schemeClr val="accent1">
              <a:lumMod val="75000"/>
            </a:schemeClr>
          </a:solidFill>
          <a:ln w="9525" cap="flat" cmpd="sng" algn="ctr">
            <a:solidFill>
              <a:schemeClr val="tx1"/>
            </a:solidFill>
            <a:prstDash val="solid"/>
            <a:round/>
            <a:headEnd type="none" w="med" len="med"/>
            <a:tailEnd type="none" w="med" len="med"/>
          </a:ln>
          <a:effectLst/>
        </p:spPr>
        <p:txBody>
          <a:bodyPr/>
          <a:lstStyle/>
          <a:p>
            <a:pPr algn="ctr">
              <a:buFont typeface="Times New Roman" pitchFamily="16" charset="0"/>
              <a:buNone/>
              <a:defRPr/>
            </a:pPr>
            <a:r>
              <a:rPr lang="es-MX" dirty="0">
                <a:solidFill>
                  <a:schemeClr val="accent1">
                    <a:lumMod val="20000"/>
                    <a:lumOff val="80000"/>
                  </a:schemeClr>
                </a:solidFill>
                <a:cs typeface="+mn-cs"/>
              </a:rPr>
              <a:t>LA PALOMBARA AFIRMA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457200" y="1600200"/>
            <a:ext cx="8229600" cy="4525963"/>
          </a:xfrm>
          <a:prstGeom prst="rect">
            <a:avLst/>
          </a:prstGeom>
          <a:noFill/>
          <a:ln w="9525">
            <a:noFill/>
            <a:round/>
            <a:headEnd/>
            <a:tailEnd/>
          </a:ln>
        </p:spPr>
        <p:txBody>
          <a:bodyPr lIns="90000" tIns="45000" rIns="90000" bIns="45000"/>
          <a:lstStyle/>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p:txBody>
      </p:sp>
      <p:graphicFrame>
        <p:nvGraphicFramePr>
          <p:cNvPr id="3" name="Diagram 2"/>
          <p:cNvGraphicFramePr/>
          <p:nvPr/>
        </p:nvGraphicFramePr>
        <p:xfrm>
          <a:off x="2000232" y="1000108"/>
          <a:ext cx="6858048" cy="50006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nvGraphicFramePr>
        <p:xfrm>
          <a:off x="1357290" y="0"/>
          <a:ext cx="778671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34" name="Text Box 30"/>
          <p:cNvSpPr txBox="1">
            <a:spLocks noChangeArrowheads="1"/>
          </p:cNvSpPr>
          <p:nvPr/>
        </p:nvSpPr>
        <p:spPr bwMode="auto">
          <a:xfrm>
            <a:off x="2627313" y="2924175"/>
            <a:ext cx="3889375" cy="366713"/>
          </a:xfrm>
          <a:prstGeom prst="rect">
            <a:avLst/>
          </a:prstGeom>
          <a:noFill/>
          <a:ln w="9525">
            <a:noFill/>
            <a:miter lim="800000"/>
            <a:headEnd/>
            <a:tailEnd/>
          </a:ln>
        </p:spPr>
        <p:txBody>
          <a:bodyPr>
            <a:spAutoFit/>
          </a:bodyPr>
          <a:lstStyle/>
          <a:p>
            <a:pPr algn="ctr">
              <a:spcBef>
                <a:spcPct val="50000"/>
              </a:spcBef>
            </a:pPr>
            <a:r>
              <a:rPr lang="es-ES_tradnl" b="1"/>
              <a:t>Partidos y sistemas de partidos</a:t>
            </a:r>
            <a:r>
              <a:rPr lang="es-ES"/>
              <a:t>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Diagram 18"/>
          <p:cNvGraphicFramePr/>
          <p:nvPr/>
        </p:nvGraphicFramePr>
        <p:xfrm>
          <a:off x="1928794" y="928670"/>
          <a:ext cx="6619900" cy="5429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flipH="1" flipV="1">
            <a:off x="-324543" y="-1173334"/>
            <a:ext cx="244028" cy="425870"/>
            <a:chOff x="-468560" y="-1971600"/>
            <a:chExt cx="532061" cy="2022401"/>
          </a:xfrm>
        </p:grpSpPr>
        <p:grpSp>
          <p:nvGrpSpPr>
            <p:cNvPr id="3" name="Group 3"/>
            <p:cNvGrpSpPr>
              <a:grpSpLocks/>
            </p:cNvGrpSpPr>
            <p:nvPr/>
          </p:nvGrpSpPr>
          <p:grpSpPr bwMode="auto">
            <a:xfrm>
              <a:off x="-468560" y="-1971600"/>
              <a:ext cx="532061" cy="2022401"/>
              <a:chOff x="-468560" y="-1971600"/>
              <a:chExt cx="532061" cy="2022401"/>
            </a:xfrm>
          </p:grpSpPr>
          <p:grpSp>
            <p:nvGrpSpPr>
              <p:cNvPr id="4" name="Group 4"/>
              <p:cNvGrpSpPr>
                <a:grpSpLocks/>
              </p:cNvGrpSpPr>
              <p:nvPr/>
            </p:nvGrpSpPr>
            <p:grpSpPr bwMode="auto">
              <a:xfrm>
                <a:off x="-468560" y="-1971600"/>
                <a:ext cx="532061" cy="2022401"/>
                <a:chOff x="-468560" y="-1971600"/>
                <a:chExt cx="532061" cy="2022401"/>
              </a:xfrm>
            </p:grpSpPr>
            <p:grpSp>
              <p:nvGrpSpPr>
                <p:cNvPr id="5" name="Group 5"/>
                <p:cNvGrpSpPr>
                  <a:grpSpLocks/>
                </p:cNvGrpSpPr>
                <p:nvPr/>
              </p:nvGrpSpPr>
              <p:grpSpPr bwMode="auto">
                <a:xfrm>
                  <a:off x="0" y="0"/>
                  <a:ext cx="0" cy="0"/>
                  <a:chOff x="0" y="0"/>
                  <a:chExt cx="0" cy="0"/>
                </a:xfrm>
              </p:grpSpPr>
              <p:sp>
                <p:nvSpPr>
                  <p:cNvPr id="9229" name="Rectangle 6"/>
                  <p:cNvSpPr>
                    <a:spLocks noChangeArrowheads="1"/>
                  </p:cNvSpPr>
                  <p:nvPr/>
                </p:nvSpPr>
                <p:spPr bwMode="auto">
                  <a:xfrm>
                    <a:off x="0" y="0"/>
                    <a:ext cx="1" cy="1"/>
                  </a:xfrm>
                  <a:prstGeom prst="rect">
                    <a:avLst/>
                  </a:prstGeom>
                  <a:solidFill>
                    <a:srgbClr val="000000"/>
                  </a:solidFill>
                  <a:ln w="25560">
                    <a:solidFill>
                      <a:srgbClr val="000000"/>
                    </a:solid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FFFFFF"/>
                        </a:solidFill>
                        <a:latin typeface="Calibri" pitchFamily="34" charset="0"/>
                      </a:rPr>
                      <a:t>ORIGEN</a:t>
                    </a:r>
                  </a:p>
                </p:txBody>
              </p:sp>
              <p:sp>
                <p:nvSpPr>
                  <p:cNvPr id="9230" name="Rectangle 7"/>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000000"/>
                        </a:solidFill>
                      </a:rPr>
                      <a:t>ORIGEN</a:t>
                    </a:r>
                  </a:p>
                </p:txBody>
              </p:sp>
            </p:grpSp>
            <p:grpSp>
              <p:nvGrpSpPr>
                <p:cNvPr id="6" name="Group 8"/>
                <p:cNvGrpSpPr>
                  <a:grpSpLocks/>
                </p:cNvGrpSpPr>
                <p:nvPr/>
              </p:nvGrpSpPr>
              <p:grpSpPr bwMode="auto">
                <a:xfrm>
                  <a:off x="-468560" y="-1971600"/>
                  <a:ext cx="532061" cy="2022401"/>
                  <a:chOff x="-468560" y="-1971600"/>
                  <a:chExt cx="532061" cy="2022401"/>
                </a:xfrm>
              </p:grpSpPr>
              <p:sp>
                <p:nvSpPr>
                  <p:cNvPr id="9225" name="Freeform 9"/>
                  <p:cNvSpPr>
                    <a:spLocks noChangeArrowheads="1"/>
                  </p:cNvSpPr>
                  <p:nvPr/>
                </p:nvSpPr>
                <p:spPr bwMode="auto">
                  <a:xfrm>
                    <a:off x="0" y="0"/>
                    <a:ext cx="1" cy="1"/>
                  </a:xfrm>
                  <a:custGeom>
                    <a:avLst/>
                    <a:gdLst/>
                    <a:ahLst/>
                    <a:cxnLst/>
                    <a:rect l="0" t="0" r="0" b="0"/>
                    <a:pathLst/>
                  </a:custGeom>
                  <a:noFill/>
                  <a:ln w="9525">
                    <a:noFill/>
                    <a:round/>
                    <a:headEnd/>
                    <a:tailEnd/>
                  </a:ln>
                </p:spPr>
                <p:txBody>
                  <a:bodyPr wrap="none" anchor="ctr"/>
                  <a:lstStyle/>
                  <a:p>
                    <a:endParaRPr lang="es-MX"/>
                  </a:p>
                </p:txBody>
              </p:sp>
              <p:grpSp>
                <p:nvGrpSpPr>
                  <p:cNvPr id="7" name="Group 10"/>
                  <p:cNvGrpSpPr>
                    <a:grpSpLocks/>
                  </p:cNvGrpSpPr>
                  <p:nvPr/>
                </p:nvGrpSpPr>
                <p:grpSpPr bwMode="auto">
                  <a:xfrm>
                    <a:off x="-468560" y="-1971600"/>
                    <a:ext cx="532061" cy="2022401"/>
                    <a:chOff x="-468560" y="-1971600"/>
                    <a:chExt cx="532061" cy="2022401"/>
                  </a:xfrm>
                </p:grpSpPr>
                <p:sp>
                  <p:nvSpPr>
                    <p:cNvPr id="9227" name="Rectangle 11"/>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sp>
                  <p:nvSpPr>
                    <p:cNvPr id="9228" name="Rectangle 12"/>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sp>
                  <p:nvSpPr>
                    <p:cNvPr id="15" name="Rectangle 12"/>
                    <p:cNvSpPr>
                      <a:spLocks noChangeArrowheads="1"/>
                    </p:cNvSpPr>
                    <p:nvPr/>
                  </p:nvSpPr>
                  <p:spPr bwMode="auto">
                    <a:xfrm>
                      <a:off x="63500" y="5080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sp>
                  <p:nvSpPr>
                    <p:cNvPr id="16" name="Rectangle 12"/>
                    <p:cNvSpPr>
                      <a:spLocks noChangeArrowheads="1"/>
                    </p:cNvSpPr>
                    <p:nvPr/>
                  </p:nvSpPr>
                  <p:spPr bwMode="auto">
                    <a:xfrm>
                      <a:off x="-468560" y="-1971600"/>
                      <a:ext cx="1" cy="1"/>
                    </a:xfrm>
                    <a:prstGeom prst="rect">
                      <a:avLst/>
                    </a:prstGeom>
                    <a:noFill/>
                    <a:ln w="9525">
                      <a:noFill/>
                      <a:round/>
                      <a:headEnd/>
                      <a:tailEnd/>
                    </a:ln>
                  </p:spPr>
                  <p:txBody>
                    <a:bodyPr lIns="90000" tIns="45000" rIns="90000" bIns="45000"/>
                    <a:lstStyle/>
                    <a:p>
                      <a:pPr marL="215900" lvl="1">
                        <a:buSzPct val="45000"/>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dirty="0" smtClean="0">
                          <a:solidFill>
                            <a:srgbClr val="000000"/>
                          </a:solidFill>
                        </a:rPr>
                        <a:t>ARLAMENTARIO</a:t>
                      </a:r>
                      <a:endParaRPr lang="es-MX" dirty="0">
                        <a:solidFill>
                          <a:srgbClr val="000000"/>
                        </a:solidFill>
                      </a:endParaRPr>
                    </a:p>
                  </p:txBody>
                </p:sp>
              </p:grpSp>
            </p:grpSp>
          </p:grpSp>
        </p:grpSp>
      </p:grpSp>
      <p:graphicFrame>
        <p:nvGraphicFramePr>
          <p:cNvPr id="21" name="Diagram 20"/>
          <p:cNvGraphicFramePr/>
          <p:nvPr>
            <p:extLst>
              <p:ext uri="{D42A27DB-BD31-4B8C-83A1-F6EECF244321}">
                <p14:modId xmlns:p14="http://schemas.microsoft.com/office/powerpoint/2010/main" xmlns="" val="4037094233"/>
              </p:ext>
            </p:extLst>
          </p:nvPr>
        </p:nvGraphicFramePr>
        <p:xfrm>
          <a:off x="1907704" y="1268760"/>
          <a:ext cx="6500858"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7 Título"/>
          <p:cNvSpPr>
            <a:spLocks noGrp="1"/>
          </p:cNvSpPr>
          <p:nvPr>
            <p:ph type="title"/>
          </p:nvPr>
        </p:nvSpPr>
        <p:spPr/>
        <p:txBody>
          <a:bodyPr/>
          <a:lstStyle/>
          <a:p>
            <a:r>
              <a:rPr lang="es-MX" sz="3600" dirty="0" smtClean="0"/>
              <a:t>TIPOLOGÍA DE LOS PARTIDOS</a:t>
            </a:r>
            <a:endParaRPr lang="es-MX" sz="36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Diagram 20"/>
          <p:cNvGraphicFramePr/>
          <p:nvPr>
            <p:extLst>
              <p:ext uri="{D42A27DB-BD31-4B8C-83A1-F6EECF244321}">
                <p14:modId xmlns:p14="http://schemas.microsoft.com/office/powerpoint/2010/main" xmlns="" val="4067398375"/>
              </p:ext>
            </p:extLst>
          </p:nvPr>
        </p:nvGraphicFramePr>
        <p:xfrm>
          <a:off x="1907704" y="1268760"/>
          <a:ext cx="6572296"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10 Título"/>
          <p:cNvSpPr>
            <a:spLocks noGrp="1"/>
          </p:cNvSpPr>
          <p:nvPr>
            <p:ph type="title"/>
          </p:nvPr>
        </p:nvSpPr>
        <p:spPr/>
        <p:txBody>
          <a:bodyPr/>
          <a:lstStyle/>
          <a:p>
            <a:r>
              <a:rPr lang="es-MX" sz="3600" dirty="0" smtClean="0"/>
              <a:t>TIPOLOGÍA DE LOS PARTIDOS</a:t>
            </a:r>
            <a:endParaRPr lang="es-MX" sz="36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0" cy="0"/>
            <a:chOff x="0" y="0"/>
            <a:chExt cx="0" cy="0"/>
          </a:xfrm>
        </p:grpSpPr>
        <p:grpSp>
          <p:nvGrpSpPr>
            <p:cNvPr id="3" name="Group 3"/>
            <p:cNvGrpSpPr>
              <a:grpSpLocks/>
            </p:cNvGrpSpPr>
            <p:nvPr/>
          </p:nvGrpSpPr>
          <p:grpSpPr bwMode="auto">
            <a:xfrm>
              <a:off x="0" y="0"/>
              <a:ext cx="0" cy="0"/>
              <a:chOff x="0" y="0"/>
              <a:chExt cx="0" cy="0"/>
            </a:xfrm>
          </p:grpSpPr>
          <p:grpSp>
            <p:nvGrpSpPr>
              <p:cNvPr id="4" name="Group 4"/>
              <p:cNvGrpSpPr>
                <a:grpSpLocks/>
              </p:cNvGrpSpPr>
              <p:nvPr/>
            </p:nvGrpSpPr>
            <p:grpSpPr bwMode="auto">
              <a:xfrm>
                <a:off x="0" y="0"/>
                <a:ext cx="0" cy="0"/>
                <a:chOff x="0" y="0"/>
                <a:chExt cx="0" cy="0"/>
              </a:xfrm>
            </p:grpSpPr>
            <p:grpSp>
              <p:nvGrpSpPr>
                <p:cNvPr id="5" name="Group 5"/>
                <p:cNvGrpSpPr>
                  <a:grpSpLocks/>
                </p:cNvGrpSpPr>
                <p:nvPr/>
              </p:nvGrpSpPr>
              <p:grpSpPr bwMode="auto">
                <a:xfrm>
                  <a:off x="0" y="0"/>
                  <a:ext cx="0" cy="0"/>
                  <a:chOff x="0" y="0"/>
                  <a:chExt cx="0" cy="0"/>
                </a:xfrm>
              </p:grpSpPr>
              <p:sp>
                <p:nvSpPr>
                  <p:cNvPr id="11277" name="Rectangle 6"/>
                  <p:cNvSpPr>
                    <a:spLocks noChangeArrowheads="1"/>
                  </p:cNvSpPr>
                  <p:nvPr/>
                </p:nvSpPr>
                <p:spPr bwMode="auto">
                  <a:xfrm>
                    <a:off x="0" y="0"/>
                    <a:ext cx="1" cy="1"/>
                  </a:xfrm>
                  <a:prstGeom prst="rect">
                    <a:avLst/>
                  </a:prstGeom>
                  <a:solidFill>
                    <a:srgbClr val="000000"/>
                  </a:solidFill>
                  <a:ln w="25560">
                    <a:solidFill>
                      <a:srgbClr val="000000"/>
                    </a:solid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MX" dirty="0">
                      <a:solidFill>
                        <a:srgbClr val="FFFFFF"/>
                      </a:solidFill>
                      <a:latin typeface="Calibri" pitchFamily="34" charset="0"/>
                    </a:endParaRPr>
                  </a:p>
                </p:txBody>
              </p:sp>
              <p:sp>
                <p:nvSpPr>
                  <p:cNvPr id="11278" name="Rectangle 7"/>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MX" dirty="0">
                      <a:solidFill>
                        <a:srgbClr val="000000"/>
                      </a:solidFill>
                    </a:endParaRPr>
                  </a:p>
                </p:txBody>
              </p:sp>
            </p:grpSp>
            <p:grpSp>
              <p:nvGrpSpPr>
                <p:cNvPr id="6" name="Group 8"/>
                <p:cNvGrpSpPr>
                  <a:grpSpLocks/>
                </p:cNvGrpSpPr>
                <p:nvPr/>
              </p:nvGrpSpPr>
              <p:grpSpPr bwMode="auto">
                <a:xfrm>
                  <a:off x="0" y="0"/>
                  <a:ext cx="0" cy="0"/>
                  <a:chOff x="0" y="0"/>
                  <a:chExt cx="0" cy="0"/>
                </a:xfrm>
              </p:grpSpPr>
              <p:sp>
                <p:nvSpPr>
                  <p:cNvPr id="11273" name="Freeform 9"/>
                  <p:cNvSpPr>
                    <a:spLocks noChangeArrowheads="1"/>
                  </p:cNvSpPr>
                  <p:nvPr/>
                </p:nvSpPr>
                <p:spPr bwMode="auto">
                  <a:xfrm>
                    <a:off x="0" y="0"/>
                    <a:ext cx="1" cy="1"/>
                  </a:xfrm>
                  <a:custGeom>
                    <a:avLst/>
                    <a:gdLst/>
                    <a:ahLst/>
                    <a:cxnLst/>
                    <a:rect l="0" t="0" r="0" b="0"/>
                    <a:pathLst/>
                  </a:custGeom>
                  <a:noFill/>
                  <a:ln w="9525">
                    <a:noFill/>
                    <a:round/>
                    <a:headEnd/>
                    <a:tailEnd/>
                  </a:ln>
                </p:spPr>
                <p:txBody>
                  <a:bodyPr wrap="none" anchor="ctr"/>
                  <a:lstStyle/>
                  <a:p>
                    <a:endParaRPr lang="es-MX"/>
                  </a:p>
                </p:txBody>
              </p:sp>
              <p:grpSp>
                <p:nvGrpSpPr>
                  <p:cNvPr id="7" name="Group 10"/>
                  <p:cNvGrpSpPr>
                    <a:grpSpLocks/>
                  </p:cNvGrpSpPr>
                  <p:nvPr/>
                </p:nvGrpSpPr>
                <p:grpSpPr bwMode="auto">
                  <a:xfrm>
                    <a:off x="0" y="0"/>
                    <a:ext cx="0" cy="0"/>
                    <a:chOff x="0" y="0"/>
                    <a:chExt cx="0" cy="0"/>
                  </a:xfrm>
                </p:grpSpPr>
                <p:sp>
                  <p:nvSpPr>
                    <p:cNvPr id="11275" name="Rectangle 11"/>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endParaRPr lang="es-MX" dirty="0">
                        <a:solidFill>
                          <a:srgbClr val="000000"/>
                        </a:solidFill>
                      </a:endParaRPr>
                    </a:p>
                  </p:txBody>
                </p:sp>
                <p:sp>
                  <p:nvSpPr>
                    <p:cNvPr id="11276" name="Rectangle 12"/>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endParaRPr lang="es-MX" dirty="0">
                        <a:solidFill>
                          <a:srgbClr val="000000"/>
                        </a:solidFill>
                      </a:endParaRPr>
                    </a:p>
                  </p:txBody>
                </p:sp>
              </p:grpSp>
            </p:grpSp>
          </p:grpSp>
        </p:grpSp>
      </p:grpSp>
      <p:graphicFrame>
        <p:nvGraphicFramePr>
          <p:cNvPr id="21" name="Diagram 20"/>
          <p:cNvGraphicFramePr/>
          <p:nvPr>
            <p:extLst>
              <p:ext uri="{D42A27DB-BD31-4B8C-83A1-F6EECF244321}">
                <p14:modId xmlns:p14="http://schemas.microsoft.com/office/powerpoint/2010/main" xmlns="" val="2341355692"/>
              </p:ext>
            </p:extLst>
          </p:nvPr>
        </p:nvGraphicFramePr>
        <p:xfrm>
          <a:off x="1907704" y="1196752"/>
          <a:ext cx="6429420"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7 Título"/>
          <p:cNvSpPr>
            <a:spLocks noGrp="1"/>
          </p:cNvSpPr>
          <p:nvPr>
            <p:ph type="title"/>
          </p:nvPr>
        </p:nvSpPr>
        <p:spPr/>
        <p:txBody>
          <a:bodyPr/>
          <a:lstStyle/>
          <a:p>
            <a:r>
              <a:rPr lang="es-MX" sz="3600" dirty="0"/>
              <a:t>TIPOLOGÍA DE LOS PARTIDOS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0" cy="0"/>
            <a:chOff x="0" y="0"/>
            <a:chExt cx="0" cy="0"/>
          </a:xfrm>
        </p:grpSpPr>
        <p:grpSp>
          <p:nvGrpSpPr>
            <p:cNvPr id="3" name="Group 3"/>
            <p:cNvGrpSpPr>
              <a:grpSpLocks/>
            </p:cNvGrpSpPr>
            <p:nvPr/>
          </p:nvGrpSpPr>
          <p:grpSpPr bwMode="auto">
            <a:xfrm>
              <a:off x="0" y="0"/>
              <a:ext cx="0" cy="0"/>
              <a:chOff x="0" y="0"/>
              <a:chExt cx="0" cy="0"/>
            </a:xfrm>
          </p:grpSpPr>
          <p:grpSp>
            <p:nvGrpSpPr>
              <p:cNvPr id="4" name="Group 4"/>
              <p:cNvGrpSpPr>
                <a:grpSpLocks/>
              </p:cNvGrpSpPr>
              <p:nvPr/>
            </p:nvGrpSpPr>
            <p:grpSpPr bwMode="auto">
              <a:xfrm>
                <a:off x="0" y="0"/>
                <a:ext cx="0" cy="0"/>
                <a:chOff x="0" y="0"/>
                <a:chExt cx="0" cy="0"/>
              </a:xfrm>
            </p:grpSpPr>
            <p:grpSp>
              <p:nvGrpSpPr>
                <p:cNvPr id="5" name="Group 5"/>
                <p:cNvGrpSpPr>
                  <a:grpSpLocks/>
                </p:cNvGrpSpPr>
                <p:nvPr/>
              </p:nvGrpSpPr>
              <p:grpSpPr bwMode="auto">
                <a:xfrm>
                  <a:off x="0" y="0"/>
                  <a:ext cx="0" cy="0"/>
                  <a:chOff x="0" y="0"/>
                  <a:chExt cx="0" cy="0"/>
                </a:xfrm>
              </p:grpSpPr>
              <p:sp>
                <p:nvSpPr>
                  <p:cNvPr id="12301" name="Rectangle 6"/>
                  <p:cNvSpPr>
                    <a:spLocks noChangeArrowheads="1"/>
                  </p:cNvSpPr>
                  <p:nvPr/>
                </p:nvSpPr>
                <p:spPr bwMode="auto">
                  <a:xfrm>
                    <a:off x="0" y="0"/>
                    <a:ext cx="1" cy="1"/>
                  </a:xfrm>
                  <a:prstGeom prst="rect">
                    <a:avLst/>
                  </a:prstGeom>
                  <a:solidFill>
                    <a:srgbClr val="000000"/>
                  </a:solidFill>
                  <a:ln w="25560">
                    <a:solidFill>
                      <a:srgbClr val="000000"/>
                    </a:solid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FFFFFF"/>
                        </a:solidFill>
                        <a:latin typeface="Calibri" pitchFamily="34" charset="0"/>
                      </a:rPr>
                      <a:t>ORIGEN</a:t>
                    </a:r>
                  </a:p>
                </p:txBody>
              </p:sp>
              <p:sp>
                <p:nvSpPr>
                  <p:cNvPr id="12302" name="Rectangle 7"/>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000000"/>
                        </a:solidFill>
                      </a:rPr>
                      <a:t>ORIGEN</a:t>
                    </a:r>
                  </a:p>
                </p:txBody>
              </p:sp>
            </p:grpSp>
            <p:grpSp>
              <p:nvGrpSpPr>
                <p:cNvPr id="6" name="Group 8"/>
                <p:cNvGrpSpPr>
                  <a:grpSpLocks/>
                </p:cNvGrpSpPr>
                <p:nvPr/>
              </p:nvGrpSpPr>
              <p:grpSpPr bwMode="auto">
                <a:xfrm>
                  <a:off x="0" y="0"/>
                  <a:ext cx="0" cy="0"/>
                  <a:chOff x="0" y="0"/>
                  <a:chExt cx="0" cy="0"/>
                </a:xfrm>
              </p:grpSpPr>
              <p:sp>
                <p:nvSpPr>
                  <p:cNvPr id="12297" name="Freeform 9"/>
                  <p:cNvSpPr>
                    <a:spLocks noChangeArrowheads="1"/>
                  </p:cNvSpPr>
                  <p:nvPr/>
                </p:nvSpPr>
                <p:spPr bwMode="auto">
                  <a:xfrm>
                    <a:off x="0" y="0"/>
                    <a:ext cx="1" cy="1"/>
                  </a:xfrm>
                  <a:custGeom>
                    <a:avLst/>
                    <a:gdLst/>
                    <a:ahLst/>
                    <a:cxnLst/>
                    <a:rect l="0" t="0" r="0" b="0"/>
                    <a:pathLst/>
                  </a:custGeom>
                  <a:noFill/>
                  <a:ln w="9525">
                    <a:noFill/>
                    <a:round/>
                    <a:headEnd/>
                    <a:tailEnd/>
                  </a:ln>
                </p:spPr>
                <p:txBody>
                  <a:bodyPr wrap="none" anchor="ctr"/>
                  <a:lstStyle/>
                  <a:p>
                    <a:endParaRPr lang="es-MX"/>
                  </a:p>
                </p:txBody>
              </p:sp>
              <p:grpSp>
                <p:nvGrpSpPr>
                  <p:cNvPr id="7" name="Group 10"/>
                  <p:cNvGrpSpPr>
                    <a:grpSpLocks/>
                  </p:cNvGrpSpPr>
                  <p:nvPr/>
                </p:nvGrpSpPr>
                <p:grpSpPr bwMode="auto">
                  <a:xfrm>
                    <a:off x="0" y="0"/>
                    <a:ext cx="0" cy="0"/>
                    <a:chOff x="0" y="0"/>
                    <a:chExt cx="0" cy="0"/>
                  </a:xfrm>
                </p:grpSpPr>
                <p:sp>
                  <p:nvSpPr>
                    <p:cNvPr id="12299" name="Rectangle 11"/>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sp>
                  <p:nvSpPr>
                    <p:cNvPr id="12300" name="Rectangle 12"/>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grpSp>
            </p:grpSp>
          </p:grpSp>
        </p:grpSp>
      </p:grpSp>
      <p:sp>
        <p:nvSpPr>
          <p:cNvPr id="12291" name="TextBox 14"/>
          <p:cNvSpPr txBox="1">
            <a:spLocks noChangeArrowheads="1"/>
          </p:cNvSpPr>
          <p:nvPr/>
        </p:nvSpPr>
        <p:spPr bwMode="auto">
          <a:xfrm>
            <a:off x="2714612" y="357166"/>
            <a:ext cx="5214942" cy="461665"/>
          </a:xfrm>
          <a:prstGeom prst="rect">
            <a:avLst/>
          </a:prstGeom>
          <a:noFill/>
          <a:ln w="9525">
            <a:noFill/>
            <a:miter lim="800000"/>
            <a:headEnd/>
            <a:tailEnd/>
          </a:ln>
        </p:spPr>
        <p:txBody>
          <a:bodyPr wrap="square">
            <a:spAutoFit/>
          </a:bodyPr>
          <a:lstStyle/>
          <a:p>
            <a:r>
              <a:rPr lang="es-MX" sz="2400" b="1" dirty="0"/>
              <a:t>TIPOLOGIA DE LOS PARTIDOS</a:t>
            </a:r>
          </a:p>
        </p:txBody>
      </p:sp>
      <p:graphicFrame>
        <p:nvGraphicFramePr>
          <p:cNvPr id="21" name="Diagram 20"/>
          <p:cNvGraphicFramePr/>
          <p:nvPr>
            <p:extLst>
              <p:ext uri="{D42A27DB-BD31-4B8C-83A1-F6EECF244321}">
                <p14:modId xmlns:p14="http://schemas.microsoft.com/office/powerpoint/2010/main" xmlns="" val="1402303062"/>
              </p:ext>
            </p:extLst>
          </p:nvPr>
        </p:nvGraphicFramePr>
        <p:xfrm>
          <a:off x="2051720" y="800575"/>
          <a:ext cx="6498578" cy="5643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14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16" name="15 Imagen" descr="logo-20uaem.jpg"/>
          <p:cNvPicPr>
            <a:picLocks noChangeAspect="1"/>
          </p:cNvPicPr>
          <p:nvPr/>
        </p:nvPicPr>
        <p:blipFill>
          <a:blip r:embed="rId7" cstate="print"/>
          <a:stretch>
            <a:fillRect/>
          </a:stretch>
        </p:blipFill>
        <p:spPr>
          <a:xfrm>
            <a:off x="0" y="2428868"/>
            <a:ext cx="1570065" cy="1428760"/>
          </a:xfrm>
          <a:prstGeom prst="rect">
            <a:avLst/>
          </a:prstGeom>
          <a:ln>
            <a:noFill/>
          </a:ln>
          <a:effectLst>
            <a:softEdge rad="112500"/>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76290" cy="1354162"/>
          </a:xfrm>
        </p:spPr>
        <p:txBody>
          <a:bodyPr/>
          <a:lstStyle/>
          <a:p>
            <a:r>
              <a:rPr lang="es-ES" sz="3200" dirty="0" smtClean="0"/>
              <a:t>Centro Universitario Uaem Texcoco</a:t>
            </a:r>
            <a:br>
              <a:rPr lang="es-ES" sz="3200" dirty="0" smtClean="0"/>
            </a:br>
            <a:r>
              <a:rPr lang="es-ES" sz="2400" dirty="0" smtClean="0">
                <a:solidFill>
                  <a:schemeClr val="accent6">
                    <a:lumMod val="75000"/>
                  </a:schemeClr>
                </a:solidFill>
              </a:rPr>
              <a:t>Objetivos de la unidad de aprendizaje</a:t>
            </a:r>
            <a:endParaRPr lang="es-MX" sz="2400" u="sng" dirty="0">
              <a:solidFill>
                <a:schemeClr val="accent6">
                  <a:lumMod val="75000"/>
                </a:schemeClr>
              </a:solidFill>
            </a:endParaRPr>
          </a:p>
        </p:txBody>
      </p:sp>
      <p:sp>
        <p:nvSpPr>
          <p:cNvPr id="3" name="2 Marcador de contenido"/>
          <p:cNvSpPr>
            <a:spLocks noGrp="1"/>
          </p:cNvSpPr>
          <p:nvPr>
            <p:ph idx="1"/>
          </p:nvPr>
        </p:nvSpPr>
        <p:spPr/>
        <p:txBody>
          <a:bodyPr>
            <a:normAutofit lnSpcReduction="10000"/>
          </a:bodyPr>
          <a:lstStyle/>
          <a:p>
            <a:r>
              <a:rPr lang="es-MX" dirty="0" smtClean="0"/>
              <a:t>Analizar la teoría de los Sistemas Electorales</a:t>
            </a:r>
          </a:p>
          <a:p>
            <a:r>
              <a:rPr lang="es-MX" dirty="0" smtClean="0"/>
              <a:t>Analizar la teoría de los Sistemas de Partidos</a:t>
            </a:r>
          </a:p>
          <a:p>
            <a:r>
              <a:rPr lang="es-ES" dirty="0" smtClean="0"/>
              <a:t>Determinar el funcionamiento de los sistemas electoral y de partidos políticos en México</a:t>
            </a:r>
          </a:p>
          <a:p>
            <a:r>
              <a:rPr lang="es-ES" dirty="0" smtClean="0"/>
              <a:t>Identificar los diversos mecanismos de justicia electoral</a:t>
            </a:r>
            <a:endParaRPr lang="es-MX" dirty="0" smtClean="0"/>
          </a:p>
          <a:p>
            <a:endParaRPr lang="es-MX" dirty="0" smtClean="0"/>
          </a:p>
          <a:p>
            <a:endParaRPr lang="es-MX"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0" cy="0"/>
            <a:chOff x="0" y="0"/>
            <a:chExt cx="0" cy="0"/>
          </a:xfrm>
        </p:grpSpPr>
        <p:grpSp>
          <p:nvGrpSpPr>
            <p:cNvPr id="3" name="Group 3"/>
            <p:cNvGrpSpPr>
              <a:grpSpLocks/>
            </p:cNvGrpSpPr>
            <p:nvPr/>
          </p:nvGrpSpPr>
          <p:grpSpPr bwMode="auto">
            <a:xfrm>
              <a:off x="0" y="0"/>
              <a:ext cx="0" cy="0"/>
              <a:chOff x="0" y="0"/>
              <a:chExt cx="0" cy="0"/>
            </a:xfrm>
          </p:grpSpPr>
          <p:grpSp>
            <p:nvGrpSpPr>
              <p:cNvPr id="4" name="Group 4"/>
              <p:cNvGrpSpPr>
                <a:grpSpLocks/>
              </p:cNvGrpSpPr>
              <p:nvPr/>
            </p:nvGrpSpPr>
            <p:grpSpPr bwMode="auto">
              <a:xfrm>
                <a:off x="0" y="0"/>
                <a:ext cx="0" cy="0"/>
                <a:chOff x="0" y="0"/>
                <a:chExt cx="0" cy="0"/>
              </a:xfrm>
            </p:grpSpPr>
            <p:grpSp>
              <p:nvGrpSpPr>
                <p:cNvPr id="5" name="Group 5"/>
                <p:cNvGrpSpPr>
                  <a:grpSpLocks/>
                </p:cNvGrpSpPr>
                <p:nvPr/>
              </p:nvGrpSpPr>
              <p:grpSpPr bwMode="auto">
                <a:xfrm>
                  <a:off x="0" y="0"/>
                  <a:ext cx="0" cy="0"/>
                  <a:chOff x="0" y="0"/>
                  <a:chExt cx="0" cy="0"/>
                </a:xfrm>
              </p:grpSpPr>
              <p:sp>
                <p:nvSpPr>
                  <p:cNvPr id="13325" name="Rectangle 6"/>
                  <p:cNvSpPr>
                    <a:spLocks noChangeArrowheads="1"/>
                  </p:cNvSpPr>
                  <p:nvPr/>
                </p:nvSpPr>
                <p:spPr bwMode="auto">
                  <a:xfrm>
                    <a:off x="0" y="0"/>
                    <a:ext cx="1" cy="1"/>
                  </a:xfrm>
                  <a:prstGeom prst="rect">
                    <a:avLst/>
                  </a:prstGeom>
                  <a:solidFill>
                    <a:srgbClr val="000000"/>
                  </a:solidFill>
                  <a:ln w="25560">
                    <a:solidFill>
                      <a:srgbClr val="000000"/>
                    </a:solid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FFFFFF"/>
                        </a:solidFill>
                        <a:latin typeface="Calibri" pitchFamily="34" charset="0"/>
                      </a:rPr>
                      <a:t>ORIGEN</a:t>
                    </a:r>
                  </a:p>
                </p:txBody>
              </p:sp>
              <p:sp>
                <p:nvSpPr>
                  <p:cNvPr id="13326" name="Rectangle 7"/>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000000"/>
                        </a:solidFill>
                      </a:rPr>
                      <a:t>ORIGEN</a:t>
                    </a:r>
                  </a:p>
                </p:txBody>
              </p:sp>
            </p:grpSp>
            <p:grpSp>
              <p:nvGrpSpPr>
                <p:cNvPr id="6" name="Group 8"/>
                <p:cNvGrpSpPr>
                  <a:grpSpLocks/>
                </p:cNvGrpSpPr>
                <p:nvPr/>
              </p:nvGrpSpPr>
              <p:grpSpPr bwMode="auto">
                <a:xfrm>
                  <a:off x="0" y="0"/>
                  <a:ext cx="0" cy="0"/>
                  <a:chOff x="0" y="0"/>
                  <a:chExt cx="0" cy="0"/>
                </a:xfrm>
              </p:grpSpPr>
              <p:sp>
                <p:nvSpPr>
                  <p:cNvPr id="13321" name="Freeform 9"/>
                  <p:cNvSpPr>
                    <a:spLocks noChangeArrowheads="1"/>
                  </p:cNvSpPr>
                  <p:nvPr/>
                </p:nvSpPr>
                <p:spPr bwMode="auto">
                  <a:xfrm>
                    <a:off x="0" y="0"/>
                    <a:ext cx="1" cy="1"/>
                  </a:xfrm>
                  <a:custGeom>
                    <a:avLst/>
                    <a:gdLst/>
                    <a:ahLst/>
                    <a:cxnLst/>
                    <a:rect l="0" t="0" r="0" b="0"/>
                    <a:pathLst/>
                  </a:custGeom>
                  <a:noFill/>
                  <a:ln w="9525">
                    <a:noFill/>
                    <a:round/>
                    <a:headEnd/>
                    <a:tailEnd/>
                  </a:ln>
                </p:spPr>
                <p:txBody>
                  <a:bodyPr wrap="none" anchor="ctr"/>
                  <a:lstStyle/>
                  <a:p>
                    <a:endParaRPr lang="es-MX"/>
                  </a:p>
                </p:txBody>
              </p:sp>
              <p:grpSp>
                <p:nvGrpSpPr>
                  <p:cNvPr id="7" name="Group 10"/>
                  <p:cNvGrpSpPr>
                    <a:grpSpLocks/>
                  </p:cNvGrpSpPr>
                  <p:nvPr/>
                </p:nvGrpSpPr>
                <p:grpSpPr bwMode="auto">
                  <a:xfrm>
                    <a:off x="0" y="0"/>
                    <a:ext cx="0" cy="0"/>
                    <a:chOff x="0" y="0"/>
                    <a:chExt cx="0" cy="0"/>
                  </a:xfrm>
                </p:grpSpPr>
                <p:sp>
                  <p:nvSpPr>
                    <p:cNvPr id="13323" name="Rectangle 11"/>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sp>
                  <p:nvSpPr>
                    <p:cNvPr id="13324" name="Rectangle 12"/>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grpSp>
            </p:grpSp>
          </p:grpSp>
        </p:grpSp>
      </p:grpSp>
      <p:graphicFrame>
        <p:nvGraphicFramePr>
          <p:cNvPr id="21" name="Diagram 20"/>
          <p:cNvGraphicFramePr/>
          <p:nvPr>
            <p:extLst>
              <p:ext uri="{D42A27DB-BD31-4B8C-83A1-F6EECF244321}">
                <p14:modId xmlns:p14="http://schemas.microsoft.com/office/powerpoint/2010/main" xmlns="" val="292084576"/>
              </p:ext>
            </p:extLst>
          </p:nvPr>
        </p:nvGraphicFramePr>
        <p:xfrm>
          <a:off x="1763688" y="1214398"/>
          <a:ext cx="6572296" cy="5643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14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16" name="15 Imagen" descr="logo-20uaem.jpg"/>
          <p:cNvPicPr>
            <a:picLocks noChangeAspect="1"/>
          </p:cNvPicPr>
          <p:nvPr/>
        </p:nvPicPr>
        <p:blipFill>
          <a:blip r:embed="rId7" cstate="print"/>
          <a:stretch>
            <a:fillRect/>
          </a:stretch>
        </p:blipFill>
        <p:spPr>
          <a:xfrm>
            <a:off x="0" y="2428868"/>
            <a:ext cx="1570065" cy="1428760"/>
          </a:xfrm>
          <a:prstGeom prst="rect">
            <a:avLst/>
          </a:prstGeom>
          <a:ln>
            <a:noFill/>
          </a:ln>
          <a:effectLst>
            <a:softEdge rad="112500"/>
          </a:effectLst>
        </p:spPr>
      </p:pic>
      <p:sp>
        <p:nvSpPr>
          <p:cNvPr id="8" name="7 Título"/>
          <p:cNvSpPr>
            <a:spLocks noGrp="1"/>
          </p:cNvSpPr>
          <p:nvPr>
            <p:ph type="title"/>
          </p:nvPr>
        </p:nvSpPr>
        <p:spPr/>
        <p:txBody>
          <a:bodyPr/>
          <a:lstStyle/>
          <a:p>
            <a:r>
              <a:rPr lang="es-MX" sz="3600" dirty="0"/>
              <a:t>TIPOLOGÍA DE LOS PARTIDOS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0" y="1357313"/>
            <a:ext cx="9142413" cy="5341937"/>
            <a:chOff x="0" y="855"/>
            <a:chExt cx="5759" cy="3365"/>
          </a:xfrm>
        </p:grpSpPr>
        <p:grpSp>
          <p:nvGrpSpPr>
            <p:cNvPr id="3" name="Group 2"/>
            <p:cNvGrpSpPr>
              <a:grpSpLocks/>
            </p:cNvGrpSpPr>
            <p:nvPr/>
          </p:nvGrpSpPr>
          <p:grpSpPr bwMode="auto">
            <a:xfrm>
              <a:off x="0" y="855"/>
              <a:ext cx="5759" cy="3365"/>
              <a:chOff x="0" y="855"/>
              <a:chExt cx="5759" cy="3365"/>
            </a:xfrm>
          </p:grpSpPr>
          <p:grpSp>
            <p:nvGrpSpPr>
              <p:cNvPr id="4" name="Group 3"/>
              <p:cNvGrpSpPr>
                <a:grpSpLocks/>
              </p:cNvGrpSpPr>
              <p:nvPr/>
            </p:nvGrpSpPr>
            <p:grpSpPr bwMode="auto">
              <a:xfrm>
                <a:off x="0" y="855"/>
                <a:ext cx="3255" cy="989"/>
                <a:chOff x="0" y="855"/>
                <a:chExt cx="3255" cy="989"/>
              </a:xfrm>
            </p:grpSpPr>
            <p:sp>
              <p:nvSpPr>
                <p:cNvPr id="14352" name="AutoShape 4"/>
                <p:cNvSpPr>
                  <a:spLocks noChangeArrowheads="1"/>
                </p:cNvSpPr>
                <p:nvPr/>
              </p:nvSpPr>
              <p:spPr bwMode="auto">
                <a:xfrm>
                  <a:off x="0" y="855"/>
                  <a:ext cx="3256" cy="990"/>
                </a:xfrm>
                <a:prstGeom prst="roundRect">
                  <a:avLst>
                    <a:gd name="adj" fmla="val 16667"/>
                  </a:avLst>
                </a:prstGeom>
                <a:noFill/>
                <a:ln w="9525">
                  <a:no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MX">
                    <a:solidFill>
                      <a:schemeClr val="tx2"/>
                    </a:solidFill>
                  </a:endParaRPr>
                </a:p>
              </p:txBody>
            </p:sp>
          </p:grpSp>
          <p:grpSp>
            <p:nvGrpSpPr>
              <p:cNvPr id="5" name="Group 5"/>
              <p:cNvGrpSpPr>
                <a:grpSpLocks/>
              </p:cNvGrpSpPr>
              <p:nvPr/>
            </p:nvGrpSpPr>
            <p:grpSpPr bwMode="auto">
              <a:xfrm>
                <a:off x="0" y="2043"/>
                <a:ext cx="5759" cy="989"/>
                <a:chOff x="0" y="2043"/>
                <a:chExt cx="5759" cy="989"/>
              </a:xfrm>
            </p:grpSpPr>
            <p:sp>
              <p:nvSpPr>
                <p:cNvPr id="14351" name="AutoShape 6"/>
                <p:cNvSpPr>
                  <a:spLocks noChangeArrowheads="1"/>
                </p:cNvSpPr>
                <p:nvPr/>
              </p:nvSpPr>
              <p:spPr bwMode="auto">
                <a:xfrm>
                  <a:off x="0" y="2043"/>
                  <a:ext cx="5760" cy="990"/>
                </a:xfrm>
                <a:prstGeom prst="roundRect">
                  <a:avLst>
                    <a:gd name="adj" fmla="val 16667"/>
                  </a:avLst>
                </a:prstGeom>
                <a:noFill/>
                <a:ln w="9525">
                  <a:no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MX">
                    <a:solidFill>
                      <a:srgbClr val="000000"/>
                    </a:solidFill>
                  </a:endParaRPr>
                </a:p>
              </p:txBody>
            </p:sp>
          </p:grpSp>
          <p:grpSp>
            <p:nvGrpSpPr>
              <p:cNvPr id="6" name="Group 7"/>
              <p:cNvGrpSpPr>
                <a:grpSpLocks/>
              </p:cNvGrpSpPr>
              <p:nvPr/>
            </p:nvGrpSpPr>
            <p:grpSpPr bwMode="auto">
              <a:xfrm>
                <a:off x="0" y="3231"/>
                <a:ext cx="2754" cy="989"/>
                <a:chOff x="0" y="3231"/>
                <a:chExt cx="2754" cy="989"/>
              </a:xfrm>
            </p:grpSpPr>
            <p:sp>
              <p:nvSpPr>
                <p:cNvPr id="14350" name="AutoShape 8"/>
                <p:cNvSpPr>
                  <a:spLocks noChangeArrowheads="1"/>
                </p:cNvSpPr>
                <p:nvPr/>
              </p:nvSpPr>
              <p:spPr bwMode="auto">
                <a:xfrm>
                  <a:off x="0" y="3231"/>
                  <a:ext cx="2755" cy="990"/>
                </a:xfrm>
                <a:prstGeom prst="roundRect">
                  <a:avLst>
                    <a:gd name="adj" fmla="val 16667"/>
                  </a:avLst>
                </a:prstGeom>
                <a:noFill/>
                <a:ln w="9525">
                  <a:no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MX">
                    <a:solidFill>
                      <a:srgbClr val="000000"/>
                    </a:solidFill>
                  </a:endParaRPr>
                </a:p>
              </p:txBody>
            </p:sp>
          </p:grpSp>
        </p:grpSp>
      </p:grpSp>
      <p:sp>
        <p:nvSpPr>
          <p:cNvPr id="11" name="Flowchart: Delay 10"/>
          <p:cNvSpPr/>
          <p:nvPr/>
        </p:nvSpPr>
        <p:spPr bwMode="auto">
          <a:xfrm>
            <a:off x="2000232" y="2714620"/>
            <a:ext cx="2286000" cy="571500"/>
          </a:xfrm>
          <a:prstGeom prst="flowChartDelay">
            <a:avLst/>
          </a:prstGeom>
          <a:solidFill>
            <a:srgbClr val="CC0066"/>
          </a:solidFill>
          <a:ln w="9525" cap="flat" cmpd="sng" algn="ctr">
            <a:solidFill>
              <a:srgbClr val="CC0066"/>
            </a:solidFill>
            <a:prstDash val="solid"/>
            <a:round/>
            <a:headEnd type="none" w="med" len="med"/>
            <a:tailEnd type="none" w="med" len="med"/>
          </a:ln>
          <a:effectLst/>
        </p:spPr>
        <p:txBody>
          <a:bodyPr/>
          <a:lstStyle/>
          <a:p>
            <a:pPr algn="ctr">
              <a:buFont typeface="Times New Roman" pitchFamily="16" charset="0"/>
              <a:buNone/>
              <a:defRPr/>
            </a:pPr>
            <a:r>
              <a:rPr lang="es-MX" b="1" dirty="0">
                <a:latin typeface="Constantia" charset="0"/>
                <a:cs typeface="+mn-cs"/>
              </a:rPr>
              <a:t>LOS PARTIDOS </a:t>
            </a:r>
            <a:endParaRPr lang="es-MX" b="1" dirty="0">
              <a:cs typeface="+mn-cs"/>
            </a:endParaRPr>
          </a:p>
        </p:txBody>
      </p:sp>
      <p:sp>
        <p:nvSpPr>
          <p:cNvPr id="14340" name="Right Arrow 14"/>
          <p:cNvSpPr>
            <a:spLocks noChangeArrowheads="1"/>
          </p:cNvSpPr>
          <p:nvPr/>
        </p:nvSpPr>
        <p:spPr bwMode="auto">
          <a:xfrm rot="-2332417">
            <a:off x="3017550" y="2191305"/>
            <a:ext cx="717550" cy="307975"/>
          </a:xfrm>
          <a:prstGeom prst="rightArrow">
            <a:avLst>
              <a:gd name="adj1" fmla="val 50000"/>
              <a:gd name="adj2" fmla="val 49996"/>
            </a:avLst>
          </a:prstGeom>
          <a:solidFill>
            <a:srgbClr val="FFFF00"/>
          </a:solidFill>
          <a:ln w="9525" algn="ctr">
            <a:solidFill>
              <a:schemeClr val="tx1"/>
            </a:solidFill>
            <a:round/>
            <a:headEnd/>
            <a:tailEnd/>
          </a:ln>
        </p:spPr>
        <p:txBody>
          <a:bodyPr/>
          <a:lstStyle/>
          <a:p>
            <a:endParaRPr lang="es-MX"/>
          </a:p>
        </p:txBody>
      </p:sp>
      <p:sp>
        <p:nvSpPr>
          <p:cNvPr id="16" name="Oval 15"/>
          <p:cNvSpPr/>
          <p:nvPr/>
        </p:nvSpPr>
        <p:spPr bwMode="auto">
          <a:xfrm>
            <a:off x="3000364" y="1285860"/>
            <a:ext cx="2643188" cy="785812"/>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a:lstStyle/>
          <a:p>
            <a:pPr algn="ctr">
              <a:buFont typeface="Times New Roman" pitchFamily="16" charset="0"/>
              <a:buNone/>
              <a:defRPr/>
            </a:pPr>
            <a:r>
              <a:rPr lang="es-MX" dirty="0">
                <a:latin typeface="Constantia" charset="0"/>
                <a:cs typeface="+mn-cs"/>
              </a:rPr>
              <a:t>MISMOS PARTIDOS</a:t>
            </a:r>
            <a:endParaRPr lang="es-MX" dirty="0">
              <a:cs typeface="+mn-cs"/>
            </a:endParaRPr>
          </a:p>
        </p:txBody>
      </p:sp>
      <p:sp>
        <p:nvSpPr>
          <p:cNvPr id="17" name="Oval 16"/>
          <p:cNvSpPr/>
          <p:nvPr/>
        </p:nvSpPr>
        <p:spPr bwMode="auto">
          <a:xfrm>
            <a:off x="2643174" y="4214818"/>
            <a:ext cx="3214687" cy="857250"/>
          </a:xfrm>
          <a:prstGeom prst="ellipse">
            <a:avLst/>
          </a:prstGeom>
          <a:solidFill>
            <a:srgbClr val="99CC00"/>
          </a:solidFill>
          <a:ln w="9525" cap="flat" cmpd="sng" algn="ctr">
            <a:solidFill>
              <a:schemeClr val="tx1"/>
            </a:solidFill>
            <a:prstDash val="solid"/>
            <a:round/>
            <a:headEnd type="none" w="med" len="med"/>
            <a:tailEnd type="none" w="med" len="med"/>
          </a:ln>
          <a:effectLst/>
        </p:spPr>
        <p:txBody>
          <a:bodyPr/>
          <a:lstStyle/>
          <a:p>
            <a:pPr algn="ctr">
              <a:buFont typeface="Times New Roman" pitchFamily="16" charset="0"/>
              <a:buNone/>
              <a:defRPr/>
            </a:pPr>
            <a:r>
              <a:rPr lang="es-MX" dirty="0">
                <a:latin typeface="Constantia" charset="0"/>
                <a:cs typeface="+mn-cs"/>
              </a:rPr>
              <a:t>RED DE INTERRELACIONES</a:t>
            </a:r>
            <a:endParaRPr lang="es-MX" dirty="0">
              <a:cs typeface="+mn-cs"/>
            </a:endParaRPr>
          </a:p>
        </p:txBody>
      </p:sp>
      <p:sp>
        <p:nvSpPr>
          <p:cNvPr id="14343" name="Right Arrow 17"/>
          <p:cNvSpPr>
            <a:spLocks noChangeArrowheads="1"/>
          </p:cNvSpPr>
          <p:nvPr/>
        </p:nvSpPr>
        <p:spPr bwMode="auto">
          <a:xfrm rot="2078826">
            <a:off x="2971906" y="3727931"/>
            <a:ext cx="660400" cy="357188"/>
          </a:xfrm>
          <a:prstGeom prst="rightArrow">
            <a:avLst>
              <a:gd name="adj1" fmla="val 50000"/>
              <a:gd name="adj2" fmla="val 49911"/>
            </a:avLst>
          </a:prstGeom>
          <a:solidFill>
            <a:srgbClr val="FFFF00"/>
          </a:solidFill>
          <a:ln w="9525" algn="ctr">
            <a:solidFill>
              <a:schemeClr val="tx1"/>
            </a:solidFill>
            <a:round/>
            <a:headEnd/>
            <a:tailEnd/>
          </a:ln>
        </p:spPr>
        <p:txBody>
          <a:bodyPr/>
          <a:lstStyle/>
          <a:p>
            <a:endParaRPr lang="es-MX"/>
          </a:p>
        </p:txBody>
      </p:sp>
      <p:sp>
        <p:nvSpPr>
          <p:cNvPr id="19" name="Left-Right-Up Arrow 18"/>
          <p:cNvSpPr/>
          <p:nvPr/>
        </p:nvSpPr>
        <p:spPr bwMode="auto">
          <a:xfrm rot="5400000">
            <a:off x="4071936" y="2786056"/>
            <a:ext cx="1143000" cy="571500"/>
          </a:xfrm>
          <a:prstGeom prst="leftRightUpArrow">
            <a:avLst>
              <a:gd name="adj1" fmla="val 25000"/>
              <a:gd name="adj2" fmla="val 26905"/>
              <a:gd name="adj3" fmla="val 25000"/>
            </a:avLst>
          </a:prstGeom>
          <a:solidFill>
            <a:srgbClr val="FFFF00"/>
          </a:soli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s-MX">
              <a:cs typeface="+mn-cs"/>
            </a:endParaRPr>
          </a:p>
        </p:txBody>
      </p:sp>
      <p:sp>
        <p:nvSpPr>
          <p:cNvPr id="22" name="Rounded Rectangle 21"/>
          <p:cNvSpPr/>
          <p:nvPr/>
        </p:nvSpPr>
        <p:spPr bwMode="auto">
          <a:xfrm>
            <a:off x="5286375" y="1928813"/>
            <a:ext cx="3357563" cy="2286000"/>
          </a:xfrm>
          <a:prstGeom prst="roundRect">
            <a:avLst/>
          </a:prstGeom>
          <a:solidFill>
            <a:srgbClr val="6666FF"/>
          </a:solidFill>
          <a:ln w="9525" cap="flat" cmpd="sng" algn="ctr">
            <a:solidFill>
              <a:schemeClr val="tx1"/>
            </a:solidFill>
            <a:prstDash val="solid"/>
            <a:round/>
            <a:headEnd type="none" w="med" len="med"/>
            <a:tailEnd type="none" w="med" len="med"/>
          </a:ln>
          <a:effectLst/>
        </p:spPr>
        <p:txBody>
          <a:bodyPr/>
          <a:lstStyle/>
          <a:p>
            <a:pPr algn="ctr">
              <a:buFont typeface="Times New Roman" pitchFamily="16" charset="0"/>
              <a:buNone/>
              <a:defRPr/>
            </a:pPr>
            <a:r>
              <a:rPr lang="es-MX" sz="1600" dirty="0">
                <a:latin typeface="Constantia" charset="0"/>
                <a:cs typeface="+mn-cs"/>
              </a:rPr>
              <a:t>QUE ESTABLECEN ENTRE SI QUE COMPRENDE ADICIONALMENTE LAS RELACIONES DE LOS PARTIDOS CON EL RESTO DE LA SOCIEDAD CIVIL Y CON LAS INSTITUCIONES DE GOBIERNO.</a:t>
            </a:r>
            <a:endParaRPr lang="es-MX" sz="1600" dirty="0">
              <a:cs typeface="+mn-cs"/>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15"/>
          <p:cNvSpPr txBox="1">
            <a:spLocks noChangeArrowheads="1"/>
          </p:cNvSpPr>
          <p:nvPr/>
        </p:nvSpPr>
        <p:spPr bwMode="auto">
          <a:xfrm>
            <a:off x="642938" y="357188"/>
            <a:ext cx="7786687" cy="369887"/>
          </a:xfrm>
          <a:prstGeom prst="rect">
            <a:avLst/>
          </a:prstGeom>
          <a:noFill/>
          <a:ln w="9525">
            <a:noFill/>
            <a:miter lim="800000"/>
            <a:headEnd/>
            <a:tailEnd/>
          </a:ln>
        </p:spPr>
        <p:txBody>
          <a:bodyPr>
            <a:spAutoFit/>
          </a:bodyPr>
          <a:lstStyle/>
          <a:p>
            <a:endParaRPr lang="es-MX"/>
          </a:p>
        </p:txBody>
      </p:sp>
      <p:graphicFrame>
        <p:nvGraphicFramePr>
          <p:cNvPr id="18" name="Diagram 17"/>
          <p:cNvGraphicFramePr/>
          <p:nvPr>
            <p:extLst>
              <p:ext uri="{D42A27DB-BD31-4B8C-83A1-F6EECF244321}">
                <p14:modId xmlns:p14="http://schemas.microsoft.com/office/powerpoint/2010/main" xmlns="" val="1656896856"/>
              </p:ext>
            </p:extLst>
          </p:nvPr>
        </p:nvGraphicFramePr>
        <p:xfrm>
          <a:off x="2267744" y="1142984"/>
          <a:ext cx="6590536" cy="43577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xmlns="" val="2519666575"/>
              </p:ext>
            </p:extLst>
          </p:nvPr>
        </p:nvGraphicFramePr>
        <p:xfrm>
          <a:off x="642910" y="928670"/>
          <a:ext cx="8286808" cy="52864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xmlns="" val="1931549399"/>
              </p:ext>
            </p:extLst>
          </p:nvPr>
        </p:nvGraphicFramePr>
        <p:xfrm>
          <a:off x="2000232" y="857232"/>
          <a:ext cx="6929486" cy="5357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 15"/>
          <p:cNvGraphicFramePr/>
          <p:nvPr>
            <p:extLst>
              <p:ext uri="{D42A27DB-BD31-4B8C-83A1-F6EECF244321}">
                <p14:modId xmlns:p14="http://schemas.microsoft.com/office/powerpoint/2010/main" xmlns="" val="1379409491"/>
              </p:ext>
            </p:extLst>
          </p:nvPr>
        </p:nvGraphicFramePr>
        <p:xfrm>
          <a:off x="1643042" y="785794"/>
          <a:ext cx="6929486" cy="55007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Grp="1" noChangeArrowheads="1"/>
          </p:cNvSpPr>
          <p:nvPr>
            <p:ph type="title" idx="4294967295"/>
          </p:nvPr>
        </p:nvSpPr>
        <p:spPr>
          <a:xfrm>
            <a:off x="457200" y="274638"/>
            <a:ext cx="8229600" cy="6184900"/>
          </a:xfrm>
        </p:spPr>
        <p:txBody>
          <a:bodyPr tIns="45000" bIns="45000" anchor="t"/>
          <a:lstStyle/>
          <a:p>
            <a:pPr algn="l"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sz="5000" smtClean="0">
                <a:solidFill>
                  <a:srgbClr val="04617B"/>
                </a:solidFill>
                <a:latin typeface="Calibri" pitchFamily="34" charset="0"/>
              </a:rPr>
              <a:t/>
            </a:r>
            <a:br>
              <a:rPr lang="es-MX" sz="5000" smtClean="0">
                <a:solidFill>
                  <a:srgbClr val="04617B"/>
                </a:solidFill>
                <a:latin typeface="Calibri" pitchFamily="34" charset="0"/>
              </a:rPr>
            </a:br>
            <a:r>
              <a:rPr lang="es-MX" sz="5000" smtClean="0">
                <a:solidFill>
                  <a:srgbClr val="04617B"/>
                </a:solidFill>
                <a:latin typeface="Calibri" pitchFamily="34" charset="0"/>
              </a:rPr>
              <a:t/>
            </a:r>
            <a:br>
              <a:rPr lang="es-MX" sz="5000" smtClean="0">
                <a:solidFill>
                  <a:srgbClr val="04617B"/>
                </a:solidFill>
                <a:latin typeface="Calibri" pitchFamily="34" charset="0"/>
              </a:rPr>
            </a:br>
            <a:r>
              <a:rPr lang="es-MX" sz="5000" smtClean="0">
                <a:solidFill>
                  <a:srgbClr val="04617B"/>
                </a:solidFill>
                <a:latin typeface="Calibri" pitchFamily="34" charset="0"/>
              </a:rPr>
              <a:t/>
            </a:r>
            <a:br>
              <a:rPr lang="es-MX" sz="5000" smtClean="0">
                <a:solidFill>
                  <a:srgbClr val="04617B"/>
                </a:solidFill>
                <a:latin typeface="Calibri" pitchFamily="34" charset="0"/>
              </a:rPr>
            </a:br>
            <a:endParaRPr lang="es-MX" sz="5000" smtClean="0">
              <a:solidFill>
                <a:srgbClr val="04617B"/>
              </a:solidFill>
              <a:latin typeface="Calibri" pitchFamily="34" charset="0"/>
            </a:endParaRPr>
          </a:p>
        </p:txBody>
      </p:sp>
      <p:graphicFrame>
        <p:nvGraphicFramePr>
          <p:cNvPr id="3" name="Diagram 2"/>
          <p:cNvGraphicFramePr/>
          <p:nvPr>
            <p:extLst>
              <p:ext uri="{D42A27DB-BD31-4B8C-83A1-F6EECF244321}">
                <p14:modId xmlns:p14="http://schemas.microsoft.com/office/powerpoint/2010/main" xmlns="" val="2152069019"/>
              </p:ext>
            </p:extLst>
          </p:nvPr>
        </p:nvGraphicFramePr>
        <p:xfrm>
          <a:off x="1928794" y="428604"/>
          <a:ext cx="6858048" cy="55007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457200" y="1935163"/>
            <a:ext cx="8229600" cy="4616450"/>
          </a:xfrm>
          <a:prstGeom prst="rect">
            <a:avLst/>
          </a:prstGeom>
          <a:noFill/>
          <a:ln w="9525">
            <a:noFill/>
            <a:round/>
            <a:headEnd/>
            <a:tailEnd/>
          </a:ln>
        </p:spPr>
        <p:txBody>
          <a:bodyPr lIns="90000" tIns="45000" rIns="90000" bIns="45000"/>
          <a:lstStyle/>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a:p>
            <a:pPr algn="just">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r>
              <a:rPr lang="es-MX" sz="2600">
                <a:solidFill>
                  <a:srgbClr val="000000"/>
                </a:solidFill>
                <a:latin typeface="Constantia" pitchFamily="18" charset="0"/>
              </a:rPr>
              <a:t> </a:t>
            </a:r>
          </a:p>
        </p:txBody>
      </p:sp>
      <p:graphicFrame>
        <p:nvGraphicFramePr>
          <p:cNvPr id="4" name="Diagram 3"/>
          <p:cNvGraphicFramePr/>
          <p:nvPr>
            <p:extLst>
              <p:ext uri="{D42A27DB-BD31-4B8C-83A1-F6EECF244321}">
                <p14:modId xmlns:p14="http://schemas.microsoft.com/office/powerpoint/2010/main" xmlns="" val="2249303147"/>
              </p:ext>
            </p:extLst>
          </p:nvPr>
        </p:nvGraphicFramePr>
        <p:xfrm>
          <a:off x="1979712" y="1124744"/>
          <a:ext cx="6854734" cy="50006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460" name="TextBox 4"/>
          <p:cNvSpPr txBox="1">
            <a:spLocks noChangeArrowheads="1"/>
          </p:cNvSpPr>
          <p:nvPr/>
        </p:nvSpPr>
        <p:spPr bwMode="auto">
          <a:xfrm>
            <a:off x="2233613" y="438150"/>
            <a:ext cx="6000750" cy="369332"/>
          </a:xfrm>
          <a:prstGeom prst="rect">
            <a:avLst/>
          </a:prstGeom>
          <a:noFill/>
          <a:ln w="9525">
            <a:noFill/>
            <a:miter lim="800000"/>
            <a:headEnd/>
            <a:tailEnd/>
          </a:ln>
        </p:spPr>
        <p:txBody>
          <a:bodyPr>
            <a:spAutoFit/>
          </a:bodyPr>
          <a:lstStyle/>
          <a:p>
            <a:pPr algn="ctr"/>
            <a:r>
              <a:rPr lang="es-MX" b="1" dirty="0">
                <a:solidFill>
                  <a:schemeClr val="tx1"/>
                </a:solidFill>
              </a:rPr>
              <a:t>EXISTEN TRES MODELOS DE RELACIONES </a:t>
            </a:r>
            <a:r>
              <a:rPr lang="es-MX" b="1" dirty="0" smtClean="0">
                <a:solidFill>
                  <a:schemeClr val="tx1"/>
                </a:solidFill>
              </a:rPr>
              <a:t>BÁSICAS </a:t>
            </a:r>
            <a:endParaRPr lang="es-MX" b="1" dirty="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
          <p:cNvSpPr txBox="1">
            <a:spLocks noChangeArrowheads="1"/>
          </p:cNvSpPr>
          <p:nvPr/>
        </p:nvSpPr>
        <p:spPr bwMode="auto">
          <a:xfrm>
            <a:off x="457200" y="571500"/>
            <a:ext cx="8229600" cy="4616450"/>
          </a:xfrm>
          <a:prstGeom prst="rect">
            <a:avLst/>
          </a:prstGeom>
          <a:noFill/>
          <a:ln w="9525">
            <a:noFill/>
            <a:round/>
            <a:headEnd/>
            <a:tailEnd/>
          </a:ln>
        </p:spPr>
        <p:txBody>
          <a:bodyPr lIns="90000" tIns="45000" rIns="90000" bIns="45000"/>
          <a:lstStyle/>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p:txBody>
      </p:sp>
      <p:sp>
        <p:nvSpPr>
          <p:cNvPr id="3" name="Flowchart: Alternate Process 2"/>
          <p:cNvSpPr/>
          <p:nvPr/>
        </p:nvSpPr>
        <p:spPr bwMode="auto">
          <a:xfrm>
            <a:off x="2714625" y="857250"/>
            <a:ext cx="3857625" cy="1928813"/>
          </a:xfrm>
          <a:prstGeom prst="flowChartAlternateProcess">
            <a:avLst/>
          </a:prstGeom>
          <a:solidFill>
            <a:srgbClr val="99CC00"/>
          </a:soli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s-MX" dirty="0">
              <a:solidFill>
                <a:srgbClr val="000000"/>
              </a:solidFill>
              <a:latin typeface="Constantia" charset="0"/>
              <a:cs typeface="+mn-cs"/>
            </a:endParaRPr>
          </a:p>
          <a:p>
            <a:pPr>
              <a:buFont typeface="Times New Roman" pitchFamily="16" charset="0"/>
              <a:buNone/>
              <a:defRPr/>
            </a:pPr>
            <a:endParaRPr lang="es-MX" dirty="0">
              <a:solidFill>
                <a:srgbClr val="000000"/>
              </a:solidFill>
              <a:latin typeface="Constantia" charset="0"/>
              <a:cs typeface="+mn-cs"/>
            </a:endParaRPr>
          </a:p>
          <a:p>
            <a:pPr>
              <a:buFont typeface="Times New Roman" pitchFamily="16" charset="0"/>
              <a:buNone/>
              <a:defRPr/>
            </a:pPr>
            <a:endParaRPr lang="es-MX" dirty="0">
              <a:solidFill>
                <a:srgbClr val="000000"/>
              </a:solidFill>
              <a:latin typeface="Constantia" charset="0"/>
              <a:cs typeface="+mn-cs"/>
            </a:endParaRPr>
          </a:p>
          <a:p>
            <a:pPr algn="ctr">
              <a:buFont typeface="Times New Roman" pitchFamily="16" charset="0"/>
              <a:buNone/>
              <a:defRPr/>
            </a:pPr>
            <a:r>
              <a:rPr lang="es-MX" dirty="0">
                <a:latin typeface="+mn-lt"/>
                <a:cs typeface="+mn-cs"/>
              </a:rPr>
              <a:t>CUANDO EL NÚMERO DE PARTIDOS RELEVANTES ES SUPERIOR A TRES. </a:t>
            </a:r>
          </a:p>
        </p:txBody>
      </p:sp>
      <p:sp>
        <p:nvSpPr>
          <p:cNvPr id="18435" name="Rectangle 3"/>
          <p:cNvSpPr>
            <a:spLocks noChangeArrowheads="1"/>
          </p:cNvSpPr>
          <p:nvPr/>
        </p:nvSpPr>
        <p:spPr bwMode="auto">
          <a:xfrm>
            <a:off x="3071813" y="1020763"/>
            <a:ext cx="2714625" cy="369887"/>
          </a:xfrm>
          <a:prstGeom prst="rect">
            <a:avLst/>
          </a:prstGeom>
          <a:noFill/>
          <a:ln w="9525">
            <a:noFill/>
            <a:miter lim="800000"/>
            <a:headEnd/>
            <a:tailEnd/>
          </a:ln>
          <a:effectLst/>
        </p:spPr>
        <p:txBody>
          <a:bodyPr anchor="ctr">
            <a:spAutoFit/>
          </a:bodyPr>
          <a:lstStyle/>
          <a:p>
            <a:pPr lvl="1" algn="ctr" eaLnBrk="0" hangingPunct="0">
              <a:buFont typeface="Times New Roman" pitchFamily="16" charset="0"/>
              <a:buNone/>
              <a:defRPr/>
            </a:pPr>
            <a:r>
              <a:rPr lang="es-MX" dirty="0">
                <a:latin typeface="Arial" pitchFamily="34" charset="0"/>
                <a:ea typeface="Calibri" pitchFamily="34" charset="0"/>
                <a:cs typeface="Arial" pitchFamily="34" charset="0"/>
              </a:rPr>
              <a:t>MULTIPARTIDISMO</a:t>
            </a:r>
            <a:endParaRPr lang="es-MX" dirty="0">
              <a:latin typeface="Arial" pitchFamily="34" charset="0"/>
            </a:endParaRPr>
          </a:p>
        </p:txBody>
      </p:sp>
      <p:sp>
        <p:nvSpPr>
          <p:cNvPr id="6" name="Left-Up Arrow 5"/>
          <p:cNvSpPr/>
          <p:nvPr/>
        </p:nvSpPr>
        <p:spPr bwMode="auto">
          <a:xfrm rot="13433644">
            <a:off x="4110038" y="2874963"/>
            <a:ext cx="1492250" cy="1536700"/>
          </a:xfrm>
          <a:prstGeom prst="leftUpArrow">
            <a:avLst>
              <a:gd name="adj1" fmla="val 12476"/>
              <a:gd name="adj2" fmla="val 25000"/>
              <a:gd name="adj3" fmla="val 15896"/>
            </a:avLst>
          </a:prstGeom>
          <a:solidFill>
            <a:srgbClr val="FFFF00"/>
          </a:solidFill>
          <a:ln w="9525" cap="flat" cmpd="sng" algn="ctr">
            <a:solidFill>
              <a:srgbClr val="FFFF00"/>
            </a:solidFill>
            <a:prstDash val="solid"/>
            <a:round/>
            <a:headEnd type="none" w="med" len="med"/>
            <a:tailEnd type="none" w="med" len="med"/>
          </a:ln>
          <a:effectLst/>
        </p:spPr>
        <p:txBody>
          <a:bodyPr/>
          <a:lstStyle/>
          <a:p>
            <a:pPr>
              <a:buFont typeface="Times New Roman" pitchFamily="16" charset="0"/>
              <a:buNone/>
              <a:defRPr/>
            </a:pPr>
            <a:endParaRPr lang="es-MX">
              <a:cs typeface="+mn-cs"/>
            </a:endParaRPr>
          </a:p>
        </p:txBody>
      </p:sp>
      <p:sp>
        <p:nvSpPr>
          <p:cNvPr id="20486" name="Oval 7"/>
          <p:cNvSpPr>
            <a:spLocks noChangeArrowheads="1"/>
          </p:cNvSpPr>
          <p:nvPr/>
        </p:nvSpPr>
        <p:spPr bwMode="auto">
          <a:xfrm>
            <a:off x="1714480" y="4643446"/>
            <a:ext cx="3000375" cy="1428750"/>
          </a:xfrm>
          <a:prstGeom prst="ellipse">
            <a:avLst/>
          </a:prstGeom>
          <a:solidFill>
            <a:srgbClr val="FF9933"/>
          </a:solidFill>
          <a:ln w="9525" algn="ctr">
            <a:solidFill>
              <a:schemeClr val="tx1"/>
            </a:solidFill>
            <a:round/>
            <a:headEnd/>
            <a:tailEnd/>
          </a:ln>
        </p:spPr>
        <p:txBody>
          <a:bodyPr/>
          <a:lstStyle/>
          <a:p>
            <a:pPr algn="ctr"/>
            <a:endParaRPr lang="es-MX" sz="1600"/>
          </a:p>
          <a:p>
            <a:pPr algn="ctr"/>
            <a:r>
              <a:rPr lang="es-MX" sz="1600"/>
              <a:t>MULTIPARTIDISMO MODERADO</a:t>
            </a:r>
          </a:p>
        </p:txBody>
      </p:sp>
      <p:sp>
        <p:nvSpPr>
          <p:cNvPr id="20487" name="Oval 9"/>
          <p:cNvSpPr>
            <a:spLocks noChangeArrowheads="1"/>
          </p:cNvSpPr>
          <p:nvPr/>
        </p:nvSpPr>
        <p:spPr bwMode="auto">
          <a:xfrm>
            <a:off x="5429256" y="4643446"/>
            <a:ext cx="3000375" cy="1428750"/>
          </a:xfrm>
          <a:prstGeom prst="ellipse">
            <a:avLst/>
          </a:prstGeom>
          <a:solidFill>
            <a:srgbClr val="FF9933"/>
          </a:solidFill>
          <a:ln w="9525" algn="ctr">
            <a:solidFill>
              <a:schemeClr val="tx1"/>
            </a:solidFill>
            <a:round/>
            <a:headEnd/>
            <a:tailEnd/>
          </a:ln>
        </p:spPr>
        <p:txBody>
          <a:bodyPr/>
          <a:lstStyle/>
          <a:p>
            <a:pPr algn="ctr"/>
            <a:endParaRPr lang="es-MX" sz="1600"/>
          </a:p>
          <a:p>
            <a:pPr algn="ctr"/>
            <a:r>
              <a:rPr lang="es-MX" sz="1600"/>
              <a:t>MULTIPARTIDISMO EXTREMO</a:t>
            </a:r>
          </a:p>
        </p:txBody>
      </p:sp>
      <p:sp>
        <p:nvSpPr>
          <p:cNvPr id="20488" name="Notched Right Arrow 10"/>
          <p:cNvSpPr>
            <a:spLocks noChangeArrowheads="1"/>
          </p:cNvSpPr>
          <p:nvPr/>
        </p:nvSpPr>
        <p:spPr bwMode="auto">
          <a:xfrm rot="-7279100">
            <a:off x="2364029" y="4068671"/>
            <a:ext cx="735012" cy="428625"/>
          </a:xfrm>
          <a:prstGeom prst="notchedRightArrow">
            <a:avLst>
              <a:gd name="adj1" fmla="val 50000"/>
              <a:gd name="adj2" fmla="val 50007"/>
            </a:avLst>
          </a:prstGeom>
          <a:solidFill>
            <a:srgbClr val="FFFF00"/>
          </a:solidFill>
          <a:ln w="9525" algn="ctr">
            <a:solidFill>
              <a:srgbClr val="FFFF00"/>
            </a:solidFill>
            <a:round/>
            <a:headEnd/>
            <a:tailEnd/>
          </a:ln>
        </p:spPr>
        <p:txBody>
          <a:bodyPr/>
          <a:lstStyle/>
          <a:p>
            <a:endParaRPr lang="es-MX"/>
          </a:p>
        </p:txBody>
      </p:sp>
      <p:sp>
        <p:nvSpPr>
          <p:cNvPr id="20489" name="Rounded Rectangle 11"/>
          <p:cNvSpPr>
            <a:spLocks noChangeArrowheads="1"/>
          </p:cNvSpPr>
          <p:nvPr/>
        </p:nvSpPr>
        <p:spPr bwMode="auto">
          <a:xfrm>
            <a:off x="1571604" y="2786058"/>
            <a:ext cx="1928812" cy="1214437"/>
          </a:xfrm>
          <a:prstGeom prst="roundRect">
            <a:avLst>
              <a:gd name="adj" fmla="val 16667"/>
            </a:avLst>
          </a:prstGeom>
          <a:solidFill>
            <a:srgbClr val="00B8FF"/>
          </a:solidFill>
          <a:ln w="9525" algn="ctr">
            <a:solidFill>
              <a:schemeClr val="tx1"/>
            </a:solidFill>
            <a:round/>
            <a:headEnd/>
            <a:tailEnd/>
          </a:ln>
        </p:spPr>
        <p:txBody>
          <a:bodyPr/>
          <a:lstStyle/>
          <a:p>
            <a:pPr algn="ctr"/>
            <a:r>
              <a:rPr lang="es-MX" sz="1400" dirty="0"/>
              <a:t>NUMERO DE PARTIDOS RELEVANTES SE HALLA ENTRE CUATRO Y SEIS.</a:t>
            </a:r>
          </a:p>
        </p:txBody>
      </p:sp>
      <p:sp>
        <p:nvSpPr>
          <p:cNvPr id="20490" name="Notched Right Arrow 12"/>
          <p:cNvSpPr>
            <a:spLocks noChangeArrowheads="1"/>
          </p:cNvSpPr>
          <p:nvPr/>
        </p:nvSpPr>
        <p:spPr bwMode="auto">
          <a:xfrm rot="-4359326">
            <a:off x="6947694" y="3915569"/>
            <a:ext cx="735013" cy="428625"/>
          </a:xfrm>
          <a:prstGeom prst="notchedRightArrow">
            <a:avLst>
              <a:gd name="adj1" fmla="val 50000"/>
              <a:gd name="adj2" fmla="val 50008"/>
            </a:avLst>
          </a:prstGeom>
          <a:solidFill>
            <a:srgbClr val="FFFF00"/>
          </a:solidFill>
          <a:ln w="9525" algn="ctr">
            <a:solidFill>
              <a:srgbClr val="FFFF00"/>
            </a:solidFill>
            <a:round/>
            <a:headEnd/>
            <a:tailEnd/>
          </a:ln>
        </p:spPr>
        <p:txBody>
          <a:bodyPr/>
          <a:lstStyle/>
          <a:p>
            <a:endParaRPr lang="es-MX"/>
          </a:p>
        </p:txBody>
      </p:sp>
      <p:sp>
        <p:nvSpPr>
          <p:cNvPr id="20491" name="Rounded Rectangle 13"/>
          <p:cNvSpPr>
            <a:spLocks noChangeArrowheads="1"/>
          </p:cNvSpPr>
          <p:nvPr/>
        </p:nvSpPr>
        <p:spPr bwMode="auto">
          <a:xfrm>
            <a:off x="6786563" y="2500313"/>
            <a:ext cx="1928812" cy="1214437"/>
          </a:xfrm>
          <a:prstGeom prst="roundRect">
            <a:avLst>
              <a:gd name="adj" fmla="val 16667"/>
            </a:avLst>
          </a:prstGeom>
          <a:solidFill>
            <a:srgbClr val="00B8FF"/>
          </a:solidFill>
          <a:ln w="9525" algn="ctr">
            <a:solidFill>
              <a:schemeClr val="tx1"/>
            </a:solidFill>
            <a:round/>
            <a:headEnd/>
            <a:tailEnd/>
          </a:ln>
        </p:spPr>
        <p:txBody>
          <a:bodyPr/>
          <a:lstStyle/>
          <a:p>
            <a:pPr algn="ctr"/>
            <a:r>
              <a:rPr lang="es-MX" sz="1400"/>
              <a:t>CUANDO EL NUMERO DE PARTIDOS RELEVANTES EXCEDE DE SEIS.</a:t>
            </a:r>
          </a:p>
          <a:p>
            <a:pPr algn="ctr"/>
            <a:endParaRPr lang="es-MX" sz="1400"/>
          </a:p>
        </p:txBody>
      </p:sp>
      <p:sp>
        <p:nvSpPr>
          <p:cNvPr id="12" name="11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13" name="12 Imagen" descr="logo-20uaem.jpg"/>
          <p:cNvPicPr>
            <a:picLocks noChangeAspect="1"/>
          </p:cNvPicPr>
          <p:nvPr/>
        </p:nvPicPr>
        <p:blipFill>
          <a:blip r:embed="rId3" cstate="print"/>
          <a:stretch>
            <a:fillRect/>
          </a:stretch>
        </p:blipFill>
        <p:spPr>
          <a:xfrm>
            <a:off x="0" y="2428868"/>
            <a:ext cx="1570065" cy="1428760"/>
          </a:xfrm>
          <a:prstGeom prst="rect">
            <a:avLst/>
          </a:prstGeom>
          <a:ln>
            <a:noFill/>
          </a:ln>
          <a:effectLst>
            <a:softEdge rad="112500"/>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285852" y="714356"/>
          <a:ext cx="7215238" cy="5429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Centro Universitario Uaem Texcoco</a:t>
            </a:r>
            <a:r>
              <a:rPr lang="es-ES" sz="4800" dirty="0" smtClean="0"/>
              <a:t/>
            </a:r>
            <a:br>
              <a:rPr lang="es-ES" sz="4800" dirty="0" smtClean="0"/>
            </a:br>
            <a:r>
              <a:rPr lang="es-ES" sz="2400" dirty="0" smtClean="0">
                <a:solidFill>
                  <a:schemeClr val="accent6">
                    <a:lumMod val="75000"/>
                  </a:schemeClr>
                </a:solidFill>
              </a:rPr>
              <a:t>Referencias Bibliográficas</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lvl="0"/>
            <a:r>
              <a:rPr lang="es-ES" sz="1500" dirty="0" smtClean="0"/>
              <a:t> DUVERGER, Maurice, </a:t>
            </a:r>
            <a:r>
              <a:rPr lang="es-ES" sz="1500" i="1" u="sng" dirty="0" smtClean="0"/>
              <a:t>Los partidos políticos</a:t>
            </a:r>
            <a:r>
              <a:rPr lang="es-ES" sz="1500" dirty="0" smtClean="0"/>
              <a:t>, Fondo de Cultura Económica, México, 1994</a:t>
            </a:r>
            <a:endParaRPr lang="es-MX" sz="1500" dirty="0" smtClean="0"/>
          </a:p>
          <a:p>
            <a:pPr lvl="0"/>
            <a:r>
              <a:rPr lang="es-ES" sz="1500" dirty="0" smtClean="0"/>
              <a:t>PATIÑO CAMARENA, Javier, </a:t>
            </a:r>
            <a:r>
              <a:rPr lang="es-ES" sz="1500" i="1" u="sng" dirty="0" smtClean="0"/>
              <a:t>“Nuevo Derecho Electoral Mexicano 2006”,</a:t>
            </a:r>
            <a:r>
              <a:rPr lang="es-ES" sz="1500" dirty="0" smtClean="0"/>
              <a:t> México, </a:t>
            </a:r>
            <a:r>
              <a:rPr lang="es-ES" sz="1500" dirty="0" err="1" smtClean="0"/>
              <a:t>Unam</a:t>
            </a:r>
            <a:r>
              <a:rPr lang="es-ES" sz="1500" dirty="0" smtClean="0"/>
              <a:t>,  2006</a:t>
            </a:r>
          </a:p>
          <a:p>
            <a:r>
              <a:rPr lang="es-ES" sz="1500" dirty="0" smtClean="0"/>
              <a:t>MARTÍNEZ SOSPEDRA, Manuel, </a:t>
            </a:r>
            <a:r>
              <a:rPr lang="es-ES" sz="1500" i="1" u="sng" dirty="0" smtClean="0"/>
              <a:t>Introducción a los Partidos Políticos</a:t>
            </a:r>
            <a:r>
              <a:rPr lang="es-ES" sz="1500" dirty="0" smtClean="0"/>
              <a:t>, España, Ariel Derecho, 1996</a:t>
            </a:r>
          </a:p>
          <a:p>
            <a:pPr lvl="0"/>
            <a:r>
              <a:rPr lang="es-ES" sz="1500" dirty="0" smtClean="0"/>
              <a:t>SARTORI, Giovanni, </a:t>
            </a:r>
            <a:r>
              <a:rPr lang="es-ES" sz="1500" i="1" u="sng" dirty="0" smtClean="0"/>
              <a:t>Partidos y sistemas de partidos</a:t>
            </a:r>
            <a:r>
              <a:rPr lang="es-ES" sz="1500" dirty="0" smtClean="0"/>
              <a:t>, 1ª reimpresión de la 2a. ed., Madrid, Alianza Editorial, 2000</a:t>
            </a:r>
            <a:endParaRPr lang="es-MX" sz="1500" dirty="0" smtClean="0"/>
          </a:p>
          <a:p>
            <a:pPr lvl="0"/>
            <a:r>
              <a:rPr lang="es-ES" sz="1500" dirty="0" smtClean="0"/>
              <a:t> CRESPO, José Antonio, </a:t>
            </a:r>
            <a:r>
              <a:rPr lang="es-ES" sz="1500" i="1" u="sng" dirty="0" smtClean="0"/>
              <a:t>Elecciones y democracia</a:t>
            </a:r>
            <a:r>
              <a:rPr lang="es-ES" sz="1500" dirty="0" smtClean="0"/>
              <a:t>, México, Instituto Federal Electoral,1995</a:t>
            </a:r>
            <a:endParaRPr lang="es-MX" sz="1500" dirty="0" smtClean="0"/>
          </a:p>
          <a:p>
            <a:pPr lvl="0"/>
            <a:r>
              <a:rPr lang="es-ES" sz="1500" dirty="0" smtClean="0"/>
              <a:t>DE ANDREA SÁNCHEZ, Francisco, </a:t>
            </a:r>
            <a:r>
              <a:rPr lang="es-ES" sz="1500" i="1" u="sng" dirty="0" smtClean="0"/>
              <a:t>Los Partidos Políticos</a:t>
            </a:r>
            <a:r>
              <a:rPr lang="es-ES" sz="1500" dirty="0" smtClean="0"/>
              <a:t>, UNAM, México, 2002</a:t>
            </a:r>
          </a:p>
          <a:p>
            <a:pPr lvl="0"/>
            <a:r>
              <a:rPr lang="es-ES" sz="1500" dirty="0" smtClean="0"/>
              <a:t>NOHLEN, </a:t>
            </a:r>
            <a:r>
              <a:rPr lang="es-ES" sz="1500" dirty="0" err="1" smtClean="0"/>
              <a:t>Dieter</a:t>
            </a:r>
            <a:r>
              <a:rPr lang="es-ES" sz="1500" i="1" dirty="0" smtClean="0"/>
              <a:t>, </a:t>
            </a:r>
            <a:r>
              <a:rPr lang="es-ES" sz="1500" i="1" u="sng" dirty="0" smtClean="0"/>
              <a:t>Sistemas electorales del mundo,</a:t>
            </a:r>
            <a:r>
              <a:rPr lang="es-ES" sz="1500" dirty="0" smtClean="0"/>
              <a:t> 2ª ed., Madrid, Centro de Estudios Constitucionales,1981</a:t>
            </a:r>
            <a:endParaRPr lang="es-MX" sz="1500" dirty="0" smtClean="0"/>
          </a:p>
          <a:p>
            <a:pPr lvl="0"/>
            <a:r>
              <a:rPr lang="es-ES" sz="1500" dirty="0" smtClean="0"/>
              <a:t>____,</a:t>
            </a:r>
            <a:r>
              <a:rPr lang="es-ES" sz="1500" i="1" dirty="0" smtClean="0"/>
              <a:t> </a:t>
            </a:r>
            <a:r>
              <a:rPr lang="es-ES" sz="1500" i="1" u="sng" dirty="0" smtClean="0"/>
              <a:t>Sistemas electorales y partidos políticos</a:t>
            </a:r>
            <a:r>
              <a:rPr lang="es-ES" sz="1500" dirty="0" smtClean="0"/>
              <a:t>, 2ª ed., México, Fondo de Cultura Económica, 1998</a:t>
            </a:r>
            <a:endParaRPr lang="es-MX" sz="1500" dirty="0" smtClean="0"/>
          </a:p>
          <a:p>
            <a:pPr lvl="0"/>
            <a:r>
              <a:rPr lang="es-ES" sz="1500" smtClean="0"/>
              <a:t>-----, </a:t>
            </a:r>
            <a:r>
              <a:rPr lang="es-ES" sz="1500" i="1" u="sng" dirty="0" smtClean="0"/>
              <a:t>Los sistemas electorales en América Latina y el debate sobre reforma electoral</a:t>
            </a:r>
            <a:r>
              <a:rPr lang="es-ES" sz="1500" u="sng" dirty="0" smtClean="0"/>
              <a:t>,</a:t>
            </a:r>
            <a:r>
              <a:rPr lang="es-ES" sz="1500" dirty="0" smtClean="0"/>
              <a:t>  México, UNAM,  1993</a:t>
            </a:r>
            <a:endParaRPr lang="es-MX" sz="1500" dirty="0" smtClean="0"/>
          </a:p>
          <a:p>
            <a:pPr lvl="0"/>
            <a:endParaRPr lang="es-MX" sz="1500" dirty="0" smtClean="0"/>
          </a:p>
          <a:p>
            <a:endParaRPr lang="es-MX" sz="1800" dirty="0" smtClean="0"/>
          </a:p>
          <a:p>
            <a:endParaRPr lang="es-MX" sz="1800" dirty="0" smtClean="0"/>
          </a:p>
          <a:p>
            <a:pPr lvl="0"/>
            <a:endParaRPr lang="es-MX" sz="1800" dirty="0" smtClean="0"/>
          </a:p>
          <a:p>
            <a:endParaRPr lang="es-MX" dirty="0" smtClean="0"/>
          </a:p>
          <a:p>
            <a:endParaRPr lang="es-MX"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
          <p:cNvSpPr txBox="1">
            <a:spLocks noChangeArrowheads="1"/>
          </p:cNvSpPr>
          <p:nvPr/>
        </p:nvSpPr>
        <p:spPr bwMode="auto">
          <a:xfrm>
            <a:off x="500063" y="2214563"/>
            <a:ext cx="8229600" cy="4389437"/>
          </a:xfrm>
          <a:prstGeom prst="rect">
            <a:avLst/>
          </a:prstGeom>
          <a:noFill/>
          <a:ln w="9525">
            <a:noFill/>
            <a:round/>
            <a:headEnd/>
            <a:tailEnd/>
          </a:ln>
        </p:spPr>
        <p:txBody>
          <a:bodyPr lIns="90000" tIns="45000" rIns="90000" bIns="45000"/>
          <a:lstStyle/>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p:txBody>
      </p:sp>
      <p:sp>
        <p:nvSpPr>
          <p:cNvPr id="22531" name="Rectangle 2"/>
          <p:cNvSpPr>
            <a:spLocks noGrp="1" noChangeArrowheads="1"/>
          </p:cNvSpPr>
          <p:nvPr>
            <p:ph type="title"/>
          </p:nvPr>
        </p:nvSpPr>
        <p:spPr>
          <a:xfrm>
            <a:off x="285750" y="0"/>
            <a:ext cx="8229600" cy="2559050"/>
          </a:xfrm>
        </p:spPr>
        <p:txBody>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s-MX" sz="2700" smtClean="0">
                <a:solidFill>
                  <a:srgbClr val="04617B"/>
                </a:solidFill>
              </a:rPr>
              <a:t/>
            </a:r>
            <a:br>
              <a:rPr lang="es-MX" sz="2700" smtClean="0">
                <a:solidFill>
                  <a:srgbClr val="04617B"/>
                </a:solidFill>
              </a:rPr>
            </a:br>
            <a:r>
              <a:rPr lang="es-MX" sz="2700" smtClean="0">
                <a:solidFill>
                  <a:srgbClr val="04617B"/>
                </a:solidFill>
              </a:rPr>
              <a:t/>
            </a:r>
            <a:br>
              <a:rPr lang="es-MX" sz="2700" smtClean="0">
                <a:solidFill>
                  <a:srgbClr val="04617B"/>
                </a:solidFill>
              </a:rPr>
            </a:br>
            <a:r>
              <a:rPr lang="es-MX" sz="2700" smtClean="0">
                <a:solidFill>
                  <a:srgbClr val="04617B"/>
                </a:solidFill>
              </a:rPr>
              <a:t/>
            </a:r>
            <a:br>
              <a:rPr lang="es-MX" sz="2700" smtClean="0">
                <a:solidFill>
                  <a:srgbClr val="04617B"/>
                </a:solidFill>
              </a:rPr>
            </a:br>
            <a:endParaRPr lang="es-MX" sz="2700" smtClean="0">
              <a:solidFill>
                <a:srgbClr val="04617B"/>
              </a:solidFill>
            </a:endParaRPr>
          </a:p>
        </p:txBody>
      </p:sp>
      <p:sp>
        <p:nvSpPr>
          <p:cNvPr id="22532" name="Flowchart: Alternate Process 4"/>
          <p:cNvSpPr>
            <a:spLocks noChangeArrowheads="1"/>
          </p:cNvSpPr>
          <p:nvPr/>
        </p:nvSpPr>
        <p:spPr bwMode="auto">
          <a:xfrm>
            <a:off x="1714480" y="2357430"/>
            <a:ext cx="1428770" cy="1285877"/>
          </a:xfrm>
          <a:prstGeom prst="flowChartAlternateProcess">
            <a:avLst/>
          </a:prstGeom>
          <a:solidFill>
            <a:srgbClr val="7030A0"/>
          </a:solidFill>
          <a:ln w="9525" algn="ctr">
            <a:solidFill>
              <a:schemeClr val="tx1"/>
            </a:solidFill>
            <a:round/>
            <a:headEnd/>
            <a:tailEnd/>
          </a:ln>
        </p:spPr>
        <p:txBody>
          <a:bodyPr/>
          <a:lstStyle/>
          <a:p>
            <a:pPr algn="ctr"/>
            <a:r>
              <a:rPr lang="es-ES" b="1" dirty="0"/>
              <a:t>LOS SISTEMAS BIPARTIDISTAS</a:t>
            </a:r>
            <a:endParaRPr lang="es-MX" b="1" dirty="0"/>
          </a:p>
        </p:txBody>
      </p:sp>
      <p:sp>
        <p:nvSpPr>
          <p:cNvPr id="22533" name="Notched Right Arrow 5"/>
          <p:cNvSpPr>
            <a:spLocks noChangeArrowheads="1"/>
          </p:cNvSpPr>
          <p:nvPr/>
        </p:nvSpPr>
        <p:spPr bwMode="auto">
          <a:xfrm rot="-1405776">
            <a:off x="3173413" y="2184400"/>
            <a:ext cx="1000125" cy="357188"/>
          </a:xfrm>
          <a:prstGeom prst="notchedRightArrow">
            <a:avLst>
              <a:gd name="adj1" fmla="val 50000"/>
              <a:gd name="adj2" fmla="val 49998"/>
            </a:avLst>
          </a:prstGeom>
          <a:solidFill>
            <a:srgbClr val="FFFF00"/>
          </a:solidFill>
          <a:ln w="9525" algn="ctr">
            <a:solidFill>
              <a:schemeClr val="tx1"/>
            </a:solidFill>
            <a:round/>
            <a:headEnd/>
            <a:tailEnd/>
          </a:ln>
        </p:spPr>
        <p:txBody>
          <a:bodyPr/>
          <a:lstStyle/>
          <a:p>
            <a:endParaRPr lang="es-MX"/>
          </a:p>
        </p:txBody>
      </p:sp>
      <p:sp>
        <p:nvSpPr>
          <p:cNvPr id="22534" name="Regular Pentagon 8"/>
          <p:cNvSpPr>
            <a:spLocks noChangeArrowheads="1"/>
          </p:cNvSpPr>
          <p:nvPr/>
        </p:nvSpPr>
        <p:spPr bwMode="auto">
          <a:xfrm>
            <a:off x="4071938" y="1071563"/>
            <a:ext cx="2357437" cy="1928812"/>
          </a:xfrm>
          <a:prstGeom prst="pentagon">
            <a:avLst/>
          </a:prstGeom>
          <a:solidFill>
            <a:srgbClr val="99CC00"/>
          </a:solidFill>
          <a:ln w="9525" algn="ctr">
            <a:solidFill>
              <a:schemeClr val="tx1"/>
            </a:solidFill>
            <a:round/>
            <a:headEnd/>
            <a:tailEnd/>
          </a:ln>
        </p:spPr>
        <p:txBody>
          <a:bodyPr/>
          <a:lstStyle/>
          <a:p>
            <a:pPr algn="ctr"/>
            <a:r>
              <a:rPr lang="es-ES"/>
              <a:t>SISTEMA DE PARTIDOS BRITÁNICO</a:t>
            </a:r>
            <a:endParaRPr lang="es-MX"/>
          </a:p>
        </p:txBody>
      </p:sp>
      <p:sp>
        <p:nvSpPr>
          <p:cNvPr id="11" name="Striped Right Arrow 10"/>
          <p:cNvSpPr/>
          <p:nvPr/>
        </p:nvSpPr>
        <p:spPr bwMode="auto">
          <a:xfrm rot="2283990">
            <a:off x="3044825" y="3478213"/>
            <a:ext cx="1287463" cy="585787"/>
          </a:xfrm>
          <a:prstGeom prst="stripedRightArrow">
            <a:avLst/>
          </a:prstGeom>
          <a:solidFill>
            <a:srgbClr val="FFFF00"/>
          </a:soli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s-MX">
              <a:cs typeface="+mn-cs"/>
            </a:endParaRPr>
          </a:p>
        </p:txBody>
      </p:sp>
      <p:sp>
        <p:nvSpPr>
          <p:cNvPr id="22536" name="Oval 11"/>
          <p:cNvSpPr>
            <a:spLocks noChangeArrowheads="1"/>
          </p:cNvSpPr>
          <p:nvPr/>
        </p:nvSpPr>
        <p:spPr bwMode="auto">
          <a:xfrm>
            <a:off x="3857625" y="3786188"/>
            <a:ext cx="3143250" cy="2571750"/>
          </a:xfrm>
          <a:prstGeom prst="ellipse">
            <a:avLst/>
          </a:prstGeom>
          <a:solidFill>
            <a:srgbClr val="FF9933"/>
          </a:solidFill>
          <a:ln w="9525" algn="ctr">
            <a:solidFill>
              <a:schemeClr val="tx1"/>
            </a:solidFill>
            <a:round/>
            <a:headEnd/>
            <a:tailEnd/>
          </a:ln>
        </p:spPr>
        <p:txBody>
          <a:bodyPr/>
          <a:lstStyle/>
          <a:p>
            <a:r>
              <a:rPr lang="es-ES" sz="1600"/>
              <a:t>SE DA EN:</a:t>
            </a:r>
          </a:p>
          <a:p>
            <a:pPr>
              <a:buFont typeface="Wingdings" pitchFamily="2" charset="2"/>
              <a:buChar char="ü"/>
            </a:pPr>
            <a:r>
              <a:rPr lang="es-ES" sz="1600"/>
              <a:t>NUEVA ZELANDA</a:t>
            </a:r>
          </a:p>
          <a:p>
            <a:pPr>
              <a:buFont typeface="Wingdings" pitchFamily="2" charset="2"/>
              <a:buChar char="ü"/>
            </a:pPr>
            <a:r>
              <a:rPr lang="es-ES" sz="1600"/>
              <a:t>MALTA</a:t>
            </a:r>
          </a:p>
          <a:p>
            <a:pPr>
              <a:buFont typeface="Wingdings" pitchFamily="2" charset="2"/>
              <a:buChar char="ü"/>
            </a:pPr>
            <a:r>
              <a:rPr lang="es-ES" sz="1600"/>
              <a:t>ESTADOS  UNIDOS</a:t>
            </a:r>
          </a:p>
          <a:p>
            <a:pPr>
              <a:buFont typeface="Wingdings" pitchFamily="2" charset="2"/>
              <a:buChar char="ü"/>
            </a:pPr>
            <a:r>
              <a:rPr lang="es-ES" sz="1600"/>
              <a:t> REINO UNIDO</a:t>
            </a:r>
          </a:p>
          <a:p>
            <a:pPr>
              <a:buFont typeface="Wingdings" pitchFamily="2" charset="2"/>
              <a:buChar char="ü"/>
            </a:pPr>
            <a:r>
              <a:rPr lang="es-ES" sz="1600"/>
              <a:t>CANADÁ</a:t>
            </a:r>
          </a:p>
          <a:p>
            <a:pPr>
              <a:buFont typeface="Wingdings" pitchFamily="2" charset="2"/>
              <a:buChar char="ü"/>
            </a:pPr>
            <a:r>
              <a:rPr lang="es-ES" sz="1600"/>
              <a:t>AUSTRALIA</a:t>
            </a:r>
          </a:p>
          <a:p>
            <a:endParaRPr lang="es-MX"/>
          </a:p>
        </p:txBody>
      </p:sp>
      <p:sp>
        <p:nvSpPr>
          <p:cNvPr id="13" name="Left-Up Arrow 12"/>
          <p:cNvSpPr/>
          <p:nvPr/>
        </p:nvSpPr>
        <p:spPr bwMode="auto">
          <a:xfrm rot="9515561">
            <a:off x="6334125" y="1831975"/>
            <a:ext cx="792163" cy="798513"/>
          </a:xfrm>
          <a:prstGeom prst="leftUpArrow">
            <a:avLst>
              <a:gd name="adj1" fmla="val 13678"/>
              <a:gd name="adj2" fmla="val 25000"/>
              <a:gd name="adj3" fmla="val 25000"/>
            </a:avLst>
          </a:prstGeom>
          <a:solidFill>
            <a:srgbClr val="FFFF00"/>
          </a:soli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s-MX">
              <a:cs typeface="+mn-cs"/>
            </a:endParaRPr>
          </a:p>
        </p:txBody>
      </p:sp>
      <p:sp>
        <p:nvSpPr>
          <p:cNvPr id="22538" name="Pentagon 13"/>
          <p:cNvSpPr>
            <a:spLocks noChangeArrowheads="1"/>
          </p:cNvSpPr>
          <p:nvPr/>
        </p:nvSpPr>
        <p:spPr bwMode="auto">
          <a:xfrm>
            <a:off x="7072313" y="1500188"/>
            <a:ext cx="1857375" cy="571500"/>
          </a:xfrm>
          <a:prstGeom prst="homePlate">
            <a:avLst>
              <a:gd name="adj" fmla="val 49999"/>
            </a:avLst>
          </a:prstGeom>
          <a:solidFill>
            <a:srgbClr val="00B050"/>
          </a:solidFill>
          <a:ln w="9525" algn="ctr">
            <a:solidFill>
              <a:schemeClr val="tx1"/>
            </a:solidFill>
            <a:round/>
            <a:headEnd/>
            <a:tailEnd/>
          </a:ln>
        </p:spPr>
        <p:txBody>
          <a:bodyPr/>
          <a:lstStyle/>
          <a:p>
            <a:r>
              <a:rPr lang="es-ES" sz="1600" i="1"/>
              <a:t>BIPARTIDISMO RÍGIDO</a:t>
            </a:r>
            <a:endParaRPr lang="es-MX" sz="1600"/>
          </a:p>
        </p:txBody>
      </p:sp>
      <p:sp>
        <p:nvSpPr>
          <p:cNvPr id="15" name="Pentagon 14"/>
          <p:cNvSpPr/>
          <p:nvPr/>
        </p:nvSpPr>
        <p:spPr bwMode="auto">
          <a:xfrm>
            <a:off x="6858000" y="2428875"/>
            <a:ext cx="1857375" cy="571500"/>
          </a:xfrm>
          <a:prstGeom prst="homePlate">
            <a:avLst/>
          </a:prstGeom>
          <a:solidFill>
            <a:schemeClr val="accent1">
              <a:lumMod val="50000"/>
            </a:schemeClr>
          </a:soli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r>
              <a:rPr lang="es-ES" sz="1600" i="1" dirty="0">
                <a:cs typeface="+mn-cs"/>
              </a:rPr>
              <a:t>BIPARTIDISMO FLEXIBLE</a:t>
            </a:r>
            <a:endParaRPr lang="es-MX" sz="1600" dirty="0">
              <a:cs typeface="+mn-cs"/>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1"/>
          <p:cNvSpPr txBox="1">
            <a:spLocks noChangeArrowheads="1"/>
          </p:cNvSpPr>
          <p:nvPr/>
        </p:nvSpPr>
        <p:spPr bwMode="auto">
          <a:xfrm>
            <a:off x="457200" y="285750"/>
            <a:ext cx="8229600" cy="5840413"/>
          </a:xfrm>
          <a:prstGeom prst="rect">
            <a:avLst/>
          </a:prstGeom>
          <a:noFill/>
          <a:ln w="9525">
            <a:noFill/>
            <a:round/>
            <a:headEnd/>
            <a:tailEnd/>
          </a:ln>
        </p:spPr>
        <p:txBody>
          <a:bodyPr lIns="90000" tIns="45000" rIns="90000" bIns="45000"/>
          <a:lstStyle/>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p:txBody>
      </p:sp>
      <p:graphicFrame>
        <p:nvGraphicFramePr>
          <p:cNvPr id="3" name="Diagram 2"/>
          <p:cNvGraphicFramePr/>
          <p:nvPr>
            <p:extLst>
              <p:ext uri="{D42A27DB-BD31-4B8C-83A1-F6EECF244321}">
                <p14:modId xmlns:p14="http://schemas.microsoft.com/office/powerpoint/2010/main" xmlns="" val="3021702856"/>
              </p:ext>
            </p:extLst>
          </p:nvPr>
        </p:nvGraphicFramePr>
        <p:xfrm>
          <a:off x="1571604" y="1714488"/>
          <a:ext cx="6834214" cy="44608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3556" name="Rectangle 2"/>
          <p:cNvSpPr>
            <a:spLocks noGrp="1" noChangeArrowheads="1"/>
          </p:cNvSpPr>
          <p:nvPr>
            <p:ph type="title"/>
          </p:nvPr>
        </p:nvSpPr>
        <p:spPr>
          <a:xfrm>
            <a:off x="1428727" y="0"/>
            <a:ext cx="7229497" cy="1285875"/>
          </a:xfrm>
        </p:spPr>
        <p:txBody>
          <a:bodyPr>
            <a:normAutofit fontScale="90000"/>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s-MX" sz="2700" dirty="0" smtClean="0">
                <a:solidFill>
                  <a:srgbClr val="04617B"/>
                </a:solidFill>
              </a:rPr>
              <a:t/>
            </a:r>
            <a:br>
              <a:rPr lang="es-MX" sz="2700" dirty="0" smtClean="0">
                <a:solidFill>
                  <a:srgbClr val="04617B"/>
                </a:solidFill>
              </a:rPr>
            </a:br>
            <a:r>
              <a:rPr lang="es-MX" sz="2700" dirty="0" smtClean="0">
                <a:solidFill>
                  <a:srgbClr val="04617B"/>
                </a:solidFill>
              </a:rPr>
              <a:t/>
            </a:r>
            <a:br>
              <a:rPr lang="es-MX" sz="2700" dirty="0" smtClean="0">
                <a:solidFill>
                  <a:srgbClr val="04617B"/>
                </a:solidFill>
              </a:rPr>
            </a:br>
            <a:r>
              <a:rPr lang="es-MX" sz="2700" dirty="0" smtClean="0">
                <a:solidFill>
                  <a:srgbClr val="04617B"/>
                </a:solidFill>
              </a:rPr>
              <a:t/>
            </a:r>
            <a:br>
              <a:rPr lang="es-MX" sz="2700" dirty="0" smtClean="0">
                <a:solidFill>
                  <a:srgbClr val="04617B"/>
                </a:solidFill>
              </a:rPr>
            </a:br>
            <a:r>
              <a:rPr lang="es-MX" sz="2700" dirty="0" smtClean="0">
                <a:solidFill>
                  <a:schemeClr val="tx1"/>
                </a:solidFill>
              </a:rPr>
              <a:t>DE ACUERDO AL GRADO DE DOMINIO EXISTE EL BIPARTIDISMO: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1"/>
          <p:cNvSpPr txBox="1">
            <a:spLocks noChangeArrowheads="1"/>
          </p:cNvSpPr>
          <p:nvPr/>
        </p:nvSpPr>
        <p:spPr bwMode="auto">
          <a:xfrm>
            <a:off x="457200" y="571500"/>
            <a:ext cx="8229600" cy="4616450"/>
          </a:xfrm>
          <a:prstGeom prst="rect">
            <a:avLst/>
          </a:prstGeom>
          <a:noFill/>
          <a:ln w="9525">
            <a:noFill/>
            <a:round/>
            <a:headEnd/>
            <a:tailEnd/>
          </a:ln>
        </p:spPr>
        <p:txBody>
          <a:bodyPr lIns="90000" tIns="45000" rIns="90000" bIns="45000"/>
          <a:lstStyle/>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p:txBody>
      </p:sp>
      <p:sp>
        <p:nvSpPr>
          <p:cNvPr id="3" name="Flowchart: Alternate Process 2"/>
          <p:cNvSpPr/>
          <p:nvPr/>
        </p:nvSpPr>
        <p:spPr bwMode="auto">
          <a:xfrm>
            <a:off x="3786182" y="785794"/>
            <a:ext cx="3929063" cy="2143125"/>
          </a:xfrm>
          <a:prstGeom prst="flowChartAlternateProcess">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lstStyle/>
          <a:p>
            <a:pPr>
              <a:buFont typeface="Times New Roman" pitchFamily="16" charset="0"/>
              <a:buNone/>
              <a:defRPr/>
            </a:pPr>
            <a:endParaRPr lang="es-MX" dirty="0">
              <a:solidFill>
                <a:srgbClr val="000000"/>
              </a:solidFill>
              <a:latin typeface="Constantia" charset="0"/>
              <a:cs typeface="+mn-cs"/>
            </a:endParaRPr>
          </a:p>
          <a:p>
            <a:pPr>
              <a:buFont typeface="Times New Roman" pitchFamily="16" charset="0"/>
              <a:buNone/>
              <a:defRPr/>
            </a:pPr>
            <a:endParaRPr lang="es-MX" dirty="0">
              <a:solidFill>
                <a:srgbClr val="000000"/>
              </a:solidFill>
              <a:latin typeface="Constantia" charset="0"/>
              <a:cs typeface="+mn-cs"/>
            </a:endParaRPr>
          </a:p>
          <a:p>
            <a:pPr algn="ctr">
              <a:buFont typeface="Times New Roman" pitchFamily="16" charset="0"/>
              <a:buNone/>
              <a:defRPr/>
            </a:pPr>
            <a:r>
              <a:rPr lang="es-ES" sz="1400" dirty="0">
                <a:latin typeface="+mn-lt"/>
                <a:cs typeface="+mn-cs"/>
              </a:rPr>
              <a:t>CUANDO EN UNA COMPETENCIA PLURALISTA HAY UN PARTIDO QUE SOBREPASA NOTABLE Y DURADERAMENTE A TODOS LOS DEMÁS A LO LARGO DE UN PERÍODO DADO </a:t>
            </a:r>
            <a:endParaRPr lang="es-MX" sz="1400" dirty="0">
              <a:solidFill>
                <a:srgbClr val="000000"/>
              </a:solidFill>
              <a:latin typeface="+mn-lt"/>
              <a:cs typeface="+mn-cs"/>
            </a:endParaRPr>
          </a:p>
        </p:txBody>
      </p:sp>
      <p:sp>
        <p:nvSpPr>
          <p:cNvPr id="18435" name="Rectangle 3"/>
          <p:cNvSpPr>
            <a:spLocks noChangeArrowheads="1"/>
          </p:cNvSpPr>
          <p:nvPr/>
        </p:nvSpPr>
        <p:spPr bwMode="auto">
          <a:xfrm>
            <a:off x="4357686" y="928670"/>
            <a:ext cx="2714625" cy="585787"/>
          </a:xfrm>
          <a:prstGeom prst="rect">
            <a:avLst/>
          </a:prstGeom>
          <a:noFill/>
          <a:ln w="9525">
            <a:noFill/>
            <a:miter lim="800000"/>
            <a:headEnd/>
            <a:tailEnd/>
          </a:ln>
          <a:effectLst/>
        </p:spPr>
        <p:txBody>
          <a:bodyPr anchor="ctr">
            <a:spAutoFit/>
          </a:bodyPr>
          <a:lstStyle/>
          <a:p>
            <a:pPr lvl="1" algn="ctr" eaLnBrk="0" hangingPunct="0">
              <a:buFont typeface="Times New Roman" pitchFamily="16" charset="0"/>
              <a:buNone/>
              <a:defRPr/>
            </a:pPr>
            <a:r>
              <a:rPr lang="es-ES" sz="1600" b="1" cap="small" dirty="0">
                <a:latin typeface="+mn-lt"/>
                <a:cs typeface="+mn-cs"/>
              </a:rPr>
              <a:t>sistemas de partido dominante</a:t>
            </a:r>
            <a:endParaRPr lang="es-MX" sz="1600" b="1" dirty="0">
              <a:solidFill>
                <a:schemeClr val="tx1"/>
              </a:solidFill>
              <a:latin typeface="+mn-lt"/>
            </a:endParaRPr>
          </a:p>
        </p:txBody>
      </p:sp>
      <p:sp>
        <p:nvSpPr>
          <p:cNvPr id="15" name="Quad Arrow 14"/>
          <p:cNvSpPr/>
          <p:nvPr/>
        </p:nvSpPr>
        <p:spPr bwMode="auto">
          <a:xfrm>
            <a:off x="4500562" y="3571876"/>
            <a:ext cx="1714500" cy="1500188"/>
          </a:xfrm>
          <a:prstGeom prst="quadArrow">
            <a:avLst/>
          </a:prstGeom>
          <a:solidFill>
            <a:schemeClr val="accent1">
              <a:lumMod val="75000"/>
            </a:schemeClr>
          </a:solidFill>
          <a:ln w="9525" cap="flat" cmpd="sng" algn="ctr">
            <a:solidFill>
              <a:schemeClr val="tx1"/>
            </a:solidFill>
            <a:prstDash val="solid"/>
            <a:round/>
            <a:headEnd type="none" w="med" len="med"/>
            <a:tailEnd type="none" w="med" len="med"/>
          </a:ln>
          <a:effectLst/>
        </p:spPr>
        <p:txBody>
          <a:bodyPr/>
          <a:lstStyle/>
          <a:p>
            <a:pPr>
              <a:buFont typeface="Times New Roman" pitchFamily="16" charset="0"/>
              <a:buNone/>
              <a:defRPr/>
            </a:pPr>
            <a:endParaRPr lang="es-MX">
              <a:cs typeface="+mn-cs"/>
            </a:endParaRPr>
          </a:p>
        </p:txBody>
      </p:sp>
      <p:sp>
        <p:nvSpPr>
          <p:cNvPr id="24582" name="TextBox 15"/>
          <p:cNvSpPr txBox="1">
            <a:spLocks noChangeArrowheads="1"/>
          </p:cNvSpPr>
          <p:nvPr/>
        </p:nvSpPr>
        <p:spPr bwMode="auto">
          <a:xfrm>
            <a:off x="4429124" y="3071810"/>
            <a:ext cx="2500312" cy="369887"/>
          </a:xfrm>
          <a:prstGeom prst="rect">
            <a:avLst/>
          </a:prstGeom>
          <a:noFill/>
          <a:ln w="9525">
            <a:noFill/>
            <a:miter lim="800000"/>
            <a:headEnd/>
            <a:tailEnd/>
          </a:ln>
        </p:spPr>
        <p:txBody>
          <a:bodyPr>
            <a:spAutoFit/>
          </a:bodyPr>
          <a:lstStyle/>
          <a:p>
            <a:r>
              <a:rPr lang="es-MX" dirty="0">
                <a:solidFill>
                  <a:schemeClr val="tx1"/>
                </a:solidFill>
              </a:rPr>
              <a:t>PRODUCE EFECTOS</a:t>
            </a:r>
          </a:p>
        </p:txBody>
      </p:sp>
      <p:sp>
        <p:nvSpPr>
          <p:cNvPr id="17" name="Snip Same Side Corner Rectangle 16"/>
          <p:cNvSpPr/>
          <p:nvPr/>
        </p:nvSpPr>
        <p:spPr bwMode="auto">
          <a:xfrm>
            <a:off x="1571604" y="3000372"/>
            <a:ext cx="2928937" cy="3071812"/>
          </a:xfrm>
          <a:prstGeom prst="snip2SameRect">
            <a:avLst>
              <a:gd name="adj1" fmla="val 16667"/>
              <a:gd name="adj2" fmla="val 5575"/>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a:lstStyle/>
          <a:p>
            <a:pPr algn="ctr">
              <a:buFont typeface="Times New Roman" pitchFamily="16" charset="0"/>
              <a:buNone/>
              <a:defRPr/>
            </a:pPr>
            <a:r>
              <a:rPr lang="es-ES" sz="1400" dirty="0">
                <a:cs typeface="+mn-cs"/>
              </a:rPr>
              <a:t>EL PARTIDO BENEFICIARIO DE TAL CONDICIÓN SE PERPETÚA EN EL GOBIERNO, QUE APARECE DOTADO DE UN ALTO GRADO DE CONTINUIDAD EN SUS POLÍTICAS, Y EN SUS PERSONAS EN LA MEDIDA EN QUE EL PARTIDO CONSERVA UNA ALTA COHESIÓN.</a:t>
            </a:r>
            <a:endParaRPr lang="es-MX" sz="1400" dirty="0">
              <a:cs typeface="+mn-cs"/>
            </a:endParaRPr>
          </a:p>
        </p:txBody>
      </p:sp>
      <p:sp>
        <p:nvSpPr>
          <p:cNvPr id="24584" name="Flowchart: Alternate Process 17"/>
          <p:cNvSpPr>
            <a:spLocks noChangeArrowheads="1"/>
          </p:cNvSpPr>
          <p:nvPr/>
        </p:nvSpPr>
        <p:spPr bwMode="auto">
          <a:xfrm>
            <a:off x="4500562" y="5286388"/>
            <a:ext cx="2786063" cy="1071562"/>
          </a:xfrm>
          <a:prstGeom prst="flowChartAlternateProcess">
            <a:avLst/>
          </a:prstGeom>
          <a:ln>
            <a:headEnd/>
            <a:tailEnd/>
          </a:ln>
        </p:spPr>
        <p:style>
          <a:lnRef idx="0">
            <a:schemeClr val="accent4"/>
          </a:lnRef>
          <a:fillRef idx="3">
            <a:schemeClr val="accent4"/>
          </a:fillRef>
          <a:effectRef idx="3">
            <a:schemeClr val="accent4"/>
          </a:effectRef>
          <a:fontRef idx="minor">
            <a:schemeClr val="lt1"/>
          </a:fontRef>
        </p:style>
        <p:txBody>
          <a:bodyPr/>
          <a:lstStyle/>
          <a:p>
            <a:pPr algn="ctr"/>
            <a:r>
              <a:rPr lang="es-MX" sz="1400" dirty="0"/>
              <a:t>SE DESARROLLA UNA IDENTIFICACION ENTRE EL PARTIDO Y EL SISTEMA POLITICO.</a:t>
            </a:r>
          </a:p>
        </p:txBody>
      </p:sp>
      <p:sp>
        <p:nvSpPr>
          <p:cNvPr id="19" name="Snip Same Side Corner Rectangle 18"/>
          <p:cNvSpPr/>
          <p:nvPr/>
        </p:nvSpPr>
        <p:spPr bwMode="auto">
          <a:xfrm>
            <a:off x="6500826" y="3643314"/>
            <a:ext cx="2428875" cy="1000125"/>
          </a:xfrm>
          <a:prstGeom prst="snip2SameRect">
            <a:avLst>
              <a:gd name="adj1" fmla="val 16667"/>
              <a:gd name="adj2" fmla="val 5575"/>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a:lstStyle/>
          <a:p>
            <a:pPr algn="ctr">
              <a:buFont typeface="Times New Roman" pitchFamily="16" charset="0"/>
              <a:buNone/>
              <a:defRPr/>
            </a:pPr>
            <a:r>
              <a:rPr lang="es-MX" sz="1400" dirty="0">
                <a:cs typeface="+mn-cs"/>
              </a:rPr>
              <a:t>LA COMPETENCIA POLITICA RESULTA PECULIAR</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1"/>
          <p:cNvSpPr txBox="1">
            <a:spLocks noChangeArrowheads="1"/>
          </p:cNvSpPr>
          <p:nvPr/>
        </p:nvSpPr>
        <p:spPr bwMode="auto">
          <a:xfrm>
            <a:off x="457200" y="428625"/>
            <a:ext cx="8229600" cy="5697538"/>
          </a:xfrm>
          <a:prstGeom prst="rect">
            <a:avLst/>
          </a:prstGeom>
          <a:noFill/>
          <a:ln w="9525">
            <a:noFill/>
            <a:round/>
            <a:headEnd/>
            <a:tailEnd/>
          </a:ln>
        </p:spPr>
        <p:txBody>
          <a:bodyPr lIns="90000" tIns="45000" rIns="90000" bIns="45000"/>
          <a:lstStyle/>
          <a:p>
            <a:pPr algn="just">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a:p>
            <a:pPr algn="just">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p:txBody>
      </p:sp>
      <p:graphicFrame>
        <p:nvGraphicFramePr>
          <p:cNvPr id="19" name="Diagram 18"/>
          <p:cNvGraphicFramePr/>
          <p:nvPr>
            <p:extLst>
              <p:ext uri="{D42A27DB-BD31-4B8C-83A1-F6EECF244321}">
                <p14:modId xmlns:p14="http://schemas.microsoft.com/office/powerpoint/2010/main" xmlns="" val="2219771705"/>
              </p:ext>
            </p:extLst>
          </p:nvPr>
        </p:nvGraphicFramePr>
        <p:xfrm>
          <a:off x="2143108" y="1000108"/>
          <a:ext cx="6357982" cy="5357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1"/>
          <p:cNvSpPr txBox="1">
            <a:spLocks noChangeArrowheads="1"/>
          </p:cNvSpPr>
          <p:nvPr/>
        </p:nvSpPr>
        <p:spPr bwMode="auto">
          <a:xfrm>
            <a:off x="500063" y="571500"/>
            <a:ext cx="8229600" cy="4616450"/>
          </a:xfrm>
          <a:prstGeom prst="rect">
            <a:avLst/>
          </a:prstGeom>
          <a:noFill/>
          <a:ln w="9525">
            <a:noFill/>
            <a:round/>
            <a:headEnd/>
            <a:tailEnd/>
          </a:ln>
        </p:spPr>
        <p:txBody>
          <a:bodyPr lIns="90000" tIns="45000" rIns="90000" bIns="45000"/>
          <a:lstStyle/>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a:p>
            <a:pPr>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MX" sz="2600">
              <a:solidFill>
                <a:srgbClr val="000000"/>
              </a:solidFill>
              <a:latin typeface="Constantia" pitchFamily="18" charset="0"/>
            </a:endParaRPr>
          </a:p>
        </p:txBody>
      </p:sp>
      <p:graphicFrame>
        <p:nvGraphicFramePr>
          <p:cNvPr id="11" name="Diagram 10"/>
          <p:cNvGraphicFramePr/>
          <p:nvPr>
            <p:extLst>
              <p:ext uri="{D42A27DB-BD31-4B8C-83A1-F6EECF244321}">
                <p14:modId xmlns:p14="http://schemas.microsoft.com/office/powerpoint/2010/main" xmlns="" val="3118484300"/>
              </p:ext>
            </p:extLst>
          </p:nvPr>
        </p:nvGraphicFramePr>
        <p:xfrm>
          <a:off x="1928794" y="1000108"/>
          <a:ext cx="6834214" cy="48180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xmlns="" val="3797986741"/>
              </p:ext>
            </p:extLst>
          </p:nvPr>
        </p:nvGraphicFramePr>
        <p:xfrm>
          <a:off x="1547664" y="260648"/>
          <a:ext cx="7240318"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p:cNvGraphicFramePr/>
          <p:nvPr/>
        </p:nvGraphicFramePr>
        <p:xfrm>
          <a:off x="2071670" y="1000108"/>
          <a:ext cx="6286544" cy="55007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4456" y="214290"/>
            <a:ext cx="7615262" cy="1214446"/>
          </a:xfrm>
        </p:spPr>
        <p:txBody>
          <a:bodyPr>
            <a:normAutofit fontScale="90000"/>
          </a:bodyPr>
          <a:lstStyle/>
          <a:p>
            <a:r>
              <a:rPr lang="es-MX" b="1" dirty="0" smtClean="0"/>
              <a:t>ESTRUCTURA DE LA UNIDAD DE APRENDIZAJE</a:t>
            </a:r>
            <a:endParaRPr lang="es-MX" b="1" dirty="0"/>
          </a:p>
        </p:txBody>
      </p:sp>
      <p:sp>
        <p:nvSpPr>
          <p:cNvPr id="3" name="2 Marcador de contenido"/>
          <p:cNvSpPr>
            <a:spLocks noGrp="1"/>
          </p:cNvSpPr>
          <p:nvPr>
            <p:ph idx="1"/>
          </p:nvPr>
        </p:nvSpPr>
        <p:spPr>
          <a:xfrm>
            <a:off x="1500166" y="1571612"/>
            <a:ext cx="7186634" cy="4554551"/>
          </a:xfrm>
        </p:spPr>
        <p:txBody>
          <a:bodyPr>
            <a:normAutofit/>
          </a:bodyPr>
          <a:lstStyle/>
          <a:p>
            <a:endParaRPr lang="es-MX" dirty="0" smtClean="0"/>
          </a:p>
          <a:p>
            <a:pPr marL="571500" indent="-571500">
              <a:buNone/>
            </a:pPr>
            <a:r>
              <a:rPr lang="es-MX" dirty="0" smtClean="0"/>
              <a:t>UNIDAD II. </a:t>
            </a:r>
            <a:r>
              <a:rPr lang="es-MX" dirty="0" smtClean="0"/>
              <a:t>Sistemas </a:t>
            </a:r>
            <a:r>
              <a:rPr lang="es-MX" dirty="0" smtClean="0"/>
              <a:t>de </a:t>
            </a:r>
            <a:r>
              <a:rPr lang="es-MX" dirty="0" smtClean="0"/>
              <a:t>Partidos</a:t>
            </a:r>
          </a:p>
          <a:p>
            <a:pPr marL="571500" indent="-571500">
              <a:buAutoNum type="arabicPeriod"/>
            </a:pPr>
            <a:r>
              <a:rPr lang="es-ES" dirty="0" smtClean="0"/>
              <a:t>Concepto</a:t>
            </a:r>
          </a:p>
          <a:p>
            <a:pPr marL="571500" indent="-571500">
              <a:buAutoNum type="arabicPeriod"/>
            </a:pPr>
            <a:r>
              <a:rPr lang="es-ES" dirty="0" smtClean="0"/>
              <a:t>Elementos</a:t>
            </a:r>
          </a:p>
          <a:p>
            <a:pPr marL="571500" indent="-571500">
              <a:buAutoNum type="arabicPeriod"/>
            </a:pPr>
            <a:r>
              <a:rPr lang="es-ES" dirty="0" smtClean="0"/>
              <a:t>Clasificación de los sistemas de partidos</a:t>
            </a:r>
          </a:p>
          <a:p>
            <a:pPr marL="571500" indent="-571500">
              <a:buAutoNum type="arabicPeriod"/>
            </a:pPr>
            <a:r>
              <a:rPr lang="es-ES" dirty="0" smtClean="0"/>
              <a:t>Interacción de los sistemas de partidos y los sistemas electorales</a:t>
            </a:r>
            <a:endParaRPr lang="es-MX"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500166" y="4214818"/>
            <a:ext cx="6923109" cy="1362075"/>
          </a:xfrm>
        </p:spPr>
        <p:txBody>
          <a:bodyPr/>
          <a:lstStyle/>
          <a:p>
            <a:r>
              <a:rPr lang="es-MX" dirty="0" smtClean="0"/>
              <a:t>Unidad </a:t>
            </a:r>
            <a:r>
              <a:rPr lang="es-MX" dirty="0" err="1" smtClean="0"/>
              <a:t>ii</a:t>
            </a:r>
            <a:r>
              <a:rPr lang="es-MX" dirty="0" smtClean="0"/>
              <a:t> </a:t>
            </a:r>
            <a:br>
              <a:rPr lang="es-MX" dirty="0" smtClean="0"/>
            </a:br>
            <a:r>
              <a:rPr lang="es-MX" dirty="0" smtClean="0"/>
              <a:t>sistemas de partidos</a:t>
            </a:r>
            <a:endParaRPr lang="es-MX"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6 Título"/>
          <p:cNvSpPr>
            <a:spLocks noGrp="1"/>
          </p:cNvSpPr>
          <p:nvPr>
            <p:ph type="title"/>
          </p:nvPr>
        </p:nvSpPr>
        <p:spPr>
          <a:xfrm>
            <a:off x="1643042" y="274638"/>
            <a:ext cx="7043758" cy="1143000"/>
          </a:xfrm>
        </p:spPr>
        <p:txBody>
          <a:bodyPr>
            <a:normAutofit/>
          </a:bodyPr>
          <a:lstStyle/>
          <a:p>
            <a:pPr eaLnBrk="1" hangingPunct="1"/>
            <a:r>
              <a:rPr lang="es-ES" sz="3600" b="1" dirty="0" smtClean="0"/>
              <a:t>LOS SISTEMAS DE PARTIDOS </a:t>
            </a:r>
          </a:p>
        </p:txBody>
      </p:sp>
      <p:sp>
        <p:nvSpPr>
          <p:cNvPr id="16387" name="7 Marcador de contenido"/>
          <p:cNvSpPr>
            <a:spLocks noGrp="1"/>
          </p:cNvSpPr>
          <p:nvPr>
            <p:ph idx="1"/>
          </p:nvPr>
        </p:nvSpPr>
        <p:spPr>
          <a:xfrm>
            <a:off x="1428728" y="1285860"/>
            <a:ext cx="7115196" cy="5257800"/>
          </a:xfrm>
        </p:spPr>
        <p:txBody>
          <a:bodyPr>
            <a:normAutofit/>
          </a:bodyPr>
          <a:lstStyle/>
          <a:p>
            <a:pPr algn="just" eaLnBrk="1" hangingPunct="1">
              <a:buNone/>
            </a:pPr>
            <a:r>
              <a:rPr lang="es-MX" dirty="0" smtClean="0"/>
              <a:t>	</a:t>
            </a:r>
          </a:p>
          <a:p>
            <a:pPr algn="just" eaLnBrk="1" hangingPunct="1">
              <a:buNone/>
            </a:pPr>
            <a:r>
              <a:rPr lang="es-MX" dirty="0" smtClean="0"/>
              <a:t>	Fenómeno reciente en el mundo obligado a elaborar y promover un proyecto político que satisfaga las aspiraciones tanto de sus miembros como de otros individuos y sectores que conforman la sociedad</a:t>
            </a:r>
          </a:p>
          <a:p>
            <a:pPr algn="just" eaLnBrk="1" hangingPunct="1">
              <a:buNone/>
            </a:pPr>
            <a:endParaRPr lang="es-E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6 Título"/>
          <p:cNvSpPr>
            <a:spLocks noGrp="1"/>
          </p:cNvSpPr>
          <p:nvPr>
            <p:ph type="title"/>
          </p:nvPr>
        </p:nvSpPr>
        <p:spPr>
          <a:xfrm>
            <a:off x="1643042" y="274638"/>
            <a:ext cx="7043758" cy="1143000"/>
          </a:xfrm>
        </p:spPr>
        <p:txBody>
          <a:bodyPr>
            <a:normAutofit/>
          </a:bodyPr>
          <a:lstStyle/>
          <a:p>
            <a:pPr eaLnBrk="1" hangingPunct="1"/>
            <a:r>
              <a:rPr lang="es-ES" sz="3600" b="1" dirty="0" smtClean="0"/>
              <a:t>LOS SISTEMAS DE PARTIDOS </a:t>
            </a:r>
          </a:p>
        </p:txBody>
      </p:sp>
      <p:sp>
        <p:nvSpPr>
          <p:cNvPr id="16387" name="7 Marcador de contenido"/>
          <p:cNvSpPr>
            <a:spLocks noGrp="1"/>
          </p:cNvSpPr>
          <p:nvPr>
            <p:ph idx="1"/>
          </p:nvPr>
        </p:nvSpPr>
        <p:spPr>
          <a:xfrm>
            <a:off x="1428728" y="1285860"/>
            <a:ext cx="7115196" cy="5257800"/>
          </a:xfrm>
        </p:spPr>
        <p:txBody>
          <a:bodyPr>
            <a:normAutofit/>
          </a:bodyPr>
          <a:lstStyle/>
          <a:p>
            <a:pPr algn="just" eaLnBrk="1" hangingPunct="1">
              <a:buNone/>
            </a:pPr>
            <a:r>
              <a:rPr lang="es-MX" dirty="0" smtClean="0"/>
              <a:t>	</a:t>
            </a:r>
          </a:p>
          <a:p>
            <a:pPr algn="just" eaLnBrk="1" hangingPunct="1">
              <a:buNone/>
            </a:pPr>
            <a:r>
              <a:rPr lang="es-MX" dirty="0" smtClean="0"/>
              <a:t>	El partido es una organización de la opción publica y su función es expresar a los que tienen la responsabilidad de tomar sus decisiones.</a:t>
            </a:r>
          </a:p>
          <a:p>
            <a:pPr algn="just" eaLnBrk="1" hangingPunct="1"/>
            <a:endParaRPr lang="es-E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UAEM">
  <a:themeElements>
    <a:clrScheme name="Personalizado 10">
      <a:dk1>
        <a:sysClr val="windowText" lastClr="000000"/>
      </a:dk1>
      <a:lt1>
        <a:srgbClr val="FFFF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Constantia"/>
        <a:ea typeface=""/>
        <a:cs typeface=""/>
      </a:majorFont>
      <a:minorFont>
        <a:latin typeface="Constant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1594</TotalTime>
  <Words>2112</Words>
  <Application>Microsoft Office PowerPoint</Application>
  <PresentationFormat>Presentación en pantalla (4:3)</PresentationFormat>
  <Paragraphs>312</Paragraphs>
  <Slides>56</Slides>
  <Notes>27</Notes>
  <HiddenSlides>0</HiddenSlides>
  <MMClips>0</MMClips>
  <ScaleCrop>false</ScaleCrop>
  <HeadingPairs>
    <vt:vector size="4" baseType="variant">
      <vt:variant>
        <vt:lpstr>Tema</vt:lpstr>
      </vt:variant>
      <vt:variant>
        <vt:i4>1</vt:i4>
      </vt:variant>
      <vt:variant>
        <vt:lpstr>Títulos de diapositiva</vt:lpstr>
      </vt:variant>
      <vt:variant>
        <vt:i4>56</vt:i4>
      </vt:variant>
    </vt:vector>
  </HeadingPairs>
  <TitlesOfParts>
    <vt:vector size="57" baseType="lpstr">
      <vt:lpstr>UAEM</vt:lpstr>
      <vt:lpstr>  DERECHO  ELECTORAL</vt:lpstr>
      <vt:lpstr>Centro Universitario Uaem Texcoco  Contenido</vt:lpstr>
      <vt:lpstr>Centro Universitario Uaem Texcoco Guión de Uso</vt:lpstr>
      <vt:lpstr>Centro Universitario Uaem Texcoco Objetivos de la unidad de aprendizaje</vt:lpstr>
      <vt:lpstr>Centro Universitario Uaem Texcoco Referencias Bibliográficas</vt:lpstr>
      <vt:lpstr>ESTRUCTURA DE LA UNIDAD DE APRENDIZAJE</vt:lpstr>
      <vt:lpstr>Unidad ii  sistemas de partidos</vt:lpstr>
      <vt:lpstr>LOS SISTEMAS DE PARTIDOS </vt:lpstr>
      <vt:lpstr>LOS SISTEMAS DE PARTIDOS </vt:lpstr>
      <vt:lpstr>Diapositiva 10</vt:lpstr>
      <vt:lpstr>CRITERIOS DE CLASIFICACIÓN DE LOS SISTEMAS DE PARTIDOS.</vt:lpstr>
      <vt:lpstr>Aquellos en los que existe solamente un partido, unipartidistas. Aquellos en los que dos partidos, con cierta frecuencia, se alternan en el ejercicio gubernativo, también conocidos como bipartidistas. Y aquellos en los que coexisten una cantidad significativa de partidos políticos, conocidos como pluripartidistas. </vt:lpstr>
      <vt:lpstr>Diapositiva 13</vt:lpstr>
      <vt:lpstr>Diapositiva 14</vt:lpstr>
      <vt:lpstr>Diapositiva 15</vt:lpstr>
      <vt:lpstr>TRANSFORMACIÓN DE LOS SISTEMAS DE PARTIDOS</vt:lpstr>
      <vt:lpstr>Diapositiva 17</vt:lpstr>
      <vt:lpstr>Diapositiva 18</vt:lpstr>
      <vt:lpstr>¿Existe relación entre los sistemas electorales y los sistemas de partidos?</vt:lpstr>
      <vt:lpstr>Diapositiva 20</vt:lpstr>
      <vt:lpstr>LEY DEL CUBO</vt:lpstr>
      <vt:lpstr>EFECTO MECÁNICO</vt:lpstr>
      <vt:lpstr>Diapositiva 23</vt:lpstr>
      <vt:lpstr>EL PRESUNTO EFECTO PSIOLÓGICO</vt:lpstr>
      <vt:lpstr>Diapositiva 25</vt:lpstr>
      <vt:lpstr>El punto de ruptura de la equidad</vt:lpstr>
      <vt:lpstr>Diapositiva 27</vt:lpstr>
      <vt:lpstr>UNIDAD III SISTEMAS ELECTORALES Y DE PARTIDOS EN MÉXICO</vt:lpstr>
      <vt:lpstr>OBJETIVOS</vt:lpstr>
      <vt:lpstr>Diapositiva 30</vt:lpstr>
      <vt:lpstr>Diapositiva 31</vt:lpstr>
      <vt:lpstr>Diapositiva 32</vt:lpstr>
      <vt:lpstr>Diapositiva 33</vt:lpstr>
      <vt:lpstr>Diapositiva 34</vt:lpstr>
      <vt:lpstr>Diapositiva 35</vt:lpstr>
      <vt:lpstr>TIPOLOGÍA DE LOS PARTIDOS</vt:lpstr>
      <vt:lpstr>TIPOLOGÍA DE LOS PARTIDOS</vt:lpstr>
      <vt:lpstr>TIPOLOGÍA DE LOS PARTIDOS</vt:lpstr>
      <vt:lpstr>Diapositiva 39</vt:lpstr>
      <vt:lpstr>TIPOLOGÍA DE LOS PARTIDOS</vt:lpstr>
      <vt:lpstr>Diapositiva 41</vt:lpstr>
      <vt:lpstr>Diapositiva 42</vt:lpstr>
      <vt:lpstr>Diapositiva 43</vt:lpstr>
      <vt:lpstr>Diapositiva 44</vt:lpstr>
      <vt:lpstr>Diapositiva 45</vt:lpstr>
      <vt:lpstr>   </vt:lpstr>
      <vt:lpstr>Diapositiva 47</vt:lpstr>
      <vt:lpstr>Diapositiva 48</vt:lpstr>
      <vt:lpstr>Diapositiva 49</vt:lpstr>
      <vt:lpstr>   </vt:lpstr>
      <vt:lpstr>   DE ACUERDO AL GRADO DE DOMINIO EXISTE EL BIPARTIDISMO:</vt:lpstr>
      <vt:lpstr>Diapositiva 52</vt:lpstr>
      <vt:lpstr>Diapositiva 53</vt:lpstr>
      <vt:lpstr>Diapositiva 54</vt:lpstr>
      <vt:lpstr>Diapositiva 55</vt:lpstr>
      <vt:lpstr>Diapositiva 56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Gaby</dc:creator>
  <cp:lastModifiedBy>Usuario</cp:lastModifiedBy>
  <cp:revision>183</cp:revision>
  <dcterms:created xsi:type="dcterms:W3CDTF">2010-06-03T19:58:43Z</dcterms:created>
  <dcterms:modified xsi:type="dcterms:W3CDTF">2015-10-02T06:59:27Z</dcterms:modified>
</cp:coreProperties>
</file>