
<file path=[Content_Types].xml><?xml version="1.0" encoding="utf-8"?>
<Types xmlns="http://schemas.openxmlformats.org/package/2006/content-types">
  <Override PartName="/ppt/notesSlides/notesSlide2.xml" ContentType="application/vnd.openxmlformats-officedocument.presentationml.notesSlide+xml"/>
  <Override PartName="/ppt/diagrams/colors22.xml" ContentType="application/vnd.openxmlformats-officedocument.drawingml.diagramColors+xml"/>
  <Override PartName="/ppt/slides/slide36.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diagrams/quickStyle28.xml" ContentType="application/vnd.openxmlformats-officedocument.drawingml.diagramStyle+xml"/>
  <Override PartName="/ppt/diagrams/drawing29.xml" ContentType="application/vnd.ms-office.drawingml.diagramDrawing+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tableStyles.xml" ContentType="application/vnd.openxmlformats-officedocument.presentationml.tableStyles+xml"/>
  <Override PartName="/ppt/diagrams/layout17.xml" ContentType="application/vnd.openxmlformats-officedocument.drawingml.diagramLayout+xml"/>
  <Override PartName="/ppt/diagrams/layout28.xml" ContentType="application/vnd.openxmlformats-officedocument.drawingml.diagramLayout+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layout13.xml" ContentType="application/vnd.openxmlformats-officedocument.drawingml.diagramLayout+xml"/>
  <Override PartName="/ppt/diagrams/quickStyle20.xml" ContentType="application/vnd.openxmlformats-officedocument.drawingml.diagramStyle+xml"/>
  <Override PartName="/ppt/diagrams/layout24.xml" ContentType="application/vnd.openxmlformats-officedocument.drawingml.diagramLayout+xml"/>
  <Override PartName="/ppt/notesSlides/notesSlide7.xml" ContentType="application/vnd.openxmlformats-officedocument.presentationml.notesSlide+xml"/>
  <Override PartName="/ppt/diagrams/colors27.xml" ContentType="application/vnd.openxmlformats-officedocument.drawingml.diagramColors+xml"/>
  <Override PartName="/ppt/diagrams/data29.xml" ContentType="application/vnd.openxmlformats-officedocument.drawingml.diagramData+xml"/>
  <Override PartName="/ppt/diagrams/drawing21.xml" ContentType="application/vnd.ms-office.drawingml.diagramDrawing+xml"/>
  <Override PartName="/ppt/diagrams/drawing7.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colors16.xml" ContentType="application/vnd.openxmlformats-officedocument.drawingml.diagramColors+xml"/>
  <Override PartName="/ppt/diagrams/data18.xml" ContentType="application/vnd.openxmlformats-officedocument.drawingml.diagramData+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diagrams/colors12.xml" ContentType="application/vnd.openxmlformats-officedocument.drawingml.diagramColors+xml"/>
  <Default Extension="png" ContentType="image/png"/>
  <Override PartName="/ppt/diagrams/layout20.xml" ContentType="application/vnd.openxmlformats-officedocument.drawingml.diagramLayout+xml"/>
  <Override PartName="/ppt/diagrams/colors23.xml" ContentType="application/vnd.openxmlformats-officedocument.drawingml.diagramColors+xml"/>
  <Override PartName="/ppt/diagrams/data25.xml" ContentType="application/vnd.openxmlformats-officedocument.drawingml.diagramData+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diagrams/data21.xml" ContentType="application/vnd.openxmlformats-officedocument.drawingml.diagramData+xml"/>
  <Override PartName="/ppt/diagrams/quickStyle29.xml" ContentType="application/vnd.openxmlformats-officedocument.drawingml.diagramStyle+xml"/>
  <Override PartName="/ppt/diagrams/drawing19.xml" ContentType="application/vnd.ms-office.drawingml.diagramDrawing+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ppt/diagrams/layout29.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18.xml" ContentType="application/vnd.openxmlformats-officedocument.drawingml.diagramLayout+xml"/>
  <Override PartName="/ppt/diagrams/quickStyle25.xml" ContentType="application/vnd.openxmlformats-officedocument.drawingml.diagramStyle+xml"/>
  <Override PartName="/ppt/diagrams/drawing26.xml" ContentType="application/vnd.ms-office.drawingml.diagramDrawing+xml"/>
  <Override PartName="/ppt/diagrams/drawing15.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25.xml" ContentType="application/vnd.openxmlformats-officedocument.drawingml.diagramLayout+xml"/>
  <Override PartName="/ppt/diagrams/colors28.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diagrams/drawing11.xml" ContentType="application/vnd.ms-office.drawingml.diagramDrawing+xml"/>
  <Override PartName="/ppt/notesSlides/notesSlide4.xml" ContentType="application/vnd.openxmlformats-officedocument.presentationml.notesSlide+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diagrams/data26.xml" ContentType="application/vnd.openxmlformats-officedocument.drawingml.diagramData+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diagrams/drawing27.xml" ContentType="application/vnd.ms-office.drawingml.diagramDrawing+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Override PartName="/ppt/diagrams/drawing16.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quickStyle22.xml" ContentType="application/vnd.openxmlformats-officedocument.drawingml.diagramStyle+xml"/>
  <Override PartName="/ppt/diagrams/layout26.xml" ContentType="application/vnd.openxmlformats-officedocument.drawingml.diagramLayout+xml"/>
  <Override PartName="/ppt/diagrams/colors29.xml" ContentType="application/vnd.openxmlformats-officedocument.drawingml.diagramColors+xml"/>
  <Override PartName="/ppt/diagrams/drawing9.xml" ContentType="application/vnd.ms-office.drawingml.diagramDrawing+xml"/>
  <Override PartName="/ppt/diagrams/drawing23.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diagrams/colors14.xml" ContentType="application/vnd.openxmlformats-officedocument.drawingml.diagramColors+xml"/>
  <Override PartName="/ppt/notesSlides/notesSlide5.xml" ContentType="application/vnd.openxmlformats-officedocument.presentationml.notesSlide+xml"/>
  <Override PartName="/ppt/diagrams/layout22.xml" ContentType="application/vnd.openxmlformats-officedocument.drawingml.diagramLayout+xml"/>
  <Override PartName="/ppt/diagrams/colors25.xml" ContentType="application/vnd.openxmlformats-officedocument.drawingml.diagramColors+xml"/>
  <Override PartName="/ppt/diagrams/data27.xml" ContentType="application/vnd.openxmlformats-officedocument.drawingml.diagramData+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quickStyle27.xml" ContentType="application/vnd.openxmlformats-officedocument.drawingml.diagramStyle+xml"/>
  <Override PartName="/ppt/diagrams/drawing17.xml" ContentType="application/vnd.ms-office.drawingml.diagramDrawing+xml"/>
  <Override PartName="/ppt/diagrams/drawing28.xml" ContentType="application/vnd.ms-office.drawingml.diagramDrawing+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layout27.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24.xml" ContentType="application/vnd.ms-office.drawingml.diagramDrawing+xml"/>
  <Override PartName="/ppt/diagrams/drawing13.xml" ContentType="application/vnd.ms-office.drawingml.diagramDrawing+xml"/>
  <Override PartName="/ppt/notesSlides/notesSlide6.xml" ContentType="application/vnd.openxmlformats-officedocument.presentationml.notesSlide+xml"/>
  <Override PartName="/ppt/diagrams/layout23.xml" ContentType="application/vnd.openxmlformats-officedocument.drawingml.diagramLayout+xml"/>
  <Override PartName="/ppt/diagrams/colors26.xml" ContentType="application/vnd.openxmlformats-officedocument.drawingml.diagramColors+xml"/>
  <Override PartName="/ppt/diagrams/drawing6.xml" ContentType="application/vnd.ms-office.drawingml.diagramDrawing+xml"/>
  <Override PartName="/ppt/diagrams/drawing20.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slides/slide29.xml" ContentType="application/vnd.openxmlformats-officedocument.presentationml.slide+xml"/>
  <Override PartName="/ppt/diagrams/data17.xml" ContentType="application/vnd.openxmlformats-officedocument.drawingml.diagramData+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s/slide32.xml" ContentType="application/vnd.openxmlformats-officedocument.presentationml.slid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drawing25.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Lst>
  <p:notesMasterIdLst>
    <p:notesMasterId r:id="rId42"/>
  </p:notesMasterIdLst>
  <p:sldIdLst>
    <p:sldId id="256" r:id="rId2"/>
    <p:sldId id="576" r:id="rId3"/>
    <p:sldId id="577" r:id="rId4"/>
    <p:sldId id="578" r:id="rId5"/>
    <p:sldId id="579" r:id="rId6"/>
    <p:sldId id="580" r:id="rId7"/>
    <p:sldId id="581" r:id="rId8"/>
    <p:sldId id="274" r:id="rId9"/>
    <p:sldId id="552" r:id="rId10"/>
    <p:sldId id="300" r:id="rId11"/>
    <p:sldId id="550" r:id="rId12"/>
    <p:sldId id="540" r:id="rId13"/>
    <p:sldId id="289" r:id="rId14"/>
    <p:sldId id="542" r:id="rId15"/>
    <p:sldId id="276" r:id="rId16"/>
    <p:sldId id="538" r:id="rId17"/>
    <p:sldId id="563" r:id="rId18"/>
    <p:sldId id="278" r:id="rId19"/>
    <p:sldId id="583" r:id="rId20"/>
    <p:sldId id="556" r:id="rId21"/>
    <p:sldId id="585" r:id="rId22"/>
    <p:sldId id="574" r:id="rId23"/>
    <p:sldId id="546" r:id="rId24"/>
    <p:sldId id="275" r:id="rId25"/>
    <p:sldId id="443" r:id="rId26"/>
    <p:sldId id="545" r:id="rId27"/>
    <p:sldId id="554" r:id="rId28"/>
    <p:sldId id="555" r:id="rId29"/>
    <p:sldId id="559" r:id="rId30"/>
    <p:sldId id="558" r:id="rId31"/>
    <p:sldId id="562" r:id="rId32"/>
    <p:sldId id="570" r:id="rId33"/>
    <p:sldId id="575" r:id="rId34"/>
    <p:sldId id="573" r:id="rId35"/>
    <p:sldId id="561" r:id="rId36"/>
    <p:sldId id="565" r:id="rId37"/>
    <p:sldId id="567" r:id="rId38"/>
    <p:sldId id="568" r:id="rId39"/>
    <p:sldId id="569" r:id="rId40"/>
    <p:sldId id="584" r:id="rId4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00"/>
    <a:srgbClr val="6699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34578" autoAdjust="0"/>
    <p:restoredTop sz="86381" autoAdjust="0"/>
  </p:normalViewPr>
  <p:slideViewPr>
    <p:cSldViewPr>
      <p:cViewPr varScale="1">
        <p:scale>
          <a:sx n="80" d="100"/>
          <a:sy n="80" d="100"/>
        </p:scale>
        <p:origin x="-107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_rels/data13.xml.rels><?xml version="1.0" encoding="UTF-8" standalone="yes"?>
<Relationships xmlns="http://schemas.openxmlformats.org/package/2006/relationships"><Relationship Id="rId1" Type="http://schemas.openxmlformats.org/officeDocument/2006/relationships/image" Target="../media/image2.png"/></Relationships>
</file>

<file path=ppt/diagrams/_rels/data17.xml.rels><?xml version="1.0" encoding="UTF-8" standalone="yes"?>
<Relationships xmlns="http://schemas.openxmlformats.org/package/2006/relationships"><Relationship Id="rId1" Type="http://schemas.openxmlformats.org/officeDocument/2006/relationships/image" Target="../media/image2.png"/></Relationships>
</file>

<file path=ppt/diagrams/_rels/drawing13.xml.rels><?xml version="1.0" encoding="UTF-8" standalone="yes"?>
<Relationships xmlns="http://schemas.openxmlformats.org/package/2006/relationships"><Relationship Id="rId1" Type="http://schemas.openxmlformats.org/officeDocument/2006/relationships/image" Target="../media/image21.png"/></Relationships>
</file>

<file path=ppt/diagrams/_rels/drawing17.xml.rels><?xml version="1.0" encoding="UTF-8" standalone="yes"?>
<Relationships xmlns="http://schemas.openxmlformats.org/package/2006/relationships"><Relationship Id="rId1" Type="http://schemas.openxmlformats.org/officeDocument/2006/relationships/image" Target="../media/image21.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9901D1-DC66-4BF2-BF38-6B3BBA8241B2}" type="doc">
      <dgm:prSet loTypeId="urn:microsoft.com/office/officeart/2005/8/layout/hierarchy2" loCatId="hierarchy" qsTypeId="urn:microsoft.com/office/officeart/2005/8/quickstyle/3d2" qsCatId="3D" csTypeId="urn:microsoft.com/office/officeart/2005/8/colors/colorful2" csCatId="colorful" phldr="1"/>
      <dgm:spPr/>
      <dgm:t>
        <a:bodyPr/>
        <a:lstStyle/>
        <a:p>
          <a:endParaRPr lang="es-MX"/>
        </a:p>
      </dgm:t>
    </dgm:pt>
    <dgm:pt modelId="{BA4976A5-91D7-49E5-A0D9-FF312F923553}">
      <dgm:prSet phldrT="[Texto]"/>
      <dgm:spPr/>
      <dgm:t>
        <a:bodyPr/>
        <a:lstStyle/>
        <a:p>
          <a:r>
            <a:rPr lang="es-MX" dirty="0" smtClean="0"/>
            <a:t>Justicia Administrativa</a:t>
          </a:r>
        </a:p>
        <a:p>
          <a:r>
            <a:rPr lang="es-ES" dirty="0" smtClean="0"/>
            <a:t>(medios de control)</a:t>
          </a:r>
          <a:endParaRPr lang="es-MX" dirty="0"/>
        </a:p>
      </dgm:t>
    </dgm:pt>
    <dgm:pt modelId="{6D8F85ED-BD6A-4D87-AA4C-BA69DD8BA030}" type="parTrans" cxnId="{66383F99-97DC-46FA-8FAA-1FC0316BD857}">
      <dgm:prSet/>
      <dgm:spPr/>
      <dgm:t>
        <a:bodyPr/>
        <a:lstStyle/>
        <a:p>
          <a:endParaRPr lang="es-MX"/>
        </a:p>
      </dgm:t>
    </dgm:pt>
    <dgm:pt modelId="{F633C8EC-5627-44FC-8801-D56A8DC4F12F}" type="sibTrans" cxnId="{66383F99-97DC-46FA-8FAA-1FC0316BD857}">
      <dgm:prSet/>
      <dgm:spPr/>
      <dgm:t>
        <a:bodyPr/>
        <a:lstStyle/>
        <a:p>
          <a:endParaRPr lang="es-MX"/>
        </a:p>
      </dgm:t>
    </dgm:pt>
    <dgm:pt modelId="{16E1D76A-28CB-4533-87EC-A30383C6EB73}">
      <dgm:prSet phldrT="[Texto]"/>
      <dgm:spPr/>
      <dgm:t>
        <a:bodyPr/>
        <a:lstStyle/>
        <a:p>
          <a:r>
            <a:rPr lang="es-ES" dirty="0" smtClean="0"/>
            <a:t>Jurisdicción Administrativa</a:t>
          </a:r>
        </a:p>
        <a:p>
          <a:r>
            <a:rPr lang="es-ES" dirty="0" smtClean="0"/>
            <a:t>(juicio de nulidad)</a:t>
          </a:r>
          <a:endParaRPr lang="es-MX" dirty="0"/>
        </a:p>
      </dgm:t>
    </dgm:pt>
    <dgm:pt modelId="{F0394FD3-05AA-4968-A375-31282BA3FB8F}" type="parTrans" cxnId="{7DE3C0E8-F6B8-4053-9247-3929707E672E}">
      <dgm:prSet/>
      <dgm:spPr/>
      <dgm:t>
        <a:bodyPr/>
        <a:lstStyle/>
        <a:p>
          <a:endParaRPr lang="es-MX"/>
        </a:p>
      </dgm:t>
    </dgm:pt>
    <dgm:pt modelId="{1C0428EC-1EA7-4C7C-954D-285C0AEE488C}" type="sibTrans" cxnId="{7DE3C0E8-F6B8-4053-9247-3929707E672E}">
      <dgm:prSet/>
      <dgm:spPr/>
      <dgm:t>
        <a:bodyPr/>
        <a:lstStyle/>
        <a:p>
          <a:endParaRPr lang="es-MX"/>
        </a:p>
      </dgm:t>
    </dgm:pt>
    <dgm:pt modelId="{283B8B37-855D-48D3-9E65-A27179228491}">
      <dgm:prSet phldrT="[Texto]"/>
      <dgm:spPr/>
      <dgm:t>
        <a:bodyPr/>
        <a:lstStyle/>
        <a:p>
          <a:r>
            <a:rPr lang="es-ES" dirty="0" smtClean="0"/>
            <a:t>Tribunal  Federal de Justicia  Fiscal y Administrativa o Tribunal de lo Contencioso Administrativo</a:t>
          </a:r>
          <a:endParaRPr lang="es-MX" dirty="0"/>
        </a:p>
      </dgm:t>
    </dgm:pt>
    <dgm:pt modelId="{1A23D861-498B-4B49-91ED-F7E7A464770A}" type="parTrans" cxnId="{5E10F822-6A2C-4E4B-8AB6-4CC19FB5203E}">
      <dgm:prSet/>
      <dgm:spPr/>
      <dgm:t>
        <a:bodyPr/>
        <a:lstStyle/>
        <a:p>
          <a:endParaRPr lang="es-MX"/>
        </a:p>
      </dgm:t>
    </dgm:pt>
    <dgm:pt modelId="{A0684A02-9A89-4832-A238-F4E4625B8A0E}" type="sibTrans" cxnId="{5E10F822-6A2C-4E4B-8AB6-4CC19FB5203E}">
      <dgm:prSet/>
      <dgm:spPr/>
      <dgm:t>
        <a:bodyPr/>
        <a:lstStyle/>
        <a:p>
          <a:endParaRPr lang="es-MX"/>
        </a:p>
      </dgm:t>
    </dgm:pt>
    <dgm:pt modelId="{055BFED6-6BF5-453A-956B-CDD18D3F31F3}">
      <dgm:prSet phldrT="[Texto]"/>
      <dgm:spPr/>
      <dgm:t>
        <a:bodyPr/>
        <a:lstStyle/>
        <a:p>
          <a:r>
            <a:rPr lang="es-ES" dirty="0" smtClean="0"/>
            <a:t>Recursos Administrativos</a:t>
          </a:r>
          <a:endParaRPr lang="es-MX" dirty="0"/>
        </a:p>
      </dgm:t>
    </dgm:pt>
    <dgm:pt modelId="{C554B058-EE63-4552-BCA8-D72B60BE0E47}" type="parTrans" cxnId="{ED070624-C387-418C-8AD7-889E33A11F48}">
      <dgm:prSet/>
      <dgm:spPr/>
      <dgm:t>
        <a:bodyPr/>
        <a:lstStyle/>
        <a:p>
          <a:endParaRPr lang="es-MX"/>
        </a:p>
      </dgm:t>
    </dgm:pt>
    <dgm:pt modelId="{B3042AA0-B791-4796-859D-A0E5BEFDC598}" type="sibTrans" cxnId="{ED070624-C387-418C-8AD7-889E33A11F48}">
      <dgm:prSet/>
      <dgm:spPr/>
      <dgm:t>
        <a:bodyPr/>
        <a:lstStyle/>
        <a:p>
          <a:endParaRPr lang="es-MX"/>
        </a:p>
      </dgm:t>
    </dgm:pt>
    <dgm:pt modelId="{BDFFABE1-95D3-4654-A616-C5CFDBB10E12}">
      <dgm:prSet phldrT="[Texto]"/>
      <dgm:spPr/>
      <dgm:t>
        <a:bodyPr/>
        <a:lstStyle/>
        <a:p>
          <a:r>
            <a:rPr lang="es-ES" dirty="0" smtClean="0"/>
            <a:t>Autoridad Administrativa</a:t>
          </a:r>
          <a:endParaRPr lang="es-MX" dirty="0"/>
        </a:p>
      </dgm:t>
    </dgm:pt>
    <dgm:pt modelId="{BE09CBA7-12F2-4245-8D3B-BDF654A59674}" type="parTrans" cxnId="{E01545AA-993C-41AD-BA76-32606CEC74D1}">
      <dgm:prSet/>
      <dgm:spPr/>
      <dgm:t>
        <a:bodyPr/>
        <a:lstStyle/>
        <a:p>
          <a:endParaRPr lang="es-MX"/>
        </a:p>
      </dgm:t>
    </dgm:pt>
    <dgm:pt modelId="{80B076A0-0411-436C-B38D-B4E79B5153BB}" type="sibTrans" cxnId="{E01545AA-993C-41AD-BA76-32606CEC74D1}">
      <dgm:prSet/>
      <dgm:spPr/>
      <dgm:t>
        <a:bodyPr/>
        <a:lstStyle/>
        <a:p>
          <a:endParaRPr lang="es-MX"/>
        </a:p>
      </dgm:t>
    </dgm:pt>
    <dgm:pt modelId="{78ADCC07-3178-4994-A725-CF6E7EE9A3FB}" type="pres">
      <dgm:prSet presAssocID="{6D9901D1-DC66-4BF2-BF38-6B3BBA8241B2}" presName="diagram" presStyleCnt="0">
        <dgm:presLayoutVars>
          <dgm:chPref val="1"/>
          <dgm:dir/>
          <dgm:animOne val="branch"/>
          <dgm:animLvl val="lvl"/>
          <dgm:resizeHandles val="exact"/>
        </dgm:presLayoutVars>
      </dgm:prSet>
      <dgm:spPr/>
      <dgm:t>
        <a:bodyPr/>
        <a:lstStyle/>
        <a:p>
          <a:endParaRPr lang="es-ES"/>
        </a:p>
      </dgm:t>
    </dgm:pt>
    <dgm:pt modelId="{F995D473-9CAD-4ACD-B918-B2C5D9E3D60C}" type="pres">
      <dgm:prSet presAssocID="{BA4976A5-91D7-49E5-A0D9-FF312F923553}" presName="root1" presStyleCnt="0"/>
      <dgm:spPr/>
    </dgm:pt>
    <dgm:pt modelId="{72E1D20B-79A6-4AC4-B72A-E5260A322797}" type="pres">
      <dgm:prSet presAssocID="{BA4976A5-91D7-49E5-A0D9-FF312F923553}" presName="LevelOneTextNode" presStyleLbl="node0" presStyleIdx="0" presStyleCnt="1">
        <dgm:presLayoutVars>
          <dgm:chPref val="3"/>
        </dgm:presLayoutVars>
      </dgm:prSet>
      <dgm:spPr/>
      <dgm:t>
        <a:bodyPr/>
        <a:lstStyle/>
        <a:p>
          <a:endParaRPr lang="es-ES"/>
        </a:p>
      </dgm:t>
    </dgm:pt>
    <dgm:pt modelId="{7A79570A-22EF-4EA6-898C-7134763B0875}" type="pres">
      <dgm:prSet presAssocID="{BA4976A5-91D7-49E5-A0D9-FF312F923553}" presName="level2hierChild" presStyleCnt="0"/>
      <dgm:spPr/>
    </dgm:pt>
    <dgm:pt modelId="{43CBA607-1934-4E31-AD19-304A3CC2DE1F}" type="pres">
      <dgm:prSet presAssocID="{F0394FD3-05AA-4968-A375-31282BA3FB8F}" presName="conn2-1" presStyleLbl="parChTrans1D2" presStyleIdx="0" presStyleCnt="2"/>
      <dgm:spPr/>
      <dgm:t>
        <a:bodyPr/>
        <a:lstStyle/>
        <a:p>
          <a:endParaRPr lang="es-ES"/>
        </a:p>
      </dgm:t>
    </dgm:pt>
    <dgm:pt modelId="{3C9BA297-F4B0-41FA-AA8E-ECFBAE614733}" type="pres">
      <dgm:prSet presAssocID="{F0394FD3-05AA-4968-A375-31282BA3FB8F}" presName="connTx" presStyleLbl="parChTrans1D2" presStyleIdx="0" presStyleCnt="2"/>
      <dgm:spPr/>
      <dgm:t>
        <a:bodyPr/>
        <a:lstStyle/>
        <a:p>
          <a:endParaRPr lang="es-ES"/>
        </a:p>
      </dgm:t>
    </dgm:pt>
    <dgm:pt modelId="{10A34540-F2EC-46D3-8B31-3A4CF3F786D3}" type="pres">
      <dgm:prSet presAssocID="{16E1D76A-28CB-4533-87EC-A30383C6EB73}" presName="root2" presStyleCnt="0"/>
      <dgm:spPr/>
    </dgm:pt>
    <dgm:pt modelId="{5814042C-2584-40D3-8430-45DDBE73276C}" type="pres">
      <dgm:prSet presAssocID="{16E1D76A-28CB-4533-87EC-A30383C6EB73}" presName="LevelTwoTextNode" presStyleLbl="node2" presStyleIdx="0" presStyleCnt="2" custScaleY="164012" custLinFactNeighborX="499" custLinFactNeighborY="-86399">
        <dgm:presLayoutVars>
          <dgm:chPref val="3"/>
        </dgm:presLayoutVars>
      </dgm:prSet>
      <dgm:spPr/>
      <dgm:t>
        <a:bodyPr/>
        <a:lstStyle/>
        <a:p>
          <a:endParaRPr lang="es-MX"/>
        </a:p>
      </dgm:t>
    </dgm:pt>
    <dgm:pt modelId="{258453E0-80C7-49A7-A06F-1F5ABA4F2B49}" type="pres">
      <dgm:prSet presAssocID="{16E1D76A-28CB-4533-87EC-A30383C6EB73}" presName="level3hierChild" presStyleCnt="0"/>
      <dgm:spPr/>
    </dgm:pt>
    <dgm:pt modelId="{DC33BF2A-9B9F-453A-80FC-9A4418C4CCFF}" type="pres">
      <dgm:prSet presAssocID="{1A23D861-498B-4B49-91ED-F7E7A464770A}" presName="conn2-1" presStyleLbl="parChTrans1D3" presStyleIdx="0" presStyleCnt="2"/>
      <dgm:spPr/>
      <dgm:t>
        <a:bodyPr/>
        <a:lstStyle/>
        <a:p>
          <a:endParaRPr lang="es-ES"/>
        </a:p>
      </dgm:t>
    </dgm:pt>
    <dgm:pt modelId="{8CD9B262-88F6-451B-B435-BAC37EF695DE}" type="pres">
      <dgm:prSet presAssocID="{1A23D861-498B-4B49-91ED-F7E7A464770A}" presName="connTx" presStyleLbl="parChTrans1D3" presStyleIdx="0" presStyleCnt="2"/>
      <dgm:spPr/>
      <dgm:t>
        <a:bodyPr/>
        <a:lstStyle/>
        <a:p>
          <a:endParaRPr lang="es-ES"/>
        </a:p>
      </dgm:t>
    </dgm:pt>
    <dgm:pt modelId="{8CCBCA77-16D5-461F-B8F5-527402824DD1}" type="pres">
      <dgm:prSet presAssocID="{283B8B37-855D-48D3-9E65-A27179228491}" presName="root2" presStyleCnt="0"/>
      <dgm:spPr/>
    </dgm:pt>
    <dgm:pt modelId="{756946C2-39CA-4609-8DB7-C7FF08AB7B88}" type="pres">
      <dgm:prSet presAssocID="{283B8B37-855D-48D3-9E65-A27179228491}" presName="LevelTwoTextNode" presStyleLbl="node3" presStyleIdx="0" presStyleCnt="2" custScaleY="205173" custLinFactY="-65601" custLinFactNeighborX="-898" custLinFactNeighborY="-100000">
        <dgm:presLayoutVars>
          <dgm:chPref val="3"/>
        </dgm:presLayoutVars>
      </dgm:prSet>
      <dgm:spPr/>
      <dgm:t>
        <a:bodyPr/>
        <a:lstStyle/>
        <a:p>
          <a:endParaRPr lang="es-MX"/>
        </a:p>
      </dgm:t>
    </dgm:pt>
    <dgm:pt modelId="{CDA2894B-29BA-4FB3-8A6D-47AEADB86600}" type="pres">
      <dgm:prSet presAssocID="{283B8B37-855D-48D3-9E65-A27179228491}" presName="level3hierChild" presStyleCnt="0"/>
      <dgm:spPr/>
    </dgm:pt>
    <dgm:pt modelId="{1512F877-F22D-4F95-9C0E-58A65FD7D3FF}" type="pres">
      <dgm:prSet presAssocID="{C554B058-EE63-4552-BCA8-D72B60BE0E47}" presName="conn2-1" presStyleLbl="parChTrans1D2" presStyleIdx="1" presStyleCnt="2"/>
      <dgm:spPr/>
      <dgm:t>
        <a:bodyPr/>
        <a:lstStyle/>
        <a:p>
          <a:endParaRPr lang="es-ES"/>
        </a:p>
      </dgm:t>
    </dgm:pt>
    <dgm:pt modelId="{62F4182E-ACCD-445D-BC26-019C5FADDAFD}" type="pres">
      <dgm:prSet presAssocID="{C554B058-EE63-4552-BCA8-D72B60BE0E47}" presName="connTx" presStyleLbl="parChTrans1D2" presStyleIdx="1" presStyleCnt="2"/>
      <dgm:spPr/>
      <dgm:t>
        <a:bodyPr/>
        <a:lstStyle/>
        <a:p>
          <a:endParaRPr lang="es-ES"/>
        </a:p>
      </dgm:t>
    </dgm:pt>
    <dgm:pt modelId="{3A66F100-C677-40AC-8366-3C6A7779EC9A}" type="pres">
      <dgm:prSet presAssocID="{055BFED6-6BF5-453A-956B-CDD18D3F31F3}" presName="root2" presStyleCnt="0"/>
      <dgm:spPr/>
    </dgm:pt>
    <dgm:pt modelId="{415FBD4F-1A97-4F8F-8259-C2391C8540AC}" type="pres">
      <dgm:prSet presAssocID="{055BFED6-6BF5-453A-956B-CDD18D3F31F3}" presName="LevelTwoTextNode" presStyleLbl="node2" presStyleIdx="1" presStyleCnt="2" custLinFactNeighborX="-2801" custLinFactNeighborY="95609">
        <dgm:presLayoutVars>
          <dgm:chPref val="3"/>
        </dgm:presLayoutVars>
      </dgm:prSet>
      <dgm:spPr/>
      <dgm:t>
        <a:bodyPr/>
        <a:lstStyle/>
        <a:p>
          <a:endParaRPr lang="es-MX"/>
        </a:p>
      </dgm:t>
    </dgm:pt>
    <dgm:pt modelId="{8A26AD00-59E8-4FFB-8FA0-EF2F17F6DE2A}" type="pres">
      <dgm:prSet presAssocID="{055BFED6-6BF5-453A-956B-CDD18D3F31F3}" presName="level3hierChild" presStyleCnt="0"/>
      <dgm:spPr/>
    </dgm:pt>
    <dgm:pt modelId="{D5E557A1-06F7-4606-A363-9156BD1A6AB8}" type="pres">
      <dgm:prSet presAssocID="{BE09CBA7-12F2-4245-8D3B-BDF654A59674}" presName="conn2-1" presStyleLbl="parChTrans1D3" presStyleIdx="1" presStyleCnt="2"/>
      <dgm:spPr/>
      <dgm:t>
        <a:bodyPr/>
        <a:lstStyle/>
        <a:p>
          <a:endParaRPr lang="es-ES"/>
        </a:p>
      </dgm:t>
    </dgm:pt>
    <dgm:pt modelId="{B8AD30EB-BA6F-4066-9B73-73BFFFB3C9EA}" type="pres">
      <dgm:prSet presAssocID="{BE09CBA7-12F2-4245-8D3B-BDF654A59674}" presName="connTx" presStyleLbl="parChTrans1D3" presStyleIdx="1" presStyleCnt="2"/>
      <dgm:spPr/>
      <dgm:t>
        <a:bodyPr/>
        <a:lstStyle/>
        <a:p>
          <a:endParaRPr lang="es-ES"/>
        </a:p>
      </dgm:t>
    </dgm:pt>
    <dgm:pt modelId="{743E433B-B37E-470F-8515-7FD19A502DE1}" type="pres">
      <dgm:prSet presAssocID="{BDFFABE1-95D3-4654-A616-C5CFDBB10E12}" presName="root2" presStyleCnt="0"/>
      <dgm:spPr/>
    </dgm:pt>
    <dgm:pt modelId="{2EBABAB7-41C4-464F-B465-A55AB87C55AF}" type="pres">
      <dgm:prSet presAssocID="{BDFFABE1-95D3-4654-A616-C5CFDBB10E12}" presName="LevelTwoTextNode" presStyleLbl="node3" presStyleIdx="1" presStyleCnt="2" custLinFactY="61611" custLinFactNeighborX="-898" custLinFactNeighborY="100000">
        <dgm:presLayoutVars>
          <dgm:chPref val="3"/>
        </dgm:presLayoutVars>
      </dgm:prSet>
      <dgm:spPr/>
      <dgm:t>
        <a:bodyPr/>
        <a:lstStyle/>
        <a:p>
          <a:endParaRPr lang="es-ES"/>
        </a:p>
      </dgm:t>
    </dgm:pt>
    <dgm:pt modelId="{9778902C-F7FF-4AEB-A654-6F848A3C1933}" type="pres">
      <dgm:prSet presAssocID="{BDFFABE1-95D3-4654-A616-C5CFDBB10E12}" presName="level3hierChild" presStyleCnt="0"/>
      <dgm:spPr/>
    </dgm:pt>
  </dgm:ptLst>
  <dgm:cxnLst>
    <dgm:cxn modelId="{5E10F822-6A2C-4E4B-8AB6-4CC19FB5203E}" srcId="{16E1D76A-28CB-4533-87EC-A30383C6EB73}" destId="{283B8B37-855D-48D3-9E65-A27179228491}" srcOrd="0" destOrd="0" parTransId="{1A23D861-498B-4B49-91ED-F7E7A464770A}" sibTransId="{A0684A02-9A89-4832-A238-F4E4625B8A0E}"/>
    <dgm:cxn modelId="{5E09B1AD-6AD9-4949-BFF3-677B00665AE1}" type="presOf" srcId="{F0394FD3-05AA-4968-A375-31282BA3FB8F}" destId="{3C9BA297-F4B0-41FA-AA8E-ECFBAE614733}" srcOrd="1" destOrd="0" presId="urn:microsoft.com/office/officeart/2005/8/layout/hierarchy2"/>
    <dgm:cxn modelId="{53040827-12E0-4239-96F1-A9C06A4765B1}" type="presOf" srcId="{BE09CBA7-12F2-4245-8D3B-BDF654A59674}" destId="{D5E557A1-06F7-4606-A363-9156BD1A6AB8}" srcOrd="0" destOrd="0" presId="urn:microsoft.com/office/officeart/2005/8/layout/hierarchy2"/>
    <dgm:cxn modelId="{210DCF2F-06BF-49E2-ABC9-1CDABD5F579C}" type="presOf" srcId="{16E1D76A-28CB-4533-87EC-A30383C6EB73}" destId="{5814042C-2584-40D3-8430-45DDBE73276C}" srcOrd="0" destOrd="0" presId="urn:microsoft.com/office/officeart/2005/8/layout/hierarchy2"/>
    <dgm:cxn modelId="{1869557E-63C7-453F-95D0-9BD008F63500}" type="presOf" srcId="{1A23D861-498B-4B49-91ED-F7E7A464770A}" destId="{8CD9B262-88F6-451B-B435-BAC37EF695DE}" srcOrd="1" destOrd="0" presId="urn:microsoft.com/office/officeart/2005/8/layout/hierarchy2"/>
    <dgm:cxn modelId="{53F1DD59-B1E0-4616-A935-FE4B5AB2BCCF}" type="presOf" srcId="{1A23D861-498B-4B49-91ED-F7E7A464770A}" destId="{DC33BF2A-9B9F-453A-80FC-9A4418C4CCFF}" srcOrd="0" destOrd="0" presId="urn:microsoft.com/office/officeart/2005/8/layout/hierarchy2"/>
    <dgm:cxn modelId="{8C10D427-6666-4A90-B748-95291C87ED2D}" type="presOf" srcId="{283B8B37-855D-48D3-9E65-A27179228491}" destId="{756946C2-39CA-4609-8DB7-C7FF08AB7B88}" srcOrd="0" destOrd="0" presId="urn:microsoft.com/office/officeart/2005/8/layout/hierarchy2"/>
    <dgm:cxn modelId="{B760EE70-AF7C-477B-8D6B-48E9FE7408B5}" type="presOf" srcId="{BA4976A5-91D7-49E5-A0D9-FF312F923553}" destId="{72E1D20B-79A6-4AC4-B72A-E5260A322797}" srcOrd="0" destOrd="0" presId="urn:microsoft.com/office/officeart/2005/8/layout/hierarchy2"/>
    <dgm:cxn modelId="{65320388-0558-4E0E-A8F6-FB58FB5351D8}" type="presOf" srcId="{C554B058-EE63-4552-BCA8-D72B60BE0E47}" destId="{1512F877-F22D-4F95-9C0E-58A65FD7D3FF}" srcOrd="0" destOrd="0" presId="urn:microsoft.com/office/officeart/2005/8/layout/hierarchy2"/>
    <dgm:cxn modelId="{95D6A1D0-84DD-4858-86FF-197942E1B939}" type="presOf" srcId="{C554B058-EE63-4552-BCA8-D72B60BE0E47}" destId="{62F4182E-ACCD-445D-BC26-019C5FADDAFD}" srcOrd="1" destOrd="0" presId="urn:microsoft.com/office/officeart/2005/8/layout/hierarchy2"/>
    <dgm:cxn modelId="{66383F99-97DC-46FA-8FAA-1FC0316BD857}" srcId="{6D9901D1-DC66-4BF2-BF38-6B3BBA8241B2}" destId="{BA4976A5-91D7-49E5-A0D9-FF312F923553}" srcOrd="0" destOrd="0" parTransId="{6D8F85ED-BD6A-4D87-AA4C-BA69DD8BA030}" sibTransId="{F633C8EC-5627-44FC-8801-D56A8DC4F12F}"/>
    <dgm:cxn modelId="{C7CBDB62-AA81-4240-9728-D64B86BB5F0A}" type="presOf" srcId="{BDFFABE1-95D3-4654-A616-C5CFDBB10E12}" destId="{2EBABAB7-41C4-464F-B465-A55AB87C55AF}" srcOrd="0" destOrd="0" presId="urn:microsoft.com/office/officeart/2005/8/layout/hierarchy2"/>
    <dgm:cxn modelId="{E01545AA-993C-41AD-BA76-32606CEC74D1}" srcId="{055BFED6-6BF5-453A-956B-CDD18D3F31F3}" destId="{BDFFABE1-95D3-4654-A616-C5CFDBB10E12}" srcOrd="0" destOrd="0" parTransId="{BE09CBA7-12F2-4245-8D3B-BDF654A59674}" sibTransId="{80B076A0-0411-436C-B38D-B4E79B5153BB}"/>
    <dgm:cxn modelId="{871C9AA7-6F10-4090-8E46-AA4130960EDC}" type="presOf" srcId="{BE09CBA7-12F2-4245-8D3B-BDF654A59674}" destId="{B8AD30EB-BA6F-4066-9B73-73BFFFB3C9EA}" srcOrd="1" destOrd="0" presId="urn:microsoft.com/office/officeart/2005/8/layout/hierarchy2"/>
    <dgm:cxn modelId="{89FD74F2-9996-4EB7-A181-E88E1B4DA033}" type="presOf" srcId="{F0394FD3-05AA-4968-A375-31282BA3FB8F}" destId="{43CBA607-1934-4E31-AD19-304A3CC2DE1F}" srcOrd="0" destOrd="0" presId="urn:microsoft.com/office/officeart/2005/8/layout/hierarchy2"/>
    <dgm:cxn modelId="{F0071E97-70FA-4F29-994F-902D3E10763C}" type="presOf" srcId="{6D9901D1-DC66-4BF2-BF38-6B3BBA8241B2}" destId="{78ADCC07-3178-4994-A725-CF6E7EE9A3FB}" srcOrd="0" destOrd="0" presId="urn:microsoft.com/office/officeart/2005/8/layout/hierarchy2"/>
    <dgm:cxn modelId="{CC5DF143-F597-4A6E-B1D2-BB08BACFC042}" type="presOf" srcId="{055BFED6-6BF5-453A-956B-CDD18D3F31F3}" destId="{415FBD4F-1A97-4F8F-8259-C2391C8540AC}" srcOrd="0" destOrd="0" presId="urn:microsoft.com/office/officeart/2005/8/layout/hierarchy2"/>
    <dgm:cxn modelId="{ED070624-C387-418C-8AD7-889E33A11F48}" srcId="{BA4976A5-91D7-49E5-A0D9-FF312F923553}" destId="{055BFED6-6BF5-453A-956B-CDD18D3F31F3}" srcOrd="1" destOrd="0" parTransId="{C554B058-EE63-4552-BCA8-D72B60BE0E47}" sibTransId="{B3042AA0-B791-4796-859D-A0E5BEFDC598}"/>
    <dgm:cxn modelId="{7DE3C0E8-F6B8-4053-9247-3929707E672E}" srcId="{BA4976A5-91D7-49E5-A0D9-FF312F923553}" destId="{16E1D76A-28CB-4533-87EC-A30383C6EB73}" srcOrd="0" destOrd="0" parTransId="{F0394FD3-05AA-4968-A375-31282BA3FB8F}" sibTransId="{1C0428EC-1EA7-4C7C-954D-285C0AEE488C}"/>
    <dgm:cxn modelId="{30C3470E-CEDB-4525-8A77-67A7D0A6460A}" type="presParOf" srcId="{78ADCC07-3178-4994-A725-CF6E7EE9A3FB}" destId="{F995D473-9CAD-4ACD-B918-B2C5D9E3D60C}" srcOrd="0" destOrd="0" presId="urn:microsoft.com/office/officeart/2005/8/layout/hierarchy2"/>
    <dgm:cxn modelId="{078A8C6F-FAE2-4BE0-BB13-869CDB29F684}" type="presParOf" srcId="{F995D473-9CAD-4ACD-B918-B2C5D9E3D60C}" destId="{72E1D20B-79A6-4AC4-B72A-E5260A322797}" srcOrd="0" destOrd="0" presId="urn:microsoft.com/office/officeart/2005/8/layout/hierarchy2"/>
    <dgm:cxn modelId="{190D9D4D-F625-44F1-8D8A-B591CBB759ED}" type="presParOf" srcId="{F995D473-9CAD-4ACD-B918-B2C5D9E3D60C}" destId="{7A79570A-22EF-4EA6-898C-7134763B0875}" srcOrd="1" destOrd="0" presId="urn:microsoft.com/office/officeart/2005/8/layout/hierarchy2"/>
    <dgm:cxn modelId="{E9FD1B45-B63A-4D99-8F18-317BC8665930}" type="presParOf" srcId="{7A79570A-22EF-4EA6-898C-7134763B0875}" destId="{43CBA607-1934-4E31-AD19-304A3CC2DE1F}" srcOrd="0" destOrd="0" presId="urn:microsoft.com/office/officeart/2005/8/layout/hierarchy2"/>
    <dgm:cxn modelId="{10F5E74F-8E99-4C7F-BFA4-B361A11AFDC6}" type="presParOf" srcId="{43CBA607-1934-4E31-AD19-304A3CC2DE1F}" destId="{3C9BA297-F4B0-41FA-AA8E-ECFBAE614733}" srcOrd="0" destOrd="0" presId="urn:microsoft.com/office/officeart/2005/8/layout/hierarchy2"/>
    <dgm:cxn modelId="{0C92A9CD-4CB7-4C17-8639-F313DB214920}" type="presParOf" srcId="{7A79570A-22EF-4EA6-898C-7134763B0875}" destId="{10A34540-F2EC-46D3-8B31-3A4CF3F786D3}" srcOrd="1" destOrd="0" presId="urn:microsoft.com/office/officeart/2005/8/layout/hierarchy2"/>
    <dgm:cxn modelId="{73FAE422-D3A0-4F60-B4B5-C18931FBA177}" type="presParOf" srcId="{10A34540-F2EC-46D3-8B31-3A4CF3F786D3}" destId="{5814042C-2584-40D3-8430-45DDBE73276C}" srcOrd="0" destOrd="0" presId="urn:microsoft.com/office/officeart/2005/8/layout/hierarchy2"/>
    <dgm:cxn modelId="{44740B12-7874-49F0-9476-0535D5F9D567}" type="presParOf" srcId="{10A34540-F2EC-46D3-8B31-3A4CF3F786D3}" destId="{258453E0-80C7-49A7-A06F-1F5ABA4F2B49}" srcOrd="1" destOrd="0" presId="urn:microsoft.com/office/officeart/2005/8/layout/hierarchy2"/>
    <dgm:cxn modelId="{780DEFEF-387A-46B7-88C9-492C2943C9F3}" type="presParOf" srcId="{258453E0-80C7-49A7-A06F-1F5ABA4F2B49}" destId="{DC33BF2A-9B9F-453A-80FC-9A4418C4CCFF}" srcOrd="0" destOrd="0" presId="urn:microsoft.com/office/officeart/2005/8/layout/hierarchy2"/>
    <dgm:cxn modelId="{0008DF6B-29C9-4F8F-800B-8D981C496AB7}" type="presParOf" srcId="{DC33BF2A-9B9F-453A-80FC-9A4418C4CCFF}" destId="{8CD9B262-88F6-451B-B435-BAC37EF695DE}" srcOrd="0" destOrd="0" presId="urn:microsoft.com/office/officeart/2005/8/layout/hierarchy2"/>
    <dgm:cxn modelId="{AE1C00B4-8F98-4C51-A11F-767122D99418}" type="presParOf" srcId="{258453E0-80C7-49A7-A06F-1F5ABA4F2B49}" destId="{8CCBCA77-16D5-461F-B8F5-527402824DD1}" srcOrd="1" destOrd="0" presId="urn:microsoft.com/office/officeart/2005/8/layout/hierarchy2"/>
    <dgm:cxn modelId="{C76CEE52-2037-446B-8A38-2DC5975ED896}" type="presParOf" srcId="{8CCBCA77-16D5-461F-B8F5-527402824DD1}" destId="{756946C2-39CA-4609-8DB7-C7FF08AB7B88}" srcOrd="0" destOrd="0" presId="urn:microsoft.com/office/officeart/2005/8/layout/hierarchy2"/>
    <dgm:cxn modelId="{80812801-68A9-491F-BBE6-B9DF006E6287}" type="presParOf" srcId="{8CCBCA77-16D5-461F-B8F5-527402824DD1}" destId="{CDA2894B-29BA-4FB3-8A6D-47AEADB86600}" srcOrd="1" destOrd="0" presId="urn:microsoft.com/office/officeart/2005/8/layout/hierarchy2"/>
    <dgm:cxn modelId="{B24A7859-7C47-47C7-BBA1-28BD98C08629}" type="presParOf" srcId="{7A79570A-22EF-4EA6-898C-7134763B0875}" destId="{1512F877-F22D-4F95-9C0E-58A65FD7D3FF}" srcOrd="2" destOrd="0" presId="urn:microsoft.com/office/officeart/2005/8/layout/hierarchy2"/>
    <dgm:cxn modelId="{E1B649E6-B758-402E-B342-CAE51AB370F4}" type="presParOf" srcId="{1512F877-F22D-4F95-9C0E-58A65FD7D3FF}" destId="{62F4182E-ACCD-445D-BC26-019C5FADDAFD}" srcOrd="0" destOrd="0" presId="urn:microsoft.com/office/officeart/2005/8/layout/hierarchy2"/>
    <dgm:cxn modelId="{BE4F8CFC-57DF-4B83-91D6-F66F285B8E8D}" type="presParOf" srcId="{7A79570A-22EF-4EA6-898C-7134763B0875}" destId="{3A66F100-C677-40AC-8366-3C6A7779EC9A}" srcOrd="3" destOrd="0" presId="urn:microsoft.com/office/officeart/2005/8/layout/hierarchy2"/>
    <dgm:cxn modelId="{3314399F-09C5-4E55-A2E3-BAB75B989E31}" type="presParOf" srcId="{3A66F100-C677-40AC-8366-3C6A7779EC9A}" destId="{415FBD4F-1A97-4F8F-8259-C2391C8540AC}" srcOrd="0" destOrd="0" presId="urn:microsoft.com/office/officeart/2005/8/layout/hierarchy2"/>
    <dgm:cxn modelId="{A11B4144-31AB-43D3-B5D2-5BEE6606C9D8}" type="presParOf" srcId="{3A66F100-C677-40AC-8366-3C6A7779EC9A}" destId="{8A26AD00-59E8-4FFB-8FA0-EF2F17F6DE2A}" srcOrd="1" destOrd="0" presId="urn:microsoft.com/office/officeart/2005/8/layout/hierarchy2"/>
    <dgm:cxn modelId="{674744B2-1E11-4BB6-B19A-4FC60C6BB56C}" type="presParOf" srcId="{8A26AD00-59E8-4FFB-8FA0-EF2F17F6DE2A}" destId="{D5E557A1-06F7-4606-A363-9156BD1A6AB8}" srcOrd="0" destOrd="0" presId="urn:microsoft.com/office/officeart/2005/8/layout/hierarchy2"/>
    <dgm:cxn modelId="{0FCC0657-7422-4CD0-8F30-8A33D4367CB9}" type="presParOf" srcId="{D5E557A1-06F7-4606-A363-9156BD1A6AB8}" destId="{B8AD30EB-BA6F-4066-9B73-73BFFFB3C9EA}" srcOrd="0" destOrd="0" presId="urn:microsoft.com/office/officeart/2005/8/layout/hierarchy2"/>
    <dgm:cxn modelId="{730207A4-EED5-428F-9240-84450ED311DD}" type="presParOf" srcId="{8A26AD00-59E8-4FFB-8FA0-EF2F17F6DE2A}" destId="{743E433B-B37E-470F-8515-7FD19A502DE1}" srcOrd="1" destOrd="0" presId="urn:microsoft.com/office/officeart/2005/8/layout/hierarchy2"/>
    <dgm:cxn modelId="{AA74BB33-781F-44DB-9469-4903122882E9}" type="presParOf" srcId="{743E433B-B37E-470F-8515-7FD19A502DE1}" destId="{2EBABAB7-41C4-464F-B465-A55AB87C55AF}" srcOrd="0" destOrd="0" presId="urn:microsoft.com/office/officeart/2005/8/layout/hierarchy2"/>
    <dgm:cxn modelId="{C80837F3-5889-4DF3-8BFB-02B724C3A085}" type="presParOf" srcId="{743E433B-B37E-470F-8515-7FD19A502DE1}" destId="{9778902C-F7FF-4AEB-A654-6F848A3C1933}" srcOrd="1" destOrd="0" presId="urn:microsoft.com/office/officeart/2005/8/layout/hierarchy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AFC502C-8876-4411-8529-D52536F694C5}" type="doc">
      <dgm:prSet loTypeId="urn:microsoft.com/office/officeart/2005/8/layout/cycle2" loCatId="cycle" qsTypeId="urn:microsoft.com/office/officeart/2005/8/quickstyle/3d1" qsCatId="3D" csTypeId="urn:microsoft.com/office/officeart/2005/8/colors/colorful4" csCatId="colorful" phldr="1"/>
      <dgm:spPr/>
      <dgm:t>
        <a:bodyPr/>
        <a:lstStyle/>
        <a:p>
          <a:endParaRPr lang="es-ES"/>
        </a:p>
      </dgm:t>
    </dgm:pt>
    <dgm:pt modelId="{10586DD3-F40C-4BF3-8EDD-2817E4C0C3D0}">
      <dgm:prSet custT="1"/>
      <dgm:spPr/>
      <dgm:t>
        <a:bodyPr/>
        <a:lstStyle/>
        <a:p>
          <a:pPr rtl="0"/>
          <a:r>
            <a:rPr lang="es-ES" sz="1800" dirty="0" smtClean="0"/>
            <a:t>De  Simple Anulación</a:t>
          </a:r>
        </a:p>
        <a:p>
          <a:pPr rtl="0"/>
          <a:r>
            <a:rPr lang="es-ES" sz="1400" dirty="0" smtClean="0"/>
            <a:t>(solo busca el mantenimiento de la legalidad en la actuación de la Administración Pública)</a:t>
          </a:r>
        </a:p>
        <a:p>
          <a:pPr rtl="0"/>
          <a:endParaRPr lang="es-ES" sz="1600" dirty="0"/>
        </a:p>
      </dgm:t>
    </dgm:pt>
    <dgm:pt modelId="{D96FF063-F021-458E-A0C9-A4A2E441A464}" type="parTrans" cxnId="{97E389E9-C3B3-4187-AEF6-9AB7B5C00D25}">
      <dgm:prSet/>
      <dgm:spPr/>
      <dgm:t>
        <a:bodyPr/>
        <a:lstStyle/>
        <a:p>
          <a:endParaRPr lang="es-ES"/>
        </a:p>
      </dgm:t>
    </dgm:pt>
    <dgm:pt modelId="{7299E1B2-D499-42A7-AC1B-F988FB5A3ED1}" type="sibTrans" cxnId="{97E389E9-C3B3-4187-AEF6-9AB7B5C00D25}">
      <dgm:prSet/>
      <dgm:spPr/>
      <dgm:t>
        <a:bodyPr/>
        <a:lstStyle/>
        <a:p>
          <a:endParaRPr lang="es-ES"/>
        </a:p>
      </dgm:t>
    </dgm:pt>
    <dgm:pt modelId="{7F432C05-EC58-4F65-B66D-6BA04FA33779}">
      <dgm:prSet custT="1"/>
      <dgm:spPr/>
      <dgm:t>
        <a:bodyPr/>
        <a:lstStyle/>
        <a:p>
          <a:pPr rtl="0"/>
          <a:r>
            <a:rPr lang="es-ES" sz="1800" dirty="0" smtClean="0"/>
            <a:t>De Plena Jurisdicción</a:t>
          </a:r>
        </a:p>
        <a:p>
          <a:pPr rtl="0"/>
          <a:r>
            <a:rPr lang="es-ES" sz="1400" dirty="0" smtClean="0"/>
            <a:t>(pretende el reconocimiento o la reparación de un derecho subjetivo vulnerado por el acto administrativo</a:t>
          </a:r>
          <a:endParaRPr lang="es-ES" sz="1400" dirty="0"/>
        </a:p>
      </dgm:t>
    </dgm:pt>
    <dgm:pt modelId="{AC89ECE9-6925-40F3-96D1-863C67575BCD}" type="parTrans" cxnId="{0F6B8169-88FB-4CD6-98CE-5DB42C47F00A}">
      <dgm:prSet/>
      <dgm:spPr/>
      <dgm:t>
        <a:bodyPr/>
        <a:lstStyle/>
        <a:p>
          <a:endParaRPr lang="es-ES"/>
        </a:p>
      </dgm:t>
    </dgm:pt>
    <dgm:pt modelId="{1FCB2DF8-7C77-4998-9EEA-F930F1ED78CF}" type="sibTrans" cxnId="{0F6B8169-88FB-4CD6-98CE-5DB42C47F00A}">
      <dgm:prSet/>
      <dgm:spPr/>
      <dgm:t>
        <a:bodyPr/>
        <a:lstStyle/>
        <a:p>
          <a:endParaRPr lang="es-ES"/>
        </a:p>
      </dgm:t>
    </dgm:pt>
    <dgm:pt modelId="{2CA88053-85D8-4EEC-9242-79B192CF552B}" type="pres">
      <dgm:prSet presAssocID="{EAFC502C-8876-4411-8529-D52536F694C5}" presName="cycle" presStyleCnt="0">
        <dgm:presLayoutVars>
          <dgm:dir/>
          <dgm:resizeHandles val="exact"/>
        </dgm:presLayoutVars>
      </dgm:prSet>
      <dgm:spPr/>
      <dgm:t>
        <a:bodyPr/>
        <a:lstStyle/>
        <a:p>
          <a:endParaRPr lang="es-MX"/>
        </a:p>
      </dgm:t>
    </dgm:pt>
    <dgm:pt modelId="{6FFF381B-DDA5-4F60-A802-4261F36B81EE}" type="pres">
      <dgm:prSet presAssocID="{10586DD3-F40C-4BF3-8EDD-2817E4C0C3D0}" presName="node" presStyleLbl="node1" presStyleIdx="0" presStyleCnt="2" custRadScaleRad="97893" custRadScaleInc="-1958">
        <dgm:presLayoutVars>
          <dgm:bulletEnabled val="1"/>
        </dgm:presLayoutVars>
      </dgm:prSet>
      <dgm:spPr/>
      <dgm:t>
        <a:bodyPr/>
        <a:lstStyle/>
        <a:p>
          <a:endParaRPr lang="es-MX"/>
        </a:p>
      </dgm:t>
    </dgm:pt>
    <dgm:pt modelId="{F506122E-5B4D-45B4-AC91-2543E1D6B815}" type="pres">
      <dgm:prSet presAssocID="{7299E1B2-D499-42A7-AC1B-F988FB5A3ED1}" presName="sibTrans" presStyleLbl="sibTrans2D1" presStyleIdx="0" presStyleCnt="2"/>
      <dgm:spPr/>
      <dgm:t>
        <a:bodyPr/>
        <a:lstStyle/>
        <a:p>
          <a:endParaRPr lang="es-MX"/>
        </a:p>
      </dgm:t>
    </dgm:pt>
    <dgm:pt modelId="{14AF6F03-3D98-43BB-8270-787C299D3776}" type="pres">
      <dgm:prSet presAssocID="{7299E1B2-D499-42A7-AC1B-F988FB5A3ED1}" presName="connectorText" presStyleLbl="sibTrans2D1" presStyleIdx="0" presStyleCnt="2"/>
      <dgm:spPr/>
      <dgm:t>
        <a:bodyPr/>
        <a:lstStyle/>
        <a:p>
          <a:endParaRPr lang="es-MX"/>
        </a:p>
      </dgm:t>
    </dgm:pt>
    <dgm:pt modelId="{57A6A375-93F9-41B8-9AE9-F271CF463CE7}" type="pres">
      <dgm:prSet presAssocID="{7F432C05-EC58-4F65-B66D-6BA04FA33779}" presName="node" presStyleLbl="node1" presStyleIdx="1" presStyleCnt="2">
        <dgm:presLayoutVars>
          <dgm:bulletEnabled val="1"/>
        </dgm:presLayoutVars>
      </dgm:prSet>
      <dgm:spPr/>
      <dgm:t>
        <a:bodyPr/>
        <a:lstStyle/>
        <a:p>
          <a:endParaRPr lang="es-MX"/>
        </a:p>
      </dgm:t>
    </dgm:pt>
    <dgm:pt modelId="{8E93256E-1E4D-46A0-B270-8FE716FD68F3}" type="pres">
      <dgm:prSet presAssocID="{1FCB2DF8-7C77-4998-9EEA-F930F1ED78CF}" presName="sibTrans" presStyleLbl="sibTrans2D1" presStyleIdx="1" presStyleCnt="2"/>
      <dgm:spPr/>
      <dgm:t>
        <a:bodyPr/>
        <a:lstStyle/>
        <a:p>
          <a:endParaRPr lang="es-MX"/>
        </a:p>
      </dgm:t>
    </dgm:pt>
    <dgm:pt modelId="{ACBE89E6-4644-4EDE-9798-15929CF2D055}" type="pres">
      <dgm:prSet presAssocID="{1FCB2DF8-7C77-4998-9EEA-F930F1ED78CF}" presName="connectorText" presStyleLbl="sibTrans2D1" presStyleIdx="1" presStyleCnt="2"/>
      <dgm:spPr/>
      <dgm:t>
        <a:bodyPr/>
        <a:lstStyle/>
        <a:p>
          <a:endParaRPr lang="es-MX"/>
        </a:p>
      </dgm:t>
    </dgm:pt>
  </dgm:ptLst>
  <dgm:cxnLst>
    <dgm:cxn modelId="{28A1ACF4-2577-495D-BCD7-774973F39F7D}" type="presOf" srcId="{EAFC502C-8876-4411-8529-D52536F694C5}" destId="{2CA88053-85D8-4EEC-9242-79B192CF552B}" srcOrd="0" destOrd="0" presId="urn:microsoft.com/office/officeart/2005/8/layout/cycle2"/>
    <dgm:cxn modelId="{97E389E9-C3B3-4187-AEF6-9AB7B5C00D25}" srcId="{EAFC502C-8876-4411-8529-D52536F694C5}" destId="{10586DD3-F40C-4BF3-8EDD-2817E4C0C3D0}" srcOrd="0" destOrd="0" parTransId="{D96FF063-F021-458E-A0C9-A4A2E441A464}" sibTransId="{7299E1B2-D499-42A7-AC1B-F988FB5A3ED1}"/>
    <dgm:cxn modelId="{BBED6F64-E664-4B07-A772-1C53F15553E9}" type="presOf" srcId="{1FCB2DF8-7C77-4998-9EEA-F930F1ED78CF}" destId="{ACBE89E6-4644-4EDE-9798-15929CF2D055}" srcOrd="1" destOrd="0" presId="urn:microsoft.com/office/officeart/2005/8/layout/cycle2"/>
    <dgm:cxn modelId="{E6924EA0-2747-42E6-83AD-3451E077C7C5}" type="presOf" srcId="{1FCB2DF8-7C77-4998-9EEA-F930F1ED78CF}" destId="{8E93256E-1E4D-46A0-B270-8FE716FD68F3}" srcOrd="0" destOrd="0" presId="urn:microsoft.com/office/officeart/2005/8/layout/cycle2"/>
    <dgm:cxn modelId="{824865EF-4BEF-49D3-856C-A75E92C70712}" type="presOf" srcId="{10586DD3-F40C-4BF3-8EDD-2817E4C0C3D0}" destId="{6FFF381B-DDA5-4F60-A802-4261F36B81EE}" srcOrd="0" destOrd="0" presId="urn:microsoft.com/office/officeart/2005/8/layout/cycle2"/>
    <dgm:cxn modelId="{5692FB6B-1906-4550-AD93-C1AB668E0498}" type="presOf" srcId="{7299E1B2-D499-42A7-AC1B-F988FB5A3ED1}" destId="{F506122E-5B4D-45B4-AC91-2543E1D6B815}" srcOrd="0" destOrd="0" presId="urn:microsoft.com/office/officeart/2005/8/layout/cycle2"/>
    <dgm:cxn modelId="{95C08EE4-205B-4BF5-AEE7-CF30536C5C2A}" type="presOf" srcId="{7F432C05-EC58-4F65-B66D-6BA04FA33779}" destId="{57A6A375-93F9-41B8-9AE9-F271CF463CE7}" srcOrd="0" destOrd="0" presId="urn:microsoft.com/office/officeart/2005/8/layout/cycle2"/>
    <dgm:cxn modelId="{C3D3527D-6848-45E4-95A3-736FC71D86D4}" type="presOf" srcId="{7299E1B2-D499-42A7-AC1B-F988FB5A3ED1}" destId="{14AF6F03-3D98-43BB-8270-787C299D3776}" srcOrd="1" destOrd="0" presId="urn:microsoft.com/office/officeart/2005/8/layout/cycle2"/>
    <dgm:cxn modelId="{0F6B8169-88FB-4CD6-98CE-5DB42C47F00A}" srcId="{EAFC502C-8876-4411-8529-D52536F694C5}" destId="{7F432C05-EC58-4F65-B66D-6BA04FA33779}" srcOrd="1" destOrd="0" parTransId="{AC89ECE9-6925-40F3-96D1-863C67575BCD}" sibTransId="{1FCB2DF8-7C77-4998-9EEA-F930F1ED78CF}"/>
    <dgm:cxn modelId="{96E702C7-4CBB-4BD2-8C96-06AB3ACC10CA}" type="presParOf" srcId="{2CA88053-85D8-4EEC-9242-79B192CF552B}" destId="{6FFF381B-DDA5-4F60-A802-4261F36B81EE}" srcOrd="0" destOrd="0" presId="urn:microsoft.com/office/officeart/2005/8/layout/cycle2"/>
    <dgm:cxn modelId="{8D96CD1A-01FA-45B7-8396-B4628D915685}" type="presParOf" srcId="{2CA88053-85D8-4EEC-9242-79B192CF552B}" destId="{F506122E-5B4D-45B4-AC91-2543E1D6B815}" srcOrd="1" destOrd="0" presId="urn:microsoft.com/office/officeart/2005/8/layout/cycle2"/>
    <dgm:cxn modelId="{3A3B9DD0-2617-46B0-849C-537EED20CC86}" type="presParOf" srcId="{F506122E-5B4D-45B4-AC91-2543E1D6B815}" destId="{14AF6F03-3D98-43BB-8270-787C299D3776}" srcOrd="0" destOrd="0" presId="urn:microsoft.com/office/officeart/2005/8/layout/cycle2"/>
    <dgm:cxn modelId="{537F7AA7-ADCA-467F-B44C-E617579D2CD3}" type="presParOf" srcId="{2CA88053-85D8-4EEC-9242-79B192CF552B}" destId="{57A6A375-93F9-41B8-9AE9-F271CF463CE7}" srcOrd="2" destOrd="0" presId="urn:microsoft.com/office/officeart/2005/8/layout/cycle2"/>
    <dgm:cxn modelId="{62AA87FF-E89C-465A-A360-4ECFD54C40FA}" type="presParOf" srcId="{2CA88053-85D8-4EEC-9242-79B192CF552B}" destId="{8E93256E-1E4D-46A0-B270-8FE716FD68F3}" srcOrd="3" destOrd="0" presId="urn:microsoft.com/office/officeart/2005/8/layout/cycle2"/>
    <dgm:cxn modelId="{ED8D2FA8-A602-49DF-92CA-BB15C54A0BF4}" type="presParOf" srcId="{8E93256E-1E4D-46A0-B270-8FE716FD68F3}" destId="{ACBE89E6-4644-4EDE-9798-15929CF2D055}" srcOrd="0" destOrd="0" presId="urn:microsoft.com/office/officeart/2005/8/layout/cycle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2E45F8E0-0C83-40A4-A165-7EC75FCFEDDF}">
      <dgm:prSet phldrT="[Texto]"/>
      <dgm:spPr/>
      <dgm:t>
        <a:bodyPr/>
        <a:lstStyle/>
        <a:p>
          <a:r>
            <a:rPr lang="es-ES" dirty="0" smtClean="0"/>
            <a:t>Bartolomé</a:t>
          </a:r>
          <a:r>
            <a:rPr lang="es-ES" baseline="0" dirty="0" smtClean="0"/>
            <a:t> </a:t>
          </a:r>
          <a:r>
            <a:rPr lang="es-ES" baseline="0" dirty="0" err="1" smtClean="0"/>
            <a:t>Fiorini</a:t>
          </a:r>
          <a:r>
            <a:rPr lang="es-ES" baseline="0" dirty="0" smtClean="0"/>
            <a:t> </a:t>
          </a:r>
          <a:endParaRPr lang="es-MX" dirty="0"/>
        </a:p>
      </dgm:t>
    </dgm:pt>
    <dgm:pt modelId="{FF843A85-2662-41C8-AC49-C8E17A7F7FEF}" type="parTrans" cxnId="{4CB8537F-FD40-4DD1-8D45-9BD381D3C801}">
      <dgm:prSet/>
      <dgm:spPr/>
      <dgm:t>
        <a:bodyPr/>
        <a:lstStyle/>
        <a:p>
          <a:endParaRPr lang="es-MX"/>
        </a:p>
      </dgm:t>
    </dgm:pt>
    <dgm:pt modelId="{F38C55A9-2611-4277-9F0D-9215918601B6}" type="sibTrans" cxnId="{4CB8537F-FD40-4DD1-8D45-9BD381D3C801}">
      <dgm:prSet/>
      <dgm:spPr/>
      <dgm:t>
        <a:bodyPr/>
        <a:lstStyle/>
        <a:p>
          <a:endParaRPr lang="es-MX"/>
        </a:p>
      </dgm:t>
    </dgm:pt>
    <dgm:pt modelId="{748F6FAD-EFB3-4D04-8827-B29BB70694A9}">
      <dgm:prSet phldrT="[Texto]"/>
      <dgm:spPr/>
      <dgm:t>
        <a:bodyPr/>
        <a:lstStyle/>
        <a:p>
          <a:r>
            <a:rPr lang="es-ES" dirty="0" smtClean="0">
              <a:latin typeface="+mj-lt"/>
            </a:rPr>
            <a:t>El Contencioso Administrativo corresponde a aquellos litigios en que la Administración Pública es parte, donde el contenido de su actividad exhibe una especialidad para sus elementos esenciales: organización, procedimiento y materia. </a:t>
          </a:r>
          <a:endParaRPr lang="es-MX" dirty="0">
            <a:latin typeface="+mj-lt"/>
          </a:endParaRPr>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4AE8A8FA-B7E5-4423-A7FE-074E28656390}">
      <dgm:prSet phldrT="[Texto]"/>
      <dgm:spPr/>
      <dgm:t>
        <a:bodyPr/>
        <a:lstStyle/>
        <a:p>
          <a:r>
            <a:rPr lang="es-ES" dirty="0" smtClean="0"/>
            <a:t>Jesús</a:t>
          </a:r>
          <a:r>
            <a:rPr lang="es-ES" baseline="0" dirty="0" smtClean="0"/>
            <a:t> </a:t>
          </a:r>
        </a:p>
        <a:p>
          <a:r>
            <a:rPr lang="es-ES" baseline="0" dirty="0" smtClean="0"/>
            <a:t>González </a:t>
          </a:r>
        </a:p>
        <a:p>
          <a:r>
            <a:rPr lang="es-ES" baseline="0" dirty="0" smtClean="0"/>
            <a:t>Pérez</a:t>
          </a:r>
          <a:endParaRPr lang="es-MX" dirty="0"/>
        </a:p>
      </dgm:t>
    </dgm:pt>
    <dgm:pt modelId="{49E71E53-FDCF-49F4-9CC6-D5518133B673}" type="parTrans" cxnId="{E1E92DDA-9728-4901-9C0B-DAFCCB6204DE}">
      <dgm:prSet/>
      <dgm:spPr/>
      <dgm:t>
        <a:bodyPr/>
        <a:lstStyle/>
        <a:p>
          <a:endParaRPr lang="es-MX"/>
        </a:p>
      </dgm:t>
    </dgm:pt>
    <dgm:pt modelId="{349AA60A-A22B-4AE2-9365-23780DEE482C}" type="sibTrans" cxnId="{E1E92DDA-9728-4901-9C0B-DAFCCB6204DE}">
      <dgm:prSet/>
      <dgm:spPr/>
      <dgm:t>
        <a:bodyPr/>
        <a:lstStyle/>
        <a:p>
          <a:endParaRPr lang="es-MX"/>
        </a:p>
      </dgm:t>
    </dgm:pt>
    <dgm:pt modelId="{43DE9527-3405-4CD0-8E16-A1488AF6AFD4}">
      <dgm:prSet phldrT="[Texto]"/>
      <dgm:spPr/>
      <dgm:t>
        <a:bodyPr/>
        <a:lstStyle/>
        <a:p>
          <a:endParaRPr lang="es-MX" dirty="0"/>
        </a:p>
      </dgm:t>
    </dgm:pt>
    <dgm:pt modelId="{EE4E7DA5-D4B6-4E3B-B345-89F7750386DA}" type="parTrans" cxnId="{3717F800-F8C2-40EA-A1C2-22241EAE6409}">
      <dgm:prSet/>
      <dgm:spPr/>
      <dgm:t>
        <a:bodyPr/>
        <a:lstStyle/>
        <a:p>
          <a:endParaRPr lang="es-MX"/>
        </a:p>
      </dgm:t>
    </dgm:pt>
    <dgm:pt modelId="{B1D72729-EFD9-4555-9169-7C5E69450990}" type="sibTrans" cxnId="{3717F800-F8C2-40EA-A1C2-22241EAE6409}">
      <dgm:prSet/>
      <dgm:spPr/>
      <dgm:t>
        <a:bodyPr/>
        <a:lstStyle/>
        <a:p>
          <a:endParaRPr lang="es-MX"/>
        </a:p>
      </dgm:t>
    </dgm:pt>
    <dgm:pt modelId="{46D6D5F0-1EEA-40CD-9D38-A8A962A7319E}">
      <dgm:prSet phldrT="[Texto]"/>
      <dgm:spPr/>
      <dgm:t>
        <a:bodyPr/>
        <a:lstStyle/>
        <a:p>
          <a:r>
            <a:rPr lang="es-ES" dirty="0" smtClean="0"/>
            <a:t>Antonio </a:t>
          </a:r>
        </a:p>
        <a:p>
          <a:r>
            <a:rPr lang="es-ES" dirty="0" smtClean="0"/>
            <a:t>Carrillo Flores</a:t>
          </a:r>
          <a:endParaRPr lang="es-MX" dirty="0"/>
        </a:p>
      </dgm:t>
    </dgm:pt>
    <dgm:pt modelId="{1C61184F-3EA3-4BA1-88D4-BC59182A0ABB}" type="parTrans" cxnId="{7594D065-7F89-49E5-909C-92314C04C14F}">
      <dgm:prSet/>
      <dgm:spPr/>
      <dgm:t>
        <a:bodyPr/>
        <a:lstStyle/>
        <a:p>
          <a:endParaRPr lang="es-MX"/>
        </a:p>
      </dgm:t>
    </dgm:pt>
    <dgm:pt modelId="{909CA1BC-78C7-468F-8DC6-9AC48548EEC7}" type="sibTrans" cxnId="{7594D065-7F89-49E5-909C-92314C04C14F}">
      <dgm:prSet/>
      <dgm:spPr/>
      <dgm:t>
        <a:bodyPr/>
        <a:lstStyle/>
        <a:p>
          <a:endParaRPr lang="es-MX"/>
        </a:p>
      </dgm:t>
    </dgm:pt>
    <dgm:pt modelId="{8FF6B16F-937E-443B-A89B-C65062A342BF}">
      <dgm:prSet phldrT="[Texto]"/>
      <dgm:spPr/>
      <dgm:t>
        <a:bodyPr/>
        <a:lstStyle/>
        <a:p>
          <a:r>
            <a:rPr lang="es-ES" dirty="0" smtClean="0"/>
            <a:t>Lo contencioso Administrativo es la contienda que nace por el obrar de la Administración Pública, tanto en su seno mismo como fuera de ella. La justicia administrativa , se refiere  a la intervención jurisdiccional.</a:t>
          </a:r>
          <a:endParaRPr lang="es-MX" dirty="0"/>
        </a:p>
      </dgm:t>
    </dgm:pt>
    <dgm:pt modelId="{2344148A-AF9F-4DA3-85B7-5D156ECDBEC9}" type="parTrans" cxnId="{D329A9C0-C8F3-4059-BA49-C263F700BE0D}">
      <dgm:prSet/>
      <dgm:spPr/>
      <dgm:t>
        <a:bodyPr/>
        <a:lstStyle/>
        <a:p>
          <a:endParaRPr lang="es-MX"/>
        </a:p>
      </dgm:t>
    </dgm:pt>
    <dgm:pt modelId="{48686E63-1F67-4B10-BFCC-10AC9BE64B53}" type="sibTrans" cxnId="{D329A9C0-C8F3-4059-BA49-C263F700BE0D}">
      <dgm:prSet/>
      <dgm:spPr/>
      <dgm:t>
        <a:bodyPr/>
        <a:lstStyle/>
        <a:p>
          <a:endParaRPr lang="es-MX"/>
        </a:p>
      </dgm:t>
    </dgm:pt>
    <dgm:pt modelId="{A08ECC06-6832-404F-8779-67684A9BDD3E}">
      <dgm:prSet phldrT="[Texto]"/>
      <dgm:spPr/>
      <dgm:t>
        <a:bodyPr/>
        <a:lstStyle/>
        <a:p>
          <a:r>
            <a:rPr lang="es-ES" dirty="0" smtClean="0"/>
            <a:t>Los sistemas de organización de la jurisdicción contencioso-administrativa pueden reducirse a dos, según los órganos a los que se confía a la composición de los litigios administrativos estén o no encuadrados en la común organización judicial</a:t>
          </a:r>
          <a:endParaRPr lang="es-MX" dirty="0"/>
        </a:p>
      </dgm:t>
    </dgm:pt>
    <dgm:pt modelId="{AE228B92-3990-436A-A534-1C8B19BC47CD}" type="parTrans" cxnId="{DC5458E4-8656-4BBF-8B97-5124E4FAA524}">
      <dgm:prSet/>
      <dgm:spPr/>
      <dgm:t>
        <a:bodyPr/>
        <a:lstStyle/>
        <a:p>
          <a:endParaRPr lang="es-MX"/>
        </a:p>
      </dgm:t>
    </dgm:pt>
    <dgm:pt modelId="{64AB8450-BBCB-4577-A3C5-C92F2BAB4F62}" type="sibTrans" cxnId="{DC5458E4-8656-4BBF-8B97-5124E4FAA524}">
      <dgm:prSet/>
      <dgm:spPr/>
      <dgm:t>
        <a:bodyPr/>
        <a:lstStyle/>
        <a:p>
          <a:endParaRPr lang="es-MX"/>
        </a:p>
      </dgm:t>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3">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3">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F558354-948F-48DE-AEBD-310EC34CA813}" type="pres">
      <dgm:prSet presAssocID="{4AE8A8FA-B7E5-4423-A7FE-074E28656390}" presName="composite" presStyleCnt="0"/>
      <dgm:spPr/>
    </dgm:pt>
    <dgm:pt modelId="{512B8A4F-035D-470B-B452-D22130002B40}" type="pres">
      <dgm:prSet presAssocID="{4AE8A8FA-B7E5-4423-A7FE-074E28656390}" presName="parentText" presStyleLbl="alignNode1" presStyleIdx="1" presStyleCnt="3">
        <dgm:presLayoutVars>
          <dgm:chMax val="1"/>
          <dgm:bulletEnabled val="1"/>
        </dgm:presLayoutVars>
      </dgm:prSet>
      <dgm:spPr/>
      <dgm:t>
        <a:bodyPr/>
        <a:lstStyle/>
        <a:p>
          <a:endParaRPr lang="es-MX"/>
        </a:p>
      </dgm:t>
    </dgm:pt>
    <dgm:pt modelId="{0CAEDA79-01AB-4FB9-8CA1-CFC76B3E979F}" type="pres">
      <dgm:prSet presAssocID="{4AE8A8FA-B7E5-4423-A7FE-074E28656390}" presName="descendantText" presStyleLbl="alignAcc1" presStyleIdx="1" presStyleCnt="3" custLinFactNeighborX="-249" custLinFactNeighborY="4443">
        <dgm:presLayoutVars>
          <dgm:bulletEnabled val="1"/>
        </dgm:presLayoutVars>
      </dgm:prSet>
      <dgm:spPr/>
      <dgm:t>
        <a:bodyPr/>
        <a:lstStyle/>
        <a:p>
          <a:endParaRPr lang="es-MX"/>
        </a:p>
      </dgm:t>
    </dgm:pt>
    <dgm:pt modelId="{76D6EA30-4F7F-40D1-881B-D57ACCB95EEC}" type="pres">
      <dgm:prSet presAssocID="{349AA60A-A22B-4AE2-9365-23780DEE482C}" presName="sp" presStyleCnt="0"/>
      <dgm:spPr/>
    </dgm:pt>
    <dgm:pt modelId="{22065EED-E945-416C-9F34-C9D28AF5069B}" type="pres">
      <dgm:prSet presAssocID="{46D6D5F0-1EEA-40CD-9D38-A8A962A7319E}" presName="composite" presStyleCnt="0"/>
      <dgm:spPr/>
    </dgm:pt>
    <dgm:pt modelId="{B8B9351C-857C-4BCD-838F-1CDCEF3024EF}" type="pres">
      <dgm:prSet presAssocID="{46D6D5F0-1EEA-40CD-9D38-A8A962A7319E}" presName="parentText" presStyleLbl="alignNode1" presStyleIdx="2" presStyleCnt="3">
        <dgm:presLayoutVars>
          <dgm:chMax val="1"/>
          <dgm:bulletEnabled val="1"/>
        </dgm:presLayoutVars>
      </dgm:prSet>
      <dgm:spPr/>
      <dgm:t>
        <a:bodyPr/>
        <a:lstStyle/>
        <a:p>
          <a:endParaRPr lang="es-MX"/>
        </a:p>
      </dgm:t>
    </dgm:pt>
    <dgm:pt modelId="{12EC55EF-B5B5-4D5F-9617-8BF88C9B85A0}" type="pres">
      <dgm:prSet presAssocID="{46D6D5F0-1EEA-40CD-9D38-A8A962A7319E}" presName="descendantText" presStyleLbl="alignAcc1" presStyleIdx="2" presStyleCnt="3">
        <dgm:presLayoutVars>
          <dgm:bulletEnabled val="1"/>
        </dgm:presLayoutVars>
      </dgm:prSet>
      <dgm:spPr/>
      <dgm:t>
        <a:bodyPr/>
        <a:lstStyle/>
        <a:p>
          <a:endParaRPr lang="es-MX"/>
        </a:p>
      </dgm:t>
    </dgm:pt>
  </dgm:ptLst>
  <dgm:cxnLst>
    <dgm:cxn modelId="{C8BA0865-6CFC-4474-9220-D8035BD010D6}" type="presOf" srcId="{B643A659-9320-4107-8DFA-FBD15F3444EA}" destId="{B44C56B9-5F7B-4B1E-8932-08F16ECEF0E7}" srcOrd="0" destOrd="0" presId="urn:microsoft.com/office/officeart/2005/8/layout/chevron2"/>
    <dgm:cxn modelId="{B37B4979-CDAC-4125-A467-05C25520A6A8}" type="presOf" srcId="{46D6D5F0-1EEA-40CD-9D38-A8A962A7319E}" destId="{B8B9351C-857C-4BCD-838F-1CDCEF3024EF}" srcOrd="0" destOrd="0" presId="urn:microsoft.com/office/officeart/2005/8/layout/chevron2"/>
    <dgm:cxn modelId="{ADF0D113-3C76-45A7-BACC-9C76224B50DC}" type="presOf" srcId="{748F6FAD-EFB3-4D04-8827-B29BB70694A9}" destId="{9F232B4B-8B77-46B9-980B-B433E1942023}" srcOrd="0" destOrd="0" presId="urn:microsoft.com/office/officeart/2005/8/layout/chevron2"/>
    <dgm:cxn modelId="{97655E18-210F-4552-9667-45870FE87304}" type="presOf" srcId="{A08ECC06-6832-404F-8779-67684A9BDD3E}" destId="{0CAEDA79-01AB-4FB9-8CA1-CFC76B3E979F}" srcOrd="0" destOrd="1" presId="urn:microsoft.com/office/officeart/2005/8/layout/chevron2"/>
    <dgm:cxn modelId="{D329A9C0-C8F3-4059-BA49-C263F700BE0D}" srcId="{46D6D5F0-1EEA-40CD-9D38-A8A962A7319E}" destId="{8FF6B16F-937E-443B-A89B-C65062A342BF}" srcOrd="0" destOrd="0" parTransId="{2344148A-AF9F-4DA3-85B7-5D156ECDBEC9}" sibTransId="{48686E63-1F67-4B10-BFCC-10AC9BE64B53}"/>
    <dgm:cxn modelId="{75FC53D8-3658-4DD8-BA5F-645071C9D31B}" type="presOf" srcId="{2E45F8E0-0C83-40A4-A165-7EC75FCFEDDF}" destId="{AF3E0850-5198-423A-A994-FACABD517CA0}" srcOrd="0" destOrd="0" presId="urn:microsoft.com/office/officeart/2005/8/layout/chevron2"/>
    <dgm:cxn modelId="{F1FBC05D-0A3B-4F68-988A-C46915BF7C58}" type="presOf" srcId="{43DE9527-3405-4CD0-8E16-A1488AF6AFD4}" destId="{0CAEDA79-01AB-4FB9-8CA1-CFC76B3E979F}" srcOrd="0" destOrd="0" presId="urn:microsoft.com/office/officeart/2005/8/layout/chevron2"/>
    <dgm:cxn modelId="{648243A9-6B0F-4612-82BD-5E956F61797E}" type="presOf" srcId="{8FF6B16F-937E-443B-A89B-C65062A342BF}" destId="{12EC55EF-B5B5-4D5F-9617-8BF88C9B85A0}" srcOrd="0" destOrd="0" presId="urn:microsoft.com/office/officeart/2005/8/layout/chevron2"/>
    <dgm:cxn modelId="{FA29AC97-2CC1-480A-A698-2F67DDB92A14}" srcId="{2E45F8E0-0C83-40A4-A165-7EC75FCFEDDF}" destId="{748F6FAD-EFB3-4D04-8827-B29BB70694A9}" srcOrd="0" destOrd="0" parTransId="{26C78D96-814F-41ED-87E5-35E824C1C6E2}" sibTransId="{2FB0EC5F-4EAF-4243-9470-A5BA11B0682D}"/>
    <dgm:cxn modelId="{DC5458E4-8656-4BBF-8B97-5124E4FAA524}" srcId="{4AE8A8FA-B7E5-4423-A7FE-074E28656390}" destId="{A08ECC06-6832-404F-8779-67684A9BDD3E}" srcOrd="1" destOrd="0" parTransId="{AE228B92-3990-436A-A534-1C8B19BC47CD}" sibTransId="{64AB8450-BBCB-4577-A3C5-C92F2BAB4F62}"/>
    <dgm:cxn modelId="{4CB8537F-FD40-4DD1-8D45-9BD381D3C801}" srcId="{B643A659-9320-4107-8DFA-FBD15F3444EA}" destId="{2E45F8E0-0C83-40A4-A165-7EC75FCFEDDF}" srcOrd="0" destOrd="0" parTransId="{FF843A85-2662-41C8-AC49-C8E17A7F7FEF}" sibTransId="{F38C55A9-2611-4277-9F0D-9215918601B6}"/>
    <dgm:cxn modelId="{E1E92DDA-9728-4901-9C0B-DAFCCB6204DE}" srcId="{B643A659-9320-4107-8DFA-FBD15F3444EA}" destId="{4AE8A8FA-B7E5-4423-A7FE-074E28656390}" srcOrd="1" destOrd="0" parTransId="{49E71E53-FDCF-49F4-9CC6-D5518133B673}" sibTransId="{349AA60A-A22B-4AE2-9365-23780DEE482C}"/>
    <dgm:cxn modelId="{7594D065-7F89-49E5-909C-92314C04C14F}" srcId="{B643A659-9320-4107-8DFA-FBD15F3444EA}" destId="{46D6D5F0-1EEA-40CD-9D38-A8A962A7319E}" srcOrd="2" destOrd="0" parTransId="{1C61184F-3EA3-4BA1-88D4-BC59182A0ABB}" sibTransId="{909CA1BC-78C7-468F-8DC6-9AC48548EEC7}"/>
    <dgm:cxn modelId="{88CEE91C-3D12-411F-B208-5B00636001F5}" type="presOf" srcId="{4AE8A8FA-B7E5-4423-A7FE-074E28656390}" destId="{512B8A4F-035D-470B-B452-D22130002B40}" srcOrd="0" destOrd="0" presId="urn:microsoft.com/office/officeart/2005/8/layout/chevron2"/>
    <dgm:cxn modelId="{3717F800-F8C2-40EA-A1C2-22241EAE6409}" srcId="{4AE8A8FA-B7E5-4423-A7FE-074E28656390}" destId="{43DE9527-3405-4CD0-8E16-A1488AF6AFD4}" srcOrd="0" destOrd="0" parTransId="{EE4E7DA5-D4B6-4E3B-B345-89F7750386DA}" sibTransId="{B1D72729-EFD9-4555-9169-7C5E69450990}"/>
    <dgm:cxn modelId="{A7400932-5CA3-4B39-B7D1-44D72B9286E2}" type="presParOf" srcId="{B44C56B9-5F7B-4B1E-8932-08F16ECEF0E7}" destId="{A5010699-DF66-4786-A64C-1017E1300579}" srcOrd="0" destOrd="0" presId="urn:microsoft.com/office/officeart/2005/8/layout/chevron2"/>
    <dgm:cxn modelId="{7D19E056-62A8-4ABA-9330-F0E427C6C136}" type="presParOf" srcId="{A5010699-DF66-4786-A64C-1017E1300579}" destId="{AF3E0850-5198-423A-A994-FACABD517CA0}" srcOrd="0" destOrd="0" presId="urn:microsoft.com/office/officeart/2005/8/layout/chevron2"/>
    <dgm:cxn modelId="{61D03F71-1C52-492C-9BF2-F67B5A133AF0}" type="presParOf" srcId="{A5010699-DF66-4786-A64C-1017E1300579}" destId="{9F232B4B-8B77-46B9-980B-B433E1942023}" srcOrd="1" destOrd="0" presId="urn:microsoft.com/office/officeart/2005/8/layout/chevron2"/>
    <dgm:cxn modelId="{3D0E0621-DA6C-4F29-8347-FE23B7508C37}" type="presParOf" srcId="{B44C56B9-5F7B-4B1E-8932-08F16ECEF0E7}" destId="{70371218-9D2F-4890-9006-764BF7D1EE4A}" srcOrd="1" destOrd="0" presId="urn:microsoft.com/office/officeart/2005/8/layout/chevron2"/>
    <dgm:cxn modelId="{F72D53C1-9C12-4F90-89AB-F09DF028BCB3}" type="presParOf" srcId="{B44C56B9-5F7B-4B1E-8932-08F16ECEF0E7}" destId="{1F558354-948F-48DE-AEBD-310EC34CA813}" srcOrd="2" destOrd="0" presId="urn:microsoft.com/office/officeart/2005/8/layout/chevron2"/>
    <dgm:cxn modelId="{00F78442-0396-481E-9BE2-85BC6AF1A4D2}" type="presParOf" srcId="{1F558354-948F-48DE-AEBD-310EC34CA813}" destId="{512B8A4F-035D-470B-B452-D22130002B40}" srcOrd="0" destOrd="0" presId="urn:microsoft.com/office/officeart/2005/8/layout/chevron2"/>
    <dgm:cxn modelId="{F5D743D7-766A-4A5B-83E2-E4BD7E483C38}" type="presParOf" srcId="{1F558354-948F-48DE-AEBD-310EC34CA813}" destId="{0CAEDA79-01AB-4FB9-8CA1-CFC76B3E979F}" srcOrd="1" destOrd="0" presId="urn:microsoft.com/office/officeart/2005/8/layout/chevron2"/>
    <dgm:cxn modelId="{DB1E6F19-761A-4D19-A6C7-6CEDB399B4E1}" type="presParOf" srcId="{B44C56B9-5F7B-4B1E-8932-08F16ECEF0E7}" destId="{76D6EA30-4F7F-40D1-881B-D57ACCB95EEC}" srcOrd="3" destOrd="0" presId="urn:microsoft.com/office/officeart/2005/8/layout/chevron2"/>
    <dgm:cxn modelId="{AA151D87-88C8-4F0E-9207-E2EF10C3AF86}" type="presParOf" srcId="{B44C56B9-5F7B-4B1E-8932-08F16ECEF0E7}" destId="{22065EED-E945-416C-9F34-C9D28AF5069B}" srcOrd="4" destOrd="0" presId="urn:microsoft.com/office/officeart/2005/8/layout/chevron2"/>
    <dgm:cxn modelId="{05B248AF-4261-4BEB-9E30-0A8F020EAFA6}" type="presParOf" srcId="{22065EED-E945-416C-9F34-C9D28AF5069B}" destId="{B8B9351C-857C-4BCD-838F-1CDCEF3024EF}" srcOrd="0" destOrd="0" presId="urn:microsoft.com/office/officeart/2005/8/layout/chevron2"/>
    <dgm:cxn modelId="{67E66F73-178B-433D-A595-EE3DDC9205EA}" type="presParOf" srcId="{22065EED-E945-416C-9F34-C9D28AF5069B}" destId="{12EC55EF-B5B5-4D5F-9617-8BF88C9B85A0}" srcOrd="1" destOrd="0" presId="urn:microsoft.com/office/officeart/2005/8/layout/chevron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643A659-9320-4107-8DFA-FBD15F3444EA}" type="doc">
      <dgm:prSet loTypeId="urn:microsoft.com/office/officeart/2005/8/layout/chevron2" loCatId="list" qsTypeId="urn:microsoft.com/office/officeart/2005/8/quickstyle/3d2" qsCatId="3D" csTypeId="urn:microsoft.com/office/officeart/2005/8/colors/accent1_3" csCatId="accent1" phldr="1"/>
      <dgm:spPr/>
      <dgm:t>
        <a:bodyPr/>
        <a:lstStyle/>
        <a:p>
          <a:endParaRPr lang="es-MX"/>
        </a:p>
      </dgm:t>
    </dgm:pt>
    <dgm:pt modelId="{2E45F8E0-0C83-40A4-A165-7EC75FCFEDDF}">
      <dgm:prSet phldrT="[Texto]">
        <dgm:style>
          <a:lnRef idx="0">
            <a:schemeClr val="accent3"/>
          </a:lnRef>
          <a:fillRef idx="3">
            <a:schemeClr val="accent3"/>
          </a:fillRef>
          <a:effectRef idx="3">
            <a:schemeClr val="accent3"/>
          </a:effectRef>
          <a:fontRef idx="minor">
            <a:schemeClr val="lt1"/>
          </a:fontRef>
        </dgm:style>
      </dgm:prSet>
      <dgm:spPr/>
      <dgm:t>
        <a:bodyPr/>
        <a:lstStyle/>
        <a:p>
          <a:r>
            <a:rPr lang="es-ES" dirty="0" smtClean="0"/>
            <a:t>Alfonso Nava Negrete</a:t>
          </a:r>
          <a:endParaRPr lang="es-MX" dirty="0"/>
        </a:p>
      </dgm:t>
    </dgm:pt>
    <dgm:pt modelId="{FF843A85-2662-41C8-AC49-C8E17A7F7FEF}" type="parTrans" cxnId="{4CB8537F-FD40-4DD1-8D45-9BD381D3C801}">
      <dgm:prSet/>
      <dgm:spPr/>
      <dgm:t>
        <a:bodyPr/>
        <a:lstStyle/>
        <a:p>
          <a:endParaRPr lang="es-MX"/>
        </a:p>
      </dgm:t>
    </dgm:pt>
    <dgm:pt modelId="{F38C55A9-2611-4277-9F0D-9215918601B6}" type="sibTrans" cxnId="{4CB8537F-FD40-4DD1-8D45-9BD381D3C801}">
      <dgm:prSet/>
      <dgm:spPr/>
      <dgm:t>
        <a:bodyPr/>
        <a:lstStyle/>
        <a:p>
          <a:endParaRPr lang="es-MX"/>
        </a:p>
      </dgm:t>
    </dgm:pt>
    <dgm:pt modelId="{748F6FAD-EFB3-4D04-8827-B29BB70694A9}">
      <dgm:prSet phldrT="[Texto]" custT="1"/>
      <dgm:spPr/>
      <dgm:t>
        <a:bodyPr/>
        <a:lstStyle/>
        <a:p>
          <a:pPr algn="just"/>
          <a:r>
            <a:rPr lang="es-ES" sz="1200" dirty="0" smtClean="0"/>
            <a:t>Justicia administrativa se refiere únicamente a la actuación de los tribunales administrativos o judiciales al resolver las controversias jurídicas  que se suscitan entre los particulares y autoridades administrativas, por las resoluciones que éstas últimas  dictan. Y no así, cuando la misma administración pública resuelve recursos administrativos. Pues existe una gran separación, mientras los tribunales ejercen una función jurisdiccional, la administración pública solo ejerce funciones administrativas</a:t>
          </a:r>
          <a:endParaRPr lang="es-MX" sz="1200" dirty="0"/>
        </a:p>
      </dgm:t>
    </dgm:pt>
    <dgm:pt modelId="{26C78D96-814F-41ED-87E5-35E824C1C6E2}" type="parTrans" cxnId="{FA29AC97-2CC1-480A-A698-2F67DDB92A14}">
      <dgm:prSet/>
      <dgm:spPr/>
      <dgm:t>
        <a:bodyPr/>
        <a:lstStyle/>
        <a:p>
          <a:endParaRPr lang="es-MX"/>
        </a:p>
      </dgm:t>
    </dgm:pt>
    <dgm:pt modelId="{2FB0EC5F-4EAF-4243-9470-A5BA11B0682D}" type="sibTrans" cxnId="{FA29AC97-2CC1-480A-A698-2F67DDB92A14}">
      <dgm:prSet/>
      <dgm:spPr/>
      <dgm:t>
        <a:bodyPr/>
        <a:lstStyle/>
        <a:p>
          <a:endParaRPr lang="es-MX"/>
        </a:p>
      </dgm:t>
    </dgm:pt>
    <dgm:pt modelId="{4AE8A8FA-B7E5-4423-A7FE-074E28656390}">
      <dgm:prSet phldrT="[Texto]">
        <dgm:style>
          <a:lnRef idx="1">
            <a:schemeClr val="accent3"/>
          </a:lnRef>
          <a:fillRef idx="3">
            <a:schemeClr val="accent3"/>
          </a:fillRef>
          <a:effectRef idx="2">
            <a:schemeClr val="accent3"/>
          </a:effectRef>
          <a:fontRef idx="minor">
            <a:schemeClr val="lt1"/>
          </a:fontRef>
        </dgm:style>
      </dgm:prSet>
      <dgm:spPr/>
      <dgm:t>
        <a:bodyPr/>
        <a:lstStyle/>
        <a:p>
          <a:r>
            <a:rPr lang="es-ES" dirty="0" smtClean="0"/>
            <a:t>Rafael  Martínez Morales </a:t>
          </a:r>
          <a:endParaRPr lang="es-MX" dirty="0"/>
        </a:p>
      </dgm:t>
    </dgm:pt>
    <dgm:pt modelId="{49E71E53-FDCF-49F4-9CC6-D5518133B673}" type="parTrans" cxnId="{E1E92DDA-9728-4901-9C0B-DAFCCB6204DE}">
      <dgm:prSet/>
      <dgm:spPr/>
      <dgm:t>
        <a:bodyPr/>
        <a:lstStyle/>
        <a:p>
          <a:endParaRPr lang="es-MX"/>
        </a:p>
      </dgm:t>
    </dgm:pt>
    <dgm:pt modelId="{349AA60A-A22B-4AE2-9365-23780DEE482C}" type="sibTrans" cxnId="{E1E92DDA-9728-4901-9C0B-DAFCCB6204DE}">
      <dgm:prSet/>
      <dgm:spPr/>
      <dgm:t>
        <a:bodyPr/>
        <a:lstStyle/>
        <a:p>
          <a:endParaRPr lang="es-MX"/>
        </a:p>
      </dgm:t>
    </dgm:pt>
    <dgm:pt modelId="{43DE9527-3405-4CD0-8E16-A1488AF6AFD4}">
      <dgm:prSet phldrT="[Texto]"/>
      <dgm:spPr/>
      <dgm:t>
        <a:bodyPr/>
        <a:lstStyle/>
        <a:p>
          <a:pPr algn="l"/>
          <a:endParaRPr lang="es-MX" dirty="0"/>
        </a:p>
      </dgm:t>
    </dgm:pt>
    <dgm:pt modelId="{EE4E7DA5-D4B6-4E3B-B345-89F7750386DA}" type="parTrans" cxnId="{3717F800-F8C2-40EA-A1C2-22241EAE6409}">
      <dgm:prSet/>
      <dgm:spPr/>
      <dgm:t>
        <a:bodyPr/>
        <a:lstStyle/>
        <a:p>
          <a:endParaRPr lang="es-MX"/>
        </a:p>
      </dgm:t>
    </dgm:pt>
    <dgm:pt modelId="{B1D72729-EFD9-4555-9169-7C5E69450990}" type="sibTrans" cxnId="{3717F800-F8C2-40EA-A1C2-22241EAE6409}">
      <dgm:prSet/>
      <dgm:spPr/>
      <dgm:t>
        <a:bodyPr/>
        <a:lstStyle/>
        <a:p>
          <a:endParaRPr lang="es-MX"/>
        </a:p>
      </dgm:t>
    </dgm:pt>
    <dgm:pt modelId="{46D6D5F0-1EEA-40CD-9D38-A8A962A7319E}">
      <dgm:prSet phldrT="[Texto]">
        <dgm:style>
          <a:lnRef idx="1">
            <a:schemeClr val="accent3"/>
          </a:lnRef>
          <a:fillRef idx="2">
            <a:schemeClr val="accent3"/>
          </a:fillRef>
          <a:effectRef idx="1">
            <a:schemeClr val="accent3"/>
          </a:effectRef>
          <a:fontRef idx="minor">
            <a:schemeClr val="dk1"/>
          </a:fontRef>
        </dgm:style>
      </dgm:prSet>
      <dgm:spPr/>
      <dgm:t>
        <a:bodyPr/>
        <a:lstStyle/>
        <a:p>
          <a:r>
            <a:rPr lang="es-ES" dirty="0" smtClean="0"/>
            <a:t> Héctor </a:t>
          </a:r>
          <a:r>
            <a:rPr lang="es-ES" dirty="0" err="1" smtClean="0"/>
            <a:t>Fix-Zamudio</a:t>
          </a:r>
          <a:r>
            <a:rPr lang="es-ES" dirty="0" smtClean="0"/>
            <a:t> </a:t>
          </a:r>
          <a:endParaRPr lang="es-MX" dirty="0"/>
        </a:p>
      </dgm:t>
    </dgm:pt>
    <dgm:pt modelId="{1C61184F-3EA3-4BA1-88D4-BC59182A0ABB}" type="parTrans" cxnId="{7594D065-7F89-49E5-909C-92314C04C14F}">
      <dgm:prSet/>
      <dgm:spPr/>
      <dgm:t>
        <a:bodyPr/>
        <a:lstStyle/>
        <a:p>
          <a:endParaRPr lang="es-MX"/>
        </a:p>
      </dgm:t>
    </dgm:pt>
    <dgm:pt modelId="{909CA1BC-78C7-468F-8DC6-9AC48548EEC7}" type="sibTrans" cxnId="{7594D065-7F89-49E5-909C-92314C04C14F}">
      <dgm:prSet/>
      <dgm:spPr/>
      <dgm:t>
        <a:bodyPr/>
        <a:lstStyle/>
        <a:p>
          <a:endParaRPr lang="es-MX"/>
        </a:p>
      </dgm:t>
    </dgm:pt>
    <dgm:pt modelId="{8FF6B16F-937E-443B-A89B-C65062A342BF}">
      <dgm:prSet phldrT="[Texto]"/>
      <dgm:spPr/>
      <dgm:t>
        <a:bodyPr/>
        <a:lstStyle/>
        <a:p>
          <a:pPr algn="just"/>
          <a:r>
            <a:rPr lang="es-ES" dirty="0" smtClean="0"/>
            <a:t>El instrumento de justicia administrativa que asume la mayor eficacia para la protección jurídica de los administrados es precisamente la jurisdicción administrativa</a:t>
          </a:r>
          <a:endParaRPr lang="es-MX" dirty="0"/>
        </a:p>
      </dgm:t>
    </dgm:pt>
    <dgm:pt modelId="{2344148A-AF9F-4DA3-85B7-5D156ECDBEC9}" type="parTrans" cxnId="{D329A9C0-C8F3-4059-BA49-C263F700BE0D}">
      <dgm:prSet/>
      <dgm:spPr/>
      <dgm:t>
        <a:bodyPr/>
        <a:lstStyle/>
        <a:p>
          <a:endParaRPr lang="es-MX"/>
        </a:p>
      </dgm:t>
    </dgm:pt>
    <dgm:pt modelId="{48686E63-1F67-4B10-BFCC-10AC9BE64B53}" type="sibTrans" cxnId="{D329A9C0-C8F3-4059-BA49-C263F700BE0D}">
      <dgm:prSet/>
      <dgm:spPr/>
      <dgm:t>
        <a:bodyPr/>
        <a:lstStyle/>
        <a:p>
          <a:endParaRPr lang="es-MX"/>
        </a:p>
      </dgm:t>
    </dgm:pt>
    <dgm:pt modelId="{B1F35116-F4F4-426D-942C-7320C922BA22}">
      <dgm:prSet/>
      <dgm:spPr/>
      <dgm:t>
        <a:bodyPr/>
        <a:lstStyle/>
        <a:p>
          <a:pPr algn="just"/>
          <a:r>
            <a:rPr lang="es-ES" dirty="0" smtClean="0"/>
            <a:t>Se esta en presencia de la justicia administrativa cuando un órgano administrativo resuelve un conflicto que implica un derecho subjetivo. </a:t>
          </a:r>
          <a:endParaRPr lang="es-MX" dirty="0"/>
        </a:p>
      </dgm:t>
    </dgm:pt>
    <dgm:pt modelId="{3DB92BC7-AB16-4AE7-AF80-28E62FCD60AB}" type="parTrans" cxnId="{8676A3AF-337E-4C09-8D24-C3938DB434E3}">
      <dgm:prSet/>
      <dgm:spPr/>
      <dgm:t>
        <a:bodyPr/>
        <a:lstStyle/>
        <a:p>
          <a:endParaRPr lang="es-MX"/>
        </a:p>
      </dgm:t>
    </dgm:pt>
    <dgm:pt modelId="{FB4A4797-755E-447D-AA67-0FC6D249BAFA}" type="sibTrans" cxnId="{8676A3AF-337E-4C09-8D24-C3938DB434E3}">
      <dgm:prSet/>
      <dgm:spPr/>
      <dgm:t>
        <a:bodyPr/>
        <a:lstStyle/>
        <a:p>
          <a:endParaRPr lang="es-MX"/>
        </a:p>
      </dgm:t>
    </dgm:pt>
    <dgm:pt modelId="{8FDF0204-B0A9-4E16-94B0-0E308420898B}">
      <dgm:prSet/>
      <dgm:spPr/>
      <dgm:t>
        <a:bodyPr/>
        <a:lstStyle/>
        <a:p>
          <a:pPr algn="l"/>
          <a:endParaRPr lang="es-MX" dirty="0"/>
        </a:p>
      </dgm:t>
    </dgm:pt>
    <dgm:pt modelId="{7AEAA644-0D3F-4601-9BBD-22E840FB4133}" type="parTrans" cxnId="{CEF16D6A-090D-468E-8865-78F225A92174}">
      <dgm:prSet/>
      <dgm:spPr/>
      <dgm:t>
        <a:bodyPr/>
        <a:lstStyle/>
        <a:p>
          <a:endParaRPr lang="es-MX"/>
        </a:p>
      </dgm:t>
    </dgm:pt>
    <dgm:pt modelId="{163C720F-9708-4651-AF6B-DF5DB9C74E97}" type="sibTrans" cxnId="{CEF16D6A-090D-468E-8865-78F225A92174}">
      <dgm:prSet/>
      <dgm:spPr/>
      <dgm:t>
        <a:bodyPr/>
        <a:lstStyle/>
        <a:p>
          <a:endParaRPr lang="es-MX"/>
        </a:p>
      </dgm:t>
    </dgm:pt>
    <dgm:pt modelId="{B44C56B9-5F7B-4B1E-8932-08F16ECEF0E7}" type="pres">
      <dgm:prSet presAssocID="{B643A659-9320-4107-8DFA-FBD15F3444EA}" presName="linearFlow" presStyleCnt="0">
        <dgm:presLayoutVars>
          <dgm:dir/>
          <dgm:animLvl val="lvl"/>
          <dgm:resizeHandles val="exact"/>
        </dgm:presLayoutVars>
      </dgm:prSet>
      <dgm:spPr/>
      <dgm:t>
        <a:bodyPr/>
        <a:lstStyle/>
        <a:p>
          <a:endParaRPr lang="es-ES"/>
        </a:p>
      </dgm:t>
    </dgm:pt>
    <dgm:pt modelId="{A5010699-DF66-4786-A64C-1017E1300579}" type="pres">
      <dgm:prSet presAssocID="{2E45F8E0-0C83-40A4-A165-7EC75FCFEDDF}" presName="composite" presStyleCnt="0"/>
      <dgm:spPr/>
    </dgm:pt>
    <dgm:pt modelId="{AF3E0850-5198-423A-A994-FACABD517CA0}" type="pres">
      <dgm:prSet presAssocID="{2E45F8E0-0C83-40A4-A165-7EC75FCFEDDF}" presName="parentText" presStyleLbl="alignNode1" presStyleIdx="0" presStyleCnt="3">
        <dgm:presLayoutVars>
          <dgm:chMax val="1"/>
          <dgm:bulletEnabled val="1"/>
        </dgm:presLayoutVars>
      </dgm:prSet>
      <dgm:spPr/>
      <dgm:t>
        <a:bodyPr/>
        <a:lstStyle/>
        <a:p>
          <a:endParaRPr lang="es-MX"/>
        </a:p>
      </dgm:t>
    </dgm:pt>
    <dgm:pt modelId="{9F232B4B-8B77-46B9-980B-B433E1942023}" type="pres">
      <dgm:prSet presAssocID="{2E45F8E0-0C83-40A4-A165-7EC75FCFEDDF}" presName="descendantText" presStyleLbl="alignAcc1" presStyleIdx="0" presStyleCnt="3">
        <dgm:presLayoutVars>
          <dgm:bulletEnabled val="1"/>
        </dgm:presLayoutVars>
      </dgm:prSet>
      <dgm:spPr/>
      <dgm:t>
        <a:bodyPr/>
        <a:lstStyle/>
        <a:p>
          <a:endParaRPr lang="es-MX"/>
        </a:p>
      </dgm:t>
    </dgm:pt>
    <dgm:pt modelId="{70371218-9D2F-4890-9006-764BF7D1EE4A}" type="pres">
      <dgm:prSet presAssocID="{F38C55A9-2611-4277-9F0D-9215918601B6}" presName="sp" presStyleCnt="0"/>
      <dgm:spPr/>
    </dgm:pt>
    <dgm:pt modelId="{1F558354-948F-48DE-AEBD-310EC34CA813}" type="pres">
      <dgm:prSet presAssocID="{4AE8A8FA-B7E5-4423-A7FE-074E28656390}" presName="composite" presStyleCnt="0"/>
      <dgm:spPr/>
    </dgm:pt>
    <dgm:pt modelId="{512B8A4F-035D-470B-B452-D22130002B40}" type="pres">
      <dgm:prSet presAssocID="{4AE8A8FA-B7E5-4423-A7FE-074E28656390}" presName="parentText" presStyleLbl="alignNode1" presStyleIdx="1" presStyleCnt="3">
        <dgm:presLayoutVars>
          <dgm:chMax val="1"/>
          <dgm:bulletEnabled val="1"/>
        </dgm:presLayoutVars>
      </dgm:prSet>
      <dgm:spPr/>
      <dgm:t>
        <a:bodyPr/>
        <a:lstStyle/>
        <a:p>
          <a:endParaRPr lang="es-MX"/>
        </a:p>
      </dgm:t>
    </dgm:pt>
    <dgm:pt modelId="{0CAEDA79-01AB-4FB9-8CA1-CFC76B3E979F}" type="pres">
      <dgm:prSet presAssocID="{4AE8A8FA-B7E5-4423-A7FE-074E28656390}" presName="descendantText" presStyleLbl="alignAcc1" presStyleIdx="1" presStyleCnt="3">
        <dgm:presLayoutVars>
          <dgm:bulletEnabled val="1"/>
        </dgm:presLayoutVars>
      </dgm:prSet>
      <dgm:spPr/>
      <dgm:t>
        <a:bodyPr/>
        <a:lstStyle/>
        <a:p>
          <a:endParaRPr lang="es-MX"/>
        </a:p>
      </dgm:t>
    </dgm:pt>
    <dgm:pt modelId="{76D6EA30-4F7F-40D1-881B-D57ACCB95EEC}" type="pres">
      <dgm:prSet presAssocID="{349AA60A-A22B-4AE2-9365-23780DEE482C}" presName="sp" presStyleCnt="0"/>
      <dgm:spPr/>
    </dgm:pt>
    <dgm:pt modelId="{22065EED-E945-416C-9F34-C9D28AF5069B}" type="pres">
      <dgm:prSet presAssocID="{46D6D5F0-1EEA-40CD-9D38-A8A962A7319E}" presName="composite" presStyleCnt="0"/>
      <dgm:spPr/>
    </dgm:pt>
    <dgm:pt modelId="{B8B9351C-857C-4BCD-838F-1CDCEF3024EF}" type="pres">
      <dgm:prSet presAssocID="{46D6D5F0-1EEA-40CD-9D38-A8A962A7319E}" presName="parentText" presStyleLbl="alignNode1" presStyleIdx="2" presStyleCnt="3" custLinFactNeighborX="-1352" custLinFactNeighborY="3596">
        <dgm:presLayoutVars>
          <dgm:chMax val="1"/>
          <dgm:bulletEnabled val="1"/>
        </dgm:presLayoutVars>
      </dgm:prSet>
      <dgm:spPr/>
      <dgm:t>
        <a:bodyPr/>
        <a:lstStyle/>
        <a:p>
          <a:endParaRPr lang="es-MX"/>
        </a:p>
      </dgm:t>
    </dgm:pt>
    <dgm:pt modelId="{12EC55EF-B5B5-4D5F-9617-8BF88C9B85A0}" type="pres">
      <dgm:prSet presAssocID="{46D6D5F0-1EEA-40CD-9D38-A8A962A7319E}" presName="descendantText" presStyleLbl="alignAcc1" presStyleIdx="2" presStyleCnt="3">
        <dgm:presLayoutVars>
          <dgm:bulletEnabled val="1"/>
        </dgm:presLayoutVars>
      </dgm:prSet>
      <dgm:spPr/>
      <dgm:t>
        <a:bodyPr/>
        <a:lstStyle/>
        <a:p>
          <a:endParaRPr lang="es-MX"/>
        </a:p>
      </dgm:t>
    </dgm:pt>
  </dgm:ptLst>
  <dgm:cxnLst>
    <dgm:cxn modelId="{89A80DCC-F851-46EE-B4BC-404523AC5606}" type="presOf" srcId="{46D6D5F0-1EEA-40CD-9D38-A8A962A7319E}" destId="{B8B9351C-857C-4BCD-838F-1CDCEF3024EF}" srcOrd="0" destOrd="0" presId="urn:microsoft.com/office/officeart/2005/8/layout/chevron2"/>
    <dgm:cxn modelId="{D329A9C0-C8F3-4059-BA49-C263F700BE0D}" srcId="{46D6D5F0-1EEA-40CD-9D38-A8A962A7319E}" destId="{8FF6B16F-937E-443B-A89B-C65062A342BF}" srcOrd="0" destOrd="0" parTransId="{2344148A-AF9F-4DA3-85B7-5D156ECDBEC9}" sibTransId="{48686E63-1F67-4B10-BFCC-10AC9BE64B53}"/>
    <dgm:cxn modelId="{8676A3AF-337E-4C09-8D24-C3938DB434E3}" srcId="{4AE8A8FA-B7E5-4423-A7FE-074E28656390}" destId="{B1F35116-F4F4-426D-942C-7320C922BA22}" srcOrd="1" destOrd="0" parTransId="{3DB92BC7-AB16-4AE7-AF80-28E62FCD60AB}" sibTransId="{FB4A4797-755E-447D-AA67-0FC6D249BAFA}"/>
    <dgm:cxn modelId="{5D38B01E-AA10-4090-B8D3-98499ACE5B61}" type="presOf" srcId="{8FF6B16F-937E-443B-A89B-C65062A342BF}" destId="{12EC55EF-B5B5-4D5F-9617-8BF88C9B85A0}" srcOrd="0" destOrd="0" presId="urn:microsoft.com/office/officeart/2005/8/layout/chevron2"/>
    <dgm:cxn modelId="{179AC311-F1D4-44E2-A974-DE226814159B}" type="presOf" srcId="{4AE8A8FA-B7E5-4423-A7FE-074E28656390}" destId="{512B8A4F-035D-470B-B452-D22130002B40}" srcOrd="0" destOrd="0" presId="urn:microsoft.com/office/officeart/2005/8/layout/chevron2"/>
    <dgm:cxn modelId="{193AD526-0E89-4FFB-9B05-0F3C7CCEC66A}" type="presOf" srcId="{8FDF0204-B0A9-4E16-94B0-0E308420898B}" destId="{0CAEDA79-01AB-4FB9-8CA1-CFC76B3E979F}" srcOrd="0" destOrd="2" presId="urn:microsoft.com/office/officeart/2005/8/layout/chevron2"/>
    <dgm:cxn modelId="{FA29AC97-2CC1-480A-A698-2F67DDB92A14}" srcId="{2E45F8E0-0C83-40A4-A165-7EC75FCFEDDF}" destId="{748F6FAD-EFB3-4D04-8827-B29BB70694A9}" srcOrd="0" destOrd="0" parTransId="{26C78D96-814F-41ED-87E5-35E824C1C6E2}" sibTransId="{2FB0EC5F-4EAF-4243-9470-A5BA11B0682D}"/>
    <dgm:cxn modelId="{4CB8537F-FD40-4DD1-8D45-9BD381D3C801}" srcId="{B643A659-9320-4107-8DFA-FBD15F3444EA}" destId="{2E45F8E0-0C83-40A4-A165-7EC75FCFEDDF}" srcOrd="0" destOrd="0" parTransId="{FF843A85-2662-41C8-AC49-C8E17A7F7FEF}" sibTransId="{F38C55A9-2611-4277-9F0D-9215918601B6}"/>
    <dgm:cxn modelId="{228D1BE6-DC67-4A55-BF31-173535B55596}" type="presOf" srcId="{2E45F8E0-0C83-40A4-A165-7EC75FCFEDDF}" destId="{AF3E0850-5198-423A-A994-FACABD517CA0}" srcOrd="0" destOrd="0" presId="urn:microsoft.com/office/officeart/2005/8/layout/chevron2"/>
    <dgm:cxn modelId="{7A043C17-CCF9-46BC-B60E-4F8A8745CC3C}" type="presOf" srcId="{748F6FAD-EFB3-4D04-8827-B29BB70694A9}" destId="{9F232B4B-8B77-46B9-980B-B433E1942023}" srcOrd="0" destOrd="0" presId="urn:microsoft.com/office/officeart/2005/8/layout/chevron2"/>
    <dgm:cxn modelId="{50C6B0BE-F12E-40D1-AE77-B3F372F29487}" type="presOf" srcId="{B643A659-9320-4107-8DFA-FBD15F3444EA}" destId="{B44C56B9-5F7B-4B1E-8932-08F16ECEF0E7}" srcOrd="0" destOrd="0" presId="urn:microsoft.com/office/officeart/2005/8/layout/chevron2"/>
    <dgm:cxn modelId="{E1E92DDA-9728-4901-9C0B-DAFCCB6204DE}" srcId="{B643A659-9320-4107-8DFA-FBD15F3444EA}" destId="{4AE8A8FA-B7E5-4423-A7FE-074E28656390}" srcOrd="1" destOrd="0" parTransId="{49E71E53-FDCF-49F4-9CC6-D5518133B673}" sibTransId="{349AA60A-A22B-4AE2-9365-23780DEE482C}"/>
    <dgm:cxn modelId="{64C123EC-D3DB-42BC-9272-21550CDCD108}" type="presOf" srcId="{43DE9527-3405-4CD0-8E16-A1488AF6AFD4}" destId="{0CAEDA79-01AB-4FB9-8CA1-CFC76B3E979F}" srcOrd="0" destOrd="0" presId="urn:microsoft.com/office/officeart/2005/8/layout/chevron2"/>
    <dgm:cxn modelId="{7594D065-7F89-49E5-909C-92314C04C14F}" srcId="{B643A659-9320-4107-8DFA-FBD15F3444EA}" destId="{46D6D5F0-1EEA-40CD-9D38-A8A962A7319E}" srcOrd="2" destOrd="0" parTransId="{1C61184F-3EA3-4BA1-88D4-BC59182A0ABB}" sibTransId="{909CA1BC-78C7-468F-8DC6-9AC48548EEC7}"/>
    <dgm:cxn modelId="{FCB568C7-7D31-4552-8691-F50680A97667}" type="presOf" srcId="{B1F35116-F4F4-426D-942C-7320C922BA22}" destId="{0CAEDA79-01AB-4FB9-8CA1-CFC76B3E979F}" srcOrd="0" destOrd="1" presId="urn:microsoft.com/office/officeart/2005/8/layout/chevron2"/>
    <dgm:cxn modelId="{3717F800-F8C2-40EA-A1C2-22241EAE6409}" srcId="{4AE8A8FA-B7E5-4423-A7FE-074E28656390}" destId="{43DE9527-3405-4CD0-8E16-A1488AF6AFD4}" srcOrd="0" destOrd="0" parTransId="{EE4E7DA5-D4B6-4E3B-B345-89F7750386DA}" sibTransId="{B1D72729-EFD9-4555-9169-7C5E69450990}"/>
    <dgm:cxn modelId="{CEF16D6A-090D-468E-8865-78F225A92174}" srcId="{4AE8A8FA-B7E5-4423-A7FE-074E28656390}" destId="{8FDF0204-B0A9-4E16-94B0-0E308420898B}" srcOrd="2" destOrd="0" parTransId="{7AEAA644-0D3F-4601-9BBD-22E840FB4133}" sibTransId="{163C720F-9708-4651-AF6B-DF5DB9C74E97}"/>
    <dgm:cxn modelId="{69F152BF-913C-42C1-AFC8-9E2F5CBF0C23}" type="presParOf" srcId="{B44C56B9-5F7B-4B1E-8932-08F16ECEF0E7}" destId="{A5010699-DF66-4786-A64C-1017E1300579}" srcOrd="0" destOrd="0" presId="urn:microsoft.com/office/officeart/2005/8/layout/chevron2"/>
    <dgm:cxn modelId="{EC63325D-7CD8-4142-B30B-AC45A9A94ED8}" type="presParOf" srcId="{A5010699-DF66-4786-A64C-1017E1300579}" destId="{AF3E0850-5198-423A-A994-FACABD517CA0}" srcOrd="0" destOrd="0" presId="urn:microsoft.com/office/officeart/2005/8/layout/chevron2"/>
    <dgm:cxn modelId="{F44662BD-4D31-44D3-9DB1-A5E759C232D8}" type="presParOf" srcId="{A5010699-DF66-4786-A64C-1017E1300579}" destId="{9F232B4B-8B77-46B9-980B-B433E1942023}" srcOrd="1" destOrd="0" presId="urn:microsoft.com/office/officeart/2005/8/layout/chevron2"/>
    <dgm:cxn modelId="{EB6FAEFE-4477-4563-87E0-D484506CB856}" type="presParOf" srcId="{B44C56B9-5F7B-4B1E-8932-08F16ECEF0E7}" destId="{70371218-9D2F-4890-9006-764BF7D1EE4A}" srcOrd="1" destOrd="0" presId="urn:microsoft.com/office/officeart/2005/8/layout/chevron2"/>
    <dgm:cxn modelId="{D1176183-BF49-483A-B51F-F57A33D731C6}" type="presParOf" srcId="{B44C56B9-5F7B-4B1E-8932-08F16ECEF0E7}" destId="{1F558354-948F-48DE-AEBD-310EC34CA813}" srcOrd="2" destOrd="0" presId="urn:microsoft.com/office/officeart/2005/8/layout/chevron2"/>
    <dgm:cxn modelId="{29EA0ED5-4166-45D9-A1C8-043F116645BE}" type="presParOf" srcId="{1F558354-948F-48DE-AEBD-310EC34CA813}" destId="{512B8A4F-035D-470B-B452-D22130002B40}" srcOrd="0" destOrd="0" presId="urn:microsoft.com/office/officeart/2005/8/layout/chevron2"/>
    <dgm:cxn modelId="{AC63CDED-2944-423F-B92C-F74F7F34E1BF}" type="presParOf" srcId="{1F558354-948F-48DE-AEBD-310EC34CA813}" destId="{0CAEDA79-01AB-4FB9-8CA1-CFC76B3E979F}" srcOrd="1" destOrd="0" presId="urn:microsoft.com/office/officeart/2005/8/layout/chevron2"/>
    <dgm:cxn modelId="{2C6E1F38-C96C-4B38-B29D-F8B4F500C9D8}" type="presParOf" srcId="{B44C56B9-5F7B-4B1E-8932-08F16ECEF0E7}" destId="{76D6EA30-4F7F-40D1-881B-D57ACCB95EEC}" srcOrd="3" destOrd="0" presId="urn:microsoft.com/office/officeart/2005/8/layout/chevron2"/>
    <dgm:cxn modelId="{D5D260C6-0A02-4E4D-BB07-C56BD400B851}" type="presParOf" srcId="{B44C56B9-5F7B-4B1E-8932-08F16ECEF0E7}" destId="{22065EED-E945-416C-9F34-C9D28AF5069B}" srcOrd="4" destOrd="0" presId="urn:microsoft.com/office/officeart/2005/8/layout/chevron2"/>
    <dgm:cxn modelId="{B49B6084-E8AC-4AE3-A64B-6921FDF1A532}" type="presParOf" srcId="{22065EED-E945-416C-9F34-C9D28AF5069B}" destId="{B8B9351C-857C-4BCD-838F-1CDCEF3024EF}" srcOrd="0" destOrd="0" presId="urn:microsoft.com/office/officeart/2005/8/layout/chevron2"/>
    <dgm:cxn modelId="{F2C56BDB-A7F7-4C2E-A386-B40D3E9FCDE9}" type="presParOf" srcId="{22065EED-E945-416C-9F34-C9D28AF5069B}" destId="{12EC55EF-B5B5-4D5F-9617-8BF88C9B85A0}" srcOrd="1" destOrd="0" presId="urn:microsoft.com/office/officeart/2005/8/layout/chevron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46583D8-F2E7-4A92-A9E3-D302C7E99AB3}" type="doc">
      <dgm:prSet loTypeId="urn:microsoft.com/office/officeart/2005/8/layout/radial2" loCatId="relationship" qsTypeId="urn:microsoft.com/office/officeart/2005/8/quickstyle/3d1" qsCatId="3D" csTypeId="urn:microsoft.com/office/officeart/2005/8/colors/accent6_5" csCatId="accent6" phldr="1"/>
      <dgm:spPr/>
      <dgm:t>
        <a:bodyPr/>
        <a:lstStyle/>
        <a:p>
          <a:endParaRPr lang="es-MX"/>
        </a:p>
      </dgm:t>
    </dgm:pt>
    <dgm:pt modelId="{9B40DD43-152D-4CC3-8040-4E5D6D38BCDE}">
      <dgm:prSet phldrT="[Texto]" custT="1"/>
      <dgm:spPr/>
      <dgm:t>
        <a:bodyPr/>
        <a:lstStyle/>
        <a:p>
          <a:r>
            <a:rPr lang="es-ES" sz="2800" dirty="0" smtClean="0"/>
            <a:t>Ordinario:</a:t>
          </a:r>
        </a:p>
        <a:p>
          <a:r>
            <a:rPr lang="es-ES" sz="2100" dirty="0" smtClean="0"/>
            <a:t>*CPEUM</a:t>
          </a:r>
        </a:p>
        <a:p>
          <a:r>
            <a:rPr lang="es-ES" sz="2100" dirty="0" smtClean="0"/>
            <a:t>*LFPCA</a:t>
          </a:r>
        </a:p>
        <a:p>
          <a:r>
            <a:rPr lang="es-ES" sz="2100" dirty="0" smtClean="0"/>
            <a:t>*LOTFJFA</a:t>
          </a:r>
        </a:p>
        <a:p>
          <a:r>
            <a:rPr lang="es-ES" sz="2100" dirty="0" smtClean="0"/>
            <a:t>*RTFJFA</a:t>
          </a:r>
        </a:p>
        <a:p>
          <a:r>
            <a:rPr lang="es-ES" sz="2100" dirty="0" smtClean="0"/>
            <a:t>*OTROS</a:t>
          </a:r>
          <a:endParaRPr lang="es-MX" sz="2100" dirty="0"/>
        </a:p>
      </dgm:t>
    </dgm:pt>
    <dgm:pt modelId="{2CE2060D-E71C-4720-9E22-ECB5453B5275}" type="parTrans" cxnId="{4A1E409C-51A1-4300-881F-78FF600B910E}">
      <dgm:prSet/>
      <dgm:spPr/>
      <dgm:t>
        <a:bodyPr/>
        <a:lstStyle/>
        <a:p>
          <a:endParaRPr lang="es-MX"/>
        </a:p>
      </dgm:t>
    </dgm:pt>
    <dgm:pt modelId="{B32D404E-6DF8-40BB-8AE4-CD7127B84934}" type="sibTrans" cxnId="{4A1E409C-51A1-4300-881F-78FF600B910E}">
      <dgm:prSet/>
      <dgm:spPr/>
      <dgm:t>
        <a:bodyPr/>
        <a:lstStyle/>
        <a:p>
          <a:endParaRPr lang="es-MX"/>
        </a:p>
      </dgm:t>
    </dgm:pt>
    <dgm:pt modelId="{603F5C7A-44CD-449A-8A93-1F46196610CE}">
      <dgm:prSet custT="1"/>
      <dgm:spPr/>
      <dgm:t>
        <a:bodyPr/>
        <a:lstStyle/>
        <a:p>
          <a:r>
            <a:rPr lang="es-ES" sz="3200" dirty="0" smtClean="0"/>
            <a:t>Supletoria:</a:t>
          </a:r>
        </a:p>
        <a:p>
          <a:r>
            <a:rPr lang="es-ES" sz="2000" dirty="0" smtClean="0"/>
            <a:t>*Código Federal de procedimientos Civiles</a:t>
          </a:r>
          <a:endParaRPr lang="es-MX" sz="2000" dirty="0"/>
        </a:p>
      </dgm:t>
    </dgm:pt>
    <dgm:pt modelId="{C2BF5BF0-33FE-4CE2-8F56-B62437846979}" type="parTrans" cxnId="{C26B09DF-6B2B-4E1D-8425-98E0561D39F6}">
      <dgm:prSet/>
      <dgm:spPr/>
      <dgm:t>
        <a:bodyPr/>
        <a:lstStyle/>
        <a:p>
          <a:endParaRPr lang="es-MX"/>
        </a:p>
      </dgm:t>
    </dgm:pt>
    <dgm:pt modelId="{0008D90D-32C5-4B1B-BC5B-9351377E4423}" type="sibTrans" cxnId="{C26B09DF-6B2B-4E1D-8425-98E0561D39F6}">
      <dgm:prSet/>
      <dgm:spPr/>
      <dgm:t>
        <a:bodyPr/>
        <a:lstStyle/>
        <a:p>
          <a:endParaRPr lang="es-MX"/>
        </a:p>
      </dgm:t>
    </dgm:pt>
    <dgm:pt modelId="{3B10AB32-F4CE-4C83-BFA1-64CFEFDBB6DD}" type="pres">
      <dgm:prSet presAssocID="{C46583D8-F2E7-4A92-A9E3-D302C7E99AB3}" presName="composite" presStyleCnt="0">
        <dgm:presLayoutVars>
          <dgm:chMax val="5"/>
          <dgm:dir/>
          <dgm:animLvl val="ctr"/>
          <dgm:resizeHandles val="exact"/>
        </dgm:presLayoutVars>
      </dgm:prSet>
      <dgm:spPr/>
      <dgm:t>
        <a:bodyPr/>
        <a:lstStyle/>
        <a:p>
          <a:endParaRPr lang="es-MX"/>
        </a:p>
      </dgm:t>
    </dgm:pt>
    <dgm:pt modelId="{8D112197-D8D4-49BA-8366-371B9B6FDE77}" type="pres">
      <dgm:prSet presAssocID="{C46583D8-F2E7-4A92-A9E3-D302C7E99AB3}" presName="cycle" presStyleCnt="0"/>
      <dgm:spPr/>
    </dgm:pt>
    <dgm:pt modelId="{E22F1548-9FAB-44A4-825D-B97BDABF0839}" type="pres">
      <dgm:prSet presAssocID="{C46583D8-F2E7-4A92-A9E3-D302C7E99AB3}" presName="centerShape" presStyleCnt="0"/>
      <dgm:spPr/>
    </dgm:pt>
    <dgm:pt modelId="{FF4F5944-20B8-47D8-A8D3-29C9EA051ABD}" type="pres">
      <dgm:prSet presAssocID="{C46583D8-F2E7-4A92-A9E3-D302C7E99AB3}" presName="connSite" presStyleLbl="node1" presStyleIdx="0" presStyleCnt="3"/>
      <dgm:spPr/>
    </dgm:pt>
    <dgm:pt modelId="{71E39597-FED7-45AD-BA7C-73D828F163AF}" type="pres">
      <dgm:prSet presAssocID="{C46583D8-F2E7-4A92-A9E3-D302C7E99AB3}" presName="visible" presStyleLbl="node1" presStyleIdx="0" presStyleCnt="3" custScaleX="121851" custScaleY="110910" custLinFactNeighborX="2639" custLinFactNeighborY="3224"/>
      <dgm:spPr>
        <a:blipFill rotWithShape="1">
          <a:blip xmlns:r="http://schemas.openxmlformats.org/officeDocument/2006/relationships" r:embed="rId1"/>
          <a:stretch>
            <a:fillRect/>
          </a:stretch>
        </a:blipFill>
      </dgm:spPr>
      <dgm:t>
        <a:bodyPr/>
        <a:lstStyle/>
        <a:p>
          <a:endParaRPr lang="es-MX"/>
        </a:p>
      </dgm:t>
    </dgm:pt>
    <dgm:pt modelId="{95C741D5-97D5-4FC0-898B-975BBC9E8000}" type="pres">
      <dgm:prSet presAssocID="{2CE2060D-E71C-4720-9E22-ECB5453B5275}" presName="Name25" presStyleLbl="parChTrans1D1" presStyleIdx="0" presStyleCnt="2"/>
      <dgm:spPr/>
      <dgm:t>
        <a:bodyPr/>
        <a:lstStyle/>
        <a:p>
          <a:endParaRPr lang="es-MX"/>
        </a:p>
      </dgm:t>
    </dgm:pt>
    <dgm:pt modelId="{0AB267C0-12D7-4568-8576-AF424F0D389C}" type="pres">
      <dgm:prSet presAssocID="{9B40DD43-152D-4CC3-8040-4E5D6D38BCDE}" presName="node" presStyleCnt="0"/>
      <dgm:spPr/>
    </dgm:pt>
    <dgm:pt modelId="{88851BF1-2C67-4A4F-9AB4-54AA55C0BADD}" type="pres">
      <dgm:prSet presAssocID="{9B40DD43-152D-4CC3-8040-4E5D6D38BCDE}" presName="parentNode" presStyleLbl="node1" presStyleIdx="1" presStyleCnt="3" custScaleX="227516" custScaleY="167328" custLinFactX="21294" custLinFactNeighborX="100000" custLinFactNeighborY="-11143">
        <dgm:presLayoutVars>
          <dgm:chMax val="1"/>
          <dgm:bulletEnabled val="1"/>
        </dgm:presLayoutVars>
      </dgm:prSet>
      <dgm:spPr/>
      <dgm:t>
        <a:bodyPr/>
        <a:lstStyle/>
        <a:p>
          <a:endParaRPr lang="es-MX"/>
        </a:p>
      </dgm:t>
    </dgm:pt>
    <dgm:pt modelId="{B619B9EE-313D-443A-B3DE-AF5113C34EE6}" type="pres">
      <dgm:prSet presAssocID="{9B40DD43-152D-4CC3-8040-4E5D6D38BCDE}" presName="childNode" presStyleLbl="revTx" presStyleIdx="0" presStyleCnt="0">
        <dgm:presLayoutVars>
          <dgm:bulletEnabled val="1"/>
        </dgm:presLayoutVars>
      </dgm:prSet>
      <dgm:spPr/>
      <dgm:t>
        <a:bodyPr/>
        <a:lstStyle/>
        <a:p>
          <a:endParaRPr lang="es-MX"/>
        </a:p>
      </dgm:t>
    </dgm:pt>
    <dgm:pt modelId="{1BB7D1DE-B34C-40C0-B758-022036441F00}" type="pres">
      <dgm:prSet presAssocID="{C2BF5BF0-33FE-4CE2-8F56-B62437846979}" presName="Name25" presStyleLbl="parChTrans1D1" presStyleIdx="1" presStyleCnt="2"/>
      <dgm:spPr/>
      <dgm:t>
        <a:bodyPr/>
        <a:lstStyle/>
        <a:p>
          <a:endParaRPr lang="es-MX"/>
        </a:p>
      </dgm:t>
    </dgm:pt>
    <dgm:pt modelId="{7C592EE1-B42D-4168-8D97-B96354700719}" type="pres">
      <dgm:prSet presAssocID="{603F5C7A-44CD-449A-8A93-1F46196610CE}" presName="node" presStyleCnt="0"/>
      <dgm:spPr/>
    </dgm:pt>
    <dgm:pt modelId="{CF606EAB-B1AF-4F2C-8A1C-29BBBBD3663C}" type="pres">
      <dgm:prSet presAssocID="{603F5C7A-44CD-449A-8A93-1F46196610CE}" presName="parentNode" presStyleLbl="node1" presStyleIdx="2" presStyleCnt="3" custScaleX="196649" custScaleY="139704" custLinFactX="25456" custLinFactNeighborX="100000" custLinFactNeighborY="-2751">
        <dgm:presLayoutVars>
          <dgm:chMax val="1"/>
          <dgm:bulletEnabled val="1"/>
        </dgm:presLayoutVars>
      </dgm:prSet>
      <dgm:spPr/>
      <dgm:t>
        <a:bodyPr/>
        <a:lstStyle/>
        <a:p>
          <a:endParaRPr lang="es-MX"/>
        </a:p>
      </dgm:t>
    </dgm:pt>
    <dgm:pt modelId="{8F0EF276-1A27-42FF-9F68-CCB98736729B}" type="pres">
      <dgm:prSet presAssocID="{603F5C7A-44CD-449A-8A93-1F46196610CE}" presName="childNode" presStyleLbl="revTx" presStyleIdx="0" presStyleCnt="0">
        <dgm:presLayoutVars>
          <dgm:bulletEnabled val="1"/>
        </dgm:presLayoutVars>
      </dgm:prSet>
      <dgm:spPr/>
      <dgm:t>
        <a:bodyPr/>
        <a:lstStyle/>
        <a:p>
          <a:endParaRPr lang="es-MX"/>
        </a:p>
      </dgm:t>
    </dgm:pt>
  </dgm:ptLst>
  <dgm:cxnLst>
    <dgm:cxn modelId="{D8CF7C1F-E370-4B2C-B294-4629EF794904}" type="presOf" srcId="{2CE2060D-E71C-4720-9E22-ECB5453B5275}" destId="{95C741D5-97D5-4FC0-898B-975BBC9E8000}" srcOrd="0" destOrd="0" presId="urn:microsoft.com/office/officeart/2005/8/layout/radial2"/>
    <dgm:cxn modelId="{78431D07-2194-4608-9F55-3DBBDA2308D9}" type="presOf" srcId="{C2BF5BF0-33FE-4CE2-8F56-B62437846979}" destId="{1BB7D1DE-B34C-40C0-B758-022036441F00}" srcOrd="0" destOrd="0" presId="urn:microsoft.com/office/officeart/2005/8/layout/radial2"/>
    <dgm:cxn modelId="{E79A5178-8BAF-4428-B293-8F102BE923C7}" type="presOf" srcId="{C46583D8-F2E7-4A92-A9E3-D302C7E99AB3}" destId="{3B10AB32-F4CE-4C83-BFA1-64CFEFDBB6DD}" srcOrd="0" destOrd="0" presId="urn:microsoft.com/office/officeart/2005/8/layout/radial2"/>
    <dgm:cxn modelId="{C26B09DF-6B2B-4E1D-8425-98E0561D39F6}" srcId="{C46583D8-F2E7-4A92-A9E3-D302C7E99AB3}" destId="{603F5C7A-44CD-449A-8A93-1F46196610CE}" srcOrd="1" destOrd="0" parTransId="{C2BF5BF0-33FE-4CE2-8F56-B62437846979}" sibTransId="{0008D90D-32C5-4B1B-BC5B-9351377E4423}"/>
    <dgm:cxn modelId="{4EA7FCFB-763B-415C-ABF7-D64175684D84}" type="presOf" srcId="{603F5C7A-44CD-449A-8A93-1F46196610CE}" destId="{CF606EAB-B1AF-4F2C-8A1C-29BBBBD3663C}" srcOrd="0" destOrd="0" presId="urn:microsoft.com/office/officeart/2005/8/layout/radial2"/>
    <dgm:cxn modelId="{4A1E409C-51A1-4300-881F-78FF600B910E}" srcId="{C46583D8-F2E7-4A92-A9E3-D302C7E99AB3}" destId="{9B40DD43-152D-4CC3-8040-4E5D6D38BCDE}" srcOrd="0" destOrd="0" parTransId="{2CE2060D-E71C-4720-9E22-ECB5453B5275}" sibTransId="{B32D404E-6DF8-40BB-8AE4-CD7127B84934}"/>
    <dgm:cxn modelId="{76795754-77E0-4666-BE92-E29E8857001A}" type="presOf" srcId="{9B40DD43-152D-4CC3-8040-4E5D6D38BCDE}" destId="{88851BF1-2C67-4A4F-9AB4-54AA55C0BADD}" srcOrd="0" destOrd="0" presId="urn:microsoft.com/office/officeart/2005/8/layout/radial2"/>
    <dgm:cxn modelId="{DE2CEBD7-A63E-4789-84E3-94CD6F1C3E69}" type="presParOf" srcId="{3B10AB32-F4CE-4C83-BFA1-64CFEFDBB6DD}" destId="{8D112197-D8D4-49BA-8366-371B9B6FDE77}" srcOrd="0" destOrd="0" presId="urn:microsoft.com/office/officeart/2005/8/layout/radial2"/>
    <dgm:cxn modelId="{B4455D90-DB9D-4316-AD9A-02FA3855D7FE}" type="presParOf" srcId="{8D112197-D8D4-49BA-8366-371B9B6FDE77}" destId="{E22F1548-9FAB-44A4-825D-B97BDABF0839}" srcOrd="0" destOrd="0" presId="urn:microsoft.com/office/officeart/2005/8/layout/radial2"/>
    <dgm:cxn modelId="{50F4BAB6-05EA-44A8-9269-11806DBE7EF1}" type="presParOf" srcId="{E22F1548-9FAB-44A4-825D-B97BDABF0839}" destId="{FF4F5944-20B8-47D8-A8D3-29C9EA051ABD}" srcOrd="0" destOrd="0" presId="urn:microsoft.com/office/officeart/2005/8/layout/radial2"/>
    <dgm:cxn modelId="{48FC6098-49A7-46D1-81C9-878C16BDF918}" type="presParOf" srcId="{E22F1548-9FAB-44A4-825D-B97BDABF0839}" destId="{71E39597-FED7-45AD-BA7C-73D828F163AF}" srcOrd="1" destOrd="0" presId="urn:microsoft.com/office/officeart/2005/8/layout/radial2"/>
    <dgm:cxn modelId="{2EACAE3F-4D8F-43BF-8C98-9E2075C6CF01}" type="presParOf" srcId="{8D112197-D8D4-49BA-8366-371B9B6FDE77}" destId="{95C741D5-97D5-4FC0-898B-975BBC9E8000}" srcOrd="1" destOrd="0" presId="urn:microsoft.com/office/officeart/2005/8/layout/radial2"/>
    <dgm:cxn modelId="{17D15F64-AA20-4143-BFD0-BFEC71979AB3}" type="presParOf" srcId="{8D112197-D8D4-49BA-8366-371B9B6FDE77}" destId="{0AB267C0-12D7-4568-8576-AF424F0D389C}" srcOrd="2" destOrd="0" presId="urn:microsoft.com/office/officeart/2005/8/layout/radial2"/>
    <dgm:cxn modelId="{1369945A-6474-42DE-8DD0-0A5E2A54E796}" type="presParOf" srcId="{0AB267C0-12D7-4568-8576-AF424F0D389C}" destId="{88851BF1-2C67-4A4F-9AB4-54AA55C0BADD}" srcOrd="0" destOrd="0" presId="urn:microsoft.com/office/officeart/2005/8/layout/radial2"/>
    <dgm:cxn modelId="{29355DDA-B1C4-4737-AA3F-A3036055BC06}" type="presParOf" srcId="{0AB267C0-12D7-4568-8576-AF424F0D389C}" destId="{B619B9EE-313D-443A-B3DE-AF5113C34EE6}" srcOrd="1" destOrd="0" presId="urn:microsoft.com/office/officeart/2005/8/layout/radial2"/>
    <dgm:cxn modelId="{029D432B-9D33-4E98-818E-EFEB057653CB}" type="presParOf" srcId="{8D112197-D8D4-49BA-8366-371B9B6FDE77}" destId="{1BB7D1DE-B34C-40C0-B758-022036441F00}" srcOrd="3" destOrd="0" presId="urn:microsoft.com/office/officeart/2005/8/layout/radial2"/>
    <dgm:cxn modelId="{077EDDCA-EC8B-4904-B6C8-EEFB550D843B}" type="presParOf" srcId="{8D112197-D8D4-49BA-8366-371B9B6FDE77}" destId="{7C592EE1-B42D-4168-8D97-B96354700719}" srcOrd="4" destOrd="0" presId="urn:microsoft.com/office/officeart/2005/8/layout/radial2"/>
    <dgm:cxn modelId="{A90164FB-282F-4D8D-8EBD-042886CEE0F6}" type="presParOf" srcId="{7C592EE1-B42D-4168-8D97-B96354700719}" destId="{CF606EAB-B1AF-4F2C-8A1C-29BBBBD3663C}" srcOrd="0" destOrd="0" presId="urn:microsoft.com/office/officeart/2005/8/layout/radial2"/>
    <dgm:cxn modelId="{F20DECF0-CEB1-4849-BA5A-6F87A514305E}" type="presParOf" srcId="{7C592EE1-B42D-4168-8D97-B96354700719}" destId="{8F0EF276-1A27-42FF-9F68-CCB98736729B}" srcOrd="1" destOrd="0" presId="urn:microsoft.com/office/officeart/2005/8/layout/radial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C57B9D2-0801-464A-AB58-C58CB3F6B7D3}" type="doc">
      <dgm:prSet loTypeId="urn:microsoft.com/office/officeart/2005/8/layout/radial1" loCatId="cycle" qsTypeId="urn:microsoft.com/office/officeart/2005/8/quickstyle/3d3" qsCatId="3D" csTypeId="urn:microsoft.com/office/officeart/2005/8/colors/colorful4" csCatId="colorful" phldr="1"/>
      <dgm:spPr/>
      <dgm:t>
        <a:bodyPr/>
        <a:lstStyle/>
        <a:p>
          <a:endParaRPr lang="es-MX"/>
        </a:p>
      </dgm:t>
    </dgm:pt>
    <dgm:pt modelId="{4606A08B-8D9C-4ACF-AC05-10405ED2C0EA}">
      <dgm:prSet phldrT="[Texto]"/>
      <dgm:spPr/>
      <dgm:t>
        <a:bodyPr/>
        <a:lstStyle/>
        <a:p>
          <a:r>
            <a:rPr lang="es-MX" b="1" dirty="0" smtClean="0">
              <a:solidFill>
                <a:schemeClr val="accent1">
                  <a:lumMod val="75000"/>
                </a:schemeClr>
              </a:solidFill>
            </a:rPr>
            <a:t>Competencia Material del TFJFA</a:t>
          </a:r>
        </a:p>
        <a:p>
          <a:r>
            <a:rPr lang="es-ES" b="1" dirty="0" smtClean="0">
              <a:solidFill>
                <a:schemeClr val="accent1">
                  <a:lumMod val="75000"/>
                </a:schemeClr>
              </a:solidFill>
            </a:rPr>
            <a:t>(a. 14 LOTFJFA)</a:t>
          </a:r>
          <a:endParaRPr lang="es-MX" dirty="0"/>
        </a:p>
      </dgm:t>
    </dgm:pt>
    <dgm:pt modelId="{28732C2D-0BAD-433B-9475-5ECA6AF8C8E1}" type="parTrans" cxnId="{9D435136-6B76-4F69-B3C9-D85C991B0A4E}">
      <dgm:prSet/>
      <dgm:spPr/>
      <dgm:t>
        <a:bodyPr/>
        <a:lstStyle/>
        <a:p>
          <a:endParaRPr lang="es-MX"/>
        </a:p>
      </dgm:t>
    </dgm:pt>
    <dgm:pt modelId="{015A6501-80A0-4273-8F5E-FFF458360AEC}" type="sibTrans" cxnId="{9D435136-6B76-4F69-B3C9-D85C991B0A4E}">
      <dgm:prSet/>
      <dgm:spPr/>
      <dgm:t>
        <a:bodyPr/>
        <a:lstStyle/>
        <a:p>
          <a:endParaRPr lang="es-MX"/>
        </a:p>
      </dgm:t>
    </dgm:pt>
    <dgm:pt modelId="{B4C330DE-04E4-4DB9-93C6-758671AB96AA}">
      <dgm:prSet phldrT="[Texto]"/>
      <dgm:spPr/>
      <dgm:t>
        <a:bodyPr/>
        <a:lstStyle/>
        <a:p>
          <a:r>
            <a:rPr lang="es-ES" dirty="0" smtClean="0"/>
            <a:t>1.- Materia Tributaria Federal en general</a:t>
          </a:r>
          <a:endParaRPr lang="es-MX" dirty="0"/>
        </a:p>
      </dgm:t>
    </dgm:pt>
    <dgm:pt modelId="{D3CF7710-A617-4A22-899A-A3BF23BCF554}" type="parTrans" cxnId="{774F43BB-3298-4633-95AE-2F6BC87D5D30}">
      <dgm:prSet/>
      <dgm:spPr/>
      <dgm:t>
        <a:bodyPr/>
        <a:lstStyle/>
        <a:p>
          <a:endParaRPr lang="es-MX"/>
        </a:p>
      </dgm:t>
    </dgm:pt>
    <dgm:pt modelId="{BB402CA5-1BCF-4731-8F66-09C3188B6649}" type="sibTrans" cxnId="{774F43BB-3298-4633-95AE-2F6BC87D5D30}">
      <dgm:prSet/>
      <dgm:spPr/>
      <dgm:t>
        <a:bodyPr/>
        <a:lstStyle/>
        <a:p>
          <a:endParaRPr lang="es-MX"/>
        </a:p>
      </dgm:t>
    </dgm:pt>
    <dgm:pt modelId="{706D72CB-3935-4C11-A664-AD1049077637}">
      <dgm:prSet phldrT="[Texto]"/>
      <dgm:spPr/>
      <dgm:t>
        <a:bodyPr/>
        <a:lstStyle/>
        <a:p>
          <a:r>
            <a:rPr lang="es-ES" dirty="0" smtClean="0"/>
            <a:t>2.- Multas derivadas de Normas Administrativas Federales.</a:t>
          </a:r>
          <a:endParaRPr lang="es-MX" dirty="0"/>
        </a:p>
      </dgm:t>
    </dgm:pt>
    <dgm:pt modelId="{02BEF991-D783-4EA3-AE87-B245B71C3B1B}" type="parTrans" cxnId="{FFD728DB-C61D-44BD-8DC8-D8533B0E4542}">
      <dgm:prSet/>
      <dgm:spPr/>
      <dgm:t>
        <a:bodyPr/>
        <a:lstStyle/>
        <a:p>
          <a:endParaRPr lang="es-MX"/>
        </a:p>
      </dgm:t>
    </dgm:pt>
    <dgm:pt modelId="{EE6FB6A3-3E15-4E07-9DC6-E47AE709C215}" type="sibTrans" cxnId="{FFD728DB-C61D-44BD-8DC8-D8533B0E4542}">
      <dgm:prSet/>
      <dgm:spPr/>
      <dgm:t>
        <a:bodyPr/>
        <a:lstStyle/>
        <a:p>
          <a:endParaRPr lang="es-MX"/>
        </a:p>
      </dgm:t>
    </dgm:pt>
    <dgm:pt modelId="{14D9EAF7-DDE9-478F-9DF2-D876E95BEAF6}">
      <dgm:prSet phldrT="[Texto]"/>
      <dgm:spPr/>
      <dgm:t>
        <a:bodyPr/>
        <a:lstStyle/>
        <a:p>
          <a:r>
            <a:rPr lang="es-ES" dirty="0" smtClean="0"/>
            <a:t>3. Pensiones y Prestaciones Sociales en Materia de Militares y Civiles cuando sean a cargo del Erario Federal o del ISSSTE</a:t>
          </a:r>
          <a:endParaRPr lang="es-MX" dirty="0"/>
        </a:p>
      </dgm:t>
    </dgm:pt>
    <dgm:pt modelId="{34B879E2-3B15-4081-B68C-F734FB205056}" type="parTrans" cxnId="{23F89C05-1F81-46FB-A519-98FE945A1B3E}">
      <dgm:prSet/>
      <dgm:spPr/>
      <dgm:t>
        <a:bodyPr/>
        <a:lstStyle/>
        <a:p>
          <a:endParaRPr lang="es-MX"/>
        </a:p>
      </dgm:t>
    </dgm:pt>
    <dgm:pt modelId="{3F1C16B7-8171-49C9-9D9B-88B00031A38F}" type="sibTrans" cxnId="{23F89C05-1F81-46FB-A519-98FE945A1B3E}">
      <dgm:prSet/>
      <dgm:spPr/>
      <dgm:t>
        <a:bodyPr/>
        <a:lstStyle/>
        <a:p>
          <a:endParaRPr lang="es-MX"/>
        </a:p>
      </dgm:t>
    </dgm:pt>
    <dgm:pt modelId="{3CFE6654-4849-4B8D-B279-8F4272AAE9C8}">
      <dgm:prSet phldrT="[Texto]"/>
      <dgm:spPr/>
      <dgm:t>
        <a:bodyPr/>
        <a:lstStyle/>
        <a:p>
          <a:r>
            <a:rPr lang="es-ES" dirty="0" smtClean="0"/>
            <a:t>4. Interpretación y Cumplimiento de Contratos de Obras Públicas.</a:t>
          </a:r>
          <a:endParaRPr lang="es-MX" dirty="0"/>
        </a:p>
      </dgm:t>
    </dgm:pt>
    <dgm:pt modelId="{3DB4EF8C-D724-4651-A4EE-6110AA475E0D}" type="parTrans" cxnId="{1FADDB1E-2C23-42CF-A609-BAECB8A04C7F}">
      <dgm:prSet/>
      <dgm:spPr/>
      <dgm:t>
        <a:bodyPr/>
        <a:lstStyle/>
        <a:p>
          <a:endParaRPr lang="es-MX"/>
        </a:p>
      </dgm:t>
    </dgm:pt>
    <dgm:pt modelId="{FEE11700-A88C-46D1-8967-D18D9357EAF1}" type="sibTrans" cxnId="{1FADDB1E-2C23-42CF-A609-BAECB8A04C7F}">
      <dgm:prSet/>
      <dgm:spPr/>
      <dgm:t>
        <a:bodyPr/>
        <a:lstStyle/>
        <a:p>
          <a:endParaRPr lang="es-MX"/>
        </a:p>
      </dgm:t>
    </dgm:pt>
    <dgm:pt modelId="{C20DF537-DAF4-4945-A39B-EACE0E55BEEB}">
      <dgm:prSet phldrT="[Texto]"/>
      <dgm:spPr/>
      <dgm:t>
        <a:bodyPr/>
        <a:lstStyle/>
        <a:p>
          <a:r>
            <a:rPr lang="es-ES" dirty="0" smtClean="0"/>
            <a:t>5.- Créditos por Responsabilidad contra Funcionarios o Empleados Federales</a:t>
          </a:r>
          <a:endParaRPr lang="es-MX" dirty="0"/>
        </a:p>
      </dgm:t>
    </dgm:pt>
    <dgm:pt modelId="{E911682C-BBA4-4A97-A3C3-A83F5497303A}" type="parTrans" cxnId="{28907AE5-E1E3-4858-A3DF-31FA86E6C005}">
      <dgm:prSet/>
      <dgm:spPr/>
      <dgm:t>
        <a:bodyPr/>
        <a:lstStyle/>
        <a:p>
          <a:endParaRPr lang="es-MX"/>
        </a:p>
      </dgm:t>
    </dgm:pt>
    <dgm:pt modelId="{B74C1E6A-E74E-4724-8C3A-3A0EA2BE156E}" type="sibTrans" cxnId="{28907AE5-E1E3-4858-A3DF-31FA86E6C005}">
      <dgm:prSet/>
      <dgm:spPr/>
      <dgm:t>
        <a:bodyPr/>
        <a:lstStyle/>
        <a:p>
          <a:endParaRPr lang="es-MX"/>
        </a:p>
      </dgm:t>
    </dgm:pt>
    <dgm:pt modelId="{B9E27D2A-5667-4768-A486-A05DED2141D5}">
      <dgm:prSet phldrT="[Texto]">
        <dgm:style>
          <a:lnRef idx="0">
            <a:schemeClr val="accent4"/>
          </a:lnRef>
          <a:fillRef idx="3">
            <a:schemeClr val="accent4"/>
          </a:fillRef>
          <a:effectRef idx="3">
            <a:schemeClr val="accent4"/>
          </a:effectRef>
          <a:fontRef idx="minor">
            <a:schemeClr val="lt1"/>
          </a:fontRef>
        </dgm:style>
      </dgm:prSet>
      <dgm:spPr>
        <a:ln>
          <a:solidFill>
            <a:schemeClr val="accent1"/>
          </a:solidFill>
        </a:ln>
      </dgm:spPr>
      <dgm:t>
        <a:bodyPr/>
        <a:lstStyle/>
        <a:p>
          <a:r>
            <a:rPr lang="es-ES" dirty="0" smtClean="0"/>
            <a:t>6.- Las materias señaladas en otras leyes, de acuerdo a la fracción XV, artículo 11 de la LOTFJFA</a:t>
          </a:r>
          <a:endParaRPr lang="es-MX" dirty="0"/>
        </a:p>
      </dgm:t>
    </dgm:pt>
    <dgm:pt modelId="{815EFCA0-7671-4866-93DD-19115FA32B11}" type="parTrans" cxnId="{81E69696-55AB-457D-BDAC-625B47C0FF01}">
      <dgm:prSet/>
      <dgm:spPr/>
      <dgm:t>
        <a:bodyPr/>
        <a:lstStyle/>
        <a:p>
          <a:endParaRPr lang="es-MX"/>
        </a:p>
      </dgm:t>
    </dgm:pt>
    <dgm:pt modelId="{6610684D-CCFA-41F7-ADE3-713506F922B6}" type="sibTrans" cxnId="{81E69696-55AB-457D-BDAC-625B47C0FF01}">
      <dgm:prSet/>
      <dgm:spPr/>
      <dgm:t>
        <a:bodyPr/>
        <a:lstStyle/>
        <a:p>
          <a:endParaRPr lang="es-MX"/>
        </a:p>
      </dgm:t>
    </dgm:pt>
    <dgm:pt modelId="{FEF09B89-CE34-4729-9D57-6F97FB6CD1E6}" type="pres">
      <dgm:prSet presAssocID="{9C57B9D2-0801-464A-AB58-C58CB3F6B7D3}" presName="cycle" presStyleCnt="0">
        <dgm:presLayoutVars>
          <dgm:chMax val="1"/>
          <dgm:dir/>
          <dgm:animLvl val="ctr"/>
          <dgm:resizeHandles val="exact"/>
        </dgm:presLayoutVars>
      </dgm:prSet>
      <dgm:spPr/>
      <dgm:t>
        <a:bodyPr/>
        <a:lstStyle/>
        <a:p>
          <a:endParaRPr lang="es-ES"/>
        </a:p>
      </dgm:t>
    </dgm:pt>
    <dgm:pt modelId="{D08880E5-D207-4964-AEEA-E02B692B9E23}" type="pres">
      <dgm:prSet presAssocID="{4606A08B-8D9C-4ACF-AC05-10405ED2C0EA}" presName="centerShape" presStyleLbl="node0" presStyleIdx="0" presStyleCnt="1"/>
      <dgm:spPr/>
      <dgm:t>
        <a:bodyPr/>
        <a:lstStyle/>
        <a:p>
          <a:endParaRPr lang="es-MX"/>
        </a:p>
      </dgm:t>
    </dgm:pt>
    <dgm:pt modelId="{3A730F86-D247-4DBE-B16F-EDA1F3159109}" type="pres">
      <dgm:prSet presAssocID="{D3CF7710-A617-4A22-899A-A3BF23BCF554}" presName="Name9" presStyleLbl="parChTrans1D2" presStyleIdx="0" presStyleCnt="6"/>
      <dgm:spPr/>
      <dgm:t>
        <a:bodyPr/>
        <a:lstStyle/>
        <a:p>
          <a:endParaRPr lang="es-ES"/>
        </a:p>
      </dgm:t>
    </dgm:pt>
    <dgm:pt modelId="{1B1B396A-3706-45F0-9FB0-6B9C9EAFD8C2}" type="pres">
      <dgm:prSet presAssocID="{D3CF7710-A617-4A22-899A-A3BF23BCF554}" presName="connTx" presStyleLbl="parChTrans1D2" presStyleIdx="0" presStyleCnt="6"/>
      <dgm:spPr/>
      <dgm:t>
        <a:bodyPr/>
        <a:lstStyle/>
        <a:p>
          <a:endParaRPr lang="es-ES"/>
        </a:p>
      </dgm:t>
    </dgm:pt>
    <dgm:pt modelId="{023437F0-7AD6-41AC-B94B-E8CBDA7A7EE0}" type="pres">
      <dgm:prSet presAssocID="{B4C330DE-04E4-4DB9-93C6-758671AB96AA}" presName="node" presStyleLbl="node1" presStyleIdx="0" presStyleCnt="6">
        <dgm:presLayoutVars>
          <dgm:bulletEnabled val="1"/>
        </dgm:presLayoutVars>
      </dgm:prSet>
      <dgm:spPr/>
      <dgm:t>
        <a:bodyPr/>
        <a:lstStyle/>
        <a:p>
          <a:endParaRPr lang="es-MX"/>
        </a:p>
      </dgm:t>
    </dgm:pt>
    <dgm:pt modelId="{BB48C05B-85A8-44C1-B434-2551561B9CCC}" type="pres">
      <dgm:prSet presAssocID="{02BEF991-D783-4EA3-AE87-B245B71C3B1B}" presName="Name9" presStyleLbl="parChTrans1D2" presStyleIdx="1" presStyleCnt="6"/>
      <dgm:spPr/>
      <dgm:t>
        <a:bodyPr/>
        <a:lstStyle/>
        <a:p>
          <a:endParaRPr lang="es-ES"/>
        </a:p>
      </dgm:t>
    </dgm:pt>
    <dgm:pt modelId="{C5F8508D-2A06-4F79-9F8E-08C6388D1A26}" type="pres">
      <dgm:prSet presAssocID="{02BEF991-D783-4EA3-AE87-B245B71C3B1B}" presName="connTx" presStyleLbl="parChTrans1D2" presStyleIdx="1" presStyleCnt="6"/>
      <dgm:spPr/>
      <dgm:t>
        <a:bodyPr/>
        <a:lstStyle/>
        <a:p>
          <a:endParaRPr lang="es-ES"/>
        </a:p>
      </dgm:t>
    </dgm:pt>
    <dgm:pt modelId="{988BFD55-2AEC-4936-9A59-057D9FBFA596}" type="pres">
      <dgm:prSet presAssocID="{706D72CB-3935-4C11-A664-AD1049077637}" presName="node" presStyleLbl="node1" presStyleIdx="1" presStyleCnt="6" custRadScaleRad="115403" custRadScaleInc="17524">
        <dgm:presLayoutVars>
          <dgm:bulletEnabled val="1"/>
        </dgm:presLayoutVars>
      </dgm:prSet>
      <dgm:spPr/>
      <dgm:t>
        <a:bodyPr/>
        <a:lstStyle/>
        <a:p>
          <a:endParaRPr lang="es-MX"/>
        </a:p>
      </dgm:t>
    </dgm:pt>
    <dgm:pt modelId="{CB4F3EB2-EDE8-4D96-8575-EB764444CB64}" type="pres">
      <dgm:prSet presAssocID="{34B879E2-3B15-4081-B68C-F734FB205056}" presName="Name9" presStyleLbl="parChTrans1D2" presStyleIdx="2" presStyleCnt="6"/>
      <dgm:spPr/>
      <dgm:t>
        <a:bodyPr/>
        <a:lstStyle/>
        <a:p>
          <a:endParaRPr lang="es-ES"/>
        </a:p>
      </dgm:t>
    </dgm:pt>
    <dgm:pt modelId="{11E80AD2-EAF0-4DBC-99A8-4966F4C03AF2}" type="pres">
      <dgm:prSet presAssocID="{34B879E2-3B15-4081-B68C-F734FB205056}" presName="connTx" presStyleLbl="parChTrans1D2" presStyleIdx="2" presStyleCnt="6"/>
      <dgm:spPr/>
      <dgm:t>
        <a:bodyPr/>
        <a:lstStyle/>
        <a:p>
          <a:endParaRPr lang="es-ES"/>
        </a:p>
      </dgm:t>
    </dgm:pt>
    <dgm:pt modelId="{9E177C79-AE1B-4045-A111-88D2C21CC1D3}" type="pres">
      <dgm:prSet presAssocID="{14D9EAF7-DDE9-478F-9DF2-D876E95BEAF6}" presName="node" presStyleLbl="node1" presStyleIdx="2" presStyleCnt="6" custRadScaleRad="116274" custRadScaleInc="-32801">
        <dgm:presLayoutVars>
          <dgm:bulletEnabled val="1"/>
        </dgm:presLayoutVars>
      </dgm:prSet>
      <dgm:spPr/>
      <dgm:t>
        <a:bodyPr/>
        <a:lstStyle/>
        <a:p>
          <a:endParaRPr lang="es-MX"/>
        </a:p>
      </dgm:t>
    </dgm:pt>
    <dgm:pt modelId="{A9DC82DA-DA6F-49BD-8EFD-9B4DD38C0E22}" type="pres">
      <dgm:prSet presAssocID="{3DB4EF8C-D724-4651-A4EE-6110AA475E0D}" presName="Name9" presStyleLbl="parChTrans1D2" presStyleIdx="3" presStyleCnt="6"/>
      <dgm:spPr/>
      <dgm:t>
        <a:bodyPr/>
        <a:lstStyle/>
        <a:p>
          <a:endParaRPr lang="es-ES"/>
        </a:p>
      </dgm:t>
    </dgm:pt>
    <dgm:pt modelId="{9F21EC98-4F5E-4B55-B97E-BBE8DF7DD560}" type="pres">
      <dgm:prSet presAssocID="{3DB4EF8C-D724-4651-A4EE-6110AA475E0D}" presName="connTx" presStyleLbl="parChTrans1D2" presStyleIdx="3" presStyleCnt="6"/>
      <dgm:spPr/>
      <dgm:t>
        <a:bodyPr/>
        <a:lstStyle/>
        <a:p>
          <a:endParaRPr lang="es-ES"/>
        </a:p>
      </dgm:t>
    </dgm:pt>
    <dgm:pt modelId="{0F06AD7F-5794-4C08-98E2-B2A9C7DDD512}" type="pres">
      <dgm:prSet presAssocID="{3CFE6654-4849-4B8D-B279-8F4272AAE9C8}" presName="node" presStyleLbl="node1" presStyleIdx="3" presStyleCnt="6" custRadScaleRad="110459" custRadScaleInc="18829">
        <dgm:presLayoutVars>
          <dgm:bulletEnabled val="1"/>
        </dgm:presLayoutVars>
      </dgm:prSet>
      <dgm:spPr/>
      <dgm:t>
        <a:bodyPr/>
        <a:lstStyle/>
        <a:p>
          <a:endParaRPr lang="es-MX"/>
        </a:p>
      </dgm:t>
    </dgm:pt>
    <dgm:pt modelId="{3EC7A50E-2988-49E5-8EA2-D1E437F81EC0}" type="pres">
      <dgm:prSet presAssocID="{E911682C-BBA4-4A97-A3C3-A83F5497303A}" presName="Name9" presStyleLbl="parChTrans1D2" presStyleIdx="4" presStyleCnt="6"/>
      <dgm:spPr/>
      <dgm:t>
        <a:bodyPr/>
        <a:lstStyle/>
        <a:p>
          <a:endParaRPr lang="es-ES"/>
        </a:p>
      </dgm:t>
    </dgm:pt>
    <dgm:pt modelId="{E3DCAA4B-D145-46A4-915C-60118FE88034}" type="pres">
      <dgm:prSet presAssocID="{E911682C-BBA4-4A97-A3C3-A83F5497303A}" presName="connTx" presStyleLbl="parChTrans1D2" presStyleIdx="4" presStyleCnt="6"/>
      <dgm:spPr/>
      <dgm:t>
        <a:bodyPr/>
        <a:lstStyle/>
        <a:p>
          <a:endParaRPr lang="es-ES"/>
        </a:p>
      </dgm:t>
    </dgm:pt>
    <dgm:pt modelId="{2FC9EC39-327D-468E-912A-A1E91C7A2E36}" type="pres">
      <dgm:prSet presAssocID="{C20DF537-DAF4-4945-A39B-EACE0E55BEEB}" presName="node" presStyleLbl="node1" presStyleIdx="4" presStyleCnt="6" custRadScaleRad="104530" custRadScaleInc="-14091">
        <dgm:presLayoutVars>
          <dgm:bulletEnabled val="1"/>
        </dgm:presLayoutVars>
      </dgm:prSet>
      <dgm:spPr/>
      <dgm:t>
        <a:bodyPr/>
        <a:lstStyle/>
        <a:p>
          <a:endParaRPr lang="es-MX"/>
        </a:p>
      </dgm:t>
    </dgm:pt>
    <dgm:pt modelId="{6F480D7E-71A6-4E09-B7FE-505278D5516E}" type="pres">
      <dgm:prSet presAssocID="{815EFCA0-7671-4866-93DD-19115FA32B11}" presName="Name9" presStyleLbl="parChTrans1D2" presStyleIdx="5" presStyleCnt="6"/>
      <dgm:spPr/>
      <dgm:t>
        <a:bodyPr/>
        <a:lstStyle/>
        <a:p>
          <a:endParaRPr lang="es-MX"/>
        </a:p>
      </dgm:t>
    </dgm:pt>
    <dgm:pt modelId="{ECF44AE8-6F1B-4F71-AF52-B1FEB1CD247D}" type="pres">
      <dgm:prSet presAssocID="{815EFCA0-7671-4866-93DD-19115FA32B11}" presName="connTx" presStyleLbl="parChTrans1D2" presStyleIdx="5" presStyleCnt="6"/>
      <dgm:spPr/>
      <dgm:t>
        <a:bodyPr/>
        <a:lstStyle/>
        <a:p>
          <a:endParaRPr lang="es-MX"/>
        </a:p>
      </dgm:t>
    </dgm:pt>
    <dgm:pt modelId="{799C62D0-9D97-4A8A-AA58-6B7B4E44B00C}" type="pres">
      <dgm:prSet presAssocID="{B9E27D2A-5667-4768-A486-A05DED2141D5}" presName="node" presStyleLbl="node1" presStyleIdx="5" presStyleCnt="6">
        <dgm:presLayoutVars>
          <dgm:bulletEnabled val="1"/>
        </dgm:presLayoutVars>
      </dgm:prSet>
      <dgm:spPr/>
      <dgm:t>
        <a:bodyPr/>
        <a:lstStyle/>
        <a:p>
          <a:endParaRPr lang="es-MX"/>
        </a:p>
      </dgm:t>
    </dgm:pt>
  </dgm:ptLst>
  <dgm:cxnLst>
    <dgm:cxn modelId="{1FADDB1E-2C23-42CF-A609-BAECB8A04C7F}" srcId="{4606A08B-8D9C-4ACF-AC05-10405ED2C0EA}" destId="{3CFE6654-4849-4B8D-B279-8F4272AAE9C8}" srcOrd="3" destOrd="0" parTransId="{3DB4EF8C-D724-4651-A4EE-6110AA475E0D}" sibTransId="{FEE11700-A88C-46D1-8967-D18D9357EAF1}"/>
    <dgm:cxn modelId="{774F43BB-3298-4633-95AE-2F6BC87D5D30}" srcId="{4606A08B-8D9C-4ACF-AC05-10405ED2C0EA}" destId="{B4C330DE-04E4-4DB9-93C6-758671AB96AA}" srcOrd="0" destOrd="0" parTransId="{D3CF7710-A617-4A22-899A-A3BF23BCF554}" sibTransId="{BB402CA5-1BCF-4731-8F66-09C3188B6649}"/>
    <dgm:cxn modelId="{80C17415-48AB-47DD-9FE4-0EAC7D27E46E}" type="presOf" srcId="{D3CF7710-A617-4A22-899A-A3BF23BCF554}" destId="{1B1B396A-3706-45F0-9FB0-6B9C9EAFD8C2}" srcOrd="1" destOrd="0" presId="urn:microsoft.com/office/officeart/2005/8/layout/radial1"/>
    <dgm:cxn modelId="{444CDA23-BBDC-4174-86E5-78C0A58E8453}" type="presOf" srcId="{02BEF991-D783-4EA3-AE87-B245B71C3B1B}" destId="{C5F8508D-2A06-4F79-9F8E-08C6388D1A26}" srcOrd="1" destOrd="0" presId="urn:microsoft.com/office/officeart/2005/8/layout/radial1"/>
    <dgm:cxn modelId="{23F89C05-1F81-46FB-A519-98FE945A1B3E}" srcId="{4606A08B-8D9C-4ACF-AC05-10405ED2C0EA}" destId="{14D9EAF7-DDE9-478F-9DF2-D876E95BEAF6}" srcOrd="2" destOrd="0" parTransId="{34B879E2-3B15-4081-B68C-F734FB205056}" sibTransId="{3F1C16B7-8171-49C9-9D9B-88B00031A38F}"/>
    <dgm:cxn modelId="{3E1B92A7-10BF-4DB5-B7BC-6BEB8D5911E1}" type="presOf" srcId="{D3CF7710-A617-4A22-899A-A3BF23BCF554}" destId="{3A730F86-D247-4DBE-B16F-EDA1F3159109}" srcOrd="0" destOrd="0" presId="urn:microsoft.com/office/officeart/2005/8/layout/radial1"/>
    <dgm:cxn modelId="{FFD728DB-C61D-44BD-8DC8-D8533B0E4542}" srcId="{4606A08B-8D9C-4ACF-AC05-10405ED2C0EA}" destId="{706D72CB-3935-4C11-A664-AD1049077637}" srcOrd="1" destOrd="0" parTransId="{02BEF991-D783-4EA3-AE87-B245B71C3B1B}" sibTransId="{EE6FB6A3-3E15-4E07-9DC6-E47AE709C215}"/>
    <dgm:cxn modelId="{DCD379F4-8D9D-4E1D-90ED-090143DC74C9}" type="presOf" srcId="{14D9EAF7-DDE9-478F-9DF2-D876E95BEAF6}" destId="{9E177C79-AE1B-4045-A111-88D2C21CC1D3}" srcOrd="0" destOrd="0" presId="urn:microsoft.com/office/officeart/2005/8/layout/radial1"/>
    <dgm:cxn modelId="{21EE0AD9-503B-4802-A575-73B1D3CFB76A}" type="presOf" srcId="{02BEF991-D783-4EA3-AE87-B245B71C3B1B}" destId="{BB48C05B-85A8-44C1-B434-2551561B9CCC}" srcOrd="0" destOrd="0" presId="urn:microsoft.com/office/officeart/2005/8/layout/radial1"/>
    <dgm:cxn modelId="{735C282A-3211-42CF-95CE-BF0313D02DCD}" type="presOf" srcId="{B9E27D2A-5667-4768-A486-A05DED2141D5}" destId="{799C62D0-9D97-4A8A-AA58-6B7B4E44B00C}" srcOrd="0" destOrd="0" presId="urn:microsoft.com/office/officeart/2005/8/layout/radial1"/>
    <dgm:cxn modelId="{CC86A1F5-2ADA-415E-B7CA-95B4285F811C}" type="presOf" srcId="{815EFCA0-7671-4866-93DD-19115FA32B11}" destId="{6F480D7E-71A6-4E09-B7FE-505278D5516E}" srcOrd="0" destOrd="0" presId="urn:microsoft.com/office/officeart/2005/8/layout/radial1"/>
    <dgm:cxn modelId="{28907AE5-E1E3-4858-A3DF-31FA86E6C005}" srcId="{4606A08B-8D9C-4ACF-AC05-10405ED2C0EA}" destId="{C20DF537-DAF4-4945-A39B-EACE0E55BEEB}" srcOrd="4" destOrd="0" parTransId="{E911682C-BBA4-4A97-A3C3-A83F5497303A}" sibTransId="{B74C1E6A-E74E-4724-8C3A-3A0EA2BE156E}"/>
    <dgm:cxn modelId="{81E69696-55AB-457D-BDAC-625B47C0FF01}" srcId="{4606A08B-8D9C-4ACF-AC05-10405ED2C0EA}" destId="{B9E27D2A-5667-4768-A486-A05DED2141D5}" srcOrd="5" destOrd="0" parTransId="{815EFCA0-7671-4866-93DD-19115FA32B11}" sibTransId="{6610684D-CCFA-41F7-ADE3-713506F922B6}"/>
    <dgm:cxn modelId="{E11F9E3D-8CA7-4D44-9801-F38C01FF7718}" type="presOf" srcId="{34B879E2-3B15-4081-B68C-F734FB205056}" destId="{11E80AD2-EAF0-4DBC-99A8-4966F4C03AF2}" srcOrd="1" destOrd="0" presId="urn:microsoft.com/office/officeart/2005/8/layout/radial1"/>
    <dgm:cxn modelId="{3C1A1735-F006-4F74-B27C-A6347D661936}" type="presOf" srcId="{E911682C-BBA4-4A97-A3C3-A83F5497303A}" destId="{E3DCAA4B-D145-46A4-915C-60118FE88034}" srcOrd="1" destOrd="0" presId="urn:microsoft.com/office/officeart/2005/8/layout/radial1"/>
    <dgm:cxn modelId="{12A301CC-7AF8-4090-8CC9-5D00F7160EFD}" type="presOf" srcId="{4606A08B-8D9C-4ACF-AC05-10405ED2C0EA}" destId="{D08880E5-D207-4964-AEEA-E02B692B9E23}" srcOrd="0" destOrd="0" presId="urn:microsoft.com/office/officeart/2005/8/layout/radial1"/>
    <dgm:cxn modelId="{B4D0607E-B8A6-4041-8FC1-792F6E414066}" type="presOf" srcId="{3DB4EF8C-D724-4651-A4EE-6110AA475E0D}" destId="{A9DC82DA-DA6F-49BD-8EFD-9B4DD38C0E22}" srcOrd="0" destOrd="0" presId="urn:microsoft.com/office/officeart/2005/8/layout/radial1"/>
    <dgm:cxn modelId="{323D8F01-898D-4858-946E-2CDE95069AA0}" type="presOf" srcId="{815EFCA0-7671-4866-93DD-19115FA32B11}" destId="{ECF44AE8-6F1B-4F71-AF52-B1FEB1CD247D}" srcOrd="1" destOrd="0" presId="urn:microsoft.com/office/officeart/2005/8/layout/radial1"/>
    <dgm:cxn modelId="{9D435136-6B76-4F69-B3C9-D85C991B0A4E}" srcId="{9C57B9D2-0801-464A-AB58-C58CB3F6B7D3}" destId="{4606A08B-8D9C-4ACF-AC05-10405ED2C0EA}" srcOrd="0" destOrd="0" parTransId="{28732C2D-0BAD-433B-9475-5ECA6AF8C8E1}" sibTransId="{015A6501-80A0-4273-8F5E-FFF458360AEC}"/>
    <dgm:cxn modelId="{89A1B90F-EA16-435A-B63F-F4DF89353EC7}" type="presOf" srcId="{706D72CB-3935-4C11-A664-AD1049077637}" destId="{988BFD55-2AEC-4936-9A59-057D9FBFA596}" srcOrd="0" destOrd="0" presId="urn:microsoft.com/office/officeart/2005/8/layout/radial1"/>
    <dgm:cxn modelId="{98605923-741B-48D0-8F05-59D1688E6E86}" type="presOf" srcId="{C20DF537-DAF4-4945-A39B-EACE0E55BEEB}" destId="{2FC9EC39-327D-468E-912A-A1E91C7A2E36}" srcOrd="0" destOrd="0" presId="urn:microsoft.com/office/officeart/2005/8/layout/radial1"/>
    <dgm:cxn modelId="{16770D9B-D1F4-4685-80E7-B4B09AAB3A41}" type="presOf" srcId="{E911682C-BBA4-4A97-A3C3-A83F5497303A}" destId="{3EC7A50E-2988-49E5-8EA2-D1E437F81EC0}" srcOrd="0" destOrd="0" presId="urn:microsoft.com/office/officeart/2005/8/layout/radial1"/>
    <dgm:cxn modelId="{31C9D099-CDC2-4631-A1E1-265CEFF22D86}" type="presOf" srcId="{34B879E2-3B15-4081-B68C-F734FB205056}" destId="{CB4F3EB2-EDE8-4D96-8575-EB764444CB64}" srcOrd="0" destOrd="0" presId="urn:microsoft.com/office/officeart/2005/8/layout/radial1"/>
    <dgm:cxn modelId="{CBD9C1A9-B474-473D-BAEF-659EA77BA7F2}" type="presOf" srcId="{9C57B9D2-0801-464A-AB58-C58CB3F6B7D3}" destId="{FEF09B89-CE34-4729-9D57-6F97FB6CD1E6}" srcOrd="0" destOrd="0" presId="urn:microsoft.com/office/officeart/2005/8/layout/radial1"/>
    <dgm:cxn modelId="{051448E8-F9BC-4042-9E21-BA8FA2926354}" type="presOf" srcId="{3CFE6654-4849-4B8D-B279-8F4272AAE9C8}" destId="{0F06AD7F-5794-4C08-98E2-B2A9C7DDD512}" srcOrd="0" destOrd="0" presId="urn:microsoft.com/office/officeart/2005/8/layout/radial1"/>
    <dgm:cxn modelId="{7B9C8B0E-7CF5-4B79-A66D-831F416A32DA}" type="presOf" srcId="{3DB4EF8C-D724-4651-A4EE-6110AA475E0D}" destId="{9F21EC98-4F5E-4B55-B97E-BBE8DF7DD560}" srcOrd="1" destOrd="0" presId="urn:microsoft.com/office/officeart/2005/8/layout/radial1"/>
    <dgm:cxn modelId="{D1494A3B-B393-4CAA-B531-7BF2EA84A5CB}" type="presOf" srcId="{B4C330DE-04E4-4DB9-93C6-758671AB96AA}" destId="{023437F0-7AD6-41AC-B94B-E8CBDA7A7EE0}" srcOrd="0" destOrd="0" presId="urn:microsoft.com/office/officeart/2005/8/layout/radial1"/>
    <dgm:cxn modelId="{7A23853D-3739-4F2A-9C08-931D906B512D}" type="presParOf" srcId="{FEF09B89-CE34-4729-9D57-6F97FB6CD1E6}" destId="{D08880E5-D207-4964-AEEA-E02B692B9E23}" srcOrd="0" destOrd="0" presId="urn:microsoft.com/office/officeart/2005/8/layout/radial1"/>
    <dgm:cxn modelId="{D7407670-16D4-4674-BB91-692E4170BE27}" type="presParOf" srcId="{FEF09B89-CE34-4729-9D57-6F97FB6CD1E6}" destId="{3A730F86-D247-4DBE-B16F-EDA1F3159109}" srcOrd="1" destOrd="0" presId="urn:microsoft.com/office/officeart/2005/8/layout/radial1"/>
    <dgm:cxn modelId="{F06D317D-03C2-41A0-8796-240514284B9B}" type="presParOf" srcId="{3A730F86-D247-4DBE-B16F-EDA1F3159109}" destId="{1B1B396A-3706-45F0-9FB0-6B9C9EAFD8C2}" srcOrd="0" destOrd="0" presId="urn:microsoft.com/office/officeart/2005/8/layout/radial1"/>
    <dgm:cxn modelId="{15AC71E6-8DD5-4B89-A30D-C099FB633F5B}" type="presParOf" srcId="{FEF09B89-CE34-4729-9D57-6F97FB6CD1E6}" destId="{023437F0-7AD6-41AC-B94B-E8CBDA7A7EE0}" srcOrd="2" destOrd="0" presId="urn:microsoft.com/office/officeart/2005/8/layout/radial1"/>
    <dgm:cxn modelId="{72CAA3DD-6637-453D-9FCE-256E2C0F5A2D}" type="presParOf" srcId="{FEF09B89-CE34-4729-9D57-6F97FB6CD1E6}" destId="{BB48C05B-85A8-44C1-B434-2551561B9CCC}" srcOrd="3" destOrd="0" presId="urn:microsoft.com/office/officeart/2005/8/layout/radial1"/>
    <dgm:cxn modelId="{77F844E3-8E75-456F-AFA1-611D88F0C96B}" type="presParOf" srcId="{BB48C05B-85A8-44C1-B434-2551561B9CCC}" destId="{C5F8508D-2A06-4F79-9F8E-08C6388D1A26}" srcOrd="0" destOrd="0" presId="urn:microsoft.com/office/officeart/2005/8/layout/radial1"/>
    <dgm:cxn modelId="{0E44AEF7-32A9-4FDF-A70A-DF8FC834E762}" type="presParOf" srcId="{FEF09B89-CE34-4729-9D57-6F97FB6CD1E6}" destId="{988BFD55-2AEC-4936-9A59-057D9FBFA596}" srcOrd="4" destOrd="0" presId="urn:microsoft.com/office/officeart/2005/8/layout/radial1"/>
    <dgm:cxn modelId="{192808EE-BC29-4EBA-B314-A4671E7C5A2A}" type="presParOf" srcId="{FEF09B89-CE34-4729-9D57-6F97FB6CD1E6}" destId="{CB4F3EB2-EDE8-4D96-8575-EB764444CB64}" srcOrd="5" destOrd="0" presId="urn:microsoft.com/office/officeart/2005/8/layout/radial1"/>
    <dgm:cxn modelId="{993E8AC1-1395-4229-A7A3-42858DD2C20E}" type="presParOf" srcId="{CB4F3EB2-EDE8-4D96-8575-EB764444CB64}" destId="{11E80AD2-EAF0-4DBC-99A8-4966F4C03AF2}" srcOrd="0" destOrd="0" presId="urn:microsoft.com/office/officeart/2005/8/layout/radial1"/>
    <dgm:cxn modelId="{29F9BA93-8C96-45FB-9488-E6984E3997C5}" type="presParOf" srcId="{FEF09B89-CE34-4729-9D57-6F97FB6CD1E6}" destId="{9E177C79-AE1B-4045-A111-88D2C21CC1D3}" srcOrd="6" destOrd="0" presId="urn:microsoft.com/office/officeart/2005/8/layout/radial1"/>
    <dgm:cxn modelId="{918301B4-AA35-4661-96FC-EC6E1591428C}" type="presParOf" srcId="{FEF09B89-CE34-4729-9D57-6F97FB6CD1E6}" destId="{A9DC82DA-DA6F-49BD-8EFD-9B4DD38C0E22}" srcOrd="7" destOrd="0" presId="urn:microsoft.com/office/officeart/2005/8/layout/radial1"/>
    <dgm:cxn modelId="{61574C25-1D40-4ED7-8782-4861BE553A9A}" type="presParOf" srcId="{A9DC82DA-DA6F-49BD-8EFD-9B4DD38C0E22}" destId="{9F21EC98-4F5E-4B55-B97E-BBE8DF7DD560}" srcOrd="0" destOrd="0" presId="urn:microsoft.com/office/officeart/2005/8/layout/radial1"/>
    <dgm:cxn modelId="{C0FF1BA3-65A3-4E9C-ABEC-7B85E51ED268}" type="presParOf" srcId="{FEF09B89-CE34-4729-9D57-6F97FB6CD1E6}" destId="{0F06AD7F-5794-4C08-98E2-B2A9C7DDD512}" srcOrd="8" destOrd="0" presId="urn:microsoft.com/office/officeart/2005/8/layout/radial1"/>
    <dgm:cxn modelId="{B3E2CE3E-F551-4621-B364-46121B366532}" type="presParOf" srcId="{FEF09B89-CE34-4729-9D57-6F97FB6CD1E6}" destId="{3EC7A50E-2988-49E5-8EA2-D1E437F81EC0}" srcOrd="9" destOrd="0" presId="urn:microsoft.com/office/officeart/2005/8/layout/radial1"/>
    <dgm:cxn modelId="{878BF320-D10C-4E1F-8C96-4BA8B88C0AE5}" type="presParOf" srcId="{3EC7A50E-2988-49E5-8EA2-D1E437F81EC0}" destId="{E3DCAA4B-D145-46A4-915C-60118FE88034}" srcOrd="0" destOrd="0" presId="urn:microsoft.com/office/officeart/2005/8/layout/radial1"/>
    <dgm:cxn modelId="{8A81F84D-371B-4057-8C8F-3DD746C9DEA8}" type="presParOf" srcId="{FEF09B89-CE34-4729-9D57-6F97FB6CD1E6}" destId="{2FC9EC39-327D-468E-912A-A1E91C7A2E36}" srcOrd="10" destOrd="0" presId="urn:microsoft.com/office/officeart/2005/8/layout/radial1"/>
    <dgm:cxn modelId="{C358523E-5474-4091-A89C-EC9881F80686}" type="presParOf" srcId="{FEF09B89-CE34-4729-9D57-6F97FB6CD1E6}" destId="{6F480D7E-71A6-4E09-B7FE-505278D5516E}" srcOrd="11" destOrd="0" presId="urn:microsoft.com/office/officeart/2005/8/layout/radial1"/>
    <dgm:cxn modelId="{FE4EB933-1EAF-47F8-93CE-6F854BEFBEF8}" type="presParOf" srcId="{6F480D7E-71A6-4E09-B7FE-505278D5516E}" destId="{ECF44AE8-6F1B-4F71-AF52-B1FEB1CD247D}" srcOrd="0" destOrd="0" presId="urn:microsoft.com/office/officeart/2005/8/layout/radial1"/>
    <dgm:cxn modelId="{63B21B07-F683-4FBE-B3C6-8120DF5909FB}" type="presParOf" srcId="{FEF09B89-CE34-4729-9D57-6F97FB6CD1E6}" destId="{799C62D0-9D97-4A8A-AA58-6B7B4E44B00C}" srcOrd="12" destOrd="0" presId="urn:microsoft.com/office/officeart/2005/8/layout/radial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dgm:spPr/>
      <dgm:t>
        <a:bodyPr/>
        <a:lstStyle/>
        <a:p>
          <a:r>
            <a:rPr lang="es-ES" b="1" dirty="0" smtClean="0"/>
            <a:t>Modalidades del Juicio Contencioso Administrativo Federal</a:t>
          </a:r>
          <a:endParaRPr lang="es-MX"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dgm:spPr/>
      <dgm:t>
        <a:bodyPr/>
        <a:lstStyle/>
        <a:p>
          <a:r>
            <a:rPr lang="es-ES" b="1" dirty="0" smtClean="0"/>
            <a:t>Juicio  Tradicional u Ordinario</a:t>
          </a:r>
          <a:endParaRPr lang="es-MX"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EFB5D373-51AF-49DD-9A28-D8A90F8681C3}">
      <dgm:prSet phldrT="[Texto]"/>
      <dgm:spPr/>
      <dgm:t>
        <a:bodyPr/>
        <a:lstStyle/>
        <a:p>
          <a:r>
            <a:rPr lang="es-ES" b="1" dirty="0" smtClean="0"/>
            <a:t>Juicio en Línea</a:t>
          </a:r>
        </a:p>
        <a:p>
          <a:r>
            <a:rPr lang="es-ES" b="1" dirty="0" smtClean="0"/>
            <a:t>(Inició  08/2011)</a:t>
          </a:r>
        </a:p>
        <a:p>
          <a:r>
            <a:rPr lang="es-ES" b="1" dirty="0" smtClean="0"/>
            <a:t>*a elección del demandante </a:t>
          </a:r>
          <a:endParaRPr lang="es-MX" b="1" dirty="0"/>
        </a:p>
      </dgm:t>
    </dgm:pt>
    <dgm:pt modelId="{46E3F74C-0362-48D0-B56B-E8D1DC5BB4C0}" type="parTrans" cxnId="{5208046A-0D6B-4F72-84CF-42E785668225}">
      <dgm:prSet/>
      <dgm:spPr/>
      <dgm:t>
        <a:bodyPr/>
        <a:lstStyle/>
        <a:p>
          <a:endParaRPr lang="es-MX"/>
        </a:p>
      </dgm:t>
    </dgm:pt>
    <dgm:pt modelId="{BF4286AD-91BA-4D4E-A5E6-C5AC664FD69F}" type="sibTrans" cxnId="{5208046A-0D6B-4F72-84CF-42E785668225}">
      <dgm:prSet/>
      <dgm:spPr/>
      <dgm:t>
        <a:bodyPr/>
        <a:lstStyle/>
        <a:p>
          <a:endParaRPr lang="es-MX"/>
        </a:p>
      </dgm:t>
    </dgm:pt>
    <dgm:pt modelId="{05D3AC43-4A09-431D-ABB7-F8F187DF3499}">
      <dgm:prSet phldrT="[Texto]"/>
      <dgm:spPr/>
      <dgm:t>
        <a:bodyPr/>
        <a:lstStyle/>
        <a:p>
          <a:r>
            <a:rPr lang="es-ES" b="1" dirty="0" smtClean="0"/>
            <a:t>Juicio Sumario</a:t>
          </a:r>
        </a:p>
        <a:p>
          <a:r>
            <a:rPr lang="es-ES" b="1" dirty="0" smtClean="0"/>
            <a:t>(Inició  08/2011)</a:t>
          </a:r>
        </a:p>
        <a:p>
          <a:r>
            <a:rPr lang="es-ES" b="1" dirty="0" smtClean="0"/>
            <a:t>*por cuantía 5 salarios mínimos elevados al año.</a:t>
          </a:r>
        </a:p>
        <a:p>
          <a:r>
            <a:rPr lang="es-ES" dirty="0" smtClean="0"/>
            <a:t>$113,752.25</a:t>
          </a:r>
          <a:endParaRPr lang="es-MX" dirty="0"/>
        </a:p>
      </dgm:t>
    </dgm:pt>
    <dgm:pt modelId="{5AE9E007-F748-41BE-A804-9159204C221F}" type="parTrans" cxnId="{5DC0194A-0960-4EA3-B62B-C6665B4EE2C0}">
      <dgm:prSet/>
      <dgm:spPr/>
      <dgm:t>
        <a:bodyPr/>
        <a:lstStyle/>
        <a:p>
          <a:endParaRPr lang="es-MX"/>
        </a:p>
      </dgm:t>
    </dgm:pt>
    <dgm:pt modelId="{D5716BFA-D6E9-491A-BBD1-4E37DC44F307}" type="sibTrans" cxnId="{5DC0194A-0960-4EA3-B62B-C6665B4EE2C0}">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16343" custLinFactNeighborX="-4939" custLinFactNeighborY="-54935">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3"/>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3"/>
      <dgm:spPr/>
    </dgm:pt>
    <dgm:pt modelId="{E9AE880C-5EC3-4E24-849B-539CD8DDC8DB}" type="pres">
      <dgm:prSet presAssocID="{2CE5DF26-B670-401B-ADF0-79AB843A4502}" presName="text2" presStyleLbl="fgAcc2" presStyleIdx="0" presStyleCnt="3" custScaleY="219528">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 modelId="{83DC986F-9DA5-490F-B102-FF81E2ECE2E2}" type="pres">
      <dgm:prSet presAssocID="{46E3F74C-0362-48D0-B56B-E8D1DC5BB4C0}" presName="Name10" presStyleLbl="parChTrans1D2" presStyleIdx="1" presStyleCnt="3"/>
      <dgm:spPr/>
      <dgm:t>
        <a:bodyPr/>
        <a:lstStyle/>
        <a:p>
          <a:endParaRPr lang="es-ES"/>
        </a:p>
      </dgm:t>
    </dgm:pt>
    <dgm:pt modelId="{2DC90864-5D4E-4CF4-9E04-6FE2EF30916E}" type="pres">
      <dgm:prSet presAssocID="{EFB5D373-51AF-49DD-9A28-D8A90F8681C3}" presName="hierRoot2" presStyleCnt="0"/>
      <dgm:spPr/>
    </dgm:pt>
    <dgm:pt modelId="{E481D7AE-36E6-4272-A9EA-2C619B052E41}" type="pres">
      <dgm:prSet presAssocID="{EFB5D373-51AF-49DD-9A28-D8A90F8681C3}" presName="composite2" presStyleCnt="0"/>
      <dgm:spPr/>
    </dgm:pt>
    <dgm:pt modelId="{8768CE2D-E919-4070-A44B-412DE2126615}" type="pres">
      <dgm:prSet presAssocID="{EFB5D373-51AF-49DD-9A28-D8A90F8681C3}" presName="background2" presStyleLbl="node2" presStyleIdx="1" presStyleCnt="3"/>
      <dgm:spPr/>
    </dgm:pt>
    <dgm:pt modelId="{733792A5-9BB4-4291-8EC9-903E8FC5DB4B}" type="pres">
      <dgm:prSet presAssocID="{EFB5D373-51AF-49DD-9A28-D8A90F8681C3}" presName="text2" presStyleLbl="fgAcc2" presStyleIdx="1" presStyleCnt="3" custAng="0" custScaleY="195528">
        <dgm:presLayoutVars>
          <dgm:chPref val="3"/>
        </dgm:presLayoutVars>
      </dgm:prSet>
      <dgm:spPr/>
      <dgm:t>
        <a:bodyPr/>
        <a:lstStyle/>
        <a:p>
          <a:endParaRPr lang="es-MX"/>
        </a:p>
      </dgm:t>
    </dgm:pt>
    <dgm:pt modelId="{52C53BD3-B7FF-4F78-AB27-A0F74787564B}" type="pres">
      <dgm:prSet presAssocID="{EFB5D373-51AF-49DD-9A28-D8A90F8681C3}" presName="hierChild3" presStyleCnt="0"/>
      <dgm:spPr/>
    </dgm:pt>
    <dgm:pt modelId="{98930C70-7571-4249-9CA3-3ADE5E8A6665}" type="pres">
      <dgm:prSet presAssocID="{5AE9E007-F748-41BE-A804-9159204C221F}" presName="Name10" presStyleLbl="parChTrans1D2" presStyleIdx="2" presStyleCnt="3"/>
      <dgm:spPr/>
      <dgm:t>
        <a:bodyPr/>
        <a:lstStyle/>
        <a:p>
          <a:endParaRPr lang="es-ES"/>
        </a:p>
      </dgm:t>
    </dgm:pt>
    <dgm:pt modelId="{05C07188-AC4B-44AE-997A-EB66B8C0F031}" type="pres">
      <dgm:prSet presAssocID="{05D3AC43-4A09-431D-ABB7-F8F187DF3499}" presName="hierRoot2" presStyleCnt="0"/>
      <dgm:spPr/>
    </dgm:pt>
    <dgm:pt modelId="{FABA2D86-5D75-4323-8BEE-C1C3E5384B97}" type="pres">
      <dgm:prSet presAssocID="{05D3AC43-4A09-431D-ABB7-F8F187DF3499}" presName="composite2" presStyleCnt="0"/>
      <dgm:spPr/>
    </dgm:pt>
    <dgm:pt modelId="{B72E7CA3-1C87-4976-8E20-D93C78ECCCF6}" type="pres">
      <dgm:prSet presAssocID="{05D3AC43-4A09-431D-ABB7-F8F187DF3499}" presName="background2" presStyleLbl="node2" presStyleIdx="2" presStyleCnt="3"/>
      <dgm:spPr/>
    </dgm:pt>
    <dgm:pt modelId="{4BC179A4-822A-4BEF-8E27-1F0672DDF319}" type="pres">
      <dgm:prSet presAssocID="{05D3AC43-4A09-431D-ABB7-F8F187DF3499}" presName="text2" presStyleLbl="fgAcc2" presStyleIdx="2" presStyleCnt="3" custScaleY="173286" custLinFactNeighborX="-127" custLinFactNeighborY="5062">
        <dgm:presLayoutVars>
          <dgm:chPref val="3"/>
        </dgm:presLayoutVars>
      </dgm:prSet>
      <dgm:spPr/>
      <dgm:t>
        <a:bodyPr/>
        <a:lstStyle/>
        <a:p>
          <a:endParaRPr lang="es-MX"/>
        </a:p>
      </dgm:t>
    </dgm:pt>
    <dgm:pt modelId="{F738145B-BAB1-4978-9FED-4D1B42052020}" type="pres">
      <dgm:prSet presAssocID="{05D3AC43-4A09-431D-ABB7-F8F187DF3499}" presName="hierChild3" presStyleCnt="0"/>
      <dgm:spPr/>
    </dgm:pt>
  </dgm:ptLst>
  <dgm:cxnLst>
    <dgm:cxn modelId="{95C040F4-8BE9-4F8B-8ACD-E678E41C77F1}" srcId="{FBFF5AC6-D4FF-448F-B809-D5A0E91CD25C}" destId="{A3D6C485-362F-4B09-B28D-FAF684C4F639}" srcOrd="0" destOrd="0" parTransId="{0D5FDF29-73ED-4875-BE4C-1E11DB3D3D10}" sibTransId="{066BAC26-C278-46BB-9757-AABEE9434C88}"/>
    <dgm:cxn modelId="{7F2DA8C4-81BC-4EF1-950A-FD7A99199E60}" type="presOf" srcId="{46E3F74C-0362-48D0-B56B-E8D1DC5BB4C0}" destId="{83DC986F-9DA5-490F-B102-FF81E2ECE2E2}" srcOrd="0" destOrd="0" presId="urn:microsoft.com/office/officeart/2005/8/layout/hierarchy1"/>
    <dgm:cxn modelId="{5208046A-0D6B-4F72-84CF-42E785668225}" srcId="{A3D6C485-362F-4B09-B28D-FAF684C4F639}" destId="{EFB5D373-51AF-49DD-9A28-D8A90F8681C3}" srcOrd="1" destOrd="0" parTransId="{46E3F74C-0362-48D0-B56B-E8D1DC5BB4C0}" sibTransId="{BF4286AD-91BA-4D4E-A5E6-C5AC664FD69F}"/>
    <dgm:cxn modelId="{45FAAC68-2994-4265-93FC-FA704A84808A}" type="presOf" srcId="{2CE5DF26-B670-401B-ADF0-79AB843A4502}" destId="{E9AE880C-5EC3-4E24-849B-539CD8DDC8DB}" srcOrd="0" destOrd="0" presId="urn:microsoft.com/office/officeart/2005/8/layout/hierarchy1"/>
    <dgm:cxn modelId="{E7946F07-B84F-4BE1-9A86-D5AE87C1A9CE}" type="presOf" srcId="{EFB5D373-51AF-49DD-9A28-D8A90F8681C3}" destId="{733792A5-9BB4-4291-8EC9-903E8FC5DB4B}" srcOrd="0" destOrd="0" presId="urn:microsoft.com/office/officeart/2005/8/layout/hierarchy1"/>
    <dgm:cxn modelId="{75F239E8-E176-42B1-A230-02DAF49C217B}" type="presOf" srcId="{FE4B5F38-D98F-4533-B936-ED4F327F2691}" destId="{0E4B76F5-E02E-427F-98EA-BBB0906BB7AE}" srcOrd="0" destOrd="0" presId="urn:microsoft.com/office/officeart/2005/8/layout/hierarchy1"/>
    <dgm:cxn modelId="{5DC0194A-0960-4EA3-B62B-C6665B4EE2C0}" srcId="{A3D6C485-362F-4B09-B28D-FAF684C4F639}" destId="{05D3AC43-4A09-431D-ABB7-F8F187DF3499}" srcOrd="2" destOrd="0" parTransId="{5AE9E007-F748-41BE-A804-9159204C221F}" sibTransId="{D5716BFA-D6E9-491A-BBD1-4E37DC44F307}"/>
    <dgm:cxn modelId="{CAB90B75-3E1A-4080-9BF0-C1C83CC2185B}" type="presOf" srcId="{A3D6C485-362F-4B09-B28D-FAF684C4F639}" destId="{4B7F4AB9-F29B-4850-8C18-D2E3C0E2F58E}" srcOrd="0" destOrd="0" presId="urn:microsoft.com/office/officeart/2005/8/layout/hierarchy1"/>
    <dgm:cxn modelId="{C1FD5C22-824B-4E78-AAFA-B99A94F11012}" type="presOf" srcId="{05D3AC43-4A09-431D-ABB7-F8F187DF3499}" destId="{4BC179A4-822A-4BEF-8E27-1F0672DDF319}" srcOrd="0" destOrd="0" presId="urn:microsoft.com/office/officeart/2005/8/layout/hierarchy1"/>
    <dgm:cxn modelId="{2DDD2C10-5F48-4086-B3B2-8A902354E938}" type="presOf" srcId="{FBFF5AC6-D4FF-448F-B809-D5A0E91CD25C}" destId="{C3569CA3-BC6C-4890-9B47-EB5B5220EA40}"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A733279E-5A82-47FF-9B56-081E077F699D}" type="presOf" srcId="{5AE9E007-F748-41BE-A804-9159204C221F}" destId="{98930C70-7571-4249-9CA3-3ADE5E8A6665}" srcOrd="0" destOrd="0" presId="urn:microsoft.com/office/officeart/2005/8/layout/hierarchy1"/>
    <dgm:cxn modelId="{81D9304F-1529-459A-8608-12BD81CDC3B3}" type="presParOf" srcId="{C3569CA3-BC6C-4890-9B47-EB5B5220EA40}" destId="{9AA6EF33-DCBB-4D85-858D-B1941F11E53B}" srcOrd="0" destOrd="0" presId="urn:microsoft.com/office/officeart/2005/8/layout/hierarchy1"/>
    <dgm:cxn modelId="{3FBB75EE-72CF-4593-B7F2-5F73E6AAF159}" type="presParOf" srcId="{9AA6EF33-DCBB-4D85-858D-B1941F11E53B}" destId="{4B3E1051-24E6-4F90-BFAB-DD95666A1787}" srcOrd="0" destOrd="0" presId="urn:microsoft.com/office/officeart/2005/8/layout/hierarchy1"/>
    <dgm:cxn modelId="{3F43070B-FB9D-4846-B95D-A5F72D515FE8}" type="presParOf" srcId="{4B3E1051-24E6-4F90-BFAB-DD95666A1787}" destId="{75EAD2D3-6CE4-4F11-BEF9-1DC2D4DBE0D6}" srcOrd="0" destOrd="0" presId="urn:microsoft.com/office/officeart/2005/8/layout/hierarchy1"/>
    <dgm:cxn modelId="{3CB8BA2E-B0FF-4CAC-8325-BA250E91500B}" type="presParOf" srcId="{4B3E1051-24E6-4F90-BFAB-DD95666A1787}" destId="{4B7F4AB9-F29B-4850-8C18-D2E3C0E2F58E}" srcOrd="1" destOrd="0" presId="urn:microsoft.com/office/officeart/2005/8/layout/hierarchy1"/>
    <dgm:cxn modelId="{630E4B2F-CF52-4BB0-8BA3-6743432C14C4}" type="presParOf" srcId="{9AA6EF33-DCBB-4D85-858D-B1941F11E53B}" destId="{6711D6AE-1971-4272-B907-1577FDAAFF7C}" srcOrd="1" destOrd="0" presId="urn:microsoft.com/office/officeart/2005/8/layout/hierarchy1"/>
    <dgm:cxn modelId="{0A314F9C-345C-4D8D-BC67-490DD8CBE0C7}" type="presParOf" srcId="{6711D6AE-1971-4272-B907-1577FDAAFF7C}" destId="{0E4B76F5-E02E-427F-98EA-BBB0906BB7AE}" srcOrd="0" destOrd="0" presId="urn:microsoft.com/office/officeart/2005/8/layout/hierarchy1"/>
    <dgm:cxn modelId="{C6F85F85-D88C-473D-B53E-DDEB73AB04DB}" type="presParOf" srcId="{6711D6AE-1971-4272-B907-1577FDAAFF7C}" destId="{38CBADFD-A4FB-461D-A322-C93227F6E4A1}" srcOrd="1" destOrd="0" presId="urn:microsoft.com/office/officeart/2005/8/layout/hierarchy1"/>
    <dgm:cxn modelId="{9B63E678-17BE-48E4-B835-57C9B7ED25BE}" type="presParOf" srcId="{38CBADFD-A4FB-461D-A322-C93227F6E4A1}" destId="{5E5D4454-7FA8-42A6-9A60-25EEFBBBDE56}" srcOrd="0" destOrd="0" presId="urn:microsoft.com/office/officeart/2005/8/layout/hierarchy1"/>
    <dgm:cxn modelId="{F62B9CBA-6BD6-4A66-A9B1-B54E036804B6}" type="presParOf" srcId="{5E5D4454-7FA8-42A6-9A60-25EEFBBBDE56}" destId="{E82D1BB4-9A5E-4D81-93B4-487B2E7F5108}" srcOrd="0" destOrd="0" presId="urn:microsoft.com/office/officeart/2005/8/layout/hierarchy1"/>
    <dgm:cxn modelId="{3574DA28-0872-4EDC-8DEE-3577FBA2307C}" type="presParOf" srcId="{5E5D4454-7FA8-42A6-9A60-25EEFBBBDE56}" destId="{E9AE880C-5EC3-4E24-849B-539CD8DDC8DB}" srcOrd="1" destOrd="0" presId="urn:microsoft.com/office/officeart/2005/8/layout/hierarchy1"/>
    <dgm:cxn modelId="{92AB8469-4B98-4E5A-B225-813325D06DB7}" type="presParOf" srcId="{38CBADFD-A4FB-461D-A322-C93227F6E4A1}" destId="{328B4D06-8F56-4C1E-BD81-3751905068F1}" srcOrd="1" destOrd="0" presId="urn:microsoft.com/office/officeart/2005/8/layout/hierarchy1"/>
    <dgm:cxn modelId="{4361D6E2-4859-4E48-9D05-7CC26552E286}" type="presParOf" srcId="{6711D6AE-1971-4272-B907-1577FDAAFF7C}" destId="{83DC986F-9DA5-490F-B102-FF81E2ECE2E2}" srcOrd="2" destOrd="0" presId="urn:microsoft.com/office/officeart/2005/8/layout/hierarchy1"/>
    <dgm:cxn modelId="{E5E57ABC-BFC1-4980-BE99-467C8A5EBCDF}" type="presParOf" srcId="{6711D6AE-1971-4272-B907-1577FDAAFF7C}" destId="{2DC90864-5D4E-4CF4-9E04-6FE2EF30916E}" srcOrd="3" destOrd="0" presId="urn:microsoft.com/office/officeart/2005/8/layout/hierarchy1"/>
    <dgm:cxn modelId="{0B9D5693-2908-4C81-B537-3E4D5AA84ED8}" type="presParOf" srcId="{2DC90864-5D4E-4CF4-9E04-6FE2EF30916E}" destId="{E481D7AE-36E6-4272-A9EA-2C619B052E41}" srcOrd="0" destOrd="0" presId="urn:microsoft.com/office/officeart/2005/8/layout/hierarchy1"/>
    <dgm:cxn modelId="{A0C9A584-B4B9-45E2-B972-D2A6E521C6BE}" type="presParOf" srcId="{E481D7AE-36E6-4272-A9EA-2C619B052E41}" destId="{8768CE2D-E919-4070-A44B-412DE2126615}" srcOrd="0" destOrd="0" presId="urn:microsoft.com/office/officeart/2005/8/layout/hierarchy1"/>
    <dgm:cxn modelId="{D4CD91EF-EF40-42D3-B494-395CDAA3AB15}" type="presParOf" srcId="{E481D7AE-36E6-4272-A9EA-2C619B052E41}" destId="{733792A5-9BB4-4291-8EC9-903E8FC5DB4B}" srcOrd="1" destOrd="0" presId="urn:microsoft.com/office/officeart/2005/8/layout/hierarchy1"/>
    <dgm:cxn modelId="{A9F557F9-C10D-4537-BD23-818614B277C9}" type="presParOf" srcId="{2DC90864-5D4E-4CF4-9E04-6FE2EF30916E}" destId="{52C53BD3-B7FF-4F78-AB27-A0F74787564B}" srcOrd="1" destOrd="0" presId="urn:microsoft.com/office/officeart/2005/8/layout/hierarchy1"/>
    <dgm:cxn modelId="{45F0F784-5CE6-4F60-BE80-28C2EE1466A5}" type="presParOf" srcId="{6711D6AE-1971-4272-B907-1577FDAAFF7C}" destId="{98930C70-7571-4249-9CA3-3ADE5E8A6665}" srcOrd="4" destOrd="0" presId="urn:microsoft.com/office/officeart/2005/8/layout/hierarchy1"/>
    <dgm:cxn modelId="{1C39A067-692E-433A-9162-CA268B9B9D00}" type="presParOf" srcId="{6711D6AE-1971-4272-B907-1577FDAAFF7C}" destId="{05C07188-AC4B-44AE-997A-EB66B8C0F031}" srcOrd="5" destOrd="0" presId="urn:microsoft.com/office/officeart/2005/8/layout/hierarchy1"/>
    <dgm:cxn modelId="{B4E08107-2B7A-41C2-B34A-639F1C6DECCA}" type="presParOf" srcId="{05C07188-AC4B-44AE-997A-EB66B8C0F031}" destId="{FABA2D86-5D75-4323-8BEE-C1C3E5384B97}" srcOrd="0" destOrd="0" presId="urn:microsoft.com/office/officeart/2005/8/layout/hierarchy1"/>
    <dgm:cxn modelId="{268E5922-6AC6-42DB-B0C1-07285BFF29C5}" type="presParOf" srcId="{FABA2D86-5D75-4323-8BEE-C1C3E5384B97}" destId="{B72E7CA3-1C87-4976-8E20-D93C78ECCCF6}" srcOrd="0" destOrd="0" presId="urn:microsoft.com/office/officeart/2005/8/layout/hierarchy1"/>
    <dgm:cxn modelId="{C4682DBE-23B5-49E1-994B-AD7B4EB0B3FF}" type="presParOf" srcId="{FABA2D86-5D75-4323-8BEE-C1C3E5384B97}" destId="{4BC179A4-822A-4BEF-8E27-1F0672DDF319}" srcOrd="1" destOrd="0" presId="urn:microsoft.com/office/officeart/2005/8/layout/hierarchy1"/>
    <dgm:cxn modelId="{E603F0C6-3A54-4754-B240-202365B6C2D0}" type="presParOf" srcId="{05C07188-AC4B-44AE-997A-EB66B8C0F031}" destId="{F738145B-BAB1-4978-9FED-4D1B42052020}"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A4CE9E3-6F47-4A7D-BBC9-CD970A600FEC}" type="doc">
      <dgm:prSet loTypeId="urn:microsoft.com/office/officeart/2008/layout/HorizontalMultiLevelHierarchy" loCatId="hierarchy" qsTypeId="urn:microsoft.com/office/officeart/2005/8/quickstyle/3d6" qsCatId="3D" csTypeId="urn:microsoft.com/office/officeart/2005/8/colors/colorful5" csCatId="colorful" phldr="1"/>
      <dgm:spPr/>
      <dgm:t>
        <a:bodyPr/>
        <a:lstStyle/>
        <a:p>
          <a:endParaRPr lang="es-MX"/>
        </a:p>
      </dgm:t>
    </dgm:pt>
    <dgm:pt modelId="{D2E208AD-9457-45DF-B007-B963920D534F}">
      <dgm:prSet phldrT="[Texto]"/>
      <dgm:spPr/>
      <dgm:t>
        <a:bodyPr/>
        <a:lstStyle/>
        <a:p>
          <a:r>
            <a:rPr lang="es-MX" dirty="0" smtClean="0"/>
            <a:t>PRINCIPIOS</a:t>
          </a:r>
          <a:endParaRPr lang="es-MX" dirty="0"/>
        </a:p>
      </dgm:t>
    </dgm:pt>
    <dgm:pt modelId="{CDC60616-624A-4C48-B426-AA1B2546AECA}" type="parTrans" cxnId="{F0FAE363-31CB-435E-89BE-6698B8C34463}">
      <dgm:prSet/>
      <dgm:spPr/>
      <dgm:t>
        <a:bodyPr/>
        <a:lstStyle/>
        <a:p>
          <a:endParaRPr lang="es-MX"/>
        </a:p>
      </dgm:t>
    </dgm:pt>
    <dgm:pt modelId="{374D3CF9-D352-4F7F-9458-B6747A853847}" type="sibTrans" cxnId="{F0FAE363-31CB-435E-89BE-6698B8C34463}">
      <dgm:prSet/>
      <dgm:spPr/>
      <dgm:t>
        <a:bodyPr/>
        <a:lstStyle/>
        <a:p>
          <a:endParaRPr lang="es-MX"/>
        </a:p>
      </dgm:t>
    </dgm:pt>
    <dgm:pt modelId="{B1B3FC5F-8EAC-49E0-BF4B-9C44B19E90CA}">
      <dgm:prSet phldrT="[Texto]" custT="1"/>
      <dgm:spPr/>
      <dgm:t>
        <a:bodyPr/>
        <a:lstStyle/>
        <a:p>
          <a:r>
            <a:rPr lang="es-MX" sz="2300" dirty="0" smtClean="0"/>
            <a:t>Audiencia</a:t>
          </a:r>
        </a:p>
        <a:p>
          <a:r>
            <a:rPr lang="es-MX" sz="2400" dirty="0" smtClean="0"/>
            <a:t>(a. 14 </a:t>
          </a:r>
          <a:r>
            <a:rPr lang="es-MX" sz="2400" dirty="0" err="1" smtClean="0"/>
            <a:t>pfo</a:t>
          </a:r>
          <a:r>
            <a:rPr lang="es-MX" sz="2400" dirty="0" smtClean="0"/>
            <a:t>. 1ro. constitucional) </a:t>
          </a:r>
          <a:endParaRPr lang="es-MX" sz="2400" dirty="0"/>
        </a:p>
      </dgm:t>
    </dgm:pt>
    <dgm:pt modelId="{CFE8A05B-5A44-4D58-94CA-319AFD18886E}" type="parTrans" cxnId="{CCA28987-AB81-4B2A-801C-54AB07B7AC03}">
      <dgm:prSet/>
      <dgm:spPr/>
      <dgm:t>
        <a:bodyPr/>
        <a:lstStyle/>
        <a:p>
          <a:endParaRPr lang="es-MX"/>
        </a:p>
      </dgm:t>
    </dgm:pt>
    <dgm:pt modelId="{E7FC47F1-0D8A-4797-938F-8692E22AF15C}" type="sibTrans" cxnId="{CCA28987-AB81-4B2A-801C-54AB07B7AC03}">
      <dgm:prSet/>
      <dgm:spPr/>
      <dgm:t>
        <a:bodyPr/>
        <a:lstStyle/>
        <a:p>
          <a:endParaRPr lang="es-MX"/>
        </a:p>
      </dgm:t>
    </dgm:pt>
    <dgm:pt modelId="{C2044D2B-0B4C-4B3F-A601-193B7C37A607}">
      <dgm:prSet phldrT="[Texto]" custT="1"/>
      <dgm:spPr/>
      <dgm:t>
        <a:bodyPr/>
        <a:lstStyle/>
        <a:p>
          <a:r>
            <a:rPr lang="es-MX" sz="3300" dirty="0" smtClean="0"/>
            <a:t>Legalidad</a:t>
          </a:r>
        </a:p>
        <a:p>
          <a:r>
            <a:rPr lang="es-MX" sz="2400" dirty="0" smtClean="0"/>
            <a:t>(a. 16 </a:t>
          </a:r>
          <a:r>
            <a:rPr lang="es-MX" sz="2400" dirty="0" err="1" smtClean="0"/>
            <a:t>pfo</a:t>
          </a:r>
          <a:r>
            <a:rPr lang="es-MX" sz="2400" dirty="0" smtClean="0"/>
            <a:t>. 2do. constitucional) </a:t>
          </a:r>
          <a:endParaRPr lang="es-MX" sz="2400" dirty="0"/>
        </a:p>
      </dgm:t>
    </dgm:pt>
    <dgm:pt modelId="{89A89081-9164-4F3D-B943-EDA6A4BF8F19}" type="parTrans" cxnId="{AFDAD796-628E-4E04-8C33-415512B40654}">
      <dgm:prSet/>
      <dgm:spPr/>
      <dgm:t>
        <a:bodyPr/>
        <a:lstStyle/>
        <a:p>
          <a:endParaRPr lang="es-MX"/>
        </a:p>
      </dgm:t>
    </dgm:pt>
    <dgm:pt modelId="{A87BE555-7FEB-4E03-9307-38F0787EDDAE}" type="sibTrans" cxnId="{AFDAD796-628E-4E04-8C33-415512B40654}">
      <dgm:prSet/>
      <dgm:spPr/>
      <dgm:t>
        <a:bodyPr/>
        <a:lstStyle/>
        <a:p>
          <a:endParaRPr lang="es-MX"/>
        </a:p>
      </dgm:t>
    </dgm:pt>
    <dgm:pt modelId="{BFE7C015-1E0E-4A4B-AFB1-A7C4C573A045}">
      <dgm:prSet phldrT="[Texto]" custT="1"/>
      <dgm:spPr/>
      <dgm:t>
        <a:bodyPr/>
        <a:lstStyle/>
        <a:p>
          <a:r>
            <a:rPr lang="es-MX" sz="3300" dirty="0" smtClean="0"/>
            <a:t>Igualdad</a:t>
          </a:r>
        </a:p>
        <a:p>
          <a:r>
            <a:rPr lang="es-MX" sz="2400" dirty="0" smtClean="0"/>
            <a:t>(a. 13 constitucional)</a:t>
          </a:r>
          <a:endParaRPr lang="es-MX" sz="2400" dirty="0"/>
        </a:p>
      </dgm:t>
    </dgm:pt>
    <dgm:pt modelId="{7DB031FB-1B19-42AA-ACB0-F71BFE5BD3AF}" type="parTrans" cxnId="{7F919D71-3F06-4D9C-AB17-8499DAD756B9}">
      <dgm:prSet/>
      <dgm:spPr/>
      <dgm:t>
        <a:bodyPr/>
        <a:lstStyle/>
        <a:p>
          <a:endParaRPr lang="es-MX"/>
        </a:p>
      </dgm:t>
    </dgm:pt>
    <dgm:pt modelId="{41409DA9-A173-4136-AC2D-F5698404CBA3}" type="sibTrans" cxnId="{7F919D71-3F06-4D9C-AB17-8499DAD756B9}">
      <dgm:prSet/>
      <dgm:spPr/>
      <dgm:t>
        <a:bodyPr/>
        <a:lstStyle/>
        <a:p>
          <a:endParaRPr lang="es-MX"/>
        </a:p>
      </dgm:t>
    </dgm:pt>
    <dgm:pt modelId="{68192539-4498-4A9A-8F0F-D5D4A482E5CA}">
      <dgm:prSet phldrT="[Texto]" custT="1"/>
      <dgm:spPr/>
      <dgm:t>
        <a:bodyPr/>
        <a:lstStyle/>
        <a:p>
          <a:r>
            <a:rPr lang="es-MX" sz="3300" dirty="0" smtClean="0"/>
            <a:t>Acción procesal</a:t>
          </a:r>
        </a:p>
        <a:p>
          <a:r>
            <a:rPr lang="es-MX" sz="2400" dirty="0" smtClean="0"/>
            <a:t>(a. 17 constitucional)</a:t>
          </a:r>
          <a:endParaRPr lang="es-MX" sz="2400" dirty="0"/>
        </a:p>
      </dgm:t>
    </dgm:pt>
    <dgm:pt modelId="{8BA4EC5A-76EF-4F6A-B9B0-C8F15D4B2D15}" type="parTrans" cxnId="{0E8FDA24-B2B3-4018-834D-627EECA35225}">
      <dgm:prSet/>
      <dgm:spPr/>
      <dgm:t>
        <a:bodyPr/>
        <a:lstStyle/>
        <a:p>
          <a:endParaRPr lang="es-MX"/>
        </a:p>
      </dgm:t>
    </dgm:pt>
    <dgm:pt modelId="{EB69FF50-3090-485B-9905-BB09463C713F}" type="sibTrans" cxnId="{0E8FDA24-B2B3-4018-834D-627EECA35225}">
      <dgm:prSet/>
      <dgm:spPr/>
      <dgm:t>
        <a:bodyPr/>
        <a:lstStyle/>
        <a:p>
          <a:endParaRPr lang="es-MX"/>
        </a:p>
      </dgm:t>
    </dgm:pt>
    <dgm:pt modelId="{FA993D8A-CF90-47DF-92FF-817EA717461A}" type="pres">
      <dgm:prSet presAssocID="{7A4CE9E3-6F47-4A7D-BBC9-CD970A600FEC}" presName="Name0" presStyleCnt="0">
        <dgm:presLayoutVars>
          <dgm:chPref val="1"/>
          <dgm:dir/>
          <dgm:animOne val="branch"/>
          <dgm:animLvl val="lvl"/>
          <dgm:resizeHandles val="exact"/>
        </dgm:presLayoutVars>
      </dgm:prSet>
      <dgm:spPr/>
      <dgm:t>
        <a:bodyPr/>
        <a:lstStyle/>
        <a:p>
          <a:endParaRPr lang="es-MX"/>
        </a:p>
      </dgm:t>
    </dgm:pt>
    <dgm:pt modelId="{E09808C3-190C-486F-AFB1-3C66E0137BA4}" type="pres">
      <dgm:prSet presAssocID="{D2E208AD-9457-45DF-B007-B963920D534F}" presName="root1" presStyleCnt="0"/>
      <dgm:spPr/>
    </dgm:pt>
    <dgm:pt modelId="{C7FF3985-6E4C-4E69-A6AA-46939974B3EA}" type="pres">
      <dgm:prSet presAssocID="{D2E208AD-9457-45DF-B007-B963920D534F}" presName="LevelOneTextNode" presStyleLbl="node0" presStyleIdx="0" presStyleCnt="1">
        <dgm:presLayoutVars>
          <dgm:chPref val="3"/>
        </dgm:presLayoutVars>
      </dgm:prSet>
      <dgm:spPr/>
      <dgm:t>
        <a:bodyPr/>
        <a:lstStyle/>
        <a:p>
          <a:endParaRPr lang="es-MX"/>
        </a:p>
      </dgm:t>
    </dgm:pt>
    <dgm:pt modelId="{C78CE985-FDF3-4E60-A3DD-525FB47C88E0}" type="pres">
      <dgm:prSet presAssocID="{D2E208AD-9457-45DF-B007-B963920D534F}" presName="level2hierChild" presStyleCnt="0"/>
      <dgm:spPr/>
    </dgm:pt>
    <dgm:pt modelId="{FCBB2849-CB4B-4E02-B631-BA3E1DCAD344}" type="pres">
      <dgm:prSet presAssocID="{CFE8A05B-5A44-4D58-94CA-319AFD18886E}" presName="conn2-1" presStyleLbl="parChTrans1D2" presStyleIdx="0" presStyleCnt="4"/>
      <dgm:spPr/>
      <dgm:t>
        <a:bodyPr/>
        <a:lstStyle/>
        <a:p>
          <a:endParaRPr lang="es-MX"/>
        </a:p>
      </dgm:t>
    </dgm:pt>
    <dgm:pt modelId="{7DAF2B7E-6F71-45B4-B05F-190035EF39FD}" type="pres">
      <dgm:prSet presAssocID="{CFE8A05B-5A44-4D58-94CA-319AFD18886E}" presName="connTx" presStyleLbl="parChTrans1D2" presStyleIdx="0" presStyleCnt="4"/>
      <dgm:spPr/>
      <dgm:t>
        <a:bodyPr/>
        <a:lstStyle/>
        <a:p>
          <a:endParaRPr lang="es-MX"/>
        </a:p>
      </dgm:t>
    </dgm:pt>
    <dgm:pt modelId="{877508B6-09CC-498D-B33A-70E8D69E1889}" type="pres">
      <dgm:prSet presAssocID="{B1B3FC5F-8EAC-49E0-BF4B-9C44B19E90CA}" presName="root2" presStyleCnt="0"/>
      <dgm:spPr/>
    </dgm:pt>
    <dgm:pt modelId="{BE12A291-A317-4B44-A87B-10D422698411}" type="pres">
      <dgm:prSet presAssocID="{B1B3FC5F-8EAC-49E0-BF4B-9C44B19E90CA}" presName="LevelTwoTextNode" presStyleLbl="node2" presStyleIdx="0" presStyleCnt="4">
        <dgm:presLayoutVars>
          <dgm:chPref val="3"/>
        </dgm:presLayoutVars>
      </dgm:prSet>
      <dgm:spPr/>
      <dgm:t>
        <a:bodyPr/>
        <a:lstStyle/>
        <a:p>
          <a:endParaRPr lang="es-MX"/>
        </a:p>
      </dgm:t>
    </dgm:pt>
    <dgm:pt modelId="{2A540569-6B1B-440D-B556-E0BF4FD43475}" type="pres">
      <dgm:prSet presAssocID="{B1B3FC5F-8EAC-49E0-BF4B-9C44B19E90CA}" presName="level3hierChild" presStyleCnt="0"/>
      <dgm:spPr/>
    </dgm:pt>
    <dgm:pt modelId="{9587EB41-7699-4CFF-A232-3032924C3ED2}" type="pres">
      <dgm:prSet presAssocID="{89A89081-9164-4F3D-B943-EDA6A4BF8F19}" presName="conn2-1" presStyleLbl="parChTrans1D2" presStyleIdx="1" presStyleCnt="4"/>
      <dgm:spPr/>
      <dgm:t>
        <a:bodyPr/>
        <a:lstStyle/>
        <a:p>
          <a:endParaRPr lang="es-MX"/>
        </a:p>
      </dgm:t>
    </dgm:pt>
    <dgm:pt modelId="{76F547AF-AE94-4448-81A3-6B40136A7A3D}" type="pres">
      <dgm:prSet presAssocID="{89A89081-9164-4F3D-B943-EDA6A4BF8F19}" presName="connTx" presStyleLbl="parChTrans1D2" presStyleIdx="1" presStyleCnt="4"/>
      <dgm:spPr/>
      <dgm:t>
        <a:bodyPr/>
        <a:lstStyle/>
        <a:p>
          <a:endParaRPr lang="es-MX"/>
        </a:p>
      </dgm:t>
    </dgm:pt>
    <dgm:pt modelId="{DE6B63E7-524B-4B32-BD82-CB325CF46569}" type="pres">
      <dgm:prSet presAssocID="{C2044D2B-0B4C-4B3F-A601-193B7C37A607}" presName="root2" presStyleCnt="0"/>
      <dgm:spPr/>
    </dgm:pt>
    <dgm:pt modelId="{FE33DEAA-8D11-4E5B-A857-BDC9126EE2B2}" type="pres">
      <dgm:prSet presAssocID="{C2044D2B-0B4C-4B3F-A601-193B7C37A607}" presName="LevelTwoTextNode" presStyleLbl="node2" presStyleIdx="1" presStyleCnt="4">
        <dgm:presLayoutVars>
          <dgm:chPref val="3"/>
        </dgm:presLayoutVars>
      </dgm:prSet>
      <dgm:spPr/>
      <dgm:t>
        <a:bodyPr/>
        <a:lstStyle/>
        <a:p>
          <a:endParaRPr lang="es-MX"/>
        </a:p>
      </dgm:t>
    </dgm:pt>
    <dgm:pt modelId="{5FA2F579-D794-414D-A5AE-158195BAF540}" type="pres">
      <dgm:prSet presAssocID="{C2044D2B-0B4C-4B3F-A601-193B7C37A607}" presName="level3hierChild" presStyleCnt="0"/>
      <dgm:spPr/>
    </dgm:pt>
    <dgm:pt modelId="{B3495A5A-0551-41E8-BD54-779F9818CE5D}" type="pres">
      <dgm:prSet presAssocID="{7DB031FB-1B19-42AA-ACB0-F71BFE5BD3AF}" presName="conn2-1" presStyleLbl="parChTrans1D2" presStyleIdx="2" presStyleCnt="4"/>
      <dgm:spPr/>
      <dgm:t>
        <a:bodyPr/>
        <a:lstStyle/>
        <a:p>
          <a:endParaRPr lang="es-MX"/>
        </a:p>
      </dgm:t>
    </dgm:pt>
    <dgm:pt modelId="{5BF47E31-F96E-41AF-814C-94AD0265AC6B}" type="pres">
      <dgm:prSet presAssocID="{7DB031FB-1B19-42AA-ACB0-F71BFE5BD3AF}" presName="connTx" presStyleLbl="parChTrans1D2" presStyleIdx="2" presStyleCnt="4"/>
      <dgm:spPr/>
      <dgm:t>
        <a:bodyPr/>
        <a:lstStyle/>
        <a:p>
          <a:endParaRPr lang="es-MX"/>
        </a:p>
      </dgm:t>
    </dgm:pt>
    <dgm:pt modelId="{8C2B9DC3-73A2-4724-A5C0-AF4BC8269598}" type="pres">
      <dgm:prSet presAssocID="{BFE7C015-1E0E-4A4B-AFB1-A7C4C573A045}" presName="root2" presStyleCnt="0"/>
      <dgm:spPr/>
    </dgm:pt>
    <dgm:pt modelId="{227AA6ED-0056-4F95-9695-A5FF31EBCA83}" type="pres">
      <dgm:prSet presAssocID="{BFE7C015-1E0E-4A4B-AFB1-A7C4C573A045}" presName="LevelTwoTextNode" presStyleLbl="node2" presStyleIdx="2" presStyleCnt="4">
        <dgm:presLayoutVars>
          <dgm:chPref val="3"/>
        </dgm:presLayoutVars>
      </dgm:prSet>
      <dgm:spPr/>
      <dgm:t>
        <a:bodyPr/>
        <a:lstStyle/>
        <a:p>
          <a:endParaRPr lang="es-MX"/>
        </a:p>
      </dgm:t>
    </dgm:pt>
    <dgm:pt modelId="{C75A7263-7544-43F0-9352-DC21A2AD038E}" type="pres">
      <dgm:prSet presAssocID="{BFE7C015-1E0E-4A4B-AFB1-A7C4C573A045}" presName="level3hierChild" presStyleCnt="0"/>
      <dgm:spPr/>
    </dgm:pt>
    <dgm:pt modelId="{3E9D2BE5-283A-43E9-88A5-19F1306A90A5}" type="pres">
      <dgm:prSet presAssocID="{8BA4EC5A-76EF-4F6A-B9B0-C8F15D4B2D15}" presName="conn2-1" presStyleLbl="parChTrans1D2" presStyleIdx="3" presStyleCnt="4"/>
      <dgm:spPr/>
      <dgm:t>
        <a:bodyPr/>
        <a:lstStyle/>
        <a:p>
          <a:endParaRPr lang="es-MX"/>
        </a:p>
      </dgm:t>
    </dgm:pt>
    <dgm:pt modelId="{66F587D0-F145-4B4E-BF54-3DDE2982F3F0}" type="pres">
      <dgm:prSet presAssocID="{8BA4EC5A-76EF-4F6A-B9B0-C8F15D4B2D15}" presName="connTx" presStyleLbl="parChTrans1D2" presStyleIdx="3" presStyleCnt="4"/>
      <dgm:spPr/>
      <dgm:t>
        <a:bodyPr/>
        <a:lstStyle/>
        <a:p>
          <a:endParaRPr lang="es-MX"/>
        </a:p>
      </dgm:t>
    </dgm:pt>
    <dgm:pt modelId="{D8557094-387A-4DA2-A39C-1D976B39A8F4}" type="pres">
      <dgm:prSet presAssocID="{68192539-4498-4A9A-8F0F-D5D4A482E5CA}" presName="root2" presStyleCnt="0"/>
      <dgm:spPr/>
    </dgm:pt>
    <dgm:pt modelId="{2343E314-8374-4410-9FB2-5494A0A61EBF}" type="pres">
      <dgm:prSet presAssocID="{68192539-4498-4A9A-8F0F-D5D4A482E5CA}" presName="LevelTwoTextNode" presStyleLbl="node2" presStyleIdx="3" presStyleCnt="4">
        <dgm:presLayoutVars>
          <dgm:chPref val="3"/>
        </dgm:presLayoutVars>
      </dgm:prSet>
      <dgm:spPr/>
      <dgm:t>
        <a:bodyPr/>
        <a:lstStyle/>
        <a:p>
          <a:endParaRPr lang="es-MX"/>
        </a:p>
      </dgm:t>
    </dgm:pt>
    <dgm:pt modelId="{D223B6E3-79BD-40BB-8FDA-3C62E68AA155}" type="pres">
      <dgm:prSet presAssocID="{68192539-4498-4A9A-8F0F-D5D4A482E5CA}" presName="level3hierChild" presStyleCnt="0"/>
      <dgm:spPr/>
    </dgm:pt>
  </dgm:ptLst>
  <dgm:cxnLst>
    <dgm:cxn modelId="{D0A81431-13FF-426A-87C7-C5B3B0824DC7}" type="presOf" srcId="{CFE8A05B-5A44-4D58-94CA-319AFD18886E}" destId="{7DAF2B7E-6F71-45B4-B05F-190035EF39FD}" srcOrd="1" destOrd="0" presId="urn:microsoft.com/office/officeart/2008/layout/HorizontalMultiLevelHierarchy"/>
    <dgm:cxn modelId="{03E79393-3C65-4998-B0EE-20B811CBA3B3}" type="presOf" srcId="{D2E208AD-9457-45DF-B007-B963920D534F}" destId="{C7FF3985-6E4C-4E69-A6AA-46939974B3EA}" srcOrd="0" destOrd="0" presId="urn:microsoft.com/office/officeart/2008/layout/HorizontalMultiLevelHierarchy"/>
    <dgm:cxn modelId="{63FF0FEF-5984-4426-9D29-6192F106B2A0}" type="presOf" srcId="{89A89081-9164-4F3D-B943-EDA6A4BF8F19}" destId="{76F547AF-AE94-4448-81A3-6B40136A7A3D}" srcOrd="1" destOrd="0" presId="urn:microsoft.com/office/officeart/2008/layout/HorizontalMultiLevelHierarchy"/>
    <dgm:cxn modelId="{DAD44B43-57CD-4727-B440-07AEC1A08701}" type="presOf" srcId="{7DB031FB-1B19-42AA-ACB0-F71BFE5BD3AF}" destId="{B3495A5A-0551-41E8-BD54-779F9818CE5D}" srcOrd="0" destOrd="0" presId="urn:microsoft.com/office/officeart/2008/layout/HorizontalMultiLevelHierarchy"/>
    <dgm:cxn modelId="{AFDAD796-628E-4E04-8C33-415512B40654}" srcId="{D2E208AD-9457-45DF-B007-B963920D534F}" destId="{C2044D2B-0B4C-4B3F-A601-193B7C37A607}" srcOrd="1" destOrd="0" parTransId="{89A89081-9164-4F3D-B943-EDA6A4BF8F19}" sibTransId="{A87BE555-7FEB-4E03-9307-38F0787EDDAE}"/>
    <dgm:cxn modelId="{70C5BA92-F42E-4E8A-B4F1-C9B1F2066348}" type="presOf" srcId="{8BA4EC5A-76EF-4F6A-B9B0-C8F15D4B2D15}" destId="{66F587D0-F145-4B4E-BF54-3DDE2982F3F0}" srcOrd="1" destOrd="0" presId="urn:microsoft.com/office/officeart/2008/layout/HorizontalMultiLevelHierarchy"/>
    <dgm:cxn modelId="{3FDDA468-AE5D-4BF7-9321-3E63E26C7AC6}" type="presOf" srcId="{CFE8A05B-5A44-4D58-94CA-319AFD18886E}" destId="{FCBB2849-CB4B-4E02-B631-BA3E1DCAD344}" srcOrd="0" destOrd="0" presId="urn:microsoft.com/office/officeart/2008/layout/HorizontalMultiLevelHierarchy"/>
    <dgm:cxn modelId="{F0FAE363-31CB-435E-89BE-6698B8C34463}" srcId="{7A4CE9E3-6F47-4A7D-BBC9-CD970A600FEC}" destId="{D2E208AD-9457-45DF-B007-B963920D534F}" srcOrd="0" destOrd="0" parTransId="{CDC60616-624A-4C48-B426-AA1B2546AECA}" sibTransId="{374D3CF9-D352-4F7F-9458-B6747A853847}"/>
    <dgm:cxn modelId="{7F919D71-3F06-4D9C-AB17-8499DAD756B9}" srcId="{D2E208AD-9457-45DF-B007-B963920D534F}" destId="{BFE7C015-1E0E-4A4B-AFB1-A7C4C573A045}" srcOrd="2" destOrd="0" parTransId="{7DB031FB-1B19-42AA-ACB0-F71BFE5BD3AF}" sibTransId="{41409DA9-A173-4136-AC2D-F5698404CBA3}"/>
    <dgm:cxn modelId="{0E8FDA24-B2B3-4018-834D-627EECA35225}" srcId="{D2E208AD-9457-45DF-B007-B963920D534F}" destId="{68192539-4498-4A9A-8F0F-D5D4A482E5CA}" srcOrd="3" destOrd="0" parTransId="{8BA4EC5A-76EF-4F6A-B9B0-C8F15D4B2D15}" sibTransId="{EB69FF50-3090-485B-9905-BB09463C713F}"/>
    <dgm:cxn modelId="{F26BF48A-0734-4786-890A-01F5E5E01FAA}" type="presOf" srcId="{BFE7C015-1E0E-4A4B-AFB1-A7C4C573A045}" destId="{227AA6ED-0056-4F95-9695-A5FF31EBCA83}" srcOrd="0" destOrd="0" presId="urn:microsoft.com/office/officeart/2008/layout/HorizontalMultiLevelHierarchy"/>
    <dgm:cxn modelId="{1784D93E-4512-46AC-99B4-FE9BF7E07DED}" type="presOf" srcId="{89A89081-9164-4F3D-B943-EDA6A4BF8F19}" destId="{9587EB41-7699-4CFF-A232-3032924C3ED2}" srcOrd="0" destOrd="0" presId="urn:microsoft.com/office/officeart/2008/layout/HorizontalMultiLevelHierarchy"/>
    <dgm:cxn modelId="{73DD11DD-3548-437B-A4FE-59494F1416AE}" type="presOf" srcId="{B1B3FC5F-8EAC-49E0-BF4B-9C44B19E90CA}" destId="{BE12A291-A317-4B44-A87B-10D422698411}" srcOrd="0" destOrd="0" presId="urn:microsoft.com/office/officeart/2008/layout/HorizontalMultiLevelHierarchy"/>
    <dgm:cxn modelId="{CCA28987-AB81-4B2A-801C-54AB07B7AC03}" srcId="{D2E208AD-9457-45DF-B007-B963920D534F}" destId="{B1B3FC5F-8EAC-49E0-BF4B-9C44B19E90CA}" srcOrd="0" destOrd="0" parTransId="{CFE8A05B-5A44-4D58-94CA-319AFD18886E}" sibTransId="{E7FC47F1-0D8A-4797-938F-8692E22AF15C}"/>
    <dgm:cxn modelId="{575ADF72-7E82-4DCF-AFA5-19BFE8BB1836}" type="presOf" srcId="{7DB031FB-1B19-42AA-ACB0-F71BFE5BD3AF}" destId="{5BF47E31-F96E-41AF-814C-94AD0265AC6B}" srcOrd="1" destOrd="0" presId="urn:microsoft.com/office/officeart/2008/layout/HorizontalMultiLevelHierarchy"/>
    <dgm:cxn modelId="{077EDB37-CB8B-4537-A532-AE6668F9FA0D}" type="presOf" srcId="{C2044D2B-0B4C-4B3F-A601-193B7C37A607}" destId="{FE33DEAA-8D11-4E5B-A857-BDC9126EE2B2}" srcOrd="0" destOrd="0" presId="urn:microsoft.com/office/officeart/2008/layout/HorizontalMultiLevelHierarchy"/>
    <dgm:cxn modelId="{9037CDBB-6CEE-4CD0-95D2-60ECA02EDB9E}" type="presOf" srcId="{7A4CE9E3-6F47-4A7D-BBC9-CD970A600FEC}" destId="{FA993D8A-CF90-47DF-92FF-817EA717461A}" srcOrd="0" destOrd="0" presId="urn:microsoft.com/office/officeart/2008/layout/HorizontalMultiLevelHierarchy"/>
    <dgm:cxn modelId="{84905C49-C046-497B-85E3-699FA4A451D9}" type="presOf" srcId="{68192539-4498-4A9A-8F0F-D5D4A482E5CA}" destId="{2343E314-8374-4410-9FB2-5494A0A61EBF}" srcOrd="0" destOrd="0" presId="urn:microsoft.com/office/officeart/2008/layout/HorizontalMultiLevelHierarchy"/>
    <dgm:cxn modelId="{44087376-3724-4F0D-8C16-A82C9478E47D}" type="presOf" srcId="{8BA4EC5A-76EF-4F6A-B9B0-C8F15D4B2D15}" destId="{3E9D2BE5-283A-43E9-88A5-19F1306A90A5}" srcOrd="0" destOrd="0" presId="urn:microsoft.com/office/officeart/2008/layout/HorizontalMultiLevelHierarchy"/>
    <dgm:cxn modelId="{EE145AA1-AE7D-4EB9-8A8A-C6940ED2BCBA}" type="presParOf" srcId="{FA993D8A-CF90-47DF-92FF-817EA717461A}" destId="{E09808C3-190C-486F-AFB1-3C66E0137BA4}" srcOrd="0" destOrd="0" presId="urn:microsoft.com/office/officeart/2008/layout/HorizontalMultiLevelHierarchy"/>
    <dgm:cxn modelId="{58F7F3EB-4260-4FC7-A273-63E58FB03927}" type="presParOf" srcId="{E09808C3-190C-486F-AFB1-3C66E0137BA4}" destId="{C7FF3985-6E4C-4E69-A6AA-46939974B3EA}" srcOrd="0" destOrd="0" presId="urn:microsoft.com/office/officeart/2008/layout/HorizontalMultiLevelHierarchy"/>
    <dgm:cxn modelId="{E5BBA7C3-7AAC-4A9D-A075-591937FD7915}" type="presParOf" srcId="{E09808C3-190C-486F-AFB1-3C66E0137BA4}" destId="{C78CE985-FDF3-4E60-A3DD-525FB47C88E0}" srcOrd="1" destOrd="0" presId="urn:microsoft.com/office/officeart/2008/layout/HorizontalMultiLevelHierarchy"/>
    <dgm:cxn modelId="{55EEF484-E73F-4EB2-A7A0-F501DCF33E08}" type="presParOf" srcId="{C78CE985-FDF3-4E60-A3DD-525FB47C88E0}" destId="{FCBB2849-CB4B-4E02-B631-BA3E1DCAD344}" srcOrd="0" destOrd="0" presId="urn:microsoft.com/office/officeart/2008/layout/HorizontalMultiLevelHierarchy"/>
    <dgm:cxn modelId="{33AA99CF-CF65-4DD8-9D76-F9BAB5975D06}" type="presParOf" srcId="{FCBB2849-CB4B-4E02-B631-BA3E1DCAD344}" destId="{7DAF2B7E-6F71-45B4-B05F-190035EF39FD}" srcOrd="0" destOrd="0" presId="urn:microsoft.com/office/officeart/2008/layout/HorizontalMultiLevelHierarchy"/>
    <dgm:cxn modelId="{8570ED07-2A06-4716-9294-9D1E9C541572}" type="presParOf" srcId="{C78CE985-FDF3-4E60-A3DD-525FB47C88E0}" destId="{877508B6-09CC-498D-B33A-70E8D69E1889}" srcOrd="1" destOrd="0" presId="urn:microsoft.com/office/officeart/2008/layout/HorizontalMultiLevelHierarchy"/>
    <dgm:cxn modelId="{B598C35F-D1A6-4DBA-A304-A845227CC115}" type="presParOf" srcId="{877508B6-09CC-498D-B33A-70E8D69E1889}" destId="{BE12A291-A317-4B44-A87B-10D422698411}" srcOrd="0" destOrd="0" presId="urn:microsoft.com/office/officeart/2008/layout/HorizontalMultiLevelHierarchy"/>
    <dgm:cxn modelId="{195A47C8-20C5-4B48-87AA-2905B34960EA}" type="presParOf" srcId="{877508B6-09CC-498D-B33A-70E8D69E1889}" destId="{2A540569-6B1B-440D-B556-E0BF4FD43475}" srcOrd="1" destOrd="0" presId="urn:microsoft.com/office/officeart/2008/layout/HorizontalMultiLevelHierarchy"/>
    <dgm:cxn modelId="{0289879D-A74C-402F-9217-6EC8B6735B24}" type="presParOf" srcId="{C78CE985-FDF3-4E60-A3DD-525FB47C88E0}" destId="{9587EB41-7699-4CFF-A232-3032924C3ED2}" srcOrd="2" destOrd="0" presId="urn:microsoft.com/office/officeart/2008/layout/HorizontalMultiLevelHierarchy"/>
    <dgm:cxn modelId="{45D206D3-79BC-473F-8D79-AFA4551B50ED}" type="presParOf" srcId="{9587EB41-7699-4CFF-A232-3032924C3ED2}" destId="{76F547AF-AE94-4448-81A3-6B40136A7A3D}" srcOrd="0" destOrd="0" presId="urn:microsoft.com/office/officeart/2008/layout/HorizontalMultiLevelHierarchy"/>
    <dgm:cxn modelId="{CD1E7B29-1308-4FDB-BE26-793661D15D9F}" type="presParOf" srcId="{C78CE985-FDF3-4E60-A3DD-525FB47C88E0}" destId="{DE6B63E7-524B-4B32-BD82-CB325CF46569}" srcOrd="3" destOrd="0" presId="urn:microsoft.com/office/officeart/2008/layout/HorizontalMultiLevelHierarchy"/>
    <dgm:cxn modelId="{5F90F7AE-67BA-4EB9-9788-24B777852E25}" type="presParOf" srcId="{DE6B63E7-524B-4B32-BD82-CB325CF46569}" destId="{FE33DEAA-8D11-4E5B-A857-BDC9126EE2B2}" srcOrd="0" destOrd="0" presId="urn:microsoft.com/office/officeart/2008/layout/HorizontalMultiLevelHierarchy"/>
    <dgm:cxn modelId="{5BC73F64-3EB4-4112-BBAD-171E965522FA}" type="presParOf" srcId="{DE6B63E7-524B-4B32-BD82-CB325CF46569}" destId="{5FA2F579-D794-414D-A5AE-158195BAF540}" srcOrd="1" destOrd="0" presId="urn:microsoft.com/office/officeart/2008/layout/HorizontalMultiLevelHierarchy"/>
    <dgm:cxn modelId="{3AE10044-AC2F-41B5-8BE3-9D32EEEB9330}" type="presParOf" srcId="{C78CE985-FDF3-4E60-A3DD-525FB47C88E0}" destId="{B3495A5A-0551-41E8-BD54-779F9818CE5D}" srcOrd="4" destOrd="0" presId="urn:microsoft.com/office/officeart/2008/layout/HorizontalMultiLevelHierarchy"/>
    <dgm:cxn modelId="{642224E2-5F6E-4227-9756-4469A76E62CA}" type="presParOf" srcId="{B3495A5A-0551-41E8-BD54-779F9818CE5D}" destId="{5BF47E31-F96E-41AF-814C-94AD0265AC6B}" srcOrd="0" destOrd="0" presId="urn:microsoft.com/office/officeart/2008/layout/HorizontalMultiLevelHierarchy"/>
    <dgm:cxn modelId="{0B61313A-2A3D-4556-98AF-4AA697F627F4}" type="presParOf" srcId="{C78CE985-FDF3-4E60-A3DD-525FB47C88E0}" destId="{8C2B9DC3-73A2-4724-A5C0-AF4BC8269598}" srcOrd="5" destOrd="0" presId="urn:microsoft.com/office/officeart/2008/layout/HorizontalMultiLevelHierarchy"/>
    <dgm:cxn modelId="{B9D5EFD8-9A58-40EA-9EFD-CC9973538D9D}" type="presParOf" srcId="{8C2B9DC3-73A2-4724-A5C0-AF4BC8269598}" destId="{227AA6ED-0056-4F95-9695-A5FF31EBCA83}" srcOrd="0" destOrd="0" presId="urn:microsoft.com/office/officeart/2008/layout/HorizontalMultiLevelHierarchy"/>
    <dgm:cxn modelId="{E7BA5E35-A25B-4596-847D-BEC123F20DA2}" type="presParOf" srcId="{8C2B9DC3-73A2-4724-A5C0-AF4BC8269598}" destId="{C75A7263-7544-43F0-9352-DC21A2AD038E}" srcOrd="1" destOrd="0" presId="urn:microsoft.com/office/officeart/2008/layout/HorizontalMultiLevelHierarchy"/>
    <dgm:cxn modelId="{37C855C8-6870-489C-9F14-5752EADE9B9D}" type="presParOf" srcId="{C78CE985-FDF3-4E60-A3DD-525FB47C88E0}" destId="{3E9D2BE5-283A-43E9-88A5-19F1306A90A5}" srcOrd="6" destOrd="0" presId="urn:microsoft.com/office/officeart/2008/layout/HorizontalMultiLevelHierarchy"/>
    <dgm:cxn modelId="{CBBC2745-9DD8-4B75-8A29-23F479462AA7}" type="presParOf" srcId="{3E9D2BE5-283A-43E9-88A5-19F1306A90A5}" destId="{66F587D0-F145-4B4E-BF54-3DDE2982F3F0}" srcOrd="0" destOrd="0" presId="urn:microsoft.com/office/officeart/2008/layout/HorizontalMultiLevelHierarchy"/>
    <dgm:cxn modelId="{298EBD47-0148-44C3-AC11-BBDEA36FBD90}" type="presParOf" srcId="{C78CE985-FDF3-4E60-A3DD-525FB47C88E0}" destId="{D8557094-387A-4DA2-A39C-1D976B39A8F4}" srcOrd="7" destOrd="0" presId="urn:microsoft.com/office/officeart/2008/layout/HorizontalMultiLevelHierarchy"/>
    <dgm:cxn modelId="{81B85809-FAD0-426B-B257-4932C7FB3A59}" type="presParOf" srcId="{D8557094-387A-4DA2-A39C-1D976B39A8F4}" destId="{2343E314-8374-4410-9FB2-5494A0A61EBF}" srcOrd="0" destOrd="0" presId="urn:microsoft.com/office/officeart/2008/layout/HorizontalMultiLevelHierarchy"/>
    <dgm:cxn modelId="{C322A7CD-5362-4A75-AE8F-FC28609539A4}" type="presParOf" srcId="{D8557094-387A-4DA2-A39C-1D976B39A8F4}" destId="{D223B6E3-79BD-40BB-8FDA-3C62E68AA155}" srcOrd="1" destOrd="0" presId="urn:microsoft.com/office/officeart/2008/layout/HorizontalMultiLevelHierarchy"/>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C46583D8-F2E7-4A92-A9E3-D302C7E99AB3}" type="doc">
      <dgm:prSet loTypeId="urn:microsoft.com/office/officeart/2005/8/layout/radial2" loCatId="relationship" qsTypeId="urn:microsoft.com/office/officeart/2005/8/quickstyle/3d1" qsCatId="3D" csTypeId="urn:microsoft.com/office/officeart/2005/8/colors/accent6_5" csCatId="accent6" phldr="1"/>
      <dgm:spPr/>
      <dgm:t>
        <a:bodyPr/>
        <a:lstStyle/>
        <a:p>
          <a:endParaRPr lang="es-MX"/>
        </a:p>
      </dgm:t>
    </dgm:pt>
    <dgm:pt modelId="{9B40DD43-152D-4CC3-8040-4E5D6D38BCDE}">
      <dgm:prSet phldrT="[Texto]" custT="1"/>
      <dgm:spPr/>
      <dgm:t>
        <a:bodyPr/>
        <a:lstStyle/>
        <a:p>
          <a:r>
            <a:rPr lang="es-ES" sz="2800" dirty="0" smtClean="0"/>
            <a:t>Instrucción:</a:t>
          </a:r>
        </a:p>
        <a:p>
          <a:r>
            <a:rPr lang="es-ES" sz="2100" dirty="0" smtClean="0"/>
            <a:t>*postulatoria</a:t>
          </a:r>
        </a:p>
        <a:p>
          <a:r>
            <a:rPr lang="es-ES" sz="2100" dirty="0" smtClean="0"/>
            <a:t>*probatoria</a:t>
          </a:r>
        </a:p>
        <a:p>
          <a:r>
            <a:rPr lang="es-ES" sz="2100" dirty="0" smtClean="0"/>
            <a:t>*conclusiva</a:t>
          </a:r>
          <a:endParaRPr lang="es-MX" sz="2100" dirty="0"/>
        </a:p>
      </dgm:t>
    </dgm:pt>
    <dgm:pt modelId="{2CE2060D-E71C-4720-9E22-ECB5453B5275}" type="parTrans" cxnId="{4A1E409C-51A1-4300-881F-78FF600B910E}">
      <dgm:prSet/>
      <dgm:spPr/>
      <dgm:t>
        <a:bodyPr/>
        <a:lstStyle/>
        <a:p>
          <a:endParaRPr lang="es-MX"/>
        </a:p>
      </dgm:t>
    </dgm:pt>
    <dgm:pt modelId="{B32D404E-6DF8-40BB-8AE4-CD7127B84934}" type="sibTrans" cxnId="{4A1E409C-51A1-4300-881F-78FF600B910E}">
      <dgm:prSet/>
      <dgm:spPr/>
      <dgm:t>
        <a:bodyPr/>
        <a:lstStyle/>
        <a:p>
          <a:endParaRPr lang="es-MX"/>
        </a:p>
      </dgm:t>
    </dgm:pt>
    <dgm:pt modelId="{603F5C7A-44CD-449A-8A93-1F46196610CE}">
      <dgm:prSet custT="1"/>
      <dgm:spPr/>
      <dgm:t>
        <a:bodyPr/>
        <a:lstStyle/>
        <a:p>
          <a:r>
            <a:rPr lang="es-ES" sz="3200" dirty="0" smtClean="0"/>
            <a:t>Resolutiva</a:t>
          </a:r>
        </a:p>
        <a:p>
          <a:r>
            <a:rPr lang="es-ES" sz="2000" dirty="0" smtClean="0"/>
            <a:t>*sentencia</a:t>
          </a:r>
          <a:endParaRPr lang="es-MX" sz="2000" dirty="0"/>
        </a:p>
      </dgm:t>
    </dgm:pt>
    <dgm:pt modelId="{C2BF5BF0-33FE-4CE2-8F56-B62437846979}" type="parTrans" cxnId="{C26B09DF-6B2B-4E1D-8425-98E0561D39F6}">
      <dgm:prSet/>
      <dgm:spPr/>
      <dgm:t>
        <a:bodyPr/>
        <a:lstStyle/>
        <a:p>
          <a:endParaRPr lang="es-MX"/>
        </a:p>
      </dgm:t>
    </dgm:pt>
    <dgm:pt modelId="{0008D90D-32C5-4B1B-BC5B-9351377E4423}" type="sibTrans" cxnId="{C26B09DF-6B2B-4E1D-8425-98E0561D39F6}">
      <dgm:prSet/>
      <dgm:spPr/>
      <dgm:t>
        <a:bodyPr/>
        <a:lstStyle/>
        <a:p>
          <a:endParaRPr lang="es-MX"/>
        </a:p>
      </dgm:t>
    </dgm:pt>
    <dgm:pt modelId="{3B10AB32-F4CE-4C83-BFA1-64CFEFDBB6DD}" type="pres">
      <dgm:prSet presAssocID="{C46583D8-F2E7-4A92-A9E3-D302C7E99AB3}" presName="composite" presStyleCnt="0">
        <dgm:presLayoutVars>
          <dgm:chMax val="5"/>
          <dgm:dir/>
          <dgm:animLvl val="ctr"/>
          <dgm:resizeHandles val="exact"/>
        </dgm:presLayoutVars>
      </dgm:prSet>
      <dgm:spPr/>
      <dgm:t>
        <a:bodyPr/>
        <a:lstStyle/>
        <a:p>
          <a:endParaRPr lang="es-MX"/>
        </a:p>
      </dgm:t>
    </dgm:pt>
    <dgm:pt modelId="{8D112197-D8D4-49BA-8366-371B9B6FDE77}" type="pres">
      <dgm:prSet presAssocID="{C46583D8-F2E7-4A92-A9E3-D302C7E99AB3}" presName="cycle" presStyleCnt="0"/>
      <dgm:spPr/>
    </dgm:pt>
    <dgm:pt modelId="{E22F1548-9FAB-44A4-825D-B97BDABF0839}" type="pres">
      <dgm:prSet presAssocID="{C46583D8-F2E7-4A92-A9E3-D302C7E99AB3}" presName="centerShape" presStyleCnt="0"/>
      <dgm:spPr/>
    </dgm:pt>
    <dgm:pt modelId="{FF4F5944-20B8-47D8-A8D3-29C9EA051ABD}" type="pres">
      <dgm:prSet presAssocID="{C46583D8-F2E7-4A92-A9E3-D302C7E99AB3}" presName="connSite" presStyleLbl="node1" presStyleIdx="0" presStyleCnt="3"/>
      <dgm:spPr/>
    </dgm:pt>
    <dgm:pt modelId="{71E39597-FED7-45AD-BA7C-73D828F163AF}" type="pres">
      <dgm:prSet presAssocID="{C46583D8-F2E7-4A92-A9E3-D302C7E99AB3}" presName="visible" presStyleLbl="node1" presStyleIdx="0" presStyleCnt="3" custScaleX="121851" custScaleY="110910" custLinFactNeighborX="3767" custLinFactNeighborY="3096"/>
      <dgm:spPr>
        <a:blipFill rotWithShape="1">
          <a:blip xmlns:r="http://schemas.openxmlformats.org/officeDocument/2006/relationships" r:embed="rId1"/>
          <a:stretch>
            <a:fillRect/>
          </a:stretch>
        </a:blipFill>
      </dgm:spPr>
    </dgm:pt>
    <dgm:pt modelId="{95C741D5-97D5-4FC0-898B-975BBC9E8000}" type="pres">
      <dgm:prSet presAssocID="{2CE2060D-E71C-4720-9E22-ECB5453B5275}" presName="Name25" presStyleLbl="parChTrans1D1" presStyleIdx="0" presStyleCnt="2"/>
      <dgm:spPr/>
      <dgm:t>
        <a:bodyPr/>
        <a:lstStyle/>
        <a:p>
          <a:endParaRPr lang="es-MX"/>
        </a:p>
      </dgm:t>
    </dgm:pt>
    <dgm:pt modelId="{0AB267C0-12D7-4568-8576-AF424F0D389C}" type="pres">
      <dgm:prSet presAssocID="{9B40DD43-152D-4CC3-8040-4E5D6D38BCDE}" presName="node" presStyleCnt="0"/>
      <dgm:spPr/>
    </dgm:pt>
    <dgm:pt modelId="{88851BF1-2C67-4A4F-9AB4-54AA55C0BADD}" type="pres">
      <dgm:prSet presAssocID="{9B40DD43-152D-4CC3-8040-4E5D6D38BCDE}" presName="parentNode" presStyleLbl="node1" presStyleIdx="1" presStyleCnt="3" custScaleX="227516" custScaleY="167328" custLinFactX="21294" custLinFactNeighborX="100000" custLinFactNeighborY="-11143">
        <dgm:presLayoutVars>
          <dgm:chMax val="1"/>
          <dgm:bulletEnabled val="1"/>
        </dgm:presLayoutVars>
      </dgm:prSet>
      <dgm:spPr/>
      <dgm:t>
        <a:bodyPr/>
        <a:lstStyle/>
        <a:p>
          <a:endParaRPr lang="es-MX"/>
        </a:p>
      </dgm:t>
    </dgm:pt>
    <dgm:pt modelId="{B619B9EE-313D-443A-B3DE-AF5113C34EE6}" type="pres">
      <dgm:prSet presAssocID="{9B40DD43-152D-4CC3-8040-4E5D6D38BCDE}" presName="childNode" presStyleLbl="revTx" presStyleIdx="0" presStyleCnt="0">
        <dgm:presLayoutVars>
          <dgm:bulletEnabled val="1"/>
        </dgm:presLayoutVars>
      </dgm:prSet>
      <dgm:spPr/>
      <dgm:t>
        <a:bodyPr/>
        <a:lstStyle/>
        <a:p>
          <a:endParaRPr lang="es-MX"/>
        </a:p>
      </dgm:t>
    </dgm:pt>
    <dgm:pt modelId="{1BB7D1DE-B34C-40C0-B758-022036441F00}" type="pres">
      <dgm:prSet presAssocID="{C2BF5BF0-33FE-4CE2-8F56-B62437846979}" presName="Name25" presStyleLbl="parChTrans1D1" presStyleIdx="1" presStyleCnt="2"/>
      <dgm:spPr/>
      <dgm:t>
        <a:bodyPr/>
        <a:lstStyle/>
        <a:p>
          <a:endParaRPr lang="es-MX"/>
        </a:p>
      </dgm:t>
    </dgm:pt>
    <dgm:pt modelId="{7C592EE1-B42D-4168-8D97-B96354700719}" type="pres">
      <dgm:prSet presAssocID="{603F5C7A-44CD-449A-8A93-1F46196610CE}" presName="node" presStyleCnt="0"/>
      <dgm:spPr/>
    </dgm:pt>
    <dgm:pt modelId="{CF606EAB-B1AF-4F2C-8A1C-29BBBBD3663C}" type="pres">
      <dgm:prSet presAssocID="{603F5C7A-44CD-449A-8A93-1F46196610CE}" presName="parentNode" presStyleLbl="node1" presStyleIdx="2" presStyleCnt="3" custScaleX="196649" custScaleY="182232" custLinFactX="25456" custLinFactNeighborX="100000" custLinFactNeighborY="-2751">
        <dgm:presLayoutVars>
          <dgm:chMax val="1"/>
          <dgm:bulletEnabled val="1"/>
        </dgm:presLayoutVars>
      </dgm:prSet>
      <dgm:spPr/>
      <dgm:t>
        <a:bodyPr/>
        <a:lstStyle/>
        <a:p>
          <a:endParaRPr lang="es-MX"/>
        </a:p>
      </dgm:t>
    </dgm:pt>
    <dgm:pt modelId="{8F0EF276-1A27-42FF-9F68-CCB98736729B}" type="pres">
      <dgm:prSet presAssocID="{603F5C7A-44CD-449A-8A93-1F46196610CE}" presName="childNode" presStyleLbl="revTx" presStyleIdx="0" presStyleCnt="0">
        <dgm:presLayoutVars>
          <dgm:bulletEnabled val="1"/>
        </dgm:presLayoutVars>
      </dgm:prSet>
      <dgm:spPr/>
      <dgm:t>
        <a:bodyPr/>
        <a:lstStyle/>
        <a:p>
          <a:endParaRPr lang="es-MX"/>
        </a:p>
      </dgm:t>
    </dgm:pt>
  </dgm:ptLst>
  <dgm:cxnLst>
    <dgm:cxn modelId="{74177FD6-7DAA-42C3-8F75-C16C9068172E}" type="presOf" srcId="{2CE2060D-E71C-4720-9E22-ECB5453B5275}" destId="{95C741D5-97D5-4FC0-898B-975BBC9E8000}" srcOrd="0" destOrd="0" presId="urn:microsoft.com/office/officeart/2005/8/layout/radial2"/>
    <dgm:cxn modelId="{A7FE9B50-F0B5-4AF7-BB2A-A66BF9BCB8AE}" type="presOf" srcId="{C2BF5BF0-33FE-4CE2-8F56-B62437846979}" destId="{1BB7D1DE-B34C-40C0-B758-022036441F00}" srcOrd="0" destOrd="0" presId="urn:microsoft.com/office/officeart/2005/8/layout/radial2"/>
    <dgm:cxn modelId="{C8031D7D-78B7-413B-B35E-4C5B07CDE571}" type="presOf" srcId="{9B40DD43-152D-4CC3-8040-4E5D6D38BCDE}" destId="{88851BF1-2C67-4A4F-9AB4-54AA55C0BADD}" srcOrd="0" destOrd="0" presId="urn:microsoft.com/office/officeart/2005/8/layout/radial2"/>
    <dgm:cxn modelId="{8B3889C4-053F-47B1-A08E-EBF2ABE9DC1B}" type="presOf" srcId="{603F5C7A-44CD-449A-8A93-1F46196610CE}" destId="{CF606EAB-B1AF-4F2C-8A1C-29BBBBD3663C}" srcOrd="0" destOrd="0" presId="urn:microsoft.com/office/officeart/2005/8/layout/radial2"/>
    <dgm:cxn modelId="{C26B09DF-6B2B-4E1D-8425-98E0561D39F6}" srcId="{C46583D8-F2E7-4A92-A9E3-D302C7E99AB3}" destId="{603F5C7A-44CD-449A-8A93-1F46196610CE}" srcOrd="1" destOrd="0" parTransId="{C2BF5BF0-33FE-4CE2-8F56-B62437846979}" sibTransId="{0008D90D-32C5-4B1B-BC5B-9351377E4423}"/>
    <dgm:cxn modelId="{4A1E409C-51A1-4300-881F-78FF600B910E}" srcId="{C46583D8-F2E7-4A92-A9E3-D302C7E99AB3}" destId="{9B40DD43-152D-4CC3-8040-4E5D6D38BCDE}" srcOrd="0" destOrd="0" parTransId="{2CE2060D-E71C-4720-9E22-ECB5453B5275}" sibTransId="{B32D404E-6DF8-40BB-8AE4-CD7127B84934}"/>
    <dgm:cxn modelId="{CEC1E410-8513-42A7-8B1A-A7C36B8F6051}" type="presOf" srcId="{C46583D8-F2E7-4A92-A9E3-D302C7E99AB3}" destId="{3B10AB32-F4CE-4C83-BFA1-64CFEFDBB6DD}" srcOrd="0" destOrd="0" presId="urn:microsoft.com/office/officeart/2005/8/layout/radial2"/>
    <dgm:cxn modelId="{18E27B97-7E91-4869-8D9C-1A0446B6D0CD}" type="presParOf" srcId="{3B10AB32-F4CE-4C83-BFA1-64CFEFDBB6DD}" destId="{8D112197-D8D4-49BA-8366-371B9B6FDE77}" srcOrd="0" destOrd="0" presId="urn:microsoft.com/office/officeart/2005/8/layout/radial2"/>
    <dgm:cxn modelId="{4430CEBA-10DF-43CD-94E6-BE33B66664A9}" type="presParOf" srcId="{8D112197-D8D4-49BA-8366-371B9B6FDE77}" destId="{E22F1548-9FAB-44A4-825D-B97BDABF0839}" srcOrd="0" destOrd="0" presId="urn:microsoft.com/office/officeart/2005/8/layout/radial2"/>
    <dgm:cxn modelId="{C2025F62-6330-45C9-A388-A91D322A8851}" type="presParOf" srcId="{E22F1548-9FAB-44A4-825D-B97BDABF0839}" destId="{FF4F5944-20B8-47D8-A8D3-29C9EA051ABD}" srcOrd="0" destOrd="0" presId="urn:microsoft.com/office/officeart/2005/8/layout/radial2"/>
    <dgm:cxn modelId="{0A2BA56D-E6BB-40DC-872F-88DEAF4A2ED8}" type="presParOf" srcId="{E22F1548-9FAB-44A4-825D-B97BDABF0839}" destId="{71E39597-FED7-45AD-BA7C-73D828F163AF}" srcOrd="1" destOrd="0" presId="urn:microsoft.com/office/officeart/2005/8/layout/radial2"/>
    <dgm:cxn modelId="{E806B42C-49D3-4192-A064-9D4B076EF9F6}" type="presParOf" srcId="{8D112197-D8D4-49BA-8366-371B9B6FDE77}" destId="{95C741D5-97D5-4FC0-898B-975BBC9E8000}" srcOrd="1" destOrd="0" presId="urn:microsoft.com/office/officeart/2005/8/layout/radial2"/>
    <dgm:cxn modelId="{90527263-5F1D-4E53-B5C6-48E4CC09E83D}" type="presParOf" srcId="{8D112197-D8D4-49BA-8366-371B9B6FDE77}" destId="{0AB267C0-12D7-4568-8576-AF424F0D389C}" srcOrd="2" destOrd="0" presId="urn:microsoft.com/office/officeart/2005/8/layout/radial2"/>
    <dgm:cxn modelId="{D39903C8-7020-4220-8E14-0353677B960D}" type="presParOf" srcId="{0AB267C0-12D7-4568-8576-AF424F0D389C}" destId="{88851BF1-2C67-4A4F-9AB4-54AA55C0BADD}" srcOrd="0" destOrd="0" presId="urn:microsoft.com/office/officeart/2005/8/layout/radial2"/>
    <dgm:cxn modelId="{2B1BB0E6-58E1-4E51-B99D-8DC1031A7DF5}" type="presParOf" srcId="{0AB267C0-12D7-4568-8576-AF424F0D389C}" destId="{B619B9EE-313D-443A-B3DE-AF5113C34EE6}" srcOrd="1" destOrd="0" presId="urn:microsoft.com/office/officeart/2005/8/layout/radial2"/>
    <dgm:cxn modelId="{7C9DABB7-4C70-4C6F-9430-8ECC446D54EE}" type="presParOf" srcId="{8D112197-D8D4-49BA-8366-371B9B6FDE77}" destId="{1BB7D1DE-B34C-40C0-B758-022036441F00}" srcOrd="3" destOrd="0" presId="urn:microsoft.com/office/officeart/2005/8/layout/radial2"/>
    <dgm:cxn modelId="{57BDA557-9E15-44DE-ADC3-0E56D19F7A29}" type="presParOf" srcId="{8D112197-D8D4-49BA-8366-371B9B6FDE77}" destId="{7C592EE1-B42D-4168-8D97-B96354700719}" srcOrd="4" destOrd="0" presId="urn:microsoft.com/office/officeart/2005/8/layout/radial2"/>
    <dgm:cxn modelId="{1AB7B02A-601C-4CA2-95D9-75F379F470AF}" type="presParOf" srcId="{7C592EE1-B42D-4168-8D97-B96354700719}" destId="{CF606EAB-B1AF-4F2C-8A1C-29BBBBD3663C}" srcOrd="0" destOrd="0" presId="urn:microsoft.com/office/officeart/2005/8/layout/radial2"/>
    <dgm:cxn modelId="{36071476-4934-43E6-AE41-1F89F9198A16}" type="presParOf" srcId="{7C592EE1-B42D-4168-8D97-B96354700719}" destId="{8F0EF276-1A27-42FF-9F68-CCB98736729B}" srcOrd="1" destOrd="0" presId="urn:microsoft.com/office/officeart/2005/8/layout/radial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dgm:spPr/>
      <dgm:t>
        <a:bodyPr/>
        <a:lstStyle/>
        <a:p>
          <a:r>
            <a:rPr lang="es-ES" b="1" dirty="0" smtClean="0"/>
            <a:t>PARTES </a:t>
          </a:r>
        </a:p>
        <a:p>
          <a:r>
            <a:rPr lang="es-ES" b="1" dirty="0" smtClean="0"/>
            <a:t>EN EL </a:t>
          </a:r>
        </a:p>
        <a:p>
          <a:r>
            <a:rPr lang="es-ES" b="1" dirty="0" smtClean="0"/>
            <a:t>CONTENCIOSO ADMINISTRATIVO</a:t>
          </a:r>
          <a:endParaRPr lang="es-MX"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dgm:spPr/>
      <dgm:t>
        <a:bodyPr/>
        <a:lstStyle/>
        <a:p>
          <a:r>
            <a:rPr lang="es-ES" b="1" dirty="0" smtClean="0"/>
            <a:t>El demandante</a:t>
          </a:r>
          <a:endParaRPr lang="es-MX"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EFB5D373-51AF-49DD-9A28-D8A90F8681C3}">
      <dgm:prSet phldrT="[Texto]"/>
      <dgm:spPr/>
      <dgm:t>
        <a:bodyPr/>
        <a:lstStyle/>
        <a:p>
          <a:r>
            <a:rPr lang="es-ES" b="1" dirty="0" smtClean="0"/>
            <a:t>Los demandados</a:t>
          </a:r>
        </a:p>
        <a:p>
          <a:r>
            <a:rPr lang="es-ES" dirty="0" smtClean="0"/>
            <a:t>*autoridad administrativa</a:t>
          </a:r>
        </a:p>
        <a:p>
          <a:r>
            <a:rPr lang="es-ES" dirty="0" smtClean="0"/>
            <a:t>*el particular favorecido</a:t>
          </a:r>
        </a:p>
        <a:p>
          <a:r>
            <a:rPr lang="es-ES" dirty="0" smtClean="0"/>
            <a:t>*el jefe del SAT u órgano descentralizado o desconcentrado</a:t>
          </a:r>
          <a:endParaRPr lang="es-MX" dirty="0"/>
        </a:p>
      </dgm:t>
    </dgm:pt>
    <dgm:pt modelId="{46E3F74C-0362-48D0-B56B-E8D1DC5BB4C0}" type="parTrans" cxnId="{5208046A-0D6B-4F72-84CF-42E785668225}">
      <dgm:prSet/>
      <dgm:spPr/>
      <dgm:t>
        <a:bodyPr/>
        <a:lstStyle/>
        <a:p>
          <a:endParaRPr lang="es-MX"/>
        </a:p>
      </dgm:t>
    </dgm:pt>
    <dgm:pt modelId="{BF4286AD-91BA-4D4E-A5E6-C5AC664FD69F}" type="sibTrans" cxnId="{5208046A-0D6B-4F72-84CF-42E785668225}">
      <dgm:prSet/>
      <dgm:spPr/>
      <dgm:t>
        <a:bodyPr/>
        <a:lstStyle/>
        <a:p>
          <a:endParaRPr lang="es-MX"/>
        </a:p>
      </dgm:t>
    </dgm:pt>
    <dgm:pt modelId="{05D3AC43-4A09-431D-ABB7-F8F187DF3499}">
      <dgm:prSet phldrT="[Texto]"/>
      <dgm:spPr/>
      <dgm:t>
        <a:bodyPr/>
        <a:lstStyle/>
        <a:p>
          <a:r>
            <a:rPr lang="es-ES" b="1" dirty="0" smtClean="0"/>
            <a:t>El Tercero </a:t>
          </a:r>
          <a:r>
            <a:rPr lang="es-ES" dirty="0" smtClean="0"/>
            <a:t>que tenga un derecho incompatible con la pretensión del demandante</a:t>
          </a:r>
          <a:endParaRPr lang="es-MX" dirty="0"/>
        </a:p>
      </dgm:t>
    </dgm:pt>
    <dgm:pt modelId="{5AE9E007-F748-41BE-A804-9159204C221F}" type="parTrans" cxnId="{5DC0194A-0960-4EA3-B62B-C6665B4EE2C0}">
      <dgm:prSet/>
      <dgm:spPr/>
      <dgm:t>
        <a:bodyPr/>
        <a:lstStyle/>
        <a:p>
          <a:endParaRPr lang="es-MX"/>
        </a:p>
      </dgm:t>
    </dgm:pt>
    <dgm:pt modelId="{D5716BFA-D6E9-491A-BBD1-4E37DC44F307}" type="sibTrans" cxnId="{5DC0194A-0960-4EA3-B62B-C6665B4EE2C0}">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16343" custLinFactNeighborX="-4939" custLinFactNeighborY="-54935">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3"/>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3"/>
      <dgm:spPr/>
    </dgm:pt>
    <dgm:pt modelId="{E9AE880C-5EC3-4E24-849B-539CD8DDC8DB}" type="pres">
      <dgm:prSet presAssocID="{2CE5DF26-B670-401B-ADF0-79AB843A4502}" presName="text2" presStyleLbl="fgAcc2" presStyleIdx="0" presStyleCnt="3" custScaleY="219528">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 modelId="{83DC986F-9DA5-490F-B102-FF81E2ECE2E2}" type="pres">
      <dgm:prSet presAssocID="{46E3F74C-0362-48D0-B56B-E8D1DC5BB4C0}" presName="Name10" presStyleLbl="parChTrans1D2" presStyleIdx="1" presStyleCnt="3"/>
      <dgm:spPr/>
      <dgm:t>
        <a:bodyPr/>
        <a:lstStyle/>
        <a:p>
          <a:endParaRPr lang="es-ES"/>
        </a:p>
      </dgm:t>
    </dgm:pt>
    <dgm:pt modelId="{2DC90864-5D4E-4CF4-9E04-6FE2EF30916E}" type="pres">
      <dgm:prSet presAssocID="{EFB5D373-51AF-49DD-9A28-D8A90F8681C3}" presName="hierRoot2" presStyleCnt="0"/>
      <dgm:spPr/>
    </dgm:pt>
    <dgm:pt modelId="{E481D7AE-36E6-4272-A9EA-2C619B052E41}" type="pres">
      <dgm:prSet presAssocID="{EFB5D373-51AF-49DD-9A28-D8A90F8681C3}" presName="composite2" presStyleCnt="0"/>
      <dgm:spPr/>
    </dgm:pt>
    <dgm:pt modelId="{8768CE2D-E919-4070-A44B-412DE2126615}" type="pres">
      <dgm:prSet presAssocID="{EFB5D373-51AF-49DD-9A28-D8A90F8681C3}" presName="background2" presStyleLbl="node2" presStyleIdx="1" presStyleCnt="3"/>
      <dgm:spPr/>
    </dgm:pt>
    <dgm:pt modelId="{733792A5-9BB4-4291-8EC9-903E8FC5DB4B}" type="pres">
      <dgm:prSet presAssocID="{EFB5D373-51AF-49DD-9A28-D8A90F8681C3}" presName="text2" presStyleLbl="fgAcc2" presStyleIdx="1" presStyleCnt="3" custAng="0" custScaleY="195528">
        <dgm:presLayoutVars>
          <dgm:chPref val="3"/>
        </dgm:presLayoutVars>
      </dgm:prSet>
      <dgm:spPr/>
      <dgm:t>
        <a:bodyPr/>
        <a:lstStyle/>
        <a:p>
          <a:endParaRPr lang="es-MX"/>
        </a:p>
      </dgm:t>
    </dgm:pt>
    <dgm:pt modelId="{52C53BD3-B7FF-4F78-AB27-A0F74787564B}" type="pres">
      <dgm:prSet presAssocID="{EFB5D373-51AF-49DD-9A28-D8A90F8681C3}" presName="hierChild3" presStyleCnt="0"/>
      <dgm:spPr/>
    </dgm:pt>
    <dgm:pt modelId="{98930C70-7571-4249-9CA3-3ADE5E8A6665}" type="pres">
      <dgm:prSet presAssocID="{5AE9E007-F748-41BE-A804-9159204C221F}" presName="Name10" presStyleLbl="parChTrans1D2" presStyleIdx="2" presStyleCnt="3"/>
      <dgm:spPr/>
      <dgm:t>
        <a:bodyPr/>
        <a:lstStyle/>
        <a:p>
          <a:endParaRPr lang="es-ES"/>
        </a:p>
      </dgm:t>
    </dgm:pt>
    <dgm:pt modelId="{05C07188-AC4B-44AE-997A-EB66B8C0F031}" type="pres">
      <dgm:prSet presAssocID="{05D3AC43-4A09-431D-ABB7-F8F187DF3499}" presName="hierRoot2" presStyleCnt="0"/>
      <dgm:spPr/>
    </dgm:pt>
    <dgm:pt modelId="{FABA2D86-5D75-4323-8BEE-C1C3E5384B97}" type="pres">
      <dgm:prSet presAssocID="{05D3AC43-4A09-431D-ABB7-F8F187DF3499}" presName="composite2" presStyleCnt="0"/>
      <dgm:spPr/>
    </dgm:pt>
    <dgm:pt modelId="{B72E7CA3-1C87-4976-8E20-D93C78ECCCF6}" type="pres">
      <dgm:prSet presAssocID="{05D3AC43-4A09-431D-ABB7-F8F187DF3499}" presName="background2" presStyleLbl="node2" presStyleIdx="2" presStyleCnt="3"/>
      <dgm:spPr/>
    </dgm:pt>
    <dgm:pt modelId="{4BC179A4-822A-4BEF-8E27-1F0672DDF319}" type="pres">
      <dgm:prSet presAssocID="{05D3AC43-4A09-431D-ABB7-F8F187DF3499}" presName="text2" presStyleLbl="fgAcc2" presStyleIdx="2" presStyleCnt="3" custScaleY="173286" custLinFactNeighborX="-127" custLinFactNeighborY="5062">
        <dgm:presLayoutVars>
          <dgm:chPref val="3"/>
        </dgm:presLayoutVars>
      </dgm:prSet>
      <dgm:spPr/>
      <dgm:t>
        <a:bodyPr/>
        <a:lstStyle/>
        <a:p>
          <a:endParaRPr lang="es-MX"/>
        </a:p>
      </dgm:t>
    </dgm:pt>
    <dgm:pt modelId="{F738145B-BAB1-4978-9FED-4D1B42052020}" type="pres">
      <dgm:prSet presAssocID="{05D3AC43-4A09-431D-ABB7-F8F187DF3499}" presName="hierChild3" presStyleCnt="0"/>
      <dgm:spPr/>
    </dgm:pt>
  </dgm:ptLst>
  <dgm:cxnLst>
    <dgm:cxn modelId="{95C040F4-8BE9-4F8B-8ACD-E678E41C77F1}" srcId="{FBFF5AC6-D4FF-448F-B809-D5A0E91CD25C}" destId="{A3D6C485-362F-4B09-B28D-FAF684C4F639}" srcOrd="0" destOrd="0" parTransId="{0D5FDF29-73ED-4875-BE4C-1E11DB3D3D10}" sibTransId="{066BAC26-C278-46BB-9757-AABEE9434C88}"/>
    <dgm:cxn modelId="{C11E773F-781D-4E31-B7D5-AC90743FD16E}" type="presOf" srcId="{46E3F74C-0362-48D0-B56B-E8D1DC5BB4C0}" destId="{83DC986F-9DA5-490F-B102-FF81E2ECE2E2}" srcOrd="0" destOrd="0" presId="urn:microsoft.com/office/officeart/2005/8/layout/hierarchy1"/>
    <dgm:cxn modelId="{5208046A-0D6B-4F72-84CF-42E785668225}" srcId="{A3D6C485-362F-4B09-B28D-FAF684C4F639}" destId="{EFB5D373-51AF-49DD-9A28-D8A90F8681C3}" srcOrd="1" destOrd="0" parTransId="{46E3F74C-0362-48D0-B56B-E8D1DC5BB4C0}" sibTransId="{BF4286AD-91BA-4D4E-A5E6-C5AC664FD69F}"/>
    <dgm:cxn modelId="{93E03A86-4EB2-475B-B9D5-8B874EE8EE62}" type="presOf" srcId="{5AE9E007-F748-41BE-A804-9159204C221F}" destId="{98930C70-7571-4249-9CA3-3ADE5E8A6665}" srcOrd="0" destOrd="0" presId="urn:microsoft.com/office/officeart/2005/8/layout/hierarchy1"/>
    <dgm:cxn modelId="{2A094E9A-5C4A-4F66-ABAC-49D1F36F361A}" type="presOf" srcId="{FE4B5F38-D98F-4533-B936-ED4F327F2691}" destId="{0E4B76F5-E02E-427F-98EA-BBB0906BB7AE}" srcOrd="0" destOrd="0" presId="urn:microsoft.com/office/officeart/2005/8/layout/hierarchy1"/>
    <dgm:cxn modelId="{2BBA61D1-410A-4E06-B4BB-20D046204BED}" type="presOf" srcId="{FBFF5AC6-D4FF-448F-B809-D5A0E91CD25C}" destId="{C3569CA3-BC6C-4890-9B47-EB5B5220EA40}" srcOrd="0" destOrd="0" presId="urn:microsoft.com/office/officeart/2005/8/layout/hierarchy1"/>
    <dgm:cxn modelId="{5DC0194A-0960-4EA3-B62B-C6665B4EE2C0}" srcId="{A3D6C485-362F-4B09-B28D-FAF684C4F639}" destId="{05D3AC43-4A09-431D-ABB7-F8F187DF3499}" srcOrd="2" destOrd="0" parTransId="{5AE9E007-F748-41BE-A804-9159204C221F}" sibTransId="{D5716BFA-D6E9-491A-BBD1-4E37DC44F307}"/>
    <dgm:cxn modelId="{1C810640-E83D-48A1-A83D-23A69A7CF8A3}" type="presOf" srcId="{05D3AC43-4A09-431D-ABB7-F8F187DF3499}" destId="{4BC179A4-822A-4BEF-8E27-1F0672DDF319}" srcOrd="0" destOrd="0" presId="urn:microsoft.com/office/officeart/2005/8/layout/hierarchy1"/>
    <dgm:cxn modelId="{8589B5B9-D9C9-4C3B-9085-C7D06FC73720}" type="presOf" srcId="{EFB5D373-51AF-49DD-9A28-D8A90F8681C3}" destId="{733792A5-9BB4-4291-8EC9-903E8FC5DB4B}"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82BE442C-59EF-487A-867D-73BA8A2384A3}" type="presOf" srcId="{A3D6C485-362F-4B09-B28D-FAF684C4F639}" destId="{4B7F4AB9-F29B-4850-8C18-D2E3C0E2F58E}" srcOrd="0" destOrd="0" presId="urn:microsoft.com/office/officeart/2005/8/layout/hierarchy1"/>
    <dgm:cxn modelId="{EDE6A580-89EC-4F58-AB97-933427E3FCA4}" type="presOf" srcId="{2CE5DF26-B670-401B-ADF0-79AB843A4502}" destId="{E9AE880C-5EC3-4E24-849B-539CD8DDC8DB}" srcOrd="0" destOrd="0" presId="urn:microsoft.com/office/officeart/2005/8/layout/hierarchy1"/>
    <dgm:cxn modelId="{EA9D2B38-6769-485D-A28A-000BB0CF5CE7}" type="presParOf" srcId="{C3569CA3-BC6C-4890-9B47-EB5B5220EA40}" destId="{9AA6EF33-DCBB-4D85-858D-B1941F11E53B}" srcOrd="0" destOrd="0" presId="urn:microsoft.com/office/officeart/2005/8/layout/hierarchy1"/>
    <dgm:cxn modelId="{8FD6D060-A8CC-4E59-B006-731A65745AE0}" type="presParOf" srcId="{9AA6EF33-DCBB-4D85-858D-B1941F11E53B}" destId="{4B3E1051-24E6-4F90-BFAB-DD95666A1787}" srcOrd="0" destOrd="0" presId="urn:microsoft.com/office/officeart/2005/8/layout/hierarchy1"/>
    <dgm:cxn modelId="{7E51B510-AE1E-4EEC-80AF-F90C03BB1005}" type="presParOf" srcId="{4B3E1051-24E6-4F90-BFAB-DD95666A1787}" destId="{75EAD2D3-6CE4-4F11-BEF9-1DC2D4DBE0D6}" srcOrd="0" destOrd="0" presId="urn:microsoft.com/office/officeart/2005/8/layout/hierarchy1"/>
    <dgm:cxn modelId="{223D140A-AB90-4CE2-97AC-3A52A4D1B3CA}" type="presParOf" srcId="{4B3E1051-24E6-4F90-BFAB-DD95666A1787}" destId="{4B7F4AB9-F29B-4850-8C18-D2E3C0E2F58E}" srcOrd="1" destOrd="0" presId="urn:microsoft.com/office/officeart/2005/8/layout/hierarchy1"/>
    <dgm:cxn modelId="{DF2D3107-A197-4F7B-B092-C220A5CC5E98}" type="presParOf" srcId="{9AA6EF33-DCBB-4D85-858D-B1941F11E53B}" destId="{6711D6AE-1971-4272-B907-1577FDAAFF7C}" srcOrd="1" destOrd="0" presId="urn:microsoft.com/office/officeart/2005/8/layout/hierarchy1"/>
    <dgm:cxn modelId="{7DA31238-8617-4BB1-B3AC-67B91FE001E3}" type="presParOf" srcId="{6711D6AE-1971-4272-B907-1577FDAAFF7C}" destId="{0E4B76F5-E02E-427F-98EA-BBB0906BB7AE}" srcOrd="0" destOrd="0" presId="urn:microsoft.com/office/officeart/2005/8/layout/hierarchy1"/>
    <dgm:cxn modelId="{31179573-EFB4-40BC-9DE9-2698719950E3}" type="presParOf" srcId="{6711D6AE-1971-4272-B907-1577FDAAFF7C}" destId="{38CBADFD-A4FB-461D-A322-C93227F6E4A1}" srcOrd="1" destOrd="0" presId="urn:microsoft.com/office/officeart/2005/8/layout/hierarchy1"/>
    <dgm:cxn modelId="{959DBA54-2066-4AAF-941B-2C0FA48DC742}" type="presParOf" srcId="{38CBADFD-A4FB-461D-A322-C93227F6E4A1}" destId="{5E5D4454-7FA8-42A6-9A60-25EEFBBBDE56}" srcOrd="0" destOrd="0" presId="urn:microsoft.com/office/officeart/2005/8/layout/hierarchy1"/>
    <dgm:cxn modelId="{85F058D6-EA9C-4C68-A592-0612AD72050E}" type="presParOf" srcId="{5E5D4454-7FA8-42A6-9A60-25EEFBBBDE56}" destId="{E82D1BB4-9A5E-4D81-93B4-487B2E7F5108}" srcOrd="0" destOrd="0" presId="urn:microsoft.com/office/officeart/2005/8/layout/hierarchy1"/>
    <dgm:cxn modelId="{5C27CCB5-33DC-43B1-868C-0011A7C4B66A}" type="presParOf" srcId="{5E5D4454-7FA8-42A6-9A60-25EEFBBBDE56}" destId="{E9AE880C-5EC3-4E24-849B-539CD8DDC8DB}" srcOrd="1" destOrd="0" presId="urn:microsoft.com/office/officeart/2005/8/layout/hierarchy1"/>
    <dgm:cxn modelId="{91839E1D-7A91-4D0F-AEB6-C2C710E509E7}" type="presParOf" srcId="{38CBADFD-A4FB-461D-A322-C93227F6E4A1}" destId="{328B4D06-8F56-4C1E-BD81-3751905068F1}" srcOrd="1" destOrd="0" presId="urn:microsoft.com/office/officeart/2005/8/layout/hierarchy1"/>
    <dgm:cxn modelId="{1829EA50-A0FA-446C-A8E6-069E15C9AFD3}" type="presParOf" srcId="{6711D6AE-1971-4272-B907-1577FDAAFF7C}" destId="{83DC986F-9DA5-490F-B102-FF81E2ECE2E2}" srcOrd="2" destOrd="0" presId="urn:microsoft.com/office/officeart/2005/8/layout/hierarchy1"/>
    <dgm:cxn modelId="{C9DE09EC-D644-47C8-B7A0-AC4B9DB6E776}" type="presParOf" srcId="{6711D6AE-1971-4272-B907-1577FDAAFF7C}" destId="{2DC90864-5D4E-4CF4-9E04-6FE2EF30916E}" srcOrd="3" destOrd="0" presId="urn:microsoft.com/office/officeart/2005/8/layout/hierarchy1"/>
    <dgm:cxn modelId="{64D6C2C3-869C-43A3-A03B-881C45555E62}" type="presParOf" srcId="{2DC90864-5D4E-4CF4-9E04-6FE2EF30916E}" destId="{E481D7AE-36E6-4272-A9EA-2C619B052E41}" srcOrd="0" destOrd="0" presId="urn:microsoft.com/office/officeart/2005/8/layout/hierarchy1"/>
    <dgm:cxn modelId="{FBB4144A-1329-491D-BD8B-CA20424E59EC}" type="presParOf" srcId="{E481D7AE-36E6-4272-A9EA-2C619B052E41}" destId="{8768CE2D-E919-4070-A44B-412DE2126615}" srcOrd="0" destOrd="0" presId="urn:microsoft.com/office/officeart/2005/8/layout/hierarchy1"/>
    <dgm:cxn modelId="{707A4088-A8CB-4CAC-B099-B8D4BF8468CF}" type="presParOf" srcId="{E481D7AE-36E6-4272-A9EA-2C619B052E41}" destId="{733792A5-9BB4-4291-8EC9-903E8FC5DB4B}" srcOrd="1" destOrd="0" presId="urn:microsoft.com/office/officeart/2005/8/layout/hierarchy1"/>
    <dgm:cxn modelId="{E92133AE-9BA8-4C5C-8235-B32377B1114C}" type="presParOf" srcId="{2DC90864-5D4E-4CF4-9E04-6FE2EF30916E}" destId="{52C53BD3-B7FF-4F78-AB27-A0F74787564B}" srcOrd="1" destOrd="0" presId="urn:microsoft.com/office/officeart/2005/8/layout/hierarchy1"/>
    <dgm:cxn modelId="{BF46E01A-AAD9-425B-B3C0-532E34B04CE7}" type="presParOf" srcId="{6711D6AE-1971-4272-B907-1577FDAAFF7C}" destId="{98930C70-7571-4249-9CA3-3ADE5E8A6665}" srcOrd="4" destOrd="0" presId="urn:microsoft.com/office/officeart/2005/8/layout/hierarchy1"/>
    <dgm:cxn modelId="{725C8D6E-C700-4AB8-B391-0D4099315307}" type="presParOf" srcId="{6711D6AE-1971-4272-B907-1577FDAAFF7C}" destId="{05C07188-AC4B-44AE-997A-EB66B8C0F031}" srcOrd="5" destOrd="0" presId="urn:microsoft.com/office/officeart/2005/8/layout/hierarchy1"/>
    <dgm:cxn modelId="{735EBC6C-CD24-4E99-B94F-8D6915EC6CC0}" type="presParOf" srcId="{05C07188-AC4B-44AE-997A-EB66B8C0F031}" destId="{FABA2D86-5D75-4323-8BEE-C1C3E5384B97}" srcOrd="0" destOrd="0" presId="urn:microsoft.com/office/officeart/2005/8/layout/hierarchy1"/>
    <dgm:cxn modelId="{DA16E3A0-F3DB-47AC-B250-BAC2D629776A}" type="presParOf" srcId="{FABA2D86-5D75-4323-8BEE-C1C3E5384B97}" destId="{B72E7CA3-1C87-4976-8E20-D93C78ECCCF6}" srcOrd="0" destOrd="0" presId="urn:microsoft.com/office/officeart/2005/8/layout/hierarchy1"/>
    <dgm:cxn modelId="{3553869E-ABF2-4F63-B96D-150129AE9124}" type="presParOf" srcId="{FABA2D86-5D75-4323-8BEE-C1C3E5384B97}" destId="{4BC179A4-822A-4BEF-8E27-1F0672DDF319}" srcOrd="1" destOrd="0" presId="urn:microsoft.com/office/officeart/2005/8/layout/hierarchy1"/>
    <dgm:cxn modelId="{79F3F2D1-11EB-463D-A2BB-E2F583A1664D}" type="presParOf" srcId="{05C07188-AC4B-44AE-997A-EB66B8C0F031}" destId="{F738145B-BAB1-4978-9FED-4D1B42052020}"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A691FFC0-9690-4233-9155-A79B3A71B93D}" type="doc">
      <dgm:prSet loTypeId="urn:microsoft.com/office/officeart/2005/8/layout/radial5" loCatId="cycle" qsTypeId="urn:microsoft.com/office/officeart/2005/8/quickstyle/3d4" qsCatId="3D" csTypeId="urn:microsoft.com/office/officeart/2005/8/colors/accent1_2" csCatId="accent1" phldr="1"/>
      <dgm:spPr/>
      <dgm:t>
        <a:bodyPr/>
        <a:lstStyle/>
        <a:p>
          <a:endParaRPr lang="es-MX"/>
        </a:p>
      </dgm:t>
    </dgm:pt>
    <dgm:pt modelId="{5D12CB24-452D-49E5-B0E5-FF032F0B2D61}">
      <dgm:prSet phldrT="[Text]" custT="1">
        <dgm:style>
          <a:lnRef idx="0">
            <a:schemeClr val="accent3"/>
          </a:lnRef>
          <a:fillRef idx="3">
            <a:schemeClr val="accent3"/>
          </a:fillRef>
          <a:effectRef idx="3">
            <a:schemeClr val="accent3"/>
          </a:effectRef>
          <a:fontRef idx="minor">
            <a:schemeClr val="lt1"/>
          </a:fontRef>
        </dgm:style>
      </dgm:prSet>
      <dgm:spPr/>
      <dgm:t>
        <a:bodyPr/>
        <a:lstStyle/>
        <a:p>
          <a:r>
            <a:rPr lang="es-ES" sz="1600" dirty="0" smtClean="0"/>
            <a:t>I.- El nombre del demandante y domicilio para recibir notificaciones.</a:t>
          </a:r>
          <a:endParaRPr lang="es-MX" sz="1600" dirty="0"/>
        </a:p>
      </dgm:t>
    </dgm:pt>
    <dgm:pt modelId="{11D7DA83-2018-47D6-86EA-21355B042937}" type="parTrans" cxnId="{1E857207-BBE6-4B55-BAC5-9533E4D48AE5}">
      <dgm:prSet/>
      <dgm:spPr/>
      <dgm:t>
        <a:bodyPr/>
        <a:lstStyle/>
        <a:p>
          <a:endParaRPr lang="es-MX"/>
        </a:p>
      </dgm:t>
    </dgm:pt>
    <dgm:pt modelId="{060B0E27-8FE2-4B30-8549-36B33FD6C7F3}" type="sibTrans" cxnId="{1E857207-BBE6-4B55-BAC5-9533E4D48AE5}">
      <dgm:prSet/>
      <dgm:spPr/>
      <dgm:t>
        <a:bodyPr/>
        <a:lstStyle/>
        <a:p>
          <a:endParaRPr lang="es-MX"/>
        </a:p>
      </dgm:t>
    </dgm:pt>
    <dgm:pt modelId="{C90D772A-2BE1-4F79-A707-AC32901355EA}">
      <dgm:prSet phldrT="[Text]" custT="1"/>
      <dgm:spPr>
        <a:solidFill>
          <a:srgbClr val="FF6600"/>
        </a:solidFill>
      </dgm:spPr>
      <dgm:t>
        <a:bodyPr/>
        <a:lstStyle/>
        <a:p>
          <a:r>
            <a:rPr lang="es-ES" sz="1600" dirty="0" smtClean="0"/>
            <a:t>III.- La autoridad o autoridades demandadas o, el nombre y domicilio del particular demandado.</a:t>
          </a:r>
          <a:endParaRPr lang="es-MX" sz="1600" dirty="0"/>
        </a:p>
      </dgm:t>
    </dgm:pt>
    <dgm:pt modelId="{FD5ABEC9-407B-4F2E-916B-12A3A6BB6AF8}" type="parTrans" cxnId="{3866779D-C22A-477E-8813-A267F9DF5EA4}">
      <dgm:prSet/>
      <dgm:spPr/>
      <dgm:t>
        <a:bodyPr/>
        <a:lstStyle/>
        <a:p>
          <a:endParaRPr lang="es-MX"/>
        </a:p>
      </dgm:t>
    </dgm:pt>
    <dgm:pt modelId="{A1DD7503-7462-4139-AA38-3F1FCB13A758}" type="sibTrans" cxnId="{3866779D-C22A-477E-8813-A267F9DF5EA4}">
      <dgm:prSet/>
      <dgm:spPr/>
      <dgm:t>
        <a:bodyPr/>
        <a:lstStyle/>
        <a:p>
          <a:endParaRPr lang="es-MX"/>
        </a:p>
      </dgm:t>
    </dgm:pt>
    <dgm:pt modelId="{B73D2A93-E6EA-483D-AFF2-B36F528A6D4D}">
      <dgm:prSet phldrT="[Text]" custT="1"/>
      <dgm:spPr/>
      <dgm:t>
        <a:bodyPr/>
        <a:lstStyle/>
        <a:p>
          <a:r>
            <a:rPr lang="es-ES" sz="1600" dirty="0" smtClean="0"/>
            <a:t>IV.- Los hechos que </a:t>
          </a:r>
          <a:r>
            <a:rPr lang="es-ES" sz="1600" b="1" dirty="0" smtClean="0"/>
            <a:t>dan motivo </a:t>
          </a:r>
          <a:r>
            <a:rPr lang="es-ES" sz="1600" dirty="0" smtClean="0"/>
            <a:t>a la demanda.</a:t>
          </a:r>
          <a:endParaRPr lang="es-MX" sz="1600" dirty="0"/>
        </a:p>
      </dgm:t>
    </dgm:pt>
    <dgm:pt modelId="{BBFF112A-D917-44BF-8C75-6966F3138E10}" type="parTrans" cxnId="{DFC54DE7-1B35-4F10-9E0A-B22C4050C50A}">
      <dgm:prSet/>
      <dgm:spPr/>
      <dgm:t>
        <a:bodyPr/>
        <a:lstStyle/>
        <a:p>
          <a:endParaRPr lang="es-MX"/>
        </a:p>
      </dgm:t>
    </dgm:pt>
    <dgm:pt modelId="{4E744766-4604-4B4D-8170-D4F193FB6654}" type="sibTrans" cxnId="{DFC54DE7-1B35-4F10-9E0A-B22C4050C50A}">
      <dgm:prSet/>
      <dgm:spPr/>
      <dgm:t>
        <a:bodyPr/>
        <a:lstStyle/>
        <a:p>
          <a:endParaRPr lang="es-MX"/>
        </a:p>
      </dgm:t>
    </dgm:pt>
    <dgm:pt modelId="{AEC44C79-7952-40D3-91BB-540A679F764E}">
      <dgm:prSet phldrT="[Text]"/>
      <dgm:spPr>
        <a:solidFill>
          <a:srgbClr val="FFC000"/>
        </a:solidFill>
      </dgm:spPr>
      <dgm:t>
        <a:bodyPr/>
        <a:lstStyle/>
        <a:p>
          <a:r>
            <a:rPr lang="es-ES" b="1" dirty="0" smtClean="0"/>
            <a:t>Datos que debe contener la Demanda</a:t>
          </a:r>
          <a:endParaRPr lang="es-MX" dirty="0"/>
        </a:p>
      </dgm:t>
    </dgm:pt>
    <dgm:pt modelId="{0197262E-F3AE-4AEB-A0DD-164EE76D67B9}" type="sibTrans" cxnId="{9B352A06-4FEC-4DC1-8938-E7DE80CF00ED}">
      <dgm:prSet/>
      <dgm:spPr/>
      <dgm:t>
        <a:bodyPr/>
        <a:lstStyle/>
        <a:p>
          <a:endParaRPr lang="es-MX"/>
        </a:p>
      </dgm:t>
    </dgm:pt>
    <dgm:pt modelId="{ED33D3DC-EA09-463B-8E15-2AB98022CEB7}" type="parTrans" cxnId="{9B352A06-4FEC-4DC1-8938-E7DE80CF00ED}">
      <dgm:prSet/>
      <dgm:spPr/>
      <dgm:t>
        <a:bodyPr/>
        <a:lstStyle/>
        <a:p>
          <a:endParaRPr lang="es-MX"/>
        </a:p>
      </dgm:t>
    </dgm:pt>
    <dgm:pt modelId="{D65D8E0A-867F-4DE9-A34E-05B87B1FFFA9}">
      <dgm:prSet custT="1"/>
      <dgm:spPr>
        <a:solidFill>
          <a:srgbClr val="CC00CC"/>
        </a:solidFill>
      </dgm:spPr>
      <dgm:t>
        <a:bodyPr/>
        <a:lstStyle/>
        <a:p>
          <a:r>
            <a:rPr lang="es-ES" sz="1600" dirty="0" smtClean="0"/>
            <a:t>II. La resolución que se impugna o el decreto, acuerdo, acto o resolución de carácter general que se controvierte y la fecha de su publicación en el DOF</a:t>
          </a:r>
          <a:endParaRPr lang="es-MX" sz="1600" dirty="0"/>
        </a:p>
      </dgm:t>
    </dgm:pt>
    <dgm:pt modelId="{4AB37D41-CB42-4D75-A68E-36582FA73458}" type="parTrans" cxnId="{A2654C1B-9E4A-4A01-BBC6-8BFF8D79C689}">
      <dgm:prSet/>
      <dgm:spPr/>
      <dgm:t>
        <a:bodyPr/>
        <a:lstStyle/>
        <a:p>
          <a:endParaRPr lang="es-MX"/>
        </a:p>
      </dgm:t>
    </dgm:pt>
    <dgm:pt modelId="{E0A9E103-205A-44CA-A5CB-BADB12CFF389}" type="sibTrans" cxnId="{A2654C1B-9E4A-4A01-BBC6-8BFF8D79C689}">
      <dgm:prSet/>
      <dgm:spPr/>
      <dgm:t>
        <a:bodyPr/>
        <a:lstStyle/>
        <a:p>
          <a:endParaRPr lang="es-MX"/>
        </a:p>
      </dgm:t>
    </dgm:pt>
    <dgm:pt modelId="{07ADFBB3-03C6-412C-9E4B-816698DA471C}">
      <dgm:prSet custT="1">
        <dgm:style>
          <a:lnRef idx="1">
            <a:schemeClr val="dk1"/>
          </a:lnRef>
          <a:fillRef idx="3">
            <a:schemeClr val="dk1"/>
          </a:fillRef>
          <a:effectRef idx="2">
            <a:schemeClr val="dk1"/>
          </a:effectRef>
          <a:fontRef idx="minor">
            <a:schemeClr val="lt1"/>
          </a:fontRef>
        </dgm:style>
      </dgm:prSet>
      <dgm:spPr/>
      <dgm:t>
        <a:bodyPr/>
        <a:lstStyle/>
        <a:p>
          <a:r>
            <a:rPr lang="es-ES" sz="1600" dirty="0" smtClean="0"/>
            <a:t>V.- Las pruebas que se ofrecen.</a:t>
          </a:r>
          <a:endParaRPr lang="es-MX" sz="1600" dirty="0"/>
        </a:p>
      </dgm:t>
    </dgm:pt>
    <dgm:pt modelId="{09B1EDDF-B779-4105-A740-AA6734B871AF}" type="parTrans" cxnId="{D4E28FA6-3B1D-4200-ADA4-90E357B05C54}">
      <dgm:prSet/>
      <dgm:spPr/>
      <dgm:t>
        <a:bodyPr/>
        <a:lstStyle/>
        <a:p>
          <a:endParaRPr lang="es-MX"/>
        </a:p>
      </dgm:t>
    </dgm:pt>
    <dgm:pt modelId="{769CFBD6-0273-4C6F-AF0C-A91F660E4C58}" type="sibTrans" cxnId="{D4E28FA6-3B1D-4200-ADA4-90E357B05C54}">
      <dgm:prSet/>
      <dgm:spPr/>
      <dgm:t>
        <a:bodyPr/>
        <a:lstStyle/>
        <a:p>
          <a:endParaRPr lang="es-MX"/>
        </a:p>
      </dgm:t>
    </dgm:pt>
    <dgm:pt modelId="{6B73C12B-99AA-4963-AFAB-0AC4E2AB0E7D}">
      <dgm:prSet custScaleX="89846" custScaleY="90689" custRadScaleRad="91011" custRadScaleInc="-193691"/>
      <dgm:spPr>
        <a:solidFill>
          <a:srgbClr val="0066FF"/>
        </a:solidFill>
      </dgm:spPr>
      <dgm:t>
        <a:bodyPr/>
        <a:lstStyle/>
        <a:p>
          <a:endParaRPr lang="es-MX"/>
        </a:p>
      </dgm:t>
    </dgm:pt>
    <dgm:pt modelId="{3A8F05B0-BB70-43F6-A5CC-372F42283620}" type="parTrans" cxnId="{22F0271B-B129-4D7D-9A42-10306241072B}">
      <dgm:prSet/>
      <dgm:spPr/>
      <dgm:t>
        <a:bodyPr/>
        <a:lstStyle/>
        <a:p>
          <a:endParaRPr lang="es-MX"/>
        </a:p>
      </dgm:t>
    </dgm:pt>
    <dgm:pt modelId="{93695FF5-6184-453D-AB27-CAA94FEE5B91}" type="sibTrans" cxnId="{22F0271B-B129-4D7D-9A42-10306241072B}">
      <dgm:prSet/>
      <dgm:spPr/>
      <dgm:t>
        <a:bodyPr/>
        <a:lstStyle/>
        <a:p>
          <a:endParaRPr lang="es-MX"/>
        </a:p>
      </dgm:t>
    </dgm:pt>
    <dgm:pt modelId="{28F8DD49-B74E-4658-8C8F-556533409E34}">
      <dgm:prSet custT="1">
        <dgm:style>
          <a:lnRef idx="1">
            <a:schemeClr val="accent2"/>
          </a:lnRef>
          <a:fillRef idx="3">
            <a:schemeClr val="accent2"/>
          </a:fillRef>
          <a:effectRef idx="2">
            <a:schemeClr val="accent2"/>
          </a:effectRef>
          <a:fontRef idx="minor">
            <a:schemeClr val="lt1"/>
          </a:fontRef>
        </dgm:style>
      </dgm:prSet>
      <dgm:spPr/>
      <dgm:t>
        <a:bodyPr/>
        <a:lstStyle/>
        <a:p>
          <a:r>
            <a:rPr lang="es-ES" sz="1600" dirty="0" smtClean="0"/>
            <a:t>VI.- Los conceptos de impugnación</a:t>
          </a:r>
          <a:endParaRPr lang="es-MX" sz="1600" dirty="0"/>
        </a:p>
      </dgm:t>
    </dgm:pt>
    <dgm:pt modelId="{50058B5E-7F64-499F-9F4D-359459CF885E}" type="parTrans" cxnId="{AE36FA7E-CE0E-4FA8-9027-6F5DC8EB0120}">
      <dgm:prSet/>
      <dgm:spPr/>
      <dgm:t>
        <a:bodyPr/>
        <a:lstStyle/>
        <a:p>
          <a:endParaRPr lang="es-MX"/>
        </a:p>
      </dgm:t>
    </dgm:pt>
    <dgm:pt modelId="{38C4310B-DAA6-482C-9431-1C44A1407907}" type="sibTrans" cxnId="{AE36FA7E-CE0E-4FA8-9027-6F5DC8EB0120}">
      <dgm:prSet/>
      <dgm:spPr/>
      <dgm:t>
        <a:bodyPr/>
        <a:lstStyle/>
        <a:p>
          <a:endParaRPr lang="es-MX"/>
        </a:p>
      </dgm:t>
    </dgm:pt>
    <dgm:pt modelId="{F8A9DC44-7372-4F37-8E03-40D6E262C6EB}">
      <dgm:prSet custT="1">
        <dgm:style>
          <a:lnRef idx="1">
            <a:schemeClr val="accent4"/>
          </a:lnRef>
          <a:fillRef idx="3">
            <a:schemeClr val="accent4"/>
          </a:fillRef>
          <a:effectRef idx="2">
            <a:schemeClr val="accent4"/>
          </a:effectRef>
          <a:fontRef idx="minor">
            <a:schemeClr val="lt1"/>
          </a:fontRef>
        </dgm:style>
      </dgm:prSet>
      <dgm:spPr/>
      <dgm:t>
        <a:bodyPr/>
        <a:lstStyle/>
        <a:p>
          <a:r>
            <a:rPr lang="es-ES" sz="1600" dirty="0" smtClean="0"/>
            <a:t>VII.- El nombre y domicilio del tercero interesado, cuando lo haya.</a:t>
          </a:r>
          <a:endParaRPr lang="es-MX" sz="1600" dirty="0"/>
        </a:p>
      </dgm:t>
    </dgm:pt>
    <dgm:pt modelId="{B5B75CA7-2348-426C-BEB5-C0A49768F703}" type="parTrans" cxnId="{E43FE5BF-1970-4081-A93F-B197BC12C8AD}">
      <dgm:prSet/>
      <dgm:spPr/>
      <dgm:t>
        <a:bodyPr/>
        <a:lstStyle/>
        <a:p>
          <a:endParaRPr lang="es-MX"/>
        </a:p>
      </dgm:t>
    </dgm:pt>
    <dgm:pt modelId="{EBCB4D2E-D37D-426B-B119-60CBBCF982A9}" type="sibTrans" cxnId="{E43FE5BF-1970-4081-A93F-B197BC12C8AD}">
      <dgm:prSet/>
      <dgm:spPr/>
      <dgm:t>
        <a:bodyPr/>
        <a:lstStyle/>
        <a:p>
          <a:endParaRPr lang="es-MX"/>
        </a:p>
      </dgm:t>
    </dgm:pt>
    <dgm:pt modelId="{67AD2DB9-8597-4EAA-8A47-B5FAD846670D}">
      <dgm:prSet custT="1"/>
      <dgm:spPr>
        <a:solidFill>
          <a:srgbClr val="0066FF"/>
        </a:solidFill>
      </dgm:spPr>
      <dgm:t>
        <a:bodyPr/>
        <a:lstStyle/>
        <a:p>
          <a:r>
            <a:rPr lang="es-ES" sz="1600" dirty="0" smtClean="0"/>
            <a:t>VIII.- Lo que se pide. </a:t>
          </a:r>
          <a:endParaRPr lang="es-MX" sz="1600" dirty="0"/>
        </a:p>
      </dgm:t>
    </dgm:pt>
    <dgm:pt modelId="{122B9FC0-79D3-49CB-A3C4-6A2024FF6E45}" type="parTrans" cxnId="{DA77F1CE-5255-4796-932C-15A0D3C0B499}">
      <dgm:prSet/>
      <dgm:spPr/>
      <dgm:t>
        <a:bodyPr/>
        <a:lstStyle/>
        <a:p>
          <a:endParaRPr lang="es-MX"/>
        </a:p>
      </dgm:t>
    </dgm:pt>
    <dgm:pt modelId="{C801FCAE-C99A-4512-93E2-B832DDDCE96B}" type="sibTrans" cxnId="{DA77F1CE-5255-4796-932C-15A0D3C0B499}">
      <dgm:prSet/>
      <dgm:spPr/>
      <dgm:t>
        <a:bodyPr/>
        <a:lstStyle/>
        <a:p>
          <a:endParaRPr lang="es-MX"/>
        </a:p>
      </dgm:t>
    </dgm:pt>
    <dgm:pt modelId="{961A7E8B-E5DB-45DE-95FA-F72A12A084C0}" type="pres">
      <dgm:prSet presAssocID="{A691FFC0-9690-4233-9155-A79B3A71B93D}" presName="Name0" presStyleCnt="0">
        <dgm:presLayoutVars>
          <dgm:chMax val="1"/>
          <dgm:dir/>
          <dgm:animLvl val="ctr"/>
          <dgm:resizeHandles val="exact"/>
        </dgm:presLayoutVars>
      </dgm:prSet>
      <dgm:spPr/>
      <dgm:t>
        <a:bodyPr/>
        <a:lstStyle/>
        <a:p>
          <a:endParaRPr lang="es-MX"/>
        </a:p>
      </dgm:t>
    </dgm:pt>
    <dgm:pt modelId="{3B3B548F-E755-43B0-93FC-65EBD8691EC7}" type="pres">
      <dgm:prSet presAssocID="{AEC44C79-7952-40D3-91BB-540A679F764E}" presName="centerShape" presStyleLbl="node0" presStyleIdx="0" presStyleCnt="1" custScaleX="160447" custScaleY="160447"/>
      <dgm:spPr/>
      <dgm:t>
        <a:bodyPr/>
        <a:lstStyle/>
        <a:p>
          <a:endParaRPr lang="es-MX"/>
        </a:p>
      </dgm:t>
    </dgm:pt>
    <dgm:pt modelId="{BA782E44-02D8-4CB5-9025-41EADA8F0E87}" type="pres">
      <dgm:prSet presAssocID="{11D7DA83-2018-47D6-86EA-21355B042937}" presName="parTrans" presStyleLbl="sibTrans2D1" presStyleIdx="0" presStyleCnt="8"/>
      <dgm:spPr/>
      <dgm:t>
        <a:bodyPr/>
        <a:lstStyle/>
        <a:p>
          <a:endParaRPr lang="es-MX"/>
        </a:p>
      </dgm:t>
    </dgm:pt>
    <dgm:pt modelId="{69C0FD07-8F8E-47D1-9F2A-6CEA606BA123}" type="pres">
      <dgm:prSet presAssocID="{11D7DA83-2018-47D6-86EA-21355B042937}" presName="connectorText" presStyleLbl="sibTrans2D1" presStyleIdx="0" presStyleCnt="8"/>
      <dgm:spPr/>
      <dgm:t>
        <a:bodyPr/>
        <a:lstStyle/>
        <a:p>
          <a:endParaRPr lang="es-MX"/>
        </a:p>
      </dgm:t>
    </dgm:pt>
    <dgm:pt modelId="{7C1A6FB0-AE62-447C-A3F7-5599E7022055}" type="pres">
      <dgm:prSet presAssocID="{5D12CB24-452D-49E5-B0E5-FF032F0B2D61}" presName="node" presStyleLbl="node1" presStyleIdx="0" presStyleCnt="8" custScaleX="150332" custScaleY="121201" custRadScaleRad="99487" custRadScaleInc="-8118">
        <dgm:presLayoutVars>
          <dgm:bulletEnabled val="1"/>
        </dgm:presLayoutVars>
      </dgm:prSet>
      <dgm:spPr/>
      <dgm:t>
        <a:bodyPr/>
        <a:lstStyle/>
        <a:p>
          <a:endParaRPr lang="es-MX"/>
        </a:p>
      </dgm:t>
    </dgm:pt>
    <dgm:pt modelId="{2879CF11-D5FF-48DD-A976-CEBE8CDD7EF5}" type="pres">
      <dgm:prSet presAssocID="{4AB37D41-CB42-4D75-A68E-36582FA73458}" presName="parTrans" presStyleLbl="sibTrans2D1" presStyleIdx="1" presStyleCnt="8" custScaleX="151493"/>
      <dgm:spPr/>
      <dgm:t>
        <a:bodyPr/>
        <a:lstStyle/>
        <a:p>
          <a:endParaRPr lang="es-MX"/>
        </a:p>
      </dgm:t>
    </dgm:pt>
    <dgm:pt modelId="{2359F278-0AEE-43B6-B415-12038F5B7485}" type="pres">
      <dgm:prSet presAssocID="{4AB37D41-CB42-4D75-A68E-36582FA73458}" presName="connectorText" presStyleLbl="sibTrans2D1" presStyleIdx="1" presStyleCnt="8"/>
      <dgm:spPr/>
      <dgm:t>
        <a:bodyPr/>
        <a:lstStyle/>
        <a:p>
          <a:endParaRPr lang="es-MX"/>
        </a:p>
      </dgm:t>
    </dgm:pt>
    <dgm:pt modelId="{6A5C8F95-74EE-430C-81A6-36EEEF416631}" type="pres">
      <dgm:prSet presAssocID="{D65D8E0A-867F-4DE9-A34E-05B87B1FFFA9}" presName="node" presStyleLbl="node1" presStyleIdx="1" presStyleCnt="8" custScaleX="214295" custScaleY="192671" custRadScaleRad="130048" custRadScaleInc="8865">
        <dgm:presLayoutVars>
          <dgm:bulletEnabled val="1"/>
        </dgm:presLayoutVars>
      </dgm:prSet>
      <dgm:spPr/>
      <dgm:t>
        <a:bodyPr/>
        <a:lstStyle/>
        <a:p>
          <a:endParaRPr lang="es-MX"/>
        </a:p>
      </dgm:t>
    </dgm:pt>
    <dgm:pt modelId="{AAC4FA0D-A50E-418F-97F8-8C8E6A87B2C8}" type="pres">
      <dgm:prSet presAssocID="{FD5ABEC9-407B-4F2E-916B-12A3A6BB6AF8}" presName="parTrans" presStyleLbl="sibTrans2D1" presStyleIdx="2" presStyleCnt="8" custAng="10995764" custFlipHor="1" custScaleX="193987" custScaleY="85097" custLinFactNeighborX="-4153" custLinFactNeighborY="1018"/>
      <dgm:spPr/>
      <dgm:t>
        <a:bodyPr/>
        <a:lstStyle/>
        <a:p>
          <a:endParaRPr lang="es-MX"/>
        </a:p>
      </dgm:t>
    </dgm:pt>
    <dgm:pt modelId="{1F8E5549-D48A-44CE-A722-E44E4EC0C294}" type="pres">
      <dgm:prSet presAssocID="{FD5ABEC9-407B-4F2E-916B-12A3A6BB6AF8}" presName="connectorText" presStyleLbl="sibTrans2D1" presStyleIdx="2" presStyleCnt="8"/>
      <dgm:spPr/>
      <dgm:t>
        <a:bodyPr/>
        <a:lstStyle/>
        <a:p>
          <a:endParaRPr lang="es-MX"/>
        </a:p>
      </dgm:t>
    </dgm:pt>
    <dgm:pt modelId="{0337CB91-747E-4BD2-92D8-F4A280E874CE}" type="pres">
      <dgm:prSet presAssocID="{C90D772A-2BE1-4F79-A707-AC32901355EA}" presName="node" presStyleLbl="node1" presStyleIdx="2" presStyleCnt="8" custScaleX="186982" custScaleY="148533" custRadScaleRad="101570" custRadScaleInc="12793">
        <dgm:presLayoutVars>
          <dgm:bulletEnabled val="1"/>
        </dgm:presLayoutVars>
      </dgm:prSet>
      <dgm:spPr/>
      <dgm:t>
        <a:bodyPr/>
        <a:lstStyle/>
        <a:p>
          <a:endParaRPr lang="es-MX"/>
        </a:p>
      </dgm:t>
    </dgm:pt>
    <dgm:pt modelId="{4B6D57BF-6B08-4A47-863D-78C40A8246CB}" type="pres">
      <dgm:prSet presAssocID="{BBFF112A-D917-44BF-8C75-6966F3138E10}" presName="parTrans" presStyleLbl="sibTrans2D1" presStyleIdx="3" presStyleCnt="8" custScaleX="250502" custScaleY="64756" custLinFactNeighborX="5617" custLinFactNeighborY="-1513"/>
      <dgm:spPr/>
      <dgm:t>
        <a:bodyPr/>
        <a:lstStyle/>
        <a:p>
          <a:endParaRPr lang="es-MX"/>
        </a:p>
      </dgm:t>
    </dgm:pt>
    <dgm:pt modelId="{2D20E4F5-48B5-46FF-8B9B-A4A738F8A6FB}" type="pres">
      <dgm:prSet presAssocID="{BBFF112A-D917-44BF-8C75-6966F3138E10}" presName="connectorText" presStyleLbl="sibTrans2D1" presStyleIdx="3" presStyleCnt="8"/>
      <dgm:spPr/>
      <dgm:t>
        <a:bodyPr/>
        <a:lstStyle/>
        <a:p>
          <a:endParaRPr lang="es-MX"/>
        </a:p>
      </dgm:t>
    </dgm:pt>
    <dgm:pt modelId="{BEBD3F43-6A85-415F-8370-D6243F1D23B1}" type="pres">
      <dgm:prSet presAssocID="{B73D2A93-E6EA-483D-AFF2-B36F528A6D4D}" presName="node" presStyleLbl="node1" presStyleIdx="3" presStyleCnt="8" custScaleX="140626" custScaleY="105172" custRadScaleRad="84195" custRadScaleInc="22672">
        <dgm:presLayoutVars>
          <dgm:bulletEnabled val="1"/>
        </dgm:presLayoutVars>
      </dgm:prSet>
      <dgm:spPr/>
      <dgm:t>
        <a:bodyPr/>
        <a:lstStyle/>
        <a:p>
          <a:endParaRPr lang="es-MX"/>
        </a:p>
      </dgm:t>
    </dgm:pt>
    <dgm:pt modelId="{99DFEA07-B859-4AA0-8BC7-897F5FA1F0CE}" type="pres">
      <dgm:prSet presAssocID="{09B1EDDF-B779-4105-A740-AA6734B871AF}" presName="parTrans" presStyleLbl="sibTrans2D1" presStyleIdx="4" presStyleCnt="8" custFlipHor="1" custScaleX="150031" custScaleY="72532" custLinFactNeighborX="-19593" custLinFactNeighborY="-3708"/>
      <dgm:spPr/>
      <dgm:t>
        <a:bodyPr/>
        <a:lstStyle/>
        <a:p>
          <a:endParaRPr lang="es-MX"/>
        </a:p>
      </dgm:t>
    </dgm:pt>
    <dgm:pt modelId="{EA4C6D59-3565-4196-A4DE-022563C4F51A}" type="pres">
      <dgm:prSet presAssocID="{09B1EDDF-B779-4105-A740-AA6734B871AF}" presName="connectorText" presStyleLbl="sibTrans2D1" presStyleIdx="4" presStyleCnt="8"/>
      <dgm:spPr/>
      <dgm:t>
        <a:bodyPr/>
        <a:lstStyle/>
        <a:p>
          <a:endParaRPr lang="es-MX"/>
        </a:p>
      </dgm:t>
    </dgm:pt>
    <dgm:pt modelId="{98FEFAF8-81E9-4598-87A7-C93FF56223E5}" type="pres">
      <dgm:prSet presAssocID="{07ADFBB3-03C6-412C-9E4B-816698DA471C}" presName="node" presStyleLbl="node1" presStyleIdx="4" presStyleCnt="8" custScaleX="89846" custScaleY="90689" custRadScaleRad="80407" custRadScaleInc="17755">
        <dgm:presLayoutVars>
          <dgm:bulletEnabled val="1"/>
        </dgm:presLayoutVars>
      </dgm:prSet>
      <dgm:spPr/>
      <dgm:t>
        <a:bodyPr/>
        <a:lstStyle/>
        <a:p>
          <a:endParaRPr lang="es-MX"/>
        </a:p>
      </dgm:t>
    </dgm:pt>
    <dgm:pt modelId="{C9D4719E-64DD-4EA2-B45B-D00F9789D637}" type="pres">
      <dgm:prSet presAssocID="{50058B5E-7F64-499F-9F4D-359459CF885E}" presName="parTrans" presStyleLbl="sibTrans2D1" presStyleIdx="5" presStyleCnt="8" custScaleX="196465" custScaleY="89009" custLinFactNeighborX="-33947" custLinFactNeighborY="-12652"/>
      <dgm:spPr/>
      <dgm:t>
        <a:bodyPr/>
        <a:lstStyle/>
        <a:p>
          <a:endParaRPr lang="es-MX"/>
        </a:p>
      </dgm:t>
    </dgm:pt>
    <dgm:pt modelId="{E197944B-F147-49CD-9618-CCAC31EEBA7F}" type="pres">
      <dgm:prSet presAssocID="{50058B5E-7F64-499F-9F4D-359459CF885E}" presName="connectorText" presStyleLbl="sibTrans2D1" presStyleIdx="5" presStyleCnt="8"/>
      <dgm:spPr/>
      <dgm:t>
        <a:bodyPr/>
        <a:lstStyle/>
        <a:p>
          <a:endParaRPr lang="es-MX"/>
        </a:p>
      </dgm:t>
    </dgm:pt>
    <dgm:pt modelId="{1909D531-99C7-42B0-8193-862B09CCE648}" type="pres">
      <dgm:prSet presAssocID="{28F8DD49-B74E-4658-8C8F-556533409E34}" presName="node" presStyleLbl="node1" presStyleIdx="5" presStyleCnt="8" custScaleX="146345" custRadScaleRad="84256" custRadScaleInc="16672">
        <dgm:presLayoutVars>
          <dgm:bulletEnabled val="1"/>
        </dgm:presLayoutVars>
      </dgm:prSet>
      <dgm:spPr/>
      <dgm:t>
        <a:bodyPr/>
        <a:lstStyle/>
        <a:p>
          <a:endParaRPr lang="es-MX"/>
        </a:p>
      </dgm:t>
    </dgm:pt>
    <dgm:pt modelId="{E9379E8A-8285-4DAF-8986-215D7BB0D711}" type="pres">
      <dgm:prSet presAssocID="{B5B75CA7-2348-426C-BEB5-C0A49768F703}" presName="parTrans" presStyleLbl="sibTrans2D1" presStyleIdx="6" presStyleCnt="8" custScaleX="145660" custScaleY="110269" custLinFactNeighborX="21719" custLinFactNeighborY="-13359"/>
      <dgm:spPr/>
      <dgm:t>
        <a:bodyPr/>
        <a:lstStyle/>
        <a:p>
          <a:endParaRPr lang="es-MX"/>
        </a:p>
      </dgm:t>
    </dgm:pt>
    <dgm:pt modelId="{0A6FE4A1-D1C5-4B68-997A-47B71B5ACA57}" type="pres">
      <dgm:prSet presAssocID="{B5B75CA7-2348-426C-BEB5-C0A49768F703}" presName="connectorText" presStyleLbl="sibTrans2D1" presStyleIdx="6" presStyleCnt="8"/>
      <dgm:spPr/>
      <dgm:t>
        <a:bodyPr/>
        <a:lstStyle/>
        <a:p>
          <a:endParaRPr lang="es-MX"/>
        </a:p>
      </dgm:t>
    </dgm:pt>
    <dgm:pt modelId="{70729A6F-50AE-4CC7-AA9A-0164079A3FD4}" type="pres">
      <dgm:prSet presAssocID="{F8A9DC44-7372-4F37-8E03-40D6E262C6EB}" presName="node" presStyleLbl="node1" presStyleIdx="6" presStyleCnt="8" custScaleX="181081" custScaleY="121525" custRadScaleRad="96331" custRadScaleInc="21349">
        <dgm:presLayoutVars>
          <dgm:bulletEnabled val="1"/>
        </dgm:presLayoutVars>
      </dgm:prSet>
      <dgm:spPr/>
      <dgm:t>
        <a:bodyPr/>
        <a:lstStyle/>
        <a:p>
          <a:endParaRPr lang="es-MX"/>
        </a:p>
      </dgm:t>
    </dgm:pt>
    <dgm:pt modelId="{0C4FD8B0-749A-46C4-8B68-288128505269}" type="pres">
      <dgm:prSet presAssocID="{122B9FC0-79D3-49CB-A3C4-6A2024FF6E45}" presName="parTrans" presStyleLbl="sibTrans2D1" presStyleIdx="7" presStyleCnt="8" custLinFactNeighborX="62566" custLinFactNeighborY="2802"/>
      <dgm:spPr/>
      <dgm:t>
        <a:bodyPr/>
        <a:lstStyle/>
        <a:p>
          <a:endParaRPr lang="es-MX"/>
        </a:p>
      </dgm:t>
    </dgm:pt>
    <dgm:pt modelId="{3804089F-7006-4EF6-BC36-0AE9E6528644}" type="pres">
      <dgm:prSet presAssocID="{122B9FC0-79D3-49CB-A3C4-6A2024FF6E45}" presName="connectorText" presStyleLbl="sibTrans2D1" presStyleIdx="7" presStyleCnt="8"/>
      <dgm:spPr/>
      <dgm:t>
        <a:bodyPr/>
        <a:lstStyle/>
        <a:p>
          <a:endParaRPr lang="es-MX"/>
        </a:p>
      </dgm:t>
    </dgm:pt>
    <dgm:pt modelId="{F6912A4B-1AAD-4D5E-BDEF-21DF85BCA2D5}" type="pres">
      <dgm:prSet presAssocID="{67AD2DB9-8597-4EAA-8A47-B5FAD846670D}" presName="node" presStyleLbl="node1" presStyleIdx="7" presStyleCnt="8" custRadScaleRad="87435" custRadScaleInc="13373">
        <dgm:presLayoutVars>
          <dgm:bulletEnabled val="1"/>
        </dgm:presLayoutVars>
      </dgm:prSet>
      <dgm:spPr/>
      <dgm:t>
        <a:bodyPr/>
        <a:lstStyle/>
        <a:p>
          <a:endParaRPr lang="es-MX"/>
        </a:p>
      </dgm:t>
    </dgm:pt>
  </dgm:ptLst>
  <dgm:cxnLst>
    <dgm:cxn modelId="{5E74C53D-F58C-45FA-BB76-A582235A09DC}" type="presOf" srcId="{B5B75CA7-2348-426C-BEB5-C0A49768F703}" destId="{0A6FE4A1-D1C5-4B68-997A-47B71B5ACA57}" srcOrd="1" destOrd="0" presId="urn:microsoft.com/office/officeart/2005/8/layout/radial5"/>
    <dgm:cxn modelId="{1C2E6B87-4D0E-402D-92FA-06F9C98C5888}" type="presOf" srcId="{09B1EDDF-B779-4105-A740-AA6734B871AF}" destId="{99DFEA07-B859-4AA0-8BC7-897F5FA1F0CE}" srcOrd="0" destOrd="0" presId="urn:microsoft.com/office/officeart/2005/8/layout/radial5"/>
    <dgm:cxn modelId="{BD7EC7F9-04E0-46B6-9ECF-A0FFA7E3AA06}" type="presOf" srcId="{122B9FC0-79D3-49CB-A3C4-6A2024FF6E45}" destId="{0C4FD8B0-749A-46C4-8B68-288128505269}" srcOrd="0" destOrd="0" presId="urn:microsoft.com/office/officeart/2005/8/layout/radial5"/>
    <dgm:cxn modelId="{4D510A6C-A8DA-43F1-AFE7-581DDC7350E2}" type="presOf" srcId="{5D12CB24-452D-49E5-B0E5-FF032F0B2D61}" destId="{7C1A6FB0-AE62-447C-A3F7-5599E7022055}" srcOrd="0" destOrd="0" presId="urn:microsoft.com/office/officeart/2005/8/layout/radial5"/>
    <dgm:cxn modelId="{A2654C1B-9E4A-4A01-BBC6-8BFF8D79C689}" srcId="{AEC44C79-7952-40D3-91BB-540A679F764E}" destId="{D65D8E0A-867F-4DE9-A34E-05B87B1FFFA9}" srcOrd="1" destOrd="0" parTransId="{4AB37D41-CB42-4D75-A68E-36582FA73458}" sibTransId="{E0A9E103-205A-44CA-A5CB-BADB12CFF389}"/>
    <dgm:cxn modelId="{C9CE6A4E-25BA-47B1-83B2-E791C55668A2}" type="presOf" srcId="{F8A9DC44-7372-4F37-8E03-40D6E262C6EB}" destId="{70729A6F-50AE-4CC7-AA9A-0164079A3FD4}" srcOrd="0" destOrd="0" presId="urn:microsoft.com/office/officeart/2005/8/layout/radial5"/>
    <dgm:cxn modelId="{850A40A3-DBE1-4081-8786-AA1225385402}" type="presOf" srcId="{50058B5E-7F64-499F-9F4D-359459CF885E}" destId="{E197944B-F147-49CD-9618-CCAC31EEBA7F}" srcOrd="1" destOrd="0" presId="urn:microsoft.com/office/officeart/2005/8/layout/radial5"/>
    <dgm:cxn modelId="{558164C1-0DF0-4C50-8195-41B9A4570AA9}" type="presOf" srcId="{B5B75CA7-2348-426C-BEB5-C0A49768F703}" destId="{E9379E8A-8285-4DAF-8986-215D7BB0D711}" srcOrd="0" destOrd="0" presId="urn:microsoft.com/office/officeart/2005/8/layout/radial5"/>
    <dgm:cxn modelId="{AC049381-E7A0-4393-ABF4-4974B39DDC85}" type="presOf" srcId="{122B9FC0-79D3-49CB-A3C4-6A2024FF6E45}" destId="{3804089F-7006-4EF6-BC36-0AE9E6528644}" srcOrd="1" destOrd="0" presId="urn:microsoft.com/office/officeart/2005/8/layout/radial5"/>
    <dgm:cxn modelId="{B1E1523A-E279-4F86-B2CA-A73BFCF5EEAF}" type="presOf" srcId="{50058B5E-7F64-499F-9F4D-359459CF885E}" destId="{C9D4719E-64DD-4EA2-B45B-D00F9789D637}" srcOrd="0" destOrd="0" presId="urn:microsoft.com/office/officeart/2005/8/layout/radial5"/>
    <dgm:cxn modelId="{AE36FA7E-CE0E-4FA8-9027-6F5DC8EB0120}" srcId="{AEC44C79-7952-40D3-91BB-540A679F764E}" destId="{28F8DD49-B74E-4658-8C8F-556533409E34}" srcOrd="5" destOrd="0" parTransId="{50058B5E-7F64-499F-9F4D-359459CF885E}" sibTransId="{38C4310B-DAA6-482C-9431-1C44A1407907}"/>
    <dgm:cxn modelId="{E43FE5BF-1970-4081-A93F-B197BC12C8AD}" srcId="{AEC44C79-7952-40D3-91BB-540A679F764E}" destId="{F8A9DC44-7372-4F37-8E03-40D6E262C6EB}" srcOrd="6" destOrd="0" parTransId="{B5B75CA7-2348-426C-BEB5-C0A49768F703}" sibTransId="{EBCB4D2E-D37D-426B-B119-60CBBCF982A9}"/>
    <dgm:cxn modelId="{6C6B4079-C920-41ED-A5D4-468D94D93AF5}" type="presOf" srcId="{07ADFBB3-03C6-412C-9E4B-816698DA471C}" destId="{98FEFAF8-81E9-4598-87A7-C93FF56223E5}" srcOrd="0" destOrd="0" presId="urn:microsoft.com/office/officeart/2005/8/layout/radial5"/>
    <dgm:cxn modelId="{1E857207-BBE6-4B55-BAC5-9533E4D48AE5}" srcId="{AEC44C79-7952-40D3-91BB-540A679F764E}" destId="{5D12CB24-452D-49E5-B0E5-FF032F0B2D61}" srcOrd="0" destOrd="0" parTransId="{11D7DA83-2018-47D6-86EA-21355B042937}" sibTransId="{060B0E27-8FE2-4B30-8549-36B33FD6C7F3}"/>
    <dgm:cxn modelId="{D4E28FA6-3B1D-4200-ADA4-90E357B05C54}" srcId="{AEC44C79-7952-40D3-91BB-540A679F764E}" destId="{07ADFBB3-03C6-412C-9E4B-816698DA471C}" srcOrd="4" destOrd="0" parTransId="{09B1EDDF-B779-4105-A740-AA6734B871AF}" sibTransId="{769CFBD6-0273-4C6F-AF0C-A91F660E4C58}"/>
    <dgm:cxn modelId="{842E5FE5-BF61-48FA-BD69-670FFA5EA1A7}" type="presOf" srcId="{FD5ABEC9-407B-4F2E-916B-12A3A6BB6AF8}" destId="{AAC4FA0D-A50E-418F-97F8-8C8E6A87B2C8}" srcOrd="0" destOrd="0" presId="urn:microsoft.com/office/officeart/2005/8/layout/radial5"/>
    <dgm:cxn modelId="{6CA47179-50F7-4EE9-8F74-C7F6A3B86C9D}" type="presOf" srcId="{4AB37D41-CB42-4D75-A68E-36582FA73458}" destId="{2879CF11-D5FF-48DD-A976-CEBE8CDD7EF5}" srcOrd="0" destOrd="0" presId="urn:microsoft.com/office/officeart/2005/8/layout/radial5"/>
    <dgm:cxn modelId="{DA77F1CE-5255-4796-932C-15A0D3C0B499}" srcId="{AEC44C79-7952-40D3-91BB-540A679F764E}" destId="{67AD2DB9-8597-4EAA-8A47-B5FAD846670D}" srcOrd="7" destOrd="0" parTransId="{122B9FC0-79D3-49CB-A3C4-6A2024FF6E45}" sibTransId="{C801FCAE-C99A-4512-93E2-B832DDDCE96B}"/>
    <dgm:cxn modelId="{512A3AA9-D97E-411C-8A2B-BF4A3E9B2833}" type="presOf" srcId="{C90D772A-2BE1-4F79-A707-AC32901355EA}" destId="{0337CB91-747E-4BD2-92D8-F4A280E874CE}" srcOrd="0" destOrd="0" presId="urn:microsoft.com/office/officeart/2005/8/layout/radial5"/>
    <dgm:cxn modelId="{65EEECEB-A213-4EA7-91D5-E6163743E51A}" type="presOf" srcId="{28F8DD49-B74E-4658-8C8F-556533409E34}" destId="{1909D531-99C7-42B0-8193-862B09CCE648}" srcOrd="0" destOrd="0" presId="urn:microsoft.com/office/officeart/2005/8/layout/radial5"/>
    <dgm:cxn modelId="{CDFF1784-FCE0-4274-BD6B-CFC0C93E9FE3}" type="presOf" srcId="{BBFF112A-D917-44BF-8C75-6966F3138E10}" destId="{4B6D57BF-6B08-4A47-863D-78C40A8246CB}" srcOrd="0" destOrd="0" presId="urn:microsoft.com/office/officeart/2005/8/layout/radial5"/>
    <dgm:cxn modelId="{EE6DF8BF-A42C-4C80-98E9-D41B358EDF58}" type="presOf" srcId="{D65D8E0A-867F-4DE9-A34E-05B87B1FFFA9}" destId="{6A5C8F95-74EE-430C-81A6-36EEEF416631}" srcOrd="0" destOrd="0" presId="urn:microsoft.com/office/officeart/2005/8/layout/radial5"/>
    <dgm:cxn modelId="{25EED17E-2284-4857-9B07-D8EBF12E6C73}" type="presOf" srcId="{11D7DA83-2018-47D6-86EA-21355B042937}" destId="{BA782E44-02D8-4CB5-9025-41EADA8F0E87}" srcOrd="0" destOrd="0" presId="urn:microsoft.com/office/officeart/2005/8/layout/radial5"/>
    <dgm:cxn modelId="{34A41CFF-7A3C-42AB-839E-0B139140E87D}" type="presOf" srcId="{FD5ABEC9-407B-4F2E-916B-12A3A6BB6AF8}" destId="{1F8E5549-D48A-44CE-A722-E44E4EC0C294}" srcOrd="1" destOrd="0" presId="urn:microsoft.com/office/officeart/2005/8/layout/radial5"/>
    <dgm:cxn modelId="{9B352A06-4FEC-4DC1-8938-E7DE80CF00ED}" srcId="{A691FFC0-9690-4233-9155-A79B3A71B93D}" destId="{AEC44C79-7952-40D3-91BB-540A679F764E}" srcOrd="0" destOrd="0" parTransId="{ED33D3DC-EA09-463B-8E15-2AB98022CEB7}" sibTransId="{0197262E-F3AE-4AEB-A0DD-164EE76D67B9}"/>
    <dgm:cxn modelId="{A81F84F0-54A9-4EFB-8F65-90986DB40269}" type="presOf" srcId="{67AD2DB9-8597-4EAA-8A47-B5FAD846670D}" destId="{F6912A4B-1AAD-4D5E-BDEF-21DF85BCA2D5}" srcOrd="0" destOrd="0" presId="urn:microsoft.com/office/officeart/2005/8/layout/radial5"/>
    <dgm:cxn modelId="{0ED53C3B-7AFE-414A-BEB0-5DB4E668A398}" type="presOf" srcId="{09B1EDDF-B779-4105-A740-AA6734B871AF}" destId="{EA4C6D59-3565-4196-A4DE-022563C4F51A}" srcOrd="1" destOrd="0" presId="urn:microsoft.com/office/officeart/2005/8/layout/radial5"/>
    <dgm:cxn modelId="{5CC918C2-43E4-4E90-BF59-A12849A4B91B}" type="presOf" srcId="{AEC44C79-7952-40D3-91BB-540A679F764E}" destId="{3B3B548F-E755-43B0-93FC-65EBD8691EC7}" srcOrd="0" destOrd="0" presId="urn:microsoft.com/office/officeart/2005/8/layout/radial5"/>
    <dgm:cxn modelId="{4135BA69-EE70-4EC0-9BBD-C1CCA8EE1AE9}" type="presOf" srcId="{4AB37D41-CB42-4D75-A68E-36582FA73458}" destId="{2359F278-0AEE-43B6-B415-12038F5B7485}" srcOrd="1" destOrd="0" presId="urn:microsoft.com/office/officeart/2005/8/layout/radial5"/>
    <dgm:cxn modelId="{3866779D-C22A-477E-8813-A267F9DF5EA4}" srcId="{AEC44C79-7952-40D3-91BB-540A679F764E}" destId="{C90D772A-2BE1-4F79-A707-AC32901355EA}" srcOrd="2" destOrd="0" parTransId="{FD5ABEC9-407B-4F2E-916B-12A3A6BB6AF8}" sibTransId="{A1DD7503-7462-4139-AA38-3F1FCB13A758}"/>
    <dgm:cxn modelId="{CDF42A29-EDF3-4D5D-9770-AF4E4BB6A7F2}" type="presOf" srcId="{A691FFC0-9690-4233-9155-A79B3A71B93D}" destId="{961A7E8B-E5DB-45DE-95FA-F72A12A084C0}" srcOrd="0" destOrd="0" presId="urn:microsoft.com/office/officeart/2005/8/layout/radial5"/>
    <dgm:cxn modelId="{DFC54DE7-1B35-4F10-9E0A-B22C4050C50A}" srcId="{AEC44C79-7952-40D3-91BB-540A679F764E}" destId="{B73D2A93-E6EA-483D-AFF2-B36F528A6D4D}" srcOrd="3" destOrd="0" parTransId="{BBFF112A-D917-44BF-8C75-6966F3138E10}" sibTransId="{4E744766-4604-4B4D-8170-D4F193FB6654}"/>
    <dgm:cxn modelId="{22F0271B-B129-4D7D-9A42-10306241072B}" srcId="{A691FFC0-9690-4233-9155-A79B3A71B93D}" destId="{6B73C12B-99AA-4963-AFAB-0AC4E2AB0E7D}" srcOrd="1" destOrd="0" parTransId="{3A8F05B0-BB70-43F6-A5CC-372F42283620}" sibTransId="{93695FF5-6184-453D-AB27-CAA94FEE5B91}"/>
    <dgm:cxn modelId="{B89154FE-59A7-4E70-90DE-2C5FD17AD608}" type="presOf" srcId="{B73D2A93-E6EA-483D-AFF2-B36F528A6D4D}" destId="{BEBD3F43-6A85-415F-8370-D6243F1D23B1}" srcOrd="0" destOrd="0" presId="urn:microsoft.com/office/officeart/2005/8/layout/radial5"/>
    <dgm:cxn modelId="{ECC0A79E-4738-47E8-B888-BE7FBF575A7A}" type="presOf" srcId="{BBFF112A-D917-44BF-8C75-6966F3138E10}" destId="{2D20E4F5-48B5-46FF-8B9B-A4A738F8A6FB}" srcOrd="1" destOrd="0" presId="urn:microsoft.com/office/officeart/2005/8/layout/radial5"/>
    <dgm:cxn modelId="{30C42331-434B-4790-A32A-BA879A112CBA}" type="presOf" srcId="{11D7DA83-2018-47D6-86EA-21355B042937}" destId="{69C0FD07-8F8E-47D1-9F2A-6CEA606BA123}" srcOrd="1" destOrd="0" presId="urn:microsoft.com/office/officeart/2005/8/layout/radial5"/>
    <dgm:cxn modelId="{6B065CAE-9BFD-44E5-9B3B-3663F20654BB}" type="presParOf" srcId="{961A7E8B-E5DB-45DE-95FA-F72A12A084C0}" destId="{3B3B548F-E755-43B0-93FC-65EBD8691EC7}" srcOrd="0" destOrd="0" presId="urn:microsoft.com/office/officeart/2005/8/layout/radial5"/>
    <dgm:cxn modelId="{E797696B-4B93-4A44-B7EF-19A83BE225DD}" type="presParOf" srcId="{961A7E8B-E5DB-45DE-95FA-F72A12A084C0}" destId="{BA782E44-02D8-4CB5-9025-41EADA8F0E87}" srcOrd="1" destOrd="0" presId="urn:microsoft.com/office/officeart/2005/8/layout/radial5"/>
    <dgm:cxn modelId="{43D39CB2-2BD8-4C2C-AB73-90BBC7AC981C}" type="presParOf" srcId="{BA782E44-02D8-4CB5-9025-41EADA8F0E87}" destId="{69C0FD07-8F8E-47D1-9F2A-6CEA606BA123}" srcOrd="0" destOrd="0" presId="urn:microsoft.com/office/officeart/2005/8/layout/radial5"/>
    <dgm:cxn modelId="{09656181-0400-40F5-AC1C-5EAF32D6668C}" type="presParOf" srcId="{961A7E8B-E5DB-45DE-95FA-F72A12A084C0}" destId="{7C1A6FB0-AE62-447C-A3F7-5599E7022055}" srcOrd="2" destOrd="0" presId="urn:microsoft.com/office/officeart/2005/8/layout/radial5"/>
    <dgm:cxn modelId="{E7C23BC6-5EA9-4B5E-8403-A4B9AB242866}" type="presParOf" srcId="{961A7E8B-E5DB-45DE-95FA-F72A12A084C0}" destId="{2879CF11-D5FF-48DD-A976-CEBE8CDD7EF5}" srcOrd="3" destOrd="0" presId="urn:microsoft.com/office/officeart/2005/8/layout/radial5"/>
    <dgm:cxn modelId="{0299572E-595B-408B-A896-45B754B087EF}" type="presParOf" srcId="{2879CF11-D5FF-48DD-A976-CEBE8CDD7EF5}" destId="{2359F278-0AEE-43B6-B415-12038F5B7485}" srcOrd="0" destOrd="0" presId="urn:microsoft.com/office/officeart/2005/8/layout/radial5"/>
    <dgm:cxn modelId="{2E2B3786-2925-4FDB-AE7E-3F458BC903EA}" type="presParOf" srcId="{961A7E8B-E5DB-45DE-95FA-F72A12A084C0}" destId="{6A5C8F95-74EE-430C-81A6-36EEEF416631}" srcOrd="4" destOrd="0" presId="urn:microsoft.com/office/officeart/2005/8/layout/radial5"/>
    <dgm:cxn modelId="{F017808C-2168-4DE8-9A06-2DD4E657E2CE}" type="presParOf" srcId="{961A7E8B-E5DB-45DE-95FA-F72A12A084C0}" destId="{AAC4FA0D-A50E-418F-97F8-8C8E6A87B2C8}" srcOrd="5" destOrd="0" presId="urn:microsoft.com/office/officeart/2005/8/layout/radial5"/>
    <dgm:cxn modelId="{4C9E741F-F2F7-4DC4-B235-C4484CC92F58}" type="presParOf" srcId="{AAC4FA0D-A50E-418F-97F8-8C8E6A87B2C8}" destId="{1F8E5549-D48A-44CE-A722-E44E4EC0C294}" srcOrd="0" destOrd="0" presId="urn:microsoft.com/office/officeart/2005/8/layout/radial5"/>
    <dgm:cxn modelId="{27DEFD32-0FB2-46A8-B23F-06E387EF8A6C}" type="presParOf" srcId="{961A7E8B-E5DB-45DE-95FA-F72A12A084C0}" destId="{0337CB91-747E-4BD2-92D8-F4A280E874CE}" srcOrd="6" destOrd="0" presId="urn:microsoft.com/office/officeart/2005/8/layout/radial5"/>
    <dgm:cxn modelId="{23314A27-84A9-4F90-9EC7-397D5B407196}" type="presParOf" srcId="{961A7E8B-E5DB-45DE-95FA-F72A12A084C0}" destId="{4B6D57BF-6B08-4A47-863D-78C40A8246CB}" srcOrd="7" destOrd="0" presId="urn:microsoft.com/office/officeart/2005/8/layout/radial5"/>
    <dgm:cxn modelId="{DF434986-6E9E-46C8-9029-CE551756BE19}" type="presParOf" srcId="{4B6D57BF-6B08-4A47-863D-78C40A8246CB}" destId="{2D20E4F5-48B5-46FF-8B9B-A4A738F8A6FB}" srcOrd="0" destOrd="0" presId="urn:microsoft.com/office/officeart/2005/8/layout/radial5"/>
    <dgm:cxn modelId="{197B1FD6-BEE3-417F-8A59-47DD4D4DABFE}" type="presParOf" srcId="{961A7E8B-E5DB-45DE-95FA-F72A12A084C0}" destId="{BEBD3F43-6A85-415F-8370-D6243F1D23B1}" srcOrd="8" destOrd="0" presId="urn:microsoft.com/office/officeart/2005/8/layout/radial5"/>
    <dgm:cxn modelId="{FF84866B-E42B-47D4-B604-F563E892F643}" type="presParOf" srcId="{961A7E8B-E5DB-45DE-95FA-F72A12A084C0}" destId="{99DFEA07-B859-4AA0-8BC7-897F5FA1F0CE}" srcOrd="9" destOrd="0" presId="urn:microsoft.com/office/officeart/2005/8/layout/radial5"/>
    <dgm:cxn modelId="{FF3F318B-E214-477F-94AC-FC5F6F4237BF}" type="presParOf" srcId="{99DFEA07-B859-4AA0-8BC7-897F5FA1F0CE}" destId="{EA4C6D59-3565-4196-A4DE-022563C4F51A}" srcOrd="0" destOrd="0" presId="urn:microsoft.com/office/officeart/2005/8/layout/radial5"/>
    <dgm:cxn modelId="{81A46CC8-FDD5-4AF3-8FFB-FF85CADE715B}" type="presParOf" srcId="{961A7E8B-E5DB-45DE-95FA-F72A12A084C0}" destId="{98FEFAF8-81E9-4598-87A7-C93FF56223E5}" srcOrd="10" destOrd="0" presId="urn:microsoft.com/office/officeart/2005/8/layout/radial5"/>
    <dgm:cxn modelId="{9580B9E9-0CAF-454B-A287-1F06A8415A81}" type="presParOf" srcId="{961A7E8B-E5DB-45DE-95FA-F72A12A084C0}" destId="{C9D4719E-64DD-4EA2-B45B-D00F9789D637}" srcOrd="11" destOrd="0" presId="urn:microsoft.com/office/officeart/2005/8/layout/radial5"/>
    <dgm:cxn modelId="{FDEA8364-F99A-4068-98E7-5725019D83A8}" type="presParOf" srcId="{C9D4719E-64DD-4EA2-B45B-D00F9789D637}" destId="{E197944B-F147-49CD-9618-CCAC31EEBA7F}" srcOrd="0" destOrd="0" presId="urn:microsoft.com/office/officeart/2005/8/layout/radial5"/>
    <dgm:cxn modelId="{83DA9ABC-879F-48E8-A611-ED67A73EC841}" type="presParOf" srcId="{961A7E8B-E5DB-45DE-95FA-F72A12A084C0}" destId="{1909D531-99C7-42B0-8193-862B09CCE648}" srcOrd="12" destOrd="0" presId="urn:microsoft.com/office/officeart/2005/8/layout/radial5"/>
    <dgm:cxn modelId="{522F30A6-0363-4CC4-8F62-F53F6FDF142E}" type="presParOf" srcId="{961A7E8B-E5DB-45DE-95FA-F72A12A084C0}" destId="{E9379E8A-8285-4DAF-8986-215D7BB0D711}" srcOrd="13" destOrd="0" presId="urn:microsoft.com/office/officeart/2005/8/layout/radial5"/>
    <dgm:cxn modelId="{0036EB29-0994-4DA7-AA18-9F579648F904}" type="presParOf" srcId="{E9379E8A-8285-4DAF-8986-215D7BB0D711}" destId="{0A6FE4A1-D1C5-4B68-997A-47B71B5ACA57}" srcOrd="0" destOrd="0" presId="urn:microsoft.com/office/officeart/2005/8/layout/radial5"/>
    <dgm:cxn modelId="{5A741566-E354-4319-AF11-B0D7C25B1351}" type="presParOf" srcId="{961A7E8B-E5DB-45DE-95FA-F72A12A084C0}" destId="{70729A6F-50AE-4CC7-AA9A-0164079A3FD4}" srcOrd="14" destOrd="0" presId="urn:microsoft.com/office/officeart/2005/8/layout/radial5"/>
    <dgm:cxn modelId="{DB093399-FF0D-4D16-89BB-C92391754B58}" type="presParOf" srcId="{961A7E8B-E5DB-45DE-95FA-F72A12A084C0}" destId="{0C4FD8B0-749A-46C4-8B68-288128505269}" srcOrd="15" destOrd="0" presId="urn:microsoft.com/office/officeart/2005/8/layout/radial5"/>
    <dgm:cxn modelId="{1C0BB34E-F78D-4656-91B9-19F0D95BC668}" type="presParOf" srcId="{0C4FD8B0-749A-46C4-8B68-288128505269}" destId="{3804089F-7006-4EF6-BC36-0AE9E6528644}" srcOrd="0" destOrd="0" presId="urn:microsoft.com/office/officeart/2005/8/layout/radial5"/>
    <dgm:cxn modelId="{D6A79B6F-031C-4299-83EF-F23038D979CC}" type="presParOf" srcId="{961A7E8B-E5DB-45DE-95FA-F72A12A084C0}" destId="{F6912A4B-1AAD-4D5E-BDEF-21DF85BCA2D5}" srcOrd="16" destOrd="0" presId="urn:microsoft.com/office/officeart/2005/8/layout/radial5"/>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dgm:spPr/>
      <dgm:t>
        <a:bodyPr/>
        <a:lstStyle/>
        <a:p>
          <a:r>
            <a:rPr lang="es-ES" b="1" dirty="0" smtClean="0"/>
            <a:t>Tribunal Federal de Justicia Fiscal y Administrativa</a:t>
          </a:r>
          <a:endParaRPr lang="es-MX"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dgm:spPr/>
      <dgm:t>
        <a:bodyPr/>
        <a:lstStyle/>
        <a:p>
          <a:r>
            <a:rPr lang="es-ES" b="1" dirty="0" smtClean="0"/>
            <a:t>Pleno</a:t>
          </a:r>
        </a:p>
        <a:p>
          <a:r>
            <a:rPr lang="es-ES" b="1" dirty="0" smtClean="0"/>
            <a:t>(11 magistrados)</a:t>
          </a:r>
          <a:endParaRPr lang="es-MX"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EFB5D373-51AF-49DD-9A28-D8A90F8681C3}">
      <dgm:prSet phldrT="[Texto]"/>
      <dgm:spPr/>
      <dgm:t>
        <a:bodyPr/>
        <a:lstStyle/>
        <a:p>
          <a:r>
            <a:rPr lang="es-ES" b="1" dirty="0" smtClean="0"/>
            <a:t>Salas Regionales</a:t>
          </a:r>
        </a:p>
        <a:p>
          <a:r>
            <a:rPr lang="es-ES" b="1" dirty="0" smtClean="0"/>
            <a:t>(3 magistrados)</a:t>
          </a:r>
        </a:p>
        <a:p>
          <a:r>
            <a:rPr lang="es-ES" b="1" dirty="0" smtClean="0"/>
            <a:t>Especializadas </a:t>
          </a:r>
        </a:p>
        <a:p>
          <a:r>
            <a:rPr lang="es-ES" b="1" dirty="0" smtClean="0"/>
            <a:t>Metropolitanas</a:t>
          </a:r>
        </a:p>
        <a:p>
          <a:endParaRPr lang="es-MX" b="1" dirty="0"/>
        </a:p>
      </dgm:t>
    </dgm:pt>
    <dgm:pt modelId="{46E3F74C-0362-48D0-B56B-E8D1DC5BB4C0}" type="parTrans" cxnId="{5208046A-0D6B-4F72-84CF-42E785668225}">
      <dgm:prSet/>
      <dgm:spPr/>
      <dgm:t>
        <a:bodyPr/>
        <a:lstStyle/>
        <a:p>
          <a:endParaRPr lang="es-MX"/>
        </a:p>
      </dgm:t>
    </dgm:pt>
    <dgm:pt modelId="{BF4286AD-91BA-4D4E-A5E6-C5AC664FD69F}" type="sibTrans" cxnId="{5208046A-0D6B-4F72-84CF-42E785668225}">
      <dgm:prSet/>
      <dgm:spPr/>
      <dgm:t>
        <a:bodyPr/>
        <a:lstStyle/>
        <a:p>
          <a:endParaRPr lang="es-MX"/>
        </a:p>
      </dgm:t>
    </dgm:pt>
    <dgm:pt modelId="{05D3AC43-4A09-431D-ABB7-F8F187DF3499}">
      <dgm:prSet phldrT="[Texto]"/>
      <dgm:spPr/>
      <dgm:t>
        <a:bodyPr/>
        <a:lstStyle/>
        <a:p>
          <a:r>
            <a:rPr lang="es-ES" b="1" dirty="0" smtClean="0"/>
            <a:t>Junta de Gobierno y de Administración</a:t>
          </a:r>
        </a:p>
        <a:p>
          <a:r>
            <a:rPr lang="es-ES" b="1" dirty="0" smtClean="0"/>
            <a:t>(2 magistrados de sala superior</a:t>
          </a:r>
        </a:p>
        <a:p>
          <a:r>
            <a:rPr lang="es-ES" b="1" dirty="0" smtClean="0"/>
            <a:t>2 magistrados de salas regionales</a:t>
          </a:r>
        </a:p>
        <a:p>
          <a:r>
            <a:rPr lang="es-ES" b="1" dirty="0" smtClean="0"/>
            <a:t>El presidente de la sala superior) </a:t>
          </a:r>
          <a:endParaRPr lang="es-MX" b="1" dirty="0"/>
        </a:p>
      </dgm:t>
    </dgm:pt>
    <dgm:pt modelId="{5AE9E007-F748-41BE-A804-9159204C221F}" type="parTrans" cxnId="{5DC0194A-0960-4EA3-B62B-C6665B4EE2C0}">
      <dgm:prSet/>
      <dgm:spPr/>
      <dgm:t>
        <a:bodyPr/>
        <a:lstStyle/>
        <a:p>
          <a:endParaRPr lang="es-MX"/>
        </a:p>
      </dgm:t>
    </dgm:pt>
    <dgm:pt modelId="{D5716BFA-D6E9-491A-BBD1-4E37DC44F307}" type="sibTrans" cxnId="{5DC0194A-0960-4EA3-B62B-C6665B4EE2C0}">
      <dgm:prSet/>
      <dgm:spPr/>
      <dgm:t>
        <a:bodyPr/>
        <a:lstStyle/>
        <a:p>
          <a:endParaRPr lang="es-MX"/>
        </a:p>
      </dgm:t>
    </dgm:pt>
    <dgm:pt modelId="{E3EAA3B4-4EFE-48A0-A338-429D39B82115}">
      <dgm:prSet/>
      <dgm:spPr/>
      <dgm:t>
        <a:bodyPr/>
        <a:lstStyle/>
        <a:p>
          <a:r>
            <a:rPr lang="es-ES" b="1" dirty="0" smtClean="0"/>
            <a:t>Sala Superior</a:t>
          </a:r>
          <a:endParaRPr lang="es-MX" b="1" dirty="0"/>
        </a:p>
      </dgm:t>
    </dgm:pt>
    <dgm:pt modelId="{981552A3-6C31-46EE-B279-1A523D812141}" type="parTrans" cxnId="{21D3A8E0-70DB-4857-8355-A571B3417F48}">
      <dgm:prSet/>
      <dgm:spPr/>
      <dgm:t>
        <a:bodyPr/>
        <a:lstStyle/>
        <a:p>
          <a:endParaRPr lang="es-MX"/>
        </a:p>
      </dgm:t>
    </dgm:pt>
    <dgm:pt modelId="{6CAE46CC-A2D1-47AC-B71F-EFBC88C184AE}" type="sibTrans" cxnId="{21D3A8E0-70DB-4857-8355-A571B3417F48}">
      <dgm:prSet/>
      <dgm:spPr/>
      <dgm:t>
        <a:bodyPr/>
        <a:lstStyle/>
        <a:p>
          <a:endParaRPr lang="es-MX"/>
        </a:p>
      </dgm:t>
    </dgm:pt>
    <dgm:pt modelId="{F0DF8FAA-84A6-417C-A6B9-4A13126178E4}">
      <dgm:prSet/>
      <dgm:spPr/>
      <dgm:t>
        <a:bodyPr/>
        <a:lstStyle/>
        <a:p>
          <a:r>
            <a:rPr lang="es-ES" b="1" dirty="0" smtClean="0"/>
            <a:t>Salas Auxiliares</a:t>
          </a:r>
          <a:endParaRPr lang="es-MX" b="1" dirty="0"/>
        </a:p>
      </dgm:t>
    </dgm:pt>
    <dgm:pt modelId="{1E4134ED-B82B-45B8-8F0C-C74F49958EF9}" type="parTrans" cxnId="{D650C661-DAE5-4D99-91C0-DC597D0A095A}">
      <dgm:prSet/>
      <dgm:spPr/>
      <dgm:t>
        <a:bodyPr/>
        <a:lstStyle/>
        <a:p>
          <a:endParaRPr lang="es-MX"/>
        </a:p>
      </dgm:t>
    </dgm:pt>
    <dgm:pt modelId="{153D95AF-842D-422F-8507-A6776FD3AC33}" type="sibTrans" cxnId="{D650C661-DAE5-4D99-91C0-DC597D0A095A}">
      <dgm:prSet/>
      <dgm:spPr/>
      <dgm:t>
        <a:bodyPr/>
        <a:lstStyle/>
        <a:p>
          <a:endParaRPr lang="es-MX"/>
        </a:p>
      </dgm:t>
    </dgm:pt>
    <dgm:pt modelId="{425BF969-77A9-466E-80E3-C77718767BDB}">
      <dgm:prSet/>
      <dgm:spPr/>
      <dgm:t>
        <a:bodyPr/>
        <a:lstStyle/>
        <a:p>
          <a:r>
            <a:rPr lang="es-ES" b="1" dirty="0" smtClean="0"/>
            <a:t>2 Secciones</a:t>
          </a:r>
        </a:p>
        <a:p>
          <a:r>
            <a:rPr lang="es-ES" b="1" dirty="0" smtClean="0"/>
            <a:t>(5 magistrados por cada sección, el presidente no es parte)</a:t>
          </a:r>
          <a:endParaRPr lang="es-MX" b="1" dirty="0"/>
        </a:p>
      </dgm:t>
    </dgm:pt>
    <dgm:pt modelId="{1DF0ABE5-DB08-48C2-8760-07878A6D5FD5}" type="parTrans" cxnId="{404F7E2F-9423-415B-9DF0-70D26AFF8251}">
      <dgm:prSet/>
      <dgm:spPr/>
      <dgm:t>
        <a:bodyPr/>
        <a:lstStyle/>
        <a:p>
          <a:endParaRPr lang="es-MX"/>
        </a:p>
      </dgm:t>
    </dgm:pt>
    <dgm:pt modelId="{64244CF8-0316-4415-A871-9425954727AA}" type="sibTrans" cxnId="{404F7E2F-9423-415B-9DF0-70D26AFF8251}">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16343" custLinFactNeighborX="-4939" custLinFactNeighborY="-54935">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A4579B58-5D8D-43D7-951D-D3FF410DD017}" type="pres">
      <dgm:prSet presAssocID="{981552A3-6C31-46EE-B279-1A523D812141}" presName="Name10" presStyleLbl="parChTrans1D2" presStyleIdx="0" presStyleCnt="3"/>
      <dgm:spPr/>
      <dgm:t>
        <a:bodyPr/>
        <a:lstStyle/>
        <a:p>
          <a:endParaRPr lang="es-MX"/>
        </a:p>
      </dgm:t>
    </dgm:pt>
    <dgm:pt modelId="{614572EC-5A19-445D-BCC0-27D70E8CDEE0}" type="pres">
      <dgm:prSet presAssocID="{E3EAA3B4-4EFE-48A0-A338-429D39B82115}" presName="hierRoot2" presStyleCnt="0"/>
      <dgm:spPr/>
    </dgm:pt>
    <dgm:pt modelId="{167D0560-AB8F-4225-B5B8-B191CF63B150}" type="pres">
      <dgm:prSet presAssocID="{E3EAA3B4-4EFE-48A0-A338-429D39B82115}" presName="composite2" presStyleCnt="0"/>
      <dgm:spPr/>
    </dgm:pt>
    <dgm:pt modelId="{61D5A589-18C4-4595-A53F-3A3FCFCF9004}" type="pres">
      <dgm:prSet presAssocID="{E3EAA3B4-4EFE-48A0-A338-429D39B82115}" presName="background2" presStyleLbl="node2" presStyleIdx="0" presStyleCnt="3"/>
      <dgm:spPr/>
    </dgm:pt>
    <dgm:pt modelId="{31A56E63-665C-4B33-B6F8-8E043A4BE7EF}" type="pres">
      <dgm:prSet presAssocID="{E3EAA3B4-4EFE-48A0-A338-429D39B82115}" presName="text2" presStyleLbl="fgAcc2" presStyleIdx="0" presStyleCnt="3">
        <dgm:presLayoutVars>
          <dgm:chPref val="3"/>
        </dgm:presLayoutVars>
      </dgm:prSet>
      <dgm:spPr/>
      <dgm:t>
        <a:bodyPr/>
        <a:lstStyle/>
        <a:p>
          <a:endParaRPr lang="es-MX"/>
        </a:p>
      </dgm:t>
    </dgm:pt>
    <dgm:pt modelId="{F2D5C3A1-70A0-4228-B234-C9E0EBF234DC}" type="pres">
      <dgm:prSet presAssocID="{E3EAA3B4-4EFE-48A0-A338-429D39B82115}" presName="hierChild3" presStyleCnt="0"/>
      <dgm:spPr/>
    </dgm:pt>
    <dgm:pt modelId="{BDA3B141-1BDF-40B5-95F8-0CDC4FE8039A}" type="pres">
      <dgm:prSet presAssocID="{FE4B5F38-D98F-4533-B936-ED4F327F2691}" presName="Name17" presStyleLbl="parChTrans1D3" presStyleIdx="0" presStyleCnt="3"/>
      <dgm:spPr/>
      <dgm:t>
        <a:bodyPr/>
        <a:lstStyle/>
        <a:p>
          <a:endParaRPr lang="es-MX"/>
        </a:p>
      </dgm:t>
    </dgm:pt>
    <dgm:pt modelId="{C87E1F6C-B451-42B5-92A2-81D08813FB8F}" type="pres">
      <dgm:prSet presAssocID="{2CE5DF26-B670-401B-ADF0-79AB843A4502}" presName="hierRoot3" presStyleCnt="0"/>
      <dgm:spPr/>
    </dgm:pt>
    <dgm:pt modelId="{54E391FC-FA62-4237-B484-9CF33161DB8F}" type="pres">
      <dgm:prSet presAssocID="{2CE5DF26-B670-401B-ADF0-79AB843A4502}" presName="composite3" presStyleCnt="0"/>
      <dgm:spPr/>
    </dgm:pt>
    <dgm:pt modelId="{8C0C6E4C-BCB7-4F80-9C4E-853652382C2C}" type="pres">
      <dgm:prSet presAssocID="{2CE5DF26-B670-401B-ADF0-79AB843A4502}" presName="background3" presStyleLbl="node3" presStyleIdx="0" presStyleCnt="3"/>
      <dgm:spPr/>
    </dgm:pt>
    <dgm:pt modelId="{5836E2E3-6AA9-49A9-93A0-49B3D23FBBDB}" type="pres">
      <dgm:prSet presAssocID="{2CE5DF26-B670-401B-ADF0-79AB843A4502}" presName="text3" presStyleLbl="fgAcc3" presStyleIdx="0" presStyleCnt="3" custLinFactNeighborX="2480" custLinFactNeighborY="411">
        <dgm:presLayoutVars>
          <dgm:chPref val="3"/>
        </dgm:presLayoutVars>
      </dgm:prSet>
      <dgm:spPr/>
      <dgm:t>
        <a:bodyPr/>
        <a:lstStyle/>
        <a:p>
          <a:endParaRPr lang="es-MX"/>
        </a:p>
      </dgm:t>
    </dgm:pt>
    <dgm:pt modelId="{16064ACE-0A08-409C-81F3-39B15C01AA9F}" type="pres">
      <dgm:prSet presAssocID="{2CE5DF26-B670-401B-ADF0-79AB843A4502}" presName="hierChild4" presStyleCnt="0"/>
      <dgm:spPr/>
    </dgm:pt>
    <dgm:pt modelId="{2678F1F2-1C33-4207-A462-2721EAE3986C}" type="pres">
      <dgm:prSet presAssocID="{1DF0ABE5-DB08-48C2-8760-07878A6D5FD5}" presName="Name17" presStyleLbl="parChTrans1D3" presStyleIdx="1" presStyleCnt="3"/>
      <dgm:spPr/>
      <dgm:t>
        <a:bodyPr/>
        <a:lstStyle/>
        <a:p>
          <a:endParaRPr lang="es-MX"/>
        </a:p>
      </dgm:t>
    </dgm:pt>
    <dgm:pt modelId="{F4C5DABE-91CF-491A-BAE8-670882447FAB}" type="pres">
      <dgm:prSet presAssocID="{425BF969-77A9-466E-80E3-C77718767BDB}" presName="hierRoot3" presStyleCnt="0"/>
      <dgm:spPr/>
    </dgm:pt>
    <dgm:pt modelId="{78E0A8E7-32B5-4C53-BB7A-C6CCD1884607}" type="pres">
      <dgm:prSet presAssocID="{425BF969-77A9-466E-80E3-C77718767BDB}" presName="composite3" presStyleCnt="0"/>
      <dgm:spPr/>
    </dgm:pt>
    <dgm:pt modelId="{AEEFC143-4E40-4A02-94DA-FE66F141BD22}" type="pres">
      <dgm:prSet presAssocID="{425BF969-77A9-466E-80E3-C77718767BDB}" presName="background3" presStyleLbl="node3" presStyleIdx="1" presStyleCnt="3"/>
      <dgm:spPr/>
    </dgm:pt>
    <dgm:pt modelId="{DBBEE8B6-2BE6-46AE-83C5-E095FC8EC9D0}" type="pres">
      <dgm:prSet presAssocID="{425BF969-77A9-466E-80E3-C77718767BDB}" presName="text3" presStyleLbl="fgAcc3" presStyleIdx="1" presStyleCnt="3" custLinFactNeighborX="-3078" custLinFactNeighborY="16387">
        <dgm:presLayoutVars>
          <dgm:chPref val="3"/>
        </dgm:presLayoutVars>
      </dgm:prSet>
      <dgm:spPr/>
      <dgm:t>
        <a:bodyPr/>
        <a:lstStyle/>
        <a:p>
          <a:endParaRPr lang="es-MX"/>
        </a:p>
      </dgm:t>
    </dgm:pt>
    <dgm:pt modelId="{37925DAF-0429-4560-8489-9F9E99AAEDCF}" type="pres">
      <dgm:prSet presAssocID="{425BF969-77A9-466E-80E3-C77718767BDB}" presName="hierChild4" presStyleCnt="0"/>
      <dgm:spPr/>
    </dgm:pt>
    <dgm:pt modelId="{83DC986F-9DA5-490F-B102-FF81E2ECE2E2}" type="pres">
      <dgm:prSet presAssocID="{46E3F74C-0362-48D0-B56B-E8D1DC5BB4C0}" presName="Name10" presStyleLbl="parChTrans1D2" presStyleIdx="1" presStyleCnt="3"/>
      <dgm:spPr/>
      <dgm:t>
        <a:bodyPr/>
        <a:lstStyle/>
        <a:p>
          <a:endParaRPr lang="es-ES"/>
        </a:p>
      </dgm:t>
    </dgm:pt>
    <dgm:pt modelId="{2DC90864-5D4E-4CF4-9E04-6FE2EF30916E}" type="pres">
      <dgm:prSet presAssocID="{EFB5D373-51AF-49DD-9A28-D8A90F8681C3}" presName="hierRoot2" presStyleCnt="0"/>
      <dgm:spPr/>
    </dgm:pt>
    <dgm:pt modelId="{E481D7AE-36E6-4272-A9EA-2C619B052E41}" type="pres">
      <dgm:prSet presAssocID="{EFB5D373-51AF-49DD-9A28-D8A90F8681C3}" presName="composite2" presStyleCnt="0"/>
      <dgm:spPr/>
    </dgm:pt>
    <dgm:pt modelId="{8768CE2D-E919-4070-A44B-412DE2126615}" type="pres">
      <dgm:prSet presAssocID="{EFB5D373-51AF-49DD-9A28-D8A90F8681C3}" presName="background2" presStyleLbl="node2" presStyleIdx="1" presStyleCnt="3"/>
      <dgm:spPr/>
    </dgm:pt>
    <dgm:pt modelId="{733792A5-9BB4-4291-8EC9-903E8FC5DB4B}" type="pres">
      <dgm:prSet presAssocID="{EFB5D373-51AF-49DD-9A28-D8A90F8681C3}" presName="text2" presStyleLbl="fgAcc2" presStyleIdx="1" presStyleCnt="3" custAng="0" custScaleY="195528">
        <dgm:presLayoutVars>
          <dgm:chPref val="3"/>
        </dgm:presLayoutVars>
      </dgm:prSet>
      <dgm:spPr/>
      <dgm:t>
        <a:bodyPr/>
        <a:lstStyle/>
        <a:p>
          <a:endParaRPr lang="es-MX"/>
        </a:p>
      </dgm:t>
    </dgm:pt>
    <dgm:pt modelId="{52C53BD3-B7FF-4F78-AB27-A0F74787564B}" type="pres">
      <dgm:prSet presAssocID="{EFB5D373-51AF-49DD-9A28-D8A90F8681C3}" presName="hierChild3" presStyleCnt="0"/>
      <dgm:spPr/>
    </dgm:pt>
    <dgm:pt modelId="{1928ABFA-92CC-4D17-B0F2-5C495692B24E}" type="pres">
      <dgm:prSet presAssocID="{1E4134ED-B82B-45B8-8F0C-C74F49958EF9}" presName="Name17" presStyleLbl="parChTrans1D3" presStyleIdx="2" presStyleCnt="3"/>
      <dgm:spPr/>
      <dgm:t>
        <a:bodyPr/>
        <a:lstStyle/>
        <a:p>
          <a:endParaRPr lang="es-MX"/>
        </a:p>
      </dgm:t>
    </dgm:pt>
    <dgm:pt modelId="{36057BE5-C095-4CAE-A6B2-97D77FB146BD}" type="pres">
      <dgm:prSet presAssocID="{F0DF8FAA-84A6-417C-A6B9-4A13126178E4}" presName="hierRoot3" presStyleCnt="0"/>
      <dgm:spPr/>
    </dgm:pt>
    <dgm:pt modelId="{16E5992A-46ED-427C-AC40-A18FBCA6BE9A}" type="pres">
      <dgm:prSet presAssocID="{F0DF8FAA-84A6-417C-A6B9-4A13126178E4}" presName="composite3" presStyleCnt="0"/>
      <dgm:spPr/>
    </dgm:pt>
    <dgm:pt modelId="{B8905814-3379-4C76-B8F9-FD5655D50D93}" type="pres">
      <dgm:prSet presAssocID="{F0DF8FAA-84A6-417C-A6B9-4A13126178E4}" presName="background3" presStyleLbl="node3" presStyleIdx="2" presStyleCnt="3"/>
      <dgm:spPr/>
    </dgm:pt>
    <dgm:pt modelId="{A3A5452A-E4B0-4692-B62A-3E78681250BA}" type="pres">
      <dgm:prSet presAssocID="{F0DF8FAA-84A6-417C-A6B9-4A13126178E4}" presName="text3" presStyleLbl="fgAcc3" presStyleIdx="2" presStyleCnt="3">
        <dgm:presLayoutVars>
          <dgm:chPref val="3"/>
        </dgm:presLayoutVars>
      </dgm:prSet>
      <dgm:spPr/>
      <dgm:t>
        <a:bodyPr/>
        <a:lstStyle/>
        <a:p>
          <a:endParaRPr lang="es-MX"/>
        </a:p>
      </dgm:t>
    </dgm:pt>
    <dgm:pt modelId="{95E1207F-F84F-4241-9148-D23BCED41A18}" type="pres">
      <dgm:prSet presAssocID="{F0DF8FAA-84A6-417C-A6B9-4A13126178E4}" presName="hierChild4" presStyleCnt="0"/>
      <dgm:spPr/>
    </dgm:pt>
    <dgm:pt modelId="{98930C70-7571-4249-9CA3-3ADE5E8A6665}" type="pres">
      <dgm:prSet presAssocID="{5AE9E007-F748-41BE-A804-9159204C221F}" presName="Name10" presStyleLbl="parChTrans1D2" presStyleIdx="2" presStyleCnt="3"/>
      <dgm:spPr/>
      <dgm:t>
        <a:bodyPr/>
        <a:lstStyle/>
        <a:p>
          <a:endParaRPr lang="es-ES"/>
        </a:p>
      </dgm:t>
    </dgm:pt>
    <dgm:pt modelId="{05C07188-AC4B-44AE-997A-EB66B8C0F031}" type="pres">
      <dgm:prSet presAssocID="{05D3AC43-4A09-431D-ABB7-F8F187DF3499}" presName="hierRoot2" presStyleCnt="0"/>
      <dgm:spPr/>
    </dgm:pt>
    <dgm:pt modelId="{FABA2D86-5D75-4323-8BEE-C1C3E5384B97}" type="pres">
      <dgm:prSet presAssocID="{05D3AC43-4A09-431D-ABB7-F8F187DF3499}" presName="composite2" presStyleCnt="0"/>
      <dgm:spPr/>
    </dgm:pt>
    <dgm:pt modelId="{B72E7CA3-1C87-4976-8E20-D93C78ECCCF6}" type="pres">
      <dgm:prSet presAssocID="{05D3AC43-4A09-431D-ABB7-F8F187DF3499}" presName="background2" presStyleLbl="node2" presStyleIdx="2" presStyleCnt="3"/>
      <dgm:spPr/>
    </dgm:pt>
    <dgm:pt modelId="{4BC179A4-822A-4BEF-8E27-1F0672DDF319}" type="pres">
      <dgm:prSet presAssocID="{05D3AC43-4A09-431D-ABB7-F8F187DF3499}" presName="text2" presStyleLbl="fgAcc2" presStyleIdx="2" presStyleCnt="3" custScaleY="173286" custLinFactNeighborX="1022" custLinFactNeighborY="2428">
        <dgm:presLayoutVars>
          <dgm:chPref val="3"/>
        </dgm:presLayoutVars>
      </dgm:prSet>
      <dgm:spPr/>
      <dgm:t>
        <a:bodyPr/>
        <a:lstStyle/>
        <a:p>
          <a:endParaRPr lang="es-MX"/>
        </a:p>
      </dgm:t>
    </dgm:pt>
    <dgm:pt modelId="{F738145B-BAB1-4978-9FED-4D1B42052020}" type="pres">
      <dgm:prSet presAssocID="{05D3AC43-4A09-431D-ABB7-F8F187DF3499}" presName="hierChild3" presStyleCnt="0"/>
      <dgm:spPr/>
    </dgm:pt>
  </dgm:ptLst>
  <dgm:cxnLst>
    <dgm:cxn modelId="{F5944620-8D1C-43BD-97E8-06925E1CB975}" type="presOf" srcId="{1E4134ED-B82B-45B8-8F0C-C74F49958EF9}" destId="{1928ABFA-92CC-4D17-B0F2-5C495692B24E}" srcOrd="0" destOrd="0" presId="urn:microsoft.com/office/officeart/2005/8/layout/hierarchy1"/>
    <dgm:cxn modelId="{5208046A-0D6B-4F72-84CF-42E785668225}" srcId="{A3D6C485-362F-4B09-B28D-FAF684C4F639}" destId="{EFB5D373-51AF-49DD-9A28-D8A90F8681C3}" srcOrd="1" destOrd="0" parTransId="{46E3F74C-0362-48D0-B56B-E8D1DC5BB4C0}" sibTransId="{BF4286AD-91BA-4D4E-A5E6-C5AC664FD69F}"/>
    <dgm:cxn modelId="{404F7E2F-9423-415B-9DF0-70D26AFF8251}" srcId="{E3EAA3B4-4EFE-48A0-A338-429D39B82115}" destId="{425BF969-77A9-466E-80E3-C77718767BDB}" srcOrd="1" destOrd="0" parTransId="{1DF0ABE5-DB08-48C2-8760-07878A6D5FD5}" sibTransId="{64244CF8-0316-4415-A871-9425954727AA}"/>
    <dgm:cxn modelId="{3094D150-5210-4203-B776-7DDC6B874BAF}" type="presOf" srcId="{981552A3-6C31-46EE-B279-1A523D812141}" destId="{A4579B58-5D8D-43D7-951D-D3FF410DD017}" srcOrd="0" destOrd="0" presId="urn:microsoft.com/office/officeart/2005/8/layout/hierarchy1"/>
    <dgm:cxn modelId="{D650C661-DAE5-4D99-91C0-DC597D0A095A}" srcId="{EFB5D373-51AF-49DD-9A28-D8A90F8681C3}" destId="{F0DF8FAA-84A6-417C-A6B9-4A13126178E4}" srcOrd="0" destOrd="0" parTransId="{1E4134ED-B82B-45B8-8F0C-C74F49958EF9}" sibTransId="{153D95AF-842D-422F-8507-A6776FD3AC33}"/>
    <dgm:cxn modelId="{380BE314-7570-468E-AE65-A6BC3292E40B}" type="presOf" srcId="{E3EAA3B4-4EFE-48A0-A338-429D39B82115}" destId="{31A56E63-665C-4B33-B6F8-8E043A4BE7EF}" srcOrd="0" destOrd="0" presId="urn:microsoft.com/office/officeart/2005/8/layout/hierarchy1"/>
    <dgm:cxn modelId="{777DD2E4-F055-4AA2-B076-827CB4CEEDDA}" type="presOf" srcId="{425BF969-77A9-466E-80E3-C77718767BDB}" destId="{DBBEE8B6-2BE6-46AE-83C5-E095FC8EC9D0}" srcOrd="0" destOrd="0" presId="urn:microsoft.com/office/officeart/2005/8/layout/hierarchy1"/>
    <dgm:cxn modelId="{AB8D0BED-B2E5-4B8A-8A2C-621B1CE97CC9}" type="presOf" srcId="{46E3F74C-0362-48D0-B56B-E8D1DC5BB4C0}" destId="{83DC986F-9DA5-490F-B102-FF81E2ECE2E2}" srcOrd="0" destOrd="0" presId="urn:microsoft.com/office/officeart/2005/8/layout/hierarchy1"/>
    <dgm:cxn modelId="{5499BED7-26F4-4C16-B84B-87F4BB11934F}" type="presOf" srcId="{FBFF5AC6-D4FF-448F-B809-D5A0E91CD25C}" destId="{C3569CA3-BC6C-4890-9B47-EB5B5220EA40}" srcOrd="0" destOrd="0" presId="urn:microsoft.com/office/officeart/2005/8/layout/hierarchy1"/>
    <dgm:cxn modelId="{0E067649-ACA6-415A-9B8A-AE306C9DA245}" type="presOf" srcId="{2CE5DF26-B670-401B-ADF0-79AB843A4502}" destId="{5836E2E3-6AA9-49A9-93A0-49B3D23FBBDB}" srcOrd="0" destOrd="0" presId="urn:microsoft.com/office/officeart/2005/8/layout/hierarchy1"/>
    <dgm:cxn modelId="{79E9CEEC-5BD7-4C2B-BA2B-0A220B0F2B96}" type="presOf" srcId="{05D3AC43-4A09-431D-ABB7-F8F187DF3499}" destId="{4BC179A4-822A-4BEF-8E27-1F0672DDF319}" srcOrd="0" destOrd="0" presId="urn:microsoft.com/office/officeart/2005/8/layout/hierarchy1"/>
    <dgm:cxn modelId="{91D3C2BA-8EF8-436E-B8FF-B3F73B46B35C}" type="presOf" srcId="{1DF0ABE5-DB08-48C2-8760-07878A6D5FD5}" destId="{2678F1F2-1C33-4207-A462-2721EAE3986C}" srcOrd="0" destOrd="0" presId="urn:microsoft.com/office/officeart/2005/8/layout/hierarchy1"/>
    <dgm:cxn modelId="{AC3EC93A-077F-48CF-B7F0-91B051F61A57}" srcId="{E3EAA3B4-4EFE-48A0-A338-429D39B82115}" destId="{2CE5DF26-B670-401B-ADF0-79AB843A4502}" srcOrd="0" destOrd="0" parTransId="{FE4B5F38-D98F-4533-B936-ED4F327F2691}" sibTransId="{D86C2513-0BAA-4D43-939E-2FF91B1D4204}"/>
    <dgm:cxn modelId="{5DC0194A-0960-4EA3-B62B-C6665B4EE2C0}" srcId="{A3D6C485-362F-4B09-B28D-FAF684C4F639}" destId="{05D3AC43-4A09-431D-ABB7-F8F187DF3499}" srcOrd="2" destOrd="0" parTransId="{5AE9E007-F748-41BE-A804-9159204C221F}" sibTransId="{D5716BFA-D6E9-491A-BBD1-4E37DC44F307}"/>
    <dgm:cxn modelId="{CE0A7B38-B6A5-477D-8111-BEED5F59A618}" type="presOf" srcId="{EFB5D373-51AF-49DD-9A28-D8A90F8681C3}" destId="{733792A5-9BB4-4291-8EC9-903E8FC5DB4B}" srcOrd="0" destOrd="0" presId="urn:microsoft.com/office/officeart/2005/8/layout/hierarchy1"/>
    <dgm:cxn modelId="{7DBC39D5-36EF-4058-989A-251492978363}" type="presOf" srcId="{FE4B5F38-D98F-4533-B936-ED4F327F2691}" destId="{BDA3B141-1BDF-40B5-95F8-0CDC4FE8039A}" srcOrd="0" destOrd="0" presId="urn:microsoft.com/office/officeart/2005/8/layout/hierarchy1"/>
    <dgm:cxn modelId="{A397926B-FE74-45AB-80CB-6DEFC3D586C7}" type="presOf" srcId="{A3D6C485-362F-4B09-B28D-FAF684C4F639}" destId="{4B7F4AB9-F29B-4850-8C18-D2E3C0E2F58E}" srcOrd="0" destOrd="0" presId="urn:microsoft.com/office/officeart/2005/8/layout/hierarchy1"/>
    <dgm:cxn modelId="{807CFB7B-B3A0-4037-96BB-9020E2D95FD4}" type="presOf" srcId="{5AE9E007-F748-41BE-A804-9159204C221F}" destId="{98930C70-7571-4249-9CA3-3ADE5E8A6665}" srcOrd="0" destOrd="0" presId="urn:microsoft.com/office/officeart/2005/8/layout/hierarchy1"/>
    <dgm:cxn modelId="{21D3A8E0-70DB-4857-8355-A571B3417F48}" srcId="{A3D6C485-362F-4B09-B28D-FAF684C4F639}" destId="{E3EAA3B4-4EFE-48A0-A338-429D39B82115}" srcOrd="0" destOrd="0" parTransId="{981552A3-6C31-46EE-B279-1A523D812141}" sibTransId="{6CAE46CC-A2D1-47AC-B71F-EFBC88C184AE}"/>
    <dgm:cxn modelId="{95C040F4-8BE9-4F8B-8ACD-E678E41C77F1}" srcId="{FBFF5AC6-D4FF-448F-B809-D5A0E91CD25C}" destId="{A3D6C485-362F-4B09-B28D-FAF684C4F639}" srcOrd="0" destOrd="0" parTransId="{0D5FDF29-73ED-4875-BE4C-1E11DB3D3D10}" sibTransId="{066BAC26-C278-46BB-9757-AABEE9434C88}"/>
    <dgm:cxn modelId="{CBB7A40E-0398-4B94-8043-F21A665543AC}" type="presOf" srcId="{F0DF8FAA-84A6-417C-A6B9-4A13126178E4}" destId="{A3A5452A-E4B0-4692-B62A-3E78681250BA}" srcOrd="0" destOrd="0" presId="urn:microsoft.com/office/officeart/2005/8/layout/hierarchy1"/>
    <dgm:cxn modelId="{977B9A3C-93F8-494B-AB4A-C0086469FDCF}" type="presParOf" srcId="{C3569CA3-BC6C-4890-9B47-EB5B5220EA40}" destId="{9AA6EF33-DCBB-4D85-858D-B1941F11E53B}" srcOrd="0" destOrd="0" presId="urn:microsoft.com/office/officeart/2005/8/layout/hierarchy1"/>
    <dgm:cxn modelId="{F8DF652E-698B-4022-905E-57F9A36E55B7}" type="presParOf" srcId="{9AA6EF33-DCBB-4D85-858D-B1941F11E53B}" destId="{4B3E1051-24E6-4F90-BFAB-DD95666A1787}" srcOrd="0" destOrd="0" presId="urn:microsoft.com/office/officeart/2005/8/layout/hierarchy1"/>
    <dgm:cxn modelId="{F6EA5B3F-7CA4-4272-A6B7-EA959EBB0D1C}" type="presParOf" srcId="{4B3E1051-24E6-4F90-BFAB-DD95666A1787}" destId="{75EAD2D3-6CE4-4F11-BEF9-1DC2D4DBE0D6}" srcOrd="0" destOrd="0" presId="urn:microsoft.com/office/officeart/2005/8/layout/hierarchy1"/>
    <dgm:cxn modelId="{17E81BE6-9036-4F9C-A4B9-99F820067911}" type="presParOf" srcId="{4B3E1051-24E6-4F90-BFAB-DD95666A1787}" destId="{4B7F4AB9-F29B-4850-8C18-D2E3C0E2F58E}" srcOrd="1" destOrd="0" presId="urn:microsoft.com/office/officeart/2005/8/layout/hierarchy1"/>
    <dgm:cxn modelId="{7ECBBC6A-8FA5-408C-8128-E113CC0475B9}" type="presParOf" srcId="{9AA6EF33-DCBB-4D85-858D-B1941F11E53B}" destId="{6711D6AE-1971-4272-B907-1577FDAAFF7C}" srcOrd="1" destOrd="0" presId="urn:microsoft.com/office/officeart/2005/8/layout/hierarchy1"/>
    <dgm:cxn modelId="{BFA7669B-C076-4E17-9A37-6707620E64EC}" type="presParOf" srcId="{6711D6AE-1971-4272-B907-1577FDAAFF7C}" destId="{A4579B58-5D8D-43D7-951D-D3FF410DD017}" srcOrd="0" destOrd="0" presId="urn:microsoft.com/office/officeart/2005/8/layout/hierarchy1"/>
    <dgm:cxn modelId="{10C8E543-D626-4CC5-BBD0-1C5681C53045}" type="presParOf" srcId="{6711D6AE-1971-4272-B907-1577FDAAFF7C}" destId="{614572EC-5A19-445D-BCC0-27D70E8CDEE0}" srcOrd="1" destOrd="0" presId="urn:microsoft.com/office/officeart/2005/8/layout/hierarchy1"/>
    <dgm:cxn modelId="{C46E8466-9773-4706-9E52-AAE7C5F989CB}" type="presParOf" srcId="{614572EC-5A19-445D-BCC0-27D70E8CDEE0}" destId="{167D0560-AB8F-4225-B5B8-B191CF63B150}" srcOrd="0" destOrd="0" presId="urn:microsoft.com/office/officeart/2005/8/layout/hierarchy1"/>
    <dgm:cxn modelId="{DA46E4C3-BE9A-4E8C-BD8D-9492DC8A7B95}" type="presParOf" srcId="{167D0560-AB8F-4225-B5B8-B191CF63B150}" destId="{61D5A589-18C4-4595-A53F-3A3FCFCF9004}" srcOrd="0" destOrd="0" presId="urn:microsoft.com/office/officeart/2005/8/layout/hierarchy1"/>
    <dgm:cxn modelId="{982528A3-81AD-495D-848C-51115F836BFF}" type="presParOf" srcId="{167D0560-AB8F-4225-B5B8-B191CF63B150}" destId="{31A56E63-665C-4B33-B6F8-8E043A4BE7EF}" srcOrd="1" destOrd="0" presId="urn:microsoft.com/office/officeart/2005/8/layout/hierarchy1"/>
    <dgm:cxn modelId="{55510444-34F3-42DB-A0B0-1724AEC97FE4}" type="presParOf" srcId="{614572EC-5A19-445D-BCC0-27D70E8CDEE0}" destId="{F2D5C3A1-70A0-4228-B234-C9E0EBF234DC}" srcOrd="1" destOrd="0" presId="urn:microsoft.com/office/officeart/2005/8/layout/hierarchy1"/>
    <dgm:cxn modelId="{F880EB30-DDBA-49A4-9C3A-637A9551890E}" type="presParOf" srcId="{F2D5C3A1-70A0-4228-B234-C9E0EBF234DC}" destId="{BDA3B141-1BDF-40B5-95F8-0CDC4FE8039A}" srcOrd="0" destOrd="0" presId="urn:microsoft.com/office/officeart/2005/8/layout/hierarchy1"/>
    <dgm:cxn modelId="{405B55E2-B8A5-4A5D-8D20-14B96A37EE63}" type="presParOf" srcId="{F2D5C3A1-70A0-4228-B234-C9E0EBF234DC}" destId="{C87E1F6C-B451-42B5-92A2-81D08813FB8F}" srcOrd="1" destOrd="0" presId="urn:microsoft.com/office/officeart/2005/8/layout/hierarchy1"/>
    <dgm:cxn modelId="{B118D793-72AA-47FB-8126-95A554F85CD6}" type="presParOf" srcId="{C87E1F6C-B451-42B5-92A2-81D08813FB8F}" destId="{54E391FC-FA62-4237-B484-9CF33161DB8F}" srcOrd="0" destOrd="0" presId="urn:microsoft.com/office/officeart/2005/8/layout/hierarchy1"/>
    <dgm:cxn modelId="{E9574ADE-9C9B-4F24-A2AE-AB2DC46881AE}" type="presParOf" srcId="{54E391FC-FA62-4237-B484-9CF33161DB8F}" destId="{8C0C6E4C-BCB7-4F80-9C4E-853652382C2C}" srcOrd="0" destOrd="0" presId="urn:microsoft.com/office/officeart/2005/8/layout/hierarchy1"/>
    <dgm:cxn modelId="{545DB620-6887-4FB2-A9F2-580E17B9B916}" type="presParOf" srcId="{54E391FC-FA62-4237-B484-9CF33161DB8F}" destId="{5836E2E3-6AA9-49A9-93A0-49B3D23FBBDB}" srcOrd="1" destOrd="0" presId="urn:microsoft.com/office/officeart/2005/8/layout/hierarchy1"/>
    <dgm:cxn modelId="{B9F37974-9E42-4252-9BF6-9E00845860AC}" type="presParOf" srcId="{C87E1F6C-B451-42B5-92A2-81D08813FB8F}" destId="{16064ACE-0A08-409C-81F3-39B15C01AA9F}" srcOrd="1" destOrd="0" presId="urn:microsoft.com/office/officeart/2005/8/layout/hierarchy1"/>
    <dgm:cxn modelId="{A51E1A6A-85BB-4C53-97F1-295A78A5BC52}" type="presParOf" srcId="{F2D5C3A1-70A0-4228-B234-C9E0EBF234DC}" destId="{2678F1F2-1C33-4207-A462-2721EAE3986C}" srcOrd="2" destOrd="0" presId="urn:microsoft.com/office/officeart/2005/8/layout/hierarchy1"/>
    <dgm:cxn modelId="{62903B02-869C-404D-87D1-FD35DC84D991}" type="presParOf" srcId="{F2D5C3A1-70A0-4228-B234-C9E0EBF234DC}" destId="{F4C5DABE-91CF-491A-BAE8-670882447FAB}" srcOrd="3" destOrd="0" presId="urn:microsoft.com/office/officeart/2005/8/layout/hierarchy1"/>
    <dgm:cxn modelId="{AD58BE99-3599-4421-878A-B754684E9885}" type="presParOf" srcId="{F4C5DABE-91CF-491A-BAE8-670882447FAB}" destId="{78E0A8E7-32B5-4C53-BB7A-C6CCD1884607}" srcOrd="0" destOrd="0" presId="urn:microsoft.com/office/officeart/2005/8/layout/hierarchy1"/>
    <dgm:cxn modelId="{10E60B35-EEA3-47DD-B866-F18C7913C67A}" type="presParOf" srcId="{78E0A8E7-32B5-4C53-BB7A-C6CCD1884607}" destId="{AEEFC143-4E40-4A02-94DA-FE66F141BD22}" srcOrd="0" destOrd="0" presId="urn:microsoft.com/office/officeart/2005/8/layout/hierarchy1"/>
    <dgm:cxn modelId="{6AFE3FC4-32FD-40A3-BA47-A94412DEE2A6}" type="presParOf" srcId="{78E0A8E7-32B5-4C53-BB7A-C6CCD1884607}" destId="{DBBEE8B6-2BE6-46AE-83C5-E095FC8EC9D0}" srcOrd="1" destOrd="0" presId="urn:microsoft.com/office/officeart/2005/8/layout/hierarchy1"/>
    <dgm:cxn modelId="{1FEF38AA-B9AC-4E2C-B298-5A344272696B}" type="presParOf" srcId="{F4C5DABE-91CF-491A-BAE8-670882447FAB}" destId="{37925DAF-0429-4560-8489-9F9E99AAEDCF}" srcOrd="1" destOrd="0" presId="urn:microsoft.com/office/officeart/2005/8/layout/hierarchy1"/>
    <dgm:cxn modelId="{0EC543A8-F4D9-4A15-8E8C-8769BB22B10D}" type="presParOf" srcId="{6711D6AE-1971-4272-B907-1577FDAAFF7C}" destId="{83DC986F-9DA5-490F-B102-FF81E2ECE2E2}" srcOrd="2" destOrd="0" presId="urn:microsoft.com/office/officeart/2005/8/layout/hierarchy1"/>
    <dgm:cxn modelId="{FE4ED32C-E50B-46DF-B9F6-EAE8A9FA9FB5}" type="presParOf" srcId="{6711D6AE-1971-4272-B907-1577FDAAFF7C}" destId="{2DC90864-5D4E-4CF4-9E04-6FE2EF30916E}" srcOrd="3" destOrd="0" presId="urn:microsoft.com/office/officeart/2005/8/layout/hierarchy1"/>
    <dgm:cxn modelId="{265D32F0-73AC-49F3-80DB-32D2C7F5045A}" type="presParOf" srcId="{2DC90864-5D4E-4CF4-9E04-6FE2EF30916E}" destId="{E481D7AE-36E6-4272-A9EA-2C619B052E41}" srcOrd="0" destOrd="0" presId="urn:microsoft.com/office/officeart/2005/8/layout/hierarchy1"/>
    <dgm:cxn modelId="{6A092DEF-7BDE-4DA9-9FBC-8B85E3163139}" type="presParOf" srcId="{E481D7AE-36E6-4272-A9EA-2C619B052E41}" destId="{8768CE2D-E919-4070-A44B-412DE2126615}" srcOrd="0" destOrd="0" presId="urn:microsoft.com/office/officeart/2005/8/layout/hierarchy1"/>
    <dgm:cxn modelId="{6C6F511D-E90E-4847-8A74-5A1F97CDB140}" type="presParOf" srcId="{E481D7AE-36E6-4272-A9EA-2C619B052E41}" destId="{733792A5-9BB4-4291-8EC9-903E8FC5DB4B}" srcOrd="1" destOrd="0" presId="urn:microsoft.com/office/officeart/2005/8/layout/hierarchy1"/>
    <dgm:cxn modelId="{902190CE-4337-4D2E-94AA-5843BD60D6D7}" type="presParOf" srcId="{2DC90864-5D4E-4CF4-9E04-6FE2EF30916E}" destId="{52C53BD3-B7FF-4F78-AB27-A0F74787564B}" srcOrd="1" destOrd="0" presId="urn:microsoft.com/office/officeart/2005/8/layout/hierarchy1"/>
    <dgm:cxn modelId="{65C2C01B-D755-4A1C-AD9C-886C18EF9282}" type="presParOf" srcId="{52C53BD3-B7FF-4F78-AB27-A0F74787564B}" destId="{1928ABFA-92CC-4D17-B0F2-5C495692B24E}" srcOrd="0" destOrd="0" presId="urn:microsoft.com/office/officeart/2005/8/layout/hierarchy1"/>
    <dgm:cxn modelId="{2B08F8F8-0568-4467-AECE-AF3450FBE9F9}" type="presParOf" srcId="{52C53BD3-B7FF-4F78-AB27-A0F74787564B}" destId="{36057BE5-C095-4CAE-A6B2-97D77FB146BD}" srcOrd="1" destOrd="0" presId="urn:microsoft.com/office/officeart/2005/8/layout/hierarchy1"/>
    <dgm:cxn modelId="{A11EC7BA-F474-4678-9F06-43E575B17C81}" type="presParOf" srcId="{36057BE5-C095-4CAE-A6B2-97D77FB146BD}" destId="{16E5992A-46ED-427C-AC40-A18FBCA6BE9A}" srcOrd="0" destOrd="0" presId="urn:microsoft.com/office/officeart/2005/8/layout/hierarchy1"/>
    <dgm:cxn modelId="{F81F20EC-F4DF-4664-8726-128BE737FF53}" type="presParOf" srcId="{16E5992A-46ED-427C-AC40-A18FBCA6BE9A}" destId="{B8905814-3379-4C76-B8F9-FD5655D50D93}" srcOrd="0" destOrd="0" presId="urn:microsoft.com/office/officeart/2005/8/layout/hierarchy1"/>
    <dgm:cxn modelId="{8E2A5A8C-0530-4306-928F-40C7B0EC3B7E}" type="presParOf" srcId="{16E5992A-46ED-427C-AC40-A18FBCA6BE9A}" destId="{A3A5452A-E4B0-4692-B62A-3E78681250BA}" srcOrd="1" destOrd="0" presId="urn:microsoft.com/office/officeart/2005/8/layout/hierarchy1"/>
    <dgm:cxn modelId="{F9181F79-2588-4349-9287-87F0CAEBA377}" type="presParOf" srcId="{36057BE5-C095-4CAE-A6B2-97D77FB146BD}" destId="{95E1207F-F84F-4241-9148-D23BCED41A18}" srcOrd="1" destOrd="0" presId="urn:microsoft.com/office/officeart/2005/8/layout/hierarchy1"/>
    <dgm:cxn modelId="{19C651DB-5943-4F7C-80BA-FA23ECEC0420}" type="presParOf" srcId="{6711D6AE-1971-4272-B907-1577FDAAFF7C}" destId="{98930C70-7571-4249-9CA3-3ADE5E8A6665}" srcOrd="4" destOrd="0" presId="urn:microsoft.com/office/officeart/2005/8/layout/hierarchy1"/>
    <dgm:cxn modelId="{61D4431D-6AAE-4569-A7A5-0AE56C6DA003}" type="presParOf" srcId="{6711D6AE-1971-4272-B907-1577FDAAFF7C}" destId="{05C07188-AC4B-44AE-997A-EB66B8C0F031}" srcOrd="5" destOrd="0" presId="urn:microsoft.com/office/officeart/2005/8/layout/hierarchy1"/>
    <dgm:cxn modelId="{7A6A9BE2-93CA-45D0-8566-1484049790C1}" type="presParOf" srcId="{05C07188-AC4B-44AE-997A-EB66B8C0F031}" destId="{FABA2D86-5D75-4323-8BEE-C1C3E5384B97}" srcOrd="0" destOrd="0" presId="urn:microsoft.com/office/officeart/2005/8/layout/hierarchy1"/>
    <dgm:cxn modelId="{143ECD6B-9C19-4361-815D-197F9559F11E}" type="presParOf" srcId="{FABA2D86-5D75-4323-8BEE-C1C3E5384B97}" destId="{B72E7CA3-1C87-4976-8E20-D93C78ECCCF6}" srcOrd="0" destOrd="0" presId="urn:microsoft.com/office/officeart/2005/8/layout/hierarchy1"/>
    <dgm:cxn modelId="{E95B1A3A-C1D2-49C2-AE7E-A23EA539C6CE}" type="presParOf" srcId="{FABA2D86-5D75-4323-8BEE-C1C3E5384B97}" destId="{4BC179A4-822A-4BEF-8E27-1F0672DDF319}" srcOrd="1" destOrd="0" presId="urn:microsoft.com/office/officeart/2005/8/layout/hierarchy1"/>
    <dgm:cxn modelId="{F38E9945-E715-4C66-A1E9-B94BB12FDF8F}" type="presParOf" srcId="{05C07188-AC4B-44AE-997A-EB66B8C0F031}" destId="{F738145B-BAB1-4978-9FED-4D1B42052020}"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CB010636-B6D5-4AE7-9AC2-3A602CB9462B}"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s-MX"/>
        </a:p>
      </dgm:t>
    </dgm:pt>
    <dgm:pt modelId="{88D1CD73-4455-4AA9-882D-FAD75F019972}">
      <dgm:prSet phldrT="[Text]" custT="1"/>
      <dgm:spPr/>
      <dgm:t>
        <a:bodyPr/>
        <a:lstStyle/>
        <a:p>
          <a:r>
            <a:rPr lang="es-ES" sz="1800" i="0" dirty="0" smtClean="0"/>
            <a:t>PLAZOS PARA LA PRESENTACIÓN DE LA DEMANDA</a:t>
          </a:r>
          <a:endParaRPr lang="es-MX" sz="1800" i="0" dirty="0"/>
        </a:p>
      </dgm:t>
    </dgm:pt>
    <dgm:pt modelId="{7E767C83-F492-4179-B852-5204EBD5FF81}" type="parTrans" cxnId="{ACF0E0EA-209B-42B1-B669-0EE74488ED89}">
      <dgm:prSet/>
      <dgm:spPr/>
      <dgm:t>
        <a:bodyPr/>
        <a:lstStyle/>
        <a:p>
          <a:endParaRPr lang="es-MX"/>
        </a:p>
      </dgm:t>
    </dgm:pt>
    <dgm:pt modelId="{0374B90C-0017-4F10-B788-AD219372B900}" type="sibTrans" cxnId="{ACF0E0EA-209B-42B1-B669-0EE74488ED89}">
      <dgm:prSet/>
      <dgm:spPr/>
      <dgm:t>
        <a:bodyPr/>
        <a:lstStyle/>
        <a:p>
          <a:endParaRPr lang="es-MX"/>
        </a:p>
      </dgm:t>
    </dgm:pt>
    <dgm:pt modelId="{BE78DE60-BAA8-4A70-8922-FFCCDB750DBF}">
      <dgm:prSet custT="1"/>
      <dgm:spPr>
        <a:solidFill>
          <a:srgbClr val="FF9933"/>
        </a:solidFill>
      </dgm:spPr>
      <dgm:t>
        <a:bodyPr/>
        <a:lstStyle/>
        <a:p>
          <a:r>
            <a:rPr lang="es-ES" sz="1600" i="0" dirty="0" smtClean="0"/>
            <a:t>JUICIO TRADICIONAL     45 DÍAS</a:t>
          </a:r>
        </a:p>
        <a:p>
          <a:r>
            <a:rPr lang="es-ES" sz="1600" i="0" dirty="0" smtClean="0"/>
            <a:t>*juicio de lesividad  5 años </a:t>
          </a:r>
          <a:endParaRPr lang="es-MX" sz="1600" i="0" dirty="0"/>
        </a:p>
      </dgm:t>
    </dgm:pt>
    <dgm:pt modelId="{9EE36E21-F5EC-475B-8441-3C4D7269D886}" type="parTrans" cxnId="{BE6F86C5-A0F1-4E90-BA83-C00F994EAA8F}">
      <dgm:prSet>
        <dgm:style>
          <a:lnRef idx="1">
            <a:schemeClr val="accent1"/>
          </a:lnRef>
          <a:fillRef idx="3">
            <a:schemeClr val="accent1"/>
          </a:fillRef>
          <a:effectRef idx="2">
            <a:schemeClr val="accent1"/>
          </a:effectRef>
          <a:fontRef idx="minor">
            <a:schemeClr val="lt1"/>
          </a:fontRef>
        </dgm:style>
      </dgm:prSet>
      <dgm:spPr/>
      <dgm:t>
        <a:bodyPr/>
        <a:lstStyle/>
        <a:p>
          <a:endParaRPr lang="es-MX"/>
        </a:p>
      </dgm:t>
    </dgm:pt>
    <dgm:pt modelId="{B8BA302E-112C-4830-AF24-61FCD1C89252}" type="sibTrans" cxnId="{BE6F86C5-A0F1-4E90-BA83-C00F994EAA8F}">
      <dgm:prSet/>
      <dgm:spPr/>
      <dgm:t>
        <a:bodyPr/>
        <a:lstStyle/>
        <a:p>
          <a:endParaRPr lang="es-MX"/>
        </a:p>
      </dgm:t>
    </dgm:pt>
    <dgm:pt modelId="{CDA43FD8-9CAC-4489-9825-98CCF46B5428}">
      <dgm:prSet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s-ES" sz="1600" i="0" dirty="0" smtClean="0"/>
            <a:t>JUICIO EN LÍNEA 45 DIAS</a:t>
          </a:r>
          <a:endParaRPr lang="es-MX" sz="1600" i="0" dirty="0"/>
        </a:p>
      </dgm:t>
    </dgm:pt>
    <dgm:pt modelId="{52124CCD-D9BC-428B-824C-56DE0B4A7C58}" type="parTrans" cxnId="{AF24900F-67AE-47E6-9A47-9DAB43A566A6}">
      <dgm:prSet>
        <dgm:style>
          <a:lnRef idx="2">
            <a:schemeClr val="accent2">
              <a:shade val="50000"/>
            </a:schemeClr>
          </a:lnRef>
          <a:fillRef idx="1">
            <a:schemeClr val="accent2"/>
          </a:fillRef>
          <a:effectRef idx="0">
            <a:schemeClr val="accent2"/>
          </a:effectRef>
          <a:fontRef idx="minor">
            <a:schemeClr val="lt1"/>
          </a:fontRef>
        </dgm:style>
      </dgm:prSet>
      <dgm:spPr/>
      <dgm:t>
        <a:bodyPr/>
        <a:lstStyle/>
        <a:p>
          <a:endParaRPr lang="es-MX"/>
        </a:p>
      </dgm:t>
    </dgm:pt>
    <dgm:pt modelId="{E46A0FD7-50C9-4273-A102-2DF9E9128A7B}" type="sibTrans" cxnId="{AF24900F-67AE-47E6-9A47-9DAB43A566A6}">
      <dgm:prSet/>
      <dgm:spPr/>
      <dgm:t>
        <a:bodyPr/>
        <a:lstStyle/>
        <a:p>
          <a:endParaRPr lang="es-MX"/>
        </a:p>
      </dgm:t>
    </dgm:pt>
    <dgm:pt modelId="{118833F6-CAAC-4122-94DF-4355D9108D73}">
      <dgm:prSet custT="1">
        <dgm:style>
          <a:lnRef idx="0">
            <a:schemeClr val="accent3"/>
          </a:lnRef>
          <a:fillRef idx="3">
            <a:schemeClr val="accent3"/>
          </a:fillRef>
          <a:effectRef idx="3">
            <a:schemeClr val="accent3"/>
          </a:effectRef>
          <a:fontRef idx="minor">
            <a:schemeClr val="lt1"/>
          </a:fontRef>
        </dgm:style>
      </dgm:prSet>
      <dgm:spPr/>
      <dgm:t>
        <a:bodyPr/>
        <a:lstStyle/>
        <a:p>
          <a:r>
            <a:rPr lang="es-ES" sz="1600" i="0" dirty="0" smtClean="0"/>
            <a:t>JUICIO SUMARIO 15 DÍAS </a:t>
          </a:r>
          <a:endParaRPr lang="es-MX" sz="1600" i="0" dirty="0"/>
        </a:p>
      </dgm:t>
    </dgm:pt>
    <dgm:pt modelId="{BDD0276E-BD9E-46AB-8AC1-78EC3D57A580}" type="parTrans" cxnId="{C9D29B18-95E9-47C8-9982-C4686C79E9A8}">
      <dgm:prSet>
        <dgm:style>
          <a:lnRef idx="1">
            <a:schemeClr val="dk1"/>
          </a:lnRef>
          <a:fillRef idx="2">
            <a:schemeClr val="dk1"/>
          </a:fillRef>
          <a:effectRef idx="1">
            <a:schemeClr val="dk1"/>
          </a:effectRef>
          <a:fontRef idx="minor">
            <a:schemeClr val="dk1"/>
          </a:fontRef>
        </dgm:style>
      </dgm:prSet>
      <dgm:spPr/>
      <dgm:t>
        <a:bodyPr/>
        <a:lstStyle/>
        <a:p>
          <a:endParaRPr lang="es-MX"/>
        </a:p>
      </dgm:t>
    </dgm:pt>
    <dgm:pt modelId="{38D5836D-5769-4183-AACF-F1ECA07515BE}" type="sibTrans" cxnId="{C9D29B18-95E9-47C8-9982-C4686C79E9A8}">
      <dgm:prSet/>
      <dgm:spPr/>
      <dgm:t>
        <a:bodyPr/>
        <a:lstStyle/>
        <a:p>
          <a:endParaRPr lang="es-MX"/>
        </a:p>
      </dgm:t>
    </dgm:pt>
    <dgm:pt modelId="{67CA66F3-1963-4A18-8EA1-5E5D8E069CBB}" type="pres">
      <dgm:prSet presAssocID="{CB010636-B6D5-4AE7-9AC2-3A602CB9462B}" presName="cycle" presStyleCnt="0">
        <dgm:presLayoutVars>
          <dgm:chMax val="1"/>
          <dgm:dir/>
          <dgm:animLvl val="ctr"/>
          <dgm:resizeHandles val="exact"/>
        </dgm:presLayoutVars>
      </dgm:prSet>
      <dgm:spPr/>
      <dgm:t>
        <a:bodyPr/>
        <a:lstStyle/>
        <a:p>
          <a:endParaRPr lang="es-MX"/>
        </a:p>
      </dgm:t>
    </dgm:pt>
    <dgm:pt modelId="{DC3B3D67-D47F-4FA7-9588-4B2C8A646B3B}" type="pres">
      <dgm:prSet presAssocID="{88D1CD73-4455-4AA9-882D-FAD75F019972}" presName="centerShape" presStyleLbl="node0" presStyleIdx="0" presStyleCnt="1" custScaleX="120065" custLinFactNeighborX="1061" custLinFactNeighborY="522"/>
      <dgm:spPr/>
      <dgm:t>
        <a:bodyPr/>
        <a:lstStyle/>
        <a:p>
          <a:endParaRPr lang="es-MX"/>
        </a:p>
      </dgm:t>
    </dgm:pt>
    <dgm:pt modelId="{49C287F1-5D4A-4AA3-8006-5F6FF8C14973}" type="pres">
      <dgm:prSet presAssocID="{9EE36E21-F5EC-475B-8441-3C4D7269D886}" presName="parTrans" presStyleLbl="bgSibTrans2D1" presStyleIdx="0" presStyleCnt="3" custAng="11757339" custScaleX="32027" custLinFactNeighborX="39035" custLinFactNeighborY="16037"/>
      <dgm:spPr/>
      <dgm:t>
        <a:bodyPr/>
        <a:lstStyle/>
        <a:p>
          <a:endParaRPr lang="es-MX"/>
        </a:p>
      </dgm:t>
    </dgm:pt>
    <dgm:pt modelId="{6180DE90-F576-4EEF-82A7-EF8C155B5481}" type="pres">
      <dgm:prSet presAssocID="{BE78DE60-BAA8-4A70-8922-FFCCDB750DBF}" presName="node" presStyleLbl="node1" presStyleIdx="0" presStyleCnt="3">
        <dgm:presLayoutVars>
          <dgm:bulletEnabled val="1"/>
        </dgm:presLayoutVars>
      </dgm:prSet>
      <dgm:spPr/>
      <dgm:t>
        <a:bodyPr/>
        <a:lstStyle/>
        <a:p>
          <a:endParaRPr lang="es-MX"/>
        </a:p>
      </dgm:t>
    </dgm:pt>
    <dgm:pt modelId="{6F2FEE14-B246-44EB-A84B-D21D559FFB62}" type="pres">
      <dgm:prSet presAssocID="{52124CCD-D9BC-428B-824C-56DE0B4A7C58}" presName="parTrans" presStyleLbl="bgSibTrans2D1" presStyleIdx="1" presStyleCnt="3" custAng="67524" custFlipVert="1" custScaleX="40822" custScaleY="101805" custLinFactNeighborX="1097" custLinFactNeighborY="97440"/>
      <dgm:spPr/>
      <dgm:t>
        <a:bodyPr/>
        <a:lstStyle/>
        <a:p>
          <a:endParaRPr lang="es-MX"/>
        </a:p>
      </dgm:t>
    </dgm:pt>
    <dgm:pt modelId="{E57473DA-363A-420F-95DC-E63FD3870759}" type="pres">
      <dgm:prSet presAssocID="{CDA43FD8-9CAC-4489-9825-98CCF46B5428}" presName="node" presStyleLbl="node1" presStyleIdx="1" presStyleCnt="3" custRadScaleRad="100747" custRadScaleInc="116">
        <dgm:presLayoutVars>
          <dgm:bulletEnabled val="1"/>
        </dgm:presLayoutVars>
      </dgm:prSet>
      <dgm:spPr/>
      <dgm:t>
        <a:bodyPr/>
        <a:lstStyle/>
        <a:p>
          <a:endParaRPr lang="es-MX"/>
        </a:p>
      </dgm:t>
    </dgm:pt>
    <dgm:pt modelId="{88030CC0-70A1-4E67-B0EB-C1984B78363C}" type="pres">
      <dgm:prSet presAssocID="{BDD0276E-BD9E-46AB-8AC1-78EC3D57A580}" presName="parTrans" presStyleLbl="bgSibTrans2D1" presStyleIdx="2" presStyleCnt="3" custAng="5794319" custFlipHor="1" custScaleX="31191" custScaleY="123873" custLinFactY="6279" custLinFactNeighborX="-12938" custLinFactNeighborY="100000"/>
      <dgm:spPr/>
      <dgm:t>
        <a:bodyPr/>
        <a:lstStyle/>
        <a:p>
          <a:endParaRPr lang="es-MX"/>
        </a:p>
      </dgm:t>
    </dgm:pt>
    <dgm:pt modelId="{9F520073-1C5E-4BC0-9D5F-6C3D81A23C25}" type="pres">
      <dgm:prSet presAssocID="{118833F6-CAAC-4122-94DF-4355D9108D73}" presName="node" presStyleLbl="node1" presStyleIdx="2" presStyleCnt="3" custRadScaleRad="120564" custRadScaleInc="-11162">
        <dgm:presLayoutVars>
          <dgm:bulletEnabled val="1"/>
        </dgm:presLayoutVars>
      </dgm:prSet>
      <dgm:spPr/>
      <dgm:t>
        <a:bodyPr/>
        <a:lstStyle/>
        <a:p>
          <a:endParaRPr lang="es-MX"/>
        </a:p>
      </dgm:t>
    </dgm:pt>
  </dgm:ptLst>
  <dgm:cxnLst>
    <dgm:cxn modelId="{1E0F32C3-198C-49CD-A17B-B7A71AABB53A}" type="presOf" srcId="{88D1CD73-4455-4AA9-882D-FAD75F019972}" destId="{DC3B3D67-D47F-4FA7-9588-4B2C8A646B3B}" srcOrd="0" destOrd="0" presId="urn:microsoft.com/office/officeart/2005/8/layout/radial4"/>
    <dgm:cxn modelId="{ACF0E0EA-209B-42B1-B669-0EE74488ED89}" srcId="{CB010636-B6D5-4AE7-9AC2-3A602CB9462B}" destId="{88D1CD73-4455-4AA9-882D-FAD75F019972}" srcOrd="0" destOrd="0" parTransId="{7E767C83-F492-4179-B852-5204EBD5FF81}" sibTransId="{0374B90C-0017-4F10-B788-AD219372B900}"/>
    <dgm:cxn modelId="{95D283D2-0F98-476C-B483-4F12CA60ECB2}" type="presOf" srcId="{9EE36E21-F5EC-475B-8441-3C4D7269D886}" destId="{49C287F1-5D4A-4AA3-8006-5F6FF8C14973}" srcOrd="0" destOrd="0" presId="urn:microsoft.com/office/officeart/2005/8/layout/radial4"/>
    <dgm:cxn modelId="{875111B8-2995-4DC6-BE13-529601FD9F0F}" type="presOf" srcId="{118833F6-CAAC-4122-94DF-4355D9108D73}" destId="{9F520073-1C5E-4BC0-9D5F-6C3D81A23C25}" srcOrd="0" destOrd="0" presId="urn:microsoft.com/office/officeart/2005/8/layout/radial4"/>
    <dgm:cxn modelId="{C9D29B18-95E9-47C8-9982-C4686C79E9A8}" srcId="{88D1CD73-4455-4AA9-882D-FAD75F019972}" destId="{118833F6-CAAC-4122-94DF-4355D9108D73}" srcOrd="2" destOrd="0" parTransId="{BDD0276E-BD9E-46AB-8AC1-78EC3D57A580}" sibTransId="{38D5836D-5769-4183-AACF-F1ECA07515BE}"/>
    <dgm:cxn modelId="{9BB3CEDC-9F10-4A54-A235-024C1A857D2D}" type="presOf" srcId="{BE78DE60-BAA8-4A70-8922-FFCCDB750DBF}" destId="{6180DE90-F576-4EEF-82A7-EF8C155B5481}" srcOrd="0" destOrd="0" presId="urn:microsoft.com/office/officeart/2005/8/layout/radial4"/>
    <dgm:cxn modelId="{BE6F86C5-A0F1-4E90-BA83-C00F994EAA8F}" srcId="{88D1CD73-4455-4AA9-882D-FAD75F019972}" destId="{BE78DE60-BAA8-4A70-8922-FFCCDB750DBF}" srcOrd="0" destOrd="0" parTransId="{9EE36E21-F5EC-475B-8441-3C4D7269D886}" sibTransId="{B8BA302E-112C-4830-AF24-61FCD1C89252}"/>
    <dgm:cxn modelId="{5F8ACA9B-2378-4C94-A065-82077DDD76CF}" type="presOf" srcId="{CB010636-B6D5-4AE7-9AC2-3A602CB9462B}" destId="{67CA66F3-1963-4A18-8EA1-5E5D8E069CBB}" srcOrd="0" destOrd="0" presId="urn:microsoft.com/office/officeart/2005/8/layout/radial4"/>
    <dgm:cxn modelId="{B536F27F-1FAA-4397-9856-307C4874ADB2}" type="presOf" srcId="{52124CCD-D9BC-428B-824C-56DE0B4A7C58}" destId="{6F2FEE14-B246-44EB-A84B-D21D559FFB62}" srcOrd="0" destOrd="0" presId="urn:microsoft.com/office/officeart/2005/8/layout/radial4"/>
    <dgm:cxn modelId="{367FC1DA-9D0B-407D-8D47-17A5F5AB70A8}" type="presOf" srcId="{CDA43FD8-9CAC-4489-9825-98CCF46B5428}" destId="{E57473DA-363A-420F-95DC-E63FD3870759}" srcOrd="0" destOrd="0" presId="urn:microsoft.com/office/officeart/2005/8/layout/radial4"/>
    <dgm:cxn modelId="{4CAB0AF0-7D4D-43A7-A46B-8C645235CCCC}" type="presOf" srcId="{BDD0276E-BD9E-46AB-8AC1-78EC3D57A580}" destId="{88030CC0-70A1-4E67-B0EB-C1984B78363C}" srcOrd="0" destOrd="0" presId="urn:microsoft.com/office/officeart/2005/8/layout/radial4"/>
    <dgm:cxn modelId="{AF24900F-67AE-47E6-9A47-9DAB43A566A6}" srcId="{88D1CD73-4455-4AA9-882D-FAD75F019972}" destId="{CDA43FD8-9CAC-4489-9825-98CCF46B5428}" srcOrd="1" destOrd="0" parTransId="{52124CCD-D9BC-428B-824C-56DE0B4A7C58}" sibTransId="{E46A0FD7-50C9-4273-A102-2DF9E9128A7B}"/>
    <dgm:cxn modelId="{8FC1C43A-D045-4F4E-8173-CDD708CCF38E}" type="presParOf" srcId="{67CA66F3-1963-4A18-8EA1-5E5D8E069CBB}" destId="{DC3B3D67-D47F-4FA7-9588-4B2C8A646B3B}" srcOrd="0" destOrd="0" presId="urn:microsoft.com/office/officeart/2005/8/layout/radial4"/>
    <dgm:cxn modelId="{9D361EF6-9025-43C0-B8ED-C85A4DCBE2BE}" type="presParOf" srcId="{67CA66F3-1963-4A18-8EA1-5E5D8E069CBB}" destId="{49C287F1-5D4A-4AA3-8006-5F6FF8C14973}" srcOrd="1" destOrd="0" presId="urn:microsoft.com/office/officeart/2005/8/layout/radial4"/>
    <dgm:cxn modelId="{B63B5A1E-BAD9-414D-A726-8E28F556CC36}" type="presParOf" srcId="{67CA66F3-1963-4A18-8EA1-5E5D8E069CBB}" destId="{6180DE90-F576-4EEF-82A7-EF8C155B5481}" srcOrd="2" destOrd="0" presId="urn:microsoft.com/office/officeart/2005/8/layout/radial4"/>
    <dgm:cxn modelId="{24A08B65-6EAE-4859-9FCA-4546FF278124}" type="presParOf" srcId="{67CA66F3-1963-4A18-8EA1-5E5D8E069CBB}" destId="{6F2FEE14-B246-44EB-A84B-D21D559FFB62}" srcOrd="3" destOrd="0" presId="urn:microsoft.com/office/officeart/2005/8/layout/radial4"/>
    <dgm:cxn modelId="{90A49DC5-6D24-4975-83B3-34A0B0AA51C8}" type="presParOf" srcId="{67CA66F3-1963-4A18-8EA1-5E5D8E069CBB}" destId="{E57473DA-363A-420F-95DC-E63FD3870759}" srcOrd="4" destOrd="0" presId="urn:microsoft.com/office/officeart/2005/8/layout/radial4"/>
    <dgm:cxn modelId="{AC5DCC85-ACE4-4B63-98D2-74A56C2316BE}" type="presParOf" srcId="{67CA66F3-1963-4A18-8EA1-5E5D8E069CBB}" destId="{88030CC0-70A1-4E67-B0EB-C1984B78363C}" srcOrd="5" destOrd="0" presId="urn:microsoft.com/office/officeart/2005/8/layout/radial4"/>
    <dgm:cxn modelId="{4E20B186-33DB-41F7-8083-057E8448E185}" type="presParOf" srcId="{67CA66F3-1963-4A18-8EA1-5E5D8E069CBB}" destId="{9F520073-1C5E-4BC0-9D5F-6C3D81A23C25}" srcOrd="6" destOrd="0" presId="urn:microsoft.com/office/officeart/2005/8/layout/radial4"/>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CB010636-B6D5-4AE7-9AC2-3A602CB9462B}"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s-MX"/>
        </a:p>
      </dgm:t>
    </dgm:pt>
    <dgm:pt modelId="{88D1CD73-4455-4AA9-882D-FAD75F019972}">
      <dgm:prSet phldrT="[Text]" custT="1"/>
      <dgm:spPr/>
      <dgm:t>
        <a:bodyPr/>
        <a:lstStyle/>
        <a:p>
          <a:r>
            <a:rPr lang="es-ES" sz="1800" i="0" dirty="0" smtClean="0"/>
            <a:t>PLAZOS PARA LA CONTESTACIÓN DE LA  DEMANDA</a:t>
          </a:r>
          <a:endParaRPr lang="es-MX" sz="1800" i="0" dirty="0"/>
        </a:p>
      </dgm:t>
    </dgm:pt>
    <dgm:pt modelId="{7E767C83-F492-4179-B852-5204EBD5FF81}" type="parTrans" cxnId="{ACF0E0EA-209B-42B1-B669-0EE74488ED89}">
      <dgm:prSet/>
      <dgm:spPr/>
      <dgm:t>
        <a:bodyPr/>
        <a:lstStyle/>
        <a:p>
          <a:endParaRPr lang="es-MX"/>
        </a:p>
      </dgm:t>
    </dgm:pt>
    <dgm:pt modelId="{0374B90C-0017-4F10-B788-AD219372B900}" type="sibTrans" cxnId="{ACF0E0EA-209B-42B1-B669-0EE74488ED89}">
      <dgm:prSet/>
      <dgm:spPr/>
      <dgm:t>
        <a:bodyPr/>
        <a:lstStyle/>
        <a:p>
          <a:endParaRPr lang="es-MX"/>
        </a:p>
      </dgm:t>
    </dgm:pt>
    <dgm:pt modelId="{BE78DE60-BAA8-4A70-8922-FFCCDB750DBF}">
      <dgm:prSet custT="1"/>
      <dgm:spPr>
        <a:solidFill>
          <a:srgbClr val="FF9933"/>
        </a:solidFill>
      </dgm:spPr>
      <dgm:t>
        <a:bodyPr/>
        <a:lstStyle/>
        <a:p>
          <a:r>
            <a:rPr lang="es-ES" sz="1600" i="0" dirty="0" smtClean="0"/>
            <a:t>JUICIO TRADICIONAL     45 DÍAS</a:t>
          </a:r>
          <a:endParaRPr lang="es-MX" sz="1600" i="0" dirty="0"/>
        </a:p>
      </dgm:t>
    </dgm:pt>
    <dgm:pt modelId="{9EE36E21-F5EC-475B-8441-3C4D7269D886}" type="parTrans" cxnId="{BE6F86C5-A0F1-4E90-BA83-C00F994EAA8F}">
      <dgm:prSet>
        <dgm:style>
          <a:lnRef idx="1">
            <a:schemeClr val="accent1"/>
          </a:lnRef>
          <a:fillRef idx="3">
            <a:schemeClr val="accent1"/>
          </a:fillRef>
          <a:effectRef idx="2">
            <a:schemeClr val="accent1"/>
          </a:effectRef>
          <a:fontRef idx="minor">
            <a:schemeClr val="lt1"/>
          </a:fontRef>
        </dgm:style>
      </dgm:prSet>
      <dgm:spPr/>
      <dgm:t>
        <a:bodyPr/>
        <a:lstStyle/>
        <a:p>
          <a:endParaRPr lang="es-MX"/>
        </a:p>
      </dgm:t>
    </dgm:pt>
    <dgm:pt modelId="{B8BA302E-112C-4830-AF24-61FCD1C89252}" type="sibTrans" cxnId="{BE6F86C5-A0F1-4E90-BA83-C00F994EAA8F}">
      <dgm:prSet/>
      <dgm:spPr/>
      <dgm:t>
        <a:bodyPr/>
        <a:lstStyle/>
        <a:p>
          <a:endParaRPr lang="es-MX"/>
        </a:p>
      </dgm:t>
    </dgm:pt>
    <dgm:pt modelId="{CDA43FD8-9CAC-4489-9825-98CCF46B5428}">
      <dgm:prSet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s-ES" sz="1600" i="0" dirty="0" smtClean="0"/>
            <a:t>JUICIO EN LÍNEA 45 DIAS</a:t>
          </a:r>
          <a:endParaRPr lang="es-MX" sz="1600" i="0" dirty="0"/>
        </a:p>
      </dgm:t>
    </dgm:pt>
    <dgm:pt modelId="{52124CCD-D9BC-428B-824C-56DE0B4A7C58}" type="parTrans" cxnId="{AF24900F-67AE-47E6-9A47-9DAB43A566A6}">
      <dgm:prSet>
        <dgm:style>
          <a:lnRef idx="2">
            <a:schemeClr val="accent2">
              <a:shade val="50000"/>
            </a:schemeClr>
          </a:lnRef>
          <a:fillRef idx="1">
            <a:schemeClr val="accent2"/>
          </a:fillRef>
          <a:effectRef idx="0">
            <a:schemeClr val="accent2"/>
          </a:effectRef>
          <a:fontRef idx="minor">
            <a:schemeClr val="lt1"/>
          </a:fontRef>
        </dgm:style>
      </dgm:prSet>
      <dgm:spPr/>
      <dgm:t>
        <a:bodyPr/>
        <a:lstStyle/>
        <a:p>
          <a:endParaRPr lang="es-MX"/>
        </a:p>
      </dgm:t>
    </dgm:pt>
    <dgm:pt modelId="{E46A0FD7-50C9-4273-A102-2DF9E9128A7B}" type="sibTrans" cxnId="{AF24900F-67AE-47E6-9A47-9DAB43A566A6}">
      <dgm:prSet/>
      <dgm:spPr/>
      <dgm:t>
        <a:bodyPr/>
        <a:lstStyle/>
        <a:p>
          <a:endParaRPr lang="es-MX"/>
        </a:p>
      </dgm:t>
    </dgm:pt>
    <dgm:pt modelId="{118833F6-CAAC-4122-94DF-4355D9108D73}">
      <dgm:prSet custT="1">
        <dgm:style>
          <a:lnRef idx="0">
            <a:schemeClr val="accent3"/>
          </a:lnRef>
          <a:fillRef idx="3">
            <a:schemeClr val="accent3"/>
          </a:fillRef>
          <a:effectRef idx="3">
            <a:schemeClr val="accent3"/>
          </a:effectRef>
          <a:fontRef idx="minor">
            <a:schemeClr val="lt1"/>
          </a:fontRef>
        </dgm:style>
      </dgm:prSet>
      <dgm:spPr/>
      <dgm:t>
        <a:bodyPr/>
        <a:lstStyle/>
        <a:p>
          <a:r>
            <a:rPr lang="es-ES" sz="1600" i="0" dirty="0" smtClean="0"/>
            <a:t>JUICIO SUMARIO 15 DÍAS </a:t>
          </a:r>
          <a:endParaRPr lang="es-MX" sz="1600" i="0" dirty="0"/>
        </a:p>
      </dgm:t>
    </dgm:pt>
    <dgm:pt modelId="{BDD0276E-BD9E-46AB-8AC1-78EC3D57A580}" type="parTrans" cxnId="{C9D29B18-95E9-47C8-9982-C4686C79E9A8}">
      <dgm:prSet>
        <dgm:style>
          <a:lnRef idx="1">
            <a:schemeClr val="dk1"/>
          </a:lnRef>
          <a:fillRef idx="2">
            <a:schemeClr val="dk1"/>
          </a:fillRef>
          <a:effectRef idx="1">
            <a:schemeClr val="dk1"/>
          </a:effectRef>
          <a:fontRef idx="minor">
            <a:schemeClr val="dk1"/>
          </a:fontRef>
        </dgm:style>
      </dgm:prSet>
      <dgm:spPr/>
      <dgm:t>
        <a:bodyPr/>
        <a:lstStyle/>
        <a:p>
          <a:endParaRPr lang="es-MX"/>
        </a:p>
      </dgm:t>
    </dgm:pt>
    <dgm:pt modelId="{38D5836D-5769-4183-AACF-F1ECA07515BE}" type="sibTrans" cxnId="{C9D29B18-95E9-47C8-9982-C4686C79E9A8}">
      <dgm:prSet/>
      <dgm:spPr/>
      <dgm:t>
        <a:bodyPr/>
        <a:lstStyle/>
        <a:p>
          <a:endParaRPr lang="es-MX"/>
        </a:p>
      </dgm:t>
    </dgm:pt>
    <dgm:pt modelId="{67CA66F3-1963-4A18-8EA1-5E5D8E069CBB}" type="pres">
      <dgm:prSet presAssocID="{CB010636-B6D5-4AE7-9AC2-3A602CB9462B}" presName="cycle" presStyleCnt="0">
        <dgm:presLayoutVars>
          <dgm:chMax val="1"/>
          <dgm:dir/>
          <dgm:animLvl val="ctr"/>
          <dgm:resizeHandles val="exact"/>
        </dgm:presLayoutVars>
      </dgm:prSet>
      <dgm:spPr/>
      <dgm:t>
        <a:bodyPr/>
        <a:lstStyle/>
        <a:p>
          <a:endParaRPr lang="es-MX"/>
        </a:p>
      </dgm:t>
    </dgm:pt>
    <dgm:pt modelId="{DC3B3D67-D47F-4FA7-9588-4B2C8A646B3B}" type="pres">
      <dgm:prSet presAssocID="{88D1CD73-4455-4AA9-882D-FAD75F019972}" presName="centerShape" presStyleLbl="node0" presStyleIdx="0" presStyleCnt="1" custScaleX="135645" custLinFactNeighborX="1061" custLinFactNeighborY="522"/>
      <dgm:spPr/>
      <dgm:t>
        <a:bodyPr/>
        <a:lstStyle/>
        <a:p>
          <a:endParaRPr lang="es-MX"/>
        </a:p>
      </dgm:t>
    </dgm:pt>
    <dgm:pt modelId="{49C287F1-5D4A-4AA3-8006-5F6FF8C14973}" type="pres">
      <dgm:prSet presAssocID="{9EE36E21-F5EC-475B-8441-3C4D7269D886}" presName="parTrans" presStyleLbl="bgSibTrans2D1" presStyleIdx="0" presStyleCnt="3" custAng="11757339" custScaleX="32027" custLinFactNeighborX="39035" custLinFactNeighborY="16037"/>
      <dgm:spPr/>
      <dgm:t>
        <a:bodyPr/>
        <a:lstStyle/>
        <a:p>
          <a:endParaRPr lang="es-MX"/>
        </a:p>
      </dgm:t>
    </dgm:pt>
    <dgm:pt modelId="{6180DE90-F576-4EEF-82A7-EF8C155B5481}" type="pres">
      <dgm:prSet presAssocID="{BE78DE60-BAA8-4A70-8922-FFCCDB750DBF}" presName="node" presStyleLbl="node1" presStyleIdx="0" presStyleCnt="3">
        <dgm:presLayoutVars>
          <dgm:bulletEnabled val="1"/>
        </dgm:presLayoutVars>
      </dgm:prSet>
      <dgm:spPr/>
      <dgm:t>
        <a:bodyPr/>
        <a:lstStyle/>
        <a:p>
          <a:endParaRPr lang="es-MX"/>
        </a:p>
      </dgm:t>
    </dgm:pt>
    <dgm:pt modelId="{6F2FEE14-B246-44EB-A84B-D21D559FFB62}" type="pres">
      <dgm:prSet presAssocID="{52124CCD-D9BC-428B-824C-56DE0B4A7C58}" presName="parTrans" presStyleLbl="bgSibTrans2D1" presStyleIdx="1" presStyleCnt="3" custAng="67524" custFlipVert="1" custScaleX="40822" custScaleY="101805" custLinFactNeighborX="1097" custLinFactNeighborY="97440"/>
      <dgm:spPr/>
      <dgm:t>
        <a:bodyPr/>
        <a:lstStyle/>
        <a:p>
          <a:endParaRPr lang="es-MX"/>
        </a:p>
      </dgm:t>
    </dgm:pt>
    <dgm:pt modelId="{E57473DA-363A-420F-95DC-E63FD3870759}" type="pres">
      <dgm:prSet presAssocID="{CDA43FD8-9CAC-4489-9825-98CCF46B5428}" presName="node" presStyleLbl="node1" presStyleIdx="1" presStyleCnt="3" custRadScaleRad="100747" custRadScaleInc="116">
        <dgm:presLayoutVars>
          <dgm:bulletEnabled val="1"/>
        </dgm:presLayoutVars>
      </dgm:prSet>
      <dgm:spPr/>
      <dgm:t>
        <a:bodyPr/>
        <a:lstStyle/>
        <a:p>
          <a:endParaRPr lang="es-MX"/>
        </a:p>
      </dgm:t>
    </dgm:pt>
    <dgm:pt modelId="{88030CC0-70A1-4E67-B0EB-C1984B78363C}" type="pres">
      <dgm:prSet presAssocID="{BDD0276E-BD9E-46AB-8AC1-78EC3D57A580}" presName="parTrans" presStyleLbl="bgSibTrans2D1" presStyleIdx="2" presStyleCnt="3" custAng="5794319" custFlipHor="1" custScaleX="31191" custScaleY="123873" custLinFactY="6279" custLinFactNeighborX="-12938" custLinFactNeighborY="100000"/>
      <dgm:spPr/>
      <dgm:t>
        <a:bodyPr/>
        <a:lstStyle/>
        <a:p>
          <a:endParaRPr lang="es-MX"/>
        </a:p>
      </dgm:t>
    </dgm:pt>
    <dgm:pt modelId="{9F520073-1C5E-4BC0-9D5F-6C3D81A23C25}" type="pres">
      <dgm:prSet presAssocID="{118833F6-CAAC-4122-94DF-4355D9108D73}" presName="node" presStyleLbl="node1" presStyleIdx="2" presStyleCnt="3" custRadScaleRad="120564" custRadScaleInc="-11162">
        <dgm:presLayoutVars>
          <dgm:bulletEnabled val="1"/>
        </dgm:presLayoutVars>
      </dgm:prSet>
      <dgm:spPr/>
      <dgm:t>
        <a:bodyPr/>
        <a:lstStyle/>
        <a:p>
          <a:endParaRPr lang="es-MX"/>
        </a:p>
      </dgm:t>
    </dgm:pt>
  </dgm:ptLst>
  <dgm:cxnLst>
    <dgm:cxn modelId="{71AEEA28-4C29-4A18-8597-653DCB2468B4}" type="presOf" srcId="{BE78DE60-BAA8-4A70-8922-FFCCDB750DBF}" destId="{6180DE90-F576-4EEF-82A7-EF8C155B5481}" srcOrd="0" destOrd="0" presId="urn:microsoft.com/office/officeart/2005/8/layout/radial4"/>
    <dgm:cxn modelId="{2DE64014-8B16-4294-9FE4-1AEBFA48D0D1}" type="presOf" srcId="{CDA43FD8-9CAC-4489-9825-98CCF46B5428}" destId="{E57473DA-363A-420F-95DC-E63FD3870759}" srcOrd="0" destOrd="0" presId="urn:microsoft.com/office/officeart/2005/8/layout/radial4"/>
    <dgm:cxn modelId="{9DA0F8B6-DB22-46C4-94A7-C115D9CA3ACB}" type="presOf" srcId="{118833F6-CAAC-4122-94DF-4355D9108D73}" destId="{9F520073-1C5E-4BC0-9D5F-6C3D81A23C25}" srcOrd="0" destOrd="0" presId="urn:microsoft.com/office/officeart/2005/8/layout/radial4"/>
    <dgm:cxn modelId="{ACF0E0EA-209B-42B1-B669-0EE74488ED89}" srcId="{CB010636-B6D5-4AE7-9AC2-3A602CB9462B}" destId="{88D1CD73-4455-4AA9-882D-FAD75F019972}" srcOrd="0" destOrd="0" parTransId="{7E767C83-F492-4179-B852-5204EBD5FF81}" sibTransId="{0374B90C-0017-4F10-B788-AD219372B900}"/>
    <dgm:cxn modelId="{F0981F01-B707-4989-96F6-9E2BCD8298E5}" type="presOf" srcId="{52124CCD-D9BC-428B-824C-56DE0B4A7C58}" destId="{6F2FEE14-B246-44EB-A84B-D21D559FFB62}" srcOrd="0" destOrd="0" presId="urn:microsoft.com/office/officeart/2005/8/layout/radial4"/>
    <dgm:cxn modelId="{C9D29B18-95E9-47C8-9982-C4686C79E9A8}" srcId="{88D1CD73-4455-4AA9-882D-FAD75F019972}" destId="{118833F6-CAAC-4122-94DF-4355D9108D73}" srcOrd="2" destOrd="0" parTransId="{BDD0276E-BD9E-46AB-8AC1-78EC3D57A580}" sibTransId="{38D5836D-5769-4183-AACF-F1ECA07515BE}"/>
    <dgm:cxn modelId="{6037A037-BCF7-409F-B24D-94F9F9661A18}" type="presOf" srcId="{CB010636-B6D5-4AE7-9AC2-3A602CB9462B}" destId="{67CA66F3-1963-4A18-8EA1-5E5D8E069CBB}" srcOrd="0" destOrd="0" presId="urn:microsoft.com/office/officeart/2005/8/layout/radial4"/>
    <dgm:cxn modelId="{BE6F86C5-A0F1-4E90-BA83-C00F994EAA8F}" srcId="{88D1CD73-4455-4AA9-882D-FAD75F019972}" destId="{BE78DE60-BAA8-4A70-8922-FFCCDB750DBF}" srcOrd="0" destOrd="0" parTransId="{9EE36E21-F5EC-475B-8441-3C4D7269D886}" sibTransId="{B8BA302E-112C-4830-AF24-61FCD1C89252}"/>
    <dgm:cxn modelId="{AE7B6686-43B5-4F24-BE53-55C37DF64E73}" type="presOf" srcId="{88D1CD73-4455-4AA9-882D-FAD75F019972}" destId="{DC3B3D67-D47F-4FA7-9588-4B2C8A646B3B}" srcOrd="0" destOrd="0" presId="urn:microsoft.com/office/officeart/2005/8/layout/radial4"/>
    <dgm:cxn modelId="{99AD288B-31BC-4DE0-BF3A-B05615CC3EB7}" type="presOf" srcId="{BDD0276E-BD9E-46AB-8AC1-78EC3D57A580}" destId="{88030CC0-70A1-4E67-B0EB-C1984B78363C}" srcOrd="0" destOrd="0" presId="urn:microsoft.com/office/officeart/2005/8/layout/radial4"/>
    <dgm:cxn modelId="{3439DEAF-B026-4E40-9C1F-8A405A94C1AB}" type="presOf" srcId="{9EE36E21-F5EC-475B-8441-3C4D7269D886}" destId="{49C287F1-5D4A-4AA3-8006-5F6FF8C14973}" srcOrd="0" destOrd="0" presId="urn:microsoft.com/office/officeart/2005/8/layout/radial4"/>
    <dgm:cxn modelId="{AF24900F-67AE-47E6-9A47-9DAB43A566A6}" srcId="{88D1CD73-4455-4AA9-882D-FAD75F019972}" destId="{CDA43FD8-9CAC-4489-9825-98CCF46B5428}" srcOrd="1" destOrd="0" parTransId="{52124CCD-D9BC-428B-824C-56DE0B4A7C58}" sibTransId="{E46A0FD7-50C9-4273-A102-2DF9E9128A7B}"/>
    <dgm:cxn modelId="{8B851C59-2B7F-456B-9B49-90A4974A215F}" type="presParOf" srcId="{67CA66F3-1963-4A18-8EA1-5E5D8E069CBB}" destId="{DC3B3D67-D47F-4FA7-9588-4B2C8A646B3B}" srcOrd="0" destOrd="0" presId="urn:microsoft.com/office/officeart/2005/8/layout/radial4"/>
    <dgm:cxn modelId="{4D17E06C-470B-48D2-B503-A2C6EE1379CA}" type="presParOf" srcId="{67CA66F3-1963-4A18-8EA1-5E5D8E069CBB}" destId="{49C287F1-5D4A-4AA3-8006-5F6FF8C14973}" srcOrd="1" destOrd="0" presId="urn:microsoft.com/office/officeart/2005/8/layout/radial4"/>
    <dgm:cxn modelId="{AE000EC1-94B3-4269-AF89-2EBA2A2CB971}" type="presParOf" srcId="{67CA66F3-1963-4A18-8EA1-5E5D8E069CBB}" destId="{6180DE90-F576-4EEF-82A7-EF8C155B5481}" srcOrd="2" destOrd="0" presId="urn:microsoft.com/office/officeart/2005/8/layout/radial4"/>
    <dgm:cxn modelId="{15D52BB0-2473-400A-86C2-7656A0A6C8F6}" type="presParOf" srcId="{67CA66F3-1963-4A18-8EA1-5E5D8E069CBB}" destId="{6F2FEE14-B246-44EB-A84B-D21D559FFB62}" srcOrd="3" destOrd="0" presId="urn:microsoft.com/office/officeart/2005/8/layout/radial4"/>
    <dgm:cxn modelId="{BDF00030-69A1-49EC-829F-BAEA3184D3BA}" type="presParOf" srcId="{67CA66F3-1963-4A18-8EA1-5E5D8E069CBB}" destId="{E57473DA-363A-420F-95DC-E63FD3870759}" srcOrd="4" destOrd="0" presId="urn:microsoft.com/office/officeart/2005/8/layout/radial4"/>
    <dgm:cxn modelId="{817232FB-65B7-4A48-9292-02D8EA1A5F23}" type="presParOf" srcId="{67CA66F3-1963-4A18-8EA1-5E5D8E069CBB}" destId="{88030CC0-70A1-4E67-B0EB-C1984B78363C}" srcOrd="5" destOrd="0" presId="urn:microsoft.com/office/officeart/2005/8/layout/radial4"/>
    <dgm:cxn modelId="{91A4C039-25BD-43F2-955E-F6E3B2FC8DDD}" type="presParOf" srcId="{67CA66F3-1963-4A18-8EA1-5E5D8E069CBB}" destId="{9F520073-1C5E-4BC0-9D5F-6C3D81A23C25}" srcOrd="6" destOrd="0" presId="urn:microsoft.com/office/officeart/2005/8/layout/radial4"/>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2B68451C-94AD-4DD5-8616-F3E28C7C9E0F}" type="doc">
      <dgm:prSet loTypeId="urn:microsoft.com/office/officeart/2005/8/layout/venn1" loCatId="relationship" qsTypeId="urn:microsoft.com/office/officeart/2005/8/quickstyle/3d1" qsCatId="3D" csTypeId="urn:microsoft.com/office/officeart/2005/8/colors/accent1_2" csCatId="accent1" phldr="1"/>
      <dgm:spPr/>
      <dgm:t>
        <a:bodyPr/>
        <a:lstStyle/>
        <a:p>
          <a:endParaRPr lang="es-MX"/>
        </a:p>
      </dgm:t>
    </dgm:pt>
    <dgm:pt modelId="{685598F6-8683-40C4-9667-36FC413520BC}">
      <dgm:prSet phldrT="[Texto]"/>
      <dgm:spPr>
        <a:solidFill>
          <a:schemeClr val="accent3">
            <a:lumMod val="40000"/>
            <a:lumOff val="60000"/>
          </a:schemeClr>
        </a:solidFill>
      </dgm:spPr>
      <dgm:t>
        <a:bodyPr/>
        <a:lstStyle/>
        <a:p>
          <a:r>
            <a:rPr lang="es-ES" dirty="0" smtClean="0"/>
            <a:t>JUICIO TRADICIONAL</a:t>
          </a:r>
        </a:p>
        <a:p>
          <a:r>
            <a:rPr lang="es-ES" dirty="0" smtClean="0"/>
            <a:t>20 DIAS </a:t>
          </a:r>
          <a:endParaRPr lang="es-MX" dirty="0"/>
        </a:p>
      </dgm:t>
    </dgm:pt>
    <dgm:pt modelId="{68B5C8BB-15D9-493C-85DE-9221D90CC74C}" type="parTrans" cxnId="{FA908FAA-2196-4849-A342-A725C66780D1}">
      <dgm:prSet/>
      <dgm:spPr/>
      <dgm:t>
        <a:bodyPr/>
        <a:lstStyle/>
        <a:p>
          <a:endParaRPr lang="es-MX"/>
        </a:p>
      </dgm:t>
    </dgm:pt>
    <dgm:pt modelId="{3B472722-FF93-4B48-A209-B93460C5CF52}" type="sibTrans" cxnId="{FA908FAA-2196-4849-A342-A725C66780D1}">
      <dgm:prSet/>
      <dgm:spPr/>
      <dgm:t>
        <a:bodyPr/>
        <a:lstStyle/>
        <a:p>
          <a:endParaRPr lang="es-MX"/>
        </a:p>
      </dgm:t>
    </dgm:pt>
    <dgm:pt modelId="{E9D3B9F5-8869-4717-BCF9-5A4D3B93D218}">
      <dgm:prSet phldrT="[Texto]"/>
      <dgm:spPr>
        <a:solidFill>
          <a:schemeClr val="accent3">
            <a:lumMod val="60000"/>
            <a:lumOff val="40000"/>
            <a:alpha val="50000"/>
          </a:schemeClr>
        </a:solidFill>
      </dgm:spPr>
      <dgm:t>
        <a:bodyPr/>
        <a:lstStyle/>
        <a:p>
          <a:r>
            <a:rPr lang="es-MX" dirty="0" smtClean="0"/>
            <a:t>JUICIO EN LÍNEA</a:t>
          </a:r>
        </a:p>
        <a:p>
          <a:r>
            <a:rPr lang="es-ES" dirty="0" smtClean="0"/>
            <a:t>20 DÍAS </a:t>
          </a:r>
          <a:endParaRPr lang="es-MX" dirty="0"/>
        </a:p>
      </dgm:t>
    </dgm:pt>
    <dgm:pt modelId="{6D5B3639-E91C-4D42-A3BF-E424D14EFA45}" type="parTrans" cxnId="{E6493C97-406D-4426-ADAE-BA05AB6ED2DA}">
      <dgm:prSet/>
      <dgm:spPr/>
      <dgm:t>
        <a:bodyPr/>
        <a:lstStyle/>
        <a:p>
          <a:endParaRPr lang="es-MX"/>
        </a:p>
      </dgm:t>
    </dgm:pt>
    <dgm:pt modelId="{D2B143F6-D41E-497C-9494-57308DA777B2}" type="sibTrans" cxnId="{E6493C97-406D-4426-ADAE-BA05AB6ED2DA}">
      <dgm:prSet/>
      <dgm:spPr/>
      <dgm:t>
        <a:bodyPr/>
        <a:lstStyle/>
        <a:p>
          <a:endParaRPr lang="es-MX"/>
        </a:p>
      </dgm:t>
    </dgm:pt>
    <dgm:pt modelId="{EDC1FDE9-3EB4-45B8-8ECA-6C9771C56BDE}">
      <dgm:prSet phldrT="[Texto]"/>
      <dgm:spPr>
        <a:solidFill>
          <a:schemeClr val="accent3">
            <a:lumMod val="40000"/>
            <a:lumOff val="60000"/>
          </a:schemeClr>
        </a:solidFill>
      </dgm:spPr>
      <dgm:t>
        <a:bodyPr/>
        <a:lstStyle/>
        <a:p>
          <a:r>
            <a:rPr lang="es-MX" dirty="0" smtClean="0"/>
            <a:t>JUICIO SUMARIO</a:t>
          </a:r>
        </a:p>
        <a:p>
          <a:r>
            <a:rPr lang="es-ES" dirty="0" smtClean="0"/>
            <a:t>5 DÍAS </a:t>
          </a:r>
          <a:endParaRPr lang="es-MX" dirty="0"/>
        </a:p>
      </dgm:t>
    </dgm:pt>
    <dgm:pt modelId="{7EC02234-76E7-458A-888E-A51161B6D4FB}" type="parTrans" cxnId="{31119E0D-7C75-45E8-915C-9FE865A5DE6C}">
      <dgm:prSet/>
      <dgm:spPr/>
      <dgm:t>
        <a:bodyPr/>
        <a:lstStyle/>
        <a:p>
          <a:endParaRPr lang="es-MX"/>
        </a:p>
      </dgm:t>
    </dgm:pt>
    <dgm:pt modelId="{59F9FB4F-4E00-480B-87DE-0A117768BBB1}" type="sibTrans" cxnId="{31119E0D-7C75-45E8-915C-9FE865A5DE6C}">
      <dgm:prSet/>
      <dgm:spPr/>
      <dgm:t>
        <a:bodyPr/>
        <a:lstStyle/>
        <a:p>
          <a:endParaRPr lang="es-MX"/>
        </a:p>
      </dgm:t>
    </dgm:pt>
    <dgm:pt modelId="{F3186A0F-2B54-4F17-881D-431B53944423}">
      <dgm:prSet phldrT="[Texto]"/>
      <dgm:spPr>
        <a:solidFill>
          <a:schemeClr val="accent3">
            <a:lumMod val="75000"/>
            <a:alpha val="50000"/>
          </a:schemeClr>
        </a:solidFill>
      </dgm:spPr>
      <dgm:t>
        <a:bodyPr/>
        <a:lstStyle/>
        <a:p>
          <a:r>
            <a:rPr lang="es-MX" b="1" u="sng" dirty="0" smtClean="0"/>
            <a:t>PLAZOS PARA AMPLIACIÓN DE DEMANDA</a:t>
          </a:r>
          <a:endParaRPr lang="es-MX" b="1" u="sng" dirty="0"/>
        </a:p>
      </dgm:t>
    </dgm:pt>
    <dgm:pt modelId="{2856CEFF-4367-43E5-9545-1DED3C354DC1}" type="parTrans" cxnId="{5CDA3B62-0CB0-429C-A788-1F4830F1B469}">
      <dgm:prSet/>
      <dgm:spPr/>
      <dgm:t>
        <a:bodyPr/>
        <a:lstStyle/>
        <a:p>
          <a:endParaRPr lang="es-MX"/>
        </a:p>
      </dgm:t>
    </dgm:pt>
    <dgm:pt modelId="{F44C4056-9247-45A3-B4F7-56B86B126D64}" type="sibTrans" cxnId="{5CDA3B62-0CB0-429C-A788-1F4830F1B469}">
      <dgm:prSet/>
      <dgm:spPr/>
      <dgm:t>
        <a:bodyPr/>
        <a:lstStyle/>
        <a:p>
          <a:endParaRPr lang="es-MX"/>
        </a:p>
      </dgm:t>
    </dgm:pt>
    <dgm:pt modelId="{A0804CB0-BC1B-485D-BFAD-819C9E9673B5}" type="pres">
      <dgm:prSet presAssocID="{2B68451C-94AD-4DD5-8616-F3E28C7C9E0F}" presName="compositeShape" presStyleCnt="0">
        <dgm:presLayoutVars>
          <dgm:chMax val="7"/>
          <dgm:dir/>
          <dgm:resizeHandles val="exact"/>
        </dgm:presLayoutVars>
      </dgm:prSet>
      <dgm:spPr/>
      <dgm:t>
        <a:bodyPr/>
        <a:lstStyle/>
        <a:p>
          <a:endParaRPr lang="es-ES"/>
        </a:p>
      </dgm:t>
    </dgm:pt>
    <dgm:pt modelId="{B5C0F2B7-6319-4162-837A-3A997CF1161E}" type="pres">
      <dgm:prSet presAssocID="{685598F6-8683-40C4-9667-36FC413520BC}" presName="circ1" presStyleLbl="vennNode1" presStyleIdx="0" presStyleCnt="4"/>
      <dgm:spPr/>
      <dgm:t>
        <a:bodyPr/>
        <a:lstStyle/>
        <a:p>
          <a:endParaRPr lang="es-MX"/>
        </a:p>
      </dgm:t>
    </dgm:pt>
    <dgm:pt modelId="{529817A3-57FD-44AB-BC01-AA7D7499FD54}" type="pres">
      <dgm:prSet presAssocID="{685598F6-8683-40C4-9667-36FC413520BC}" presName="circ1Tx" presStyleLbl="revTx" presStyleIdx="0" presStyleCnt="0">
        <dgm:presLayoutVars>
          <dgm:chMax val="0"/>
          <dgm:chPref val="0"/>
          <dgm:bulletEnabled val="1"/>
        </dgm:presLayoutVars>
      </dgm:prSet>
      <dgm:spPr/>
      <dgm:t>
        <a:bodyPr/>
        <a:lstStyle/>
        <a:p>
          <a:endParaRPr lang="es-MX"/>
        </a:p>
      </dgm:t>
    </dgm:pt>
    <dgm:pt modelId="{15EF9859-7FFC-4A2D-945F-667B0D1037B4}" type="pres">
      <dgm:prSet presAssocID="{E9D3B9F5-8869-4717-BCF9-5A4D3B93D218}" presName="circ2" presStyleLbl="vennNode1" presStyleIdx="1" presStyleCnt="4" custLinFactNeighborX="2535" custLinFactNeighborY="1647"/>
      <dgm:spPr/>
      <dgm:t>
        <a:bodyPr/>
        <a:lstStyle/>
        <a:p>
          <a:endParaRPr lang="es-MX"/>
        </a:p>
      </dgm:t>
    </dgm:pt>
    <dgm:pt modelId="{FB0EEF09-D96B-40BD-8D14-3DB1B207177E}" type="pres">
      <dgm:prSet presAssocID="{E9D3B9F5-8869-4717-BCF9-5A4D3B93D218}" presName="circ2Tx" presStyleLbl="revTx" presStyleIdx="0" presStyleCnt="0">
        <dgm:presLayoutVars>
          <dgm:chMax val="0"/>
          <dgm:chPref val="0"/>
          <dgm:bulletEnabled val="1"/>
        </dgm:presLayoutVars>
      </dgm:prSet>
      <dgm:spPr/>
      <dgm:t>
        <a:bodyPr/>
        <a:lstStyle/>
        <a:p>
          <a:endParaRPr lang="es-MX"/>
        </a:p>
      </dgm:t>
    </dgm:pt>
    <dgm:pt modelId="{11BC7BBC-58FC-4C36-B995-BDE3F14A99F5}" type="pres">
      <dgm:prSet presAssocID="{EDC1FDE9-3EB4-45B8-8ECA-6C9771C56BDE}" presName="circ3" presStyleLbl="vennNode1" presStyleIdx="2" presStyleCnt="4" custScaleX="109274"/>
      <dgm:spPr/>
      <dgm:t>
        <a:bodyPr/>
        <a:lstStyle/>
        <a:p>
          <a:endParaRPr lang="es-ES"/>
        </a:p>
      </dgm:t>
    </dgm:pt>
    <dgm:pt modelId="{EE76BEDD-F3DA-4472-B1E0-91E8FC6BAC93}" type="pres">
      <dgm:prSet presAssocID="{EDC1FDE9-3EB4-45B8-8ECA-6C9771C56BDE}" presName="circ3Tx" presStyleLbl="revTx" presStyleIdx="0" presStyleCnt="0">
        <dgm:presLayoutVars>
          <dgm:chMax val="0"/>
          <dgm:chPref val="0"/>
          <dgm:bulletEnabled val="1"/>
        </dgm:presLayoutVars>
      </dgm:prSet>
      <dgm:spPr/>
      <dgm:t>
        <a:bodyPr/>
        <a:lstStyle/>
        <a:p>
          <a:endParaRPr lang="es-ES"/>
        </a:p>
      </dgm:t>
    </dgm:pt>
    <dgm:pt modelId="{0588D411-D1A1-4EB3-BBAB-5A60371D6EF3}" type="pres">
      <dgm:prSet presAssocID="{F3186A0F-2B54-4F17-881D-431B53944423}" presName="circ4" presStyleLbl="vennNode1" presStyleIdx="3" presStyleCnt="4" custScaleX="154370"/>
      <dgm:spPr/>
      <dgm:t>
        <a:bodyPr/>
        <a:lstStyle/>
        <a:p>
          <a:endParaRPr lang="es-ES"/>
        </a:p>
      </dgm:t>
    </dgm:pt>
    <dgm:pt modelId="{F79A9820-D97C-4A9C-89DE-06FB864AE899}" type="pres">
      <dgm:prSet presAssocID="{F3186A0F-2B54-4F17-881D-431B53944423}" presName="circ4Tx" presStyleLbl="revTx" presStyleIdx="0" presStyleCnt="0">
        <dgm:presLayoutVars>
          <dgm:chMax val="0"/>
          <dgm:chPref val="0"/>
          <dgm:bulletEnabled val="1"/>
        </dgm:presLayoutVars>
      </dgm:prSet>
      <dgm:spPr/>
      <dgm:t>
        <a:bodyPr/>
        <a:lstStyle/>
        <a:p>
          <a:endParaRPr lang="es-ES"/>
        </a:p>
      </dgm:t>
    </dgm:pt>
  </dgm:ptLst>
  <dgm:cxnLst>
    <dgm:cxn modelId="{1F8DD8D5-C5CC-4EC7-A815-C6619A34CC85}" type="presOf" srcId="{F3186A0F-2B54-4F17-881D-431B53944423}" destId="{F79A9820-D97C-4A9C-89DE-06FB864AE899}" srcOrd="1" destOrd="0" presId="urn:microsoft.com/office/officeart/2005/8/layout/venn1"/>
    <dgm:cxn modelId="{E255114F-7A43-4492-817F-822050C0EA9B}" type="presOf" srcId="{F3186A0F-2B54-4F17-881D-431B53944423}" destId="{0588D411-D1A1-4EB3-BBAB-5A60371D6EF3}" srcOrd="0" destOrd="0" presId="urn:microsoft.com/office/officeart/2005/8/layout/venn1"/>
    <dgm:cxn modelId="{5CDA3B62-0CB0-429C-A788-1F4830F1B469}" srcId="{2B68451C-94AD-4DD5-8616-F3E28C7C9E0F}" destId="{F3186A0F-2B54-4F17-881D-431B53944423}" srcOrd="3" destOrd="0" parTransId="{2856CEFF-4367-43E5-9545-1DED3C354DC1}" sibTransId="{F44C4056-9247-45A3-B4F7-56B86B126D64}"/>
    <dgm:cxn modelId="{31119E0D-7C75-45E8-915C-9FE865A5DE6C}" srcId="{2B68451C-94AD-4DD5-8616-F3E28C7C9E0F}" destId="{EDC1FDE9-3EB4-45B8-8ECA-6C9771C56BDE}" srcOrd="2" destOrd="0" parTransId="{7EC02234-76E7-458A-888E-A51161B6D4FB}" sibTransId="{59F9FB4F-4E00-480B-87DE-0A117768BBB1}"/>
    <dgm:cxn modelId="{8D7F20BC-6245-4B35-B381-79CA52436033}" type="presOf" srcId="{685598F6-8683-40C4-9667-36FC413520BC}" destId="{529817A3-57FD-44AB-BC01-AA7D7499FD54}" srcOrd="1" destOrd="0" presId="urn:microsoft.com/office/officeart/2005/8/layout/venn1"/>
    <dgm:cxn modelId="{EB509152-B200-4D91-AC9F-E2FC81FE3FE7}" type="presOf" srcId="{EDC1FDE9-3EB4-45B8-8ECA-6C9771C56BDE}" destId="{EE76BEDD-F3DA-4472-B1E0-91E8FC6BAC93}" srcOrd="1" destOrd="0" presId="urn:microsoft.com/office/officeart/2005/8/layout/venn1"/>
    <dgm:cxn modelId="{558500B4-BE74-45E7-B315-7CF3AE8D6353}" type="presOf" srcId="{EDC1FDE9-3EB4-45B8-8ECA-6C9771C56BDE}" destId="{11BC7BBC-58FC-4C36-B995-BDE3F14A99F5}" srcOrd="0" destOrd="0" presId="urn:microsoft.com/office/officeart/2005/8/layout/venn1"/>
    <dgm:cxn modelId="{AA71D6A2-0B74-414D-B90D-A8B50E00863B}" type="presOf" srcId="{685598F6-8683-40C4-9667-36FC413520BC}" destId="{B5C0F2B7-6319-4162-837A-3A997CF1161E}" srcOrd="0" destOrd="0" presId="urn:microsoft.com/office/officeart/2005/8/layout/venn1"/>
    <dgm:cxn modelId="{839E8302-C4F5-418B-8C9C-2BB69B7FDE89}" type="presOf" srcId="{E9D3B9F5-8869-4717-BCF9-5A4D3B93D218}" destId="{15EF9859-7FFC-4A2D-945F-667B0D1037B4}" srcOrd="0" destOrd="0" presId="urn:microsoft.com/office/officeart/2005/8/layout/venn1"/>
    <dgm:cxn modelId="{3B98863B-5F50-4D87-8B9A-96487B85B0FD}" type="presOf" srcId="{E9D3B9F5-8869-4717-BCF9-5A4D3B93D218}" destId="{FB0EEF09-D96B-40BD-8D14-3DB1B207177E}" srcOrd="1" destOrd="0" presId="urn:microsoft.com/office/officeart/2005/8/layout/venn1"/>
    <dgm:cxn modelId="{FA908FAA-2196-4849-A342-A725C66780D1}" srcId="{2B68451C-94AD-4DD5-8616-F3E28C7C9E0F}" destId="{685598F6-8683-40C4-9667-36FC413520BC}" srcOrd="0" destOrd="0" parTransId="{68B5C8BB-15D9-493C-85DE-9221D90CC74C}" sibTransId="{3B472722-FF93-4B48-A209-B93460C5CF52}"/>
    <dgm:cxn modelId="{0E1C6E60-4DDE-4EEC-8452-2382D70A9366}" type="presOf" srcId="{2B68451C-94AD-4DD5-8616-F3E28C7C9E0F}" destId="{A0804CB0-BC1B-485D-BFAD-819C9E9673B5}" srcOrd="0" destOrd="0" presId="urn:microsoft.com/office/officeart/2005/8/layout/venn1"/>
    <dgm:cxn modelId="{E6493C97-406D-4426-ADAE-BA05AB6ED2DA}" srcId="{2B68451C-94AD-4DD5-8616-F3E28C7C9E0F}" destId="{E9D3B9F5-8869-4717-BCF9-5A4D3B93D218}" srcOrd="1" destOrd="0" parTransId="{6D5B3639-E91C-4D42-A3BF-E424D14EFA45}" sibTransId="{D2B143F6-D41E-497C-9494-57308DA777B2}"/>
    <dgm:cxn modelId="{42DFD75B-A747-43D1-AF4D-D0983A427EEA}" type="presParOf" srcId="{A0804CB0-BC1B-485D-BFAD-819C9E9673B5}" destId="{B5C0F2B7-6319-4162-837A-3A997CF1161E}" srcOrd="0" destOrd="0" presId="urn:microsoft.com/office/officeart/2005/8/layout/venn1"/>
    <dgm:cxn modelId="{281F7962-E661-46AB-A3B9-E821E02A7DA1}" type="presParOf" srcId="{A0804CB0-BC1B-485D-BFAD-819C9E9673B5}" destId="{529817A3-57FD-44AB-BC01-AA7D7499FD54}" srcOrd="1" destOrd="0" presId="urn:microsoft.com/office/officeart/2005/8/layout/venn1"/>
    <dgm:cxn modelId="{81B60858-18CE-4A0B-B45B-3C0A06C41CF5}" type="presParOf" srcId="{A0804CB0-BC1B-485D-BFAD-819C9E9673B5}" destId="{15EF9859-7FFC-4A2D-945F-667B0D1037B4}" srcOrd="2" destOrd="0" presId="urn:microsoft.com/office/officeart/2005/8/layout/venn1"/>
    <dgm:cxn modelId="{CF1D0E1E-BC5F-46BC-B76A-FBB91DF19D2F}" type="presParOf" srcId="{A0804CB0-BC1B-485D-BFAD-819C9E9673B5}" destId="{FB0EEF09-D96B-40BD-8D14-3DB1B207177E}" srcOrd="3" destOrd="0" presId="urn:microsoft.com/office/officeart/2005/8/layout/venn1"/>
    <dgm:cxn modelId="{782C393F-6CCD-49BE-8E6E-00E4204CB249}" type="presParOf" srcId="{A0804CB0-BC1B-485D-BFAD-819C9E9673B5}" destId="{11BC7BBC-58FC-4C36-B995-BDE3F14A99F5}" srcOrd="4" destOrd="0" presId="urn:microsoft.com/office/officeart/2005/8/layout/venn1"/>
    <dgm:cxn modelId="{35C31D78-04DD-47B9-A2AB-CA8894AC8758}" type="presParOf" srcId="{A0804CB0-BC1B-485D-BFAD-819C9E9673B5}" destId="{EE76BEDD-F3DA-4472-B1E0-91E8FC6BAC93}" srcOrd="5" destOrd="0" presId="urn:microsoft.com/office/officeart/2005/8/layout/venn1"/>
    <dgm:cxn modelId="{3BF5845E-B46D-44F0-8197-0FA07C3646CF}" type="presParOf" srcId="{A0804CB0-BC1B-485D-BFAD-819C9E9673B5}" destId="{0588D411-D1A1-4EB3-BBAB-5A60371D6EF3}" srcOrd="6" destOrd="0" presId="urn:microsoft.com/office/officeart/2005/8/layout/venn1"/>
    <dgm:cxn modelId="{AFD95F7E-4E7E-4E1B-84D8-F47BA0852314}" type="presParOf" srcId="{A0804CB0-BC1B-485D-BFAD-819C9E9673B5}" destId="{F79A9820-D97C-4A9C-89DE-06FB864AE899}" srcOrd="7" destOrd="0" presId="urn:microsoft.com/office/officeart/2005/8/layout/venn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2B68451C-94AD-4DD5-8616-F3E28C7C9E0F}" type="doc">
      <dgm:prSet loTypeId="urn:microsoft.com/office/officeart/2005/8/layout/venn1" loCatId="relationship" qsTypeId="urn:microsoft.com/office/officeart/2005/8/quickstyle/3d1" qsCatId="3D" csTypeId="urn:microsoft.com/office/officeart/2005/8/colors/accent1_2" csCatId="accent1" phldr="1"/>
      <dgm:spPr/>
      <dgm:t>
        <a:bodyPr/>
        <a:lstStyle/>
        <a:p>
          <a:endParaRPr lang="es-MX"/>
        </a:p>
      </dgm:t>
    </dgm:pt>
    <dgm:pt modelId="{685598F6-8683-40C4-9667-36FC413520BC}">
      <dgm:prSet phldrT="[Texto]"/>
      <dgm:spPr/>
      <dgm:t>
        <a:bodyPr/>
        <a:lstStyle/>
        <a:p>
          <a:r>
            <a:rPr lang="es-ES" dirty="0" smtClean="0"/>
            <a:t>JUICIO TRADICIONAL</a:t>
          </a:r>
        </a:p>
        <a:p>
          <a:r>
            <a:rPr lang="es-ES" dirty="0" smtClean="0"/>
            <a:t>20 DIAS </a:t>
          </a:r>
          <a:endParaRPr lang="es-MX" dirty="0"/>
        </a:p>
      </dgm:t>
    </dgm:pt>
    <dgm:pt modelId="{68B5C8BB-15D9-493C-85DE-9221D90CC74C}" type="parTrans" cxnId="{FA908FAA-2196-4849-A342-A725C66780D1}">
      <dgm:prSet/>
      <dgm:spPr/>
      <dgm:t>
        <a:bodyPr/>
        <a:lstStyle/>
        <a:p>
          <a:endParaRPr lang="es-MX"/>
        </a:p>
      </dgm:t>
    </dgm:pt>
    <dgm:pt modelId="{3B472722-FF93-4B48-A209-B93460C5CF52}" type="sibTrans" cxnId="{FA908FAA-2196-4849-A342-A725C66780D1}">
      <dgm:prSet/>
      <dgm:spPr/>
      <dgm:t>
        <a:bodyPr/>
        <a:lstStyle/>
        <a:p>
          <a:endParaRPr lang="es-MX"/>
        </a:p>
      </dgm:t>
    </dgm:pt>
    <dgm:pt modelId="{E9D3B9F5-8869-4717-BCF9-5A4D3B93D218}">
      <dgm:prSet phldrT="[Texto]"/>
      <dgm:spPr/>
      <dgm:t>
        <a:bodyPr/>
        <a:lstStyle/>
        <a:p>
          <a:r>
            <a:rPr lang="es-MX" dirty="0" smtClean="0"/>
            <a:t>JUICIO EN LÍNEA</a:t>
          </a:r>
        </a:p>
        <a:p>
          <a:r>
            <a:rPr lang="es-ES" dirty="0" smtClean="0"/>
            <a:t>20 DÍAS </a:t>
          </a:r>
          <a:endParaRPr lang="es-MX" dirty="0"/>
        </a:p>
      </dgm:t>
    </dgm:pt>
    <dgm:pt modelId="{6D5B3639-E91C-4D42-A3BF-E424D14EFA45}" type="parTrans" cxnId="{E6493C97-406D-4426-ADAE-BA05AB6ED2DA}">
      <dgm:prSet/>
      <dgm:spPr/>
      <dgm:t>
        <a:bodyPr/>
        <a:lstStyle/>
        <a:p>
          <a:endParaRPr lang="es-MX"/>
        </a:p>
      </dgm:t>
    </dgm:pt>
    <dgm:pt modelId="{D2B143F6-D41E-497C-9494-57308DA777B2}" type="sibTrans" cxnId="{E6493C97-406D-4426-ADAE-BA05AB6ED2DA}">
      <dgm:prSet/>
      <dgm:spPr/>
      <dgm:t>
        <a:bodyPr/>
        <a:lstStyle/>
        <a:p>
          <a:endParaRPr lang="es-MX"/>
        </a:p>
      </dgm:t>
    </dgm:pt>
    <dgm:pt modelId="{EDC1FDE9-3EB4-45B8-8ECA-6C9771C56BDE}">
      <dgm:prSet phldrT="[Texto]"/>
      <dgm:spPr/>
      <dgm:t>
        <a:bodyPr/>
        <a:lstStyle/>
        <a:p>
          <a:r>
            <a:rPr lang="es-MX" dirty="0" smtClean="0"/>
            <a:t>JUICIO SUMARIO</a:t>
          </a:r>
        </a:p>
        <a:p>
          <a:r>
            <a:rPr lang="es-ES" dirty="0" smtClean="0"/>
            <a:t>5 DÍAS </a:t>
          </a:r>
          <a:endParaRPr lang="es-MX" dirty="0"/>
        </a:p>
      </dgm:t>
    </dgm:pt>
    <dgm:pt modelId="{7EC02234-76E7-458A-888E-A51161B6D4FB}" type="parTrans" cxnId="{31119E0D-7C75-45E8-915C-9FE865A5DE6C}">
      <dgm:prSet/>
      <dgm:spPr/>
      <dgm:t>
        <a:bodyPr/>
        <a:lstStyle/>
        <a:p>
          <a:endParaRPr lang="es-MX"/>
        </a:p>
      </dgm:t>
    </dgm:pt>
    <dgm:pt modelId="{59F9FB4F-4E00-480B-87DE-0A117768BBB1}" type="sibTrans" cxnId="{31119E0D-7C75-45E8-915C-9FE865A5DE6C}">
      <dgm:prSet/>
      <dgm:spPr/>
      <dgm:t>
        <a:bodyPr/>
        <a:lstStyle/>
        <a:p>
          <a:endParaRPr lang="es-MX"/>
        </a:p>
      </dgm:t>
    </dgm:pt>
    <dgm:pt modelId="{F3186A0F-2B54-4F17-881D-431B53944423}">
      <dgm:prSet phldrT="[Texto]"/>
      <dgm:spPr/>
      <dgm:t>
        <a:bodyPr/>
        <a:lstStyle/>
        <a:p>
          <a:r>
            <a:rPr lang="es-MX" b="1" u="sng" dirty="0" smtClean="0"/>
            <a:t>PLAZOS PARA CONTESTAR AMPLIACIÓN DE DEMANDA</a:t>
          </a:r>
          <a:endParaRPr lang="es-MX" b="1" u="sng" dirty="0"/>
        </a:p>
      </dgm:t>
    </dgm:pt>
    <dgm:pt modelId="{2856CEFF-4367-43E5-9545-1DED3C354DC1}" type="parTrans" cxnId="{5CDA3B62-0CB0-429C-A788-1F4830F1B469}">
      <dgm:prSet/>
      <dgm:spPr/>
      <dgm:t>
        <a:bodyPr/>
        <a:lstStyle/>
        <a:p>
          <a:endParaRPr lang="es-MX"/>
        </a:p>
      </dgm:t>
    </dgm:pt>
    <dgm:pt modelId="{F44C4056-9247-45A3-B4F7-56B86B126D64}" type="sibTrans" cxnId="{5CDA3B62-0CB0-429C-A788-1F4830F1B469}">
      <dgm:prSet/>
      <dgm:spPr/>
      <dgm:t>
        <a:bodyPr/>
        <a:lstStyle/>
        <a:p>
          <a:endParaRPr lang="es-MX"/>
        </a:p>
      </dgm:t>
    </dgm:pt>
    <dgm:pt modelId="{A0804CB0-BC1B-485D-BFAD-819C9E9673B5}" type="pres">
      <dgm:prSet presAssocID="{2B68451C-94AD-4DD5-8616-F3E28C7C9E0F}" presName="compositeShape" presStyleCnt="0">
        <dgm:presLayoutVars>
          <dgm:chMax val="7"/>
          <dgm:dir/>
          <dgm:resizeHandles val="exact"/>
        </dgm:presLayoutVars>
      </dgm:prSet>
      <dgm:spPr/>
      <dgm:t>
        <a:bodyPr/>
        <a:lstStyle/>
        <a:p>
          <a:endParaRPr lang="es-ES"/>
        </a:p>
      </dgm:t>
    </dgm:pt>
    <dgm:pt modelId="{B5C0F2B7-6319-4162-837A-3A997CF1161E}" type="pres">
      <dgm:prSet presAssocID="{685598F6-8683-40C4-9667-36FC413520BC}" presName="circ1" presStyleLbl="vennNode1" presStyleIdx="0" presStyleCnt="4"/>
      <dgm:spPr/>
      <dgm:t>
        <a:bodyPr/>
        <a:lstStyle/>
        <a:p>
          <a:endParaRPr lang="es-MX"/>
        </a:p>
      </dgm:t>
    </dgm:pt>
    <dgm:pt modelId="{529817A3-57FD-44AB-BC01-AA7D7499FD54}" type="pres">
      <dgm:prSet presAssocID="{685598F6-8683-40C4-9667-36FC413520BC}" presName="circ1Tx" presStyleLbl="revTx" presStyleIdx="0" presStyleCnt="0">
        <dgm:presLayoutVars>
          <dgm:chMax val="0"/>
          <dgm:chPref val="0"/>
          <dgm:bulletEnabled val="1"/>
        </dgm:presLayoutVars>
      </dgm:prSet>
      <dgm:spPr/>
      <dgm:t>
        <a:bodyPr/>
        <a:lstStyle/>
        <a:p>
          <a:endParaRPr lang="es-MX"/>
        </a:p>
      </dgm:t>
    </dgm:pt>
    <dgm:pt modelId="{15EF9859-7FFC-4A2D-945F-667B0D1037B4}" type="pres">
      <dgm:prSet presAssocID="{E9D3B9F5-8869-4717-BCF9-5A4D3B93D218}" presName="circ2" presStyleLbl="vennNode1" presStyleIdx="1" presStyleCnt="4"/>
      <dgm:spPr/>
      <dgm:t>
        <a:bodyPr/>
        <a:lstStyle/>
        <a:p>
          <a:endParaRPr lang="es-MX"/>
        </a:p>
      </dgm:t>
    </dgm:pt>
    <dgm:pt modelId="{FB0EEF09-D96B-40BD-8D14-3DB1B207177E}" type="pres">
      <dgm:prSet presAssocID="{E9D3B9F5-8869-4717-BCF9-5A4D3B93D218}" presName="circ2Tx" presStyleLbl="revTx" presStyleIdx="0" presStyleCnt="0">
        <dgm:presLayoutVars>
          <dgm:chMax val="0"/>
          <dgm:chPref val="0"/>
          <dgm:bulletEnabled val="1"/>
        </dgm:presLayoutVars>
      </dgm:prSet>
      <dgm:spPr/>
      <dgm:t>
        <a:bodyPr/>
        <a:lstStyle/>
        <a:p>
          <a:endParaRPr lang="es-MX"/>
        </a:p>
      </dgm:t>
    </dgm:pt>
    <dgm:pt modelId="{11BC7BBC-58FC-4C36-B995-BDE3F14A99F5}" type="pres">
      <dgm:prSet presAssocID="{EDC1FDE9-3EB4-45B8-8ECA-6C9771C56BDE}" presName="circ3" presStyleLbl="vennNode1" presStyleIdx="2" presStyleCnt="4" custScaleX="109274"/>
      <dgm:spPr/>
      <dgm:t>
        <a:bodyPr/>
        <a:lstStyle/>
        <a:p>
          <a:endParaRPr lang="es-ES"/>
        </a:p>
      </dgm:t>
    </dgm:pt>
    <dgm:pt modelId="{EE76BEDD-F3DA-4472-B1E0-91E8FC6BAC93}" type="pres">
      <dgm:prSet presAssocID="{EDC1FDE9-3EB4-45B8-8ECA-6C9771C56BDE}" presName="circ3Tx" presStyleLbl="revTx" presStyleIdx="0" presStyleCnt="0">
        <dgm:presLayoutVars>
          <dgm:chMax val="0"/>
          <dgm:chPref val="0"/>
          <dgm:bulletEnabled val="1"/>
        </dgm:presLayoutVars>
      </dgm:prSet>
      <dgm:spPr/>
      <dgm:t>
        <a:bodyPr/>
        <a:lstStyle/>
        <a:p>
          <a:endParaRPr lang="es-ES"/>
        </a:p>
      </dgm:t>
    </dgm:pt>
    <dgm:pt modelId="{0588D411-D1A1-4EB3-BBAB-5A60371D6EF3}" type="pres">
      <dgm:prSet presAssocID="{F3186A0F-2B54-4F17-881D-431B53944423}" presName="circ4" presStyleLbl="vennNode1" presStyleIdx="3" presStyleCnt="4" custScaleX="154370"/>
      <dgm:spPr/>
      <dgm:t>
        <a:bodyPr/>
        <a:lstStyle/>
        <a:p>
          <a:endParaRPr lang="es-ES"/>
        </a:p>
      </dgm:t>
    </dgm:pt>
    <dgm:pt modelId="{F79A9820-D97C-4A9C-89DE-06FB864AE899}" type="pres">
      <dgm:prSet presAssocID="{F3186A0F-2B54-4F17-881D-431B53944423}" presName="circ4Tx" presStyleLbl="revTx" presStyleIdx="0" presStyleCnt="0">
        <dgm:presLayoutVars>
          <dgm:chMax val="0"/>
          <dgm:chPref val="0"/>
          <dgm:bulletEnabled val="1"/>
        </dgm:presLayoutVars>
      </dgm:prSet>
      <dgm:spPr/>
      <dgm:t>
        <a:bodyPr/>
        <a:lstStyle/>
        <a:p>
          <a:endParaRPr lang="es-ES"/>
        </a:p>
      </dgm:t>
    </dgm:pt>
  </dgm:ptLst>
  <dgm:cxnLst>
    <dgm:cxn modelId="{4ACF60AF-17F1-4305-90CD-FD627D65277B}" type="presOf" srcId="{E9D3B9F5-8869-4717-BCF9-5A4D3B93D218}" destId="{15EF9859-7FFC-4A2D-945F-667B0D1037B4}" srcOrd="0" destOrd="0" presId="urn:microsoft.com/office/officeart/2005/8/layout/venn1"/>
    <dgm:cxn modelId="{BB6A1E1A-9514-4086-8B23-9D1B1695334A}" type="presOf" srcId="{685598F6-8683-40C4-9667-36FC413520BC}" destId="{529817A3-57FD-44AB-BC01-AA7D7499FD54}" srcOrd="1" destOrd="0" presId="urn:microsoft.com/office/officeart/2005/8/layout/venn1"/>
    <dgm:cxn modelId="{5CDA3B62-0CB0-429C-A788-1F4830F1B469}" srcId="{2B68451C-94AD-4DD5-8616-F3E28C7C9E0F}" destId="{F3186A0F-2B54-4F17-881D-431B53944423}" srcOrd="3" destOrd="0" parTransId="{2856CEFF-4367-43E5-9545-1DED3C354DC1}" sibTransId="{F44C4056-9247-45A3-B4F7-56B86B126D64}"/>
    <dgm:cxn modelId="{00D5EBA8-90D5-490F-ADC8-D526FF25025A}" type="presOf" srcId="{F3186A0F-2B54-4F17-881D-431B53944423}" destId="{0588D411-D1A1-4EB3-BBAB-5A60371D6EF3}" srcOrd="0" destOrd="0" presId="urn:microsoft.com/office/officeart/2005/8/layout/venn1"/>
    <dgm:cxn modelId="{31119E0D-7C75-45E8-915C-9FE865A5DE6C}" srcId="{2B68451C-94AD-4DD5-8616-F3E28C7C9E0F}" destId="{EDC1FDE9-3EB4-45B8-8ECA-6C9771C56BDE}" srcOrd="2" destOrd="0" parTransId="{7EC02234-76E7-458A-888E-A51161B6D4FB}" sibTransId="{59F9FB4F-4E00-480B-87DE-0A117768BBB1}"/>
    <dgm:cxn modelId="{CB810333-1AE4-4DF4-B7E9-77FD43330A6B}" type="presOf" srcId="{EDC1FDE9-3EB4-45B8-8ECA-6C9771C56BDE}" destId="{EE76BEDD-F3DA-4472-B1E0-91E8FC6BAC93}" srcOrd="1" destOrd="0" presId="urn:microsoft.com/office/officeart/2005/8/layout/venn1"/>
    <dgm:cxn modelId="{97763F86-7A4D-4F8D-96FE-93CC7B1D1226}" type="presOf" srcId="{E9D3B9F5-8869-4717-BCF9-5A4D3B93D218}" destId="{FB0EEF09-D96B-40BD-8D14-3DB1B207177E}" srcOrd="1" destOrd="0" presId="urn:microsoft.com/office/officeart/2005/8/layout/venn1"/>
    <dgm:cxn modelId="{641D95F0-5042-41D9-840E-CC86D7B8879D}" type="presOf" srcId="{2B68451C-94AD-4DD5-8616-F3E28C7C9E0F}" destId="{A0804CB0-BC1B-485D-BFAD-819C9E9673B5}" srcOrd="0" destOrd="0" presId="urn:microsoft.com/office/officeart/2005/8/layout/venn1"/>
    <dgm:cxn modelId="{93163B8A-B705-4DBF-B16E-77BAAEF2F289}" type="presOf" srcId="{685598F6-8683-40C4-9667-36FC413520BC}" destId="{B5C0F2B7-6319-4162-837A-3A997CF1161E}" srcOrd="0" destOrd="0" presId="urn:microsoft.com/office/officeart/2005/8/layout/venn1"/>
    <dgm:cxn modelId="{FA908FAA-2196-4849-A342-A725C66780D1}" srcId="{2B68451C-94AD-4DD5-8616-F3E28C7C9E0F}" destId="{685598F6-8683-40C4-9667-36FC413520BC}" srcOrd="0" destOrd="0" parTransId="{68B5C8BB-15D9-493C-85DE-9221D90CC74C}" sibTransId="{3B472722-FF93-4B48-A209-B93460C5CF52}"/>
    <dgm:cxn modelId="{68C0314C-B9FD-4BE8-8966-27BCA8EA04D5}" type="presOf" srcId="{EDC1FDE9-3EB4-45B8-8ECA-6C9771C56BDE}" destId="{11BC7BBC-58FC-4C36-B995-BDE3F14A99F5}" srcOrd="0" destOrd="0" presId="urn:microsoft.com/office/officeart/2005/8/layout/venn1"/>
    <dgm:cxn modelId="{DC5CE6F5-D49D-4DD8-A70B-FEEB69A8C3D5}" type="presOf" srcId="{F3186A0F-2B54-4F17-881D-431B53944423}" destId="{F79A9820-D97C-4A9C-89DE-06FB864AE899}" srcOrd="1" destOrd="0" presId="urn:microsoft.com/office/officeart/2005/8/layout/venn1"/>
    <dgm:cxn modelId="{E6493C97-406D-4426-ADAE-BA05AB6ED2DA}" srcId="{2B68451C-94AD-4DD5-8616-F3E28C7C9E0F}" destId="{E9D3B9F5-8869-4717-BCF9-5A4D3B93D218}" srcOrd="1" destOrd="0" parTransId="{6D5B3639-E91C-4D42-A3BF-E424D14EFA45}" sibTransId="{D2B143F6-D41E-497C-9494-57308DA777B2}"/>
    <dgm:cxn modelId="{D7350495-E892-47BE-BE4D-95ACA3A87E7F}" type="presParOf" srcId="{A0804CB0-BC1B-485D-BFAD-819C9E9673B5}" destId="{B5C0F2B7-6319-4162-837A-3A997CF1161E}" srcOrd="0" destOrd="0" presId="urn:microsoft.com/office/officeart/2005/8/layout/venn1"/>
    <dgm:cxn modelId="{18404285-98D2-4A93-9392-DBB352A422E0}" type="presParOf" srcId="{A0804CB0-BC1B-485D-BFAD-819C9E9673B5}" destId="{529817A3-57FD-44AB-BC01-AA7D7499FD54}" srcOrd="1" destOrd="0" presId="urn:microsoft.com/office/officeart/2005/8/layout/venn1"/>
    <dgm:cxn modelId="{02FDE658-FFA2-4376-A9EF-26C6F456E1C8}" type="presParOf" srcId="{A0804CB0-BC1B-485D-BFAD-819C9E9673B5}" destId="{15EF9859-7FFC-4A2D-945F-667B0D1037B4}" srcOrd="2" destOrd="0" presId="urn:microsoft.com/office/officeart/2005/8/layout/venn1"/>
    <dgm:cxn modelId="{199E3D50-B345-425C-8683-E622ED4E8007}" type="presParOf" srcId="{A0804CB0-BC1B-485D-BFAD-819C9E9673B5}" destId="{FB0EEF09-D96B-40BD-8D14-3DB1B207177E}" srcOrd="3" destOrd="0" presId="urn:microsoft.com/office/officeart/2005/8/layout/venn1"/>
    <dgm:cxn modelId="{EE8CA7C4-B4F1-4852-9FFE-5367FA5E55AE}" type="presParOf" srcId="{A0804CB0-BC1B-485D-BFAD-819C9E9673B5}" destId="{11BC7BBC-58FC-4C36-B995-BDE3F14A99F5}" srcOrd="4" destOrd="0" presId="urn:microsoft.com/office/officeart/2005/8/layout/venn1"/>
    <dgm:cxn modelId="{63F41A40-7CA6-43C8-88A8-ADCA36428779}" type="presParOf" srcId="{A0804CB0-BC1B-485D-BFAD-819C9E9673B5}" destId="{EE76BEDD-F3DA-4472-B1E0-91E8FC6BAC93}" srcOrd="5" destOrd="0" presId="urn:microsoft.com/office/officeart/2005/8/layout/venn1"/>
    <dgm:cxn modelId="{B8356A2C-F9BD-42A0-956A-15C61AF293BF}" type="presParOf" srcId="{A0804CB0-BC1B-485D-BFAD-819C9E9673B5}" destId="{0588D411-D1A1-4EB3-BBAB-5A60371D6EF3}" srcOrd="6" destOrd="0" presId="urn:microsoft.com/office/officeart/2005/8/layout/venn1"/>
    <dgm:cxn modelId="{4B12C0CD-F719-4B06-BB55-8BD394131A7A}" type="presParOf" srcId="{A0804CB0-BC1B-485D-BFAD-819C9E9673B5}" destId="{F79A9820-D97C-4A9C-89DE-06FB864AE899}" srcOrd="7" destOrd="0" presId="urn:microsoft.com/office/officeart/2005/8/layout/venn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FBFF5AC6-D4FF-448F-B809-D5A0E91CD25C}" type="doc">
      <dgm:prSet loTypeId="urn:microsoft.com/office/officeart/2005/8/layout/hierarchy1" loCatId="hierarchy" qsTypeId="urn:microsoft.com/office/officeart/2005/8/quickstyle/3d2" qsCatId="3D" csTypeId="urn:microsoft.com/office/officeart/2005/8/colors/colorful3" csCatId="colorful" phldr="1"/>
      <dgm:spPr/>
      <dgm:t>
        <a:bodyPr/>
        <a:lstStyle/>
        <a:p>
          <a:endParaRPr lang="es-MX"/>
        </a:p>
      </dgm:t>
    </dgm:pt>
    <dgm:pt modelId="{A3D6C485-362F-4B09-B28D-FAF684C4F639}">
      <dgm:prSet phldrT="[Texto]" custT="1"/>
      <dgm:spPr/>
      <dgm:t>
        <a:bodyPr/>
        <a:lstStyle/>
        <a:p>
          <a:r>
            <a:rPr lang="es-ES" sz="2800" dirty="0" smtClean="0"/>
            <a:t>Sentencia</a:t>
          </a:r>
          <a:endParaRPr lang="es-MX" sz="2800" b="1" dirty="0"/>
        </a:p>
      </dgm:t>
    </dgm:pt>
    <dgm:pt modelId="{0D5FDF29-73ED-4875-BE4C-1E11DB3D3D10}" type="parTrans" cxnId="{95C040F4-8BE9-4F8B-8ACD-E678E41C77F1}">
      <dgm:prSet/>
      <dgm:spPr/>
      <dgm:t>
        <a:bodyPr/>
        <a:lstStyle/>
        <a:p>
          <a:endParaRPr lang="es-MX"/>
        </a:p>
      </dgm:t>
    </dgm:pt>
    <dgm:pt modelId="{066BAC26-C278-46BB-9757-AABEE9434C88}" type="sibTrans" cxnId="{95C040F4-8BE9-4F8B-8ACD-E678E41C77F1}">
      <dgm:prSet/>
      <dgm:spPr/>
      <dgm:t>
        <a:bodyPr/>
        <a:lstStyle/>
        <a:p>
          <a:endParaRPr lang="es-MX"/>
        </a:p>
      </dgm:t>
    </dgm:pt>
    <dgm:pt modelId="{2CE5DF26-B670-401B-ADF0-79AB843A4502}">
      <dgm:prSet phldrT="[Texto]" custT="1"/>
      <dgm:spPr/>
      <dgm:t>
        <a:bodyPr/>
        <a:lstStyle/>
        <a:p>
          <a:r>
            <a:rPr lang="es-ES" sz="1800" dirty="0" smtClean="0"/>
            <a:t>Documento destinado a constatar la expresión del juicio del juez sobre la cuestión sometida a su decisión. (Hugo Alsina)</a:t>
          </a:r>
          <a:endParaRPr lang="es-MX" sz="1800" b="1" dirty="0"/>
        </a:p>
      </dgm:t>
    </dgm:pt>
    <dgm:pt modelId="{FE4B5F38-D98F-4533-B936-ED4F327F2691}" type="parTrans" cxnId="{AC3EC93A-077F-48CF-B7F0-91B051F61A57}">
      <dgm:prSet/>
      <dgm:spPr/>
      <dgm:t>
        <a:bodyPr/>
        <a:lstStyle/>
        <a:p>
          <a:endParaRPr lang="es-MX"/>
        </a:p>
      </dgm:t>
    </dgm:pt>
    <dgm:pt modelId="{D86C2513-0BAA-4D43-939E-2FF91B1D4204}" type="sibTrans" cxnId="{AC3EC93A-077F-48CF-B7F0-91B051F61A57}">
      <dgm:prSet/>
      <dgm:spPr/>
      <dgm:t>
        <a:bodyPr/>
        <a:lstStyle/>
        <a:p>
          <a:endParaRPr lang="es-MX"/>
        </a:p>
      </dgm:t>
    </dgm:pt>
    <dgm:pt modelId="{EFB5D373-51AF-49DD-9A28-D8A90F8681C3}">
      <dgm:prSet phldrT="[Texto]" custT="1"/>
      <dgm:spPr/>
      <dgm:t>
        <a:bodyPr/>
        <a:lstStyle/>
        <a:p>
          <a:r>
            <a:rPr lang="es-ES" sz="1800" dirty="0" smtClean="0"/>
            <a:t>La conformidad o disconformidad de la pretensión con el ordenamiento jurídico (González Pérez)</a:t>
          </a:r>
          <a:endParaRPr lang="es-MX" sz="1800" dirty="0"/>
        </a:p>
      </dgm:t>
    </dgm:pt>
    <dgm:pt modelId="{46E3F74C-0362-48D0-B56B-E8D1DC5BB4C0}" type="parTrans" cxnId="{5208046A-0D6B-4F72-84CF-42E785668225}">
      <dgm:prSet/>
      <dgm:spPr/>
      <dgm:t>
        <a:bodyPr/>
        <a:lstStyle/>
        <a:p>
          <a:endParaRPr lang="es-MX"/>
        </a:p>
      </dgm:t>
    </dgm:pt>
    <dgm:pt modelId="{BF4286AD-91BA-4D4E-A5E6-C5AC664FD69F}" type="sibTrans" cxnId="{5208046A-0D6B-4F72-84CF-42E785668225}">
      <dgm:prSet/>
      <dgm:spPr/>
      <dgm:t>
        <a:bodyPr/>
        <a:lstStyle/>
        <a:p>
          <a:endParaRPr lang="es-MX"/>
        </a:p>
      </dgm:t>
    </dgm:pt>
    <dgm:pt modelId="{05D3AC43-4A09-431D-ABB7-F8F187DF3499}">
      <dgm:prSet phldrT="[Texto]" custT="1"/>
      <dgm:spPr/>
      <dgm:t>
        <a:bodyPr/>
        <a:lstStyle/>
        <a:p>
          <a:r>
            <a:rPr lang="es-ES" sz="1600" dirty="0" smtClean="0"/>
            <a:t>Acto por el cual el Estado, por medio del órgano jurisdiccional, aplicando la norma general al caso concreto, indica aquella norma jurídica que el derecho concede a un determinado interés</a:t>
          </a:r>
          <a:endParaRPr lang="es-MX" sz="1600" dirty="0"/>
        </a:p>
      </dgm:t>
    </dgm:pt>
    <dgm:pt modelId="{5AE9E007-F748-41BE-A804-9159204C221F}" type="parTrans" cxnId="{5DC0194A-0960-4EA3-B62B-C6665B4EE2C0}">
      <dgm:prSet/>
      <dgm:spPr/>
      <dgm:t>
        <a:bodyPr/>
        <a:lstStyle/>
        <a:p>
          <a:endParaRPr lang="es-MX"/>
        </a:p>
      </dgm:t>
    </dgm:pt>
    <dgm:pt modelId="{D5716BFA-D6E9-491A-BBD1-4E37DC44F307}" type="sibTrans" cxnId="{5DC0194A-0960-4EA3-B62B-C6665B4EE2C0}">
      <dgm:prSet/>
      <dgm:spPr/>
      <dgm:t>
        <a:bodyPr/>
        <a:lstStyle/>
        <a:p>
          <a:endParaRPr lang="es-MX"/>
        </a:p>
      </dgm:t>
    </dgm:pt>
    <dgm:pt modelId="{C3569CA3-BC6C-4890-9B47-EB5B5220EA40}" type="pres">
      <dgm:prSet presAssocID="{FBFF5AC6-D4FF-448F-B809-D5A0E91CD25C}" presName="hierChild1" presStyleCnt="0">
        <dgm:presLayoutVars>
          <dgm:chPref val="1"/>
          <dgm:dir/>
          <dgm:animOne val="branch"/>
          <dgm:animLvl val="lvl"/>
          <dgm:resizeHandles/>
        </dgm:presLayoutVars>
      </dgm:prSet>
      <dgm:spPr/>
      <dgm:t>
        <a:bodyPr/>
        <a:lstStyle/>
        <a:p>
          <a:endParaRPr lang="es-ES"/>
        </a:p>
      </dgm:t>
    </dgm:pt>
    <dgm:pt modelId="{9AA6EF33-DCBB-4D85-858D-B1941F11E53B}" type="pres">
      <dgm:prSet presAssocID="{A3D6C485-362F-4B09-B28D-FAF684C4F639}" presName="hierRoot1" presStyleCnt="0"/>
      <dgm:spPr/>
    </dgm:pt>
    <dgm:pt modelId="{4B3E1051-24E6-4F90-BFAB-DD95666A1787}" type="pres">
      <dgm:prSet presAssocID="{A3D6C485-362F-4B09-B28D-FAF684C4F639}" presName="composite" presStyleCnt="0"/>
      <dgm:spPr/>
    </dgm:pt>
    <dgm:pt modelId="{75EAD2D3-6CE4-4F11-BEF9-1DC2D4DBE0D6}" type="pres">
      <dgm:prSet presAssocID="{A3D6C485-362F-4B09-B28D-FAF684C4F639}" presName="background" presStyleLbl="node0" presStyleIdx="0" presStyleCnt="1"/>
      <dgm:spPr/>
    </dgm:pt>
    <dgm:pt modelId="{4B7F4AB9-F29B-4850-8C18-D2E3C0E2F58E}" type="pres">
      <dgm:prSet presAssocID="{A3D6C485-362F-4B09-B28D-FAF684C4F639}" presName="text" presStyleLbl="fgAcc0" presStyleIdx="0" presStyleCnt="1" custScaleX="116343" custLinFactNeighborX="-4939" custLinFactNeighborY="-54935">
        <dgm:presLayoutVars>
          <dgm:chPref val="3"/>
        </dgm:presLayoutVars>
      </dgm:prSet>
      <dgm:spPr/>
      <dgm:t>
        <a:bodyPr/>
        <a:lstStyle/>
        <a:p>
          <a:endParaRPr lang="es-MX"/>
        </a:p>
      </dgm:t>
    </dgm:pt>
    <dgm:pt modelId="{6711D6AE-1971-4272-B907-1577FDAAFF7C}" type="pres">
      <dgm:prSet presAssocID="{A3D6C485-362F-4B09-B28D-FAF684C4F639}" presName="hierChild2" presStyleCnt="0"/>
      <dgm:spPr/>
    </dgm:pt>
    <dgm:pt modelId="{0E4B76F5-E02E-427F-98EA-BBB0906BB7AE}" type="pres">
      <dgm:prSet presAssocID="{FE4B5F38-D98F-4533-B936-ED4F327F2691}" presName="Name10" presStyleLbl="parChTrans1D2" presStyleIdx="0" presStyleCnt="3"/>
      <dgm:spPr/>
      <dgm:t>
        <a:bodyPr/>
        <a:lstStyle/>
        <a:p>
          <a:endParaRPr lang="es-ES"/>
        </a:p>
      </dgm:t>
    </dgm:pt>
    <dgm:pt modelId="{38CBADFD-A4FB-461D-A322-C93227F6E4A1}" type="pres">
      <dgm:prSet presAssocID="{2CE5DF26-B670-401B-ADF0-79AB843A4502}" presName="hierRoot2" presStyleCnt="0"/>
      <dgm:spPr/>
    </dgm:pt>
    <dgm:pt modelId="{5E5D4454-7FA8-42A6-9A60-25EEFBBBDE56}" type="pres">
      <dgm:prSet presAssocID="{2CE5DF26-B670-401B-ADF0-79AB843A4502}" presName="composite2" presStyleCnt="0"/>
      <dgm:spPr/>
    </dgm:pt>
    <dgm:pt modelId="{E82D1BB4-9A5E-4D81-93B4-487B2E7F5108}" type="pres">
      <dgm:prSet presAssocID="{2CE5DF26-B670-401B-ADF0-79AB843A4502}" presName="background2" presStyleLbl="node2" presStyleIdx="0" presStyleCnt="3"/>
      <dgm:spPr/>
    </dgm:pt>
    <dgm:pt modelId="{E9AE880C-5EC3-4E24-849B-539CD8DDC8DB}" type="pres">
      <dgm:prSet presAssocID="{2CE5DF26-B670-401B-ADF0-79AB843A4502}" presName="text2" presStyleLbl="fgAcc2" presStyleIdx="0" presStyleCnt="3" custScaleY="219528">
        <dgm:presLayoutVars>
          <dgm:chPref val="3"/>
        </dgm:presLayoutVars>
      </dgm:prSet>
      <dgm:spPr/>
      <dgm:t>
        <a:bodyPr/>
        <a:lstStyle/>
        <a:p>
          <a:endParaRPr lang="es-MX"/>
        </a:p>
      </dgm:t>
    </dgm:pt>
    <dgm:pt modelId="{328B4D06-8F56-4C1E-BD81-3751905068F1}" type="pres">
      <dgm:prSet presAssocID="{2CE5DF26-B670-401B-ADF0-79AB843A4502}" presName="hierChild3" presStyleCnt="0"/>
      <dgm:spPr/>
    </dgm:pt>
    <dgm:pt modelId="{83DC986F-9DA5-490F-B102-FF81E2ECE2E2}" type="pres">
      <dgm:prSet presAssocID="{46E3F74C-0362-48D0-B56B-E8D1DC5BB4C0}" presName="Name10" presStyleLbl="parChTrans1D2" presStyleIdx="1" presStyleCnt="3"/>
      <dgm:spPr/>
      <dgm:t>
        <a:bodyPr/>
        <a:lstStyle/>
        <a:p>
          <a:endParaRPr lang="es-ES"/>
        </a:p>
      </dgm:t>
    </dgm:pt>
    <dgm:pt modelId="{2DC90864-5D4E-4CF4-9E04-6FE2EF30916E}" type="pres">
      <dgm:prSet presAssocID="{EFB5D373-51AF-49DD-9A28-D8A90F8681C3}" presName="hierRoot2" presStyleCnt="0"/>
      <dgm:spPr/>
    </dgm:pt>
    <dgm:pt modelId="{E481D7AE-36E6-4272-A9EA-2C619B052E41}" type="pres">
      <dgm:prSet presAssocID="{EFB5D373-51AF-49DD-9A28-D8A90F8681C3}" presName="composite2" presStyleCnt="0"/>
      <dgm:spPr/>
    </dgm:pt>
    <dgm:pt modelId="{8768CE2D-E919-4070-A44B-412DE2126615}" type="pres">
      <dgm:prSet presAssocID="{EFB5D373-51AF-49DD-9A28-D8A90F8681C3}" presName="background2" presStyleLbl="node2" presStyleIdx="1" presStyleCnt="3"/>
      <dgm:spPr/>
    </dgm:pt>
    <dgm:pt modelId="{733792A5-9BB4-4291-8EC9-903E8FC5DB4B}" type="pres">
      <dgm:prSet presAssocID="{EFB5D373-51AF-49DD-9A28-D8A90F8681C3}" presName="text2" presStyleLbl="fgAcc2" presStyleIdx="1" presStyleCnt="3" custAng="0" custScaleY="219528">
        <dgm:presLayoutVars>
          <dgm:chPref val="3"/>
        </dgm:presLayoutVars>
      </dgm:prSet>
      <dgm:spPr/>
      <dgm:t>
        <a:bodyPr/>
        <a:lstStyle/>
        <a:p>
          <a:endParaRPr lang="es-MX"/>
        </a:p>
      </dgm:t>
    </dgm:pt>
    <dgm:pt modelId="{52C53BD3-B7FF-4F78-AB27-A0F74787564B}" type="pres">
      <dgm:prSet presAssocID="{EFB5D373-51AF-49DD-9A28-D8A90F8681C3}" presName="hierChild3" presStyleCnt="0"/>
      <dgm:spPr/>
    </dgm:pt>
    <dgm:pt modelId="{98930C70-7571-4249-9CA3-3ADE5E8A6665}" type="pres">
      <dgm:prSet presAssocID="{5AE9E007-F748-41BE-A804-9159204C221F}" presName="Name10" presStyleLbl="parChTrans1D2" presStyleIdx="2" presStyleCnt="3"/>
      <dgm:spPr/>
      <dgm:t>
        <a:bodyPr/>
        <a:lstStyle/>
        <a:p>
          <a:endParaRPr lang="es-ES"/>
        </a:p>
      </dgm:t>
    </dgm:pt>
    <dgm:pt modelId="{05C07188-AC4B-44AE-997A-EB66B8C0F031}" type="pres">
      <dgm:prSet presAssocID="{05D3AC43-4A09-431D-ABB7-F8F187DF3499}" presName="hierRoot2" presStyleCnt="0"/>
      <dgm:spPr/>
    </dgm:pt>
    <dgm:pt modelId="{FABA2D86-5D75-4323-8BEE-C1C3E5384B97}" type="pres">
      <dgm:prSet presAssocID="{05D3AC43-4A09-431D-ABB7-F8F187DF3499}" presName="composite2" presStyleCnt="0"/>
      <dgm:spPr/>
    </dgm:pt>
    <dgm:pt modelId="{B72E7CA3-1C87-4976-8E20-D93C78ECCCF6}" type="pres">
      <dgm:prSet presAssocID="{05D3AC43-4A09-431D-ABB7-F8F187DF3499}" presName="background2" presStyleLbl="node2" presStyleIdx="2" presStyleCnt="3"/>
      <dgm:spPr/>
    </dgm:pt>
    <dgm:pt modelId="{4BC179A4-822A-4BEF-8E27-1F0672DDF319}" type="pres">
      <dgm:prSet presAssocID="{05D3AC43-4A09-431D-ABB7-F8F187DF3499}" presName="text2" presStyleLbl="fgAcc2" presStyleIdx="2" presStyleCnt="3" custScaleY="219528" custLinFactNeighborX="-127" custLinFactNeighborY="5062">
        <dgm:presLayoutVars>
          <dgm:chPref val="3"/>
        </dgm:presLayoutVars>
      </dgm:prSet>
      <dgm:spPr/>
      <dgm:t>
        <a:bodyPr/>
        <a:lstStyle/>
        <a:p>
          <a:endParaRPr lang="es-MX"/>
        </a:p>
      </dgm:t>
    </dgm:pt>
    <dgm:pt modelId="{F738145B-BAB1-4978-9FED-4D1B42052020}" type="pres">
      <dgm:prSet presAssocID="{05D3AC43-4A09-431D-ABB7-F8F187DF3499}" presName="hierChild3" presStyleCnt="0"/>
      <dgm:spPr/>
    </dgm:pt>
  </dgm:ptLst>
  <dgm:cxnLst>
    <dgm:cxn modelId="{95C040F4-8BE9-4F8B-8ACD-E678E41C77F1}" srcId="{FBFF5AC6-D4FF-448F-B809-D5A0E91CD25C}" destId="{A3D6C485-362F-4B09-B28D-FAF684C4F639}" srcOrd="0" destOrd="0" parTransId="{0D5FDF29-73ED-4875-BE4C-1E11DB3D3D10}" sibTransId="{066BAC26-C278-46BB-9757-AABEE9434C88}"/>
    <dgm:cxn modelId="{5208046A-0D6B-4F72-84CF-42E785668225}" srcId="{A3D6C485-362F-4B09-B28D-FAF684C4F639}" destId="{EFB5D373-51AF-49DD-9A28-D8A90F8681C3}" srcOrd="1" destOrd="0" parTransId="{46E3F74C-0362-48D0-B56B-E8D1DC5BB4C0}" sibTransId="{BF4286AD-91BA-4D4E-A5E6-C5AC664FD69F}"/>
    <dgm:cxn modelId="{7B800AE2-C188-4FB8-9084-ED8DFDC65866}" type="presOf" srcId="{FE4B5F38-D98F-4533-B936-ED4F327F2691}" destId="{0E4B76F5-E02E-427F-98EA-BBB0906BB7AE}" srcOrd="0" destOrd="0" presId="urn:microsoft.com/office/officeart/2005/8/layout/hierarchy1"/>
    <dgm:cxn modelId="{E8A3D840-6AE0-4335-B4E0-4CED60101B47}" type="presOf" srcId="{05D3AC43-4A09-431D-ABB7-F8F187DF3499}" destId="{4BC179A4-822A-4BEF-8E27-1F0672DDF319}" srcOrd="0" destOrd="0" presId="urn:microsoft.com/office/officeart/2005/8/layout/hierarchy1"/>
    <dgm:cxn modelId="{AAE22E19-DD90-4F13-B086-A751989B99BB}" type="presOf" srcId="{46E3F74C-0362-48D0-B56B-E8D1DC5BB4C0}" destId="{83DC986F-9DA5-490F-B102-FF81E2ECE2E2}" srcOrd="0" destOrd="0" presId="urn:microsoft.com/office/officeart/2005/8/layout/hierarchy1"/>
    <dgm:cxn modelId="{A3B2B4C4-19B2-4841-AC29-865CA902F03C}" type="presOf" srcId="{EFB5D373-51AF-49DD-9A28-D8A90F8681C3}" destId="{733792A5-9BB4-4291-8EC9-903E8FC5DB4B}" srcOrd="0" destOrd="0" presId="urn:microsoft.com/office/officeart/2005/8/layout/hierarchy1"/>
    <dgm:cxn modelId="{5DC0194A-0960-4EA3-B62B-C6665B4EE2C0}" srcId="{A3D6C485-362F-4B09-B28D-FAF684C4F639}" destId="{05D3AC43-4A09-431D-ABB7-F8F187DF3499}" srcOrd="2" destOrd="0" parTransId="{5AE9E007-F748-41BE-A804-9159204C221F}" sibTransId="{D5716BFA-D6E9-491A-BBD1-4E37DC44F307}"/>
    <dgm:cxn modelId="{CCD4DE47-85D5-4263-A6F0-F03D9B64BDD5}" type="presOf" srcId="{A3D6C485-362F-4B09-B28D-FAF684C4F639}" destId="{4B7F4AB9-F29B-4850-8C18-D2E3C0E2F58E}" srcOrd="0" destOrd="0" presId="urn:microsoft.com/office/officeart/2005/8/layout/hierarchy1"/>
    <dgm:cxn modelId="{AC3EC93A-077F-48CF-B7F0-91B051F61A57}" srcId="{A3D6C485-362F-4B09-B28D-FAF684C4F639}" destId="{2CE5DF26-B670-401B-ADF0-79AB843A4502}" srcOrd="0" destOrd="0" parTransId="{FE4B5F38-D98F-4533-B936-ED4F327F2691}" sibTransId="{D86C2513-0BAA-4D43-939E-2FF91B1D4204}"/>
    <dgm:cxn modelId="{B23CD76A-F2DD-4EFF-A383-30678A4E0B55}" type="presOf" srcId="{5AE9E007-F748-41BE-A804-9159204C221F}" destId="{98930C70-7571-4249-9CA3-3ADE5E8A6665}" srcOrd="0" destOrd="0" presId="urn:microsoft.com/office/officeart/2005/8/layout/hierarchy1"/>
    <dgm:cxn modelId="{E037E46D-953D-43E6-A753-6C895B4FFFBC}" type="presOf" srcId="{FBFF5AC6-D4FF-448F-B809-D5A0E91CD25C}" destId="{C3569CA3-BC6C-4890-9B47-EB5B5220EA40}" srcOrd="0" destOrd="0" presId="urn:microsoft.com/office/officeart/2005/8/layout/hierarchy1"/>
    <dgm:cxn modelId="{6B5E83A3-6FBE-4D63-A966-10E12FD5D75A}" type="presOf" srcId="{2CE5DF26-B670-401B-ADF0-79AB843A4502}" destId="{E9AE880C-5EC3-4E24-849B-539CD8DDC8DB}" srcOrd="0" destOrd="0" presId="urn:microsoft.com/office/officeart/2005/8/layout/hierarchy1"/>
    <dgm:cxn modelId="{2E1585D0-1AAB-4E20-B2CB-9FA2C534A94B}" type="presParOf" srcId="{C3569CA3-BC6C-4890-9B47-EB5B5220EA40}" destId="{9AA6EF33-DCBB-4D85-858D-B1941F11E53B}" srcOrd="0" destOrd="0" presId="urn:microsoft.com/office/officeart/2005/8/layout/hierarchy1"/>
    <dgm:cxn modelId="{9795E160-AADF-406F-BF55-FA6CC1C305B2}" type="presParOf" srcId="{9AA6EF33-DCBB-4D85-858D-B1941F11E53B}" destId="{4B3E1051-24E6-4F90-BFAB-DD95666A1787}" srcOrd="0" destOrd="0" presId="urn:microsoft.com/office/officeart/2005/8/layout/hierarchy1"/>
    <dgm:cxn modelId="{9A1AE802-0B28-4200-BBCE-A0FB6D454FB0}" type="presParOf" srcId="{4B3E1051-24E6-4F90-BFAB-DD95666A1787}" destId="{75EAD2D3-6CE4-4F11-BEF9-1DC2D4DBE0D6}" srcOrd="0" destOrd="0" presId="urn:microsoft.com/office/officeart/2005/8/layout/hierarchy1"/>
    <dgm:cxn modelId="{2D28BBC8-8D66-4A59-8E16-A1B56DBEC2DD}" type="presParOf" srcId="{4B3E1051-24E6-4F90-BFAB-DD95666A1787}" destId="{4B7F4AB9-F29B-4850-8C18-D2E3C0E2F58E}" srcOrd="1" destOrd="0" presId="urn:microsoft.com/office/officeart/2005/8/layout/hierarchy1"/>
    <dgm:cxn modelId="{D5C9ED90-59C2-4DBC-B35C-9F3F486ECD4F}" type="presParOf" srcId="{9AA6EF33-DCBB-4D85-858D-B1941F11E53B}" destId="{6711D6AE-1971-4272-B907-1577FDAAFF7C}" srcOrd="1" destOrd="0" presId="urn:microsoft.com/office/officeart/2005/8/layout/hierarchy1"/>
    <dgm:cxn modelId="{7F9889C1-AC9A-4001-A19A-AB6FF4DF64BF}" type="presParOf" srcId="{6711D6AE-1971-4272-B907-1577FDAAFF7C}" destId="{0E4B76F5-E02E-427F-98EA-BBB0906BB7AE}" srcOrd="0" destOrd="0" presId="urn:microsoft.com/office/officeart/2005/8/layout/hierarchy1"/>
    <dgm:cxn modelId="{1C70DDDC-FFE2-4D11-97C6-9A419F1E5084}" type="presParOf" srcId="{6711D6AE-1971-4272-B907-1577FDAAFF7C}" destId="{38CBADFD-A4FB-461D-A322-C93227F6E4A1}" srcOrd="1" destOrd="0" presId="urn:microsoft.com/office/officeart/2005/8/layout/hierarchy1"/>
    <dgm:cxn modelId="{232B0002-5DFB-47AE-A1F6-CBE765FC90B7}" type="presParOf" srcId="{38CBADFD-A4FB-461D-A322-C93227F6E4A1}" destId="{5E5D4454-7FA8-42A6-9A60-25EEFBBBDE56}" srcOrd="0" destOrd="0" presId="urn:microsoft.com/office/officeart/2005/8/layout/hierarchy1"/>
    <dgm:cxn modelId="{B44AEAE2-99B7-49C8-87A8-5E4F0940BC93}" type="presParOf" srcId="{5E5D4454-7FA8-42A6-9A60-25EEFBBBDE56}" destId="{E82D1BB4-9A5E-4D81-93B4-487B2E7F5108}" srcOrd="0" destOrd="0" presId="urn:microsoft.com/office/officeart/2005/8/layout/hierarchy1"/>
    <dgm:cxn modelId="{D86FDC03-5D94-4A66-921B-BF23C49473D5}" type="presParOf" srcId="{5E5D4454-7FA8-42A6-9A60-25EEFBBBDE56}" destId="{E9AE880C-5EC3-4E24-849B-539CD8DDC8DB}" srcOrd="1" destOrd="0" presId="urn:microsoft.com/office/officeart/2005/8/layout/hierarchy1"/>
    <dgm:cxn modelId="{5B44707B-B4B8-4B48-9A89-30C9CA2E811B}" type="presParOf" srcId="{38CBADFD-A4FB-461D-A322-C93227F6E4A1}" destId="{328B4D06-8F56-4C1E-BD81-3751905068F1}" srcOrd="1" destOrd="0" presId="urn:microsoft.com/office/officeart/2005/8/layout/hierarchy1"/>
    <dgm:cxn modelId="{8D8612DD-B74C-498F-8A5C-157C5AB8CA8A}" type="presParOf" srcId="{6711D6AE-1971-4272-B907-1577FDAAFF7C}" destId="{83DC986F-9DA5-490F-B102-FF81E2ECE2E2}" srcOrd="2" destOrd="0" presId="urn:microsoft.com/office/officeart/2005/8/layout/hierarchy1"/>
    <dgm:cxn modelId="{371D3789-CDEA-4D4C-A382-BAA1356B93F7}" type="presParOf" srcId="{6711D6AE-1971-4272-B907-1577FDAAFF7C}" destId="{2DC90864-5D4E-4CF4-9E04-6FE2EF30916E}" srcOrd="3" destOrd="0" presId="urn:microsoft.com/office/officeart/2005/8/layout/hierarchy1"/>
    <dgm:cxn modelId="{73517982-9669-408A-A7CA-279A4556BB39}" type="presParOf" srcId="{2DC90864-5D4E-4CF4-9E04-6FE2EF30916E}" destId="{E481D7AE-36E6-4272-A9EA-2C619B052E41}" srcOrd="0" destOrd="0" presId="urn:microsoft.com/office/officeart/2005/8/layout/hierarchy1"/>
    <dgm:cxn modelId="{3DEB15FB-B89B-4D85-8172-5FAAE86BA68C}" type="presParOf" srcId="{E481D7AE-36E6-4272-A9EA-2C619B052E41}" destId="{8768CE2D-E919-4070-A44B-412DE2126615}" srcOrd="0" destOrd="0" presId="urn:microsoft.com/office/officeart/2005/8/layout/hierarchy1"/>
    <dgm:cxn modelId="{EC2E1ACC-C8EC-4123-89E1-81A2CDD56E04}" type="presParOf" srcId="{E481D7AE-36E6-4272-A9EA-2C619B052E41}" destId="{733792A5-9BB4-4291-8EC9-903E8FC5DB4B}" srcOrd="1" destOrd="0" presId="urn:microsoft.com/office/officeart/2005/8/layout/hierarchy1"/>
    <dgm:cxn modelId="{8E0C0D85-36D3-42A5-BD4D-FBCDD5727E97}" type="presParOf" srcId="{2DC90864-5D4E-4CF4-9E04-6FE2EF30916E}" destId="{52C53BD3-B7FF-4F78-AB27-A0F74787564B}" srcOrd="1" destOrd="0" presId="urn:microsoft.com/office/officeart/2005/8/layout/hierarchy1"/>
    <dgm:cxn modelId="{47122519-774C-47F4-A211-FDF83CF347A4}" type="presParOf" srcId="{6711D6AE-1971-4272-B907-1577FDAAFF7C}" destId="{98930C70-7571-4249-9CA3-3ADE5E8A6665}" srcOrd="4" destOrd="0" presId="urn:microsoft.com/office/officeart/2005/8/layout/hierarchy1"/>
    <dgm:cxn modelId="{4682D9FD-6A95-4A29-A67C-0B803FAF7694}" type="presParOf" srcId="{6711D6AE-1971-4272-B907-1577FDAAFF7C}" destId="{05C07188-AC4B-44AE-997A-EB66B8C0F031}" srcOrd="5" destOrd="0" presId="urn:microsoft.com/office/officeart/2005/8/layout/hierarchy1"/>
    <dgm:cxn modelId="{5CD03E67-CA82-4A66-85CE-AB375209ECC9}" type="presParOf" srcId="{05C07188-AC4B-44AE-997A-EB66B8C0F031}" destId="{FABA2D86-5D75-4323-8BEE-C1C3E5384B97}" srcOrd="0" destOrd="0" presId="urn:microsoft.com/office/officeart/2005/8/layout/hierarchy1"/>
    <dgm:cxn modelId="{70A9834A-F817-4CC9-B750-334A13EEA272}" type="presParOf" srcId="{FABA2D86-5D75-4323-8BEE-C1C3E5384B97}" destId="{B72E7CA3-1C87-4976-8E20-D93C78ECCCF6}" srcOrd="0" destOrd="0" presId="urn:microsoft.com/office/officeart/2005/8/layout/hierarchy1"/>
    <dgm:cxn modelId="{E62A0B8B-02DC-4A82-AEB2-0A693EB1D6D8}" type="presParOf" srcId="{FABA2D86-5D75-4323-8BEE-C1C3E5384B97}" destId="{4BC179A4-822A-4BEF-8E27-1F0672DDF319}" srcOrd="1" destOrd="0" presId="urn:microsoft.com/office/officeart/2005/8/layout/hierarchy1"/>
    <dgm:cxn modelId="{BF5D534D-0F4E-478E-BBFF-58441EF96867}" type="presParOf" srcId="{05C07188-AC4B-44AE-997A-EB66B8C0F031}" destId="{F738145B-BAB1-4978-9FED-4D1B42052020}"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7019A85E-93BD-402E-BFF4-C23243D33A6B}" type="doc">
      <dgm:prSet loTypeId="urn:microsoft.com/office/officeart/2005/8/layout/hierarchy6" loCatId="hierarchy" qsTypeId="urn:microsoft.com/office/officeart/2005/8/quickstyle/simple1" qsCatId="simple" csTypeId="urn:microsoft.com/office/officeart/2005/8/colors/accent1_2" csCatId="accent1" phldr="1"/>
      <dgm:spPr/>
    </dgm:pt>
    <dgm:pt modelId="{B4E00AEA-6FE0-47E6-A716-44BE4C2F3231}">
      <dgm:prSet custT="1">
        <dgm:style>
          <a:lnRef idx="2">
            <a:schemeClr val="accent4">
              <a:shade val="50000"/>
            </a:schemeClr>
          </a:lnRef>
          <a:fillRef idx="1">
            <a:schemeClr val="accent4"/>
          </a:fillRef>
          <a:effectRef idx="0">
            <a:schemeClr val="accent4"/>
          </a:effectRef>
          <a:fontRef idx="minor">
            <a:schemeClr val="lt1"/>
          </a:fontRef>
        </dgm:style>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cap="none" normalizeH="0" baseline="0" dirty="0" smtClean="0">
              <a:ln>
                <a:noFill/>
              </a:ln>
              <a:solidFill>
                <a:schemeClr val="tx1"/>
              </a:solidFill>
              <a:effectLst/>
              <a:latin typeface="Arial" charset="0"/>
            </a:rPr>
            <a:t>Recursos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cap="none" normalizeH="0" baseline="0" dirty="0" smtClean="0">
              <a:ln>
                <a:noFill/>
              </a:ln>
              <a:solidFill>
                <a:schemeClr val="tx1"/>
              </a:solidFill>
              <a:effectLst/>
              <a:latin typeface="Arial" charset="0"/>
            </a:rPr>
            <a:t>ante el </a:t>
          </a:r>
          <a:r>
            <a:rPr kumimoji="0" lang="es-ES" sz="2400" b="0" i="0" u="none" strike="noStrike" cap="none" normalizeH="0" baseline="0" dirty="0" err="1" smtClean="0">
              <a:ln>
                <a:noFill/>
              </a:ln>
              <a:solidFill>
                <a:schemeClr val="tx1"/>
              </a:solidFill>
              <a:effectLst/>
              <a:latin typeface="Arial" charset="0"/>
            </a:rPr>
            <a:t>TFJFyA</a:t>
          </a:r>
          <a:endParaRPr kumimoji="0" lang="es-ES" sz="2400" b="0" i="0" u="none" strike="noStrike" cap="none" normalizeH="0" baseline="0" dirty="0" smtClean="0">
            <a:ln>
              <a:noFill/>
            </a:ln>
            <a:solidFill>
              <a:schemeClr val="tx1"/>
            </a:solidFill>
            <a:effectLst/>
            <a:latin typeface="Arial" charset="0"/>
          </a:endParaRPr>
        </a:p>
      </dgm:t>
    </dgm:pt>
    <dgm:pt modelId="{F1089B79-7844-4FA8-9688-DFE89CAA7EB4}" type="parTrans" cxnId="{457A33B4-6A66-4F26-83E9-83F4737B7069}">
      <dgm:prSet/>
      <dgm:spPr/>
      <dgm:t>
        <a:bodyPr/>
        <a:lstStyle/>
        <a:p>
          <a:endParaRPr lang="es-MX"/>
        </a:p>
      </dgm:t>
    </dgm:pt>
    <dgm:pt modelId="{2E4A0633-1CF1-456D-A2F6-6A6E3EAC0F7C}" type="sibTrans" cxnId="{457A33B4-6A66-4F26-83E9-83F4737B7069}">
      <dgm:prSet/>
      <dgm:spPr/>
      <dgm:t>
        <a:bodyPr/>
        <a:lstStyle/>
        <a:p>
          <a:endParaRPr lang="es-MX"/>
        </a:p>
      </dgm:t>
    </dgm:pt>
    <dgm:pt modelId="{2C719F9B-A1B3-4E58-B953-EA0B782727B1}">
      <dgm:prSet>
        <dgm:style>
          <a:lnRef idx="1">
            <a:schemeClr val="accent6"/>
          </a:lnRef>
          <a:fillRef idx="3">
            <a:schemeClr val="accent6"/>
          </a:fillRef>
          <a:effectRef idx="2">
            <a:schemeClr val="accent6"/>
          </a:effectRef>
          <a:fontRef idx="minor">
            <a:schemeClr val="lt1"/>
          </a:fontRef>
        </dgm:style>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rPr>
            <a:t>Reclamación</a:t>
          </a:r>
        </a:p>
      </dgm:t>
    </dgm:pt>
    <dgm:pt modelId="{0997B0C7-63F6-4CD4-B052-29B6E970D943}" type="parTrans" cxnId="{2F6C7C43-7966-4BBE-A001-37E19FEA8441}">
      <dgm:prSet/>
      <dgm:spPr/>
      <dgm:t>
        <a:bodyPr/>
        <a:lstStyle/>
        <a:p>
          <a:endParaRPr lang="es-MX"/>
        </a:p>
      </dgm:t>
    </dgm:pt>
    <dgm:pt modelId="{B39E0741-1199-45EC-96CC-9A9E8DA78CED}" type="sibTrans" cxnId="{2F6C7C43-7966-4BBE-A001-37E19FEA8441}">
      <dgm:prSet/>
      <dgm:spPr/>
      <dgm:t>
        <a:bodyPr/>
        <a:lstStyle/>
        <a:p>
          <a:endParaRPr lang="es-MX"/>
        </a:p>
      </dgm:t>
    </dgm:pt>
    <dgm:pt modelId="{D08BEC1D-BBF1-4FE7-84B9-AAD8B76EB314}">
      <dgm:prSet>
        <dgm:style>
          <a:lnRef idx="1">
            <a:schemeClr val="accent5"/>
          </a:lnRef>
          <a:fillRef idx="3">
            <a:schemeClr val="accent5"/>
          </a:fillRef>
          <a:effectRef idx="2">
            <a:schemeClr val="accent5"/>
          </a:effectRef>
          <a:fontRef idx="minor">
            <a:schemeClr val="lt1"/>
          </a:fontRef>
        </dgm:style>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b="0" i="0" u="none" strike="noStrike" cap="none" normalizeH="0" baseline="0" dirty="0" smtClean="0">
              <a:ln>
                <a:noFill/>
              </a:ln>
              <a:solidFill>
                <a:schemeClr val="tx1"/>
              </a:solidFill>
              <a:effectLst/>
              <a:latin typeface="Arial" charset="0"/>
            </a:rPr>
            <a:t>Revisión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rPr>
            <a:t>Vs la resolución definitiva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rPr>
            <a:t>*para la autoridad administrativa</a:t>
          </a:r>
        </a:p>
      </dgm:t>
    </dgm:pt>
    <dgm:pt modelId="{578A4E38-8CBC-469E-83C0-C938D7BA7FED}" type="parTrans" cxnId="{D0337714-1417-45E8-8241-EE48D5EF1DA2}">
      <dgm:prSet/>
      <dgm:spPr/>
      <dgm:t>
        <a:bodyPr/>
        <a:lstStyle/>
        <a:p>
          <a:endParaRPr lang="es-MX"/>
        </a:p>
      </dgm:t>
    </dgm:pt>
    <dgm:pt modelId="{581997D4-7BB3-4601-85AD-B5B619DAC507}" type="sibTrans" cxnId="{D0337714-1417-45E8-8241-EE48D5EF1DA2}">
      <dgm:prSet/>
      <dgm:spPr/>
      <dgm:t>
        <a:bodyPr/>
        <a:lstStyle/>
        <a:p>
          <a:endParaRPr lang="es-MX"/>
        </a:p>
      </dgm:t>
    </dgm:pt>
    <dgm:pt modelId="{A5A6FE4F-7744-4998-A0BE-83C1A58C556D}">
      <dgm:prSet>
        <dgm:style>
          <a:lnRef idx="1">
            <a:schemeClr val="accent2"/>
          </a:lnRef>
          <a:fillRef idx="3">
            <a:schemeClr val="accent2"/>
          </a:fillRef>
          <a:effectRef idx="2">
            <a:schemeClr val="accent2"/>
          </a:effectRef>
          <a:fontRef idx="minor">
            <a:schemeClr val="lt1"/>
          </a:fontRef>
        </dgm:style>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charset="0"/>
            </a:rPr>
            <a:t>Excitativa de Justicia</a:t>
          </a:r>
        </a:p>
      </dgm:t>
    </dgm:pt>
    <dgm:pt modelId="{8C07D0EF-2486-40EC-9E62-EE3090785A1A}" type="parTrans" cxnId="{8250455B-8737-41A8-96D2-C7D7FECE63FA}">
      <dgm:prSet/>
      <dgm:spPr/>
      <dgm:t>
        <a:bodyPr/>
        <a:lstStyle/>
        <a:p>
          <a:endParaRPr lang="es-MX"/>
        </a:p>
      </dgm:t>
    </dgm:pt>
    <dgm:pt modelId="{9B36C95E-E4B1-47DF-84A1-BA902CDCAE45}" type="sibTrans" cxnId="{8250455B-8737-41A8-96D2-C7D7FECE63FA}">
      <dgm:prSet/>
      <dgm:spPr/>
      <dgm:t>
        <a:bodyPr/>
        <a:lstStyle/>
        <a:p>
          <a:endParaRPr lang="es-MX"/>
        </a:p>
      </dgm:t>
    </dgm:pt>
    <dgm:pt modelId="{AE5C4ADC-F96C-49E6-AB06-3E03364CDC90}" type="pres">
      <dgm:prSet presAssocID="{7019A85E-93BD-402E-BFF4-C23243D33A6B}" presName="mainComposite" presStyleCnt="0">
        <dgm:presLayoutVars>
          <dgm:chPref val="1"/>
          <dgm:dir/>
          <dgm:animOne val="branch"/>
          <dgm:animLvl val="lvl"/>
          <dgm:resizeHandles val="exact"/>
        </dgm:presLayoutVars>
      </dgm:prSet>
      <dgm:spPr/>
    </dgm:pt>
    <dgm:pt modelId="{07B8DFC3-4509-4B17-BDF0-54054E2D782E}" type="pres">
      <dgm:prSet presAssocID="{7019A85E-93BD-402E-BFF4-C23243D33A6B}" presName="hierFlow" presStyleCnt="0"/>
      <dgm:spPr/>
    </dgm:pt>
    <dgm:pt modelId="{D5B758A6-A835-497E-8B93-53B4ADDCECD0}" type="pres">
      <dgm:prSet presAssocID="{7019A85E-93BD-402E-BFF4-C23243D33A6B}" presName="hierChild1" presStyleCnt="0">
        <dgm:presLayoutVars>
          <dgm:chPref val="1"/>
          <dgm:animOne val="branch"/>
          <dgm:animLvl val="lvl"/>
        </dgm:presLayoutVars>
      </dgm:prSet>
      <dgm:spPr/>
    </dgm:pt>
    <dgm:pt modelId="{E754B68F-CAA3-4B34-A0C6-46706FDEE701}" type="pres">
      <dgm:prSet presAssocID="{B4E00AEA-6FE0-47E6-A716-44BE4C2F3231}" presName="Name14" presStyleCnt="0"/>
      <dgm:spPr/>
    </dgm:pt>
    <dgm:pt modelId="{1D02A958-34B5-4C09-84E3-F136A2EC62F8}" type="pres">
      <dgm:prSet presAssocID="{B4E00AEA-6FE0-47E6-A716-44BE4C2F3231}" presName="level1Shape" presStyleLbl="node0" presStyleIdx="0" presStyleCnt="1" custLinFactNeighborX="-6183" custLinFactNeighborY="58270">
        <dgm:presLayoutVars>
          <dgm:chPref val="3"/>
        </dgm:presLayoutVars>
      </dgm:prSet>
      <dgm:spPr/>
      <dgm:t>
        <a:bodyPr/>
        <a:lstStyle/>
        <a:p>
          <a:endParaRPr lang="es-MX"/>
        </a:p>
      </dgm:t>
    </dgm:pt>
    <dgm:pt modelId="{C322E901-8F54-4B84-ACF3-4D8197E0A941}" type="pres">
      <dgm:prSet presAssocID="{B4E00AEA-6FE0-47E6-A716-44BE4C2F3231}" presName="hierChild2" presStyleCnt="0"/>
      <dgm:spPr/>
    </dgm:pt>
    <dgm:pt modelId="{600CE27A-CD51-49E5-9174-A5FE2F4CA4A2}" type="pres">
      <dgm:prSet presAssocID="{0997B0C7-63F6-4CD4-B052-29B6E970D943}" presName="Name19" presStyleLbl="parChTrans1D2" presStyleIdx="0" presStyleCnt="3"/>
      <dgm:spPr/>
      <dgm:t>
        <a:bodyPr/>
        <a:lstStyle/>
        <a:p>
          <a:endParaRPr lang="es-MX"/>
        </a:p>
      </dgm:t>
    </dgm:pt>
    <dgm:pt modelId="{51BA2D1C-2DBD-477A-A721-960C4F2E394E}" type="pres">
      <dgm:prSet presAssocID="{2C719F9B-A1B3-4E58-B953-EA0B782727B1}" presName="Name21" presStyleCnt="0"/>
      <dgm:spPr/>
    </dgm:pt>
    <dgm:pt modelId="{FAE72821-D909-4B6C-B9FD-CB6A187D51E8}" type="pres">
      <dgm:prSet presAssocID="{2C719F9B-A1B3-4E58-B953-EA0B782727B1}" presName="level2Shape" presStyleLbl="node2" presStyleIdx="0" presStyleCnt="3" custLinFactNeighborX="6708" custLinFactNeighborY="93934"/>
      <dgm:spPr/>
      <dgm:t>
        <a:bodyPr/>
        <a:lstStyle/>
        <a:p>
          <a:endParaRPr lang="es-MX"/>
        </a:p>
      </dgm:t>
    </dgm:pt>
    <dgm:pt modelId="{233D5839-B69C-4383-A01E-A6315BF07C61}" type="pres">
      <dgm:prSet presAssocID="{2C719F9B-A1B3-4E58-B953-EA0B782727B1}" presName="hierChild3" presStyleCnt="0"/>
      <dgm:spPr/>
    </dgm:pt>
    <dgm:pt modelId="{17AE9C34-2417-4940-B763-CBB77D432E8F}" type="pres">
      <dgm:prSet presAssocID="{578A4E38-8CBC-469E-83C0-C938D7BA7FED}" presName="Name19" presStyleLbl="parChTrans1D2" presStyleIdx="1" presStyleCnt="3"/>
      <dgm:spPr/>
      <dgm:t>
        <a:bodyPr/>
        <a:lstStyle/>
        <a:p>
          <a:endParaRPr lang="es-MX"/>
        </a:p>
      </dgm:t>
    </dgm:pt>
    <dgm:pt modelId="{9F3319A6-259A-4FEF-9D59-CCD8CE169EF4}" type="pres">
      <dgm:prSet presAssocID="{D08BEC1D-BBF1-4FE7-84B9-AAD8B76EB314}" presName="Name21" presStyleCnt="0"/>
      <dgm:spPr/>
    </dgm:pt>
    <dgm:pt modelId="{77093F9F-1CD3-4EFC-AEA9-F8B85BD838DE}" type="pres">
      <dgm:prSet presAssocID="{D08BEC1D-BBF1-4FE7-84B9-AAD8B76EB314}" presName="level2Shape" presStyleLbl="node2" presStyleIdx="1" presStyleCnt="3" custLinFactNeighborX="1894" custLinFactNeighborY="99991"/>
      <dgm:spPr/>
      <dgm:t>
        <a:bodyPr/>
        <a:lstStyle/>
        <a:p>
          <a:endParaRPr lang="es-MX"/>
        </a:p>
      </dgm:t>
    </dgm:pt>
    <dgm:pt modelId="{8448EFA8-42D1-4445-B012-66C015B02DC9}" type="pres">
      <dgm:prSet presAssocID="{D08BEC1D-BBF1-4FE7-84B9-AAD8B76EB314}" presName="hierChild3" presStyleCnt="0"/>
      <dgm:spPr/>
    </dgm:pt>
    <dgm:pt modelId="{268415DF-0F56-4E25-A94B-FE3844FD76EE}" type="pres">
      <dgm:prSet presAssocID="{8C07D0EF-2486-40EC-9E62-EE3090785A1A}" presName="Name19" presStyleLbl="parChTrans1D2" presStyleIdx="2" presStyleCnt="3"/>
      <dgm:spPr/>
      <dgm:t>
        <a:bodyPr/>
        <a:lstStyle/>
        <a:p>
          <a:endParaRPr lang="es-MX"/>
        </a:p>
      </dgm:t>
    </dgm:pt>
    <dgm:pt modelId="{3F9FD6EB-C438-4029-A58E-4AE72EA8E32C}" type="pres">
      <dgm:prSet presAssocID="{A5A6FE4F-7744-4998-A0BE-83C1A58C556D}" presName="Name21" presStyleCnt="0"/>
      <dgm:spPr/>
    </dgm:pt>
    <dgm:pt modelId="{A0B2288F-49A9-4A9E-851C-C105CBDF248F}" type="pres">
      <dgm:prSet presAssocID="{A5A6FE4F-7744-4998-A0BE-83C1A58C556D}" presName="level2Shape" presStyleLbl="node2" presStyleIdx="2" presStyleCnt="3" custLinFactNeighborX="-2921" custLinFactNeighborY="93934"/>
      <dgm:spPr/>
      <dgm:t>
        <a:bodyPr/>
        <a:lstStyle/>
        <a:p>
          <a:endParaRPr lang="es-MX"/>
        </a:p>
      </dgm:t>
    </dgm:pt>
    <dgm:pt modelId="{6BB6BC70-98D2-4277-9C05-5703EBAC40B0}" type="pres">
      <dgm:prSet presAssocID="{A5A6FE4F-7744-4998-A0BE-83C1A58C556D}" presName="hierChild3" presStyleCnt="0"/>
      <dgm:spPr/>
    </dgm:pt>
    <dgm:pt modelId="{2D1FA8E7-DF21-43B2-A194-85EA0C2BCFBC}" type="pres">
      <dgm:prSet presAssocID="{7019A85E-93BD-402E-BFF4-C23243D33A6B}" presName="bgShapesFlow" presStyleCnt="0"/>
      <dgm:spPr/>
    </dgm:pt>
  </dgm:ptLst>
  <dgm:cxnLst>
    <dgm:cxn modelId="{EC152358-070B-4B81-85DF-0ECD062B1EB8}" type="presOf" srcId="{8C07D0EF-2486-40EC-9E62-EE3090785A1A}" destId="{268415DF-0F56-4E25-A94B-FE3844FD76EE}" srcOrd="0" destOrd="0" presId="urn:microsoft.com/office/officeart/2005/8/layout/hierarchy6"/>
    <dgm:cxn modelId="{8C52A908-6FCB-4747-A86C-D9563072264D}" type="presOf" srcId="{A5A6FE4F-7744-4998-A0BE-83C1A58C556D}" destId="{A0B2288F-49A9-4A9E-851C-C105CBDF248F}" srcOrd="0" destOrd="0" presId="urn:microsoft.com/office/officeart/2005/8/layout/hierarchy6"/>
    <dgm:cxn modelId="{D0337714-1417-45E8-8241-EE48D5EF1DA2}" srcId="{B4E00AEA-6FE0-47E6-A716-44BE4C2F3231}" destId="{D08BEC1D-BBF1-4FE7-84B9-AAD8B76EB314}" srcOrd="1" destOrd="0" parTransId="{578A4E38-8CBC-469E-83C0-C938D7BA7FED}" sibTransId="{581997D4-7BB3-4601-85AD-B5B619DAC507}"/>
    <dgm:cxn modelId="{421945BB-7D8D-4C8A-891F-52F740CE1710}" type="presOf" srcId="{578A4E38-8CBC-469E-83C0-C938D7BA7FED}" destId="{17AE9C34-2417-4940-B763-CBB77D432E8F}" srcOrd="0" destOrd="0" presId="urn:microsoft.com/office/officeart/2005/8/layout/hierarchy6"/>
    <dgm:cxn modelId="{457A33B4-6A66-4F26-83E9-83F4737B7069}" srcId="{7019A85E-93BD-402E-BFF4-C23243D33A6B}" destId="{B4E00AEA-6FE0-47E6-A716-44BE4C2F3231}" srcOrd="0" destOrd="0" parTransId="{F1089B79-7844-4FA8-9688-DFE89CAA7EB4}" sibTransId="{2E4A0633-1CF1-456D-A2F6-6A6E3EAC0F7C}"/>
    <dgm:cxn modelId="{5EF4E02B-E4DD-4B13-9EC0-A8033E31D598}" type="presOf" srcId="{2C719F9B-A1B3-4E58-B953-EA0B782727B1}" destId="{FAE72821-D909-4B6C-B9FD-CB6A187D51E8}" srcOrd="0" destOrd="0" presId="urn:microsoft.com/office/officeart/2005/8/layout/hierarchy6"/>
    <dgm:cxn modelId="{3D76F6C9-AE55-48C1-95E5-3D15D641AE4A}" type="presOf" srcId="{0997B0C7-63F6-4CD4-B052-29B6E970D943}" destId="{600CE27A-CD51-49E5-9174-A5FE2F4CA4A2}" srcOrd="0" destOrd="0" presId="urn:microsoft.com/office/officeart/2005/8/layout/hierarchy6"/>
    <dgm:cxn modelId="{BA6BC527-A012-4904-9B3D-C947A4155D9A}" type="presOf" srcId="{D08BEC1D-BBF1-4FE7-84B9-AAD8B76EB314}" destId="{77093F9F-1CD3-4EFC-AEA9-F8B85BD838DE}" srcOrd="0" destOrd="0" presId="urn:microsoft.com/office/officeart/2005/8/layout/hierarchy6"/>
    <dgm:cxn modelId="{2F6C7C43-7966-4BBE-A001-37E19FEA8441}" srcId="{B4E00AEA-6FE0-47E6-A716-44BE4C2F3231}" destId="{2C719F9B-A1B3-4E58-B953-EA0B782727B1}" srcOrd="0" destOrd="0" parTransId="{0997B0C7-63F6-4CD4-B052-29B6E970D943}" sibTransId="{B39E0741-1199-45EC-96CC-9A9E8DA78CED}"/>
    <dgm:cxn modelId="{7DD9AD8E-A07B-463D-9D1A-840D51471723}" type="presOf" srcId="{B4E00AEA-6FE0-47E6-A716-44BE4C2F3231}" destId="{1D02A958-34B5-4C09-84E3-F136A2EC62F8}" srcOrd="0" destOrd="0" presId="urn:microsoft.com/office/officeart/2005/8/layout/hierarchy6"/>
    <dgm:cxn modelId="{02556BBE-4789-4ACD-A75D-D92B95BE40D8}" type="presOf" srcId="{7019A85E-93BD-402E-BFF4-C23243D33A6B}" destId="{AE5C4ADC-F96C-49E6-AB06-3E03364CDC90}" srcOrd="0" destOrd="0" presId="urn:microsoft.com/office/officeart/2005/8/layout/hierarchy6"/>
    <dgm:cxn modelId="{8250455B-8737-41A8-96D2-C7D7FECE63FA}" srcId="{B4E00AEA-6FE0-47E6-A716-44BE4C2F3231}" destId="{A5A6FE4F-7744-4998-A0BE-83C1A58C556D}" srcOrd="2" destOrd="0" parTransId="{8C07D0EF-2486-40EC-9E62-EE3090785A1A}" sibTransId="{9B36C95E-E4B1-47DF-84A1-BA902CDCAE45}"/>
    <dgm:cxn modelId="{CACCFCB6-23B7-4B55-BBB1-46CD4F82A11D}" type="presParOf" srcId="{AE5C4ADC-F96C-49E6-AB06-3E03364CDC90}" destId="{07B8DFC3-4509-4B17-BDF0-54054E2D782E}" srcOrd="0" destOrd="0" presId="urn:microsoft.com/office/officeart/2005/8/layout/hierarchy6"/>
    <dgm:cxn modelId="{34DBBA34-D368-4CB0-9F7E-06E670947D6B}" type="presParOf" srcId="{07B8DFC3-4509-4B17-BDF0-54054E2D782E}" destId="{D5B758A6-A835-497E-8B93-53B4ADDCECD0}" srcOrd="0" destOrd="0" presId="urn:microsoft.com/office/officeart/2005/8/layout/hierarchy6"/>
    <dgm:cxn modelId="{D58FCE12-9C68-4EB4-B141-0E68584FFF62}" type="presParOf" srcId="{D5B758A6-A835-497E-8B93-53B4ADDCECD0}" destId="{E754B68F-CAA3-4B34-A0C6-46706FDEE701}" srcOrd="0" destOrd="0" presId="urn:microsoft.com/office/officeart/2005/8/layout/hierarchy6"/>
    <dgm:cxn modelId="{38702FC6-9F62-406E-AF33-CF20E1CD5C93}" type="presParOf" srcId="{E754B68F-CAA3-4B34-A0C6-46706FDEE701}" destId="{1D02A958-34B5-4C09-84E3-F136A2EC62F8}" srcOrd="0" destOrd="0" presId="urn:microsoft.com/office/officeart/2005/8/layout/hierarchy6"/>
    <dgm:cxn modelId="{66EFCB28-C05F-47EF-B95D-7BDBAEE37A3A}" type="presParOf" srcId="{E754B68F-CAA3-4B34-A0C6-46706FDEE701}" destId="{C322E901-8F54-4B84-ACF3-4D8197E0A941}" srcOrd="1" destOrd="0" presId="urn:microsoft.com/office/officeart/2005/8/layout/hierarchy6"/>
    <dgm:cxn modelId="{4EF64CEC-5D6D-4819-ADFF-760EADB2F3C2}" type="presParOf" srcId="{C322E901-8F54-4B84-ACF3-4D8197E0A941}" destId="{600CE27A-CD51-49E5-9174-A5FE2F4CA4A2}" srcOrd="0" destOrd="0" presId="urn:microsoft.com/office/officeart/2005/8/layout/hierarchy6"/>
    <dgm:cxn modelId="{5EC8577D-F75F-4A36-BAF5-9A56AE9B9932}" type="presParOf" srcId="{C322E901-8F54-4B84-ACF3-4D8197E0A941}" destId="{51BA2D1C-2DBD-477A-A721-960C4F2E394E}" srcOrd="1" destOrd="0" presId="urn:microsoft.com/office/officeart/2005/8/layout/hierarchy6"/>
    <dgm:cxn modelId="{8F2833F8-486C-427E-9AC0-49A7C2BA40AD}" type="presParOf" srcId="{51BA2D1C-2DBD-477A-A721-960C4F2E394E}" destId="{FAE72821-D909-4B6C-B9FD-CB6A187D51E8}" srcOrd="0" destOrd="0" presId="urn:microsoft.com/office/officeart/2005/8/layout/hierarchy6"/>
    <dgm:cxn modelId="{8F45F60F-43A3-456D-A760-5989745332BA}" type="presParOf" srcId="{51BA2D1C-2DBD-477A-A721-960C4F2E394E}" destId="{233D5839-B69C-4383-A01E-A6315BF07C61}" srcOrd="1" destOrd="0" presId="urn:microsoft.com/office/officeart/2005/8/layout/hierarchy6"/>
    <dgm:cxn modelId="{F2A5B995-A2F7-4D86-AA7D-77F063070004}" type="presParOf" srcId="{C322E901-8F54-4B84-ACF3-4D8197E0A941}" destId="{17AE9C34-2417-4940-B763-CBB77D432E8F}" srcOrd="2" destOrd="0" presId="urn:microsoft.com/office/officeart/2005/8/layout/hierarchy6"/>
    <dgm:cxn modelId="{0207894C-9536-444A-9A04-A7DB20E8ADDD}" type="presParOf" srcId="{C322E901-8F54-4B84-ACF3-4D8197E0A941}" destId="{9F3319A6-259A-4FEF-9D59-CCD8CE169EF4}" srcOrd="3" destOrd="0" presId="urn:microsoft.com/office/officeart/2005/8/layout/hierarchy6"/>
    <dgm:cxn modelId="{3438763C-2A6F-43C5-ABED-315FD2C74071}" type="presParOf" srcId="{9F3319A6-259A-4FEF-9D59-CCD8CE169EF4}" destId="{77093F9F-1CD3-4EFC-AEA9-F8B85BD838DE}" srcOrd="0" destOrd="0" presId="urn:microsoft.com/office/officeart/2005/8/layout/hierarchy6"/>
    <dgm:cxn modelId="{3F913E05-91D3-4D9B-85C7-A5F97827E46E}" type="presParOf" srcId="{9F3319A6-259A-4FEF-9D59-CCD8CE169EF4}" destId="{8448EFA8-42D1-4445-B012-66C015B02DC9}" srcOrd="1" destOrd="0" presId="urn:microsoft.com/office/officeart/2005/8/layout/hierarchy6"/>
    <dgm:cxn modelId="{AB25295A-88DB-4D73-BCF8-4CB5D974F33D}" type="presParOf" srcId="{C322E901-8F54-4B84-ACF3-4D8197E0A941}" destId="{268415DF-0F56-4E25-A94B-FE3844FD76EE}" srcOrd="4" destOrd="0" presId="urn:microsoft.com/office/officeart/2005/8/layout/hierarchy6"/>
    <dgm:cxn modelId="{F6A69FF5-3217-4CC4-AF68-46204A673617}" type="presParOf" srcId="{C322E901-8F54-4B84-ACF3-4D8197E0A941}" destId="{3F9FD6EB-C438-4029-A58E-4AE72EA8E32C}" srcOrd="5" destOrd="0" presId="urn:microsoft.com/office/officeart/2005/8/layout/hierarchy6"/>
    <dgm:cxn modelId="{6B04493D-65FC-44F2-8DBA-512382814CEB}" type="presParOf" srcId="{3F9FD6EB-C438-4029-A58E-4AE72EA8E32C}" destId="{A0B2288F-49A9-4A9E-851C-C105CBDF248F}" srcOrd="0" destOrd="0" presId="urn:microsoft.com/office/officeart/2005/8/layout/hierarchy6"/>
    <dgm:cxn modelId="{49A5B0FF-DB2E-4E53-BF1D-044EF2B6AD47}" type="presParOf" srcId="{3F9FD6EB-C438-4029-A58E-4AE72EA8E32C}" destId="{6BB6BC70-98D2-4277-9C05-5703EBAC40B0}" srcOrd="1" destOrd="0" presId="urn:microsoft.com/office/officeart/2005/8/layout/hierarchy6"/>
    <dgm:cxn modelId="{11D5978D-C82F-4E52-9B3D-9A828AB902EE}" type="presParOf" srcId="{AE5C4ADC-F96C-49E6-AB06-3E03364CDC90}" destId="{2D1FA8E7-DF21-43B2-A194-85EA0C2BCFBC}" srcOrd="1" destOrd="0" presId="urn:microsoft.com/office/officeart/2005/8/layout/hierarchy6"/>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52913D5A-CA54-45FE-B683-5012E0F9C417}" type="doc">
      <dgm:prSet loTypeId="urn:microsoft.com/office/officeart/2005/8/layout/hProcess9" loCatId="process" qsTypeId="urn:microsoft.com/office/officeart/2005/8/quickstyle/3d9" qsCatId="3D" csTypeId="urn:microsoft.com/office/officeart/2005/8/colors/accent2_2" csCatId="accent2" phldr="1"/>
      <dgm:spPr/>
    </dgm:pt>
    <dgm:pt modelId="{8A8A130C-02FB-42DD-B9C2-85A9180D8B52}">
      <dgm:prSet phldrT="[Texto]"/>
      <dgm:spPr/>
      <dgm:t>
        <a:bodyPr/>
        <a:lstStyle/>
        <a:p>
          <a:r>
            <a:rPr lang="es-MX" dirty="0" smtClean="0"/>
            <a:t>Recurso de reclamación </a:t>
          </a:r>
          <a:endParaRPr lang="es-MX" dirty="0"/>
        </a:p>
      </dgm:t>
    </dgm:pt>
    <dgm:pt modelId="{D6CA6F68-F556-4FA3-81BD-8AF848AA83DC}" type="parTrans" cxnId="{C285AF25-B4C8-4E2F-A941-41CFE266BFF0}">
      <dgm:prSet/>
      <dgm:spPr/>
      <dgm:t>
        <a:bodyPr/>
        <a:lstStyle/>
        <a:p>
          <a:endParaRPr lang="es-MX"/>
        </a:p>
      </dgm:t>
    </dgm:pt>
    <dgm:pt modelId="{A1F108F9-8330-471F-BCA5-F82B174067A9}" type="sibTrans" cxnId="{C285AF25-B4C8-4E2F-A941-41CFE266BFF0}">
      <dgm:prSet/>
      <dgm:spPr/>
      <dgm:t>
        <a:bodyPr/>
        <a:lstStyle/>
        <a:p>
          <a:endParaRPr lang="es-MX"/>
        </a:p>
      </dgm:t>
    </dgm:pt>
    <dgm:pt modelId="{FFED7EBF-BE8A-40CE-98C0-F4682CE5B9C6}">
      <dgm:prSet phldrT="[Texto]"/>
      <dgm:spPr/>
      <dgm:t>
        <a:bodyPr/>
        <a:lstStyle/>
        <a:p>
          <a:r>
            <a:rPr lang="es-MX" dirty="0" smtClean="0"/>
            <a:t>VS</a:t>
          </a:r>
          <a:endParaRPr lang="es-MX" dirty="0"/>
        </a:p>
      </dgm:t>
    </dgm:pt>
    <dgm:pt modelId="{07540528-556F-44B0-9047-D634C57AE2A2}" type="parTrans" cxnId="{1E734DAF-4407-4C02-A9DF-648015BC5B22}">
      <dgm:prSet/>
      <dgm:spPr/>
      <dgm:t>
        <a:bodyPr/>
        <a:lstStyle/>
        <a:p>
          <a:endParaRPr lang="es-MX"/>
        </a:p>
      </dgm:t>
    </dgm:pt>
    <dgm:pt modelId="{EA8404DD-D0F4-492F-B397-122CD6B0615C}" type="sibTrans" cxnId="{1E734DAF-4407-4C02-A9DF-648015BC5B22}">
      <dgm:prSet/>
      <dgm:spPr/>
      <dgm:t>
        <a:bodyPr/>
        <a:lstStyle/>
        <a:p>
          <a:endParaRPr lang="es-MX"/>
        </a:p>
      </dgm:t>
    </dgm:pt>
    <dgm:pt modelId="{AFAEE8E3-EC6E-445A-BB22-CCF90E997CAA}">
      <dgm:prSet phldrT="[Texto]"/>
      <dgm:spPr/>
      <dgm:t>
        <a:bodyPr/>
        <a:lstStyle/>
        <a:p>
          <a:r>
            <a:rPr kumimoji="0" lang="es-ES" b="0" i="0" u="none" strike="noStrike" cap="none" normalizeH="0" baseline="0" dirty="0" smtClean="0">
              <a:ln>
                <a:noFill/>
              </a:ln>
              <a:solidFill>
                <a:schemeClr val="tx1"/>
              </a:solidFill>
              <a:effectLst/>
              <a:latin typeface="Arial" charset="0"/>
            </a:rPr>
            <a:t>Vs actos realizados antes de la instrucción</a:t>
          </a:r>
          <a:endParaRPr lang="es-MX" dirty="0"/>
        </a:p>
      </dgm:t>
    </dgm:pt>
    <dgm:pt modelId="{77278187-59FE-4A9F-95F9-3A91526D2FF7}" type="parTrans" cxnId="{14AD5EE0-5619-4831-B7C4-283152193694}">
      <dgm:prSet/>
      <dgm:spPr/>
      <dgm:t>
        <a:bodyPr/>
        <a:lstStyle/>
        <a:p>
          <a:endParaRPr lang="es-MX"/>
        </a:p>
      </dgm:t>
    </dgm:pt>
    <dgm:pt modelId="{04FEC063-59B7-4B57-BE09-15E5B63D8065}" type="sibTrans" cxnId="{14AD5EE0-5619-4831-B7C4-283152193694}">
      <dgm:prSet/>
      <dgm:spPr/>
      <dgm:t>
        <a:bodyPr/>
        <a:lstStyle/>
        <a:p>
          <a:endParaRPr lang="es-MX"/>
        </a:p>
      </dgm:t>
    </dgm:pt>
    <dgm:pt modelId="{2949204C-6591-4568-8285-2D3734991BE9}" type="pres">
      <dgm:prSet presAssocID="{52913D5A-CA54-45FE-B683-5012E0F9C417}" presName="CompostProcess" presStyleCnt="0">
        <dgm:presLayoutVars>
          <dgm:dir/>
          <dgm:resizeHandles val="exact"/>
        </dgm:presLayoutVars>
      </dgm:prSet>
      <dgm:spPr/>
    </dgm:pt>
    <dgm:pt modelId="{5F9B4366-F286-4684-B483-B750A1DAA2F8}" type="pres">
      <dgm:prSet presAssocID="{52913D5A-CA54-45FE-B683-5012E0F9C417}" presName="arrow" presStyleLbl="bgShp" presStyleIdx="0" presStyleCnt="1"/>
      <dgm:spPr/>
    </dgm:pt>
    <dgm:pt modelId="{8BE35621-12F2-4431-AAF0-AC52E7F7DC08}" type="pres">
      <dgm:prSet presAssocID="{52913D5A-CA54-45FE-B683-5012E0F9C417}" presName="linearProcess" presStyleCnt="0"/>
      <dgm:spPr/>
    </dgm:pt>
    <dgm:pt modelId="{6BDD7D14-CFB5-47E5-8DDF-4E04CDE05DD2}" type="pres">
      <dgm:prSet presAssocID="{8A8A130C-02FB-42DD-B9C2-85A9180D8B52}" presName="textNode" presStyleLbl="node1" presStyleIdx="0" presStyleCnt="3">
        <dgm:presLayoutVars>
          <dgm:bulletEnabled val="1"/>
        </dgm:presLayoutVars>
      </dgm:prSet>
      <dgm:spPr/>
      <dgm:t>
        <a:bodyPr/>
        <a:lstStyle/>
        <a:p>
          <a:endParaRPr lang="es-MX"/>
        </a:p>
      </dgm:t>
    </dgm:pt>
    <dgm:pt modelId="{48F2EE7B-8AE2-47BB-AD3D-83873BD3CE77}" type="pres">
      <dgm:prSet presAssocID="{A1F108F9-8330-471F-BCA5-F82B174067A9}" presName="sibTrans" presStyleCnt="0"/>
      <dgm:spPr/>
    </dgm:pt>
    <dgm:pt modelId="{D68D4165-45ED-4F55-91D5-5F0D9A0108AF}" type="pres">
      <dgm:prSet presAssocID="{FFED7EBF-BE8A-40CE-98C0-F4682CE5B9C6}" presName="textNode" presStyleLbl="node1" presStyleIdx="1" presStyleCnt="3">
        <dgm:presLayoutVars>
          <dgm:bulletEnabled val="1"/>
        </dgm:presLayoutVars>
      </dgm:prSet>
      <dgm:spPr/>
      <dgm:t>
        <a:bodyPr/>
        <a:lstStyle/>
        <a:p>
          <a:endParaRPr lang="es-MX"/>
        </a:p>
      </dgm:t>
    </dgm:pt>
    <dgm:pt modelId="{CC3CADAD-654D-4657-A698-96A4CF549015}" type="pres">
      <dgm:prSet presAssocID="{EA8404DD-D0F4-492F-B397-122CD6B0615C}" presName="sibTrans" presStyleCnt="0"/>
      <dgm:spPr/>
    </dgm:pt>
    <dgm:pt modelId="{7EE1CC1E-290F-424C-BE95-DBF28D0C8C8C}" type="pres">
      <dgm:prSet presAssocID="{AFAEE8E3-EC6E-445A-BB22-CCF90E997CAA}" presName="textNode" presStyleLbl="node1" presStyleIdx="2" presStyleCnt="3">
        <dgm:presLayoutVars>
          <dgm:bulletEnabled val="1"/>
        </dgm:presLayoutVars>
      </dgm:prSet>
      <dgm:spPr/>
      <dgm:t>
        <a:bodyPr/>
        <a:lstStyle/>
        <a:p>
          <a:endParaRPr lang="es-MX"/>
        </a:p>
      </dgm:t>
    </dgm:pt>
  </dgm:ptLst>
  <dgm:cxnLst>
    <dgm:cxn modelId="{5E9351C7-8620-4175-B984-7D9DC5440B06}" type="presOf" srcId="{AFAEE8E3-EC6E-445A-BB22-CCF90E997CAA}" destId="{7EE1CC1E-290F-424C-BE95-DBF28D0C8C8C}" srcOrd="0" destOrd="0" presId="urn:microsoft.com/office/officeart/2005/8/layout/hProcess9"/>
    <dgm:cxn modelId="{14AD5EE0-5619-4831-B7C4-283152193694}" srcId="{52913D5A-CA54-45FE-B683-5012E0F9C417}" destId="{AFAEE8E3-EC6E-445A-BB22-CCF90E997CAA}" srcOrd="2" destOrd="0" parTransId="{77278187-59FE-4A9F-95F9-3A91526D2FF7}" sibTransId="{04FEC063-59B7-4B57-BE09-15E5B63D8065}"/>
    <dgm:cxn modelId="{C285AF25-B4C8-4E2F-A941-41CFE266BFF0}" srcId="{52913D5A-CA54-45FE-B683-5012E0F9C417}" destId="{8A8A130C-02FB-42DD-B9C2-85A9180D8B52}" srcOrd="0" destOrd="0" parTransId="{D6CA6F68-F556-4FA3-81BD-8AF848AA83DC}" sibTransId="{A1F108F9-8330-471F-BCA5-F82B174067A9}"/>
    <dgm:cxn modelId="{F8023847-696C-476C-9D13-19E9EF5F8F10}" type="presOf" srcId="{52913D5A-CA54-45FE-B683-5012E0F9C417}" destId="{2949204C-6591-4568-8285-2D3734991BE9}" srcOrd="0" destOrd="0" presId="urn:microsoft.com/office/officeart/2005/8/layout/hProcess9"/>
    <dgm:cxn modelId="{63246180-14BA-48BC-B8F9-BDFFAED5FB9B}" type="presOf" srcId="{FFED7EBF-BE8A-40CE-98C0-F4682CE5B9C6}" destId="{D68D4165-45ED-4F55-91D5-5F0D9A0108AF}" srcOrd="0" destOrd="0" presId="urn:microsoft.com/office/officeart/2005/8/layout/hProcess9"/>
    <dgm:cxn modelId="{1E734DAF-4407-4C02-A9DF-648015BC5B22}" srcId="{52913D5A-CA54-45FE-B683-5012E0F9C417}" destId="{FFED7EBF-BE8A-40CE-98C0-F4682CE5B9C6}" srcOrd="1" destOrd="0" parTransId="{07540528-556F-44B0-9047-D634C57AE2A2}" sibTransId="{EA8404DD-D0F4-492F-B397-122CD6B0615C}"/>
    <dgm:cxn modelId="{3571B069-0B0A-4398-959D-A751AE9F1636}" type="presOf" srcId="{8A8A130C-02FB-42DD-B9C2-85A9180D8B52}" destId="{6BDD7D14-CFB5-47E5-8DDF-4E04CDE05DD2}" srcOrd="0" destOrd="0" presId="urn:microsoft.com/office/officeart/2005/8/layout/hProcess9"/>
    <dgm:cxn modelId="{C0FE5C2E-9591-422C-B45B-D7D7A78AFCB8}" type="presParOf" srcId="{2949204C-6591-4568-8285-2D3734991BE9}" destId="{5F9B4366-F286-4684-B483-B750A1DAA2F8}" srcOrd="0" destOrd="0" presId="urn:microsoft.com/office/officeart/2005/8/layout/hProcess9"/>
    <dgm:cxn modelId="{982A02A8-6AB9-4E80-B897-229C7E208EED}" type="presParOf" srcId="{2949204C-6591-4568-8285-2D3734991BE9}" destId="{8BE35621-12F2-4431-AAF0-AC52E7F7DC08}" srcOrd="1" destOrd="0" presId="urn:microsoft.com/office/officeart/2005/8/layout/hProcess9"/>
    <dgm:cxn modelId="{78BE1913-3150-43CD-8C41-AE39C0160B6F}" type="presParOf" srcId="{8BE35621-12F2-4431-AAF0-AC52E7F7DC08}" destId="{6BDD7D14-CFB5-47E5-8DDF-4E04CDE05DD2}" srcOrd="0" destOrd="0" presId="urn:microsoft.com/office/officeart/2005/8/layout/hProcess9"/>
    <dgm:cxn modelId="{4C718B4B-4D7A-44AB-AD44-57D62818DF46}" type="presParOf" srcId="{8BE35621-12F2-4431-AAF0-AC52E7F7DC08}" destId="{48F2EE7B-8AE2-47BB-AD3D-83873BD3CE77}" srcOrd="1" destOrd="0" presId="urn:microsoft.com/office/officeart/2005/8/layout/hProcess9"/>
    <dgm:cxn modelId="{724F211C-65BD-406D-B63A-CD7DD9632FA3}" type="presParOf" srcId="{8BE35621-12F2-4431-AAF0-AC52E7F7DC08}" destId="{D68D4165-45ED-4F55-91D5-5F0D9A0108AF}" srcOrd="2" destOrd="0" presId="urn:microsoft.com/office/officeart/2005/8/layout/hProcess9"/>
    <dgm:cxn modelId="{25BAE2B1-1CAE-4849-832D-E2F49CD02E90}" type="presParOf" srcId="{8BE35621-12F2-4431-AAF0-AC52E7F7DC08}" destId="{CC3CADAD-654D-4657-A698-96A4CF549015}" srcOrd="3" destOrd="0" presId="urn:microsoft.com/office/officeart/2005/8/layout/hProcess9"/>
    <dgm:cxn modelId="{B81347A2-087A-4D5A-A23E-F264962EED8E}" type="presParOf" srcId="{8BE35621-12F2-4431-AAF0-AC52E7F7DC08}" destId="{7EE1CC1E-290F-424C-BE95-DBF28D0C8C8C}" srcOrd="4" destOrd="0" presId="urn:microsoft.com/office/officeart/2005/8/layout/hProcess9"/>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52913D5A-CA54-45FE-B683-5012E0F9C417}" type="doc">
      <dgm:prSet loTypeId="urn:microsoft.com/office/officeart/2005/8/layout/hProcess9" loCatId="process" qsTypeId="urn:microsoft.com/office/officeart/2005/8/quickstyle/3d9" qsCatId="3D" csTypeId="urn:microsoft.com/office/officeart/2005/8/colors/accent2_2" csCatId="accent2" phldr="1"/>
      <dgm:spPr/>
    </dgm:pt>
    <dgm:pt modelId="{8A8A130C-02FB-42DD-B9C2-85A9180D8B52}">
      <dgm:prSet phldrT="[Texto]"/>
      <dgm:spPr/>
      <dgm:t>
        <a:bodyPr/>
        <a:lstStyle/>
        <a:p>
          <a:r>
            <a:rPr lang="es-MX" dirty="0" smtClean="0"/>
            <a:t>Recurso de reclamación </a:t>
          </a:r>
          <a:endParaRPr lang="es-MX" dirty="0"/>
        </a:p>
      </dgm:t>
    </dgm:pt>
    <dgm:pt modelId="{D6CA6F68-F556-4FA3-81BD-8AF848AA83DC}" type="parTrans" cxnId="{C285AF25-B4C8-4E2F-A941-41CFE266BFF0}">
      <dgm:prSet/>
      <dgm:spPr/>
      <dgm:t>
        <a:bodyPr/>
        <a:lstStyle/>
        <a:p>
          <a:endParaRPr lang="es-MX"/>
        </a:p>
      </dgm:t>
    </dgm:pt>
    <dgm:pt modelId="{A1F108F9-8330-471F-BCA5-F82B174067A9}" type="sibTrans" cxnId="{C285AF25-B4C8-4E2F-A941-41CFE266BFF0}">
      <dgm:prSet/>
      <dgm:spPr/>
      <dgm:t>
        <a:bodyPr/>
        <a:lstStyle/>
        <a:p>
          <a:endParaRPr lang="es-MX"/>
        </a:p>
      </dgm:t>
    </dgm:pt>
    <dgm:pt modelId="{FFED7EBF-BE8A-40CE-98C0-F4682CE5B9C6}">
      <dgm:prSet phldrT="[Texto]"/>
      <dgm:spPr/>
      <dgm:t>
        <a:bodyPr/>
        <a:lstStyle/>
        <a:p>
          <a:r>
            <a:rPr lang="es-MX" dirty="0" smtClean="0"/>
            <a:t>VS</a:t>
          </a:r>
          <a:endParaRPr lang="es-MX" dirty="0"/>
        </a:p>
      </dgm:t>
    </dgm:pt>
    <dgm:pt modelId="{07540528-556F-44B0-9047-D634C57AE2A2}" type="parTrans" cxnId="{1E734DAF-4407-4C02-A9DF-648015BC5B22}">
      <dgm:prSet/>
      <dgm:spPr/>
      <dgm:t>
        <a:bodyPr/>
        <a:lstStyle/>
        <a:p>
          <a:endParaRPr lang="es-MX"/>
        </a:p>
      </dgm:t>
    </dgm:pt>
    <dgm:pt modelId="{EA8404DD-D0F4-492F-B397-122CD6B0615C}" type="sibTrans" cxnId="{1E734DAF-4407-4C02-A9DF-648015BC5B22}">
      <dgm:prSet/>
      <dgm:spPr/>
      <dgm:t>
        <a:bodyPr/>
        <a:lstStyle/>
        <a:p>
          <a:endParaRPr lang="es-MX"/>
        </a:p>
      </dgm:t>
    </dgm:pt>
    <dgm:pt modelId="{AFAEE8E3-EC6E-445A-BB22-CCF90E997CAA}">
      <dgm:prSet phldrT="[Texto]"/>
      <dgm:spPr/>
      <dgm:t>
        <a:bodyPr/>
        <a:lstStyle/>
        <a:p>
          <a:r>
            <a:rPr kumimoji="0" lang="es-ES" b="0" i="0" u="none" strike="noStrike" cap="none" normalizeH="0" baseline="0" dirty="0" smtClean="0">
              <a:ln>
                <a:noFill/>
              </a:ln>
              <a:solidFill>
                <a:schemeClr val="tx1"/>
              </a:solidFill>
              <a:effectLst/>
              <a:latin typeface="Arial" charset="0"/>
            </a:rPr>
            <a:t>Vs actos realizados antes de la instrucción</a:t>
          </a:r>
          <a:endParaRPr lang="es-MX" dirty="0"/>
        </a:p>
      </dgm:t>
    </dgm:pt>
    <dgm:pt modelId="{77278187-59FE-4A9F-95F9-3A91526D2FF7}" type="parTrans" cxnId="{14AD5EE0-5619-4831-B7C4-283152193694}">
      <dgm:prSet/>
      <dgm:spPr/>
      <dgm:t>
        <a:bodyPr/>
        <a:lstStyle/>
        <a:p>
          <a:endParaRPr lang="es-MX"/>
        </a:p>
      </dgm:t>
    </dgm:pt>
    <dgm:pt modelId="{04FEC063-59B7-4B57-BE09-15E5B63D8065}" type="sibTrans" cxnId="{14AD5EE0-5619-4831-B7C4-283152193694}">
      <dgm:prSet/>
      <dgm:spPr/>
      <dgm:t>
        <a:bodyPr/>
        <a:lstStyle/>
        <a:p>
          <a:endParaRPr lang="es-MX"/>
        </a:p>
      </dgm:t>
    </dgm:pt>
    <dgm:pt modelId="{2949204C-6591-4568-8285-2D3734991BE9}" type="pres">
      <dgm:prSet presAssocID="{52913D5A-CA54-45FE-B683-5012E0F9C417}" presName="CompostProcess" presStyleCnt="0">
        <dgm:presLayoutVars>
          <dgm:dir/>
          <dgm:resizeHandles val="exact"/>
        </dgm:presLayoutVars>
      </dgm:prSet>
      <dgm:spPr/>
    </dgm:pt>
    <dgm:pt modelId="{5F9B4366-F286-4684-B483-B750A1DAA2F8}" type="pres">
      <dgm:prSet presAssocID="{52913D5A-CA54-45FE-B683-5012E0F9C417}" presName="arrow" presStyleLbl="bgShp" presStyleIdx="0" presStyleCnt="1"/>
      <dgm:spPr/>
    </dgm:pt>
    <dgm:pt modelId="{8BE35621-12F2-4431-AAF0-AC52E7F7DC08}" type="pres">
      <dgm:prSet presAssocID="{52913D5A-CA54-45FE-B683-5012E0F9C417}" presName="linearProcess" presStyleCnt="0"/>
      <dgm:spPr/>
    </dgm:pt>
    <dgm:pt modelId="{6BDD7D14-CFB5-47E5-8DDF-4E04CDE05DD2}" type="pres">
      <dgm:prSet presAssocID="{8A8A130C-02FB-42DD-B9C2-85A9180D8B52}" presName="textNode" presStyleLbl="node1" presStyleIdx="0" presStyleCnt="3">
        <dgm:presLayoutVars>
          <dgm:bulletEnabled val="1"/>
        </dgm:presLayoutVars>
      </dgm:prSet>
      <dgm:spPr/>
      <dgm:t>
        <a:bodyPr/>
        <a:lstStyle/>
        <a:p>
          <a:endParaRPr lang="es-MX"/>
        </a:p>
      </dgm:t>
    </dgm:pt>
    <dgm:pt modelId="{48F2EE7B-8AE2-47BB-AD3D-83873BD3CE77}" type="pres">
      <dgm:prSet presAssocID="{A1F108F9-8330-471F-BCA5-F82B174067A9}" presName="sibTrans" presStyleCnt="0"/>
      <dgm:spPr/>
    </dgm:pt>
    <dgm:pt modelId="{D68D4165-45ED-4F55-91D5-5F0D9A0108AF}" type="pres">
      <dgm:prSet presAssocID="{FFED7EBF-BE8A-40CE-98C0-F4682CE5B9C6}" presName="textNode" presStyleLbl="node1" presStyleIdx="1" presStyleCnt="3">
        <dgm:presLayoutVars>
          <dgm:bulletEnabled val="1"/>
        </dgm:presLayoutVars>
      </dgm:prSet>
      <dgm:spPr/>
      <dgm:t>
        <a:bodyPr/>
        <a:lstStyle/>
        <a:p>
          <a:endParaRPr lang="es-MX"/>
        </a:p>
      </dgm:t>
    </dgm:pt>
    <dgm:pt modelId="{CC3CADAD-654D-4657-A698-96A4CF549015}" type="pres">
      <dgm:prSet presAssocID="{EA8404DD-D0F4-492F-B397-122CD6B0615C}" presName="sibTrans" presStyleCnt="0"/>
      <dgm:spPr/>
    </dgm:pt>
    <dgm:pt modelId="{7EE1CC1E-290F-424C-BE95-DBF28D0C8C8C}" type="pres">
      <dgm:prSet presAssocID="{AFAEE8E3-EC6E-445A-BB22-CCF90E997CAA}" presName="textNode" presStyleLbl="node1" presStyleIdx="2" presStyleCnt="3">
        <dgm:presLayoutVars>
          <dgm:bulletEnabled val="1"/>
        </dgm:presLayoutVars>
      </dgm:prSet>
      <dgm:spPr/>
      <dgm:t>
        <a:bodyPr/>
        <a:lstStyle/>
        <a:p>
          <a:endParaRPr lang="es-MX"/>
        </a:p>
      </dgm:t>
    </dgm:pt>
  </dgm:ptLst>
  <dgm:cxnLst>
    <dgm:cxn modelId="{CB80F07A-BBB3-4365-9314-29B819408A87}" type="presOf" srcId="{FFED7EBF-BE8A-40CE-98C0-F4682CE5B9C6}" destId="{D68D4165-45ED-4F55-91D5-5F0D9A0108AF}" srcOrd="0" destOrd="0" presId="urn:microsoft.com/office/officeart/2005/8/layout/hProcess9"/>
    <dgm:cxn modelId="{14AD5EE0-5619-4831-B7C4-283152193694}" srcId="{52913D5A-CA54-45FE-B683-5012E0F9C417}" destId="{AFAEE8E3-EC6E-445A-BB22-CCF90E997CAA}" srcOrd="2" destOrd="0" parTransId="{77278187-59FE-4A9F-95F9-3A91526D2FF7}" sibTransId="{04FEC063-59B7-4B57-BE09-15E5B63D8065}"/>
    <dgm:cxn modelId="{C285AF25-B4C8-4E2F-A941-41CFE266BFF0}" srcId="{52913D5A-CA54-45FE-B683-5012E0F9C417}" destId="{8A8A130C-02FB-42DD-B9C2-85A9180D8B52}" srcOrd="0" destOrd="0" parTransId="{D6CA6F68-F556-4FA3-81BD-8AF848AA83DC}" sibTransId="{A1F108F9-8330-471F-BCA5-F82B174067A9}"/>
    <dgm:cxn modelId="{7BC1A9BE-A73F-4B3F-B1B0-9F7F766C5061}" type="presOf" srcId="{52913D5A-CA54-45FE-B683-5012E0F9C417}" destId="{2949204C-6591-4568-8285-2D3734991BE9}" srcOrd="0" destOrd="0" presId="urn:microsoft.com/office/officeart/2005/8/layout/hProcess9"/>
    <dgm:cxn modelId="{78E59975-8B8F-49A5-88C4-FAE60B233B4C}" type="presOf" srcId="{AFAEE8E3-EC6E-445A-BB22-CCF90E997CAA}" destId="{7EE1CC1E-290F-424C-BE95-DBF28D0C8C8C}" srcOrd="0" destOrd="0" presId="urn:microsoft.com/office/officeart/2005/8/layout/hProcess9"/>
    <dgm:cxn modelId="{3A77EF85-FFCB-48CD-A4A6-BCA93021DE52}" type="presOf" srcId="{8A8A130C-02FB-42DD-B9C2-85A9180D8B52}" destId="{6BDD7D14-CFB5-47E5-8DDF-4E04CDE05DD2}" srcOrd="0" destOrd="0" presId="urn:microsoft.com/office/officeart/2005/8/layout/hProcess9"/>
    <dgm:cxn modelId="{1E734DAF-4407-4C02-A9DF-648015BC5B22}" srcId="{52913D5A-CA54-45FE-B683-5012E0F9C417}" destId="{FFED7EBF-BE8A-40CE-98C0-F4682CE5B9C6}" srcOrd="1" destOrd="0" parTransId="{07540528-556F-44B0-9047-D634C57AE2A2}" sibTransId="{EA8404DD-D0F4-492F-B397-122CD6B0615C}"/>
    <dgm:cxn modelId="{EA5FD0AB-8326-49B2-8A65-B603FA6911E6}" type="presParOf" srcId="{2949204C-6591-4568-8285-2D3734991BE9}" destId="{5F9B4366-F286-4684-B483-B750A1DAA2F8}" srcOrd="0" destOrd="0" presId="urn:microsoft.com/office/officeart/2005/8/layout/hProcess9"/>
    <dgm:cxn modelId="{3C070921-ECD7-47AC-99FC-F94DF2AC93BF}" type="presParOf" srcId="{2949204C-6591-4568-8285-2D3734991BE9}" destId="{8BE35621-12F2-4431-AAF0-AC52E7F7DC08}" srcOrd="1" destOrd="0" presId="urn:microsoft.com/office/officeart/2005/8/layout/hProcess9"/>
    <dgm:cxn modelId="{A618CF42-4759-4A3F-9FD5-C54601EBB10C}" type="presParOf" srcId="{8BE35621-12F2-4431-AAF0-AC52E7F7DC08}" destId="{6BDD7D14-CFB5-47E5-8DDF-4E04CDE05DD2}" srcOrd="0" destOrd="0" presId="urn:microsoft.com/office/officeart/2005/8/layout/hProcess9"/>
    <dgm:cxn modelId="{51AC0981-06E0-4723-80C6-79A94D207A7C}" type="presParOf" srcId="{8BE35621-12F2-4431-AAF0-AC52E7F7DC08}" destId="{48F2EE7B-8AE2-47BB-AD3D-83873BD3CE77}" srcOrd="1" destOrd="0" presId="urn:microsoft.com/office/officeart/2005/8/layout/hProcess9"/>
    <dgm:cxn modelId="{AF76CF99-AEA5-423F-A5E2-431651C5EE6F}" type="presParOf" srcId="{8BE35621-12F2-4431-AAF0-AC52E7F7DC08}" destId="{D68D4165-45ED-4F55-91D5-5F0D9A0108AF}" srcOrd="2" destOrd="0" presId="urn:microsoft.com/office/officeart/2005/8/layout/hProcess9"/>
    <dgm:cxn modelId="{9CA68B3A-56CC-468B-BF62-DBE0883DA672}" type="presParOf" srcId="{8BE35621-12F2-4431-AAF0-AC52E7F7DC08}" destId="{CC3CADAD-654D-4657-A698-96A4CF549015}" srcOrd="3" destOrd="0" presId="urn:microsoft.com/office/officeart/2005/8/layout/hProcess9"/>
    <dgm:cxn modelId="{BC9F7E5D-22BB-4E49-BD85-0244141DA301}" type="presParOf" srcId="{8BE35621-12F2-4431-AAF0-AC52E7F7DC08}" destId="{7EE1CC1E-290F-424C-BE95-DBF28D0C8C8C}" srcOrd="4" destOrd="0" presId="urn:microsoft.com/office/officeart/2005/8/layout/hProcess9"/>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52913D5A-CA54-45FE-B683-5012E0F9C417}" type="doc">
      <dgm:prSet loTypeId="urn:microsoft.com/office/officeart/2005/8/layout/hProcess9" loCatId="process" qsTypeId="urn:microsoft.com/office/officeart/2005/8/quickstyle/3d9" qsCatId="3D" csTypeId="urn:microsoft.com/office/officeart/2005/8/colors/accent2_2" csCatId="accent2" phldr="1"/>
      <dgm:spPr/>
    </dgm:pt>
    <dgm:pt modelId="{8A8A130C-02FB-42DD-B9C2-85A9180D8B52}">
      <dgm:prSet phldrT="[Texto]">
        <dgm:style>
          <a:lnRef idx="2">
            <a:schemeClr val="accent3">
              <a:shade val="50000"/>
            </a:schemeClr>
          </a:lnRef>
          <a:fillRef idx="1">
            <a:schemeClr val="accent3"/>
          </a:fillRef>
          <a:effectRef idx="0">
            <a:schemeClr val="accent3"/>
          </a:effectRef>
          <a:fontRef idx="minor">
            <a:schemeClr val="lt1"/>
          </a:fontRef>
        </dgm:style>
      </dgm:prSet>
      <dgm:spPr>
        <a:solidFill>
          <a:schemeClr val="accent3">
            <a:lumMod val="75000"/>
          </a:schemeClr>
        </a:solidFill>
      </dgm:spPr>
      <dgm:t>
        <a:bodyPr/>
        <a:lstStyle/>
        <a:p>
          <a:r>
            <a:rPr lang="es-MX" dirty="0" smtClean="0"/>
            <a:t>Recurso de revisión</a:t>
          </a:r>
          <a:endParaRPr lang="es-MX" dirty="0"/>
        </a:p>
      </dgm:t>
    </dgm:pt>
    <dgm:pt modelId="{D6CA6F68-F556-4FA3-81BD-8AF848AA83DC}" type="parTrans" cxnId="{C285AF25-B4C8-4E2F-A941-41CFE266BFF0}">
      <dgm:prSet/>
      <dgm:spPr/>
      <dgm:t>
        <a:bodyPr/>
        <a:lstStyle/>
        <a:p>
          <a:endParaRPr lang="es-MX"/>
        </a:p>
      </dgm:t>
    </dgm:pt>
    <dgm:pt modelId="{A1F108F9-8330-471F-BCA5-F82B174067A9}" type="sibTrans" cxnId="{C285AF25-B4C8-4E2F-A941-41CFE266BFF0}">
      <dgm:prSet/>
      <dgm:spPr/>
      <dgm:t>
        <a:bodyPr/>
        <a:lstStyle/>
        <a:p>
          <a:endParaRPr lang="es-MX"/>
        </a:p>
      </dgm:t>
    </dgm:pt>
    <dgm:pt modelId="{FFED7EBF-BE8A-40CE-98C0-F4682CE5B9C6}">
      <dgm:prSet phldrT="[Texto]">
        <dgm:style>
          <a:lnRef idx="3">
            <a:schemeClr val="lt1"/>
          </a:lnRef>
          <a:fillRef idx="1">
            <a:schemeClr val="accent3"/>
          </a:fillRef>
          <a:effectRef idx="1">
            <a:schemeClr val="accent3"/>
          </a:effectRef>
          <a:fontRef idx="minor">
            <a:schemeClr val="lt1"/>
          </a:fontRef>
        </dgm:style>
      </dgm:prSet>
      <dgm:spPr/>
      <dgm:t>
        <a:bodyPr/>
        <a:lstStyle/>
        <a:p>
          <a:r>
            <a:rPr lang="es-MX" dirty="0" smtClean="0"/>
            <a:t>VS</a:t>
          </a:r>
          <a:endParaRPr lang="es-MX" dirty="0"/>
        </a:p>
      </dgm:t>
    </dgm:pt>
    <dgm:pt modelId="{07540528-556F-44B0-9047-D634C57AE2A2}" type="parTrans" cxnId="{1E734DAF-4407-4C02-A9DF-648015BC5B22}">
      <dgm:prSet/>
      <dgm:spPr/>
      <dgm:t>
        <a:bodyPr/>
        <a:lstStyle/>
        <a:p>
          <a:endParaRPr lang="es-MX"/>
        </a:p>
      </dgm:t>
    </dgm:pt>
    <dgm:pt modelId="{EA8404DD-D0F4-492F-B397-122CD6B0615C}" type="sibTrans" cxnId="{1E734DAF-4407-4C02-A9DF-648015BC5B22}">
      <dgm:prSet/>
      <dgm:spPr/>
      <dgm:t>
        <a:bodyPr/>
        <a:lstStyle/>
        <a:p>
          <a:endParaRPr lang="es-MX"/>
        </a:p>
      </dgm:t>
    </dgm:pt>
    <dgm:pt modelId="{AFAEE8E3-EC6E-445A-BB22-CCF90E997CAA}">
      <dgm:prSet phldrT="[Texto]">
        <dgm:style>
          <a:lnRef idx="1">
            <a:schemeClr val="accent3"/>
          </a:lnRef>
          <a:fillRef idx="3">
            <a:schemeClr val="accent3"/>
          </a:fillRef>
          <a:effectRef idx="2">
            <a:schemeClr val="accent3"/>
          </a:effectRef>
          <a:fontRef idx="minor">
            <a:schemeClr val="lt1"/>
          </a:fontRef>
        </dgm:style>
      </dgm:prSet>
      <dgm:spPr/>
      <dgm:t>
        <a:bodyPr/>
        <a:lstStyle/>
        <a:p>
          <a:r>
            <a:rPr kumimoji="0" lang="es-ES" b="0" i="0" u="none" strike="noStrike" cap="none" normalizeH="0" baseline="0" dirty="0" smtClean="0">
              <a:ln>
                <a:noFill/>
              </a:ln>
              <a:solidFill>
                <a:schemeClr val="tx1"/>
              </a:solidFill>
              <a:effectLst/>
              <a:latin typeface="Arial" charset="0"/>
            </a:rPr>
            <a:t>Vs la resolución definitiva</a:t>
          </a:r>
        </a:p>
        <a:p>
          <a:pPr rtl="0"/>
          <a:r>
            <a:rPr kumimoji="0" lang="es-ES" b="0" i="0" u="none" strike="noStrike" cap="none" normalizeH="0" baseline="0" dirty="0" smtClean="0">
              <a:ln>
                <a:noFill/>
              </a:ln>
              <a:solidFill>
                <a:schemeClr val="tx1"/>
              </a:solidFill>
              <a:effectLst/>
              <a:latin typeface="Arial" charset="0"/>
            </a:rPr>
            <a:t>*para la autoridad administrativa</a:t>
          </a:r>
          <a:endParaRPr lang="es-MX" dirty="0"/>
        </a:p>
      </dgm:t>
    </dgm:pt>
    <dgm:pt modelId="{77278187-59FE-4A9F-95F9-3A91526D2FF7}" type="parTrans" cxnId="{14AD5EE0-5619-4831-B7C4-283152193694}">
      <dgm:prSet/>
      <dgm:spPr/>
      <dgm:t>
        <a:bodyPr/>
        <a:lstStyle/>
        <a:p>
          <a:endParaRPr lang="es-MX"/>
        </a:p>
      </dgm:t>
    </dgm:pt>
    <dgm:pt modelId="{04FEC063-59B7-4B57-BE09-15E5B63D8065}" type="sibTrans" cxnId="{14AD5EE0-5619-4831-B7C4-283152193694}">
      <dgm:prSet/>
      <dgm:spPr/>
      <dgm:t>
        <a:bodyPr/>
        <a:lstStyle/>
        <a:p>
          <a:endParaRPr lang="es-MX"/>
        </a:p>
      </dgm:t>
    </dgm:pt>
    <dgm:pt modelId="{2949204C-6591-4568-8285-2D3734991BE9}" type="pres">
      <dgm:prSet presAssocID="{52913D5A-CA54-45FE-B683-5012E0F9C417}" presName="CompostProcess" presStyleCnt="0">
        <dgm:presLayoutVars>
          <dgm:dir/>
          <dgm:resizeHandles val="exact"/>
        </dgm:presLayoutVars>
      </dgm:prSet>
      <dgm:spPr/>
    </dgm:pt>
    <dgm:pt modelId="{5F9B4366-F286-4684-B483-B750A1DAA2F8}" type="pres">
      <dgm:prSet presAssocID="{52913D5A-CA54-45FE-B683-5012E0F9C417}" presName="arrow" presStyleLbl="bgShp" presStyleIdx="0" presStyleCnt="1"/>
      <dgm:spPr/>
    </dgm:pt>
    <dgm:pt modelId="{8BE35621-12F2-4431-AAF0-AC52E7F7DC08}" type="pres">
      <dgm:prSet presAssocID="{52913D5A-CA54-45FE-B683-5012E0F9C417}" presName="linearProcess" presStyleCnt="0"/>
      <dgm:spPr/>
    </dgm:pt>
    <dgm:pt modelId="{6BDD7D14-CFB5-47E5-8DDF-4E04CDE05DD2}" type="pres">
      <dgm:prSet presAssocID="{8A8A130C-02FB-42DD-B9C2-85A9180D8B52}" presName="textNode" presStyleLbl="node1" presStyleIdx="0" presStyleCnt="3">
        <dgm:presLayoutVars>
          <dgm:bulletEnabled val="1"/>
        </dgm:presLayoutVars>
      </dgm:prSet>
      <dgm:spPr/>
      <dgm:t>
        <a:bodyPr/>
        <a:lstStyle/>
        <a:p>
          <a:endParaRPr lang="es-MX"/>
        </a:p>
      </dgm:t>
    </dgm:pt>
    <dgm:pt modelId="{48F2EE7B-8AE2-47BB-AD3D-83873BD3CE77}" type="pres">
      <dgm:prSet presAssocID="{A1F108F9-8330-471F-BCA5-F82B174067A9}" presName="sibTrans" presStyleCnt="0"/>
      <dgm:spPr/>
    </dgm:pt>
    <dgm:pt modelId="{D68D4165-45ED-4F55-91D5-5F0D9A0108AF}" type="pres">
      <dgm:prSet presAssocID="{FFED7EBF-BE8A-40CE-98C0-F4682CE5B9C6}" presName="textNode" presStyleLbl="node1" presStyleIdx="1" presStyleCnt="3">
        <dgm:presLayoutVars>
          <dgm:bulletEnabled val="1"/>
        </dgm:presLayoutVars>
      </dgm:prSet>
      <dgm:spPr/>
      <dgm:t>
        <a:bodyPr/>
        <a:lstStyle/>
        <a:p>
          <a:endParaRPr lang="es-MX"/>
        </a:p>
      </dgm:t>
    </dgm:pt>
    <dgm:pt modelId="{CC3CADAD-654D-4657-A698-96A4CF549015}" type="pres">
      <dgm:prSet presAssocID="{EA8404DD-D0F4-492F-B397-122CD6B0615C}" presName="sibTrans" presStyleCnt="0"/>
      <dgm:spPr/>
    </dgm:pt>
    <dgm:pt modelId="{7EE1CC1E-290F-424C-BE95-DBF28D0C8C8C}" type="pres">
      <dgm:prSet presAssocID="{AFAEE8E3-EC6E-445A-BB22-CCF90E997CAA}" presName="textNode" presStyleLbl="node1" presStyleIdx="2" presStyleCnt="3">
        <dgm:presLayoutVars>
          <dgm:bulletEnabled val="1"/>
        </dgm:presLayoutVars>
      </dgm:prSet>
      <dgm:spPr/>
      <dgm:t>
        <a:bodyPr/>
        <a:lstStyle/>
        <a:p>
          <a:endParaRPr lang="es-MX"/>
        </a:p>
      </dgm:t>
    </dgm:pt>
  </dgm:ptLst>
  <dgm:cxnLst>
    <dgm:cxn modelId="{DAD27CB5-B007-4B2D-8647-4C6B7A68568D}" type="presOf" srcId="{52913D5A-CA54-45FE-B683-5012E0F9C417}" destId="{2949204C-6591-4568-8285-2D3734991BE9}" srcOrd="0" destOrd="0" presId="urn:microsoft.com/office/officeart/2005/8/layout/hProcess9"/>
    <dgm:cxn modelId="{14AD5EE0-5619-4831-B7C4-283152193694}" srcId="{52913D5A-CA54-45FE-B683-5012E0F9C417}" destId="{AFAEE8E3-EC6E-445A-BB22-CCF90E997CAA}" srcOrd="2" destOrd="0" parTransId="{77278187-59FE-4A9F-95F9-3A91526D2FF7}" sibTransId="{04FEC063-59B7-4B57-BE09-15E5B63D8065}"/>
    <dgm:cxn modelId="{C285AF25-B4C8-4E2F-A941-41CFE266BFF0}" srcId="{52913D5A-CA54-45FE-B683-5012E0F9C417}" destId="{8A8A130C-02FB-42DD-B9C2-85A9180D8B52}" srcOrd="0" destOrd="0" parTransId="{D6CA6F68-F556-4FA3-81BD-8AF848AA83DC}" sibTransId="{A1F108F9-8330-471F-BCA5-F82B174067A9}"/>
    <dgm:cxn modelId="{F42CC559-6CA1-484D-B74D-D36A3F8A105A}" type="presOf" srcId="{8A8A130C-02FB-42DD-B9C2-85A9180D8B52}" destId="{6BDD7D14-CFB5-47E5-8DDF-4E04CDE05DD2}" srcOrd="0" destOrd="0" presId="urn:microsoft.com/office/officeart/2005/8/layout/hProcess9"/>
    <dgm:cxn modelId="{455AD5EF-E5AF-4718-8063-77CE3D80A1B9}" type="presOf" srcId="{AFAEE8E3-EC6E-445A-BB22-CCF90E997CAA}" destId="{7EE1CC1E-290F-424C-BE95-DBF28D0C8C8C}" srcOrd="0" destOrd="0" presId="urn:microsoft.com/office/officeart/2005/8/layout/hProcess9"/>
    <dgm:cxn modelId="{6CB93521-B4A4-4EB1-838C-9B1E6C001FB8}" type="presOf" srcId="{FFED7EBF-BE8A-40CE-98C0-F4682CE5B9C6}" destId="{D68D4165-45ED-4F55-91D5-5F0D9A0108AF}" srcOrd="0" destOrd="0" presId="urn:microsoft.com/office/officeart/2005/8/layout/hProcess9"/>
    <dgm:cxn modelId="{1E734DAF-4407-4C02-A9DF-648015BC5B22}" srcId="{52913D5A-CA54-45FE-B683-5012E0F9C417}" destId="{FFED7EBF-BE8A-40CE-98C0-F4682CE5B9C6}" srcOrd="1" destOrd="0" parTransId="{07540528-556F-44B0-9047-D634C57AE2A2}" sibTransId="{EA8404DD-D0F4-492F-B397-122CD6B0615C}"/>
    <dgm:cxn modelId="{61B4DA72-F636-447D-936F-B6B3EC716FC7}" type="presParOf" srcId="{2949204C-6591-4568-8285-2D3734991BE9}" destId="{5F9B4366-F286-4684-B483-B750A1DAA2F8}" srcOrd="0" destOrd="0" presId="urn:microsoft.com/office/officeart/2005/8/layout/hProcess9"/>
    <dgm:cxn modelId="{02B2CE9F-0C4C-4A41-A4D2-4D64440B49ED}" type="presParOf" srcId="{2949204C-6591-4568-8285-2D3734991BE9}" destId="{8BE35621-12F2-4431-AAF0-AC52E7F7DC08}" srcOrd="1" destOrd="0" presId="urn:microsoft.com/office/officeart/2005/8/layout/hProcess9"/>
    <dgm:cxn modelId="{DD73B67A-997E-4FCF-84D5-7D4D9329809D}" type="presParOf" srcId="{8BE35621-12F2-4431-AAF0-AC52E7F7DC08}" destId="{6BDD7D14-CFB5-47E5-8DDF-4E04CDE05DD2}" srcOrd="0" destOrd="0" presId="urn:microsoft.com/office/officeart/2005/8/layout/hProcess9"/>
    <dgm:cxn modelId="{108396EB-DDCA-4543-9A91-01C9AD9AE6D3}" type="presParOf" srcId="{8BE35621-12F2-4431-AAF0-AC52E7F7DC08}" destId="{48F2EE7B-8AE2-47BB-AD3D-83873BD3CE77}" srcOrd="1" destOrd="0" presId="urn:microsoft.com/office/officeart/2005/8/layout/hProcess9"/>
    <dgm:cxn modelId="{F73F252D-2041-43F0-83BE-69AD32EC4E34}" type="presParOf" srcId="{8BE35621-12F2-4431-AAF0-AC52E7F7DC08}" destId="{D68D4165-45ED-4F55-91D5-5F0D9A0108AF}" srcOrd="2" destOrd="0" presId="urn:microsoft.com/office/officeart/2005/8/layout/hProcess9"/>
    <dgm:cxn modelId="{735A83F6-48AA-452D-951A-92E3FED85CAF}" type="presParOf" srcId="{8BE35621-12F2-4431-AAF0-AC52E7F7DC08}" destId="{CC3CADAD-654D-4657-A698-96A4CF549015}" srcOrd="3" destOrd="0" presId="urn:microsoft.com/office/officeart/2005/8/layout/hProcess9"/>
    <dgm:cxn modelId="{1B9BF560-8D6C-450F-8376-E66861B540DF}" type="presParOf" srcId="{8BE35621-12F2-4431-AAF0-AC52E7F7DC08}" destId="{7EE1CC1E-290F-424C-BE95-DBF28D0C8C8C}" srcOrd="4" destOrd="0" presId="urn:microsoft.com/office/officeart/2005/8/layout/hProcess9"/>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52913D5A-CA54-45FE-B683-5012E0F9C417}" type="doc">
      <dgm:prSet loTypeId="urn:microsoft.com/office/officeart/2005/8/layout/hProcess9" loCatId="process" qsTypeId="urn:microsoft.com/office/officeart/2005/8/quickstyle/3d9" qsCatId="3D" csTypeId="urn:microsoft.com/office/officeart/2005/8/colors/accent2_2" csCatId="accent2" phldr="1"/>
      <dgm:spPr/>
    </dgm:pt>
    <dgm:pt modelId="{8A8A130C-02FB-42DD-B9C2-85A9180D8B52}">
      <dgm:prSet phldrT="[Texto]"/>
      <dgm:spPr>
        <a:solidFill>
          <a:schemeClr val="accent6">
            <a:lumMod val="75000"/>
          </a:schemeClr>
        </a:solidFill>
      </dgm:spPr>
      <dgm:t>
        <a:bodyPr/>
        <a:lstStyle/>
        <a:p>
          <a:r>
            <a:rPr lang="es-MX" dirty="0" smtClean="0"/>
            <a:t>Recurso de excitativa de justicia</a:t>
          </a:r>
          <a:endParaRPr lang="es-MX" dirty="0"/>
        </a:p>
      </dgm:t>
    </dgm:pt>
    <dgm:pt modelId="{D6CA6F68-F556-4FA3-81BD-8AF848AA83DC}" type="parTrans" cxnId="{C285AF25-B4C8-4E2F-A941-41CFE266BFF0}">
      <dgm:prSet/>
      <dgm:spPr/>
      <dgm:t>
        <a:bodyPr/>
        <a:lstStyle/>
        <a:p>
          <a:endParaRPr lang="es-MX"/>
        </a:p>
      </dgm:t>
    </dgm:pt>
    <dgm:pt modelId="{A1F108F9-8330-471F-BCA5-F82B174067A9}" type="sibTrans" cxnId="{C285AF25-B4C8-4E2F-A941-41CFE266BFF0}">
      <dgm:prSet/>
      <dgm:spPr/>
      <dgm:t>
        <a:bodyPr/>
        <a:lstStyle/>
        <a:p>
          <a:endParaRPr lang="es-MX"/>
        </a:p>
      </dgm:t>
    </dgm:pt>
    <dgm:pt modelId="{FFED7EBF-BE8A-40CE-98C0-F4682CE5B9C6}">
      <dgm:prSet phldrT="[Texto]"/>
      <dgm:spPr/>
      <dgm:t>
        <a:bodyPr/>
        <a:lstStyle/>
        <a:p>
          <a:r>
            <a:rPr lang="es-MX" dirty="0" smtClean="0"/>
            <a:t>VS</a:t>
          </a:r>
          <a:endParaRPr lang="es-MX" dirty="0"/>
        </a:p>
      </dgm:t>
    </dgm:pt>
    <dgm:pt modelId="{07540528-556F-44B0-9047-D634C57AE2A2}" type="parTrans" cxnId="{1E734DAF-4407-4C02-A9DF-648015BC5B22}">
      <dgm:prSet/>
      <dgm:spPr/>
      <dgm:t>
        <a:bodyPr/>
        <a:lstStyle/>
        <a:p>
          <a:endParaRPr lang="es-MX"/>
        </a:p>
      </dgm:t>
    </dgm:pt>
    <dgm:pt modelId="{EA8404DD-D0F4-492F-B397-122CD6B0615C}" type="sibTrans" cxnId="{1E734DAF-4407-4C02-A9DF-648015BC5B22}">
      <dgm:prSet/>
      <dgm:spPr/>
      <dgm:t>
        <a:bodyPr/>
        <a:lstStyle/>
        <a:p>
          <a:endParaRPr lang="es-MX"/>
        </a:p>
      </dgm:t>
    </dgm:pt>
    <dgm:pt modelId="{AFAEE8E3-EC6E-445A-BB22-CCF90E997CAA}">
      <dgm:prSet phldrT="[Texto]"/>
      <dgm:spPr>
        <a:solidFill>
          <a:schemeClr val="accent6">
            <a:lumMod val="75000"/>
          </a:schemeClr>
        </a:solidFill>
      </dgm:spPr>
      <dgm:t>
        <a:bodyPr/>
        <a:lstStyle/>
        <a:p>
          <a:r>
            <a:rPr kumimoji="0" lang="es-ES" b="0" i="0" u="none" strike="noStrike" cap="none" normalizeH="0" baseline="0" dirty="0" smtClean="0">
              <a:ln>
                <a:noFill/>
              </a:ln>
              <a:solidFill>
                <a:schemeClr val="tx1"/>
              </a:solidFill>
              <a:effectLst/>
              <a:latin typeface="Arial" charset="0"/>
            </a:rPr>
            <a:t>Por no dictarse la resolución definitiva del juicio durante el plazo legal</a:t>
          </a:r>
          <a:endParaRPr lang="es-MX" dirty="0"/>
        </a:p>
      </dgm:t>
    </dgm:pt>
    <dgm:pt modelId="{77278187-59FE-4A9F-95F9-3A91526D2FF7}" type="parTrans" cxnId="{14AD5EE0-5619-4831-B7C4-283152193694}">
      <dgm:prSet/>
      <dgm:spPr/>
      <dgm:t>
        <a:bodyPr/>
        <a:lstStyle/>
        <a:p>
          <a:endParaRPr lang="es-MX"/>
        </a:p>
      </dgm:t>
    </dgm:pt>
    <dgm:pt modelId="{04FEC063-59B7-4B57-BE09-15E5B63D8065}" type="sibTrans" cxnId="{14AD5EE0-5619-4831-B7C4-283152193694}">
      <dgm:prSet/>
      <dgm:spPr/>
      <dgm:t>
        <a:bodyPr/>
        <a:lstStyle/>
        <a:p>
          <a:endParaRPr lang="es-MX"/>
        </a:p>
      </dgm:t>
    </dgm:pt>
    <dgm:pt modelId="{2949204C-6591-4568-8285-2D3734991BE9}" type="pres">
      <dgm:prSet presAssocID="{52913D5A-CA54-45FE-B683-5012E0F9C417}" presName="CompostProcess" presStyleCnt="0">
        <dgm:presLayoutVars>
          <dgm:dir/>
          <dgm:resizeHandles val="exact"/>
        </dgm:presLayoutVars>
      </dgm:prSet>
      <dgm:spPr/>
    </dgm:pt>
    <dgm:pt modelId="{5F9B4366-F286-4684-B483-B750A1DAA2F8}" type="pres">
      <dgm:prSet presAssocID="{52913D5A-CA54-45FE-B683-5012E0F9C417}" presName="arrow" presStyleLbl="bgShp" presStyleIdx="0" presStyleCnt="1"/>
      <dgm:spPr/>
    </dgm:pt>
    <dgm:pt modelId="{8BE35621-12F2-4431-AAF0-AC52E7F7DC08}" type="pres">
      <dgm:prSet presAssocID="{52913D5A-CA54-45FE-B683-5012E0F9C417}" presName="linearProcess" presStyleCnt="0"/>
      <dgm:spPr/>
    </dgm:pt>
    <dgm:pt modelId="{6BDD7D14-CFB5-47E5-8DDF-4E04CDE05DD2}" type="pres">
      <dgm:prSet presAssocID="{8A8A130C-02FB-42DD-B9C2-85A9180D8B52}" presName="textNode" presStyleLbl="node1" presStyleIdx="0" presStyleCnt="3">
        <dgm:presLayoutVars>
          <dgm:bulletEnabled val="1"/>
        </dgm:presLayoutVars>
      </dgm:prSet>
      <dgm:spPr/>
      <dgm:t>
        <a:bodyPr/>
        <a:lstStyle/>
        <a:p>
          <a:endParaRPr lang="es-MX"/>
        </a:p>
      </dgm:t>
    </dgm:pt>
    <dgm:pt modelId="{48F2EE7B-8AE2-47BB-AD3D-83873BD3CE77}" type="pres">
      <dgm:prSet presAssocID="{A1F108F9-8330-471F-BCA5-F82B174067A9}" presName="sibTrans" presStyleCnt="0"/>
      <dgm:spPr/>
    </dgm:pt>
    <dgm:pt modelId="{D68D4165-45ED-4F55-91D5-5F0D9A0108AF}" type="pres">
      <dgm:prSet presAssocID="{FFED7EBF-BE8A-40CE-98C0-F4682CE5B9C6}" presName="textNode" presStyleLbl="node1" presStyleIdx="1" presStyleCnt="3">
        <dgm:presLayoutVars>
          <dgm:bulletEnabled val="1"/>
        </dgm:presLayoutVars>
      </dgm:prSet>
      <dgm:spPr/>
      <dgm:t>
        <a:bodyPr/>
        <a:lstStyle/>
        <a:p>
          <a:endParaRPr lang="es-MX"/>
        </a:p>
      </dgm:t>
    </dgm:pt>
    <dgm:pt modelId="{CC3CADAD-654D-4657-A698-96A4CF549015}" type="pres">
      <dgm:prSet presAssocID="{EA8404DD-D0F4-492F-B397-122CD6B0615C}" presName="sibTrans" presStyleCnt="0"/>
      <dgm:spPr/>
    </dgm:pt>
    <dgm:pt modelId="{7EE1CC1E-290F-424C-BE95-DBF28D0C8C8C}" type="pres">
      <dgm:prSet presAssocID="{AFAEE8E3-EC6E-445A-BB22-CCF90E997CAA}" presName="textNode" presStyleLbl="node1" presStyleIdx="2" presStyleCnt="3">
        <dgm:presLayoutVars>
          <dgm:bulletEnabled val="1"/>
        </dgm:presLayoutVars>
      </dgm:prSet>
      <dgm:spPr/>
      <dgm:t>
        <a:bodyPr/>
        <a:lstStyle/>
        <a:p>
          <a:endParaRPr lang="es-MX"/>
        </a:p>
      </dgm:t>
    </dgm:pt>
  </dgm:ptLst>
  <dgm:cxnLst>
    <dgm:cxn modelId="{1F4D7D32-D916-431F-AE86-127DEB3F25DC}" type="presOf" srcId="{AFAEE8E3-EC6E-445A-BB22-CCF90E997CAA}" destId="{7EE1CC1E-290F-424C-BE95-DBF28D0C8C8C}" srcOrd="0" destOrd="0" presId="urn:microsoft.com/office/officeart/2005/8/layout/hProcess9"/>
    <dgm:cxn modelId="{14AD5EE0-5619-4831-B7C4-283152193694}" srcId="{52913D5A-CA54-45FE-B683-5012E0F9C417}" destId="{AFAEE8E3-EC6E-445A-BB22-CCF90E997CAA}" srcOrd="2" destOrd="0" parTransId="{77278187-59FE-4A9F-95F9-3A91526D2FF7}" sibTransId="{04FEC063-59B7-4B57-BE09-15E5B63D8065}"/>
    <dgm:cxn modelId="{C285AF25-B4C8-4E2F-A941-41CFE266BFF0}" srcId="{52913D5A-CA54-45FE-B683-5012E0F9C417}" destId="{8A8A130C-02FB-42DD-B9C2-85A9180D8B52}" srcOrd="0" destOrd="0" parTransId="{D6CA6F68-F556-4FA3-81BD-8AF848AA83DC}" sibTransId="{A1F108F9-8330-471F-BCA5-F82B174067A9}"/>
    <dgm:cxn modelId="{F1B5F0BC-E581-408F-86C0-E5E7B9769DD9}" type="presOf" srcId="{FFED7EBF-BE8A-40CE-98C0-F4682CE5B9C6}" destId="{D68D4165-45ED-4F55-91D5-5F0D9A0108AF}" srcOrd="0" destOrd="0" presId="urn:microsoft.com/office/officeart/2005/8/layout/hProcess9"/>
    <dgm:cxn modelId="{DA9134E6-EB29-4211-9D83-D52E63761FB7}" type="presOf" srcId="{52913D5A-CA54-45FE-B683-5012E0F9C417}" destId="{2949204C-6591-4568-8285-2D3734991BE9}" srcOrd="0" destOrd="0" presId="urn:microsoft.com/office/officeart/2005/8/layout/hProcess9"/>
    <dgm:cxn modelId="{4638058B-D74F-4560-8320-981443F5C2C1}" type="presOf" srcId="{8A8A130C-02FB-42DD-B9C2-85A9180D8B52}" destId="{6BDD7D14-CFB5-47E5-8DDF-4E04CDE05DD2}" srcOrd="0" destOrd="0" presId="urn:microsoft.com/office/officeart/2005/8/layout/hProcess9"/>
    <dgm:cxn modelId="{1E734DAF-4407-4C02-A9DF-648015BC5B22}" srcId="{52913D5A-CA54-45FE-B683-5012E0F9C417}" destId="{FFED7EBF-BE8A-40CE-98C0-F4682CE5B9C6}" srcOrd="1" destOrd="0" parTransId="{07540528-556F-44B0-9047-D634C57AE2A2}" sibTransId="{EA8404DD-D0F4-492F-B397-122CD6B0615C}"/>
    <dgm:cxn modelId="{1D572FDB-DFC0-47D0-8314-9EF6304BCA53}" type="presParOf" srcId="{2949204C-6591-4568-8285-2D3734991BE9}" destId="{5F9B4366-F286-4684-B483-B750A1DAA2F8}" srcOrd="0" destOrd="0" presId="urn:microsoft.com/office/officeart/2005/8/layout/hProcess9"/>
    <dgm:cxn modelId="{89B73D1F-057A-4D6F-8D4A-3F130BFE76F2}" type="presParOf" srcId="{2949204C-6591-4568-8285-2D3734991BE9}" destId="{8BE35621-12F2-4431-AAF0-AC52E7F7DC08}" srcOrd="1" destOrd="0" presId="urn:microsoft.com/office/officeart/2005/8/layout/hProcess9"/>
    <dgm:cxn modelId="{B9D13260-D751-4F05-8576-4A708F6B285F}" type="presParOf" srcId="{8BE35621-12F2-4431-AAF0-AC52E7F7DC08}" destId="{6BDD7D14-CFB5-47E5-8DDF-4E04CDE05DD2}" srcOrd="0" destOrd="0" presId="urn:microsoft.com/office/officeart/2005/8/layout/hProcess9"/>
    <dgm:cxn modelId="{0FE873C7-0348-4825-8C1F-240B31402717}" type="presParOf" srcId="{8BE35621-12F2-4431-AAF0-AC52E7F7DC08}" destId="{48F2EE7B-8AE2-47BB-AD3D-83873BD3CE77}" srcOrd="1" destOrd="0" presId="urn:microsoft.com/office/officeart/2005/8/layout/hProcess9"/>
    <dgm:cxn modelId="{40165736-4E45-4899-BA2F-C4A51FF832D2}" type="presParOf" srcId="{8BE35621-12F2-4431-AAF0-AC52E7F7DC08}" destId="{D68D4165-45ED-4F55-91D5-5F0D9A0108AF}" srcOrd="2" destOrd="0" presId="urn:microsoft.com/office/officeart/2005/8/layout/hProcess9"/>
    <dgm:cxn modelId="{6EEDE53E-0FED-421C-843D-545EA30BA4F6}" type="presParOf" srcId="{8BE35621-12F2-4431-AAF0-AC52E7F7DC08}" destId="{CC3CADAD-654D-4657-A698-96A4CF549015}" srcOrd="3" destOrd="0" presId="urn:microsoft.com/office/officeart/2005/8/layout/hProcess9"/>
    <dgm:cxn modelId="{F74A34A5-0C72-41F0-9825-0AD9E97696EF}" type="presParOf" srcId="{8BE35621-12F2-4431-AAF0-AC52E7F7DC08}" destId="{7EE1CC1E-290F-424C-BE95-DBF28D0C8C8C}" srcOrd="4" destOrd="0" presId="urn:microsoft.com/office/officeart/2005/8/layout/hProcess9"/>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chemeClr val="accent4">
            <a:lumMod val="60000"/>
            <a:lumOff val="40000"/>
          </a:schemeClr>
        </a:solidFill>
      </dgm:spPr>
      <dgm:t>
        <a:bodyPr/>
        <a:lstStyle/>
        <a:p>
          <a:pPr algn="ctr" rtl="0"/>
          <a:r>
            <a:rPr lang="es-ES" dirty="0" smtClean="0"/>
            <a:t>La LFPCA señala Causas de Improcedencia del Contencioso Administrativo Federal</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2C00AC30-0706-4795-B28B-66B448506C43}" type="presOf" srcId="{8B0F1836-1EAF-41C4-B0C0-446F58D4C46F}" destId="{2F350E29-DC83-4309-956B-6DE34027F2D2}" srcOrd="0" destOrd="0" presId="urn:microsoft.com/office/officeart/2005/8/layout/vList2"/>
    <dgm:cxn modelId="{996FEFE3-8299-434D-9514-177C4276065F}" type="presOf" srcId="{D570D13C-CAA4-49EE-9EB3-56D1F4319664}" destId="{54108079-3681-4ED9-8028-9E2F62605F57}" srcOrd="0" destOrd="0" presId="urn:microsoft.com/office/officeart/2005/8/layout/vList2"/>
    <dgm:cxn modelId="{8B8D3F3F-782C-4221-8507-DB2F13A8D1B7}" type="presParOf" srcId="{54108079-3681-4ED9-8028-9E2F62605F57}" destId="{2F350E29-DC83-4309-956B-6DE34027F2D2}" srcOrd="0" destOrd="0" presId="urn:microsoft.com/office/officeart/2005/8/layout/vList2"/>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9CE2DD0C-874E-4BCF-B235-9AF9A3BA113C}">
      <dgm:prSet custT="1"/>
      <dgm:spPr>
        <a:solidFill>
          <a:schemeClr val="accent4">
            <a:lumMod val="60000"/>
            <a:lumOff val="40000"/>
          </a:schemeClr>
        </a:solidFill>
      </dgm:spPr>
      <dgm:t>
        <a:bodyPr/>
        <a:lstStyle/>
        <a:p>
          <a:pPr rtl="0"/>
          <a:r>
            <a:rPr lang="es-ES" sz="1200" dirty="0" smtClean="0"/>
            <a:t> </a:t>
          </a:r>
          <a:r>
            <a:rPr lang="es-ES" sz="1400" dirty="0" smtClean="0"/>
            <a:t>I. Que no afecten los intereses jurídicos del demandante.</a:t>
          </a:r>
          <a:endParaRPr lang="es-MX" sz="1400" dirty="0"/>
        </a:p>
      </dgm:t>
    </dgm:pt>
    <dgm:pt modelId="{640D1B95-92D5-4BE8-B802-72BB1C8E83B1}" type="parTrans" cxnId="{0A7AEC0E-5ECE-45E3-88C2-DF2FDDA5C9B8}">
      <dgm:prSet/>
      <dgm:spPr/>
      <dgm:t>
        <a:bodyPr/>
        <a:lstStyle/>
        <a:p>
          <a:endParaRPr lang="es-ES"/>
        </a:p>
      </dgm:t>
    </dgm:pt>
    <dgm:pt modelId="{A8C206D4-FEAD-46B2-BE07-CFA25942A42B}" type="sibTrans" cxnId="{0A7AEC0E-5ECE-45E3-88C2-DF2FDDA5C9B8}">
      <dgm:prSet/>
      <dgm:spPr/>
      <dgm:t>
        <a:bodyPr/>
        <a:lstStyle/>
        <a:p>
          <a:endParaRPr lang="es-ES"/>
        </a:p>
      </dgm:t>
    </dgm:pt>
    <dgm:pt modelId="{6DF3D2B4-2FBE-4194-BAC0-ADD35AE78AB7}">
      <dgm:prSet custT="1"/>
      <dgm:spPr>
        <a:solidFill>
          <a:schemeClr val="accent4">
            <a:lumMod val="60000"/>
            <a:lumOff val="40000"/>
          </a:schemeClr>
        </a:solidFill>
      </dgm:spPr>
      <dgm:t>
        <a:bodyPr/>
        <a:lstStyle/>
        <a:p>
          <a:pPr rtl="0"/>
          <a:r>
            <a:rPr lang="es-ES" sz="1400" dirty="0" smtClean="0"/>
            <a:t>II. Cuya impugnación no corresponda conocer  a  dicho Tribunal.</a:t>
          </a:r>
          <a:endParaRPr lang="es-ES" sz="1400" dirty="0"/>
        </a:p>
      </dgm:t>
    </dgm:pt>
    <dgm:pt modelId="{595E97DB-0206-4E48-8EE8-F7672CA73420}" type="parTrans" cxnId="{F0F56053-C191-479E-8BB5-332157FB804C}">
      <dgm:prSet/>
      <dgm:spPr/>
      <dgm:t>
        <a:bodyPr/>
        <a:lstStyle/>
        <a:p>
          <a:endParaRPr lang="es-ES"/>
        </a:p>
      </dgm:t>
    </dgm:pt>
    <dgm:pt modelId="{35929A78-0955-45C3-A764-B6C3DEE120CF}" type="sibTrans" cxnId="{F0F56053-C191-479E-8BB5-332157FB804C}">
      <dgm:prSet/>
      <dgm:spPr/>
      <dgm:t>
        <a:bodyPr/>
        <a:lstStyle/>
        <a:p>
          <a:endParaRPr lang="es-ES"/>
        </a:p>
      </dgm:t>
    </dgm:pt>
    <dgm:pt modelId="{F934C0F8-2AF1-4B19-A8C3-D73BFB196342}">
      <dgm:prSet custT="1"/>
      <dgm:spPr>
        <a:solidFill>
          <a:schemeClr val="accent4">
            <a:lumMod val="60000"/>
            <a:lumOff val="40000"/>
          </a:schemeClr>
        </a:solidFill>
      </dgm:spPr>
      <dgm:t>
        <a:bodyPr/>
        <a:lstStyle/>
        <a:p>
          <a:pPr rtl="0"/>
          <a:r>
            <a:rPr lang="es-ES" sz="1400" dirty="0" smtClean="0"/>
            <a:t>III. Que hayan sido materia de sentencia pronunciada por el Tribunal Fiscal, siempre que hubiera identidad de partes y se trate del mismo acto impugnado, aunque las violaciones alegadas sean diversas.</a:t>
          </a:r>
          <a:endParaRPr lang="es-ES" sz="1400" dirty="0"/>
        </a:p>
      </dgm:t>
    </dgm:pt>
    <dgm:pt modelId="{A2C30105-FA74-4558-AC38-F9286BCD2395}" type="parTrans" cxnId="{BC29C30C-BA18-463F-954E-ED1678544CAF}">
      <dgm:prSet/>
      <dgm:spPr/>
      <dgm:t>
        <a:bodyPr/>
        <a:lstStyle/>
        <a:p>
          <a:endParaRPr lang="es-ES"/>
        </a:p>
      </dgm:t>
    </dgm:pt>
    <dgm:pt modelId="{81A95E91-B879-4163-9253-976AC02F2602}" type="sibTrans" cxnId="{BC29C30C-BA18-463F-954E-ED1678544CAF}">
      <dgm:prSet/>
      <dgm:spPr/>
      <dgm:t>
        <a:bodyPr/>
        <a:lstStyle/>
        <a:p>
          <a:endParaRPr lang="es-ES"/>
        </a:p>
      </dgm:t>
    </dgm:pt>
    <dgm:pt modelId="{0256C1EB-6839-44E3-A457-1C58BE08EE5C}">
      <dgm:prSet custT="1"/>
      <dgm:spPr>
        <a:solidFill>
          <a:schemeClr val="accent4">
            <a:lumMod val="60000"/>
            <a:lumOff val="40000"/>
          </a:schemeClr>
        </a:solidFill>
      </dgm:spPr>
      <dgm:t>
        <a:bodyPr/>
        <a:lstStyle/>
        <a:p>
          <a:pPr rtl="0"/>
          <a:r>
            <a:rPr lang="es-ES" sz="1400" dirty="0" smtClean="0"/>
            <a:t>IV. Respecto de las cuales hubiere consentimiento, </a:t>
          </a:r>
          <a:r>
            <a:rPr lang="es-MX" sz="1400" dirty="0" smtClean="0"/>
            <a:t>.</a:t>
          </a:r>
          <a:endParaRPr lang="es-ES" sz="1400" dirty="0"/>
        </a:p>
      </dgm:t>
    </dgm:pt>
    <dgm:pt modelId="{7CA216BF-FEB0-4A05-99B6-0F118E6F025C}" type="parTrans" cxnId="{FF25A8B0-907D-41F1-AA31-561E330B2F16}">
      <dgm:prSet/>
      <dgm:spPr/>
      <dgm:t>
        <a:bodyPr/>
        <a:lstStyle/>
        <a:p>
          <a:endParaRPr lang="es-ES"/>
        </a:p>
      </dgm:t>
    </dgm:pt>
    <dgm:pt modelId="{892E2735-82D7-43D5-8A08-2082DFC6A24D}" type="sibTrans" cxnId="{FF25A8B0-907D-41F1-AA31-561E330B2F16}">
      <dgm:prSet/>
      <dgm:spPr/>
      <dgm:t>
        <a:bodyPr/>
        <a:lstStyle/>
        <a:p>
          <a:endParaRPr lang="es-ES"/>
        </a:p>
      </dgm:t>
    </dgm:pt>
    <dgm:pt modelId="{F96B5526-2AE6-4E62-8411-47201A845C98}">
      <dgm:prSet custT="1"/>
      <dgm:spPr>
        <a:solidFill>
          <a:schemeClr val="accent4">
            <a:lumMod val="60000"/>
            <a:lumOff val="40000"/>
          </a:schemeClr>
        </a:solidFill>
      </dgm:spPr>
      <dgm:t>
        <a:bodyPr/>
        <a:lstStyle/>
        <a:p>
          <a:pPr rtl="0"/>
          <a:r>
            <a:rPr lang="es-ES" sz="1400" dirty="0" smtClean="0"/>
            <a:t>V. Que sean materia de un recurso o juicio que se encuentre pendiente de resolución ante una autoridad administrativa o ante el propio Tribunal.</a:t>
          </a:r>
          <a:endParaRPr lang="es-ES" sz="1400" dirty="0"/>
        </a:p>
      </dgm:t>
    </dgm:pt>
    <dgm:pt modelId="{00C75FB6-39FA-484A-83AF-F0DCD8294873}" type="parTrans" cxnId="{5E7AE2EC-556F-4224-8755-403873C31884}">
      <dgm:prSet/>
      <dgm:spPr/>
      <dgm:t>
        <a:bodyPr/>
        <a:lstStyle/>
        <a:p>
          <a:endParaRPr lang="es-ES"/>
        </a:p>
      </dgm:t>
    </dgm:pt>
    <dgm:pt modelId="{9FB1453E-8376-4035-9696-2CBF6B8E0152}" type="sibTrans" cxnId="{5E7AE2EC-556F-4224-8755-403873C31884}">
      <dgm:prSet/>
      <dgm:spPr/>
      <dgm:t>
        <a:bodyPr/>
        <a:lstStyle/>
        <a:p>
          <a:endParaRPr lang="es-ES"/>
        </a:p>
      </dgm:t>
    </dgm:pt>
    <dgm:pt modelId="{E7514F8C-F9C9-412E-9AB9-12DDAC55FD9C}">
      <dgm:prSet custT="1"/>
      <dgm:spPr>
        <a:solidFill>
          <a:schemeClr val="accent4">
            <a:lumMod val="60000"/>
            <a:lumOff val="40000"/>
          </a:schemeClr>
        </a:solidFill>
      </dgm:spPr>
      <dgm:t>
        <a:bodyPr/>
        <a:lstStyle/>
        <a:p>
          <a:pPr rtl="0"/>
          <a:r>
            <a:rPr lang="es-ES" sz="1400" dirty="0" smtClean="0"/>
            <a:t>VI. Que puedan impugnarse por medio de algún recurso o medio de defensa, con excepción de aquéllos cuya interposición sea optativa</a:t>
          </a:r>
          <a:endParaRPr lang="es-ES" sz="1400" dirty="0"/>
        </a:p>
      </dgm:t>
    </dgm:pt>
    <dgm:pt modelId="{AA0CE48E-2270-4027-946C-4D016A98994B}" type="parTrans" cxnId="{264E0F86-6AE6-472E-BB96-B79A2BD12142}">
      <dgm:prSet/>
      <dgm:spPr/>
      <dgm:t>
        <a:bodyPr/>
        <a:lstStyle/>
        <a:p>
          <a:endParaRPr lang="es-ES"/>
        </a:p>
      </dgm:t>
    </dgm:pt>
    <dgm:pt modelId="{98120DC9-DC13-49EE-8C9F-0519D32A619D}" type="sibTrans" cxnId="{264E0F86-6AE6-472E-BB96-B79A2BD12142}">
      <dgm:prSet/>
      <dgm:spPr/>
      <dgm:t>
        <a:bodyPr/>
        <a:lstStyle/>
        <a:p>
          <a:endParaRPr lang="es-ES"/>
        </a:p>
      </dgm:t>
    </dgm:pt>
    <dgm:pt modelId="{69695E62-B7C8-4965-936E-A6AD8A76E69C}">
      <dgm:prSet custT="1"/>
      <dgm:spPr>
        <a:solidFill>
          <a:schemeClr val="accent4">
            <a:lumMod val="60000"/>
            <a:lumOff val="40000"/>
          </a:schemeClr>
        </a:solidFill>
      </dgm:spPr>
      <dgm:t>
        <a:bodyPr/>
        <a:lstStyle/>
        <a:p>
          <a:pPr rtl="0"/>
          <a:r>
            <a:rPr lang="es-ES" sz="1400" dirty="0" smtClean="0"/>
            <a:t>VII. Conexos a otro que haya sido impugnado por medio de algún recurso o medio de defensa diferente.</a:t>
          </a:r>
          <a:endParaRPr lang="es-ES" sz="1400" dirty="0"/>
        </a:p>
      </dgm:t>
    </dgm:pt>
    <dgm:pt modelId="{0CF5E362-89E7-4EDA-A9FA-EA9333357B60}" type="parTrans" cxnId="{C06E0CF7-FB6E-4FE5-A6F3-6EAACD6AA4EA}">
      <dgm:prSet/>
      <dgm:spPr/>
      <dgm:t>
        <a:bodyPr/>
        <a:lstStyle/>
        <a:p>
          <a:endParaRPr lang="es-ES"/>
        </a:p>
      </dgm:t>
    </dgm:pt>
    <dgm:pt modelId="{905EDF4F-3313-4513-9A7C-B75F1A3893E8}" type="sibTrans" cxnId="{C06E0CF7-FB6E-4FE5-A6F3-6EAACD6AA4EA}">
      <dgm:prSet/>
      <dgm:spPr/>
      <dgm:t>
        <a:bodyPr/>
        <a:lstStyle/>
        <a:p>
          <a:endParaRPr lang="es-ES"/>
        </a:p>
      </dgm:t>
    </dgm:pt>
    <dgm:pt modelId="{14150E30-1F9C-4754-A718-56CCDCB1972F}">
      <dgm:prSet custT="1"/>
      <dgm:spPr>
        <a:solidFill>
          <a:schemeClr val="accent4">
            <a:lumMod val="60000"/>
            <a:lumOff val="40000"/>
          </a:schemeClr>
        </a:solidFill>
      </dgm:spPr>
      <dgm:t>
        <a:bodyPr/>
        <a:lstStyle/>
        <a:p>
          <a:pPr rtl="0"/>
          <a:r>
            <a:rPr lang="es-ES" sz="1400" dirty="0" smtClean="0"/>
            <a:t>VIII. Que hayan sido impugnados en un procedimiento judicial.</a:t>
          </a:r>
          <a:endParaRPr lang="es-ES" sz="1400" dirty="0"/>
        </a:p>
      </dgm:t>
    </dgm:pt>
    <dgm:pt modelId="{2E42A961-28A4-4FE8-9741-48EBF33C269C}" type="parTrans" cxnId="{C091EFFE-3F19-49AC-95FD-6E6EC9D262C4}">
      <dgm:prSet/>
      <dgm:spPr/>
      <dgm:t>
        <a:bodyPr/>
        <a:lstStyle/>
        <a:p>
          <a:endParaRPr lang="es-ES"/>
        </a:p>
      </dgm:t>
    </dgm:pt>
    <dgm:pt modelId="{DC6B1CD0-5132-4346-8FA6-5C3B58AE3D2D}" type="sibTrans" cxnId="{C091EFFE-3F19-49AC-95FD-6E6EC9D262C4}">
      <dgm:prSet/>
      <dgm:spPr/>
      <dgm:t>
        <a:bodyPr/>
        <a:lstStyle/>
        <a:p>
          <a:endParaRPr lang="es-ES"/>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D9098BD4-870E-41DC-BACC-5EC0E262D5F6}" type="pres">
      <dgm:prSet presAssocID="{9CE2DD0C-874E-4BCF-B235-9AF9A3BA113C}" presName="parentText" presStyleLbl="node1" presStyleIdx="0" presStyleCnt="8">
        <dgm:presLayoutVars>
          <dgm:chMax val="0"/>
          <dgm:bulletEnabled val="1"/>
        </dgm:presLayoutVars>
      </dgm:prSet>
      <dgm:spPr/>
      <dgm:t>
        <a:bodyPr/>
        <a:lstStyle/>
        <a:p>
          <a:endParaRPr lang="es-MX"/>
        </a:p>
      </dgm:t>
    </dgm:pt>
    <dgm:pt modelId="{0E6691B4-9270-4365-A607-A9FCA893AE0B}" type="pres">
      <dgm:prSet presAssocID="{A8C206D4-FEAD-46B2-BE07-CFA25942A42B}" presName="spacer" presStyleCnt="0"/>
      <dgm:spPr/>
    </dgm:pt>
    <dgm:pt modelId="{D7CDA026-FCC0-45F1-80A3-53ED1A458A4D}" type="pres">
      <dgm:prSet presAssocID="{6DF3D2B4-2FBE-4194-BAC0-ADD35AE78AB7}" presName="parentText" presStyleLbl="node1" presStyleIdx="1" presStyleCnt="8">
        <dgm:presLayoutVars>
          <dgm:chMax val="0"/>
          <dgm:bulletEnabled val="1"/>
        </dgm:presLayoutVars>
      </dgm:prSet>
      <dgm:spPr/>
      <dgm:t>
        <a:bodyPr/>
        <a:lstStyle/>
        <a:p>
          <a:endParaRPr lang="es-MX"/>
        </a:p>
      </dgm:t>
    </dgm:pt>
    <dgm:pt modelId="{D4B82278-A66C-4B00-9540-45F97C3A26F1}" type="pres">
      <dgm:prSet presAssocID="{35929A78-0955-45C3-A764-B6C3DEE120CF}" presName="spacer" presStyleCnt="0"/>
      <dgm:spPr/>
    </dgm:pt>
    <dgm:pt modelId="{31199E86-C126-45D9-B0A2-0E514439BF71}" type="pres">
      <dgm:prSet presAssocID="{F934C0F8-2AF1-4B19-A8C3-D73BFB196342}" presName="parentText" presStyleLbl="node1" presStyleIdx="2" presStyleCnt="8">
        <dgm:presLayoutVars>
          <dgm:chMax val="0"/>
          <dgm:bulletEnabled val="1"/>
        </dgm:presLayoutVars>
      </dgm:prSet>
      <dgm:spPr/>
      <dgm:t>
        <a:bodyPr/>
        <a:lstStyle/>
        <a:p>
          <a:endParaRPr lang="es-MX"/>
        </a:p>
      </dgm:t>
    </dgm:pt>
    <dgm:pt modelId="{56F3E0A5-439C-4564-80AB-950DE8FDA111}" type="pres">
      <dgm:prSet presAssocID="{81A95E91-B879-4163-9253-976AC02F2602}" presName="spacer" presStyleCnt="0"/>
      <dgm:spPr/>
    </dgm:pt>
    <dgm:pt modelId="{674CCF61-9ECD-4B2B-A940-76520EBD77B4}" type="pres">
      <dgm:prSet presAssocID="{0256C1EB-6839-44E3-A457-1C58BE08EE5C}" presName="parentText" presStyleLbl="node1" presStyleIdx="3" presStyleCnt="8">
        <dgm:presLayoutVars>
          <dgm:chMax val="0"/>
          <dgm:bulletEnabled val="1"/>
        </dgm:presLayoutVars>
      </dgm:prSet>
      <dgm:spPr/>
      <dgm:t>
        <a:bodyPr/>
        <a:lstStyle/>
        <a:p>
          <a:endParaRPr lang="es-MX"/>
        </a:p>
      </dgm:t>
    </dgm:pt>
    <dgm:pt modelId="{C937DD2F-3472-482D-8DA1-6A5E7DBD8AA3}" type="pres">
      <dgm:prSet presAssocID="{892E2735-82D7-43D5-8A08-2082DFC6A24D}" presName="spacer" presStyleCnt="0"/>
      <dgm:spPr/>
    </dgm:pt>
    <dgm:pt modelId="{52E0A369-877E-436B-A3F0-7490D6528B7A}" type="pres">
      <dgm:prSet presAssocID="{F96B5526-2AE6-4E62-8411-47201A845C98}" presName="parentText" presStyleLbl="node1" presStyleIdx="4" presStyleCnt="8">
        <dgm:presLayoutVars>
          <dgm:chMax val="0"/>
          <dgm:bulletEnabled val="1"/>
        </dgm:presLayoutVars>
      </dgm:prSet>
      <dgm:spPr/>
      <dgm:t>
        <a:bodyPr/>
        <a:lstStyle/>
        <a:p>
          <a:endParaRPr lang="es-MX"/>
        </a:p>
      </dgm:t>
    </dgm:pt>
    <dgm:pt modelId="{19161D8F-6374-4FE0-B13F-0D59CB6CF3E5}" type="pres">
      <dgm:prSet presAssocID="{9FB1453E-8376-4035-9696-2CBF6B8E0152}" presName="spacer" presStyleCnt="0"/>
      <dgm:spPr/>
    </dgm:pt>
    <dgm:pt modelId="{52EF5F75-B55B-45A0-B3E7-E5ABB07E31CF}" type="pres">
      <dgm:prSet presAssocID="{E7514F8C-F9C9-412E-9AB9-12DDAC55FD9C}" presName="parentText" presStyleLbl="node1" presStyleIdx="5" presStyleCnt="8" custLinFactY="20821" custLinFactNeighborY="100000">
        <dgm:presLayoutVars>
          <dgm:chMax val="0"/>
          <dgm:bulletEnabled val="1"/>
        </dgm:presLayoutVars>
      </dgm:prSet>
      <dgm:spPr/>
      <dgm:t>
        <a:bodyPr/>
        <a:lstStyle/>
        <a:p>
          <a:endParaRPr lang="es-MX"/>
        </a:p>
      </dgm:t>
    </dgm:pt>
    <dgm:pt modelId="{362F6BAA-3B1F-4FF5-B9CC-377A05F2B81E}" type="pres">
      <dgm:prSet presAssocID="{98120DC9-DC13-49EE-8C9F-0519D32A619D}" presName="spacer" presStyleCnt="0"/>
      <dgm:spPr/>
    </dgm:pt>
    <dgm:pt modelId="{52ED35AF-D696-4489-B44D-9CCA0E87ABD1}" type="pres">
      <dgm:prSet presAssocID="{69695E62-B7C8-4965-936E-A6AD8A76E69C}" presName="parentText" presStyleLbl="node1" presStyleIdx="6" presStyleCnt="8">
        <dgm:presLayoutVars>
          <dgm:chMax val="0"/>
          <dgm:bulletEnabled val="1"/>
        </dgm:presLayoutVars>
      </dgm:prSet>
      <dgm:spPr/>
      <dgm:t>
        <a:bodyPr/>
        <a:lstStyle/>
        <a:p>
          <a:endParaRPr lang="es-MX"/>
        </a:p>
      </dgm:t>
    </dgm:pt>
    <dgm:pt modelId="{EEFB89FA-4908-49F2-856A-DEB984475CD7}" type="pres">
      <dgm:prSet presAssocID="{905EDF4F-3313-4513-9A7C-B75F1A3893E8}" presName="spacer" presStyleCnt="0"/>
      <dgm:spPr/>
    </dgm:pt>
    <dgm:pt modelId="{C414F4BA-EAF7-4790-806E-9B1266198D1F}" type="pres">
      <dgm:prSet presAssocID="{14150E30-1F9C-4754-A718-56CCDCB1972F}" presName="parentText" presStyleLbl="node1" presStyleIdx="7" presStyleCnt="8">
        <dgm:presLayoutVars>
          <dgm:chMax val="0"/>
          <dgm:bulletEnabled val="1"/>
        </dgm:presLayoutVars>
      </dgm:prSet>
      <dgm:spPr/>
      <dgm:t>
        <a:bodyPr/>
        <a:lstStyle/>
        <a:p>
          <a:endParaRPr lang="es-MX"/>
        </a:p>
      </dgm:t>
    </dgm:pt>
  </dgm:ptLst>
  <dgm:cxnLst>
    <dgm:cxn modelId="{E9E7F711-59A9-4C99-B5BB-092F5C155E6A}" type="presOf" srcId="{14150E30-1F9C-4754-A718-56CCDCB1972F}" destId="{C414F4BA-EAF7-4790-806E-9B1266198D1F}" srcOrd="0" destOrd="0" presId="urn:microsoft.com/office/officeart/2005/8/layout/vList2"/>
    <dgm:cxn modelId="{264E0F86-6AE6-472E-BB96-B79A2BD12142}" srcId="{22EBEE2E-00B1-417C-9C26-1F1A1DC48F9B}" destId="{E7514F8C-F9C9-412E-9AB9-12DDAC55FD9C}" srcOrd="5" destOrd="0" parTransId="{AA0CE48E-2270-4027-946C-4D016A98994B}" sibTransId="{98120DC9-DC13-49EE-8C9F-0519D32A619D}"/>
    <dgm:cxn modelId="{FF25A8B0-907D-41F1-AA31-561E330B2F16}" srcId="{22EBEE2E-00B1-417C-9C26-1F1A1DC48F9B}" destId="{0256C1EB-6839-44E3-A457-1C58BE08EE5C}" srcOrd="3" destOrd="0" parTransId="{7CA216BF-FEB0-4A05-99B6-0F118E6F025C}" sibTransId="{892E2735-82D7-43D5-8A08-2082DFC6A24D}"/>
    <dgm:cxn modelId="{C091EFFE-3F19-49AC-95FD-6E6EC9D262C4}" srcId="{22EBEE2E-00B1-417C-9C26-1F1A1DC48F9B}" destId="{14150E30-1F9C-4754-A718-56CCDCB1972F}" srcOrd="7" destOrd="0" parTransId="{2E42A961-28A4-4FE8-9741-48EBF33C269C}" sibTransId="{DC6B1CD0-5132-4346-8FA6-5C3B58AE3D2D}"/>
    <dgm:cxn modelId="{5E7AE2EC-556F-4224-8755-403873C31884}" srcId="{22EBEE2E-00B1-417C-9C26-1F1A1DC48F9B}" destId="{F96B5526-2AE6-4E62-8411-47201A845C98}" srcOrd="4" destOrd="0" parTransId="{00C75FB6-39FA-484A-83AF-F0DCD8294873}" sibTransId="{9FB1453E-8376-4035-9696-2CBF6B8E0152}"/>
    <dgm:cxn modelId="{C06E0CF7-FB6E-4FE5-A6F3-6EAACD6AA4EA}" srcId="{22EBEE2E-00B1-417C-9C26-1F1A1DC48F9B}" destId="{69695E62-B7C8-4965-936E-A6AD8A76E69C}" srcOrd="6" destOrd="0" parTransId="{0CF5E362-89E7-4EDA-A9FA-EA9333357B60}" sibTransId="{905EDF4F-3313-4513-9A7C-B75F1A3893E8}"/>
    <dgm:cxn modelId="{BC29C30C-BA18-463F-954E-ED1678544CAF}" srcId="{22EBEE2E-00B1-417C-9C26-1F1A1DC48F9B}" destId="{F934C0F8-2AF1-4B19-A8C3-D73BFB196342}" srcOrd="2" destOrd="0" parTransId="{A2C30105-FA74-4558-AC38-F9286BCD2395}" sibTransId="{81A95E91-B879-4163-9253-976AC02F2602}"/>
    <dgm:cxn modelId="{6A319BBC-BDD8-4CFD-9C90-20C2C774A7BD}" type="presOf" srcId="{F934C0F8-2AF1-4B19-A8C3-D73BFB196342}" destId="{31199E86-C126-45D9-B0A2-0E514439BF71}" srcOrd="0" destOrd="0" presId="urn:microsoft.com/office/officeart/2005/8/layout/vList2"/>
    <dgm:cxn modelId="{0A7AEC0E-5ECE-45E3-88C2-DF2FDDA5C9B8}" srcId="{22EBEE2E-00B1-417C-9C26-1F1A1DC48F9B}" destId="{9CE2DD0C-874E-4BCF-B235-9AF9A3BA113C}" srcOrd="0" destOrd="0" parTransId="{640D1B95-92D5-4BE8-B802-72BB1C8E83B1}" sibTransId="{A8C206D4-FEAD-46B2-BE07-CFA25942A42B}"/>
    <dgm:cxn modelId="{9B062896-704F-4C28-96AF-77B051D52E60}" type="presOf" srcId="{69695E62-B7C8-4965-936E-A6AD8A76E69C}" destId="{52ED35AF-D696-4489-B44D-9CCA0E87ABD1}" srcOrd="0" destOrd="0" presId="urn:microsoft.com/office/officeart/2005/8/layout/vList2"/>
    <dgm:cxn modelId="{94F59F12-23D1-42BD-8007-33C8A24E82CC}" type="presOf" srcId="{9CE2DD0C-874E-4BCF-B235-9AF9A3BA113C}" destId="{D9098BD4-870E-41DC-BACC-5EC0E262D5F6}" srcOrd="0" destOrd="0" presId="urn:microsoft.com/office/officeart/2005/8/layout/vList2"/>
    <dgm:cxn modelId="{E34F8B63-A31E-4195-B919-9DFAF0E0C82F}" type="presOf" srcId="{22EBEE2E-00B1-417C-9C26-1F1A1DC48F9B}" destId="{E6E30030-3C09-4F54-8AE5-9C5095772DD1}" srcOrd="0" destOrd="0" presId="urn:microsoft.com/office/officeart/2005/8/layout/vList2"/>
    <dgm:cxn modelId="{C4F8DA7F-F2E8-46A8-B9E6-D7DBF2070CF4}" type="presOf" srcId="{E7514F8C-F9C9-412E-9AB9-12DDAC55FD9C}" destId="{52EF5F75-B55B-45A0-B3E7-E5ABB07E31CF}" srcOrd="0" destOrd="0" presId="urn:microsoft.com/office/officeart/2005/8/layout/vList2"/>
    <dgm:cxn modelId="{F0F56053-C191-479E-8BB5-332157FB804C}" srcId="{22EBEE2E-00B1-417C-9C26-1F1A1DC48F9B}" destId="{6DF3D2B4-2FBE-4194-BAC0-ADD35AE78AB7}" srcOrd="1" destOrd="0" parTransId="{595E97DB-0206-4E48-8EE8-F7672CA73420}" sibTransId="{35929A78-0955-45C3-A764-B6C3DEE120CF}"/>
    <dgm:cxn modelId="{2B1FF449-B550-4588-B154-5569589A9501}" type="presOf" srcId="{F96B5526-2AE6-4E62-8411-47201A845C98}" destId="{52E0A369-877E-436B-A3F0-7490D6528B7A}" srcOrd="0" destOrd="0" presId="urn:microsoft.com/office/officeart/2005/8/layout/vList2"/>
    <dgm:cxn modelId="{37A633CB-53A9-4834-88C6-7612F79E2E2E}" type="presOf" srcId="{6DF3D2B4-2FBE-4194-BAC0-ADD35AE78AB7}" destId="{D7CDA026-FCC0-45F1-80A3-53ED1A458A4D}" srcOrd="0" destOrd="0" presId="urn:microsoft.com/office/officeart/2005/8/layout/vList2"/>
    <dgm:cxn modelId="{F664E0B3-17A4-4F81-81C8-F47D2BE7FCBF}" type="presOf" srcId="{0256C1EB-6839-44E3-A457-1C58BE08EE5C}" destId="{674CCF61-9ECD-4B2B-A940-76520EBD77B4}" srcOrd="0" destOrd="0" presId="urn:microsoft.com/office/officeart/2005/8/layout/vList2"/>
    <dgm:cxn modelId="{2308C92D-3EC1-49CF-949E-3C5392EA92CB}" type="presParOf" srcId="{E6E30030-3C09-4F54-8AE5-9C5095772DD1}" destId="{D9098BD4-870E-41DC-BACC-5EC0E262D5F6}" srcOrd="0" destOrd="0" presId="urn:microsoft.com/office/officeart/2005/8/layout/vList2"/>
    <dgm:cxn modelId="{A145A0F3-FFC3-450B-8C92-3EC8045708D5}" type="presParOf" srcId="{E6E30030-3C09-4F54-8AE5-9C5095772DD1}" destId="{0E6691B4-9270-4365-A607-A9FCA893AE0B}" srcOrd="1" destOrd="0" presId="urn:microsoft.com/office/officeart/2005/8/layout/vList2"/>
    <dgm:cxn modelId="{71611215-FFBE-40B7-881D-5D9694034632}" type="presParOf" srcId="{E6E30030-3C09-4F54-8AE5-9C5095772DD1}" destId="{D7CDA026-FCC0-45F1-80A3-53ED1A458A4D}" srcOrd="2" destOrd="0" presId="urn:microsoft.com/office/officeart/2005/8/layout/vList2"/>
    <dgm:cxn modelId="{44938EBD-FF2F-45F8-A490-F0D921536173}" type="presParOf" srcId="{E6E30030-3C09-4F54-8AE5-9C5095772DD1}" destId="{D4B82278-A66C-4B00-9540-45F97C3A26F1}" srcOrd="3" destOrd="0" presId="urn:microsoft.com/office/officeart/2005/8/layout/vList2"/>
    <dgm:cxn modelId="{88EDB9FB-013A-45F3-838F-6BF2A2FD0A48}" type="presParOf" srcId="{E6E30030-3C09-4F54-8AE5-9C5095772DD1}" destId="{31199E86-C126-45D9-B0A2-0E514439BF71}" srcOrd="4" destOrd="0" presId="urn:microsoft.com/office/officeart/2005/8/layout/vList2"/>
    <dgm:cxn modelId="{5564E339-CEC1-4AD6-8E4E-FE8252B3540D}" type="presParOf" srcId="{E6E30030-3C09-4F54-8AE5-9C5095772DD1}" destId="{56F3E0A5-439C-4564-80AB-950DE8FDA111}" srcOrd="5" destOrd="0" presId="urn:microsoft.com/office/officeart/2005/8/layout/vList2"/>
    <dgm:cxn modelId="{A30794AF-73B7-4074-B7A6-63299C13C850}" type="presParOf" srcId="{E6E30030-3C09-4F54-8AE5-9C5095772DD1}" destId="{674CCF61-9ECD-4B2B-A940-76520EBD77B4}" srcOrd="6" destOrd="0" presId="urn:microsoft.com/office/officeart/2005/8/layout/vList2"/>
    <dgm:cxn modelId="{D49628C4-0C73-49F9-8836-B99E1B3F584F}" type="presParOf" srcId="{E6E30030-3C09-4F54-8AE5-9C5095772DD1}" destId="{C937DD2F-3472-482D-8DA1-6A5E7DBD8AA3}" srcOrd="7" destOrd="0" presId="urn:microsoft.com/office/officeart/2005/8/layout/vList2"/>
    <dgm:cxn modelId="{FA824EB1-658F-4AD5-8774-819BB8272E41}" type="presParOf" srcId="{E6E30030-3C09-4F54-8AE5-9C5095772DD1}" destId="{52E0A369-877E-436B-A3F0-7490D6528B7A}" srcOrd="8" destOrd="0" presId="urn:microsoft.com/office/officeart/2005/8/layout/vList2"/>
    <dgm:cxn modelId="{E276EBD8-C51A-486D-B395-99F4BC8C91E6}" type="presParOf" srcId="{E6E30030-3C09-4F54-8AE5-9C5095772DD1}" destId="{19161D8F-6374-4FE0-B13F-0D59CB6CF3E5}" srcOrd="9" destOrd="0" presId="urn:microsoft.com/office/officeart/2005/8/layout/vList2"/>
    <dgm:cxn modelId="{B4760825-34CF-48B1-8D2C-F210B9E75E48}" type="presParOf" srcId="{E6E30030-3C09-4F54-8AE5-9C5095772DD1}" destId="{52EF5F75-B55B-45A0-B3E7-E5ABB07E31CF}" srcOrd="10" destOrd="0" presId="urn:microsoft.com/office/officeart/2005/8/layout/vList2"/>
    <dgm:cxn modelId="{A5B070B8-D8B7-46A5-AADE-8DA62C2E1493}" type="presParOf" srcId="{E6E30030-3C09-4F54-8AE5-9C5095772DD1}" destId="{362F6BAA-3B1F-4FF5-B9CC-377A05F2B81E}" srcOrd="11" destOrd="0" presId="urn:microsoft.com/office/officeart/2005/8/layout/vList2"/>
    <dgm:cxn modelId="{61EA38DF-A012-4EF7-9793-6D244141B6B9}" type="presParOf" srcId="{E6E30030-3C09-4F54-8AE5-9C5095772DD1}" destId="{52ED35AF-D696-4489-B44D-9CCA0E87ABD1}" srcOrd="12" destOrd="0" presId="urn:microsoft.com/office/officeart/2005/8/layout/vList2"/>
    <dgm:cxn modelId="{5A9F743C-AF59-4FCB-9868-BFF0AB42F749}" type="presParOf" srcId="{E6E30030-3C09-4F54-8AE5-9C5095772DD1}" destId="{EEFB89FA-4908-49F2-856A-DEB984475CD7}" srcOrd="13" destOrd="0" presId="urn:microsoft.com/office/officeart/2005/8/layout/vList2"/>
    <dgm:cxn modelId="{3A78DA6C-ACCC-422D-B149-EFB88C23FC63}" type="presParOf" srcId="{E6E30030-3C09-4F54-8AE5-9C5095772DD1}" destId="{C414F4BA-EAF7-4790-806E-9B1266198D1F}" srcOrd="14" destOrd="0" presId="urn:microsoft.com/office/officeart/2005/8/layout/vList2"/>
  </dgm:cxnLst>
  <dgm:bg/>
  <dgm:whole/>
  <dgm:extLst>
    <a:ext uri="http://schemas.microsoft.com/office/drawing/2008/diagram">
      <dsp:dataModelExt xmlns=""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chemeClr val="accent4">
            <a:lumMod val="60000"/>
            <a:lumOff val="40000"/>
          </a:schemeClr>
        </a:solidFill>
      </dgm:spPr>
      <dgm:t>
        <a:bodyPr/>
        <a:lstStyle/>
        <a:p>
          <a:pPr algn="ctr" rtl="0"/>
          <a:r>
            <a:rPr lang="es-ES" dirty="0" smtClean="0"/>
            <a:t>Causas de Improcedencia del Contencioso Administrativo Federal</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0B094ECF-E4FA-4AFC-AB48-C0DE7C15585C}" type="presOf" srcId="{D570D13C-CAA4-49EE-9EB3-56D1F4319664}" destId="{54108079-3681-4ED9-8028-9E2F62605F57}" srcOrd="0" destOrd="0" presId="urn:microsoft.com/office/officeart/2005/8/layout/vList2"/>
    <dgm:cxn modelId="{02C1DABB-EFC9-4807-AC59-AC35C7CD9D87}" type="presOf" srcId="{8B0F1836-1EAF-41C4-B0C0-446F58D4C46F}" destId="{2F350E29-DC83-4309-956B-6DE34027F2D2}" srcOrd="0" destOrd="0" presId="urn:microsoft.com/office/officeart/2005/8/layout/vList2"/>
    <dgm:cxn modelId="{C2139F15-C786-4877-9E3A-70A2CEEBAC02}" type="presParOf" srcId="{54108079-3681-4ED9-8028-9E2F62605F57}" destId="{2F350E29-DC83-4309-956B-6DE34027F2D2}"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colorful1" csCatId="colorful" phldr="1"/>
      <dgm:spPr/>
      <dgm:t>
        <a:bodyPr/>
        <a:lstStyle/>
        <a:p>
          <a:endParaRPr lang="es-ES"/>
        </a:p>
      </dgm:t>
    </dgm:pt>
    <dgm:pt modelId="{9CE2DD0C-874E-4BCF-B235-9AF9A3BA113C}">
      <dgm:prSet custT="1"/>
      <dgm:spPr>
        <a:solidFill>
          <a:schemeClr val="accent4">
            <a:lumMod val="60000"/>
            <a:lumOff val="40000"/>
          </a:schemeClr>
        </a:solidFill>
      </dgm:spPr>
      <dgm:t>
        <a:bodyPr/>
        <a:lstStyle/>
        <a:p>
          <a:pPr rtl="0"/>
          <a:r>
            <a:rPr lang="es-ES" sz="1400" dirty="0" smtClean="0"/>
            <a:t> IX. Contra  reglamentos</a:t>
          </a:r>
          <a:endParaRPr lang="es-MX" sz="1400" dirty="0"/>
        </a:p>
      </dgm:t>
    </dgm:pt>
    <dgm:pt modelId="{640D1B95-92D5-4BE8-B802-72BB1C8E83B1}" type="parTrans" cxnId="{0A7AEC0E-5ECE-45E3-88C2-DF2FDDA5C9B8}">
      <dgm:prSet/>
      <dgm:spPr/>
      <dgm:t>
        <a:bodyPr/>
        <a:lstStyle/>
        <a:p>
          <a:endParaRPr lang="es-ES" sz="1400"/>
        </a:p>
      </dgm:t>
    </dgm:pt>
    <dgm:pt modelId="{A8C206D4-FEAD-46B2-BE07-CFA25942A42B}" type="sibTrans" cxnId="{0A7AEC0E-5ECE-45E3-88C2-DF2FDDA5C9B8}">
      <dgm:prSet/>
      <dgm:spPr/>
      <dgm:t>
        <a:bodyPr/>
        <a:lstStyle/>
        <a:p>
          <a:endParaRPr lang="es-ES" sz="1400"/>
        </a:p>
      </dgm:t>
    </dgm:pt>
    <dgm:pt modelId="{6DF3D2B4-2FBE-4194-BAC0-ADD35AE78AB7}">
      <dgm:prSet custT="1"/>
      <dgm:spPr>
        <a:solidFill>
          <a:schemeClr val="accent4">
            <a:lumMod val="60000"/>
            <a:lumOff val="40000"/>
          </a:schemeClr>
        </a:solidFill>
      </dgm:spPr>
      <dgm:t>
        <a:bodyPr/>
        <a:lstStyle/>
        <a:p>
          <a:pPr rtl="0"/>
          <a:r>
            <a:rPr lang="es-ES" sz="1400" dirty="0" smtClean="0"/>
            <a:t>X. Cuando no se hagan valer conceptos de impugnación.</a:t>
          </a:r>
          <a:endParaRPr lang="es-ES" sz="1400" dirty="0"/>
        </a:p>
      </dgm:t>
    </dgm:pt>
    <dgm:pt modelId="{595E97DB-0206-4E48-8EE8-F7672CA73420}" type="parTrans" cxnId="{F0F56053-C191-479E-8BB5-332157FB804C}">
      <dgm:prSet/>
      <dgm:spPr/>
      <dgm:t>
        <a:bodyPr/>
        <a:lstStyle/>
        <a:p>
          <a:endParaRPr lang="es-ES" sz="1400"/>
        </a:p>
      </dgm:t>
    </dgm:pt>
    <dgm:pt modelId="{35929A78-0955-45C3-A764-B6C3DEE120CF}" type="sibTrans" cxnId="{F0F56053-C191-479E-8BB5-332157FB804C}">
      <dgm:prSet/>
      <dgm:spPr/>
      <dgm:t>
        <a:bodyPr/>
        <a:lstStyle/>
        <a:p>
          <a:endParaRPr lang="es-ES" sz="1400"/>
        </a:p>
      </dgm:t>
    </dgm:pt>
    <dgm:pt modelId="{F934C0F8-2AF1-4B19-A8C3-D73BFB196342}">
      <dgm:prSet custT="1"/>
      <dgm:spPr>
        <a:solidFill>
          <a:schemeClr val="accent4">
            <a:lumMod val="60000"/>
            <a:lumOff val="40000"/>
          </a:schemeClr>
        </a:solidFill>
      </dgm:spPr>
      <dgm:t>
        <a:bodyPr/>
        <a:lstStyle/>
        <a:p>
          <a:pPr algn="l" rtl="0"/>
          <a:r>
            <a:rPr lang="es-ES" sz="1400" dirty="0" smtClean="0"/>
            <a:t>XI. Cuando de las constancias de autos apareciere claramente que no existe el acto reclamado.</a:t>
          </a:r>
          <a:endParaRPr lang="es-ES" sz="1400" dirty="0"/>
        </a:p>
      </dgm:t>
    </dgm:pt>
    <dgm:pt modelId="{A2C30105-FA74-4558-AC38-F9286BCD2395}" type="parTrans" cxnId="{BC29C30C-BA18-463F-954E-ED1678544CAF}">
      <dgm:prSet/>
      <dgm:spPr/>
      <dgm:t>
        <a:bodyPr/>
        <a:lstStyle/>
        <a:p>
          <a:endParaRPr lang="es-ES" sz="1400"/>
        </a:p>
      </dgm:t>
    </dgm:pt>
    <dgm:pt modelId="{81A95E91-B879-4163-9253-976AC02F2602}" type="sibTrans" cxnId="{BC29C30C-BA18-463F-954E-ED1678544CAF}">
      <dgm:prSet/>
      <dgm:spPr/>
      <dgm:t>
        <a:bodyPr/>
        <a:lstStyle/>
        <a:p>
          <a:endParaRPr lang="es-ES" sz="1400"/>
        </a:p>
      </dgm:t>
    </dgm:pt>
    <dgm:pt modelId="{0256C1EB-6839-44E3-A457-1C58BE08EE5C}">
      <dgm:prSet custT="1"/>
      <dgm:spPr>
        <a:solidFill>
          <a:schemeClr val="accent4">
            <a:lumMod val="60000"/>
            <a:lumOff val="40000"/>
          </a:schemeClr>
        </a:solidFill>
      </dgm:spPr>
      <dgm:t>
        <a:bodyPr/>
        <a:lstStyle/>
        <a:p>
          <a:pPr rtl="0"/>
          <a:r>
            <a:rPr lang="es-ES" sz="1400" dirty="0" smtClean="0"/>
            <a:t>XII.- Que puedan impugnarse en los términos del Artículo 97 de la Ley de Comercio Exterior, cuando no haya transcurrido el plazo para el ejercicio de la opción o cuando la opción ya haya sido ejercida.</a:t>
          </a:r>
          <a:endParaRPr lang="es-ES" sz="1400" dirty="0"/>
        </a:p>
      </dgm:t>
    </dgm:pt>
    <dgm:pt modelId="{7CA216BF-FEB0-4A05-99B6-0F118E6F025C}" type="parTrans" cxnId="{FF25A8B0-907D-41F1-AA31-561E330B2F16}">
      <dgm:prSet/>
      <dgm:spPr/>
      <dgm:t>
        <a:bodyPr/>
        <a:lstStyle/>
        <a:p>
          <a:endParaRPr lang="es-ES" sz="1400"/>
        </a:p>
      </dgm:t>
    </dgm:pt>
    <dgm:pt modelId="{892E2735-82D7-43D5-8A08-2082DFC6A24D}" type="sibTrans" cxnId="{FF25A8B0-907D-41F1-AA31-561E330B2F16}">
      <dgm:prSet/>
      <dgm:spPr/>
      <dgm:t>
        <a:bodyPr/>
        <a:lstStyle/>
        <a:p>
          <a:endParaRPr lang="es-ES" sz="1400"/>
        </a:p>
      </dgm:t>
    </dgm:pt>
    <dgm:pt modelId="{F96B5526-2AE6-4E62-8411-47201A845C98}">
      <dgm:prSet custT="1"/>
      <dgm:spPr>
        <a:solidFill>
          <a:schemeClr val="accent4">
            <a:lumMod val="60000"/>
            <a:lumOff val="40000"/>
          </a:schemeClr>
        </a:solidFill>
      </dgm:spPr>
      <dgm:t>
        <a:bodyPr/>
        <a:lstStyle/>
        <a:p>
          <a:pPr rtl="0"/>
          <a:r>
            <a:rPr lang="es-ES" sz="1400" dirty="0" smtClean="0"/>
            <a:t>XIII.- Dictados por la autoridad administrativa para dar cumplimiento a la decisión que emane de los mecanismos alternativos de solución de controversias a que se refiere el Artículo 97 de la Ley de Comercio Exterior.</a:t>
          </a:r>
          <a:endParaRPr lang="es-ES" sz="1400" dirty="0"/>
        </a:p>
      </dgm:t>
    </dgm:pt>
    <dgm:pt modelId="{00C75FB6-39FA-484A-83AF-F0DCD8294873}" type="parTrans" cxnId="{5E7AE2EC-556F-4224-8755-403873C31884}">
      <dgm:prSet/>
      <dgm:spPr/>
      <dgm:t>
        <a:bodyPr/>
        <a:lstStyle/>
        <a:p>
          <a:endParaRPr lang="es-ES" sz="1400"/>
        </a:p>
      </dgm:t>
    </dgm:pt>
    <dgm:pt modelId="{9FB1453E-8376-4035-9696-2CBF6B8E0152}" type="sibTrans" cxnId="{5E7AE2EC-556F-4224-8755-403873C31884}">
      <dgm:prSet/>
      <dgm:spPr/>
      <dgm:t>
        <a:bodyPr/>
        <a:lstStyle/>
        <a:p>
          <a:endParaRPr lang="es-ES" sz="1400"/>
        </a:p>
      </dgm:t>
    </dgm:pt>
    <dgm:pt modelId="{E7514F8C-F9C9-412E-9AB9-12DDAC55FD9C}">
      <dgm:prSet custT="1"/>
      <dgm:spPr>
        <a:solidFill>
          <a:schemeClr val="accent4">
            <a:lumMod val="60000"/>
            <a:lumOff val="40000"/>
          </a:schemeClr>
        </a:solidFill>
      </dgm:spPr>
      <dgm:t>
        <a:bodyPr/>
        <a:lstStyle/>
        <a:p>
          <a:pPr rtl="0"/>
          <a:r>
            <a:rPr lang="es-ES" sz="1400" dirty="0" smtClean="0"/>
            <a:t>XIV. Que hayan sido dictados por la autoridad administrativa en un procedimiento de resolución  de </a:t>
          </a:r>
          <a:r>
            <a:rPr lang="es-ES" sz="1100" dirty="0" smtClean="0"/>
            <a:t>controversias</a:t>
          </a:r>
          <a:r>
            <a:rPr lang="es-ES" sz="1400" dirty="0" smtClean="0"/>
            <a:t> previsto en un tratado para evitar la doble tributación, si dicho procedimiento se inicio con posterioridad a la resolución que recaiga  a un recurso de revocación o después de la conclusión de un juicio ante el tribunal</a:t>
          </a:r>
          <a:endParaRPr lang="es-ES" sz="1400" dirty="0"/>
        </a:p>
      </dgm:t>
    </dgm:pt>
    <dgm:pt modelId="{AA0CE48E-2270-4027-946C-4D016A98994B}" type="parTrans" cxnId="{264E0F86-6AE6-472E-BB96-B79A2BD12142}">
      <dgm:prSet/>
      <dgm:spPr/>
      <dgm:t>
        <a:bodyPr/>
        <a:lstStyle/>
        <a:p>
          <a:endParaRPr lang="es-ES" sz="1400"/>
        </a:p>
      </dgm:t>
    </dgm:pt>
    <dgm:pt modelId="{98120DC9-DC13-49EE-8C9F-0519D32A619D}" type="sibTrans" cxnId="{264E0F86-6AE6-472E-BB96-B79A2BD12142}">
      <dgm:prSet/>
      <dgm:spPr/>
      <dgm:t>
        <a:bodyPr/>
        <a:lstStyle/>
        <a:p>
          <a:endParaRPr lang="es-ES" sz="1400"/>
        </a:p>
      </dgm:t>
    </dgm:pt>
    <dgm:pt modelId="{69695E62-B7C8-4965-936E-A6AD8A76E69C}">
      <dgm:prSet custT="1"/>
      <dgm:spPr>
        <a:solidFill>
          <a:schemeClr val="accent4">
            <a:lumMod val="60000"/>
            <a:lumOff val="40000"/>
          </a:schemeClr>
        </a:solidFill>
      </dgm:spPr>
      <dgm:t>
        <a:bodyPr/>
        <a:lstStyle/>
        <a:p>
          <a:pPr rtl="0"/>
          <a:r>
            <a:rPr lang="es-ES" sz="1400" dirty="0" smtClean="0"/>
            <a:t>XV. Que sean </a:t>
          </a:r>
          <a:r>
            <a:rPr lang="es-ES" sz="1100" dirty="0" smtClean="0"/>
            <a:t>resoluciones</a:t>
          </a:r>
          <a:r>
            <a:rPr lang="es-ES" sz="1400" dirty="0" smtClean="0"/>
            <a:t> dictadas por autoridades extranjeras que determinen impuestos y sus accesorios cuyo cobro  y recaudación hayan sido solicitados por autoridades  fiscales mexicanas, de conformidad con los tratados internacionales sobre asistencia mutua sobre el cobro de  los que México sea parte</a:t>
          </a:r>
          <a:endParaRPr lang="es-ES" sz="1400" dirty="0"/>
        </a:p>
      </dgm:t>
    </dgm:pt>
    <dgm:pt modelId="{0CF5E362-89E7-4EDA-A9FA-EA9333357B60}" type="parTrans" cxnId="{C06E0CF7-FB6E-4FE5-A6F3-6EAACD6AA4EA}">
      <dgm:prSet/>
      <dgm:spPr/>
      <dgm:t>
        <a:bodyPr/>
        <a:lstStyle/>
        <a:p>
          <a:endParaRPr lang="es-ES" sz="1400"/>
        </a:p>
      </dgm:t>
    </dgm:pt>
    <dgm:pt modelId="{905EDF4F-3313-4513-9A7C-B75F1A3893E8}" type="sibTrans" cxnId="{C06E0CF7-FB6E-4FE5-A6F3-6EAACD6AA4EA}">
      <dgm:prSet/>
      <dgm:spPr/>
      <dgm:t>
        <a:bodyPr/>
        <a:lstStyle/>
        <a:p>
          <a:endParaRPr lang="es-ES" sz="1400"/>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D9098BD4-870E-41DC-BACC-5EC0E262D5F6}" type="pres">
      <dgm:prSet presAssocID="{9CE2DD0C-874E-4BCF-B235-9AF9A3BA113C}" presName="parentText" presStyleLbl="node1" presStyleIdx="0" presStyleCnt="7" custScaleY="33343" custLinFactY="-4808" custLinFactNeighborX="0" custLinFactNeighborY="-100000">
        <dgm:presLayoutVars>
          <dgm:chMax val="0"/>
          <dgm:bulletEnabled val="1"/>
        </dgm:presLayoutVars>
      </dgm:prSet>
      <dgm:spPr/>
      <dgm:t>
        <a:bodyPr/>
        <a:lstStyle/>
        <a:p>
          <a:endParaRPr lang="es-MX"/>
        </a:p>
      </dgm:t>
    </dgm:pt>
    <dgm:pt modelId="{0E6691B4-9270-4365-A607-A9FCA893AE0B}" type="pres">
      <dgm:prSet presAssocID="{A8C206D4-FEAD-46B2-BE07-CFA25942A42B}" presName="spacer" presStyleCnt="0"/>
      <dgm:spPr/>
      <dgm:t>
        <a:bodyPr/>
        <a:lstStyle/>
        <a:p>
          <a:endParaRPr lang="es-MX"/>
        </a:p>
      </dgm:t>
    </dgm:pt>
    <dgm:pt modelId="{D7CDA026-FCC0-45F1-80A3-53ED1A458A4D}" type="pres">
      <dgm:prSet presAssocID="{6DF3D2B4-2FBE-4194-BAC0-ADD35AE78AB7}" presName="parentText" presStyleLbl="node1" presStyleIdx="1" presStyleCnt="7" custScaleY="67387">
        <dgm:presLayoutVars>
          <dgm:chMax val="0"/>
          <dgm:bulletEnabled val="1"/>
        </dgm:presLayoutVars>
      </dgm:prSet>
      <dgm:spPr/>
      <dgm:t>
        <a:bodyPr/>
        <a:lstStyle/>
        <a:p>
          <a:endParaRPr lang="es-MX"/>
        </a:p>
      </dgm:t>
    </dgm:pt>
    <dgm:pt modelId="{D4B82278-A66C-4B00-9540-45F97C3A26F1}" type="pres">
      <dgm:prSet presAssocID="{35929A78-0955-45C3-A764-B6C3DEE120CF}" presName="spacer" presStyleCnt="0"/>
      <dgm:spPr/>
      <dgm:t>
        <a:bodyPr/>
        <a:lstStyle/>
        <a:p>
          <a:endParaRPr lang="es-MX"/>
        </a:p>
      </dgm:t>
    </dgm:pt>
    <dgm:pt modelId="{31199E86-C126-45D9-B0A2-0E514439BF71}" type="pres">
      <dgm:prSet presAssocID="{F934C0F8-2AF1-4B19-A8C3-D73BFB196342}" presName="parentText" presStyleLbl="node1" presStyleIdx="2" presStyleCnt="7" custScaleY="58444">
        <dgm:presLayoutVars>
          <dgm:chMax val="0"/>
          <dgm:bulletEnabled val="1"/>
        </dgm:presLayoutVars>
      </dgm:prSet>
      <dgm:spPr/>
      <dgm:t>
        <a:bodyPr/>
        <a:lstStyle/>
        <a:p>
          <a:endParaRPr lang="es-MX"/>
        </a:p>
      </dgm:t>
    </dgm:pt>
    <dgm:pt modelId="{56F3E0A5-439C-4564-80AB-950DE8FDA111}" type="pres">
      <dgm:prSet presAssocID="{81A95E91-B879-4163-9253-976AC02F2602}" presName="spacer" presStyleCnt="0"/>
      <dgm:spPr/>
      <dgm:t>
        <a:bodyPr/>
        <a:lstStyle/>
        <a:p>
          <a:endParaRPr lang="es-MX"/>
        </a:p>
      </dgm:t>
    </dgm:pt>
    <dgm:pt modelId="{674CCF61-9ECD-4B2B-A940-76520EBD77B4}" type="pres">
      <dgm:prSet presAssocID="{0256C1EB-6839-44E3-A457-1C58BE08EE5C}" presName="parentText" presStyleLbl="node1" presStyleIdx="3" presStyleCnt="7">
        <dgm:presLayoutVars>
          <dgm:chMax val="0"/>
          <dgm:bulletEnabled val="1"/>
        </dgm:presLayoutVars>
      </dgm:prSet>
      <dgm:spPr/>
      <dgm:t>
        <a:bodyPr/>
        <a:lstStyle/>
        <a:p>
          <a:endParaRPr lang="es-MX"/>
        </a:p>
      </dgm:t>
    </dgm:pt>
    <dgm:pt modelId="{C937DD2F-3472-482D-8DA1-6A5E7DBD8AA3}" type="pres">
      <dgm:prSet presAssocID="{892E2735-82D7-43D5-8A08-2082DFC6A24D}" presName="spacer" presStyleCnt="0"/>
      <dgm:spPr/>
      <dgm:t>
        <a:bodyPr/>
        <a:lstStyle/>
        <a:p>
          <a:endParaRPr lang="es-MX"/>
        </a:p>
      </dgm:t>
    </dgm:pt>
    <dgm:pt modelId="{52E0A369-877E-436B-A3F0-7490D6528B7A}" type="pres">
      <dgm:prSet presAssocID="{F96B5526-2AE6-4E62-8411-47201A845C98}" presName="parentText" presStyleLbl="node1" presStyleIdx="4" presStyleCnt="7" custLinFactY="14151" custLinFactNeighborX="0" custLinFactNeighborY="100000">
        <dgm:presLayoutVars>
          <dgm:chMax val="0"/>
          <dgm:bulletEnabled val="1"/>
        </dgm:presLayoutVars>
      </dgm:prSet>
      <dgm:spPr/>
      <dgm:t>
        <a:bodyPr/>
        <a:lstStyle/>
        <a:p>
          <a:endParaRPr lang="es-MX"/>
        </a:p>
      </dgm:t>
    </dgm:pt>
    <dgm:pt modelId="{19161D8F-6374-4FE0-B13F-0D59CB6CF3E5}" type="pres">
      <dgm:prSet presAssocID="{9FB1453E-8376-4035-9696-2CBF6B8E0152}" presName="spacer" presStyleCnt="0"/>
      <dgm:spPr/>
      <dgm:t>
        <a:bodyPr/>
        <a:lstStyle/>
        <a:p>
          <a:endParaRPr lang="es-MX"/>
        </a:p>
      </dgm:t>
    </dgm:pt>
    <dgm:pt modelId="{52EF5F75-B55B-45A0-B3E7-E5ABB07E31CF}" type="pres">
      <dgm:prSet presAssocID="{E7514F8C-F9C9-412E-9AB9-12DDAC55FD9C}" presName="parentText" presStyleLbl="node1" presStyleIdx="5" presStyleCnt="7" custLinFactY="26246" custLinFactNeighborX="0" custLinFactNeighborY="100000">
        <dgm:presLayoutVars>
          <dgm:chMax val="0"/>
          <dgm:bulletEnabled val="1"/>
        </dgm:presLayoutVars>
      </dgm:prSet>
      <dgm:spPr/>
      <dgm:t>
        <a:bodyPr/>
        <a:lstStyle/>
        <a:p>
          <a:endParaRPr lang="es-MX"/>
        </a:p>
      </dgm:t>
    </dgm:pt>
    <dgm:pt modelId="{362F6BAA-3B1F-4FF5-B9CC-377A05F2B81E}" type="pres">
      <dgm:prSet presAssocID="{98120DC9-DC13-49EE-8C9F-0519D32A619D}" presName="spacer" presStyleCnt="0"/>
      <dgm:spPr/>
      <dgm:t>
        <a:bodyPr/>
        <a:lstStyle/>
        <a:p>
          <a:endParaRPr lang="es-MX"/>
        </a:p>
      </dgm:t>
    </dgm:pt>
    <dgm:pt modelId="{52ED35AF-D696-4489-B44D-9CCA0E87ABD1}" type="pres">
      <dgm:prSet presAssocID="{69695E62-B7C8-4965-936E-A6AD8A76E69C}" presName="parentText" presStyleLbl="node1" presStyleIdx="6" presStyleCnt="7" custScaleY="136686" custLinFactY="38342" custLinFactNeighborX="0" custLinFactNeighborY="100000">
        <dgm:presLayoutVars>
          <dgm:chMax val="0"/>
          <dgm:bulletEnabled val="1"/>
        </dgm:presLayoutVars>
      </dgm:prSet>
      <dgm:spPr/>
      <dgm:t>
        <a:bodyPr/>
        <a:lstStyle/>
        <a:p>
          <a:endParaRPr lang="es-MX"/>
        </a:p>
      </dgm:t>
    </dgm:pt>
  </dgm:ptLst>
  <dgm:cxnLst>
    <dgm:cxn modelId="{440248A7-2DB2-4D67-9F92-3F4641839903}" type="presOf" srcId="{F934C0F8-2AF1-4B19-A8C3-D73BFB196342}" destId="{31199E86-C126-45D9-B0A2-0E514439BF71}" srcOrd="0" destOrd="0" presId="urn:microsoft.com/office/officeart/2005/8/layout/vList2"/>
    <dgm:cxn modelId="{C47D88F2-764A-4592-92B6-55493938BAE8}" type="presOf" srcId="{0256C1EB-6839-44E3-A457-1C58BE08EE5C}" destId="{674CCF61-9ECD-4B2B-A940-76520EBD77B4}" srcOrd="0" destOrd="0" presId="urn:microsoft.com/office/officeart/2005/8/layout/vList2"/>
    <dgm:cxn modelId="{264907EB-0B94-40AD-826F-FC5697295BD9}" type="presOf" srcId="{6DF3D2B4-2FBE-4194-BAC0-ADD35AE78AB7}" destId="{D7CDA026-FCC0-45F1-80A3-53ED1A458A4D}" srcOrd="0" destOrd="0" presId="urn:microsoft.com/office/officeart/2005/8/layout/vList2"/>
    <dgm:cxn modelId="{78B45FC6-BCB9-4D11-818E-70EE30E21CF5}" type="presOf" srcId="{F96B5526-2AE6-4E62-8411-47201A845C98}" destId="{52E0A369-877E-436B-A3F0-7490D6528B7A}" srcOrd="0" destOrd="0" presId="urn:microsoft.com/office/officeart/2005/8/layout/vList2"/>
    <dgm:cxn modelId="{FF25A8B0-907D-41F1-AA31-561E330B2F16}" srcId="{22EBEE2E-00B1-417C-9C26-1F1A1DC48F9B}" destId="{0256C1EB-6839-44E3-A457-1C58BE08EE5C}" srcOrd="3" destOrd="0" parTransId="{7CA216BF-FEB0-4A05-99B6-0F118E6F025C}" sibTransId="{892E2735-82D7-43D5-8A08-2082DFC6A24D}"/>
    <dgm:cxn modelId="{22099AA0-EAEF-4CD7-A5A4-7C3980593759}" type="presOf" srcId="{9CE2DD0C-874E-4BCF-B235-9AF9A3BA113C}" destId="{D9098BD4-870E-41DC-BACC-5EC0E262D5F6}" srcOrd="0" destOrd="0" presId="urn:microsoft.com/office/officeart/2005/8/layout/vList2"/>
    <dgm:cxn modelId="{73A219B6-E83D-4519-BB0A-CF113746D98C}" type="presOf" srcId="{69695E62-B7C8-4965-936E-A6AD8A76E69C}" destId="{52ED35AF-D696-4489-B44D-9CCA0E87ABD1}" srcOrd="0" destOrd="0" presId="urn:microsoft.com/office/officeart/2005/8/layout/vList2"/>
    <dgm:cxn modelId="{4DD8B34D-28C5-4B4F-8E35-70B90A91F3B0}" type="presOf" srcId="{E7514F8C-F9C9-412E-9AB9-12DDAC55FD9C}" destId="{52EF5F75-B55B-45A0-B3E7-E5ABB07E31CF}" srcOrd="0" destOrd="0" presId="urn:microsoft.com/office/officeart/2005/8/layout/vList2"/>
    <dgm:cxn modelId="{BC29C30C-BA18-463F-954E-ED1678544CAF}" srcId="{22EBEE2E-00B1-417C-9C26-1F1A1DC48F9B}" destId="{F934C0F8-2AF1-4B19-A8C3-D73BFB196342}" srcOrd="2" destOrd="0" parTransId="{A2C30105-FA74-4558-AC38-F9286BCD2395}" sibTransId="{81A95E91-B879-4163-9253-976AC02F2602}"/>
    <dgm:cxn modelId="{C06E0CF7-FB6E-4FE5-A6F3-6EAACD6AA4EA}" srcId="{22EBEE2E-00B1-417C-9C26-1F1A1DC48F9B}" destId="{69695E62-B7C8-4965-936E-A6AD8A76E69C}" srcOrd="6" destOrd="0" parTransId="{0CF5E362-89E7-4EDA-A9FA-EA9333357B60}" sibTransId="{905EDF4F-3313-4513-9A7C-B75F1A3893E8}"/>
    <dgm:cxn modelId="{F0F56053-C191-479E-8BB5-332157FB804C}" srcId="{22EBEE2E-00B1-417C-9C26-1F1A1DC48F9B}" destId="{6DF3D2B4-2FBE-4194-BAC0-ADD35AE78AB7}" srcOrd="1" destOrd="0" parTransId="{595E97DB-0206-4E48-8EE8-F7672CA73420}" sibTransId="{35929A78-0955-45C3-A764-B6C3DEE120CF}"/>
    <dgm:cxn modelId="{C4254FFB-D184-46B1-BA0F-A994B511540F}" type="presOf" srcId="{22EBEE2E-00B1-417C-9C26-1F1A1DC48F9B}" destId="{E6E30030-3C09-4F54-8AE5-9C5095772DD1}" srcOrd="0" destOrd="0" presId="urn:microsoft.com/office/officeart/2005/8/layout/vList2"/>
    <dgm:cxn modelId="{5E7AE2EC-556F-4224-8755-403873C31884}" srcId="{22EBEE2E-00B1-417C-9C26-1F1A1DC48F9B}" destId="{F96B5526-2AE6-4E62-8411-47201A845C98}" srcOrd="4" destOrd="0" parTransId="{00C75FB6-39FA-484A-83AF-F0DCD8294873}" sibTransId="{9FB1453E-8376-4035-9696-2CBF6B8E0152}"/>
    <dgm:cxn modelId="{0A7AEC0E-5ECE-45E3-88C2-DF2FDDA5C9B8}" srcId="{22EBEE2E-00B1-417C-9C26-1F1A1DC48F9B}" destId="{9CE2DD0C-874E-4BCF-B235-9AF9A3BA113C}" srcOrd="0" destOrd="0" parTransId="{640D1B95-92D5-4BE8-B802-72BB1C8E83B1}" sibTransId="{A8C206D4-FEAD-46B2-BE07-CFA25942A42B}"/>
    <dgm:cxn modelId="{264E0F86-6AE6-472E-BB96-B79A2BD12142}" srcId="{22EBEE2E-00B1-417C-9C26-1F1A1DC48F9B}" destId="{E7514F8C-F9C9-412E-9AB9-12DDAC55FD9C}" srcOrd="5" destOrd="0" parTransId="{AA0CE48E-2270-4027-946C-4D016A98994B}" sibTransId="{98120DC9-DC13-49EE-8C9F-0519D32A619D}"/>
    <dgm:cxn modelId="{2D6B2991-B592-4C41-9075-F6F86905653C}" type="presParOf" srcId="{E6E30030-3C09-4F54-8AE5-9C5095772DD1}" destId="{D9098BD4-870E-41DC-BACC-5EC0E262D5F6}" srcOrd="0" destOrd="0" presId="urn:microsoft.com/office/officeart/2005/8/layout/vList2"/>
    <dgm:cxn modelId="{3B0384ED-80DA-4B75-8394-4CC21F0F492B}" type="presParOf" srcId="{E6E30030-3C09-4F54-8AE5-9C5095772DD1}" destId="{0E6691B4-9270-4365-A607-A9FCA893AE0B}" srcOrd="1" destOrd="0" presId="urn:microsoft.com/office/officeart/2005/8/layout/vList2"/>
    <dgm:cxn modelId="{EA82FB71-DAFE-4C15-BB56-54C95CE0A0A6}" type="presParOf" srcId="{E6E30030-3C09-4F54-8AE5-9C5095772DD1}" destId="{D7CDA026-FCC0-45F1-80A3-53ED1A458A4D}" srcOrd="2" destOrd="0" presId="urn:microsoft.com/office/officeart/2005/8/layout/vList2"/>
    <dgm:cxn modelId="{19598F4B-FEB6-4FAA-B3AB-7356ABE7F1F9}" type="presParOf" srcId="{E6E30030-3C09-4F54-8AE5-9C5095772DD1}" destId="{D4B82278-A66C-4B00-9540-45F97C3A26F1}" srcOrd="3" destOrd="0" presId="urn:microsoft.com/office/officeart/2005/8/layout/vList2"/>
    <dgm:cxn modelId="{641566DB-BA6D-4A07-A295-B2D890DA5D3B}" type="presParOf" srcId="{E6E30030-3C09-4F54-8AE5-9C5095772DD1}" destId="{31199E86-C126-45D9-B0A2-0E514439BF71}" srcOrd="4" destOrd="0" presId="urn:microsoft.com/office/officeart/2005/8/layout/vList2"/>
    <dgm:cxn modelId="{9B0E2148-C4DC-4816-8C02-92A1CCB377C3}" type="presParOf" srcId="{E6E30030-3C09-4F54-8AE5-9C5095772DD1}" destId="{56F3E0A5-439C-4564-80AB-950DE8FDA111}" srcOrd="5" destOrd="0" presId="urn:microsoft.com/office/officeart/2005/8/layout/vList2"/>
    <dgm:cxn modelId="{52C2F9F7-FECA-4186-A00B-0AB73512F0BB}" type="presParOf" srcId="{E6E30030-3C09-4F54-8AE5-9C5095772DD1}" destId="{674CCF61-9ECD-4B2B-A940-76520EBD77B4}" srcOrd="6" destOrd="0" presId="urn:microsoft.com/office/officeart/2005/8/layout/vList2"/>
    <dgm:cxn modelId="{C38E6D5D-0E5E-4918-8C21-482997CD60C1}" type="presParOf" srcId="{E6E30030-3C09-4F54-8AE5-9C5095772DD1}" destId="{C937DD2F-3472-482D-8DA1-6A5E7DBD8AA3}" srcOrd="7" destOrd="0" presId="urn:microsoft.com/office/officeart/2005/8/layout/vList2"/>
    <dgm:cxn modelId="{3D963016-99DC-40DC-A776-7F74CF965AF1}" type="presParOf" srcId="{E6E30030-3C09-4F54-8AE5-9C5095772DD1}" destId="{52E0A369-877E-436B-A3F0-7490D6528B7A}" srcOrd="8" destOrd="0" presId="urn:microsoft.com/office/officeart/2005/8/layout/vList2"/>
    <dgm:cxn modelId="{7C0EE44E-41CF-475E-86EE-7A7F9F7E2FAA}" type="presParOf" srcId="{E6E30030-3C09-4F54-8AE5-9C5095772DD1}" destId="{19161D8F-6374-4FE0-B13F-0D59CB6CF3E5}" srcOrd="9" destOrd="0" presId="urn:microsoft.com/office/officeart/2005/8/layout/vList2"/>
    <dgm:cxn modelId="{0510813E-FF00-4D7D-99C6-A4F89768FF7D}" type="presParOf" srcId="{E6E30030-3C09-4F54-8AE5-9C5095772DD1}" destId="{52EF5F75-B55B-45A0-B3E7-E5ABB07E31CF}" srcOrd="10" destOrd="0" presId="urn:microsoft.com/office/officeart/2005/8/layout/vList2"/>
    <dgm:cxn modelId="{E3720056-8682-4BBC-828D-66AC6BD2ADA1}" type="presParOf" srcId="{E6E30030-3C09-4F54-8AE5-9C5095772DD1}" destId="{362F6BAA-3B1F-4FF5-B9CC-377A05F2B81E}" srcOrd="11" destOrd="0" presId="urn:microsoft.com/office/officeart/2005/8/layout/vList2"/>
    <dgm:cxn modelId="{8EDCE06B-81B3-4560-B605-05CE9F6945BD}" type="presParOf" srcId="{E6E30030-3C09-4F54-8AE5-9C5095772DD1}" destId="{52ED35AF-D696-4489-B44D-9CCA0E87ABD1}" srcOrd="12" destOrd="0" presId="urn:microsoft.com/office/officeart/2005/8/layout/vList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1008932-3877-491B-8BCC-AF5EABA163EA}" type="doc">
      <dgm:prSet loTypeId="urn:microsoft.com/office/officeart/2005/8/layout/vList2" loCatId="list" qsTypeId="urn:microsoft.com/office/officeart/2005/8/quickstyle/3d3" qsCatId="3D" csTypeId="urn:microsoft.com/office/officeart/2005/8/colors/accent3_4" csCatId="accent3" phldr="1"/>
      <dgm:spPr/>
      <dgm:t>
        <a:bodyPr/>
        <a:lstStyle/>
        <a:p>
          <a:endParaRPr lang="es-ES"/>
        </a:p>
      </dgm:t>
    </dgm:pt>
    <dgm:pt modelId="{5693968B-49FC-4603-AFEC-8367C013F12D}">
      <dgm:prSet custT="1"/>
      <dgm:spPr/>
      <dgm:t>
        <a:bodyPr/>
        <a:lstStyle/>
        <a:p>
          <a:pPr algn="ctr" rtl="0"/>
          <a:r>
            <a:rPr lang="es-ES" sz="2000" dirty="0" smtClean="0"/>
            <a:t>Sistemas de lo Contencioso Administrativo</a:t>
          </a:r>
        </a:p>
        <a:p>
          <a:pPr algn="ctr" rtl="0"/>
          <a:r>
            <a:rPr lang="es-ES" sz="2000" dirty="0" smtClean="0"/>
            <a:t> según el órgano</a:t>
          </a:r>
        </a:p>
        <a:p>
          <a:pPr algn="ctr" rtl="0"/>
          <a:r>
            <a:rPr lang="es-ES" sz="1600" dirty="0" smtClean="0"/>
            <a:t>  </a:t>
          </a:r>
        </a:p>
      </dgm:t>
    </dgm:pt>
    <dgm:pt modelId="{44B79498-376C-482A-A75E-2F36E795E844}" type="parTrans" cxnId="{7B99A59D-6D1B-4B32-81FE-6429D86ECD14}">
      <dgm:prSet/>
      <dgm:spPr/>
      <dgm:t>
        <a:bodyPr/>
        <a:lstStyle/>
        <a:p>
          <a:endParaRPr lang="es-ES"/>
        </a:p>
      </dgm:t>
    </dgm:pt>
    <dgm:pt modelId="{3B22EE2B-3820-4147-82E7-9EF7909759C1}" type="sibTrans" cxnId="{7B99A59D-6D1B-4B32-81FE-6429D86ECD14}">
      <dgm:prSet/>
      <dgm:spPr/>
      <dgm:t>
        <a:bodyPr/>
        <a:lstStyle/>
        <a:p>
          <a:endParaRPr lang="es-ES"/>
        </a:p>
      </dgm:t>
    </dgm:pt>
    <dgm:pt modelId="{323BFCE2-96ED-414C-8797-F6EFD8199A2F}" type="pres">
      <dgm:prSet presAssocID="{31008932-3877-491B-8BCC-AF5EABA163EA}" presName="linear" presStyleCnt="0">
        <dgm:presLayoutVars>
          <dgm:animLvl val="lvl"/>
          <dgm:resizeHandles val="exact"/>
        </dgm:presLayoutVars>
      </dgm:prSet>
      <dgm:spPr/>
      <dgm:t>
        <a:bodyPr/>
        <a:lstStyle/>
        <a:p>
          <a:endParaRPr lang="es-MX"/>
        </a:p>
      </dgm:t>
    </dgm:pt>
    <dgm:pt modelId="{DEB400D1-CD68-4DEF-BB64-DA33C735054E}" type="pres">
      <dgm:prSet presAssocID="{5693968B-49FC-4603-AFEC-8367C013F12D}" presName="parentText" presStyleLbl="node1" presStyleIdx="0" presStyleCnt="1" custLinFactNeighborX="-1354" custLinFactNeighborY="-1325">
        <dgm:presLayoutVars>
          <dgm:chMax val="0"/>
          <dgm:bulletEnabled val="1"/>
        </dgm:presLayoutVars>
      </dgm:prSet>
      <dgm:spPr/>
      <dgm:t>
        <a:bodyPr/>
        <a:lstStyle/>
        <a:p>
          <a:endParaRPr lang="es-MX"/>
        </a:p>
      </dgm:t>
    </dgm:pt>
  </dgm:ptLst>
  <dgm:cxnLst>
    <dgm:cxn modelId="{7B99A59D-6D1B-4B32-81FE-6429D86ECD14}" srcId="{31008932-3877-491B-8BCC-AF5EABA163EA}" destId="{5693968B-49FC-4603-AFEC-8367C013F12D}" srcOrd="0" destOrd="0" parTransId="{44B79498-376C-482A-A75E-2F36E795E844}" sibTransId="{3B22EE2B-3820-4147-82E7-9EF7909759C1}"/>
    <dgm:cxn modelId="{4689A2F9-755E-4AEC-A737-F57A595CBB13}" type="presOf" srcId="{5693968B-49FC-4603-AFEC-8367C013F12D}" destId="{DEB400D1-CD68-4DEF-BB64-DA33C735054E}" srcOrd="0" destOrd="0" presId="urn:microsoft.com/office/officeart/2005/8/layout/vList2"/>
    <dgm:cxn modelId="{E2283E64-5024-41D3-BB46-7D43E1A6B261}" type="presOf" srcId="{31008932-3877-491B-8BCC-AF5EABA163EA}" destId="{323BFCE2-96ED-414C-8797-F6EFD8199A2F}" srcOrd="0" destOrd="0" presId="urn:microsoft.com/office/officeart/2005/8/layout/vList2"/>
    <dgm:cxn modelId="{93F205CC-07C0-4138-9C7E-FE7150B3EA6F}" type="presParOf" srcId="{323BFCE2-96ED-414C-8797-F6EFD8199A2F}" destId="{DEB400D1-CD68-4DEF-BB64-DA33C735054E}"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AFC502C-8876-4411-8529-D52536F694C5}" type="doc">
      <dgm:prSet loTypeId="urn:microsoft.com/office/officeart/2005/8/layout/cycle2" loCatId="cycle" qsTypeId="urn:microsoft.com/office/officeart/2005/8/quickstyle/3d1" qsCatId="3D" csTypeId="urn:microsoft.com/office/officeart/2005/8/colors/colorful4" csCatId="colorful" phldr="1"/>
      <dgm:spPr/>
      <dgm:t>
        <a:bodyPr/>
        <a:lstStyle/>
        <a:p>
          <a:endParaRPr lang="es-ES"/>
        </a:p>
      </dgm:t>
    </dgm:pt>
    <dgm:pt modelId="{10586DD3-F40C-4BF3-8EDD-2817E4C0C3D0}">
      <dgm:prSet/>
      <dgm:spPr/>
      <dgm:t>
        <a:bodyPr/>
        <a:lstStyle/>
        <a:p>
          <a:pPr rtl="0"/>
          <a:r>
            <a:rPr lang="es-ES" dirty="0" smtClean="0"/>
            <a:t>Francés o administrativo</a:t>
          </a:r>
        </a:p>
        <a:p>
          <a:pPr rtl="0"/>
          <a:r>
            <a:rPr lang="es-ES" dirty="0" smtClean="0"/>
            <a:t>(Consejo de Estado como estructura del poder ejecutivo)</a:t>
          </a:r>
          <a:endParaRPr lang="es-ES" dirty="0"/>
        </a:p>
      </dgm:t>
    </dgm:pt>
    <dgm:pt modelId="{D96FF063-F021-458E-A0C9-A4A2E441A464}" type="parTrans" cxnId="{97E389E9-C3B3-4187-AEF6-9AB7B5C00D25}">
      <dgm:prSet/>
      <dgm:spPr/>
      <dgm:t>
        <a:bodyPr/>
        <a:lstStyle/>
        <a:p>
          <a:endParaRPr lang="es-ES"/>
        </a:p>
      </dgm:t>
    </dgm:pt>
    <dgm:pt modelId="{7299E1B2-D499-42A7-AC1B-F988FB5A3ED1}" type="sibTrans" cxnId="{97E389E9-C3B3-4187-AEF6-9AB7B5C00D25}">
      <dgm:prSet/>
      <dgm:spPr/>
      <dgm:t>
        <a:bodyPr/>
        <a:lstStyle/>
        <a:p>
          <a:endParaRPr lang="es-ES"/>
        </a:p>
      </dgm:t>
    </dgm:pt>
    <dgm:pt modelId="{7F432C05-EC58-4F65-B66D-6BA04FA33779}">
      <dgm:prSet/>
      <dgm:spPr/>
      <dgm:t>
        <a:bodyPr/>
        <a:lstStyle/>
        <a:p>
          <a:pPr rtl="0"/>
          <a:r>
            <a:rPr lang="es-ES" dirty="0" smtClean="0"/>
            <a:t>Angloamericano o judicial</a:t>
          </a:r>
        </a:p>
        <a:p>
          <a:pPr rtl="0"/>
          <a:r>
            <a:rPr lang="es-ES" dirty="0" smtClean="0"/>
            <a:t>(órgano judicial especializado como parte del poder judicial)</a:t>
          </a:r>
          <a:endParaRPr lang="es-ES" dirty="0"/>
        </a:p>
      </dgm:t>
    </dgm:pt>
    <dgm:pt modelId="{AC89ECE9-6925-40F3-96D1-863C67575BCD}" type="parTrans" cxnId="{0F6B8169-88FB-4CD6-98CE-5DB42C47F00A}">
      <dgm:prSet/>
      <dgm:spPr/>
      <dgm:t>
        <a:bodyPr/>
        <a:lstStyle/>
        <a:p>
          <a:endParaRPr lang="es-ES"/>
        </a:p>
      </dgm:t>
    </dgm:pt>
    <dgm:pt modelId="{1FCB2DF8-7C77-4998-9EEA-F930F1ED78CF}" type="sibTrans" cxnId="{0F6B8169-88FB-4CD6-98CE-5DB42C47F00A}">
      <dgm:prSet/>
      <dgm:spPr/>
      <dgm:t>
        <a:bodyPr/>
        <a:lstStyle/>
        <a:p>
          <a:endParaRPr lang="es-ES"/>
        </a:p>
      </dgm:t>
    </dgm:pt>
    <dgm:pt modelId="{2CA88053-85D8-4EEC-9242-79B192CF552B}" type="pres">
      <dgm:prSet presAssocID="{EAFC502C-8876-4411-8529-D52536F694C5}" presName="cycle" presStyleCnt="0">
        <dgm:presLayoutVars>
          <dgm:dir/>
          <dgm:resizeHandles val="exact"/>
        </dgm:presLayoutVars>
      </dgm:prSet>
      <dgm:spPr/>
      <dgm:t>
        <a:bodyPr/>
        <a:lstStyle/>
        <a:p>
          <a:endParaRPr lang="es-MX"/>
        </a:p>
      </dgm:t>
    </dgm:pt>
    <dgm:pt modelId="{6FFF381B-DDA5-4F60-A802-4261F36B81EE}" type="pres">
      <dgm:prSet presAssocID="{10586DD3-F40C-4BF3-8EDD-2817E4C0C3D0}" presName="node" presStyleLbl="node1" presStyleIdx="0" presStyleCnt="2" custRadScaleRad="97893" custRadScaleInc="-1958">
        <dgm:presLayoutVars>
          <dgm:bulletEnabled val="1"/>
        </dgm:presLayoutVars>
      </dgm:prSet>
      <dgm:spPr/>
      <dgm:t>
        <a:bodyPr/>
        <a:lstStyle/>
        <a:p>
          <a:endParaRPr lang="es-MX"/>
        </a:p>
      </dgm:t>
    </dgm:pt>
    <dgm:pt modelId="{F506122E-5B4D-45B4-AC91-2543E1D6B815}" type="pres">
      <dgm:prSet presAssocID="{7299E1B2-D499-42A7-AC1B-F988FB5A3ED1}" presName="sibTrans" presStyleLbl="sibTrans2D1" presStyleIdx="0" presStyleCnt="2"/>
      <dgm:spPr/>
      <dgm:t>
        <a:bodyPr/>
        <a:lstStyle/>
        <a:p>
          <a:endParaRPr lang="es-MX"/>
        </a:p>
      </dgm:t>
    </dgm:pt>
    <dgm:pt modelId="{14AF6F03-3D98-43BB-8270-787C299D3776}" type="pres">
      <dgm:prSet presAssocID="{7299E1B2-D499-42A7-AC1B-F988FB5A3ED1}" presName="connectorText" presStyleLbl="sibTrans2D1" presStyleIdx="0" presStyleCnt="2"/>
      <dgm:spPr/>
      <dgm:t>
        <a:bodyPr/>
        <a:lstStyle/>
        <a:p>
          <a:endParaRPr lang="es-MX"/>
        </a:p>
      </dgm:t>
    </dgm:pt>
    <dgm:pt modelId="{57A6A375-93F9-41B8-9AE9-F271CF463CE7}" type="pres">
      <dgm:prSet presAssocID="{7F432C05-EC58-4F65-B66D-6BA04FA33779}" presName="node" presStyleLbl="node1" presStyleIdx="1" presStyleCnt="2">
        <dgm:presLayoutVars>
          <dgm:bulletEnabled val="1"/>
        </dgm:presLayoutVars>
      </dgm:prSet>
      <dgm:spPr/>
      <dgm:t>
        <a:bodyPr/>
        <a:lstStyle/>
        <a:p>
          <a:endParaRPr lang="es-MX"/>
        </a:p>
      </dgm:t>
    </dgm:pt>
    <dgm:pt modelId="{8E93256E-1E4D-46A0-B270-8FE716FD68F3}" type="pres">
      <dgm:prSet presAssocID="{1FCB2DF8-7C77-4998-9EEA-F930F1ED78CF}" presName="sibTrans" presStyleLbl="sibTrans2D1" presStyleIdx="1" presStyleCnt="2"/>
      <dgm:spPr/>
      <dgm:t>
        <a:bodyPr/>
        <a:lstStyle/>
        <a:p>
          <a:endParaRPr lang="es-MX"/>
        </a:p>
      </dgm:t>
    </dgm:pt>
    <dgm:pt modelId="{ACBE89E6-4644-4EDE-9798-15929CF2D055}" type="pres">
      <dgm:prSet presAssocID="{1FCB2DF8-7C77-4998-9EEA-F930F1ED78CF}" presName="connectorText" presStyleLbl="sibTrans2D1" presStyleIdx="1" presStyleCnt="2"/>
      <dgm:spPr/>
      <dgm:t>
        <a:bodyPr/>
        <a:lstStyle/>
        <a:p>
          <a:endParaRPr lang="es-MX"/>
        </a:p>
      </dgm:t>
    </dgm:pt>
  </dgm:ptLst>
  <dgm:cxnLst>
    <dgm:cxn modelId="{97E389E9-C3B3-4187-AEF6-9AB7B5C00D25}" srcId="{EAFC502C-8876-4411-8529-D52536F694C5}" destId="{10586DD3-F40C-4BF3-8EDD-2817E4C0C3D0}" srcOrd="0" destOrd="0" parTransId="{D96FF063-F021-458E-A0C9-A4A2E441A464}" sibTransId="{7299E1B2-D499-42A7-AC1B-F988FB5A3ED1}"/>
    <dgm:cxn modelId="{FF189D5E-B17C-413F-A4AF-BF69CFA7A00A}" type="presOf" srcId="{1FCB2DF8-7C77-4998-9EEA-F930F1ED78CF}" destId="{8E93256E-1E4D-46A0-B270-8FE716FD68F3}" srcOrd="0" destOrd="0" presId="urn:microsoft.com/office/officeart/2005/8/layout/cycle2"/>
    <dgm:cxn modelId="{A5E25A26-8CA9-43B1-96A9-0F491F7374A2}" type="presOf" srcId="{7F432C05-EC58-4F65-B66D-6BA04FA33779}" destId="{57A6A375-93F9-41B8-9AE9-F271CF463CE7}" srcOrd="0" destOrd="0" presId="urn:microsoft.com/office/officeart/2005/8/layout/cycle2"/>
    <dgm:cxn modelId="{527E06A5-5EB5-470B-87A5-2EA0476994AC}" type="presOf" srcId="{7299E1B2-D499-42A7-AC1B-F988FB5A3ED1}" destId="{F506122E-5B4D-45B4-AC91-2543E1D6B815}" srcOrd="0" destOrd="0" presId="urn:microsoft.com/office/officeart/2005/8/layout/cycle2"/>
    <dgm:cxn modelId="{1809F4FE-7A46-4D97-B4FC-0A0905C73C52}" type="presOf" srcId="{EAFC502C-8876-4411-8529-D52536F694C5}" destId="{2CA88053-85D8-4EEC-9242-79B192CF552B}" srcOrd="0" destOrd="0" presId="urn:microsoft.com/office/officeart/2005/8/layout/cycle2"/>
    <dgm:cxn modelId="{1AD4D33E-7C57-478E-A696-3A8F52277E91}" type="presOf" srcId="{1FCB2DF8-7C77-4998-9EEA-F930F1ED78CF}" destId="{ACBE89E6-4644-4EDE-9798-15929CF2D055}" srcOrd="1" destOrd="0" presId="urn:microsoft.com/office/officeart/2005/8/layout/cycle2"/>
    <dgm:cxn modelId="{F2057F31-E52E-4253-8DCF-C04AEF1B983B}" type="presOf" srcId="{7299E1B2-D499-42A7-AC1B-F988FB5A3ED1}" destId="{14AF6F03-3D98-43BB-8270-787C299D3776}" srcOrd="1" destOrd="0" presId="urn:microsoft.com/office/officeart/2005/8/layout/cycle2"/>
    <dgm:cxn modelId="{0F6B8169-88FB-4CD6-98CE-5DB42C47F00A}" srcId="{EAFC502C-8876-4411-8529-D52536F694C5}" destId="{7F432C05-EC58-4F65-B66D-6BA04FA33779}" srcOrd="1" destOrd="0" parTransId="{AC89ECE9-6925-40F3-96D1-863C67575BCD}" sibTransId="{1FCB2DF8-7C77-4998-9EEA-F930F1ED78CF}"/>
    <dgm:cxn modelId="{A682E159-C5B0-4BC9-BBD3-D26066009C3A}" type="presOf" srcId="{10586DD3-F40C-4BF3-8EDD-2817E4C0C3D0}" destId="{6FFF381B-DDA5-4F60-A802-4261F36B81EE}" srcOrd="0" destOrd="0" presId="urn:microsoft.com/office/officeart/2005/8/layout/cycle2"/>
    <dgm:cxn modelId="{FD9321A0-2A03-4BEA-8DAA-EA8BAB06C3E7}" type="presParOf" srcId="{2CA88053-85D8-4EEC-9242-79B192CF552B}" destId="{6FFF381B-DDA5-4F60-A802-4261F36B81EE}" srcOrd="0" destOrd="0" presId="urn:microsoft.com/office/officeart/2005/8/layout/cycle2"/>
    <dgm:cxn modelId="{E50CDA93-4211-4962-8507-4E0E8E45E689}" type="presParOf" srcId="{2CA88053-85D8-4EEC-9242-79B192CF552B}" destId="{F506122E-5B4D-45B4-AC91-2543E1D6B815}" srcOrd="1" destOrd="0" presId="urn:microsoft.com/office/officeart/2005/8/layout/cycle2"/>
    <dgm:cxn modelId="{B125A73A-6660-4C29-960E-E18AA14474E4}" type="presParOf" srcId="{F506122E-5B4D-45B4-AC91-2543E1D6B815}" destId="{14AF6F03-3D98-43BB-8270-787C299D3776}" srcOrd="0" destOrd="0" presId="urn:microsoft.com/office/officeart/2005/8/layout/cycle2"/>
    <dgm:cxn modelId="{C21A7570-A889-4AAA-9D87-D7AF6FE270B6}" type="presParOf" srcId="{2CA88053-85D8-4EEC-9242-79B192CF552B}" destId="{57A6A375-93F9-41B8-9AE9-F271CF463CE7}" srcOrd="2" destOrd="0" presId="urn:microsoft.com/office/officeart/2005/8/layout/cycle2"/>
    <dgm:cxn modelId="{57F32408-8A8E-491A-B0E9-2A90E7471A52}" type="presParOf" srcId="{2CA88053-85D8-4EEC-9242-79B192CF552B}" destId="{8E93256E-1E4D-46A0-B270-8FE716FD68F3}" srcOrd="3" destOrd="0" presId="urn:microsoft.com/office/officeart/2005/8/layout/cycle2"/>
    <dgm:cxn modelId="{0003241E-CA6B-4AD2-A55F-C516303BC4AA}" type="presParOf" srcId="{8E93256E-1E4D-46A0-B270-8FE716FD68F3}" destId="{ACBE89E6-4644-4EDE-9798-15929CF2D055}" srcOrd="0" destOrd="0" presId="urn:microsoft.com/office/officeart/2005/8/layout/cycle2"/>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1008932-3877-491B-8BCC-AF5EABA163EA}" type="doc">
      <dgm:prSet loTypeId="urn:microsoft.com/office/officeart/2005/8/layout/vList2" loCatId="list" qsTypeId="urn:microsoft.com/office/officeart/2005/8/quickstyle/3d3" qsCatId="3D" csTypeId="urn:microsoft.com/office/officeart/2005/8/colors/accent3_4" csCatId="accent3" phldr="1"/>
      <dgm:spPr/>
      <dgm:t>
        <a:bodyPr/>
        <a:lstStyle/>
        <a:p>
          <a:endParaRPr lang="es-ES"/>
        </a:p>
      </dgm:t>
    </dgm:pt>
    <dgm:pt modelId="{5693968B-49FC-4603-AFEC-8367C013F12D}">
      <dgm:prSet custT="1"/>
      <dgm:spPr/>
      <dgm:t>
        <a:bodyPr/>
        <a:lstStyle/>
        <a:p>
          <a:pPr algn="ctr" rtl="0"/>
          <a:r>
            <a:rPr lang="es-ES" sz="2000" dirty="0" smtClean="0"/>
            <a:t>Sistemas de lo Contencioso Administrativo</a:t>
          </a:r>
        </a:p>
        <a:p>
          <a:pPr algn="ctr" rtl="0"/>
          <a:r>
            <a:rPr lang="es-ES" sz="2000" dirty="0" smtClean="0"/>
            <a:t> según la finalidad del órgano</a:t>
          </a:r>
        </a:p>
        <a:p>
          <a:pPr algn="ctr" rtl="0"/>
          <a:r>
            <a:rPr lang="es-ES" sz="1600" dirty="0" smtClean="0"/>
            <a:t>  </a:t>
          </a:r>
        </a:p>
      </dgm:t>
    </dgm:pt>
    <dgm:pt modelId="{44B79498-376C-482A-A75E-2F36E795E844}" type="parTrans" cxnId="{7B99A59D-6D1B-4B32-81FE-6429D86ECD14}">
      <dgm:prSet/>
      <dgm:spPr/>
      <dgm:t>
        <a:bodyPr/>
        <a:lstStyle/>
        <a:p>
          <a:endParaRPr lang="es-ES"/>
        </a:p>
      </dgm:t>
    </dgm:pt>
    <dgm:pt modelId="{3B22EE2B-3820-4147-82E7-9EF7909759C1}" type="sibTrans" cxnId="{7B99A59D-6D1B-4B32-81FE-6429D86ECD14}">
      <dgm:prSet/>
      <dgm:spPr/>
      <dgm:t>
        <a:bodyPr/>
        <a:lstStyle/>
        <a:p>
          <a:endParaRPr lang="es-ES"/>
        </a:p>
      </dgm:t>
    </dgm:pt>
    <dgm:pt modelId="{323BFCE2-96ED-414C-8797-F6EFD8199A2F}" type="pres">
      <dgm:prSet presAssocID="{31008932-3877-491B-8BCC-AF5EABA163EA}" presName="linear" presStyleCnt="0">
        <dgm:presLayoutVars>
          <dgm:animLvl val="lvl"/>
          <dgm:resizeHandles val="exact"/>
        </dgm:presLayoutVars>
      </dgm:prSet>
      <dgm:spPr/>
      <dgm:t>
        <a:bodyPr/>
        <a:lstStyle/>
        <a:p>
          <a:endParaRPr lang="es-MX"/>
        </a:p>
      </dgm:t>
    </dgm:pt>
    <dgm:pt modelId="{DEB400D1-CD68-4DEF-BB64-DA33C735054E}" type="pres">
      <dgm:prSet presAssocID="{5693968B-49FC-4603-AFEC-8367C013F12D}" presName="parentText" presStyleLbl="node1" presStyleIdx="0" presStyleCnt="1" custLinFactNeighborX="-1354" custLinFactNeighborY="-1325">
        <dgm:presLayoutVars>
          <dgm:chMax val="0"/>
          <dgm:bulletEnabled val="1"/>
        </dgm:presLayoutVars>
      </dgm:prSet>
      <dgm:spPr/>
      <dgm:t>
        <a:bodyPr/>
        <a:lstStyle/>
        <a:p>
          <a:endParaRPr lang="es-MX"/>
        </a:p>
      </dgm:t>
    </dgm:pt>
  </dgm:ptLst>
  <dgm:cxnLst>
    <dgm:cxn modelId="{7B99A59D-6D1B-4B32-81FE-6429D86ECD14}" srcId="{31008932-3877-491B-8BCC-AF5EABA163EA}" destId="{5693968B-49FC-4603-AFEC-8367C013F12D}" srcOrd="0" destOrd="0" parTransId="{44B79498-376C-482A-A75E-2F36E795E844}" sibTransId="{3B22EE2B-3820-4147-82E7-9EF7909759C1}"/>
    <dgm:cxn modelId="{B4B75DF7-9985-49DC-8A8E-AA5A8CF4FEF1}" type="presOf" srcId="{31008932-3877-491B-8BCC-AF5EABA163EA}" destId="{323BFCE2-96ED-414C-8797-F6EFD8199A2F}" srcOrd="0" destOrd="0" presId="urn:microsoft.com/office/officeart/2005/8/layout/vList2"/>
    <dgm:cxn modelId="{3D6A48C7-CE45-47BF-B4C6-BF789B8BCE92}" type="presOf" srcId="{5693968B-49FC-4603-AFEC-8367C013F12D}" destId="{DEB400D1-CD68-4DEF-BB64-DA33C735054E}" srcOrd="0" destOrd="0" presId="urn:microsoft.com/office/officeart/2005/8/layout/vList2"/>
    <dgm:cxn modelId="{4ABB43F0-BF2A-42A2-9CAF-723D9B9252D5}" type="presParOf" srcId="{323BFCE2-96ED-414C-8797-F6EFD8199A2F}" destId="{DEB400D1-CD68-4DEF-BB64-DA33C735054E}"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2E1D20B-79A6-4AC4-B72A-E5260A322797}">
      <dsp:nvSpPr>
        <dsp:cNvPr id="0" name=""/>
        <dsp:cNvSpPr/>
      </dsp:nvSpPr>
      <dsp:spPr>
        <a:xfrm>
          <a:off x="4422" y="2471606"/>
          <a:ext cx="1719696" cy="859848"/>
        </a:xfrm>
        <a:prstGeom prst="roundRect">
          <a:avLst>
            <a:gd name="adj" fmla="val 10000"/>
          </a:avLst>
        </a:prstGeom>
        <a:solidFill>
          <a:schemeClr val="accent1">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MX" sz="1400" kern="1200" dirty="0" smtClean="0"/>
            <a:t>Justicia Administrativa</a:t>
          </a:r>
        </a:p>
        <a:p>
          <a:pPr lvl="0" algn="ctr" defTabSz="622300">
            <a:lnSpc>
              <a:spcPct val="90000"/>
            </a:lnSpc>
            <a:spcBef>
              <a:spcPct val="0"/>
            </a:spcBef>
            <a:spcAft>
              <a:spcPct val="35000"/>
            </a:spcAft>
          </a:pPr>
          <a:r>
            <a:rPr lang="es-ES" sz="1400" kern="1200" dirty="0" smtClean="0"/>
            <a:t>(medios de control)</a:t>
          </a:r>
          <a:endParaRPr lang="es-MX" sz="1400" kern="1200" dirty="0"/>
        </a:p>
      </dsp:txBody>
      <dsp:txXfrm>
        <a:off x="4422" y="2471606"/>
        <a:ext cx="1719696" cy="859848"/>
      </dsp:txXfrm>
    </dsp:sp>
    <dsp:sp modelId="{43CBA607-1934-4E31-AD19-304A3CC2DE1F}">
      <dsp:nvSpPr>
        <dsp:cNvPr id="0" name=""/>
        <dsp:cNvSpPr/>
      </dsp:nvSpPr>
      <dsp:spPr>
        <a:xfrm rot="17862818">
          <a:off x="1323552" y="2224878"/>
          <a:ext cx="1497593" cy="27509"/>
        </a:xfrm>
        <a:custGeom>
          <a:avLst/>
          <a:gdLst/>
          <a:ahLst/>
          <a:cxnLst/>
          <a:rect l="0" t="0" r="0" b="0"/>
          <a:pathLst>
            <a:path>
              <a:moveTo>
                <a:pt x="0" y="13754"/>
              </a:moveTo>
              <a:lnTo>
                <a:pt x="1497593" y="13754"/>
              </a:lnTo>
            </a:path>
          </a:pathLst>
        </a:custGeom>
        <a:noFill/>
        <a:ln w="11429" cap="flat" cmpd="sng" algn="ctr">
          <a:solidFill>
            <a:schemeClr val="accent3">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7862818">
        <a:off x="2034909" y="2201193"/>
        <a:ext cx="74879" cy="74879"/>
      </dsp:txXfrm>
    </dsp:sp>
    <dsp:sp modelId="{5814042C-2584-40D3-8430-45DDBE73276C}">
      <dsp:nvSpPr>
        <dsp:cNvPr id="0" name=""/>
        <dsp:cNvSpPr/>
      </dsp:nvSpPr>
      <dsp:spPr>
        <a:xfrm>
          <a:off x="2420578" y="870609"/>
          <a:ext cx="1719696" cy="1410254"/>
        </a:xfrm>
        <a:prstGeom prst="roundRect">
          <a:avLst>
            <a:gd name="adj" fmla="val 10000"/>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Jurisdicción Administrativa</a:t>
          </a:r>
        </a:p>
        <a:p>
          <a:pPr lvl="0" algn="ctr" defTabSz="622300">
            <a:lnSpc>
              <a:spcPct val="90000"/>
            </a:lnSpc>
            <a:spcBef>
              <a:spcPct val="0"/>
            </a:spcBef>
            <a:spcAft>
              <a:spcPct val="35000"/>
            </a:spcAft>
          </a:pPr>
          <a:r>
            <a:rPr lang="es-ES" sz="1400" kern="1200" dirty="0" smtClean="0"/>
            <a:t>(juicio de nulidad)</a:t>
          </a:r>
          <a:endParaRPr lang="es-MX" sz="1400" kern="1200" dirty="0"/>
        </a:p>
      </dsp:txBody>
      <dsp:txXfrm>
        <a:off x="2420578" y="870609"/>
        <a:ext cx="1719696" cy="1410254"/>
      </dsp:txXfrm>
    </dsp:sp>
    <dsp:sp modelId="{DC33BF2A-9B9F-453A-80FC-9A4418C4CCFF}">
      <dsp:nvSpPr>
        <dsp:cNvPr id="0" name=""/>
        <dsp:cNvSpPr/>
      </dsp:nvSpPr>
      <dsp:spPr>
        <a:xfrm rot="18856132">
          <a:off x="3996680" y="1221473"/>
          <a:ext cx="951045" cy="27509"/>
        </a:xfrm>
        <a:custGeom>
          <a:avLst/>
          <a:gdLst/>
          <a:ahLst/>
          <a:cxnLst/>
          <a:rect l="0" t="0" r="0" b="0"/>
          <a:pathLst>
            <a:path>
              <a:moveTo>
                <a:pt x="0" y="13754"/>
              </a:moveTo>
              <a:lnTo>
                <a:pt x="951045" y="13754"/>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8856132">
        <a:off x="4448426" y="1211452"/>
        <a:ext cx="47552" cy="47552"/>
      </dsp:txXfrm>
    </dsp:sp>
    <dsp:sp modelId="{756946C2-39CA-4609-8DB7-C7FF08AB7B88}">
      <dsp:nvSpPr>
        <dsp:cNvPr id="0" name=""/>
        <dsp:cNvSpPr/>
      </dsp:nvSpPr>
      <dsp:spPr>
        <a:xfrm>
          <a:off x="4804130" y="12631"/>
          <a:ext cx="1719696" cy="1764176"/>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Tribunal  Federal de Justicia  Fiscal y Administrativa o Tribunal de lo Contencioso Administrativo</a:t>
          </a:r>
          <a:endParaRPr lang="es-MX" sz="1400" kern="1200" dirty="0"/>
        </a:p>
      </dsp:txBody>
      <dsp:txXfrm>
        <a:off x="4804130" y="12631"/>
        <a:ext cx="1719696" cy="1764176"/>
      </dsp:txXfrm>
    </dsp:sp>
    <dsp:sp modelId="{1512F877-F22D-4F95-9C0E-58A65FD7D3FF}">
      <dsp:nvSpPr>
        <dsp:cNvPr id="0" name=""/>
        <dsp:cNvSpPr/>
      </dsp:nvSpPr>
      <dsp:spPr>
        <a:xfrm rot="4149379">
          <a:off x="1145049" y="3727870"/>
          <a:ext cx="1797849" cy="27509"/>
        </a:xfrm>
        <a:custGeom>
          <a:avLst/>
          <a:gdLst/>
          <a:ahLst/>
          <a:cxnLst/>
          <a:rect l="0" t="0" r="0" b="0"/>
          <a:pathLst>
            <a:path>
              <a:moveTo>
                <a:pt x="0" y="13754"/>
              </a:moveTo>
              <a:lnTo>
                <a:pt x="1797849" y="13754"/>
              </a:lnTo>
            </a:path>
          </a:pathLst>
        </a:custGeom>
        <a:noFill/>
        <a:ln w="11429" cap="flat" cmpd="sng" algn="ctr">
          <a:solidFill>
            <a:schemeClr val="accent3">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MX" sz="600" kern="1200"/>
        </a:p>
      </dsp:txBody>
      <dsp:txXfrm rot="4149379">
        <a:off x="1999027" y="3696678"/>
        <a:ext cx="89892" cy="89892"/>
      </dsp:txXfrm>
    </dsp:sp>
    <dsp:sp modelId="{415FBD4F-1A97-4F8F-8259-C2391C8540AC}">
      <dsp:nvSpPr>
        <dsp:cNvPr id="0" name=""/>
        <dsp:cNvSpPr/>
      </dsp:nvSpPr>
      <dsp:spPr>
        <a:xfrm>
          <a:off x="2363829" y="4151795"/>
          <a:ext cx="1719696" cy="859848"/>
        </a:xfrm>
        <a:prstGeom prst="roundRect">
          <a:avLst>
            <a:gd name="adj" fmla="val 10000"/>
          </a:avLst>
        </a:prstGeom>
        <a:solidFill>
          <a:schemeClr val="accent3">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Recursos Administrativos</a:t>
          </a:r>
          <a:endParaRPr lang="es-MX" sz="1400" kern="1200" dirty="0"/>
        </a:p>
      </dsp:txBody>
      <dsp:txXfrm>
        <a:off x="2363829" y="4151795"/>
        <a:ext cx="1719696" cy="859848"/>
      </dsp:txXfrm>
    </dsp:sp>
    <dsp:sp modelId="{D5E557A1-06F7-4606-A363-9156BD1A6AB8}">
      <dsp:nvSpPr>
        <dsp:cNvPr id="0" name=""/>
        <dsp:cNvSpPr/>
      </dsp:nvSpPr>
      <dsp:spPr>
        <a:xfrm rot="2293347">
          <a:off x="3985203" y="4851722"/>
          <a:ext cx="917249" cy="27509"/>
        </a:xfrm>
        <a:custGeom>
          <a:avLst/>
          <a:gdLst/>
          <a:ahLst/>
          <a:cxnLst/>
          <a:rect l="0" t="0" r="0" b="0"/>
          <a:pathLst>
            <a:path>
              <a:moveTo>
                <a:pt x="0" y="13754"/>
              </a:moveTo>
              <a:lnTo>
                <a:pt x="917249" y="13754"/>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2293347">
        <a:off x="4420896" y="4842546"/>
        <a:ext cx="45862" cy="45862"/>
      </dsp:txXfrm>
    </dsp:sp>
    <dsp:sp modelId="{2EBABAB7-41C4-464F-B465-A55AB87C55AF}">
      <dsp:nvSpPr>
        <dsp:cNvPr id="0" name=""/>
        <dsp:cNvSpPr/>
      </dsp:nvSpPr>
      <dsp:spPr>
        <a:xfrm>
          <a:off x="4804130" y="4719312"/>
          <a:ext cx="1719696" cy="859848"/>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kern="1200" dirty="0" smtClean="0"/>
            <a:t>Autoridad Administrativa</a:t>
          </a:r>
          <a:endParaRPr lang="es-MX" sz="1400" kern="1200" dirty="0"/>
        </a:p>
      </dsp:txBody>
      <dsp:txXfrm>
        <a:off x="4804130" y="4719312"/>
        <a:ext cx="1719696" cy="859848"/>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FF381B-DDA5-4F60-A802-4261F36B81EE}">
      <dsp:nvSpPr>
        <dsp:cNvPr id="0" name=""/>
        <dsp:cNvSpPr/>
      </dsp:nvSpPr>
      <dsp:spPr>
        <a:xfrm>
          <a:off x="47487" y="892699"/>
          <a:ext cx="2870433" cy="2870433"/>
        </a:xfrm>
        <a:prstGeom prst="ellipse">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s-ES" sz="1800" kern="1200" dirty="0" smtClean="0"/>
            <a:t>De  Simple Anulación</a:t>
          </a:r>
        </a:p>
        <a:p>
          <a:pPr lvl="0" algn="ctr" defTabSz="800100" rtl="0">
            <a:lnSpc>
              <a:spcPct val="90000"/>
            </a:lnSpc>
            <a:spcBef>
              <a:spcPct val="0"/>
            </a:spcBef>
            <a:spcAft>
              <a:spcPct val="35000"/>
            </a:spcAft>
          </a:pPr>
          <a:r>
            <a:rPr lang="es-ES" sz="1400" kern="1200" dirty="0" smtClean="0"/>
            <a:t>(solo busca el mantenimiento de la legalidad en la actuación de la Administración Pública)</a:t>
          </a:r>
        </a:p>
        <a:p>
          <a:pPr lvl="0" algn="ctr" defTabSz="800100" rtl="0">
            <a:lnSpc>
              <a:spcPct val="90000"/>
            </a:lnSpc>
            <a:spcBef>
              <a:spcPct val="0"/>
            </a:spcBef>
            <a:spcAft>
              <a:spcPct val="35000"/>
            </a:spcAft>
          </a:pPr>
          <a:endParaRPr lang="es-ES" sz="1600" kern="1200" dirty="0"/>
        </a:p>
      </dsp:txBody>
      <dsp:txXfrm>
        <a:off x="47487" y="892699"/>
        <a:ext cx="2870433" cy="2870433"/>
      </dsp:txXfrm>
    </dsp:sp>
    <dsp:sp modelId="{F506122E-5B4D-45B4-AC91-2543E1D6B815}">
      <dsp:nvSpPr>
        <dsp:cNvPr id="0" name=""/>
        <dsp:cNvSpPr/>
      </dsp:nvSpPr>
      <dsp:spPr>
        <a:xfrm rot="21544535">
          <a:off x="2658883" y="450011"/>
          <a:ext cx="1782286" cy="968771"/>
        </a:xfrm>
        <a:prstGeom prst="rightArrow">
          <a:avLst>
            <a:gd name="adj1" fmla="val 60000"/>
            <a:gd name="adj2" fmla="val 5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822450">
            <a:lnSpc>
              <a:spcPct val="90000"/>
            </a:lnSpc>
            <a:spcBef>
              <a:spcPct val="0"/>
            </a:spcBef>
            <a:spcAft>
              <a:spcPct val="35000"/>
            </a:spcAft>
          </a:pPr>
          <a:endParaRPr lang="es-ES" sz="4100" kern="1200"/>
        </a:p>
      </dsp:txBody>
      <dsp:txXfrm rot="21544535">
        <a:off x="2658883" y="450011"/>
        <a:ext cx="1782286" cy="968771"/>
      </dsp:txXfrm>
    </dsp:sp>
    <dsp:sp modelId="{57A6A375-93F9-41B8-9AE9-F271CF463CE7}">
      <dsp:nvSpPr>
        <dsp:cNvPr id="0" name=""/>
        <dsp:cNvSpPr/>
      </dsp:nvSpPr>
      <dsp:spPr>
        <a:xfrm>
          <a:off x="4315138" y="827764"/>
          <a:ext cx="2870433" cy="2870433"/>
        </a:xfrm>
        <a:prstGeom prst="ellipse">
          <a:avLst/>
        </a:prstGeom>
        <a:solidFill>
          <a:schemeClr val="accent4">
            <a:hueOff val="-4464770"/>
            <a:satOff val="26899"/>
            <a:lumOff val="2156"/>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es-ES" sz="1800" kern="1200" dirty="0" smtClean="0"/>
            <a:t>De Plena Jurisdicción</a:t>
          </a:r>
        </a:p>
        <a:p>
          <a:pPr lvl="0" algn="ctr" defTabSz="800100" rtl="0">
            <a:lnSpc>
              <a:spcPct val="90000"/>
            </a:lnSpc>
            <a:spcBef>
              <a:spcPct val="0"/>
            </a:spcBef>
            <a:spcAft>
              <a:spcPct val="35000"/>
            </a:spcAft>
          </a:pPr>
          <a:r>
            <a:rPr lang="es-ES" sz="1400" kern="1200" dirty="0" smtClean="0"/>
            <a:t>(pretende el reconocimiento o la reparación de un derecho subjetivo vulnerado por el acto administrativo</a:t>
          </a:r>
          <a:endParaRPr lang="es-ES" sz="1400" kern="1200" dirty="0"/>
        </a:p>
      </dsp:txBody>
      <dsp:txXfrm>
        <a:off x="4315138" y="827764"/>
        <a:ext cx="2870433" cy="2870433"/>
      </dsp:txXfrm>
    </dsp:sp>
    <dsp:sp modelId="{8E93256E-1E4D-46A0-B270-8FE716FD68F3}">
      <dsp:nvSpPr>
        <dsp:cNvPr id="0" name=""/>
        <dsp:cNvSpPr/>
      </dsp:nvSpPr>
      <dsp:spPr>
        <a:xfrm rot="10751577">
          <a:off x="2822200" y="3157523"/>
          <a:ext cx="1738119" cy="968771"/>
        </a:xfrm>
        <a:prstGeom prst="rightArrow">
          <a:avLst>
            <a:gd name="adj1" fmla="val 60000"/>
            <a:gd name="adj2" fmla="val 50000"/>
          </a:avLst>
        </a:prstGeom>
        <a:solidFill>
          <a:schemeClr val="accent4">
            <a:hueOff val="-4464770"/>
            <a:satOff val="26899"/>
            <a:lumOff val="2156"/>
            <a:alphaOff val="0"/>
          </a:schemeClr>
        </a:soli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822450">
            <a:lnSpc>
              <a:spcPct val="90000"/>
            </a:lnSpc>
            <a:spcBef>
              <a:spcPct val="0"/>
            </a:spcBef>
            <a:spcAft>
              <a:spcPct val="35000"/>
            </a:spcAft>
          </a:pPr>
          <a:endParaRPr lang="es-ES" sz="4100" kern="1200"/>
        </a:p>
      </dsp:txBody>
      <dsp:txXfrm rot="10751577">
        <a:off x="2822200" y="3157523"/>
        <a:ext cx="1738119" cy="968771"/>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3E0850-5198-423A-A994-FACABD517CA0}">
      <dsp:nvSpPr>
        <dsp:cNvPr id="0" name=""/>
        <dsp:cNvSpPr/>
      </dsp:nvSpPr>
      <dsp:spPr>
        <a:xfrm rot="5400000">
          <a:off x="-307182" y="310014"/>
          <a:ext cx="2047881" cy="1433516"/>
        </a:xfrm>
        <a:prstGeom prst="chevron">
          <a:avLst/>
        </a:prstGeom>
        <a:solidFill>
          <a:schemeClr val="accent1">
            <a:shade val="80000"/>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kern="1200" dirty="0" smtClean="0"/>
            <a:t>Bartolomé</a:t>
          </a:r>
          <a:r>
            <a:rPr lang="es-ES" sz="1100" kern="1200" baseline="0" dirty="0" smtClean="0"/>
            <a:t> </a:t>
          </a:r>
          <a:r>
            <a:rPr lang="es-ES" sz="1100" kern="1200" baseline="0" dirty="0" err="1" smtClean="0"/>
            <a:t>Fiorini</a:t>
          </a:r>
          <a:r>
            <a:rPr lang="es-ES" sz="1100" kern="1200" baseline="0" dirty="0" smtClean="0"/>
            <a:t> </a:t>
          </a:r>
          <a:endParaRPr lang="es-MX" sz="1100" kern="1200" dirty="0"/>
        </a:p>
      </dsp:txBody>
      <dsp:txXfrm rot="5400000">
        <a:off x="-307182" y="310014"/>
        <a:ext cx="2047881" cy="1433516"/>
      </dsp:txXfrm>
    </dsp:sp>
    <dsp:sp modelId="{9F232B4B-8B77-46B9-980B-B433E1942023}">
      <dsp:nvSpPr>
        <dsp:cNvPr id="0" name=""/>
        <dsp:cNvSpPr/>
      </dsp:nvSpPr>
      <dsp:spPr>
        <a:xfrm rot="5400000">
          <a:off x="3323043" y="-1886693"/>
          <a:ext cx="1331122" cy="5110175"/>
        </a:xfrm>
        <a:prstGeom prst="round2Same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ES" sz="1400" kern="1200" dirty="0" smtClean="0">
              <a:latin typeface="+mj-lt"/>
            </a:rPr>
            <a:t>El Contencioso Administrativo corresponde a aquellos litigios en que la Administración Pública es parte, donde el contenido de su actividad exhibe una especialidad para sus elementos esenciales: organización, procedimiento y materia. </a:t>
          </a:r>
          <a:endParaRPr lang="es-MX" sz="1400" kern="1200" dirty="0">
            <a:latin typeface="+mj-lt"/>
          </a:endParaRPr>
        </a:p>
      </dsp:txBody>
      <dsp:txXfrm rot="5400000">
        <a:off x="3323043" y="-1886693"/>
        <a:ext cx="1331122" cy="5110175"/>
      </dsp:txXfrm>
    </dsp:sp>
    <dsp:sp modelId="{512B8A4F-035D-470B-B452-D22130002B40}">
      <dsp:nvSpPr>
        <dsp:cNvPr id="0" name=""/>
        <dsp:cNvSpPr/>
      </dsp:nvSpPr>
      <dsp:spPr>
        <a:xfrm rot="5400000">
          <a:off x="-307182" y="2167740"/>
          <a:ext cx="2047881" cy="1433516"/>
        </a:xfrm>
        <a:prstGeom prst="chevron">
          <a:avLst/>
        </a:prstGeom>
        <a:solidFill>
          <a:schemeClr val="accent1">
            <a:shade val="80000"/>
            <a:hueOff val="153123"/>
            <a:satOff val="-2196"/>
            <a:lumOff val="12807"/>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kern="1200" dirty="0" smtClean="0"/>
            <a:t>Jesús</a:t>
          </a:r>
          <a:r>
            <a:rPr lang="es-ES" sz="1100" kern="1200" baseline="0" dirty="0" smtClean="0"/>
            <a:t> </a:t>
          </a:r>
        </a:p>
        <a:p>
          <a:pPr lvl="0" algn="ctr" defTabSz="488950">
            <a:lnSpc>
              <a:spcPct val="90000"/>
            </a:lnSpc>
            <a:spcBef>
              <a:spcPct val="0"/>
            </a:spcBef>
            <a:spcAft>
              <a:spcPct val="35000"/>
            </a:spcAft>
          </a:pPr>
          <a:r>
            <a:rPr lang="es-ES" sz="1100" kern="1200" baseline="0" dirty="0" smtClean="0"/>
            <a:t>González </a:t>
          </a:r>
        </a:p>
        <a:p>
          <a:pPr lvl="0" algn="ctr" defTabSz="488950">
            <a:lnSpc>
              <a:spcPct val="90000"/>
            </a:lnSpc>
            <a:spcBef>
              <a:spcPct val="0"/>
            </a:spcBef>
            <a:spcAft>
              <a:spcPct val="35000"/>
            </a:spcAft>
          </a:pPr>
          <a:r>
            <a:rPr lang="es-ES" sz="1100" kern="1200" baseline="0" dirty="0" smtClean="0"/>
            <a:t>Pérez</a:t>
          </a:r>
          <a:endParaRPr lang="es-MX" sz="1100" kern="1200" dirty="0"/>
        </a:p>
      </dsp:txBody>
      <dsp:txXfrm rot="5400000">
        <a:off x="-307182" y="2167740"/>
        <a:ext cx="2047881" cy="1433516"/>
      </dsp:txXfrm>
    </dsp:sp>
    <dsp:sp modelId="{0CAEDA79-01AB-4FB9-8CA1-CFC76B3E979F}">
      <dsp:nvSpPr>
        <dsp:cNvPr id="0" name=""/>
        <dsp:cNvSpPr/>
      </dsp:nvSpPr>
      <dsp:spPr>
        <a:xfrm rot="5400000">
          <a:off x="3310318" y="30173"/>
          <a:ext cx="1331122" cy="5110175"/>
        </a:xfrm>
        <a:prstGeom prst="round2SameRect">
          <a:avLst/>
        </a:prstGeom>
        <a:solidFill>
          <a:schemeClr val="lt1">
            <a:alpha val="90000"/>
            <a:hueOff val="0"/>
            <a:satOff val="0"/>
            <a:lumOff val="0"/>
            <a:alphaOff val="0"/>
          </a:schemeClr>
        </a:solidFill>
        <a:ln w="9525" cap="flat" cmpd="sng" algn="ctr">
          <a:solidFill>
            <a:schemeClr val="accent1">
              <a:shade val="80000"/>
              <a:hueOff val="153123"/>
              <a:satOff val="-2196"/>
              <a:lumOff val="12807"/>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endParaRPr lang="es-MX" sz="1400" kern="1200" dirty="0"/>
        </a:p>
        <a:p>
          <a:pPr marL="114300" lvl="1" indent="-114300" algn="l" defTabSz="622300">
            <a:lnSpc>
              <a:spcPct val="90000"/>
            </a:lnSpc>
            <a:spcBef>
              <a:spcPct val="0"/>
            </a:spcBef>
            <a:spcAft>
              <a:spcPct val="15000"/>
            </a:spcAft>
            <a:buChar char="••"/>
          </a:pPr>
          <a:r>
            <a:rPr lang="es-ES" sz="1400" kern="1200" dirty="0" smtClean="0"/>
            <a:t>Los sistemas de organización de la jurisdicción contencioso-administrativa pueden reducirse a dos, según los órganos a los que se confía a la composición de los litigios administrativos estén o no encuadrados en la común organización judicial</a:t>
          </a:r>
          <a:endParaRPr lang="es-MX" sz="1400" kern="1200" dirty="0"/>
        </a:p>
      </dsp:txBody>
      <dsp:txXfrm rot="5400000">
        <a:off x="3310318" y="30173"/>
        <a:ext cx="1331122" cy="5110175"/>
      </dsp:txXfrm>
    </dsp:sp>
    <dsp:sp modelId="{B8B9351C-857C-4BCD-838F-1CDCEF3024EF}">
      <dsp:nvSpPr>
        <dsp:cNvPr id="0" name=""/>
        <dsp:cNvSpPr/>
      </dsp:nvSpPr>
      <dsp:spPr>
        <a:xfrm rot="5400000">
          <a:off x="-307182" y="4025465"/>
          <a:ext cx="2047881" cy="1433516"/>
        </a:xfrm>
        <a:prstGeom prst="chevron">
          <a:avLst/>
        </a:prstGeom>
        <a:solidFill>
          <a:schemeClr val="accent1">
            <a:shade val="80000"/>
            <a:hueOff val="306246"/>
            <a:satOff val="-4392"/>
            <a:lumOff val="25615"/>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ES" sz="1100" kern="1200" dirty="0" smtClean="0"/>
            <a:t>Antonio </a:t>
          </a:r>
        </a:p>
        <a:p>
          <a:pPr lvl="0" algn="ctr" defTabSz="488950">
            <a:lnSpc>
              <a:spcPct val="90000"/>
            </a:lnSpc>
            <a:spcBef>
              <a:spcPct val="0"/>
            </a:spcBef>
            <a:spcAft>
              <a:spcPct val="35000"/>
            </a:spcAft>
          </a:pPr>
          <a:r>
            <a:rPr lang="es-ES" sz="1100" kern="1200" dirty="0" smtClean="0"/>
            <a:t>Carrillo Flores</a:t>
          </a:r>
          <a:endParaRPr lang="es-MX" sz="1100" kern="1200" dirty="0"/>
        </a:p>
      </dsp:txBody>
      <dsp:txXfrm rot="5400000">
        <a:off x="-307182" y="4025465"/>
        <a:ext cx="2047881" cy="1433516"/>
      </dsp:txXfrm>
    </dsp:sp>
    <dsp:sp modelId="{12EC55EF-B5B5-4D5F-9617-8BF88C9B85A0}">
      <dsp:nvSpPr>
        <dsp:cNvPr id="0" name=""/>
        <dsp:cNvSpPr/>
      </dsp:nvSpPr>
      <dsp:spPr>
        <a:xfrm rot="5400000">
          <a:off x="3323043" y="1828757"/>
          <a:ext cx="1331122" cy="5110175"/>
        </a:xfrm>
        <a:prstGeom prst="round2SameRect">
          <a:avLst/>
        </a:prstGeom>
        <a:solidFill>
          <a:schemeClr val="lt1">
            <a:alpha val="90000"/>
            <a:hueOff val="0"/>
            <a:satOff val="0"/>
            <a:lumOff val="0"/>
            <a:alphaOff val="0"/>
          </a:schemeClr>
        </a:solidFill>
        <a:ln w="9525" cap="flat" cmpd="sng" algn="ctr">
          <a:solidFill>
            <a:schemeClr val="accent1">
              <a:shade val="80000"/>
              <a:hueOff val="306246"/>
              <a:satOff val="-4392"/>
              <a:lumOff val="25615"/>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ES" sz="1400" kern="1200" dirty="0" smtClean="0"/>
            <a:t>Lo contencioso Administrativo es la contienda que nace por el obrar de la Administración Pública, tanto en su seno mismo como fuera de ella. La justicia administrativa , se refiere  a la intervención jurisdiccional.</a:t>
          </a:r>
          <a:endParaRPr lang="es-MX" sz="1400" kern="1200" dirty="0"/>
        </a:p>
      </dsp:txBody>
      <dsp:txXfrm rot="5400000">
        <a:off x="3323043" y="1828757"/>
        <a:ext cx="1331122" cy="5110175"/>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F3E0850-5198-423A-A994-FACABD517CA0}">
      <dsp:nvSpPr>
        <dsp:cNvPr id="0" name=""/>
        <dsp:cNvSpPr/>
      </dsp:nvSpPr>
      <dsp:spPr>
        <a:xfrm rot="5400000">
          <a:off x="-306882" y="312528"/>
          <a:ext cx="2045881" cy="1432116"/>
        </a:xfrm>
        <a:prstGeom prst="chevron">
          <a:avLst/>
        </a:prstGeom>
        <a:solidFill>
          <a:schemeClr val="accent3">
            <a:tint val="95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dkEdge">
          <a:bevelT w="63500" h="63500" prst="cross"/>
          <a:contourClr>
            <a:schemeClr val="accent3"/>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ES" sz="1500" kern="1200" dirty="0" smtClean="0"/>
            <a:t>Alfonso Nava Negrete</a:t>
          </a:r>
          <a:endParaRPr lang="es-MX" sz="1500" kern="1200" dirty="0"/>
        </a:p>
      </dsp:txBody>
      <dsp:txXfrm rot="5400000">
        <a:off x="-306882" y="312528"/>
        <a:ext cx="2045881" cy="1432116"/>
      </dsp:txXfrm>
    </dsp:sp>
    <dsp:sp modelId="{9F232B4B-8B77-46B9-980B-B433E1942023}">
      <dsp:nvSpPr>
        <dsp:cNvPr id="0" name=""/>
        <dsp:cNvSpPr/>
      </dsp:nvSpPr>
      <dsp:spPr>
        <a:xfrm rot="5400000">
          <a:off x="3322993" y="-1885229"/>
          <a:ext cx="1329822" cy="5111575"/>
        </a:xfrm>
        <a:prstGeom prst="round2Same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85344" tIns="7620" rIns="7620" bIns="7620" numCol="1" spcCol="1270" anchor="ctr" anchorCtr="0">
          <a:noAutofit/>
        </a:bodyPr>
        <a:lstStyle/>
        <a:p>
          <a:pPr marL="114300" lvl="1" indent="-114300" algn="just" defTabSz="533400">
            <a:lnSpc>
              <a:spcPct val="90000"/>
            </a:lnSpc>
            <a:spcBef>
              <a:spcPct val="0"/>
            </a:spcBef>
            <a:spcAft>
              <a:spcPct val="15000"/>
            </a:spcAft>
            <a:buChar char="••"/>
          </a:pPr>
          <a:r>
            <a:rPr lang="es-ES" sz="1200" kern="1200" dirty="0" smtClean="0"/>
            <a:t>Justicia administrativa se refiere únicamente a la actuación de los tribunales administrativos o judiciales al resolver las controversias jurídicas  que se suscitan entre los particulares y autoridades administrativas, por las resoluciones que éstas últimas  dictan. Y no así, cuando la misma administración pública resuelve recursos administrativos. Pues existe una gran separación, mientras los tribunales ejercen una función jurisdiccional, la administración pública solo ejerce funciones administrativas</a:t>
          </a:r>
          <a:endParaRPr lang="es-MX" sz="1200" kern="1200" dirty="0"/>
        </a:p>
      </dsp:txBody>
      <dsp:txXfrm rot="5400000">
        <a:off x="3322993" y="-1885229"/>
        <a:ext cx="1329822" cy="5111575"/>
      </dsp:txXfrm>
    </dsp:sp>
    <dsp:sp modelId="{512B8A4F-035D-470B-B452-D22130002B40}">
      <dsp:nvSpPr>
        <dsp:cNvPr id="0" name=""/>
        <dsp:cNvSpPr/>
      </dsp:nvSpPr>
      <dsp:spPr>
        <a:xfrm rot="5400000">
          <a:off x="-306882" y="2168440"/>
          <a:ext cx="2045881" cy="1432116"/>
        </a:xfrm>
        <a:prstGeom prst="chevron">
          <a:avLst/>
        </a:prstGeom>
        <a:solidFill>
          <a:schemeClr val="accent3">
            <a:tint val="95000"/>
          </a:schemeClr>
        </a:solidFill>
        <a:ln w="9525" cap="flat" cmpd="sng" algn="ctr">
          <a:solidFill>
            <a:schemeClr val="accent3"/>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contourW="9525" prstMaterial="matte">
          <a:bevelT w="0" h="0"/>
          <a:contourClr>
            <a:schemeClr val="accent3">
              <a:shade val="70000"/>
              <a:satMod val="105000"/>
            </a:schemeClr>
          </a:contourClr>
        </a:sp3d>
      </dsp:spPr>
      <dsp:style>
        <a:lnRef idx="1">
          <a:schemeClr val="accent3"/>
        </a:lnRef>
        <a:fillRef idx="3">
          <a:schemeClr val="accent3"/>
        </a:fillRef>
        <a:effectRef idx="2">
          <a:schemeClr val="accent3"/>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ES" sz="1500" kern="1200" dirty="0" smtClean="0"/>
            <a:t>Rafael  Martínez Morales </a:t>
          </a:r>
          <a:endParaRPr lang="es-MX" sz="1500" kern="1200" dirty="0"/>
        </a:p>
      </dsp:txBody>
      <dsp:txXfrm rot="5400000">
        <a:off x="-306882" y="2168440"/>
        <a:ext cx="2045881" cy="1432116"/>
      </dsp:txXfrm>
    </dsp:sp>
    <dsp:sp modelId="{0CAEDA79-01AB-4FB9-8CA1-CFC76B3E979F}">
      <dsp:nvSpPr>
        <dsp:cNvPr id="0" name=""/>
        <dsp:cNvSpPr/>
      </dsp:nvSpPr>
      <dsp:spPr>
        <a:xfrm rot="5400000">
          <a:off x="3322993" y="-29318"/>
          <a:ext cx="1329822" cy="5111575"/>
        </a:xfrm>
        <a:prstGeom prst="round2SameRect">
          <a:avLst/>
        </a:prstGeom>
        <a:solidFill>
          <a:schemeClr val="lt1">
            <a:alpha val="90000"/>
            <a:hueOff val="0"/>
            <a:satOff val="0"/>
            <a:lumOff val="0"/>
            <a:alphaOff val="0"/>
          </a:schemeClr>
        </a:solidFill>
        <a:ln w="9525" cap="flat" cmpd="sng" algn="ctr">
          <a:solidFill>
            <a:schemeClr val="accent1">
              <a:shade val="80000"/>
              <a:hueOff val="153123"/>
              <a:satOff val="-2196"/>
              <a:lumOff val="12807"/>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endParaRPr lang="es-MX" sz="1500" kern="1200" dirty="0"/>
        </a:p>
        <a:p>
          <a:pPr marL="114300" lvl="1" indent="-114300" algn="just" defTabSz="666750">
            <a:lnSpc>
              <a:spcPct val="90000"/>
            </a:lnSpc>
            <a:spcBef>
              <a:spcPct val="0"/>
            </a:spcBef>
            <a:spcAft>
              <a:spcPct val="15000"/>
            </a:spcAft>
            <a:buChar char="••"/>
          </a:pPr>
          <a:r>
            <a:rPr lang="es-ES" sz="1500" kern="1200" dirty="0" smtClean="0"/>
            <a:t>Se esta en presencia de la justicia administrativa cuando un órgano administrativo resuelve un conflicto que implica un derecho subjetivo. </a:t>
          </a:r>
          <a:endParaRPr lang="es-MX" sz="1500" kern="1200" dirty="0"/>
        </a:p>
        <a:p>
          <a:pPr marL="114300" lvl="1" indent="-114300" algn="l" defTabSz="666750">
            <a:lnSpc>
              <a:spcPct val="90000"/>
            </a:lnSpc>
            <a:spcBef>
              <a:spcPct val="0"/>
            </a:spcBef>
            <a:spcAft>
              <a:spcPct val="15000"/>
            </a:spcAft>
            <a:buChar char="••"/>
          </a:pPr>
          <a:endParaRPr lang="es-MX" sz="1500" kern="1200" dirty="0"/>
        </a:p>
      </dsp:txBody>
      <dsp:txXfrm rot="5400000">
        <a:off x="3322993" y="-29318"/>
        <a:ext cx="1329822" cy="5111575"/>
      </dsp:txXfrm>
    </dsp:sp>
    <dsp:sp modelId="{B8B9351C-857C-4BCD-838F-1CDCEF3024EF}">
      <dsp:nvSpPr>
        <dsp:cNvPr id="0" name=""/>
        <dsp:cNvSpPr/>
      </dsp:nvSpPr>
      <dsp:spPr>
        <a:xfrm rot="5400000">
          <a:off x="-306882" y="4029997"/>
          <a:ext cx="2045881" cy="1432116"/>
        </a:xfrm>
        <a:prstGeom prst="chevron">
          <a:avLst/>
        </a:prstGeom>
        <a:solidFill>
          <a:schemeClr val="accent3">
            <a:tint val="45000"/>
          </a:schemeClr>
        </a:solidFill>
        <a:ln w="9525" cap="flat" cmpd="sng" algn="ctr">
          <a:solidFill>
            <a:schemeClr val="accent3"/>
          </a:solidFill>
          <a:prstDash val="solid"/>
        </a:ln>
        <a:effectLst>
          <a:outerShdw blurRad="50800" dist="25400" dir="5400000" rotWithShape="0">
            <a:srgbClr val="000000">
              <a:alpha val="35000"/>
            </a:srgbClr>
          </a:outerShdw>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ES" sz="1500" kern="1200" dirty="0" smtClean="0"/>
            <a:t> Héctor </a:t>
          </a:r>
          <a:r>
            <a:rPr lang="es-ES" sz="1500" kern="1200" dirty="0" err="1" smtClean="0"/>
            <a:t>Fix-Zamudio</a:t>
          </a:r>
          <a:r>
            <a:rPr lang="es-ES" sz="1500" kern="1200" dirty="0" smtClean="0"/>
            <a:t> </a:t>
          </a:r>
          <a:endParaRPr lang="es-MX" sz="1500" kern="1200" dirty="0"/>
        </a:p>
      </dsp:txBody>
      <dsp:txXfrm rot="5400000">
        <a:off x="-306882" y="4029997"/>
        <a:ext cx="2045881" cy="1432116"/>
      </dsp:txXfrm>
    </dsp:sp>
    <dsp:sp modelId="{12EC55EF-B5B5-4D5F-9617-8BF88C9B85A0}">
      <dsp:nvSpPr>
        <dsp:cNvPr id="0" name=""/>
        <dsp:cNvSpPr/>
      </dsp:nvSpPr>
      <dsp:spPr>
        <a:xfrm rot="5400000">
          <a:off x="3322993" y="1826592"/>
          <a:ext cx="1329822" cy="5111575"/>
        </a:xfrm>
        <a:prstGeom prst="round2SameRect">
          <a:avLst/>
        </a:prstGeom>
        <a:solidFill>
          <a:schemeClr val="lt1">
            <a:alpha val="90000"/>
            <a:hueOff val="0"/>
            <a:satOff val="0"/>
            <a:lumOff val="0"/>
            <a:alphaOff val="0"/>
          </a:schemeClr>
        </a:solidFill>
        <a:ln w="9525" cap="flat" cmpd="sng" algn="ctr">
          <a:solidFill>
            <a:schemeClr val="accent1">
              <a:shade val="80000"/>
              <a:hueOff val="306246"/>
              <a:satOff val="-4392"/>
              <a:lumOff val="25615"/>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9525" rIns="9525" bIns="9525" numCol="1" spcCol="1270" anchor="ctr" anchorCtr="0">
          <a:noAutofit/>
        </a:bodyPr>
        <a:lstStyle/>
        <a:p>
          <a:pPr marL="114300" lvl="1" indent="-114300" algn="just" defTabSz="666750">
            <a:lnSpc>
              <a:spcPct val="90000"/>
            </a:lnSpc>
            <a:spcBef>
              <a:spcPct val="0"/>
            </a:spcBef>
            <a:spcAft>
              <a:spcPct val="15000"/>
            </a:spcAft>
            <a:buChar char="••"/>
          </a:pPr>
          <a:r>
            <a:rPr lang="es-ES" sz="1500" kern="1200" dirty="0" smtClean="0"/>
            <a:t>El instrumento de justicia administrativa que asume la mayor eficacia para la protección jurídica de los administrados es precisamente la jurisdicción administrativa</a:t>
          </a:r>
          <a:endParaRPr lang="es-MX" sz="1500" kern="1200" dirty="0"/>
        </a:p>
      </dsp:txBody>
      <dsp:txXfrm rot="5400000">
        <a:off x="3322993" y="1826592"/>
        <a:ext cx="1329822" cy="5111575"/>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BB7D1DE-B34C-40C0-B758-022036441F00}">
      <dsp:nvSpPr>
        <dsp:cNvPr id="0" name=""/>
        <dsp:cNvSpPr/>
      </dsp:nvSpPr>
      <dsp:spPr>
        <a:xfrm rot="1024757">
          <a:off x="1753382" y="3403544"/>
          <a:ext cx="1930951" cy="67763"/>
        </a:xfrm>
        <a:custGeom>
          <a:avLst/>
          <a:gdLst/>
          <a:ahLst/>
          <a:cxnLst/>
          <a:rect l="0" t="0" r="0" b="0"/>
          <a:pathLst>
            <a:path>
              <a:moveTo>
                <a:pt x="0" y="33881"/>
              </a:moveTo>
              <a:lnTo>
                <a:pt x="1930951" y="33881"/>
              </a:lnTo>
            </a:path>
          </a:pathLst>
        </a:custGeom>
        <a:noFill/>
        <a:ln w="11429" cap="flat" cmpd="sng" algn="ctr">
          <a:solidFill>
            <a:schemeClr val="accent6">
              <a:shade val="80000"/>
              <a:hueOff val="0"/>
              <a:satOff val="0"/>
              <a:lumOff val="0"/>
              <a:alphaOff val="0"/>
            </a:schemeClr>
          </a:solidFill>
          <a:prstDash val="sysDash"/>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5C741D5-97D5-4FC0-898B-975BBC9E8000}">
      <dsp:nvSpPr>
        <dsp:cNvPr id="0" name=""/>
        <dsp:cNvSpPr/>
      </dsp:nvSpPr>
      <dsp:spPr>
        <a:xfrm rot="20392471">
          <a:off x="1746254" y="2203925"/>
          <a:ext cx="1628142" cy="67763"/>
        </a:xfrm>
        <a:custGeom>
          <a:avLst/>
          <a:gdLst/>
          <a:ahLst/>
          <a:cxnLst/>
          <a:rect l="0" t="0" r="0" b="0"/>
          <a:pathLst>
            <a:path>
              <a:moveTo>
                <a:pt x="0" y="33881"/>
              </a:moveTo>
              <a:lnTo>
                <a:pt x="1628142" y="33881"/>
              </a:lnTo>
            </a:path>
          </a:pathLst>
        </a:custGeom>
        <a:noFill/>
        <a:ln w="11429" cap="flat" cmpd="sng" algn="ctr">
          <a:solidFill>
            <a:schemeClr val="accent6">
              <a:shade val="80000"/>
              <a:hueOff val="0"/>
              <a:satOff val="0"/>
              <a:lumOff val="0"/>
              <a:alphaOff val="0"/>
            </a:schemeClr>
          </a:solidFill>
          <a:prstDash val="sysDash"/>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1E39597-FED7-45AD-BA7C-73D828F163AF}">
      <dsp:nvSpPr>
        <dsp:cNvPr id="0" name=""/>
        <dsp:cNvSpPr/>
      </dsp:nvSpPr>
      <dsp:spPr>
        <a:xfrm>
          <a:off x="-720072" y="1455113"/>
          <a:ext cx="3286446" cy="2991356"/>
        </a:xfrm>
        <a:prstGeom prst="ellipse">
          <a:avLst/>
        </a:prstGeom>
        <a:blipFill rotWithShape="1">
          <a:blip xmlns:r="http://schemas.openxmlformats.org/officeDocument/2006/relationships" r:embed="rId1"/>
          <a:stretch>
            <a:fillRect/>
          </a:stretch>
        </a:blip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8851BF1-2C67-4A4F-9AB4-54AA55C0BADD}">
      <dsp:nvSpPr>
        <dsp:cNvPr id="0" name=""/>
        <dsp:cNvSpPr/>
      </dsp:nvSpPr>
      <dsp:spPr>
        <a:xfrm>
          <a:off x="3131482" y="0"/>
          <a:ext cx="3681803" cy="2707804"/>
        </a:xfrm>
        <a:prstGeom prst="ellipse">
          <a:avLst/>
        </a:prstGeom>
        <a:solidFill>
          <a:schemeClr val="accent6">
            <a:alpha val="90000"/>
            <a:hueOff val="0"/>
            <a:satOff val="0"/>
            <a:lumOff val="0"/>
            <a:alphaOff val="-2000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ES" sz="2800" kern="1200" dirty="0" smtClean="0"/>
            <a:t>Ordinario:</a:t>
          </a:r>
          <a:endParaRPr lang="es-ES" sz="2800" kern="1200" dirty="0" smtClean="0"/>
        </a:p>
        <a:p>
          <a:pPr lvl="0" algn="ctr" defTabSz="1244600">
            <a:lnSpc>
              <a:spcPct val="90000"/>
            </a:lnSpc>
            <a:spcBef>
              <a:spcPct val="0"/>
            </a:spcBef>
            <a:spcAft>
              <a:spcPct val="35000"/>
            </a:spcAft>
          </a:pPr>
          <a:r>
            <a:rPr lang="es-ES" sz="2100" kern="1200" dirty="0" smtClean="0"/>
            <a:t>*CPEUM</a:t>
          </a:r>
        </a:p>
        <a:p>
          <a:pPr lvl="0" algn="ctr" defTabSz="1244600">
            <a:lnSpc>
              <a:spcPct val="90000"/>
            </a:lnSpc>
            <a:spcBef>
              <a:spcPct val="0"/>
            </a:spcBef>
            <a:spcAft>
              <a:spcPct val="35000"/>
            </a:spcAft>
          </a:pPr>
          <a:r>
            <a:rPr lang="es-ES" sz="2100" kern="1200" dirty="0" smtClean="0"/>
            <a:t>*LFPCA</a:t>
          </a:r>
          <a:endParaRPr lang="es-ES" sz="2100" kern="1200" dirty="0" smtClean="0"/>
        </a:p>
        <a:p>
          <a:pPr lvl="0" algn="ctr" defTabSz="1244600">
            <a:lnSpc>
              <a:spcPct val="90000"/>
            </a:lnSpc>
            <a:spcBef>
              <a:spcPct val="0"/>
            </a:spcBef>
            <a:spcAft>
              <a:spcPct val="35000"/>
            </a:spcAft>
          </a:pPr>
          <a:r>
            <a:rPr lang="es-ES" sz="2100" kern="1200" dirty="0" smtClean="0"/>
            <a:t>*LOTFJFA</a:t>
          </a:r>
          <a:endParaRPr lang="es-ES" sz="2100" kern="1200" dirty="0" smtClean="0"/>
        </a:p>
        <a:p>
          <a:pPr lvl="0" algn="ctr" defTabSz="1244600">
            <a:lnSpc>
              <a:spcPct val="90000"/>
            </a:lnSpc>
            <a:spcBef>
              <a:spcPct val="0"/>
            </a:spcBef>
            <a:spcAft>
              <a:spcPct val="35000"/>
            </a:spcAft>
          </a:pPr>
          <a:r>
            <a:rPr lang="es-ES" sz="2100" kern="1200" dirty="0" smtClean="0"/>
            <a:t>*RTFJFA</a:t>
          </a:r>
        </a:p>
        <a:p>
          <a:pPr lvl="0" algn="ctr" defTabSz="1244600">
            <a:lnSpc>
              <a:spcPct val="90000"/>
            </a:lnSpc>
            <a:spcBef>
              <a:spcPct val="0"/>
            </a:spcBef>
            <a:spcAft>
              <a:spcPct val="35000"/>
            </a:spcAft>
          </a:pPr>
          <a:r>
            <a:rPr lang="es-ES" sz="2100" kern="1200" dirty="0" smtClean="0"/>
            <a:t>*OTROS</a:t>
          </a:r>
          <a:endParaRPr lang="es-MX" sz="2100" kern="1200" dirty="0"/>
        </a:p>
      </dsp:txBody>
      <dsp:txXfrm>
        <a:off x="3131482" y="0"/>
        <a:ext cx="3681803" cy="2707804"/>
      </dsp:txXfrm>
    </dsp:sp>
    <dsp:sp modelId="{CF606EAB-B1AF-4F2C-8A1C-29BBBBD3663C}">
      <dsp:nvSpPr>
        <dsp:cNvPr id="0" name=""/>
        <dsp:cNvSpPr/>
      </dsp:nvSpPr>
      <dsp:spPr>
        <a:xfrm>
          <a:off x="3511027" y="3039299"/>
          <a:ext cx="3182295" cy="2260776"/>
        </a:xfrm>
        <a:prstGeom prst="ellipse">
          <a:avLst/>
        </a:prstGeom>
        <a:solidFill>
          <a:schemeClr val="accent6">
            <a:alpha val="90000"/>
            <a:hueOff val="0"/>
            <a:satOff val="0"/>
            <a:lumOff val="0"/>
            <a:alphaOff val="-4000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s-ES" sz="3200" kern="1200" dirty="0" smtClean="0"/>
            <a:t>Supletoria:</a:t>
          </a:r>
          <a:endParaRPr lang="es-ES" sz="3200" kern="1200" dirty="0" smtClean="0"/>
        </a:p>
        <a:p>
          <a:pPr lvl="0" algn="ctr" defTabSz="1422400">
            <a:lnSpc>
              <a:spcPct val="90000"/>
            </a:lnSpc>
            <a:spcBef>
              <a:spcPct val="0"/>
            </a:spcBef>
            <a:spcAft>
              <a:spcPct val="35000"/>
            </a:spcAft>
          </a:pPr>
          <a:r>
            <a:rPr lang="es-ES" sz="2000" kern="1200" dirty="0" smtClean="0"/>
            <a:t>*Código Federal de procedimientos Civiles</a:t>
          </a:r>
          <a:endParaRPr lang="es-MX" sz="2000" kern="1200" dirty="0"/>
        </a:p>
      </dsp:txBody>
      <dsp:txXfrm>
        <a:off x="3511027" y="3039299"/>
        <a:ext cx="3182295" cy="2260776"/>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08880E5-D207-4964-AEEA-E02B692B9E23}">
      <dsp:nvSpPr>
        <dsp:cNvPr id="0" name=""/>
        <dsp:cNvSpPr/>
      </dsp:nvSpPr>
      <dsp:spPr>
        <a:xfrm>
          <a:off x="2588673" y="2245785"/>
          <a:ext cx="1723535" cy="1723535"/>
        </a:xfrm>
        <a:prstGeom prst="ellipse">
          <a:avLst/>
        </a:prstGeom>
        <a:solidFill>
          <a:schemeClr val="accent3">
            <a:hueOff val="0"/>
            <a:satOff val="0"/>
            <a:lumOff val="0"/>
            <a:alphaOff val="0"/>
          </a:schemeClr>
        </a:solidFill>
        <a:ln>
          <a:noFill/>
        </a:ln>
        <a:effectLst>
          <a:outerShdw blurRad="508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MX" sz="1500" b="1" kern="1200" dirty="0" smtClean="0">
              <a:solidFill>
                <a:schemeClr val="accent1">
                  <a:lumMod val="75000"/>
                </a:schemeClr>
              </a:solidFill>
            </a:rPr>
            <a:t>Competencia Material del TFJFA</a:t>
          </a:r>
        </a:p>
        <a:p>
          <a:pPr lvl="0" algn="ctr" defTabSz="666750">
            <a:lnSpc>
              <a:spcPct val="90000"/>
            </a:lnSpc>
            <a:spcBef>
              <a:spcPct val="0"/>
            </a:spcBef>
            <a:spcAft>
              <a:spcPct val="35000"/>
            </a:spcAft>
          </a:pPr>
          <a:r>
            <a:rPr lang="es-ES" sz="1500" b="1" kern="1200" dirty="0" smtClean="0">
              <a:solidFill>
                <a:schemeClr val="accent1">
                  <a:lumMod val="75000"/>
                </a:schemeClr>
              </a:solidFill>
            </a:rPr>
            <a:t>(a. 14 LOTFJFA)</a:t>
          </a:r>
          <a:endParaRPr lang="es-MX" sz="1500" kern="1200" dirty="0"/>
        </a:p>
      </dsp:txBody>
      <dsp:txXfrm>
        <a:off x="2588673" y="2245785"/>
        <a:ext cx="1723535" cy="1723535"/>
      </dsp:txXfrm>
    </dsp:sp>
    <dsp:sp modelId="{3A730F86-D247-4DBE-B16F-EDA1F3159109}">
      <dsp:nvSpPr>
        <dsp:cNvPr id="0" name=""/>
        <dsp:cNvSpPr/>
      </dsp:nvSpPr>
      <dsp:spPr>
        <a:xfrm rot="16200000">
          <a:off x="3191833" y="1964699"/>
          <a:ext cx="517215" cy="44956"/>
        </a:xfrm>
        <a:custGeom>
          <a:avLst/>
          <a:gdLst/>
          <a:ahLst/>
          <a:cxnLst/>
          <a:rect l="0" t="0" r="0" b="0"/>
          <a:pathLst>
            <a:path>
              <a:moveTo>
                <a:pt x="0" y="22478"/>
              </a:moveTo>
              <a:lnTo>
                <a:pt x="517215" y="22478"/>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6200000">
        <a:off x="3437510" y="1974247"/>
        <a:ext cx="25860" cy="25860"/>
      </dsp:txXfrm>
    </dsp:sp>
    <dsp:sp modelId="{023437F0-7AD6-41AC-B94B-E8CBDA7A7EE0}">
      <dsp:nvSpPr>
        <dsp:cNvPr id="0" name=""/>
        <dsp:cNvSpPr/>
      </dsp:nvSpPr>
      <dsp:spPr>
        <a:xfrm>
          <a:off x="2588673" y="5034"/>
          <a:ext cx="1723535" cy="1723535"/>
        </a:xfrm>
        <a:prstGeom prst="ellipse">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1.- Materia Tributaria Federal en general</a:t>
          </a:r>
          <a:endParaRPr lang="es-MX" sz="1000" kern="1200" dirty="0"/>
        </a:p>
      </dsp:txBody>
      <dsp:txXfrm>
        <a:off x="2588673" y="5034"/>
        <a:ext cx="1723535" cy="1723535"/>
      </dsp:txXfrm>
    </dsp:sp>
    <dsp:sp modelId="{BB48C05B-85A8-44C1-B434-2551561B9CCC}">
      <dsp:nvSpPr>
        <dsp:cNvPr id="0" name=""/>
        <dsp:cNvSpPr/>
      </dsp:nvSpPr>
      <dsp:spPr>
        <a:xfrm rot="20115432">
          <a:off x="4193510" y="2543917"/>
          <a:ext cx="862358" cy="44956"/>
        </a:xfrm>
        <a:custGeom>
          <a:avLst/>
          <a:gdLst/>
          <a:ahLst/>
          <a:cxnLst/>
          <a:rect l="0" t="0" r="0" b="0"/>
          <a:pathLst>
            <a:path>
              <a:moveTo>
                <a:pt x="0" y="22478"/>
              </a:moveTo>
              <a:lnTo>
                <a:pt x="862358" y="22478"/>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20115432">
        <a:off x="4603130" y="2544836"/>
        <a:ext cx="43117" cy="43117"/>
      </dsp:txXfrm>
    </dsp:sp>
    <dsp:sp modelId="{988BFD55-2AEC-4936-9A59-057D9FBFA596}">
      <dsp:nvSpPr>
        <dsp:cNvPr id="0" name=""/>
        <dsp:cNvSpPr/>
      </dsp:nvSpPr>
      <dsp:spPr>
        <a:xfrm>
          <a:off x="4937171" y="1163470"/>
          <a:ext cx="1723535" cy="1723535"/>
        </a:xfrm>
        <a:prstGeom prst="ellipse">
          <a:avLst/>
        </a:prstGeom>
        <a:solidFill>
          <a:schemeClr val="accent4">
            <a:hueOff val="-892954"/>
            <a:satOff val="5380"/>
            <a:lumOff val="431"/>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2.- Multas derivadas de Normas Administrativas Federales.</a:t>
          </a:r>
          <a:endParaRPr lang="es-MX" sz="1000" kern="1200" dirty="0"/>
        </a:p>
      </dsp:txBody>
      <dsp:txXfrm>
        <a:off x="4937171" y="1163470"/>
        <a:ext cx="1723535" cy="1723535"/>
      </dsp:txXfrm>
    </dsp:sp>
    <dsp:sp modelId="{CB4F3EB2-EDE8-4D96-8575-EB764444CB64}">
      <dsp:nvSpPr>
        <dsp:cNvPr id="0" name=""/>
        <dsp:cNvSpPr/>
      </dsp:nvSpPr>
      <dsp:spPr>
        <a:xfrm rot="1209582">
          <a:off x="4232399" y="3534036"/>
          <a:ext cx="881875" cy="44956"/>
        </a:xfrm>
        <a:custGeom>
          <a:avLst/>
          <a:gdLst/>
          <a:ahLst/>
          <a:cxnLst/>
          <a:rect l="0" t="0" r="0" b="0"/>
          <a:pathLst>
            <a:path>
              <a:moveTo>
                <a:pt x="0" y="22478"/>
              </a:moveTo>
              <a:lnTo>
                <a:pt x="881875" y="22478"/>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209582">
        <a:off x="4651290" y="3534467"/>
        <a:ext cx="44093" cy="44093"/>
      </dsp:txXfrm>
    </dsp:sp>
    <dsp:sp modelId="{9E177C79-AE1B-4045-A111-88D2C21CC1D3}">
      <dsp:nvSpPr>
        <dsp:cNvPr id="0" name=""/>
        <dsp:cNvSpPr/>
      </dsp:nvSpPr>
      <dsp:spPr>
        <a:xfrm>
          <a:off x="5034465" y="3143708"/>
          <a:ext cx="1723535" cy="1723535"/>
        </a:xfrm>
        <a:prstGeom prst="ellipse">
          <a:avLst/>
        </a:prstGeom>
        <a:solidFill>
          <a:schemeClr val="accent4">
            <a:hueOff val="-1785908"/>
            <a:satOff val="10760"/>
            <a:lumOff val="862"/>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3. Pensiones y Prestaciones Sociales en Materia de Militares y Civiles cuando sean a cargo del Erario Federal o del ISSSTE</a:t>
          </a:r>
          <a:endParaRPr lang="es-MX" sz="1000" kern="1200" dirty="0"/>
        </a:p>
      </dsp:txBody>
      <dsp:txXfrm>
        <a:off x="5034465" y="3143708"/>
        <a:ext cx="1723535" cy="1723535"/>
      </dsp:txXfrm>
    </dsp:sp>
    <dsp:sp modelId="{A9DC82DA-DA6F-49BD-8EFD-9B4DD38C0E22}">
      <dsp:nvSpPr>
        <dsp:cNvPr id="0" name=""/>
        <dsp:cNvSpPr/>
      </dsp:nvSpPr>
      <dsp:spPr>
        <a:xfrm rot="5771473">
          <a:off x="3060917" y="4207967"/>
          <a:ext cx="535424" cy="44956"/>
        </a:xfrm>
        <a:custGeom>
          <a:avLst/>
          <a:gdLst/>
          <a:ahLst/>
          <a:cxnLst/>
          <a:rect l="0" t="0" r="0" b="0"/>
          <a:pathLst>
            <a:path>
              <a:moveTo>
                <a:pt x="0" y="22478"/>
              </a:moveTo>
              <a:lnTo>
                <a:pt x="535424" y="22478"/>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5771473">
        <a:off x="3315244" y="4217059"/>
        <a:ext cx="26771" cy="26771"/>
      </dsp:txXfrm>
    </dsp:sp>
    <dsp:sp modelId="{0F06AD7F-5794-4C08-98E2-B2A9C7DDD512}">
      <dsp:nvSpPr>
        <dsp:cNvPr id="0" name=""/>
        <dsp:cNvSpPr/>
      </dsp:nvSpPr>
      <dsp:spPr>
        <a:xfrm>
          <a:off x="2345050" y="4491570"/>
          <a:ext cx="1723535" cy="1723535"/>
        </a:xfrm>
        <a:prstGeom prst="ellipse">
          <a:avLst/>
        </a:prstGeom>
        <a:solidFill>
          <a:schemeClr val="accent4">
            <a:hueOff val="-2678862"/>
            <a:satOff val="16139"/>
            <a:lumOff val="1294"/>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4. Interpretación y Cumplimiento de Contratos de Obras Públicas.</a:t>
          </a:r>
          <a:endParaRPr lang="es-MX" sz="1000" kern="1200" dirty="0"/>
        </a:p>
      </dsp:txBody>
      <dsp:txXfrm>
        <a:off x="2345050" y="4491570"/>
        <a:ext cx="1723535" cy="1723535"/>
      </dsp:txXfrm>
    </dsp:sp>
    <dsp:sp modelId="{3EC7A50E-2988-49E5-8EA2-D1E437F81EC0}">
      <dsp:nvSpPr>
        <dsp:cNvPr id="0" name=""/>
        <dsp:cNvSpPr/>
      </dsp:nvSpPr>
      <dsp:spPr>
        <a:xfrm rot="8746362">
          <a:off x="2172776" y="3743808"/>
          <a:ext cx="618721" cy="44956"/>
        </a:xfrm>
        <a:custGeom>
          <a:avLst/>
          <a:gdLst/>
          <a:ahLst/>
          <a:cxnLst/>
          <a:rect l="0" t="0" r="0" b="0"/>
          <a:pathLst>
            <a:path>
              <a:moveTo>
                <a:pt x="0" y="22478"/>
              </a:moveTo>
              <a:lnTo>
                <a:pt x="618721" y="22478"/>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8746362">
        <a:off x="2466669" y="3750818"/>
        <a:ext cx="30936" cy="30936"/>
      </dsp:txXfrm>
    </dsp:sp>
    <dsp:sp modelId="{2FC9EC39-327D-468E-912A-A1E91C7A2E36}">
      <dsp:nvSpPr>
        <dsp:cNvPr id="0" name=""/>
        <dsp:cNvSpPr/>
      </dsp:nvSpPr>
      <dsp:spPr>
        <a:xfrm>
          <a:off x="652065" y="3563251"/>
          <a:ext cx="1723535" cy="1723535"/>
        </a:xfrm>
        <a:prstGeom prst="ellipse">
          <a:avLst/>
        </a:prstGeom>
        <a:solidFill>
          <a:schemeClr val="accent4">
            <a:hueOff val="-3571816"/>
            <a:satOff val="21519"/>
            <a:lumOff val="1725"/>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5.- Créditos por Responsabilidad contra Funcionarios o Empleados Federales</a:t>
          </a:r>
          <a:endParaRPr lang="es-MX" sz="1000" kern="1200" dirty="0"/>
        </a:p>
      </dsp:txBody>
      <dsp:txXfrm>
        <a:off x="652065" y="3563251"/>
        <a:ext cx="1723535" cy="1723535"/>
      </dsp:txXfrm>
    </dsp:sp>
    <dsp:sp modelId="{6F480D7E-71A6-4E09-B7FE-505278D5516E}">
      <dsp:nvSpPr>
        <dsp:cNvPr id="0" name=""/>
        <dsp:cNvSpPr/>
      </dsp:nvSpPr>
      <dsp:spPr>
        <a:xfrm rot="12600000">
          <a:off x="2221559" y="2524887"/>
          <a:ext cx="517215" cy="44956"/>
        </a:xfrm>
        <a:custGeom>
          <a:avLst/>
          <a:gdLst/>
          <a:ahLst/>
          <a:cxnLst/>
          <a:rect l="0" t="0" r="0" b="0"/>
          <a:pathLst>
            <a:path>
              <a:moveTo>
                <a:pt x="0" y="22478"/>
              </a:moveTo>
              <a:lnTo>
                <a:pt x="517215" y="22478"/>
              </a:lnTo>
            </a:path>
          </a:pathLst>
        </a:custGeom>
        <a:noFill/>
        <a:ln w="11429" cap="flat" cmpd="sng" algn="ctr">
          <a:solidFill>
            <a:schemeClr val="accent5">
              <a:hueOff val="0"/>
              <a:satOff val="0"/>
              <a:lumOff val="0"/>
              <a:alphaOff val="0"/>
            </a:schemeClr>
          </a:solidFill>
          <a:prstDash val="sysDash"/>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2600000">
        <a:off x="2467236" y="2534434"/>
        <a:ext cx="25860" cy="25860"/>
      </dsp:txXfrm>
    </dsp:sp>
    <dsp:sp modelId="{799C62D0-9D97-4A8A-AA58-6B7B4E44B00C}">
      <dsp:nvSpPr>
        <dsp:cNvPr id="0" name=""/>
        <dsp:cNvSpPr/>
      </dsp:nvSpPr>
      <dsp:spPr>
        <a:xfrm>
          <a:off x="648125" y="1125409"/>
          <a:ext cx="1723535" cy="1723535"/>
        </a:xfrm>
        <a:prstGeom prst="ellipse">
          <a:avLst/>
        </a:prstGeom>
        <a:solidFill>
          <a:schemeClr val="accent4">
            <a:tint val="95000"/>
          </a:schemeClr>
        </a:solidFill>
        <a:ln>
          <a:solidFill>
            <a:schemeClr val="accent1"/>
          </a:solid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prstMaterial="dkEdge">
          <a:bevelT w="63500" h="63500" prst="cross"/>
          <a:contourClr>
            <a:schemeClr val="accent4"/>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smtClean="0"/>
            <a:t>6.- Las materias señaladas en otras leyes, de acuerdo a la fracción XV, artículo 11 de la LOTFJFA</a:t>
          </a:r>
          <a:endParaRPr lang="es-MX" sz="1000" kern="1200" dirty="0"/>
        </a:p>
      </dsp:txBody>
      <dsp:txXfrm>
        <a:off x="648125" y="1125409"/>
        <a:ext cx="1723535" cy="1723535"/>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930C70-7571-4249-9CA3-3ADE5E8A6665}">
      <dsp:nvSpPr>
        <dsp:cNvPr id="0" name=""/>
        <dsp:cNvSpPr/>
      </dsp:nvSpPr>
      <dsp:spPr>
        <a:xfrm>
          <a:off x="3192991" y="1080274"/>
          <a:ext cx="2424745" cy="1282314"/>
        </a:xfrm>
        <a:custGeom>
          <a:avLst/>
          <a:gdLst/>
          <a:ahLst/>
          <a:cxnLst/>
          <a:rect l="0" t="0" r="0" b="0"/>
          <a:pathLst>
            <a:path>
              <a:moveTo>
                <a:pt x="0" y="0"/>
              </a:moveTo>
              <a:lnTo>
                <a:pt x="0" y="1105491"/>
              </a:lnTo>
              <a:lnTo>
                <a:pt x="2424745" y="1105491"/>
              </a:lnTo>
              <a:lnTo>
                <a:pt x="2424745" y="1282314"/>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3DC986F-9DA5-490F-B102-FF81E2ECE2E2}">
      <dsp:nvSpPr>
        <dsp:cNvPr id="0" name=""/>
        <dsp:cNvSpPr/>
      </dsp:nvSpPr>
      <dsp:spPr>
        <a:xfrm>
          <a:off x="3192991" y="1080274"/>
          <a:ext cx="94272" cy="1220961"/>
        </a:xfrm>
        <a:custGeom>
          <a:avLst/>
          <a:gdLst/>
          <a:ahLst/>
          <a:cxnLst/>
          <a:rect l="0" t="0" r="0" b="0"/>
          <a:pathLst>
            <a:path>
              <a:moveTo>
                <a:pt x="0" y="0"/>
              </a:moveTo>
              <a:lnTo>
                <a:pt x="0" y="1044138"/>
              </a:lnTo>
              <a:lnTo>
                <a:pt x="94272" y="1044138"/>
              </a:lnTo>
              <a:lnTo>
                <a:pt x="94272" y="1220961"/>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E4B76F5-E02E-427F-98EA-BBB0906BB7AE}">
      <dsp:nvSpPr>
        <dsp:cNvPr id="0" name=""/>
        <dsp:cNvSpPr/>
      </dsp:nvSpPr>
      <dsp:spPr>
        <a:xfrm>
          <a:off x="954367" y="1080274"/>
          <a:ext cx="2238624" cy="1220961"/>
        </a:xfrm>
        <a:custGeom>
          <a:avLst/>
          <a:gdLst/>
          <a:ahLst/>
          <a:cxnLst/>
          <a:rect l="0" t="0" r="0" b="0"/>
          <a:pathLst>
            <a:path>
              <a:moveTo>
                <a:pt x="2238624" y="0"/>
              </a:moveTo>
              <a:lnTo>
                <a:pt x="2238624" y="1044138"/>
              </a:lnTo>
              <a:lnTo>
                <a:pt x="0" y="1044138"/>
              </a:lnTo>
              <a:lnTo>
                <a:pt x="0" y="1220961"/>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2082652" y="-131771"/>
          <a:ext cx="2220678" cy="1212046"/>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2294734" y="69705"/>
          <a:ext cx="2220678" cy="1212046"/>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smtClean="0"/>
            <a:t>Modalidades del Juicio Contencioso Administrativo Federal</a:t>
          </a:r>
          <a:endParaRPr lang="es-MX" sz="1600" b="1" kern="1200" dirty="0"/>
        </a:p>
      </dsp:txBody>
      <dsp:txXfrm>
        <a:off x="2294734" y="69705"/>
        <a:ext cx="2220678" cy="1212046"/>
      </dsp:txXfrm>
    </dsp:sp>
    <dsp:sp modelId="{E82D1BB4-9A5E-4D81-93B4-487B2E7F5108}">
      <dsp:nvSpPr>
        <dsp:cNvPr id="0" name=""/>
        <dsp:cNvSpPr/>
      </dsp:nvSpPr>
      <dsp:spPr>
        <a:xfrm>
          <a:off x="0" y="2301235"/>
          <a:ext cx="1908734" cy="2660780"/>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212081" y="2502712"/>
          <a:ext cx="1908734" cy="266078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smtClean="0"/>
            <a:t>Juicio  Tradicional u Ordinario</a:t>
          </a:r>
          <a:endParaRPr lang="es-MX" sz="1600" b="1" kern="1200" dirty="0"/>
        </a:p>
      </dsp:txBody>
      <dsp:txXfrm>
        <a:off x="212081" y="2502712"/>
        <a:ext cx="1908734" cy="2660780"/>
      </dsp:txXfrm>
    </dsp:sp>
    <dsp:sp modelId="{8768CE2D-E919-4070-A44B-412DE2126615}">
      <dsp:nvSpPr>
        <dsp:cNvPr id="0" name=""/>
        <dsp:cNvSpPr/>
      </dsp:nvSpPr>
      <dsp:spPr>
        <a:xfrm>
          <a:off x="2332897" y="2301235"/>
          <a:ext cx="1908734" cy="2369889"/>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33792A5-9BB4-4291-8EC9-903E8FC5DB4B}">
      <dsp:nvSpPr>
        <dsp:cNvPr id="0" name=""/>
        <dsp:cNvSpPr/>
      </dsp:nvSpPr>
      <dsp:spPr>
        <a:xfrm>
          <a:off x="2544978" y="2502712"/>
          <a:ext cx="1908734" cy="2369889"/>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smtClean="0"/>
            <a:t>Juicio en Línea</a:t>
          </a:r>
        </a:p>
        <a:p>
          <a:pPr lvl="0" algn="ctr" defTabSz="711200">
            <a:lnSpc>
              <a:spcPct val="90000"/>
            </a:lnSpc>
            <a:spcBef>
              <a:spcPct val="0"/>
            </a:spcBef>
            <a:spcAft>
              <a:spcPct val="35000"/>
            </a:spcAft>
          </a:pPr>
          <a:r>
            <a:rPr lang="es-ES" sz="1600" b="1" kern="1200" dirty="0" smtClean="0"/>
            <a:t>(Inició  08/2011)</a:t>
          </a:r>
        </a:p>
        <a:p>
          <a:pPr lvl="0" algn="ctr" defTabSz="711200">
            <a:lnSpc>
              <a:spcPct val="90000"/>
            </a:lnSpc>
            <a:spcBef>
              <a:spcPct val="0"/>
            </a:spcBef>
            <a:spcAft>
              <a:spcPct val="35000"/>
            </a:spcAft>
          </a:pPr>
          <a:r>
            <a:rPr lang="es-ES" sz="1600" b="1" kern="1200" dirty="0" smtClean="0"/>
            <a:t>*a elección del demandante </a:t>
          </a:r>
          <a:endParaRPr lang="es-MX" sz="1600" b="1" kern="1200" dirty="0"/>
        </a:p>
      </dsp:txBody>
      <dsp:txXfrm>
        <a:off x="2544978" y="2502712"/>
        <a:ext cx="1908734" cy="2369889"/>
      </dsp:txXfrm>
    </dsp:sp>
    <dsp:sp modelId="{B72E7CA3-1C87-4976-8E20-D93C78ECCCF6}">
      <dsp:nvSpPr>
        <dsp:cNvPr id="0" name=""/>
        <dsp:cNvSpPr/>
      </dsp:nvSpPr>
      <dsp:spPr>
        <a:xfrm>
          <a:off x="4663370" y="2362589"/>
          <a:ext cx="1908734" cy="2100306"/>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C179A4-822A-4BEF-8E27-1F0672DDF319}">
      <dsp:nvSpPr>
        <dsp:cNvPr id="0" name=""/>
        <dsp:cNvSpPr/>
      </dsp:nvSpPr>
      <dsp:spPr>
        <a:xfrm>
          <a:off x="4875451" y="2564066"/>
          <a:ext cx="1908734" cy="210030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b="1" kern="1200" dirty="0" smtClean="0"/>
            <a:t>Juicio Sumario</a:t>
          </a:r>
        </a:p>
        <a:p>
          <a:pPr lvl="0" algn="ctr" defTabSz="711200">
            <a:lnSpc>
              <a:spcPct val="90000"/>
            </a:lnSpc>
            <a:spcBef>
              <a:spcPct val="0"/>
            </a:spcBef>
            <a:spcAft>
              <a:spcPct val="35000"/>
            </a:spcAft>
          </a:pPr>
          <a:r>
            <a:rPr lang="es-ES" sz="1600" b="1" kern="1200" dirty="0" smtClean="0"/>
            <a:t>(Inició  08/2011)</a:t>
          </a:r>
        </a:p>
        <a:p>
          <a:pPr lvl="0" algn="ctr" defTabSz="711200">
            <a:lnSpc>
              <a:spcPct val="90000"/>
            </a:lnSpc>
            <a:spcBef>
              <a:spcPct val="0"/>
            </a:spcBef>
            <a:spcAft>
              <a:spcPct val="35000"/>
            </a:spcAft>
          </a:pPr>
          <a:r>
            <a:rPr lang="es-ES" sz="1600" b="1" kern="1200" dirty="0" smtClean="0"/>
            <a:t>*por cuantía 5 salarios mínimos elevados al año.</a:t>
          </a:r>
        </a:p>
        <a:p>
          <a:pPr lvl="0" algn="ctr" defTabSz="711200">
            <a:lnSpc>
              <a:spcPct val="90000"/>
            </a:lnSpc>
            <a:spcBef>
              <a:spcPct val="0"/>
            </a:spcBef>
            <a:spcAft>
              <a:spcPct val="35000"/>
            </a:spcAft>
          </a:pPr>
          <a:r>
            <a:rPr lang="es-ES" sz="1600" kern="1200" dirty="0" smtClean="0"/>
            <a:t>$113,752.25</a:t>
          </a:r>
          <a:endParaRPr lang="es-MX" sz="1600" kern="1200" dirty="0"/>
        </a:p>
      </dsp:txBody>
      <dsp:txXfrm>
        <a:off x="4875451" y="2564066"/>
        <a:ext cx="1908734" cy="2100306"/>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E9D2BE5-283A-43E9-88A5-19F1306A90A5}">
      <dsp:nvSpPr>
        <dsp:cNvPr id="0" name=""/>
        <dsp:cNvSpPr/>
      </dsp:nvSpPr>
      <dsp:spPr>
        <a:xfrm>
          <a:off x="1843999" y="3046648"/>
          <a:ext cx="757985" cy="2166499"/>
        </a:xfrm>
        <a:custGeom>
          <a:avLst/>
          <a:gdLst/>
          <a:ahLst/>
          <a:cxnLst/>
          <a:rect l="0" t="0" r="0" b="0"/>
          <a:pathLst>
            <a:path>
              <a:moveTo>
                <a:pt x="0" y="0"/>
              </a:moveTo>
              <a:lnTo>
                <a:pt x="378992" y="0"/>
              </a:lnTo>
              <a:lnTo>
                <a:pt x="378992" y="2166499"/>
              </a:lnTo>
              <a:lnTo>
                <a:pt x="757985" y="2166499"/>
              </a:lnTo>
            </a:path>
          </a:pathLst>
        </a:custGeom>
        <a:noFill/>
        <a:ln w="11429" cap="flat" cmpd="sng" algn="ctr">
          <a:solidFill>
            <a:schemeClr val="accent6">
              <a:hueOff val="0"/>
              <a:satOff val="0"/>
              <a:lumOff val="0"/>
              <a:alphaOff val="0"/>
            </a:schemeClr>
          </a:solidFill>
          <a:prstDash val="sysDash"/>
        </a:ln>
        <a:effectLst/>
        <a:sp3d z="-25400" prstMaterial="plastic"/>
      </dsp:spPr>
      <dsp:style>
        <a:lnRef idx="2">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s-MX" sz="800" kern="1200"/>
        </a:p>
      </dsp:txBody>
      <dsp:txXfrm>
        <a:off x="2165610" y="4072515"/>
        <a:ext cx="114763" cy="114763"/>
      </dsp:txXfrm>
    </dsp:sp>
    <dsp:sp modelId="{B3495A5A-0551-41E8-BD54-779F9818CE5D}">
      <dsp:nvSpPr>
        <dsp:cNvPr id="0" name=""/>
        <dsp:cNvSpPr/>
      </dsp:nvSpPr>
      <dsp:spPr>
        <a:xfrm>
          <a:off x="1843999" y="3046648"/>
          <a:ext cx="757985" cy="722166"/>
        </a:xfrm>
        <a:custGeom>
          <a:avLst/>
          <a:gdLst/>
          <a:ahLst/>
          <a:cxnLst/>
          <a:rect l="0" t="0" r="0" b="0"/>
          <a:pathLst>
            <a:path>
              <a:moveTo>
                <a:pt x="0" y="0"/>
              </a:moveTo>
              <a:lnTo>
                <a:pt x="378992" y="0"/>
              </a:lnTo>
              <a:lnTo>
                <a:pt x="378992" y="722166"/>
              </a:lnTo>
              <a:lnTo>
                <a:pt x="757985" y="722166"/>
              </a:lnTo>
            </a:path>
          </a:pathLst>
        </a:custGeom>
        <a:noFill/>
        <a:ln w="11429" cap="flat" cmpd="sng" algn="ctr">
          <a:solidFill>
            <a:schemeClr val="accent6">
              <a:hueOff val="0"/>
              <a:satOff val="0"/>
              <a:lumOff val="0"/>
              <a:alphaOff val="0"/>
            </a:schemeClr>
          </a:solidFill>
          <a:prstDash val="sysDash"/>
        </a:ln>
        <a:effectLst/>
        <a:sp3d z="-25400" prstMaterial="plastic"/>
      </dsp:spPr>
      <dsp:style>
        <a:lnRef idx="2">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196819" y="3381557"/>
        <a:ext cx="52346" cy="52346"/>
      </dsp:txXfrm>
    </dsp:sp>
    <dsp:sp modelId="{9587EB41-7699-4CFF-A232-3032924C3ED2}">
      <dsp:nvSpPr>
        <dsp:cNvPr id="0" name=""/>
        <dsp:cNvSpPr/>
      </dsp:nvSpPr>
      <dsp:spPr>
        <a:xfrm>
          <a:off x="1843999" y="2324481"/>
          <a:ext cx="757985" cy="722166"/>
        </a:xfrm>
        <a:custGeom>
          <a:avLst/>
          <a:gdLst/>
          <a:ahLst/>
          <a:cxnLst/>
          <a:rect l="0" t="0" r="0" b="0"/>
          <a:pathLst>
            <a:path>
              <a:moveTo>
                <a:pt x="0" y="722166"/>
              </a:moveTo>
              <a:lnTo>
                <a:pt x="378992" y="722166"/>
              </a:lnTo>
              <a:lnTo>
                <a:pt x="378992" y="0"/>
              </a:lnTo>
              <a:lnTo>
                <a:pt x="757985" y="0"/>
              </a:lnTo>
            </a:path>
          </a:pathLst>
        </a:custGeom>
        <a:noFill/>
        <a:ln w="11429" cap="flat" cmpd="sng" algn="ctr">
          <a:solidFill>
            <a:schemeClr val="accent6">
              <a:hueOff val="0"/>
              <a:satOff val="0"/>
              <a:lumOff val="0"/>
              <a:alphaOff val="0"/>
            </a:schemeClr>
          </a:solidFill>
          <a:prstDash val="sysDash"/>
        </a:ln>
        <a:effectLst/>
        <a:sp3d z="-25400" prstMaterial="plastic"/>
      </dsp:spPr>
      <dsp:style>
        <a:lnRef idx="2">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196819" y="2659391"/>
        <a:ext cx="52346" cy="52346"/>
      </dsp:txXfrm>
    </dsp:sp>
    <dsp:sp modelId="{FCBB2849-CB4B-4E02-B631-BA3E1DCAD344}">
      <dsp:nvSpPr>
        <dsp:cNvPr id="0" name=""/>
        <dsp:cNvSpPr/>
      </dsp:nvSpPr>
      <dsp:spPr>
        <a:xfrm>
          <a:off x="1843999" y="880148"/>
          <a:ext cx="757985" cy="2166499"/>
        </a:xfrm>
        <a:custGeom>
          <a:avLst/>
          <a:gdLst/>
          <a:ahLst/>
          <a:cxnLst/>
          <a:rect l="0" t="0" r="0" b="0"/>
          <a:pathLst>
            <a:path>
              <a:moveTo>
                <a:pt x="0" y="2166499"/>
              </a:moveTo>
              <a:lnTo>
                <a:pt x="378992" y="2166499"/>
              </a:lnTo>
              <a:lnTo>
                <a:pt x="378992" y="0"/>
              </a:lnTo>
              <a:lnTo>
                <a:pt x="757985" y="0"/>
              </a:lnTo>
            </a:path>
          </a:pathLst>
        </a:custGeom>
        <a:noFill/>
        <a:ln w="11429" cap="flat" cmpd="sng" algn="ctr">
          <a:solidFill>
            <a:schemeClr val="accent6">
              <a:hueOff val="0"/>
              <a:satOff val="0"/>
              <a:lumOff val="0"/>
              <a:alphaOff val="0"/>
            </a:schemeClr>
          </a:solidFill>
          <a:prstDash val="sysDash"/>
        </a:ln>
        <a:effectLst/>
        <a:sp3d z="-25400" prstMaterial="plastic"/>
      </dsp:spPr>
      <dsp:style>
        <a:lnRef idx="2">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s-MX" sz="800" kern="1200"/>
        </a:p>
      </dsp:txBody>
      <dsp:txXfrm>
        <a:off x="2165610" y="1906016"/>
        <a:ext cx="114763" cy="114763"/>
      </dsp:txXfrm>
    </dsp:sp>
    <dsp:sp modelId="{C7FF3985-6E4C-4E69-A6AA-46939974B3EA}">
      <dsp:nvSpPr>
        <dsp:cNvPr id="0" name=""/>
        <dsp:cNvSpPr/>
      </dsp:nvSpPr>
      <dsp:spPr>
        <a:xfrm rot="16200000">
          <a:off x="-1774433" y="2468914"/>
          <a:ext cx="6081400" cy="1155466"/>
        </a:xfrm>
        <a:prstGeom prst="rect">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a:lnSpc>
              <a:spcPct val="90000"/>
            </a:lnSpc>
            <a:spcBef>
              <a:spcPct val="0"/>
            </a:spcBef>
            <a:spcAft>
              <a:spcPct val="35000"/>
            </a:spcAft>
          </a:pPr>
          <a:r>
            <a:rPr lang="es-MX" sz="6500" kern="1200" dirty="0" smtClean="0"/>
            <a:t>PRINCIPIOS</a:t>
          </a:r>
          <a:endParaRPr lang="es-MX" sz="6500" kern="1200" dirty="0"/>
        </a:p>
      </dsp:txBody>
      <dsp:txXfrm rot="16200000">
        <a:off x="-1774433" y="2468914"/>
        <a:ext cx="6081400" cy="1155466"/>
      </dsp:txXfrm>
    </dsp:sp>
    <dsp:sp modelId="{BE12A291-A317-4B44-A87B-10D422698411}">
      <dsp:nvSpPr>
        <dsp:cNvPr id="0" name=""/>
        <dsp:cNvSpPr/>
      </dsp:nvSpPr>
      <dsp:spPr>
        <a:xfrm>
          <a:off x="2601985" y="302415"/>
          <a:ext cx="3789929" cy="1155466"/>
        </a:xfrm>
        <a:prstGeom prst="rect">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s-MX" sz="2300" kern="1200" dirty="0" smtClean="0"/>
            <a:t>Audiencia</a:t>
          </a:r>
        </a:p>
        <a:p>
          <a:pPr lvl="0" algn="ctr" defTabSz="1022350">
            <a:lnSpc>
              <a:spcPct val="90000"/>
            </a:lnSpc>
            <a:spcBef>
              <a:spcPct val="0"/>
            </a:spcBef>
            <a:spcAft>
              <a:spcPct val="35000"/>
            </a:spcAft>
          </a:pPr>
          <a:r>
            <a:rPr lang="es-MX" sz="2400" kern="1200" dirty="0" smtClean="0"/>
            <a:t>(a. 14 </a:t>
          </a:r>
          <a:r>
            <a:rPr lang="es-MX" sz="2400" kern="1200" dirty="0" err="1" smtClean="0"/>
            <a:t>pfo</a:t>
          </a:r>
          <a:r>
            <a:rPr lang="es-MX" sz="2400" kern="1200" dirty="0" smtClean="0"/>
            <a:t>. 1ro. constitucional) </a:t>
          </a:r>
          <a:endParaRPr lang="es-MX" sz="2400" kern="1200" dirty="0"/>
        </a:p>
      </dsp:txBody>
      <dsp:txXfrm>
        <a:off x="2601985" y="302415"/>
        <a:ext cx="3789929" cy="1155466"/>
      </dsp:txXfrm>
    </dsp:sp>
    <dsp:sp modelId="{FE33DEAA-8D11-4E5B-A857-BDC9126EE2B2}">
      <dsp:nvSpPr>
        <dsp:cNvPr id="0" name=""/>
        <dsp:cNvSpPr/>
      </dsp:nvSpPr>
      <dsp:spPr>
        <a:xfrm>
          <a:off x="2601985" y="1746748"/>
          <a:ext cx="3789929" cy="1155466"/>
        </a:xfrm>
        <a:prstGeom prst="rect">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s-MX" sz="3300" kern="1200" dirty="0" smtClean="0"/>
            <a:t>Legalidad</a:t>
          </a:r>
        </a:p>
        <a:p>
          <a:pPr lvl="0" algn="ctr" defTabSz="1466850">
            <a:lnSpc>
              <a:spcPct val="90000"/>
            </a:lnSpc>
            <a:spcBef>
              <a:spcPct val="0"/>
            </a:spcBef>
            <a:spcAft>
              <a:spcPct val="35000"/>
            </a:spcAft>
          </a:pPr>
          <a:r>
            <a:rPr lang="es-MX" sz="2400" kern="1200" dirty="0" smtClean="0"/>
            <a:t>(a. 16 </a:t>
          </a:r>
          <a:r>
            <a:rPr lang="es-MX" sz="2400" kern="1200" dirty="0" err="1" smtClean="0"/>
            <a:t>pfo</a:t>
          </a:r>
          <a:r>
            <a:rPr lang="es-MX" sz="2400" kern="1200" dirty="0" smtClean="0"/>
            <a:t>. 2do. constitucional) </a:t>
          </a:r>
          <a:endParaRPr lang="es-MX" sz="2400" kern="1200" dirty="0"/>
        </a:p>
      </dsp:txBody>
      <dsp:txXfrm>
        <a:off x="2601985" y="1746748"/>
        <a:ext cx="3789929" cy="1155466"/>
      </dsp:txXfrm>
    </dsp:sp>
    <dsp:sp modelId="{227AA6ED-0056-4F95-9695-A5FF31EBCA83}">
      <dsp:nvSpPr>
        <dsp:cNvPr id="0" name=""/>
        <dsp:cNvSpPr/>
      </dsp:nvSpPr>
      <dsp:spPr>
        <a:xfrm>
          <a:off x="2601985" y="3191081"/>
          <a:ext cx="3789929" cy="1155466"/>
        </a:xfrm>
        <a:prstGeom prst="rect">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s-MX" sz="3300" kern="1200" dirty="0" smtClean="0"/>
            <a:t>Igualdad</a:t>
          </a:r>
        </a:p>
        <a:p>
          <a:pPr lvl="0" algn="ctr" defTabSz="1466850">
            <a:lnSpc>
              <a:spcPct val="90000"/>
            </a:lnSpc>
            <a:spcBef>
              <a:spcPct val="0"/>
            </a:spcBef>
            <a:spcAft>
              <a:spcPct val="35000"/>
            </a:spcAft>
          </a:pPr>
          <a:r>
            <a:rPr lang="es-MX" sz="2400" kern="1200" dirty="0" smtClean="0"/>
            <a:t>(a. 13 constitucional)</a:t>
          </a:r>
          <a:endParaRPr lang="es-MX" sz="2400" kern="1200" dirty="0"/>
        </a:p>
      </dsp:txBody>
      <dsp:txXfrm>
        <a:off x="2601985" y="3191081"/>
        <a:ext cx="3789929" cy="1155466"/>
      </dsp:txXfrm>
    </dsp:sp>
    <dsp:sp modelId="{2343E314-8374-4410-9FB2-5494A0A61EBF}">
      <dsp:nvSpPr>
        <dsp:cNvPr id="0" name=""/>
        <dsp:cNvSpPr/>
      </dsp:nvSpPr>
      <dsp:spPr>
        <a:xfrm>
          <a:off x="2601985" y="4635413"/>
          <a:ext cx="3789929" cy="1155466"/>
        </a:xfrm>
        <a:prstGeom prst="rect">
          <a:avLst/>
        </a:prstGeom>
        <a:solidFill>
          <a:schemeClr val="accent6">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s-MX" sz="3300" kern="1200" dirty="0" smtClean="0"/>
            <a:t>Acción procesal</a:t>
          </a:r>
        </a:p>
        <a:p>
          <a:pPr lvl="0" algn="ctr" defTabSz="1466850">
            <a:lnSpc>
              <a:spcPct val="90000"/>
            </a:lnSpc>
            <a:spcBef>
              <a:spcPct val="0"/>
            </a:spcBef>
            <a:spcAft>
              <a:spcPct val="35000"/>
            </a:spcAft>
          </a:pPr>
          <a:r>
            <a:rPr lang="es-MX" sz="2400" kern="1200" dirty="0" smtClean="0"/>
            <a:t>(a. 17 constitucional)</a:t>
          </a:r>
          <a:endParaRPr lang="es-MX" sz="2400" kern="1200" dirty="0"/>
        </a:p>
      </dsp:txBody>
      <dsp:txXfrm>
        <a:off x="2601985" y="4635413"/>
        <a:ext cx="3789929" cy="1155466"/>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BB7D1DE-B34C-40C0-B758-022036441F00}">
      <dsp:nvSpPr>
        <dsp:cNvPr id="0" name=""/>
        <dsp:cNvSpPr/>
      </dsp:nvSpPr>
      <dsp:spPr>
        <a:xfrm rot="1027043">
          <a:off x="1451463" y="3145186"/>
          <a:ext cx="1603593" cy="67236"/>
        </a:xfrm>
        <a:custGeom>
          <a:avLst/>
          <a:gdLst/>
          <a:ahLst/>
          <a:cxnLst/>
          <a:rect l="0" t="0" r="0" b="0"/>
          <a:pathLst>
            <a:path>
              <a:moveTo>
                <a:pt x="0" y="33618"/>
              </a:moveTo>
              <a:lnTo>
                <a:pt x="1603593" y="33618"/>
              </a:lnTo>
            </a:path>
          </a:pathLst>
        </a:custGeom>
        <a:noFill/>
        <a:ln w="11429" cap="flat" cmpd="sng" algn="ctr">
          <a:solidFill>
            <a:schemeClr val="accent6">
              <a:shade val="80000"/>
              <a:hueOff val="0"/>
              <a:satOff val="0"/>
              <a:lumOff val="0"/>
              <a:alphaOff val="0"/>
            </a:schemeClr>
          </a:solidFill>
          <a:prstDash val="sysDash"/>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5C741D5-97D5-4FC0-898B-975BBC9E8000}">
      <dsp:nvSpPr>
        <dsp:cNvPr id="0" name=""/>
        <dsp:cNvSpPr/>
      </dsp:nvSpPr>
      <dsp:spPr>
        <a:xfrm rot="20377528">
          <a:off x="1443107" y="2134210"/>
          <a:ext cx="1402519" cy="67236"/>
        </a:xfrm>
        <a:custGeom>
          <a:avLst/>
          <a:gdLst/>
          <a:ahLst/>
          <a:cxnLst/>
          <a:rect l="0" t="0" r="0" b="0"/>
          <a:pathLst>
            <a:path>
              <a:moveTo>
                <a:pt x="0" y="33618"/>
              </a:moveTo>
              <a:lnTo>
                <a:pt x="1402519" y="33618"/>
              </a:lnTo>
            </a:path>
          </a:pathLst>
        </a:custGeom>
        <a:noFill/>
        <a:ln w="11429" cap="flat" cmpd="sng" algn="ctr">
          <a:solidFill>
            <a:schemeClr val="accent6">
              <a:shade val="80000"/>
              <a:hueOff val="0"/>
              <a:satOff val="0"/>
              <a:lumOff val="0"/>
              <a:alphaOff val="0"/>
            </a:schemeClr>
          </a:solidFill>
          <a:prstDash val="sysDash"/>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1E39597-FED7-45AD-BA7C-73D828F163AF}">
      <dsp:nvSpPr>
        <dsp:cNvPr id="0" name=""/>
        <dsp:cNvSpPr/>
      </dsp:nvSpPr>
      <dsp:spPr>
        <a:xfrm>
          <a:off x="-570453" y="1533258"/>
          <a:ext cx="2720316" cy="2476059"/>
        </a:xfrm>
        <a:prstGeom prst="ellipse">
          <a:avLst/>
        </a:prstGeom>
        <a:blipFill rotWithShape="1">
          <a:blip xmlns:r="http://schemas.openxmlformats.org/officeDocument/2006/relationships" r:embed="rId1"/>
          <a:stretch>
            <a:fillRect/>
          </a:stretch>
        </a:blip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8851BF1-2C67-4A4F-9AB4-54AA55C0BADD}">
      <dsp:nvSpPr>
        <dsp:cNvPr id="0" name=""/>
        <dsp:cNvSpPr/>
      </dsp:nvSpPr>
      <dsp:spPr>
        <a:xfrm>
          <a:off x="2638162" y="297841"/>
          <a:ext cx="3047568" cy="2241352"/>
        </a:xfrm>
        <a:prstGeom prst="ellipse">
          <a:avLst/>
        </a:prstGeom>
        <a:solidFill>
          <a:schemeClr val="accent6">
            <a:alpha val="90000"/>
            <a:hueOff val="0"/>
            <a:satOff val="0"/>
            <a:lumOff val="0"/>
            <a:alphaOff val="-2000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s-ES" sz="2800" kern="1200" dirty="0" smtClean="0"/>
            <a:t>Instrucción:</a:t>
          </a:r>
        </a:p>
        <a:p>
          <a:pPr lvl="0" algn="ctr" defTabSz="1244600">
            <a:lnSpc>
              <a:spcPct val="90000"/>
            </a:lnSpc>
            <a:spcBef>
              <a:spcPct val="0"/>
            </a:spcBef>
            <a:spcAft>
              <a:spcPct val="35000"/>
            </a:spcAft>
          </a:pPr>
          <a:r>
            <a:rPr lang="es-ES" sz="2100" kern="1200" dirty="0" smtClean="0"/>
            <a:t>*postulatoria</a:t>
          </a:r>
        </a:p>
        <a:p>
          <a:pPr lvl="0" algn="ctr" defTabSz="1244600">
            <a:lnSpc>
              <a:spcPct val="90000"/>
            </a:lnSpc>
            <a:spcBef>
              <a:spcPct val="0"/>
            </a:spcBef>
            <a:spcAft>
              <a:spcPct val="35000"/>
            </a:spcAft>
          </a:pPr>
          <a:r>
            <a:rPr lang="es-ES" sz="2100" kern="1200" dirty="0" smtClean="0"/>
            <a:t>*probatoria</a:t>
          </a:r>
        </a:p>
        <a:p>
          <a:pPr lvl="0" algn="ctr" defTabSz="1244600">
            <a:lnSpc>
              <a:spcPct val="90000"/>
            </a:lnSpc>
            <a:spcBef>
              <a:spcPct val="0"/>
            </a:spcBef>
            <a:spcAft>
              <a:spcPct val="35000"/>
            </a:spcAft>
          </a:pPr>
          <a:r>
            <a:rPr lang="es-ES" sz="2100" kern="1200" dirty="0" smtClean="0"/>
            <a:t>*conclusiva</a:t>
          </a:r>
          <a:endParaRPr lang="es-MX" sz="2100" kern="1200" dirty="0"/>
        </a:p>
      </dsp:txBody>
      <dsp:txXfrm>
        <a:off x="2638162" y="297841"/>
        <a:ext cx="3047568" cy="2241352"/>
      </dsp:txXfrm>
    </dsp:sp>
    <dsp:sp modelId="{CF606EAB-B1AF-4F2C-8A1C-29BBBBD3663C}">
      <dsp:nvSpPr>
        <dsp:cNvPr id="0" name=""/>
        <dsp:cNvSpPr/>
      </dsp:nvSpPr>
      <dsp:spPr>
        <a:xfrm>
          <a:off x="2952326" y="2579217"/>
          <a:ext cx="2634106" cy="2440991"/>
        </a:xfrm>
        <a:prstGeom prst="ellipse">
          <a:avLst/>
        </a:prstGeom>
        <a:solidFill>
          <a:schemeClr val="accent6">
            <a:alpha val="90000"/>
            <a:hueOff val="0"/>
            <a:satOff val="0"/>
            <a:lumOff val="0"/>
            <a:alphaOff val="-4000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s-ES" sz="3200" kern="1200" dirty="0" smtClean="0"/>
            <a:t>Resolutiva</a:t>
          </a:r>
        </a:p>
        <a:p>
          <a:pPr lvl="0" algn="ctr" defTabSz="1422400">
            <a:lnSpc>
              <a:spcPct val="90000"/>
            </a:lnSpc>
            <a:spcBef>
              <a:spcPct val="0"/>
            </a:spcBef>
            <a:spcAft>
              <a:spcPct val="35000"/>
            </a:spcAft>
          </a:pPr>
          <a:r>
            <a:rPr lang="es-ES" sz="2000" kern="1200" dirty="0" smtClean="0"/>
            <a:t>*sentencia</a:t>
          </a:r>
          <a:endParaRPr lang="es-MX" sz="2000" kern="1200" dirty="0"/>
        </a:p>
      </dsp:txBody>
      <dsp:txXfrm>
        <a:off x="2952326" y="2579217"/>
        <a:ext cx="2634106" cy="2440991"/>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930C70-7571-4249-9CA3-3ADE5E8A6665}">
      <dsp:nvSpPr>
        <dsp:cNvPr id="0" name=""/>
        <dsp:cNvSpPr/>
      </dsp:nvSpPr>
      <dsp:spPr>
        <a:xfrm>
          <a:off x="3192991" y="1080274"/>
          <a:ext cx="2424745" cy="1282314"/>
        </a:xfrm>
        <a:custGeom>
          <a:avLst/>
          <a:gdLst/>
          <a:ahLst/>
          <a:cxnLst/>
          <a:rect l="0" t="0" r="0" b="0"/>
          <a:pathLst>
            <a:path>
              <a:moveTo>
                <a:pt x="0" y="0"/>
              </a:moveTo>
              <a:lnTo>
                <a:pt x="0" y="1105491"/>
              </a:lnTo>
              <a:lnTo>
                <a:pt x="2424745" y="1105491"/>
              </a:lnTo>
              <a:lnTo>
                <a:pt x="2424745" y="1282314"/>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3DC986F-9DA5-490F-B102-FF81E2ECE2E2}">
      <dsp:nvSpPr>
        <dsp:cNvPr id="0" name=""/>
        <dsp:cNvSpPr/>
      </dsp:nvSpPr>
      <dsp:spPr>
        <a:xfrm>
          <a:off x="3192991" y="1080274"/>
          <a:ext cx="94272" cy="1220961"/>
        </a:xfrm>
        <a:custGeom>
          <a:avLst/>
          <a:gdLst/>
          <a:ahLst/>
          <a:cxnLst/>
          <a:rect l="0" t="0" r="0" b="0"/>
          <a:pathLst>
            <a:path>
              <a:moveTo>
                <a:pt x="0" y="0"/>
              </a:moveTo>
              <a:lnTo>
                <a:pt x="0" y="1044138"/>
              </a:lnTo>
              <a:lnTo>
                <a:pt x="94272" y="1044138"/>
              </a:lnTo>
              <a:lnTo>
                <a:pt x="94272" y="1220961"/>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E4B76F5-E02E-427F-98EA-BBB0906BB7AE}">
      <dsp:nvSpPr>
        <dsp:cNvPr id="0" name=""/>
        <dsp:cNvSpPr/>
      </dsp:nvSpPr>
      <dsp:spPr>
        <a:xfrm>
          <a:off x="954367" y="1080274"/>
          <a:ext cx="2238624" cy="1220961"/>
        </a:xfrm>
        <a:custGeom>
          <a:avLst/>
          <a:gdLst/>
          <a:ahLst/>
          <a:cxnLst/>
          <a:rect l="0" t="0" r="0" b="0"/>
          <a:pathLst>
            <a:path>
              <a:moveTo>
                <a:pt x="2238624" y="0"/>
              </a:moveTo>
              <a:lnTo>
                <a:pt x="2238624" y="1044138"/>
              </a:lnTo>
              <a:lnTo>
                <a:pt x="0" y="1044138"/>
              </a:lnTo>
              <a:lnTo>
                <a:pt x="0" y="1220961"/>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2082652" y="-131771"/>
          <a:ext cx="2220678" cy="1212046"/>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2294734" y="69705"/>
          <a:ext cx="2220678" cy="1212046"/>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b="1" kern="1200" dirty="0" smtClean="0"/>
            <a:t>PARTES </a:t>
          </a:r>
        </a:p>
        <a:p>
          <a:pPr lvl="0" algn="ctr" defTabSz="666750">
            <a:lnSpc>
              <a:spcPct val="90000"/>
            </a:lnSpc>
            <a:spcBef>
              <a:spcPct val="0"/>
            </a:spcBef>
            <a:spcAft>
              <a:spcPct val="35000"/>
            </a:spcAft>
          </a:pPr>
          <a:r>
            <a:rPr lang="es-ES" sz="1500" b="1" kern="1200" dirty="0" smtClean="0"/>
            <a:t>EN EL </a:t>
          </a:r>
        </a:p>
        <a:p>
          <a:pPr lvl="0" algn="ctr" defTabSz="666750">
            <a:lnSpc>
              <a:spcPct val="90000"/>
            </a:lnSpc>
            <a:spcBef>
              <a:spcPct val="0"/>
            </a:spcBef>
            <a:spcAft>
              <a:spcPct val="35000"/>
            </a:spcAft>
          </a:pPr>
          <a:r>
            <a:rPr lang="es-ES" sz="1500" b="1" kern="1200" dirty="0" smtClean="0"/>
            <a:t>CONTENCIOSO ADMINISTRATIVO</a:t>
          </a:r>
          <a:endParaRPr lang="es-MX" sz="1500" b="1" kern="1200" dirty="0"/>
        </a:p>
      </dsp:txBody>
      <dsp:txXfrm>
        <a:off x="2294734" y="69705"/>
        <a:ext cx="2220678" cy="1212046"/>
      </dsp:txXfrm>
    </dsp:sp>
    <dsp:sp modelId="{E82D1BB4-9A5E-4D81-93B4-487B2E7F5108}">
      <dsp:nvSpPr>
        <dsp:cNvPr id="0" name=""/>
        <dsp:cNvSpPr/>
      </dsp:nvSpPr>
      <dsp:spPr>
        <a:xfrm>
          <a:off x="0" y="2301235"/>
          <a:ext cx="1908734" cy="2660780"/>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212081" y="2502712"/>
          <a:ext cx="1908734" cy="266078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b="1" kern="1200" dirty="0" smtClean="0"/>
            <a:t>El demandante</a:t>
          </a:r>
          <a:endParaRPr lang="es-MX" sz="1500" b="1" kern="1200" dirty="0"/>
        </a:p>
      </dsp:txBody>
      <dsp:txXfrm>
        <a:off x="212081" y="2502712"/>
        <a:ext cx="1908734" cy="2660780"/>
      </dsp:txXfrm>
    </dsp:sp>
    <dsp:sp modelId="{8768CE2D-E919-4070-A44B-412DE2126615}">
      <dsp:nvSpPr>
        <dsp:cNvPr id="0" name=""/>
        <dsp:cNvSpPr/>
      </dsp:nvSpPr>
      <dsp:spPr>
        <a:xfrm>
          <a:off x="2332897" y="2301235"/>
          <a:ext cx="1908734" cy="2369889"/>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33792A5-9BB4-4291-8EC9-903E8FC5DB4B}">
      <dsp:nvSpPr>
        <dsp:cNvPr id="0" name=""/>
        <dsp:cNvSpPr/>
      </dsp:nvSpPr>
      <dsp:spPr>
        <a:xfrm>
          <a:off x="2544978" y="2502712"/>
          <a:ext cx="1908734" cy="2369889"/>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b="1" kern="1200" dirty="0" smtClean="0"/>
            <a:t>Los demandados</a:t>
          </a:r>
        </a:p>
        <a:p>
          <a:pPr lvl="0" algn="ctr" defTabSz="666750">
            <a:lnSpc>
              <a:spcPct val="90000"/>
            </a:lnSpc>
            <a:spcBef>
              <a:spcPct val="0"/>
            </a:spcBef>
            <a:spcAft>
              <a:spcPct val="35000"/>
            </a:spcAft>
          </a:pPr>
          <a:r>
            <a:rPr lang="es-ES" sz="1500" kern="1200" dirty="0" smtClean="0"/>
            <a:t>*autoridad administrativa</a:t>
          </a:r>
        </a:p>
        <a:p>
          <a:pPr lvl="0" algn="ctr" defTabSz="666750">
            <a:lnSpc>
              <a:spcPct val="90000"/>
            </a:lnSpc>
            <a:spcBef>
              <a:spcPct val="0"/>
            </a:spcBef>
            <a:spcAft>
              <a:spcPct val="35000"/>
            </a:spcAft>
          </a:pPr>
          <a:r>
            <a:rPr lang="es-ES" sz="1500" kern="1200" dirty="0" smtClean="0"/>
            <a:t>*el particular favorecido</a:t>
          </a:r>
        </a:p>
        <a:p>
          <a:pPr lvl="0" algn="ctr" defTabSz="666750">
            <a:lnSpc>
              <a:spcPct val="90000"/>
            </a:lnSpc>
            <a:spcBef>
              <a:spcPct val="0"/>
            </a:spcBef>
            <a:spcAft>
              <a:spcPct val="35000"/>
            </a:spcAft>
          </a:pPr>
          <a:r>
            <a:rPr lang="es-ES" sz="1500" kern="1200" dirty="0" smtClean="0"/>
            <a:t>*el jefe del SAT u órgano descentralizado o desconcentrado</a:t>
          </a:r>
          <a:endParaRPr lang="es-MX" sz="1500" kern="1200" dirty="0"/>
        </a:p>
      </dsp:txBody>
      <dsp:txXfrm>
        <a:off x="2544978" y="2502712"/>
        <a:ext cx="1908734" cy="2369889"/>
      </dsp:txXfrm>
    </dsp:sp>
    <dsp:sp modelId="{B72E7CA3-1C87-4976-8E20-D93C78ECCCF6}">
      <dsp:nvSpPr>
        <dsp:cNvPr id="0" name=""/>
        <dsp:cNvSpPr/>
      </dsp:nvSpPr>
      <dsp:spPr>
        <a:xfrm>
          <a:off x="4663370" y="2362589"/>
          <a:ext cx="1908734" cy="2100306"/>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C179A4-822A-4BEF-8E27-1F0672DDF319}">
      <dsp:nvSpPr>
        <dsp:cNvPr id="0" name=""/>
        <dsp:cNvSpPr/>
      </dsp:nvSpPr>
      <dsp:spPr>
        <a:xfrm>
          <a:off x="4875451" y="2564066"/>
          <a:ext cx="1908734" cy="210030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b="1" kern="1200" dirty="0" smtClean="0"/>
            <a:t>El Tercero </a:t>
          </a:r>
          <a:r>
            <a:rPr lang="es-ES" sz="1500" kern="1200" dirty="0" smtClean="0"/>
            <a:t>que tenga un derecho incompatible con la pretensión del demandante</a:t>
          </a:r>
          <a:endParaRPr lang="es-MX" sz="1500" kern="1200" dirty="0"/>
        </a:p>
      </dsp:txBody>
      <dsp:txXfrm>
        <a:off x="4875451" y="2564066"/>
        <a:ext cx="1908734" cy="2100306"/>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3B548F-E755-43B0-93FC-65EBD8691EC7}">
      <dsp:nvSpPr>
        <dsp:cNvPr id="0" name=""/>
        <dsp:cNvSpPr/>
      </dsp:nvSpPr>
      <dsp:spPr>
        <a:xfrm>
          <a:off x="2797456" y="2409724"/>
          <a:ext cx="1640193" cy="1640193"/>
        </a:xfrm>
        <a:prstGeom prst="ellipse">
          <a:avLst/>
        </a:prstGeom>
        <a:solidFill>
          <a:srgbClr val="FFC00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dirty="0" smtClean="0"/>
            <a:t>Datos que debe contener la Demanda</a:t>
          </a:r>
          <a:endParaRPr lang="es-MX" sz="1600" kern="1200" dirty="0"/>
        </a:p>
      </dsp:txBody>
      <dsp:txXfrm>
        <a:off x="2797456" y="2409724"/>
        <a:ext cx="1640193" cy="1640193"/>
      </dsp:txXfrm>
    </dsp:sp>
    <dsp:sp modelId="{BA782E44-02D8-4CB5-9025-41EADA8F0E87}">
      <dsp:nvSpPr>
        <dsp:cNvPr id="0" name=""/>
        <dsp:cNvSpPr/>
      </dsp:nvSpPr>
      <dsp:spPr>
        <a:xfrm rot="16090407">
          <a:off x="3364560" y="1749396"/>
          <a:ext cx="428696" cy="5372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16090407">
        <a:off x="3364560" y="1749396"/>
        <a:ext cx="428696" cy="537292"/>
      </dsp:txXfrm>
    </dsp:sp>
    <dsp:sp modelId="{7C1A6FB0-AE62-447C-A3F7-5599E7022055}">
      <dsp:nvSpPr>
        <dsp:cNvPr id="0" name=""/>
        <dsp:cNvSpPr/>
      </dsp:nvSpPr>
      <dsp:spPr>
        <a:xfrm>
          <a:off x="2580450" y="53202"/>
          <a:ext cx="1920988" cy="1548744"/>
        </a:xfrm>
        <a:prstGeom prst="ellipse">
          <a:avLst/>
        </a:prstGeom>
        <a:solidFill>
          <a:schemeClr val="accent3">
            <a:tint val="95000"/>
          </a:schemeClr>
        </a:solidFill>
        <a:ln>
          <a:noFill/>
        </a:ln>
        <a:effectLst>
          <a:outerShdw blurRad="50800" dist="25400" dir="5400000" rotWithShape="0">
            <a:srgbClr val="000000">
              <a:alpha val="45000"/>
            </a:srgbClr>
          </a:outerShdw>
        </a:effectLst>
        <a:scene3d>
          <a:camera prst="orthographicFront"/>
          <a:lightRig rig="chilly" dir="t"/>
        </a:scene3d>
        <a:sp3d prstMaterial="dkEdge">
          <a:bevelT w="63500" h="63500" prst="cross"/>
          <a:contourClr>
            <a:schemeClr val="accent3"/>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 El nombre del demandante y domicilio para recibir notificaciones.</a:t>
          </a:r>
          <a:endParaRPr lang="es-MX" sz="1600" kern="1200" dirty="0"/>
        </a:p>
      </dsp:txBody>
      <dsp:txXfrm>
        <a:off x="2580450" y="53202"/>
        <a:ext cx="1920988" cy="1548744"/>
      </dsp:txXfrm>
    </dsp:sp>
    <dsp:sp modelId="{2879CF11-D5FF-48DD-A976-CEBE8CDD7EF5}">
      <dsp:nvSpPr>
        <dsp:cNvPr id="0" name=""/>
        <dsp:cNvSpPr/>
      </dsp:nvSpPr>
      <dsp:spPr>
        <a:xfrm rot="19130134">
          <a:off x="4201774" y="2129984"/>
          <a:ext cx="732858" cy="5372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19130134">
        <a:off x="4201774" y="2129984"/>
        <a:ext cx="732858" cy="537292"/>
      </dsp:txXfrm>
    </dsp:sp>
    <dsp:sp modelId="{6A5C8F95-74EE-430C-81A6-36EEEF416631}">
      <dsp:nvSpPr>
        <dsp:cNvPr id="0" name=""/>
        <dsp:cNvSpPr/>
      </dsp:nvSpPr>
      <dsp:spPr>
        <a:xfrm>
          <a:off x="4534479" y="0"/>
          <a:ext cx="2738328" cy="2462009"/>
        </a:xfrm>
        <a:prstGeom prst="ellipse">
          <a:avLst/>
        </a:prstGeom>
        <a:solidFill>
          <a:srgbClr val="CC00CC"/>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II. La resolución que se impugna o el decreto, acuerdo, acto o resolución de carácter general que se controvierte y la fecha de su publicación en el DOF</a:t>
          </a:r>
          <a:endParaRPr lang="es-MX" sz="1600" kern="1200" dirty="0"/>
        </a:p>
      </dsp:txBody>
      <dsp:txXfrm>
        <a:off x="4534479" y="0"/>
        <a:ext cx="2738328" cy="2462009"/>
      </dsp:txXfrm>
    </dsp:sp>
    <dsp:sp modelId="{AAC4FA0D-A50E-418F-97F8-8C8E6A87B2C8}">
      <dsp:nvSpPr>
        <dsp:cNvPr id="0" name=""/>
        <dsp:cNvSpPr/>
      </dsp:nvSpPr>
      <dsp:spPr>
        <a:xfrm rot="10431530" flipH="1">
          <a:off x="4413876" y="3058577"/>
          <a:ext cx="452291" cy="457220"/>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10431530" flipH="1">
        <a:off x="4413876" y="3058577"/>
        <a:ext cx="452291" cy="457220"/>
      </dsp:txXfrm>
    </dsp:sp>
    <dsp:sp modelId="{0337CB91-747E-4BD2-92D8-F4A280E874CE}">
      <dsp:nvSpPr>
        <dsp:cNvPr id="0" name=""/>
        <dsp:cNvSpPr/>
      </dsp:nvSpPr>
      <dsp:spPr>
        <a:xfrm>
          <a:off x="4873589" y="2404042"/>
          <a:ext cx="2389314" cy="1898000"/>
        </a:xfrm>
        <a:prstGeom prst="ellipse">
          <a:avLst/>
        </a:prstGeom>
        <a:solidFill>
          <a:srgbClr val="FF660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III.- La autoridad o autoridades demandadas o, el nombre y domicilio del particular demandado.</a:t>
          </a:r>
          <a:endParaRPr lang="es-MX" sz="1600" kern="1200" dirty="0"/>
        </a:p>
      </dsp:txBody>
      <dsp:txXfrm>
        <a:off x="4873589" y="2404042"/>
        <a:ext cx="2389314" cy="1898000"/>
      </dsp:txXfrm>
    </dsp:sp>
    <dsp:sp modelId="{4B6D57BF-6B08-4A47-863D-78C40A8246CB}">
      <dsp:nvSpPr>
        <dsp:cNvPr id="0" name=""/>
        <dsp:cNvSpPr/>
      </dsp:nvSpPr>
      <dsp:spPr>
        <a:xfrm rot="3006072">
          <a:off x="3991380" y="3852245"/>
          <a:ext cx="625712" cy="347929"/>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3006072">
        <a:off x="3991380" y="3852245"/>
        <a:ext cx="625712" cy="347929"/>
      </dsp:txXfrm>
    </dsp:sp>
    <dsp:sp modelId="{BEBD3F43-6A85-415F-8370-D6243F1D23B1}">
      <dsp:nvSpPr>
        <dsp:cNvPr id="0" name=""/>
        <dsp:cNvSpPr/>
      </dsp:nvSpPr>
      <dsp:spPr>
        <a:xfrm>
          <a:off x="4023769" y="4118328"/>
          <a:ext cx="1796962" cy="1343920"/>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IV.- Los hechos que </a:t>
          </a:r>
          <a:r>
            <a:rPr lang="es-ES" sz="1600" b="1" kern="1200" dirty="0" smtClean="0"/>
            <a:t>dan motivo </a:t>
          </a:r>
          <a:r>
            <a:rPr lang="es-ES" sz="1600" kern="1200" dirty="0" smtClean="0"/>
            <a:t>a la demanda.</a:t>
          </a:r>
          <a:endParaRPr lang="es-MX" sz="1600" kern="1200" dirty="0"/>
        </a:p>
      </dsp:txBody>
      <dsp:txXfrm>
        <a:off x="4023769" y="4118328"/>
        <a:ext cx="1796962" cy="1343920"/>
      </dsp:txXfrm>
    </dsp:sp>
    <dsp:sp modelId="{99DFEA07-B859-4AA0-8BC7-897F5FA1F0CE}">
      <dsp:nvSpPr>
        <dsp:cNvPr id="0" name=""/>
        <dsp:cNvSpPr/>
      </dsp:nvSpPr>
      <dsp:spPr>
        <a:xfrm rot="15960308" flipH="1">
          <a:off x="3269784" y="4095874"/>
          <a:ext cx="431794" cy="389709"/>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15960308" flipH="1">
        <a:off x="3269784" y="4095874"/>
        <a:ext cx="431794" cy="389709"/>
      </dsp:txXfrm>
    </dsp:sp>
    <dsp:sp modelId="{98FEFAF8-81E9-4598-87A7-C93FF56223E5}">
      <dsp:nvSpPr>
        <dsp:cNvPr id="0" name=""/>
        <dsp:cNvSpPr/>
      </dsp:nvSpPr>
      <dsp:spPr>
        <a:xfrm>
          <a:off x="2908182" y="4588196"/>
          <a:ext cx="1148080" cy="1158852"/>
        </a:xfrm>
        <a:prstGeom prst="ellipse">
          <a:avLst/>
        </a:prstGeom>
        <a:solidFill>
          <a:schemeClr val="dk1">
            <a:tint val="95000"/>
          </a:schemeClr>
        </a:solidFill>
        <a:ln w="9525" cap="flat" cmpd="sng" algn="ctr">
          <a:solidFill>
            <a:schemeClr val="dk1"/>
          </a:solidFill>
          <a:prstDash val="solid"/>
        </a:ln>
        <a:effectLst>
          <a:outerShdw blurRad="50800" dist="25400" dir="5400000" rotWithShape="0">
            <a:srgbClr val="000000">
              <a:alpha val="45000"/>
            </a:srgbClr>
          </a:outerShdw>
        </a:effectLst>
        <a:scene3d>
          <a:camera prst="orthographicFront"/>
          <a:lightRig rig="chilly" dir="t"/>
        </a:scene3d>
        <a:sp3d contourW="9525" prstMaterial="matte">
          <a:bevelT w="0" h="0"/>
          <a:contourClr>
            <a:schemeClr val="dk1">
              <a:shade val="70000"/>
              <a:satMod val="105000"/>
            </a:schemeClr>
          </a:contourClr>
        </a:sp3d>
      </dsp:spPr>
      <dsp:style>
        <a:lnRef idx="1">
          <a:schemeClr val="dk1"/>
        </a:lnRef>
        <a:fillRef idx="3">
          <a:schemeClr val="dk1"/>
        </a:fillRef>
        <a:effectRef idx="2">
          <a:schemeClr val="dk1"/>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V.- Las pruebas que se ofrecen.</a:t>
          </a:r>
          <a:endParaRPr lang="es-MX" sz="1600" kern="1200" dirty="0"/>
        </a:p>
      </dsp:txBody>
      <dsp:txXfrm>
        <a:off x="2908182" y="4588196"/>
        <a:ext cx="1148080" cy="1158852"/>
      </dsp:txXfrm>
    </dsp:sp>
    <dsp:sp modelId="{C9D4719E-64DD-4EA2-B45B-D00F9789D637}">
      <dsp:nvSpPr>
        <dsp:cNvPr id="0" name=""/>
        <dsp:cNvSpPr/>
      </dsp:nvSpPr>
      <dsp:spPr>
        <a:xfrm rot="8325072">
          <a:off x="2520524" y="3607665"/>
          <a:ext cx="469640" cy="478239"/>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8325072">
        <a:off x="2520524" y="3607665"/>
        <a:ext cx="469640" cy="478239"/>
      </dsp:txXfrm>
    </dsp:sp>
    <dsp:sp modelId="{1909D531-99C7-42B0-8193-862B09CCE648}">
      <dsp:nvSpPr>
        <dsp:cNvPr id="0" name=""/>
        <dsp:cNvSpPr/>
      </dsp:nvSpPr>
      <dsp:spPr>
        <a:xfrm>
          <a:off x="1152128" y="3932976"/>
          <a:ext cx="1870041" cy="1277831"/>
        </a:xfrm>
        <a:prstGeom prst="ellipse">
          <a:avLst/>
        </a:prstGeom>
        <a:solidFill>
          <a:schemeClr val="accent2">
            <a:tint val="95000"/>
          </a:schemeClr>
        </a:solidFill>
        <a:ln w="9525" cap="flat" cmpd="sng" algn="ctr">
          <a:solidFill>
            <a:schemeClr val="accent2"/>
          </a:solidFill>
          <a:prstDash val="solid"/>
        </a:ln>
        <a:effectLst>
          <a:outerShdw blurRad="50800" dist="25400" dir="5400000" rotWithShape="0">
            <a:srgbClr val="000000">
              <a:alpha val="45000"/>
            </a:srgbClr>
          </a:outerShdw>
        </a:effectLst>
        <a:scene3d>
          <a:camera prst="orthographicFront"/>
          <a:lightRig rig="chilly" dir="t"/>
        </a:scene3d>
        <a:sp3d contourW="9525" prstMaterial="matte">
          <a:bevelT w="0" h="0"/>
          <a:contourClr>
            <a:schemeClr val="accent2">
              <a:shade val="70000"/>
              <a:satMod val="105000"/>
            </a:schemeClr>
          </a:contourClr>
        </a:sp3d>
      </dsp:spPr>
      <dsp:style>
        <a:lnRef idx="1">
          <a:schemeClr val="accent2"/>
        </a:lnRef>
        <a:fillRef idx="3">
          <a:schemeClr val="accent2"/>
        </a:fillRef>
        <a:effectRef idx="2">
          <a:schemeClr val="accent2"/>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VI.- Los conceptos de impugnación</a:t>
          </a:r>
          <a:endParaRPr lang="es-MX" sz="1600" kern="1200" dirty="0"/>
        </a:p>
      </dsp:txBody>
      <dsp:txXfrm>
        <a:off x="1152128" y="3932976"/>
        <a:ext cx="1870041" cy="1277831"/>
      </dsp:txXfrm>
    </dsp:sp>
    <dsp:sp modelId="{E9379E8A-8285-4DAF-8986-215D7BB0D711}">
      <dsp:nvSpPr>
        <dsp:cNvPr id="0" name=""/>
        <dsp:cNvSpPr/>
      </dsp:nvSpPr>
      <dsp:spPr>
        <a:xfrm rot="11088211">
          <a:off x="2532532" y="2778714"/>
          <a:ext cx="274128" cy="592467"/>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11088211">
        <a:off x="2532532" y="2778714"/>
        <a:ext cx="274128" cy="592467"/>
      </dsp:txXfrm>
    </dsp:sp>
    <dsp:sp modelId="{70729A6F-50AE-4CC7-AA9A-0164079A3FD4}">
      <dsp:nvSpPr>
        <dsp:cNvPr id="0" name=""/>
        <dsp:cNvSpPr/>
      </dsp:nvSpPr>
      <dsp:spPr>
        <a:xfrm>
          <a:off x="141549" y="2258499"/>
          <a:ext cx="2313909" cy="1552884"/>
        </a:xfrm>
        <a:prstGeom prst="ellipse">
          <a:avLst/>
        </a:prstGeom>
        <a:solidFill>
          <a:schemeClr val="accent4">
            <a:tint val="95000"/>
          </a:schemeClr>
        </a:solidFill>
        <a:ln w="9525" cap="flat" cmpd="sng" algn="ctr">
          <a:solidFill>
            <a:schemeClr val="accent4"/>
          </a:solidFill>
          <a:prstDash val="solid"/>
        </a:ln>
        <a:effectLst>
          <a:outerShdw blurRad="50800" dist="25400" dir="5400000" rotWithShape="0">
            <a:srgbClr val="000000">
              <a:alpha val="45000"/>
            </a:srgbClr>
          </a:outerShdw>
        </a:effectLst>
        <a:scene3d>
          <a:camera prst="orthographicFront"/>
          <a:lightRig rig="chilly" dir="t"/>
        </a:scene3d>
        <a:sp3d contourW="9525" prstMaterial="matte">
          <a:bevelT w="0" h="0"/>
          <a:contourClr>
            <a:schemeClr val="accent4">
              <a:shade val="70000"/>
              <a:satMod val="105000"/>
            </a:schemeClr>
          </a:contourClr>
        </a:sp3d>
      </dsp:spPr>
      <dsp:style>
        <a:lnRef idx="1">
          <a:schemeClr val="accent4"/>
        </a:lnRef>
        <a:fillRef idx="3">
          <a:schemeClr val="accent4"/>
        </a:fillRef>
        <a:effectRef idx="2">
          <a:schemeClr val="accent4"/>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VII.- El nombre y domicilio del tercero interesado, cuando lo haya.</a:t>
          </a:r>
          <a:endParaRPr lang="es-MX" sz="1600" kern="1200" dirty="0"/>
        </a:p>
      </dsp:txBody>
      <dsp:txXfrm>
        <a:off x="141549" y="2258499"/>
        <a:ext cx="2313909" cy="1552884"/>
      </dsp:txXfrm>
    </dsp:sp>
    <dsp:sp modelId="{0C4FD8B0-749A-46C4-8B68-288128505269}">
      <dsp:nvSpPr>
        <dsp:cNvPr id="0" name=""/>
        <dsp:cNvSpPr/>
      </dsp:nvSpPr>
      <dsp:spPr>
        <a:xfrm rot="13680536">
          <a:off x="2900429" y="2131196"/>
          <a:ext cx="346246" cy="53729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MX" sz="1300" kern="1200"/>
        </a:p>
      </dsp:txBody>
      <dsp:txXfrm rot="13680536">
        <a:off x="2900429" y="2131196"/>
        <a:ext cx="346246" cy="537292"/>
      </dsp:txXfrm>
    </dsp:sp>
    <dsp:sp modelId="{F6912A4B-1AAD-4D5E-BDEF-21DF85BCA2D5}">
      <dsp:nvSpPr>
        <dsp:cNvPr id="0" name=""/>
        <dsp:cNvSpPr/>
      </dsp:nvSpPr>
      <dsp:spPr>
        <a:xfrm>
          <a:off x="1565471" y="1020934"/>
          <a:ext cx="1277831" cy="1277831"/>
        </a:xfrm>
        <a:prstGeom prst="ellipse">
          <a:avLst/>
        </a:prstGeom>
        <a:solidFill>
          <a:srgbClr val="0066FF"/>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VIII.- Lo que se pide. </a:t>
          </a:r>
          <a:endParaRPr lang="es-MX" sz="1600" kern="1200" dirty="0"/>
        </a:p>
      </dsp:txBody>
      <dsp:txXfrm>
        <a:off x="1565471" y="1020934"/>
        <a:ext cx="1277831" cy="127783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930C70-7571-4249-9CA3-3ADE5E8A6665}">
      <dsp:nvSpPr>
        <dsp:cNvPr id="0" name=""/>
        <dsp:cNvSpPr/>
      </dsp:nvSpPr>
      <dsp:spPr>
        <a:xfrm>
          <a:off x="4058673" y="1157477"/>
          <a:ext cx="2472845" cy="1026203"/>
        </a:xfrm>
        <a:custGeom>
          <a:avLst/>
          <a:gdLst/>
          <a:ahLst/>
          <a:cxnLst/>
          <a:rect l="0" t="0" r="0" b="0"/>
          <a:pathLst>
            <a:path>
              <a:moveTo>
                <a:pt x="0" y="0"/>
              </a:moveTo>
              <a:lnTo>
                <a:pt x="0" y="881083"/>
              </a:lnTo>
              <a:lnTo>
                <a:pt x="2472845" y="881083"/>
              </a:lnTo>
              <a:lnTo>
                <a:pt x="2472845" y="1026203"/>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1928ABFA-92CC-4D17-B0F2-5C495692B24E}">
      <dsp:nvSpPr>
        <dsp:cNvPr id="0" name=""/>
        <dsp:cNvSpPr/>
      </dsp:nvSpPr>
      <dsp:spPr>
        <a:xfrm>
          <a:off x="4568980" y="4104513"/>
          <a:ext cx="91440" cy="455593"/>
        </a:xfrm>
        <a:custGeom>
          <a:avLst/>
          <a:gdLst/>
          <a:ahLst/>
          <a:cxnLst/>
          <a:rect l="0" t="0" r="0" b="0"/>
          <a:pathLst>
            <a:path>
              <a:moveTo>
                <a:pt x="45720" y="0"/>
              </a:moveTo>
              <a:lnTo>
                <a:pt x="45720" y="455593"/>
              </a:lnTo>
            </a:path>
          </a:pathLst>
        </a:custGeom>
        <a:noFill/>
        <a:ln w="11429" cap="flat" cmpd="sng" algn="ctr">
          <a:solidFill>
            <a:schemeClr val="accent5">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3DC986F-9DA5-490F-B102-FF81E2ECE2E2}">
      <dsp:nvSpPr>
        <dsp:cNvPr id="0" name=""/>
        <dsp:cNvSpPr/>
      </dsp:nvSpPr>
      <dsp:spPr>
        <a:xfrm>
          <a:off x="4058673" y="1157477"/>
          <a:ext cx="556026" cy="1002051"/>
        </a:xfrm>
        <a:custGeom>
          <a:avLst/>
          <a:gdLst/>
          <a:ahLst/>
          <a:cxnLst/>
          <a:rect l="0" t="0" r="0" b="0"/>
          <a:pathLst>
            <a:path>
              <a:moveTo>
                <a:pt x="0" y="0"/>
              </a:moveTo>
              <a:lnTo>
                <a:pt x="0" y="856931"/>
              </a:lnTo>
              <a:lnTo>
                <a:pt x="556026" y="856931"/>
              </a:lnTo>
              <a:lnTo>
                <a:pt x="556026" y="1002051"/>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678F1F2-1C33-4207-A462-2721EAE3986C}">
      <dsp:nvSpPr>
        <dsp:cNvPr id="0" name=""/>
        <dsp:cNvSpPr/>
      </dsp:nvSpPr>
      <dsp:spPr>
        <a:xfrm>
          <a:off x="1742762" y="3154263"/>
          <a:ext cx="909095" cy="618600"/>
        </a:xfrm>
        <a:custGeom>
          <a:avLst/>
          <a:gdLst/>
          <a:ahLst/>
          <a:cxnLst/>
          <a:rect l="0" t="0" r="0" b="0"/>
          <a:pathLst>
            <a:path>
              <a:moveTo>
                <a:pt x="0" y="0"/>
              </a:moveTo>
              <a:lnTo>
                <a:pt x="0" y="473481"/>
              </a:lnTo>
              <a:lnTo>
                <a:pt x="909095" y="473481"/>
              </a:lnTo>
              <a:lnTo>
                <a:pt x="909095" y="618600"/>
              </a:lnTo>
            </a:path>
          </a:pathLst>
        </a:custGeom>
        <a:noFill/>
        <a:ln w="11429" cap="flat" cmpd="sng" algn="ctr">
          <a:solidFill>
            <a:schemeClr val="accent5">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DA3B141-1BDF-40B5-95F8-0CDC4FE8039A}">
      <dsp:nvSpPr>
        <dsp:cNvPr id="0" name=""/>
        <dsp:cNvSpPr/>
      </dsp:nvSpPr>
      <dsp:spPr>
        <a:xfrm>
          <a:off x="824299" y="3154263"/>
          <a:ext cx="918463" cy="459682"/>
        </a:xfrm>
        <a:custGeom>
          <a:avLst/>
          <a:gdLst/>
          <a:ahLst/>
          <a:cxnLst/>
          <a:rect l="0" t="0" r="0" b="0"/>
          <a:pathLst>
            <a:path>
              <a:moveTo>
                <a:pt x="918463" y="0"/>
              </a:moveTo>
              <a:lnTo>
                <a:pt x="918463" y="314562"/>
              </a:lnTo>
              <a:lnTo>
                <a:pt x="0" y="314562"/>
              </a:lnTo>
              <a:lnTo>
                <a:pt x="0" y="459682"/>
              </a:lnTo>
            </a:path>
          </a:pathLst>
        </a:custGeom>
        <a:noFill/>
        <a:ln w="11429" cap="flat" cmpd="sng" algn="ctr">
          <a:solidFill>
            <a:schemeClr val="accent5">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A4579B58-5D8D-43D7-951D-D3FF410DD017}">
      <dsp:nvSpPr>
        <dsp:cNvPr id="0" name=""/>
        <dsp:cNvSpPr/>
      </dsp:nvSpPr>
      <dsp:spPr>
        <a:xfrm>
          <a:off x="1742762" y="1157477"/>
          <a:ext cx="2315911" cy="1002051"/>
        </a:xfrm>
        <a:custGeom>
          <a:avLst/>
          <a:gdLst/>
          <a:ahLst/>
          <a:cxnLst/>
          <a:rect l="0" t="0" r="0" b="0"/>
          <a:pathLst>
            <a:path>
              <a:moveTo>
                <a:pt x="2315911" y="0"/>
              </a:moveTo>
              <a:lnTo>
                <a:pt x="2315911" y="856931"/>
              </a:lnTo>
              <a:lnTo>
                <a:pt x="0" y="856931"/>
              </a:lnTo>
              <a:lnTo>
                <a:pt x="0" y="1002051"/>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3147410" y="162742"/>
          <a:ext cx="1822526" cy="994734"/>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3321467" y="328096"/>
          <a:ext cx="1822526" cy="994734"/>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b="1" kern="1200" dirty="0" smtClean="0"/>
            <a:t>Tribunal Federal de Justicia Fiscal y Administrativa</a:t>
          </a:r>
          <a:endParaRPr lang="es-MX" sz="1100" b="1" kern="1200" dirty="0"/>
        </a:p>
      </dsp:txBody>
      <dsp:txXfrm>
        <a:off x="3321467" y="328096"/>
        <a:ext cx="1822526" cy="994734"/>
      </dsp:txXfrm>
    </dsp:sp>
    <dsp:sp modelId="{61D5A589-18C4-4595-A53F-3A3FCFCF9004}">
      <dsp:nvSpPr>
        <dsp:cNvPr id="0" name=""/>
        <dsp:cNvSpPr/>
      </dsp:nvSpPr>
      <dsp:spPr>
        <a:xfrm>
          <a:off x="959506" y="2159528"/>
          <a:ext cx="1566511" cy="994734"/>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1A56E63-665C-4B33-B6F8-8E043A4BE7EF}">
      <dsp:nvSpPr>
        <dsp:cNvPr id="0" name=""/>
        <dsp:cNvSpPr/>
      </dsp:nvSpPr>
      <dsp:spPr>
        <a:xfrm>
          <a:off x="1133563" y="2324882"/>
          <a:ext cx="1566511" cy="994734"/>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b="1" kern="1200" dirty="0" smtClean="0"/>
            <a:t>Sala Superior</a:t>
          </a:r>
          <a:endParaRPr lang="es-MX" sz="1100" b="1" kern="1200" dirty="0"/>
        </a:p>
      </dsp:txBody>
      <dsp:txXfrm>
        <a:off x="1133563" y="2324882"/>
        <a:ext cx="1566511" cy="994734"/>
      </dsp:txXfrm>
    </dsp:sp>
    <dsp:sp modelId="{8C0C6E4C-BCB7-4F80-9C4E-853652382C2C}">
      <dsp:nvSpPr>
        <dsp:cNvPr id="0" name=""/>
        <dsp:cNvSpPr/>
      </dsp:nvSpPr>
      <dsp:spPr>
        <a:xfrm>
          <a:off x="41043" y="3613945"/>
          <a:ext cx="1566511" cy="994734"/>
        </a:xfrm>
        <a:prstGeom prst="roundRect">
          <a:avLst>
            <a:gd name="adj" fmla="val 10000"/>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836E2E3-6AA9-49A9-93A0-49B3D23FBBDB}">
      <dsp:nvSpPr>
        <dsp:cNvPr id="0" name=""/>
        <dsp:cNvSpPr/>
      </dsp:nvSpPr>
      <dsp:spPr>
        <a:xfrm>
          <a:off x="215100" y="3779299"/>
          <a:ext cx="1566511" cy="994734"/>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b="1" kern="1200" dirty="0" smtClean="0"/>
            <a:t>Pleno</a:t>
          </a:r>
        </a:p>
        <a:p>
          <a:pPr lvl="0" algn="ctr" defTabSz="488950">
            <a:lnSpc>
              <a:spcPct val="90000"/>
            </a:lnSpc>
            <a:spcBef>
              <a:spcPct val="0"/>
            </a:spcBef>
            <a:spcAft>
              <a:spcPct val="35000"/>
            </a:spcAft>
          </a:pPr>
          <a:r>
            <a:rPr lang="es-ES" sz="1100" b="1" kern="1200" dirty="0" smtClean="0"/>
            <a:t>(11 magistrados)</a:t>
          </a:r>
          <a:endParaRPr lang="es-MX" sz="1100" b="1" kern="1200" dirty="0"/>
        </a:p>
      </dsp:txBody>
      <dsp:txXfrm>
        <a:off x="215100" y="3779299"/>
        <a:ext cx="1566511" cy="994734"/>
      </dsp:txXfrm>
    </dsp:sp>
    <dsp:sp modelId="{AEEFC143-4E40-4A02-94DA-FE66F141BD22}">
      <dsp:nvSpPr>
        <dsp:cNvPr id="0" name=""/>
        <dsp:cNvSpPr/>
      </dsp:nvSpPr>
      <dsp:spPr>
        <a:xfrm>
          <a:off x="1868601" y="3772864"/>
          <a:ext cx="1566511" cy="994734"/>
        </a:xfrm>
        <a:prstGeom prst="roundRect">
          <a:avLst>
            <a:gd name="adj" fmla="val 10000"/>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BBEE8B6-2BE6-46AE-83C5-E095FC8EC9D0}">
      <dsp:nvSpPr>
        <dsp:cNvPr id="0" name=""/>
        <dsp:cNvSpPr/>
      </dsp:nvSpPr>
      <dsp:spPr>
        <a:xfrm>
          <a:off x="2042658" y="3938218"/>
          <a:ext cx="1566511" cy="994734"/>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b="1" kern="1200" dirty="0" smtClean="0"/>
            <a:t>2 Secciones</a:t>
          </a:r>
        </a:p>
        <a:p>
          <a:pPr lvl="0" algn="ctr" defTabSz="488950">
            <a:lnSpc>
              <a:spcPct val="90000"/>
            </a:lnSpc>
            <a:spcBef>
              <a:spcPct val="0"/>
            </a:spcBef>
            <a:spcAft>
              <a:spcPct val="35000"/>
            </a:spcAft>
          </a:pPr>
          <a:r>
            <a:rPr lang="es-ES" sz="1100" b="1" kern="1200" dirty="0" smtClean="0"/>
            <a:t>(5 magistrados por cada sección, el presidente no es parte)</a:t>
          </a:r>
          <a:endParaRPr lang="es-MX" sz="1100" b="1" kern="1200" dirty="0"/>
        </a:p>
      </dsp:txBody>
      <dsp:txXfrm>
        <a:off x="2042658" y="3938218"/>
        <a:ext cx="1566511" cy="994734"/>
      </dsp:txXfrm>
    </dsp:sp>
    <dsp:sp modelId="{8768CE2D-E919-4070-A44B-412DE2126615}">
      <dsp:nvSpPr>
        <dsp:cNvPr id="0" name=""/>
        <dsp:cNvSpPr/>
      </dsp:nvSpPr>
      <dsp:spPr>
        <a:xfrm>
          <a:off x="3831444" y="2159528"/>
          <a:ext cx="1566511" cy="1944985"/>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33792A5-9BB4-4291-8EC9-903E8FC5DB4B}">
      <dsp:nvSpPr>
        <dsp:cNvPr id="0" name=""/>
        <dsp:cNvSpPr/>
      </dsp:nvSpPr>
      <dsp:spPr>
        <a:xfrm>
          <a:off x="4005501" y="2324882"/>
          <a:ext cx="1566511" cy="1944985"/>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b="1" kern="1200" dirty="0" smtClean="0"/>
            <a:t>Salas Regionales</a:t>
          </a:r>
        </a:p>
        <a:p>
          <a:pPr lvl="0" algn="ctr" defTabSz="488950">
            <a:lnSpc>
              <a:spcPct val="90000"/>
            </a:lnSpc>
            <a:spcBef>
              <a:spcPct val="0"/>
            </a:spcBef>
            <a:spcAft>
              <a:spcPct val="35000"/>
            </a:spcAft>
          </a:pPr>
          <a:r>
            <a:rPr lang="es-ES" sz="1100" b="1" kern="1200" dirty="0" smtClean="0"/>
            <a:t>(3 magistrados)</a:t>
          </a:r>
        </a:p>
        <a:p>
          <a:pPr lvl="0" algn="ctr" defTabSz="488950">
            <a:lnSpc>
              <a:spcPct val="90000"/>
            </a:lnSpc>
            <a:spcBef>
              <a:spcPct val="0"/>
            </a:spcBef>
            <a:spcAft>
              <a:spcPct val="35000"/>
            </a:spcAft>
          </a:pPr>
          <a:r>
            <a:rPr lang="es-ES" sz="1100" b="1" kern="1200" dirty="0" smtClean="0"/>
            <a:t>Especializadas </a:t>
          </a:r>
        </a:p>
        <a:p>
          <a:pPr lvl="0" algn="ctr" defTabSz="488950">
            <a:lnSpc>
              <a:spcPct val="90000"/>
            </a:lnSpc>
            <a:spcBef>
              <a:spcPct val="0"/>
            </a:spcBef>
            <a:spcAft>
              <a:spcPct val="35000"/>
            </a:spcAft>
          </a:pPr>
          <a:r>
            <a:rPr lang="es-ES" sz="1100" b="1" kern="1200" dirty="0" smtClean="0"/>
            <a:t>Metropolitanas</a:t>
          </a:r>
        </a:p>
        <a:p>
          <a:pPr lvl="0" algn="ctr" defTabSz="488950">
            <a:lnSpc>
              <a:spcPct val="90000"/>
            </a:lnSpc>
            <a:spcBef>
              <a:spcPct val="0"/>
            </a:spcBef>
            <a:spcAft>
              <a:spcPct val="35000"/>
            </a:spcAft>
          </a:pPr>
          <a:endParaRPr lang="es-MX" sz="1100" b="1" kern="1200" dirty="0"/>
        </a:p>
      </dsp:txBody>
      <dsp:txXfrm>
        <a:off x="4005501" y="2324882"/>
        <a:ext cx="1566511" cy="1944985"/>
      </dsp:txXfrm>
    </dsp:sp>
    <dsp:sp modelId="{B8905814-3379-4C76-B8F9-FD5655D50D93}">
      <dsp:nvSpPr>
        <dsp:cNvPr id="0" name=""/>
        <dsp:cNvSpPr/>
      </dsp:nvSpPr>
      <dsp:spPr>
        <a:xfrm>
          <a:off x="3831444" y="4560107"/>
          <a:ext cx="1566511" cy="994734"/>
        </a:xfrm>
        <a:prstGeom prst="roundRect">
          <a:avLst>
            <a:gd name="adj" fmla="val 10000"/>
          </a:avLst>
        </a:prstGeom>
        <a:solidFill>
          <a:schemeClr val="accent5">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3A5452A-E4B0-4692-B62A-3E78681250BA}">
      <dsp:nvSpPr>
        <dsp:cNvPr id="0" name=""/>
        <dsp:cNvSpPr/>
      </dsp:nvSpPr>
      <dsp:spPr>
        <a:xfrm>
          <a:off x="4005501" y="4725461"/>
          <a:ext cx="1566511" cy="994734"/>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b="1" kern="1200" dirty="0" smtClean="0"/>
            <a:t>Salas Auxiliares</a:t>
          </a:r>
          <a:endParaRPr lang="es-MX" sz="1100" b="1" kern="1200" dirty="0"/>
        </a:p>
      </dsp:txBody>
      <dsp:txXfrm>
        <a:off x="4005501" y="4725461"/>
        <a:ext cx="1566511" cy="994734"/>
      </dsp:txXfrm>
    </dsp:sp>
    <dsp:sp modelId="{B72E7CA3-1C87-4976-8E20-D93C78ECCCF6}">
      <dsp:nvSpPr>
        <dsp:cNvPr id="0" name=""/>
        <dsp:cNvSpPr/>
      </dsp:nvSpPr>
      <dsp:spPr>
        <a:xfrm>
          <a:off x="5748263" y="2183680"/>
          <a:ext cx="1566511" cy="1723736"/>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C179A4-822A-4BEF-8E27-1F0672DDF319}">
      <dsp:nvSpPr>
        <dsp:cNvPr id="0" name=""/>
        <dsp:cNvSpPr/>
      </dsp:nvSpPr>
      <dsp:spPr>
        <a:xfrm>
          <a:off x="5922320" y="2349034"/>
          <a:ext cx="1566511" cy="172373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s-ES" sz="1100" b="1" kern="1200" dirty="0" smtClean="0"/>
            <a:t>Junta de Gobierno y de Administración</a:t>
          </a:r>
        </a:p>
        <a:p>
          <a:pPr lvl="0" algn="ctr" defTabSz="488950">
            <a:lnSpc>
              <a:spcPct val="90000"/>
            </a:lnSpc>
            <a:spcBef>
              <a:spcPct val="0"/>
            </a:spcBef>
            <a:spcAft>
              <a:spcPct val="35000"/>
            </a:spcAft>
          </a:pPr>
          <a:r>
            <a:rPr lang="es-ES" sz="1100" b="1" kern="1200" dirty="0" smtClean="0"/>
            <a:t>(2 magistrados de sala superior</a:t>
          </a:r>
        </a:p>
        <a:p>
          <a:pPr lvl="0" algn="ctr" defTabSz="488950">
            <a:lnSpc>
              <a:spcPct val="90000"/>
            </a:lnSpc>
            <a:spcBef>
              <a:spcPct val="0"/>
            </a:spcBef>
            <a:spcAft>
              <a:spcPct val="35000"/>
            </a:spcAft>
          </a:pPr>
          <a:r>
            <a:rPr lang="es-ES" sz="1100" b="1" kern="1200" dirty="0" smtClean="0"/>
            <a:t>2 magistrados de salas regionales</a:t>
          </a:r>
        </a:p>
        <a:p>
          <a:pPr lvl="0" algn="ctr" defTabSz="488950">
            <a:lnSpc>
              <a:spcPct val="90000"/>
            </a:lnSpc>
            <a:spcBef>
              <a:spcPct val="0"/>
            </a:spcBef>
            <a:spcAft>
              <a:spcPct val="35000"/>
            </a:spcAft>
          </a:pPr>
          <a:r>
            <a:rPr lang="es-ES" sz="1100" b="1" kern="1200" dirty="0" smtClean="0"/>
            <a:t>El presidente de la sala superior) </a:t>
          </a:r>
          <a:endParaRPr lang="es-MX" sz="1100" b="1" kern="1200" dirty="0"/>
        </a:p>
      </dsp:txBody>
      <dsp:txXfrm>
        <a:off x="5922320" y="2349034"/>
        <a:ext cx="1566511" cy="1723736"/>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3B3D67-D47F-4FA7-9588-4B2C8A646B3B}">
      <dsp:nvSpPr>
        <dsp:cNvPr id="0" name=""/>
        <dsp:cNvSpPr/>
      </dsp:nvSpPr>
      <dsp:spPr>
        <a:xfrm>
          <a:off x="2100334" y="3091142"/>
          <a:ext cx="2490605" cy="2074380"/>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i="0" kern="1200" dirty="0" smtClean="0"/>
            <a:t>PLAZOS PARA LA PRESENTACIÓN DE LA DEMANDA</a:t>
          </a:r>
          <a:endParaRPr lang="es-MX" sz="1800" i="0" kern="1200" dirty="0"/>
        </a:p>
      </dsp:txBody>
      <dsp:txXfrm>
        <a:off x="2100334" y="3091142"/>
        <a:ext cx="2490605" cy="2074380"/>
      </dsp:txXfrm>
    </dsp:sp>
    <dsp:sp modelId="{49C287F1-5D4A-4AA3-8006-5F6FF8C14973}">
      <dsp:nvSpPr>
        <dsp:cNvPr id="0" name=""/>
        <dsp:cNvSpPr/>
      </dsp:nvSpPr>
      <dsp:spPr>
        <a:xfrm rot="3045181">
          <a:off x="2021927" y="2749916"/>
          <a:ext cx="515905" cy="591198"/>
        </a:xfrm>
        <a:prstGeom prst="leftArrow">
          <a:avLst>
            <a:gd name="adj1" fmla="val 60000"/>
            <a:gd name="adj2" fmla="val 50000"/>
          </a:avLst>
        </a:prstGeom>
        <a:solidFill>
          <a:schemeClr val="accent1">
            <a:tint val="95000"/>
          </a:schemeClr>
        </a:solidFill>
        <a:ln w="9525" cap="flat" cmpd="sng" algn="ctr">
          <a:solidFill>
            <a:schemeClr val="accent1"/>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shade val="70000"/>
              <a:satMod val="105000"/>
            </a:schemeClr>
          </a:contourClr>
        </a:sp3d>
      </dsp:spPr>
      <dsp:style>
        <a:lnRef idx="1">
          <a:schemeClr val="accent1"/>
        </a:lnRef>
        <a:fillRef idx="3">
          <a:schemeClr val="accent1"/>
        </a:fillRef>
        <a:effectRef idx="2">
          <a:schemeClr val="accent1"/>
        </a:effectRef>
        <a:fontRef idx="minor">
          <a:schemeClr val="lt1"/>
        </a:fontRef>
      </dsp:style>
    </dsp:sp>
    <dsp:sp modelId="{6180DE90-F576-4EEF-82A7-EF8C155B5481}">
      <dsp:nvSpPr>
        <dsp:cNvPr id="0" name=""/>
        <dsp:cNvSpPr/>
      </dsp:nvSpPr>
      <dsp:spPr>
        <a:xfrm>
          <a:off x="4362" y="1702805"/>
          <a:ext cx="1970661" cy="1576529"/>
        </a:xfrm>
        <a:prstGeom prst="roundRect">
          <a:avLst>
            <a:gd name="adj" fmla="val 10000"/>
          </a:avLst>
        </a:prstGeom>
        <a:solidFill>
          <a:srgbClr val="FF9933"/>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0" kern="1200" dirty="0" smtClean="0"/>
            <a:t>JUICIO TRADICIONAL     45 DÍAS</a:t>
          </a:r>
        </a:p>
        <a:p>
          <a:pPr lvl="0" algn="ctr" defTabSz="711200">
            <a:lnSpc>
              <a:spcPct val="90000"/>
            </a:lnSpc>
            <a:spcBef>
              <a:spcPct val="0"/>
            </a:spcBef>
            <a:spcAft>
              <a:spcPct val="35000"/>
            </a:spcAft>
          </a:pPr>
          <a:r>
            <a:rPr lang="es-ES" sz="1600" i="0" kern="1200" dirty="0" smtClean="0"/>
            <a:t>*juicio de lesividad  5 años </a:t>
          </a:r>
          <a:endParaRPr lang="es-MX" sz="1600" i="0" kern="1200" dirty="0"/>
        </a:p>
      </dsp:txBody>
      <dsp:txXfrm>
        <a:off x="4362" y="1702805"/>
        <a:ext cx="1970661" cy="1576529"/>
      </dsp:txXfrm>
    </dsp:sp>
    <dsp:sp modelId="{6F2FEE14-B246-44EB-A84B-D21D559FFB62}">
      <dsp:nvSpPr>
        <dsp:cNvPr id="0" name=""/>
        <dsp:cNvSpPr/>
      </dsp:nvSpPr>
      <dsp:spPr>
        <a:xfrm rot="5400000" flipV="1">
          <a:off x="2974814" y="2408148"/>
          <a:ext cx="700924" cy="601869"/>
        </a:xfrm>
        <a:prstGeom prst="leftArrow">
          <a:avLst>
            <a:gd name="adj1" fmla="val 60000"/>
            <a:gd name="adj2" fmla="val 50000"/>
          </a:avLst>
        </a:prstGeom>
        <a:solidFill>
          <a:schemeClr val="accent2"/>
        </a:solidFill>
        <a:ln w="11429" cap="flat" cmpd="sng" algn="ctr">
          <a:solidFill>
            <a:schemeClr val="accent2">
              <a:shade val="50000"/>
            </a:schemeClr>
          </a:solidFill>
          <a:prstDash val="sysDash"/>
        </a:ln>
        <a:effectLst/>
      </dsp:spPr>
      <dsp:style>
        <a:lnRef idx="2">
          <a:schemeClr val="accent2">
            <a:shade val="50000"/>
          </a:schemeClr>
        </a:lnRef>
        <a:fillRef idx="1">
          <a:schemeClr val="accent2"/>
        </a:fillRef>
        <a:effectRef idx="0">
          <a:schemeClr val="accent2"/>
        </a:effectRef>
        <a:fontRef idx="minor">
          <a:schemeClr val="lt1"/>
        </a:fontRef>
      </dsp:style>
    </dsp:sp>
    <dsp:sp modelId="{E57473DA-363A-420F-95DC-E63FD3870759}">
      <dsp:nvSpPr>
        <dsp:cNvPr id="0" name=""/>
        <dsp:cNvSpPr/>
      </dsp:nvSpPr>
      <dsp:spPr>
        <a:xfrm>
          <a:off x="2304247" y="486407"/>
          <a:ext cx="1970661" cy="1576529"/>
        </a:xfrm>
        <a:prstGeom prst="roundRect">
          <a:avLst>
            <a:gd name="adj" fmla="val 10000"/>
          </a:avLst>
        </a:prstGeom>
        <a:solidFill>
          <a:schemeClr val="accent4"/>
        </a:solidFill>
        <a:ln w="11429" cap="flat" cmpd="sng" algn="ctr">
          <a:solidFill>
            <a:schemeClr val="accent4">
              <a:shade val="50000"/>
            </a:schemeClr>
          </a:solidFill>
          <a:prstDash val="sysDash"/>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0" kern="1200" dirty="0" smtClean="0"/>
            <a:t>JUICIO EN LÍNEA 45 DIAS</a:t>
          </a:r>
          <a:endParaRPr lang="es-MX" sz="1600" i="0" kern="1200" dirty="0"/>
        </a:p>
      </dsp:txBody>
      <dsp:txXfrm>
        <a:off x="2304247" y="486407"/>
        <a:ext cx="1970661" cy="1576529"/>
      </dsp:txXfrm>
    </dsp:sp>
    <dsp:sp modelId="{88030CC0-70A1-4E67-B0EB-C1984B78363C}">
      <dsp:nvSpPr>
        <dsp:cNvPr id="0" name=""/>
        <dsp:cNvSpPr/>
      </dsp:nvSpPr>
      <dsp:spPr>
        <a:xfrm rot="18533269" flipH="1">
          <a:off x="4342769" y="2810026"/>
          <a:ext cx="610146" cy="732335"/>
        </a:xfrm>
        <a:prstGeom prst="leftArrow">
          <a:avLst>
            <a:gd name="adj1" fmla="val 60000"/>
            <a:gd name="adj2" fmla="val 50000"/>
          </a:avLst>
        </a:prstGeom>
        <a:solidFill>
          <a:schemeClr val="dk1">
            <a:tint val="45000"/>
          </a:schemeClr>
        </a:solidFill>
        <a:ln w="9525" cap="flat" cmpd="sng" algn="ctr">
          <a:solidFill>
            <a:schemeClr val="dk1"/>
          </a:solidFill>
          <a:prstDash val="solid"/>
        </a:ln>
        <a:effectLst>
          <a:outerShdw blurRad="50800" dist="25400" dir="5400000" rotWithShape="0">
            <a:srgbClr val="000000">
              <a:alpha val="35000"/>
            </a:srgbClr>
          </a:outerShdw>
        </a:effectLst>
      </dsp:spPr>
      <dsp:style>
        <a:lnRef idx="1">
          <a:schemeClr val="dk1"/>
        </a:lnRef>
        <a:fillRef idx="2">
          <a:schemeClr val="dk1"/>
        </a:fillRef>
        <a:effectRef idx="1">
          <a:schemeClr val="dk1"/>
        </a:effectRef>
        <a:fontRef idx="minor">
          <a:schemeClr val="dk1"/>
        </a:fontRef>
      </dsp:style>
    </dsp:sp>
    <dsp:sp modelId="{9F520073-1C5E-4BC0-9D5F-6C3D81A23C25}">
      <dsp:nvSpPr>
        <dsp:cNvPr id="0" name=""/>
        <dsp:cNvSpPr/>
      </dsp:nvSpPr>
      <dsp:spPr>
        <a:xfrm>
          <a:off x="4601634" y="1062474"/>
          <a:ext cx="1970661" cy="1576529"/>
        </a:xfrm>
        <a:prstGeom prst="roundRect">
          <a:avLst>
            <a:gd name="adj" fmla="val 10000"/>
          </a:avLst>
        </a:prstGeom>
        <a:solidFill>
          <a:schemeClr val="accent3">
            <a:tint val="95000"/>
          </a:schemeClr>
        </a:solid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3"/>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0" kern="1200" dirty="0" smtClean="0"/>
            <a:t>JUICIO SUMARIO 15 DÍAS </a:t>
          </a:r>
          <a:endParaRPr lang="es-MX" sz="1600" i="0" kern="1200" dirty="0"/>
        </a:p>
      </dsp:txBody>
      <dsp:txXfrm>
        <a:off x="4601634" y="1062474"/>
        <a:ext cx="1970661" cy="1576529"/>
      </dsp:txXfrm>
    </dsp:sp>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3B3D67-D47F-4FA7-9588-4B2C8A646B3B}">
      <dsp:nvSpPr>
        <dsp:cNvPr id="0" name=""/>
        <dsp:cNvSpPr/>
      </dsp:nvSpPr>
      <dsp:spPr>
        <a:xfrm>
          <a:off x="1938740" y="3091142"/>
          <a:ext cx="2813794" cy="2074380"/>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ES" sz="1800" i="0" kern="1200" dirty="0" smtClean="0"/>
            <a:t>PLAZOS PARA LA CONTESTACIÓN DE LA  DEMANDA</a:t>
          </a:r>
          <a:endParaRPr lang="es-MX" sz="1800" i="0" kern="1200" dirty="0"/>
        </a:p>
      </dsp:txBody>
      <dsp:txXfrm>
        <a:off x="1938740" y="3091142"/>
        <a:ext cx="2813794" cy="2074380"/>
      </dsp:txXfrm>
    </dsp:sp>
    <dsp:sp modelId="{49C287F1-5D4A-4AA3-8006-5F6FF8C14973}">
      <dsp:nvSpPr>
        <dsp:cNvPr id="0" name=""/>
        <dsp:cNvSpPr/>
      </dsp:nvSpPr>
      <dsp:spPr>
        <a:xfrm rot="3045181">
          <a:off x="1972097" y="2727728"/>
          <a:ext cx="491000" cy="591198"/>
        </a:xfrm>
        <a:prstGeom prst="leftArrow">
          <a:avLst>
            <a:gd name="adj1" fmla="val 60000"/>
            <a:gd name="adj2" fmla="val 50000"/>
          </a:avLst>
        </a:prstGeom>
        <a:solidFill>
          <a:schemeClr val="accent1">
            <a:tint val="95000"/>
          </a:schemeClr>
        </a:solidFill>
        <a:ln w="9525" cap="flat" cmpd="sng" algn="ctr">
          <a:solidFill>
            <a:schemeClr val="accent1"/>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1">
              <a:shade val="70000"/>
              <a:satMod val="105000"/>
            </a:schemeClr>
          </a:contourClr>
        </a:sp3d>
      </dsp:spPr>
      <dsp:style>
        <a:lnRef idx="1">
          <a:schemeClr val="accent1"/>
        </a:lnRef>
        <a:fillRef idx="3">
          <a:schemeClr val="accent1"/>
        </a:fillRef>
        <a:effectRef idx="2">
          <a:schemeClr val="accent1"/>
        </a:effectRef>
        <a:fontRef idx="minor">
          <a:schemeClr val="lt1"/>
        </a:fontRef>
      </dsp:style>
    </dsp:sp>
    <dsp:sp modelId="{6180DE90-F576-4EEF-82A7-EF8C155B5481}">
      <dsp:nvSpPr>
        <dsp:cNvPr id="0" name=""/>
        <dsp:cNvSpPr/>
      </dsp:nvSpPr>
      <dsp:spPr>
        <a:xfrm>
          <a:off x="4362" y="1702805"/>
          <a:ext cx="1970661" cy="1576529"/>
        </a:xfrm>
        <a:prstGeom prst="roundRect">
          <a:avLst>
            <a:gd name="adj" fmla="val 10000"/>
          </a:avLst>
        </a:prstGeom>
        <a:solidFill>
          <a:srgbClr val="FF9933"/>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0" kern="1200" dirty="0" smtClean="0"/>
            <a:t>JUICIO TRADICIONAL     45 DÍAS</a:t>
          </a:r>
          <a:endParaRPr lang="es-MX" sz="1600" i="0" kern="1200" dirty="0"/>
        </a:p>
      </dsp:txBody>
      <dsp:txXfrm>
        <a:off x="4362" y="1702805"/>
        <a:ext cx="1970661" cy="1576529"/>
      </dsp:txXfrm>
    </dsp:sp>
    <dsp:sp modelId="{6F2FEE14-B246-44EB-A84B-D21D559FFB62}">
      <dsp:nvSpPr>
        <dsp:cNvPr id="0" name=""/>
        <dsp:cNvSpPr/>
      </dsp:nvSpPr>
      <dsp:spPr>
        <a:xfrm rot="5400000" flipV="1">
          <a:off x="2974819" y="2408134"/>
          <a:ext cx="700913" cy="601869"/>
        </a:xfrm>
        <a:prstGeom prst="leftArrow">
          <a:avLst>
            <a:gd name="adj1" fmla="val 60000"/>
            <a:gd name="adj2" fmla="val 50000"/>
          </a:avLst>
        </a:prstGeom>
        <a:solidFill>
          <a:schemeClr val="accent2"/>
        </a:solidFill>
        <a:ln w="11429" cap="flat" cmpd="sng" algn="ctr">
          <a:solidFill>
            <a:schemeClr val="accent2">
              <a:shade val="50000"/>
            </a:schemeClr>
          </a:solidFill>
          <a:prstDash val="sysDash"/>
        </a:ln>
        <a:effectLst/>
      </dsp:spPr>
      <dsp:style>
        <a:lnRef idx="2">
          <a:schemeClr val="accent2">
            <a:shade val="50000"/>
          </a:schemeClr>
        </a:lnRef>
        <a:fillRef idx="1">
          <a:schemeClr val="accent2"/>
        </a:fillRef>
        <a:effectRef idx="0">
          <a:schemeClr val="accent2"/>
        </a:effectRef>
        <a:fontRef idx="minor">
          <a:schemeClr val="lt1"/>
        </a:fontRef>
      </dsp:style>
    </dsp:sp>
    <dsp:sp modelId="{E57473DA-363A-420F-95DC-E63FD3870759}">
      <dsp:nvSpPr>
        <dsp:cNvPr id="0" name=""/>
        <dsp:cNvSpPr/>
      </dsp:nvSpPr>
      <dsp:spPr>
        <a:xfrm>
          <a:off x="2304247" y="486407"/>
          <a:ext cx="1970661" cy="1576529"/>
        </a:xfrm>
        <a:prstGeom prst="roundRect">
          <a:avLst>
            <a:gd name="adj" fmla="val 10000"/>
          </a:avLst>
        </a:prstGeom>
        <a:solidFill>
          <a:schemeClr val="accent4"/>
        </a:solidFill>
        <a:ln w="11429" cap="flat" cmpd="sng" algn="ctr">
          <a:solidFill>
            <a:schemeClr val="accent4">
              <a:shade val="50000"/>
            </a:schemeClr>
          </a:solidFill>
          <a:prstDash val="sysDash"/>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0" kern="1200" dirty="0" smtClean="0"/>
            <a:t>JUICIO EN LÍNEA 45 DIAS</a:t>
          </a:r>
          <a:endParaRPr lang="es-MX" sz="1600" i="0" kern="1200" dirty="0"/>
        </a:p>
      </dsp:txBody>
      <dsp:txXfrm>
        <a:off x="2304247" y="486407"/>
        <a:ext cx="1970661" cy="1576529"/>
      </dsp:txXfrm>
    </dsp:sp>
    <dsp:sp modelId="{88030CC0-70A1-4E67-B0EB-C1984B78363C}">
      <dsp:nvSpPr>
        <dsp:cNvPr id="0" name=""/>
        <dsp:cNvSpPr/>
      </dsp:nvSpPr>
      <dsp:spPr>
        <a:xfrm rot="18533269" flipH="1">
          <a:off x="4374268" y="2792377"/>
          <a:ext cx="594698" cy="732335"/>
        </a:xfrm>
        <a:prstGeom prst="leftArrow">
          <a:avLst>
            <a:gd name="adj1" fmla="val 60000"/>
            <a:gd name="adj2" fmla="val 50000"/>
          </a:avLst>
        </a:prstGeom>
        <a:solidFill>
          <a:schemeClr val="dk1">
            <a:tint val="45000"/>
          </a:schemeClr>
        </a:solidFill>
        <a:ln w="9525" cap="flat" cmpd="sng" algn="ctr">
          <a:solidFill>
            <a:schemeClr val="dk1"/>
          </a:solidFill>
          <a:prstDash val="solid"/>
        </a:ln>
        <a:effectLst>
          <a:outerShdw blurRad="50800" dist="25400" dir="5400000" rotWithShape="0">
            <a:srgbClr val="000000">
              <a:alpha val="35000"/>
            </a:srgbClr>
          </a:outerShdw>
        </a:effectLst>
      </dsp:spPr>
      <dsp:style>
        <a:lnRef idx="1">
          <a:schemeClr val="dk1"/>
        </a:lnRef>
        <a:fillRef idx="2">
          <a:schemeClr val="dk1"/>
        </a:fillRef>
        <a:effectRef idx="1">
          <a:schemeClr val="dk1"/>
        </a:effectRef>
        <a:fontRef idx="minor">
          <a:schemeClr val="dk1"/>
        </a:fontRef>
      </dsp:style>
    </dsp:sp>
    <dsp:sp modelId="{9F520073-1C5E-4BC0-9D5F-6C3D81A23C25}">
      <dsp:nvSpPr>
        <dsp:cNvPr id="0" name=""/>
        <dsp:cNvSpPr/>
      </dsp:nvSpPr>
      <dsp:spPr>
        <a:xfrm>
          <a:off x="4601634" y="1062474"/>
          <a:ext cx="1970661" cy="1576529"/>
        </a:xfrm>
        <a:prstGeom prst="roundRect">
          <a:avLst>
            <a:gd name="adj" fmla="val 10000"/>
          </a:avLst>
        </a:prstGeom>
        <a:solidFill>
          <a:schemeClr val="accent3">
            <a:tint val="95000"/>
          </a:schemeClr>
        </a:solidFill>
        <a:ln>
          <a:noFill/>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3"/>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s-ES" sz="1600" i="0" kern="1200" dirty="0" smtClean="0"/>
            <a:t>JUICIO SUMARIO 15 DÍAS </a:t>
          </a:r>
          <a:endParaRPr lang="es-MX" sz="1600" i="0" kern="1200" dirty="0"/>
        </a:p>
      </dsp:txBody>
      <dsp:txXfrm>
        <a:off x="4601634" y="1062474"/>
        <a:ext cx="1970661" cy="1576529"/>
      </dsp:txXfrm>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5C0F2B7-6319-4162-837A-3A997CF1161E}">
      <dsp:nvSpPr>
        <dsp:cNvPr id="0" name=""/>
        <dsp:cNvSpPr/>
      </dsp:nvSpPr>
      <dsp:spPr>
        <a:xfrm>
          <a:off x="2478945" y="56975"/>
          <a:ext cx="2962719" cy="2962719"/>
        </a:xfrm>
        <a:prstGeom prst="ellipse">
          <a:avLst/>
        </a:prstGeom>
        <a:solidFill>
          <a:schemeClr val="accent3">
            <a:lumMod val="40000"/>
            <a:lumOff val="60000"/>
          </a:schemeClr>
        </a:solidFill>
        <a:ln>
          <a:noFill/>
        </a:ln>
        <a:effectLst>
          <a:outerShdw blurRad="508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ES" sz="1800" kern="1200" dirty="0" smtClean="0"/>
            <a:t>JUICIO TRADICIONAL</a:t>
          </a:r>
        </a:p>
        <a:p>
          <a:pPr lvl="0" algn="ctr" defTabSz="800100">
            <a:lnSpc>
              <a:spcPct val="90000"/>
            </a:lnSpc>
            <a:spcBef>
              <a:spcPct val="0"/>
            </a:spcBef>
            <a:spcAft>
              <a:spcPct val="35000"/>
            </a:spcAft>
          </a:pPr>
          <a:r>
            <a:rPr lang="es-ES" sz="1800" kern="1200" dirty="0" smtClean="0"/>
            <a:t>20 DIAS </a:t>
          </a:r>
          <a:endParaRPr lang="es-MX" sz="1800" kern="1200" dirty="0"/>
        </a:p>
      </dsp:txBody>
      <dsp:txXfrm>
        <a:off x="2820798" y="455803"/>
        <a:ext cx="2279015" cy="940093"/>
      </dsp:txXfrm>
    </dsp:sp>
    <dsp:sp modelId="{15EF9859-7FFC-4A2D-945F-667B0D1037B4}">
      <dsp:nvSpPr>
        <dsp:cNvPr id="0" name=""/>
        <dsp:cNvSpPr/>
      </dsp:nvSpPr>
      <dsp:spPr>
        <a:xfrm>
          <a:off x="3864484" y="1416205"/>
          <a:ext cx="2962719" cy="2962719"/>
        </a:xfrm>
        <a:prstGeom prst="ellipse">
          <a:avLst/>
        </a:prstGeom>
        <a:solidFill>
          <a:schemeClr val="accent3">
            <a:lumMod val="60000"/>
            <a:lumOff val="40000"/>
            <a:alpha val="50000"/>
          </a:schemeClr>
        </a:solidFill>
        <a:ln>
          <a:noFill/>
        </a:ln>
        <a:effectLst>
          <a:outerShdw blurRad="508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MX" sz="1800" kern="1200" dirty="0" smtClean="0"/>
            <a:t>JUICIO EN LÍNEA</a:t>
          </a:r>
        </a:p>
        <a:p>
          <a:pPr lvl="0" algn="ctr" defTabSz="800100">
            <a:lnSpc>
              <a:spcPct val="90000"/>
            </a:lnSpc>
            <a:spcBef>
              <a:spcPct val="0"/>
            </a:spcBef>
            <a:spcAft>
              <a:spcPct val="35000"/>
            </a:spcAft>
          </a:pPr>
          <a:r>
            <a:rPr lang="es-ES" sz="1800" kern="1200" dirty="0" smtClean="0"/>
            <a:t>20 DÍAS </a:t>
          </a:r>
          <a:endParaRPr lang="es-MX" sz="1800" kern="1200" dirty="0"/>
        </a:p>
      </dsp:txBody>
      <dsp:txXfrm>
        <a:off x="5459795" y="1758057"/>
        <a:ext cx="1139507" cy="2279015"/>
      </dsp:txXfrm>
    </dsp:sp>
    <dsp:sp modelId="{11BC7BBC-58FC-4C36-B995-BDE3F14A99F5}">
      <dsp:nvSpPr>
        <dsp:cNvPr id="0" name=""/>
        <dsp:cNvSpPr/>
      </dsp:nvSpPr>
      <dsp:spPr>
        <a:xfrm>
          <a:off x="2341564" y="2677842"/>
          <a:ext cx="3237482" cy="2962719"/>
        </a:xfrm>
        <a:prstGeom prst="ellipse">
          <a:avLst/>
        </a:prstGeom>
        <a:solidFill>
          <a:schemeClr val="accent3">
            <a:lumMod val="40000"/>
            <a:lumOff val="60000"/>
          </a:schemeClr>
        </a:solidFill>
        <a:ln>
          <a:noFill/>
        </a:ln>
        <a:effectLst>
          <a:outerShdw blurRad="508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MX" sz="1800" kern="1200" dirty="0" smtClean="0"/>
            <a:t>JUICIO SUMARIO</a:t>
          </a:r>
        </a:p>
        <a:p>
          <a:pPr lvl="0" algn="ctr" defTabSz="800100">
            <a:lnSpc>
              <a:spcPct val="90000"/>
            </a:lnSpc>
            <a:spcBef>
              <a:spcPct val="0"/>
            </a:spcBef>
            <a:spcAft>
              <a:spcPct val="35000"/>
            </a:spcAft>
          </a:pPr>
          <a:r>
            <a:rPr lang="es-ES" sz="1800" kern="1200" dirty="0" smtClean="0"/>
            <a:t>5 DÍAS </a:t>
          </a:r>
          <a:endParaRPr lang="es-MX" sz="1800" kern="1200" dirty="0"/>
        </a:p>
      </dsp:txBody>
      <dsp:txXfrm>
        <a:off x="2715120" y="4301641"/>
        <a:ext cx="2490371" cy="940093"/>
      </dsp:txXfrm>
    </dsp:sp>
    <dsp:sp modelId="{0588D411-D1A1-4EB3-BBAB-5A60371D6EF3}">
      <dsp:nvSpPr>
        <dsp:cNvPr id="0" name=""/>
        <dsp:cNvSpPr/>
      </dsp:nvSpPr>
      <dsp:spPr>
        <a:xfrm>
          <a:off x="363096" y="1367409"/>
          <a:ext cx="4573550" cy="2962719"/>
        </a:xfrm>
        <a:prstGeom prst="ellipse">
          <a:avLst/>
        </a:prstGeom>
        <a:solidFill>
          <a:schemeClr val="accent3">
            <a:lumMod val="75000"/>
            <a:alpha val="50000"/>
          </a:schemeClr>
        </a:solidFill>
        <a:ln>
          <a:noFill/>
        </a:ln>
        <a:effectLst>
          <a:outerShdw blurRad="508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MX" sz="1800" b="1" u="sng" kern="1200" dirty="0" smtClean="0"/>
            <a:t>PLAZOS PARA AMPLIACIÓN DE DEMANDA</a:t>
          </a:r>
          <a:endParaRPr lang="es-MX" sz="1800" b="1" u="sng" kern="1200" dirty="0"/>
        </a:p>
      </dsp:txBody>
      <dsp:txXfrm>
        <a:off x="714908" y="1709261"/>
        <a:ext cx="1759057" cy="2279015"/>
      </dsp:txXfrm>
    </dsp:sp>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5C0F2B7-6319-4162-837A-3A997CF1161E}">
      <dsp:nvSpPr>
        <dsp:cNvPr id="0" name=""/>
        <dsp:cNvSpPr/>
      </dsp:nvSpPr>
      <dsp:spPr>
        <a:xfrm>
          <a:off x="2478945" y="56975"/>
          <a:ext cx="2962719" cy="2962719"/>
        </a:xfrm>
        <a:prstGeom prst="ellipse">
          <a:avLst/>
        </a:prstGeom>
        <a:solidFill>
          <a:schemeClr val="accent1">
            <a:alpha val="50000"/>
            <a:hueOff val="0"/>
            <a:satOff val="0"/>
            <a:lumOff val="0"/>
            <a:alphaOff val="0"/>
          </a:schemeClr>
        </a:solidFill>
        <a:ln>
          <a:noFill/>
        </a:ln>
        <a:effectLst>
          <a:outerShdw blurRad="508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ES" sz="1800" kern="1200" dirty="0" smtClean="0"/>
            <a:t>JUICIO TRADICIONAL</a:t>
          </a:r>
        </a:p>
        <a:p>
          <a:pPr lvl="0" algn="ctr" defTabSz="800100">
            <a:lnSpc>
              <a:spcPct val="90000"/>
            </a:lnSpc>
            <a:spcBef>
              <a:spcPct val="0"/>
            </a:spcBef>
            <a:spcAft>
              <a:spcPct val="35000"/>
            </a:spcAft>
          </a:pPr>
          <a:r>
            <a:rPr lang="es-ES" sz="1800" kern="1200" dirty="0" smtClean="0"/>
            <a:t>20 DIAS </a:t>
          </a:r>
          <a:endParaRPr lang="es-MX" sz="1800" kern="1200" dirty="0"/>
        </a:p>
      </dsp:txBody>
      <dsp:txXfrm>
        <a:off x="2820798" y="455803"/>
        <a:ext cx="2279015" cy="940093"/>
      </dsp:txXfrm>
    </dsp:sp>
    <dsp:sp modelId="{15EF9859-7FFC-4A2D-945F-667B0D1037B4}">
      <dsp:nvSpPr>
        <dsp:cNvPr id="0" name=""/>
        <dsp:cNvSpPr/>
      </dsp:nvSpPr>
      <dsp:spPr>
        <a:xfrm>
          <a:off x="3789379" y="1367409"/>
          <a:ext cx="2962719" cy="2962719"/>
        </a:xfrm>
        <a:prstGeom prst="ellipse">
          <a:avLst/>
        </a:prstGeom>
        <a:solidFill>
          <a:schemeClr val="accent1">
            <a:alpha val="50000"/>
            <a:hueOff val="0"/>
            <a:satOff val="0"/>
            <a:lumOff val="0"/>
            <a:alphaOff val="0"/>
          </a:schemeClr>
        </a:solidFill>
        <a:ln>
          <a:noFill/>
        </a:ln>
        <a:effectLst>
          <a:outerShdw blurRad="508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MX" sz="1800" kern="1200" dirty="0" smtClean="0"/>
            <a:t>JUICIO EN LÍNEA</a:t>
          </a:r>
        </a:p>
        <a:p>
          <a:pPr lvl="0" algn="ctr" defTabSz="800100">
            <a:lnSpc>
              <a:spcPct val="90000"/>
            </a:lnSpc>
            <a:spcBef>
              <a:spcPct val="0"/>
            </a:spcBef>
            <a:spcAft>
              <a:spcPct val="35000"/>
            </a:spcAft>
          </a:pPr>
          <a:r>
            <a:rPr lang="es-ES" sz="1800" kern="1200" dirty="0" smtClean="0"/>
            <a:t>20 DÍAS </a:t>
          </a:r>
          <a:endParaRPr lang="es-MX" sz="1800" kern="1200" dirty="0"/>
        </a:p>
      </dsp:txBody>
      <dsp:txXfrm>
        <a:off x="5384690" y="1709261"/>
        <a:ext cx="1139507" cy="2279015"/>
      </dsp:txXfrm>
    </dsp:sp>
    <dsp:sp modelId="{11BC7BBC-58FC-4C36-B995-BDE3F14A99F5}">
      <dsp:nvSpPr>
        <dsp:cNvPr id="0" name=""/>
        <dsp:cNvSpPr/>
      </dsp:nvSpPr>
      <dsp:spPr>
        <a:xfrm>
          <a:off x="2341564" y="2677842"/>
          <a:ext cx="3237482" cy="2962719"/>
        </a:xfrm>
        <a:prstGeom prst="ellipse">
          <a:avLst/>
        </a:prstGeom>
        <a:solidFill>
          <a:schemeClr val="accent1">
            <a:alpha val="50000"/>
            <a:hueOff val="0"/>
            <a:satOff val="0"/>
            <a:lumOff val="0"/>
            <a:alphaOff val="0"/>
          </a:schemeClr>
        </a:solidFill>
        <a:ln>
          <a:noFill/>
        </a:ln>
        <a:effectLst>
          <a:outerShdw blurRad="508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MX" sz="1800" kern="1200" dirty="0" smtClean="0"/>
            <a:t>JUICIO SUMARIO</a:t>
          </a:r>
        </a:p>
        <a:p>
          <a:pPr lvl="0" algn="ctr" defTabSz="800100">
            <a:lnSpc>
              <a:spcPct val="90000"/>
            </a:lnSpc>
            <a:spcBef>
              <a:spcPct val="0"/>
            </a:spcBef>
            <a:spcAft>
              <a:spcPct val="35000"/>
            </a:spcAft>
          </a:pPr>
          <a:r>
            <a:rPr lang="es-ES" sz="1800" kern="1200" dirty="0" smtClean="0"/>
            <a:t>5 DÍAS </a:t>
          </a:r>
          <a:endParaRPr lang="es-MX" sz="1800" kern="1200" dirty="0"/>
        </a:p>
      </dsp:txBody>
      <dsp:txXfrm>
        <a:off x="2715120" y="4301641"/>
        <a:ext cx="2490371" cy="940093"/>
      </dsp:txXfrm>
    </dsp:sp>
    <dsp:sp modelId="{0588D411-D1A1-4EB3-BBAB-5A60371D6EF3}">
      <dsp:nvSpPr>
        <dsp:cNvPr id="0" name=""/>
        <dsp:cNvSpPr/>
      </dsp:nvSpPr>
      <dsp:spPr>
        <a:xfrm>
          <a:off x="363096" y="1367409"/>
          <a:ext cx="4573550" cy="2962719"/>
        </a:xfrm>
        <a:prstGeom prst="ellipse">
          <a:avLst/>
        </a:prstGeom>
        <a:solidFill>
          <a:schemeClr val="accent1">
            <a:alpha val="50000"/>
            <a:hueOff val="0"/>
            <a:satOff val="0"/>
            <a:lumOff val="0"/>
            <a:alphaOff val="0"/>
          </a:schemeClr>
        </a:solidFill>
        <a:ln>
          <a:noFill/>
        </a:ln>
        <a:effectLst>
          <a:outerShdw blurRad="508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MX" sz="1800" b="1" u="sng" kern="1200" dirty="0" smtClean="0"/>
            <a:t>PLAZOS PARA CONTESTAR AMPLIACIÓN DE DEMANDA</a:t>
          </a:r>
          <a:endParaRPr lang="es-MX" sz="1800" b="1" u="sng" kern="1200" dirty="0"/>
        </a:p>
      </dsp:txBody>
      <dsp:txXfrm>
        <a:off x="714908" y="1709261"/>
        <a:ext cx="1759057" cy="2279015"/>
      </dsp:txXfrm>
    </dsp:sp>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930C70-7571-4249-9CA3-3ADE5E8A6665}">
      <dsp:nvSpPr>
        <dsp:cNvPr id="0" name=""/>
        <dsp:cNvSpPr/>
      </dsp:nvSpPr>
      <dsp:spPr>
        <a:xfrm>
          <a:off x="3192991" y="1080274"/>
          <a:ext cx="2424745" cy="1282314"/>
        </a:xfrm>
        <a:custGeom>
          <a:avLst/>
          <a:gdLst/>
          <a:ahLst/>
          <a:cxnLst/>
          <a:rect l="0" t="0" r="0" b="0"/>
          <a:pathLst>
            <a:path>
              <a:moveTo>
                <a:pt x="0" y="0"/>
              </a:moveTo>
              <a:lnTo>
                <a:pt x="0" y="1105491"/>
              </a:lnTo>
              <a:lnTo>
                <a:pt x="2424745" y="1105491"/>
              </a:lnTo>
              <a:lnTo>
                <a:pt x="2424745" y="1282314"/>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3DC986F-9DA5-490F-B102-FF81E2ECE2E2}">
      <dsp:nvSpPr>
        <dsp:cNvPr id="0" name=""/>
        <dsp:cNvSpPr/>
      </dsp:nvSpPr>
      <dsp:spPr>
        <a:xfrm>
          <a:off x="3192991" y="1080274"/>
          <a:ext cx="94272" cy="1220961"/>
        </a:xfrm>
        <a:custGeom>
          <a:avLst/>
          <a:gdLst/>
          <a:ahLst/>
          <a:cxnLst/>
          <a:rect l="0" t="0" r="0" b="0"/>
          <a:pathLst>
            <a:path>
              <a:moveTo>
                <a:pt x="0" y="0"/>
              </a:moveTo>
              <a:lnTo>
                <a:pt x="0" y="1044138"/>
              </a:lnTo>
              <a:lnTo>
                <a:pt x="94272" y="1044138"/>
              </a:lnTo>
              <a:lnTo>
                <a:pt x="94272" y="1220961"/>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0E4B76F5-E02E-427F-98EA-BBB0906BB7AE}">
      <dsp:nvSpPr>
        <dsp:cNvPr id="0" name=""/>
        <dsp:cNvSpPr/>
      </dsp:nvSpPr>
      <dsp:spPr>
        <a:xfrm>
          <a:off x="954367" y="1080274"/>
          <a:ext cx="2238624" cy="1220961"/>
        </a:xfrm>
        <a:custGeom>
          <a:avLst/>
          <a:gdLst/>
          <a:ahLst/>
          <a:cxnLst/>
          <a:rect l="0" t="0" r="0" b="0"/>
          <a:pathLst>
            <a:path>
              <a:moveTo>
                <a:pt x="2238624" y="0"/>
              </a:moveTo>
              <a:lnTo>
                <a:pt x="2238624" y="1044138"/>
              </a:lnTo>
              <a:lnTo>
                <a:pt x="0" y="1044138"/>
              </a:lnTo>
              <a:lnTo>
                <a:pt x="0" y="1220961"/>
              </a:lnTo>
            </a:path>
          </a:pathLst>
        </a:custGeom>
        <a:noFill/>
        <a:ln w="11429" cap="flat" cmpd="sng" algn="ctr">
          <a:solidFill>
            <a:schemeClr val="accent4">
              <a:hueOff val="0"/>
              <a:satOff val="0"/>
              <a:lumOff val="0"/>
              <a:alphaOff val="0"/>
            </a:schemeClr>
          </a:solidFill>
          <a:prstDash val="sysDash"/>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5EAD2D3-6CE4-4F11-BEF9-1DC2D4DBE0D6}">
      <dsp:nvSpPr>
        <dsp:cNvPr id="0" name=""/>
        <dsp:cNvSpPr/>
      </dsp:nvSpPr>
      <dsp:spPr>
        <a:xfrm>
          <a:off x="2082652" y="-131771"/>
          <a:ext cx="2220678" cy="1212046"/>
        </a:xfrm>
        <a:prstGeom prst="roundRect">
          <a:avLst>
            <a:gd name="adj" fmla="val 10000"/>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7F4AB9-F29B-4850-8C18-D2E3C0E2F58E}">
      <dsp:nvSpPr>
        <dsp:cNvPr id="0" name=""/>
        <dsp:cNvSpPr/>
      </dsp:nvSpPr>
      <dsp:spPr>
        <a:xfrm>
          <a:off x="2294734" y="69705"/>
          <a:ext cx="2220678" cy="1212046"/>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ES" sz="2800" kern="1200" dirty="0" smtClean="0"/>
            <a:t>Sentencia</a:t>
          </a:r>
          <a:endParaRPr lang="es-MX" sz="2800" b="1" kern="1200" dirty="0"/>
        </a:p>
      </dsp:txBody>
      <dsp:txXfrm>
        <a:off x="2294734" y="69705"/>
        <a:ext cx="2220678" cy="1212046"/>
      </dsp:txXfrm>
    </dsp:sp>
    <dsp:sp modelId="{E82D1BB4-9A5E-4D81-93B4-487B2E7F5108}">
      <dsp:nvSpPr>
        <dsp:cNvPr id="0" name=""/>
        <dsp:cNvSpPr/>
      </dsp:nvSpPr>
      <dsp:spPr>
        <a:xfrm>
          <a:off x="0" y="2301235"/>
          <a:ext cx="1908734" cy="2660780"/>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9AE880C-5EC3-4E24-849B-539CD8DDC8DB}">
      <dsp:nvSpPr>
        <dsp:cNvPr id="0" name=""/>
        <dsp:cNvSpPr/>
      </dsp:nvSpPr>
      <dsp:spPr>
        <a:xfrm>
          <a:off x="212081" y="2502712"/>
          <a:ext cx="1908734" cy="266078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Documento destinado a constatar la expresión del juicio del juez sobre la cuestión sometida a su decisión. (Hugo Alsina)</a:t>
          </a:r>
          <a:endParaRPr lang="es-MX" sz="1800" b="1" kern="1200" dirty="0"/>
        </a:p>
      </dsp:txBody>
      <dsp:txXfrm>
        <a:off x="212081" y="2502712"/>
        <a:ext cx="1908734" cy="2660780"/>
      </dsp:txXfrm>
    </dsp:sp>
    <dsp:sp modelId="{8768CE2D-E919-4070-A44B-412DE2126615}">
      <dsp:nvSpPr>
        <dsp:cNvPr id="0" name=""/>
        <dsp:cNvSpPr/>
      </dsp:nvSpPr>
      <dsp:spPr>
        <a:xfrm>
          <a:off x="2332897" y="2301235"/>
          <a:ext cx="1908734" cy="2660780"/>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733792A5-9BB4-4291-8EC9-903E8FC5DB4B}">
      <dsp:nvSpPr>
        <dsp:cNvPr id="0" name=""/>
        <dsp:cNvSpPr/>
      </dsp:nvSpPr>
      <dsp:spPr>
        <a:xfrm>
          <a:off x="2544978" y="2502712"/>
          <a:ext cx="1908734" cy="266078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t>La conformidad o disconformidad de la pretensión con el ordenamiento jurídico (González Pérez)</a:t>
          </a:r>
          <a:endParaRPr lang="es-MX" sz="1800" kern="1200" dirty="0"/>
        </a:p>
      </dsp:txBody>
      <dsp:txXfrm>
        <a:off x="2544978" y="2502712"/>
        <a:ext cx="1908734" cy="2660780"/>
      </dsp:txXfrm>
    </dsp:sp>
    <dsp:sp modelId="{B72E7CA3-1C87-4976-8E20-D93C78ECCCF6}">
      <dsp:nvSpPr>
        <dsp:cNvPr id="0" name=""/>
        <dsp:cNvSpPr/>
      </dsp:nvSpPr>
      <dsp:spPr>
        <a:xfrm>
          <a:off x="4663370" y="2362589"/>
          <a:ext cx="1908734" cy="2660780"/>
        </a:xfrm>
        <a:prstGeom prst="roundRect">
          <a:avLst>
            <a:gd name="adj" fmla="val 1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BC179A4-822A-4BEF-8E27-1F0672DDF319}">
      <dsp:nvSpPr>
        <dsp:cNvPr id="0" name=""/>
        <dsp:cNvSpPr/>
      </dsp:nvSpPr>
      <dsp:spPr>
        <a:xfrm>
          <a:off x="4875451" y="2564066"/>
          <a:ext cx="1908734" cy="266078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dirty="0" smtClean="0"/>
            <a:t>Acto por el cual el Estado, por medio del órgano jurisdiccional, aplicando la norma general al caso concreto, indica aquella norma jurídica que el derecho concede a un determinado interés</a:t>
          </a:r>
          <a:endParaRPr lang="es-MX" sz="1600" kern="1200" dirty="0"/>
        </a:p>
      </dsp:txBody>
      <dsp:txXfrm>
        <a:off x="4875451" y="2564066"/>
        <a:ext cx="1908734" cy="2660780"/>
      </dsp:txXfrm>
    </dsp:sp>
  </dsp:spTree>
</dsp:drawing>
</file>

<file path=ppt/diagrams/drawing2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D02A958-34B5-4C09-84E3-F136A2EC62F8}">
      <dsp:nvSpPr>
        <dsp:cNvPr id="0" name=""/>
        <dsp:cNvSpPr/>
      </dsp:nvSpPr>
      <dsp:spPr>
        <a:xfrm>
          <a:off x="2212866" y="692694"/>
          <a:ext cx="1783150" cy="1188767"/>
        </a:xfrm>
        <a:prstGeom prst="roundRect">
          <a:avLst>
            <a:gd name="adj" fmla="val 10000"/>
          </a:avLst>
        </a:prstGeom>
        <a:solidFill>
          <a:schemeClr val="accent4"/>
        </a:solidFill>
        <a:ln w="11429" cap="flat" cmpd="sng" algn="ctr">
          <a:solidFill>
            <a:schemeClr val="accent4">
              <a:shade val="50000"/>
            </a:schemeClr>
          </a:solidFill>
          <a:prstDash val="sysDash"/>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91440" tIns="91440" rIns="91440" bIns="914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kern="1200" cap="none" normalizeH="0" baseline="0" dirty="0" smtClean="0">
              <a:ln>
                <a:noFill/>
              </a:ln>
              <a:solidFill>
                <a:schemeClr val="tx1"/>
              </a:solidFill>
              <a:effectLst/>
              <a:latin typeface="Arial" charset="0"/>
            </a:rPr>
            <a:t>Recursos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kern="1200" cap="none" normalizeH="0" baseline="0" dirty="0" smtClean="0">
              <a:ln>
                <a:noFill/>
              </a:ln>
              <a:solidFill>
                <a:schemeClr val="tx1"/>
              </a:solidFill>
              <a:effectLst/>
              <a:latin typeface="Arial" charset="0"/>
            </a:rPr>
            <a:t>ante el </a:t>
          </a:r>
          <a:r>
            <a:rPr kumimoji="0" lang="es-ES" sz="2400" b="0" i="0" u="none" strike="noStrike" kern="1200" cap="none" normalizeH="0" baseline="0" dirty="0" err="1" smtClean="0">
              <a:ln>
                <a:noFill/>
              </a:ln>
              <a:solidFill>
                <a:schemeClr val="tx1"/>
              </a:solidFill>
              <a:effectLst/>
              <a:latin typeface="Arial" charset="0"/>
            </a:rPr>
            <a:t>TFJFyA</a:t>
          </a:r>
          <a:endParaRPr kumimoji="0" lang="es-ES" sz="2400" b="0" i="0" u="none" strike="noStrike" kern="1200" cap="none" normalizeH="0" baseline="0" dirty="0" smtClean="0">
            <a:ln>
              <a:noFill/>
            </a:ln>
            <a:solidFill>
              <a:schemeClr val="tx1"/>
            </a:solidFill>
            <a:effectLst/>
            <a:latin typeface="Arial" charset="0"/>
          </a:endParaRPr>
        </a:p>
      </dsp:txBody>
      <dsp:txXfrm>
        <a:off x="2212866" y="692694"/>
        <a:ext cx="1783150" cy="1188767"/>
      </dsp:txXfrm>
    </dsp:sp>
    <dsp:sp modelId="{600CE27A-CD51-49E5-9174-A5FE2F4CA4A2}">
      <dsp:nvSpPr>
        <dsp:cNvPr id="0" name=""/>
        <dsp:cNvSpPr/>
      </dsp:nvSpPr>
      <dsp:spPr>
        <a:xfrm>
          <a:off x="1016211" y="1881461"/>
          <a:ext cx="2088229" cy="899468"/>
        </a:xfrm>
        <a:custGeom>
          <a:avLst/>
          <a:gdLst/>
          <a:ahLst/>
          <a:cxnLst/>
          <a:rect l="0" t="0" r="0" b="0"/>
          <a:pathLst>
            <a:path>
              <a:moveTo>
                <a:pt x="2088229" y="0"/>
              </a:moveTo>
              <a:lnTo>
                <a:pt x="2088229" y="449734"/>
              </a:lnTo>
              <a:lnTo>
                <a:pt x="0" y="449734"/>
              </a:lnTo>
              <a:lnTo>
                <a:pt x="0" y="899468"/>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FAE72821-D909-4B6C-B9FD-CB6A187D51E8}">
      <dsp:nvSpPr>
        <dsp:cNvPr id="0" name=""/>
        <dsp:cNvSpPr/>
      </dsp:nvSpPr>
      <dsp:spPr>
        <a:xfrm>
          <a:off x="124636" y="2780930"/>
          <a:ext cx="1783150" cy="1188767"/>
        </a:xfrm>
        <a:prstGeom prst="roundRect">
          <a:avLst>
            <a:gd name="adj" fmla="val 10000"/>
          </a:avLst>
        </a:prstGeom>
        <a:solidFill>
          <a:schemeClr val="accent6">
            <a:tint val="95000"/>
          </a:schemeClr>
        </a:solidFill>
        <a:ln w="9525" cap="flat" cmpd="sng" algn="ctr">
          <a:solidFill>
            <a:schemeClr val="accent6"/>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6">
              <a:shade val="70000"/>
              <a:satMod val="105000"/>
            </a:schemeClr>
          </a:contourClr>
        </a:sp3d>
      </dsp:spPr>
      <dsp:style>
        <a:lnRef idx="1">
          <a:schemeClr val="accent6"/>
        </a:lnRef>
        <a:fillRef idx="3">
          <a:schemeClr val="accent6"/>
        </a:fillRef>
        <a:effectRef idx="2">
          <a:schemeClr val="accent6"/>
        </a:effectRef>
        <a:fontRef idx="minor">
          <a:schemeClr val="lt1"/>
        </a:fontRef>
      </dsp:style>
      <dsp:txBody>
        <a:bodyPr spcFirstLastPara="0" vert="horz" wrap="square" lIns="49530" tIns="49530" rIns="49530" bIns="495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300" b="0" i="0" u="none" strike="noStrike" kern="1200" cap="none" normalizeH="0" baseline="0" dirty="0" smtClean="0">
              <a:ln>
                <a:noFill/>
              </a:ln>
              <a:solidFill>
                <a:schemeClr val="tx1"/>
              </a:solidFill>
              <a:effectLst/>
              <a:latin typeface="Arial" charset="0"/>
            </a:rPr>
            <a:t>Reclamación</a:t>
          </a:r>
        </a:p>
      </dsp:txBody>
      <dsp:txXfrm>
        <a:off x="124636" y="2780930"/>
        <a:ext cx="1783150" cy="1188767"/>
      </dsp:txXfrm>
    </dsp:sp>
    <dsp:sp modelId="{17AE9C34-2417-4940-B763-CBB77D432E8F}">
      <dsp:nvSpPr>
        <dsp:cNvPr id="0" name=""/>
        <dsp:cNvSpPr/>
      </dsp:nvSpPr>
      <dsp:spPr>
        <a:xfrm>
          <a:off x="3104441" y="1881461"/>
          <a:ext cx="144025" cy="971472"/>
        </a:xfrm>
        <a:custGeom>
          <a:avLst/>
          <a:gdLst/>
          <a:ahLst/>
          <a:cxnLst/>
          <a:rect l="0" t="0" r="0" b="0"/>
          <a:pathLst>
            <a:path>
              <a:moveTo>
                <a:pt x="0" y="0"/>
              </a:moveTo>
              <a:lnTo>
                <a:pt x="0" y="485736"/>
              </a:lnTo>
              <a:lnTo>
                <a:pt x="144025" y="485736"/>
              </a:lnTo>
              <a:lnTo>
                <a:pt x="144025" y="971472"/>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77093F9F-1CD3-4EFC-AEA9-F8B85BD838DE}">
      <dsp:nvSpPr>
        <dsp:cNvPr id="0" name=""/>
        <dsp:cNvSpPr/>
      </dsp:nvSpPr>
      <dsp:spPr>
        <a:xfrm>
          <a:off x="2356891" y="2852933"/>
          <a:ext cx="1783150" cy="1188767"/>
        </a:xfrm>
        <a:prstGeom prst="roundRect">
          <a:avLst>
            <a:gd name="adj" fmla="val 10000"/>
          </a:avLst>
        </a:prstGeom>
        <a:solidFill>
          <a:schemeClr val="accent5">
            <a:tint val="95000"/>
          </a:schemeClr>
        </a:solidFill>
        <a:ln w="9525" cap="flat" cmpd="sng" algn="ctr">
          <a:solidFill>
            <a:schemeClr val="accent5"/>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5">
              <a:shade val="70000"/>
              <a:satMod val="105000"/>
            </a:schemeClr>
          </a:contourClr>
        </a:sp3d>
      </dsp:spPr>
      <dsp:style>
        <a:lnRef idx="1">
          <a:schemeClr val="accent5"/>
        </a:lnRef>
        <a:fillRef idx="3">
          <a:schemeClr val="accent5"/>
        </a:fillRef>
        <a:effectRef idx="2">
          <a:schemeClr val="accent5"/>
        </a:effectRef>
        <a:fontRef idx="minor">
          <a:schemeClr val="lt1"/>
        </a:fontRef>
      </dsp:style>
      <dsp:txBody>
        <a:bodyPr spcFirstLastPara="0" vert="horz" wrap="square" lIns="49530" tIns="49530" rIns="49530" bIns="495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300" b="0" i="0" u="none" strike="noStrike" kern="1200" cap="none" normalizeH="0" baseline="0" dirty="0" smtClean="0">
              <a:ln>
                <a:noFill/>
              </a:ln>
              <a:solidFill>
                <a:schemeClr val="tx1"/>
              </a:solidFill>
              <a:effectLst/>
              <a:latin typeface="Arial" charset="0"/>
            </a:rPr>
            <a:t>Revisión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300" b="0" i="0" u="none" strike="noStrike" kern="1200" cap="none" normalizeH="0" baseline="0" dirty="0" smtClean="0">
              <a:ln>
                <a:noFill/>
              </a:ln>
              <a:solidFill>
                <a:schemeClr val="tx1"/>
              </a:solidFill>
              <a:effectLst/>
              <a:latin typeface="Arial" charset="0"/>
            </a:rPr>
            <a:t>Vs la resolución definitiva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300" b="0" i="0" u="none" strike="noStrike" kern="1200" cap="none" normalizeH="0" baseline="0" dirty="0" smtClean="0">
              <a:ln>
                <a:noFill/>
              </a:ln>
              <a:solidFill>
                <a:schemeClr val="tx1"/>
              </a:solidFill>
              <a:effectLst/>
              <a:latin typeface="Arial" charset="0"/>
            </a:rPr>
            <a:t>*para la autoridad administrativa</a:t>
          </a:r>
        </a:p>
      </dsp:txBody>
      <dsp:txXfrm>
        <a:off x="2356891" y="2852933"/>
        <a:ext cx="1783150" cy="1188767"/>
      </dsp:txXfrm>
    </dsp:sp>
    <dsp:sp modelId="{268415DF-0F56-4E25-A94B-FE3844FD76EE}">
      <dsp:nvSpPr>
        <dsp:cNvPr id="0" name=""/>
        <dsp:cNvSpPr/>
      </dsp:nvSpPr>
      <dsp:spPr>
        <a:xfrm>
          <a:off x="3104441" y="1881461"/>
          <a:ext cx="2376262" cy="899468"/>
        </a:xfrm>
        <a:custGeom>
          <a:avLst/>
          <a:gdLst/>
          <a:ahLst/>
          <a:cxnLst/>
          <a:rect l="0" t="0" r="0" b="0"/>
          <a:pathLst>
            <a:path>
              <a:moveTo>
                <a:pt x="0" y="0"/>
              </a:moveTo>
              <a:lnTo>
                <a:pt x="0" y="449734"/>
              </a:lnTo>
              <a:lnTo>
                <a:pt x="2376262" y="449734"/>
              </a:lnTo>
              <a:lnTo>
                <a:pt x="2376262" y="899468"/>
              </a:lnTo>
            </a:path>
          </a:pathLst>
        </a:custGeom>
        <a:noFill/>
        <a:ln w="11429" cap="flat" cmpd="sng" algn="ctr">
          <a:solidFill>
            <a:schemeClr val="accent1">
              <a:shade val="6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A0B2288F-49A9-4A9E-851C-C105CBDF248F}">
      <dsp:nvSpPr>
        <dsp:cNvPr id="0" name=""/>
        <dsp:cNvSpPr/>
      </dsp:nvSpPr>
      <dsp:spPr>
        <a:xfrm>
          <a:off x="4589128" y="2780930"/>
          <a:ext cx="1783150" cy="1188767"/>
        </a:xfrm>
        <a:prstGeom prst="roundRect">
          <a:avLst>
            <a:gd name="adj" fmla="val 10000"/>
          </a:avLst>
        </a:prstGeom>
        <a:solidFill>
          <a:schemeClr val="accent2">
            <a:tint val="95000"/>
          </a:schemeClr>
        </a:solidFill>
        <a:ln w="9525" cap="flat" cmpd="sng" algn="ctr">
          <a:solidFill>
            <a:schemeClr val="accent2"/>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accent2">
              <a:shade val="70000"/>
              <a:satMod val="105000"/>
            </a:schemeClr>
          </a:contourClr>
        </a:sp3d>
      </dsp:spPr>
      <dsp:style>
        <a:lnRef idx="1">
          <a:schemeClr val="accent2"/>
        </a:lnRef>
        <a:fillRef idx="3">
          <a:schemeClr val="accent2"/>
        </a:fillRef>
        <a:effectRef idx="2">
          <a:schemeClr val="accent2"/>
        </a:effectRef>
        <a:fontRef idx="minor">
          <a:schemeClr val="lt1"/>
        </a:fontRef>
      </dsp:style>
      <dsp:txBody>
        <a:bodyPr spcFirstLastPara="0" vert="horz" wrap="square" lIns="49530" tIns="49530" rIns="49530" bIns="495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300" b="0" i="0" u="none" strike="noStrike" kern="1200" cap="none" normalizeH="0" baseline="0" dirty="0" smtClean="0">
              <a:ln>
                <a:noFill/>
              </a:ln>
              <a:solidFill>
                <a:schemeClr val="tx1"/>
              </a:solidFill>
              <a:effectLst/>
              <a:latin typeface="Arial" charset="0"/>
            </a:rPr>
            <a:t>Excitativa de Justicia</a:t>
          </a:r>
        </a:p>
      </dsp:txBody>
      <dsp:txXfrm>
        <a:off x="4589128" y="2780930"/>
        <a:ext cx="1783150" cy="1188767"/>
      </dsp:txXfrm>
    </dsp:sp>
  </dsp:spTree>
</dsp:drawing>
</file>

<file path=ppt/diagrams/drawing2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F9B4366-F286-4684-B483-B750A1DAA2F8}">
      <dsp:nvSpPr>
        <dsp:cNvPr id="0" name=""/>
        <dsp:cNvSpPr/>
      </dsp:nvSpPr>
      <dsp:spPr>
        <a:xfrm>
          <a:off x="514351" y="0"/>
          <a:ext cx="5829313" cy="4064000"/>
        </a:xfrm>
        <a:prstGeom prst="rightArrow">
          <a:avLst/>
        </a:prstGeom>
        <a:solidFill>
          <a:schemeClr val="accent2">
            <a:tint val="4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dsp:style>
    </dsp:sp>
    <dsp:sp modelId="{6BDD7D14-CFB5-47E5-8DDF-4E04CDE05DD2}">
      <dsp:nvSpPr>
        <dsp:cNvPr id="0" name=""/>
        <dsp:cNvSpPr/>
      </dsp:nvSpPr>
      <dsp:spPr>
        <a:xfrm>
          <a:off x="232395" y="1219199"/>
          <a:ext cx="2057404" cy="162560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sp3d extrusionH="28000" prstMaterial="matte"/>
        </a:bodyPr>
        <a:lstStyle/>
        <a:p>
          <a:pPr lvl="0" algn="ctr" defTabSz="1066800">
            <a:lnSpc>
              <a:spcPct val="90000"/>
            </a:lnSpc>
            <a:spcBef>
              <a:spcPct val="0"/>
            </a:spcBef>
            <a:spcAft>
              <a:spcPct val="35000"/>
            </a:spcAft>
          </a:pPr>
          <a:r>
            <a:rPr lang="es-MX" sz="2400" kern="1200" dirty="0" smtClean="0"/>
            <a:t>Recurso de reclamación </a:t>
          </a:r>
          <a:endParaRPr lang="es-MX" sz="2400" kern="1200" dirty="0"/>
        </a:p>
      </dsp:txBody>
      <dsp:txXfrm>
        <a:off x="232395" y="1219199"/>
        <a:ext cx="2057404" cy="1625600"/>
      </dsp:txXfrm>
    </dsp:sp>
    <dsp:sp modelId="{D68D4165-45ED-4F55-91D5-5F0D9A0108AF}">
      <dsp:nvSpPr>
        <dsp:cNvPr id="0" name=""/>
        <dsp:cNvSpPr/>
      </dsp:nvSpPr>
      <dsp:spPr>
        <a:xfrm>
          <a:off x="2400305" y="1219199"/>
          <a:ext cx="2057404" cy="162560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sp3d extrusionH="28000" prstMaterial="matte"/>
        </a:bodyPr>
        <a:lstStyle/>
        <a:p>
          <a:pPr lvl="0" algn="ctr" defTabSz="1066800">
            <a:lnSpc>
              <a:spcPct val="90000"/>
            </a:lnSpc>
            <a:spcBef>
              <a:spcPct val="0"/>
            </a:spcBef>
            <a:spcAft>
              <a:spcPct val="35000"/>
            </a:spcAft>
          </a:pPr>
          <a:r>
            <a:rPr lang="es-MX" sz="2400" kern="1200" dirty="0" smtClean="0"/>
            <a:t>VS</a:t>
          </a:r>
          <a:endParaRPr lang="es-MX" sz="2400" kern="1200" dirty="0"/>
        </a:p>
      </dsp:txBody>
      <dsp:txXfrm>
        <a:off x="2400305" y="1219199"/>
        <a:ext cx="2057404" cy="1625600"/>
      </dsp:txXfrm>
    </dsp:sp>
    <dsp:sp modelId="{7EE1CC1E-290F-424C-BE95-DBF28D0C8C8C}">
      <dsp:nvSpPr>
        <dsp:cNvPr id="0" name=""/>
        <dsp:cNvSpPr/>
      </dsp:nvSpPr>
      <dsp:spPr>
        <a:xfrm>
          <a:off x="4568215" y="1219199"/>
          <a:ext cx="2057404" cy="162560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sp3d extrusionH="28000" prstMaterial="matte"/>
        </a:bodyPr>
        <a:lstStyle/>
        <a:p>
          <a:pPr lvl="0" algn="ctr" defTabSz="1066800">
            <a:lnSpc>
              <a:spcPct val="90000"/>
            </a:lnSpc>
            <a:spcBef>
              <a:spcPct val="0"/>
            </a:spcBef>
            <a:spcAft>
              <a:spcPct val="35000"/>
            </a:spcAft>
          </a:pPr>
          <a:r>
            <a:rPr kumimoji="0" lang="es-ES" sz="2400" b="0" i="0" u="none" strike="noStrike" kern="1200" cap="none" normalizeH="0" baseline="0" dirty="0" smtClean="0">
              <a:ln>
                <a:noFill/>
              </a:ln>
              <a:solidFill>
                <a:schemeClr val="tx1"/>
              </a:solidFill>
              <a:effectLst/>
              <a:latin typeface="Arial" charset="0"/>
            </a:rPr>
            <a:t>Vs actos realizados antes de la instrucción</a:t>
          </a:r>
          <a:endParaRPr lang="es-MX" sz="2400" kern="1200" dirty="0"/>
        </a:p>
      </dsp:txBody>
      <dsp:txXfrm>
        <a:off x="4568215" y="1219199"/>
        <a:ext cx="2057404" cy="1625600"/>
      </dsp:txXfrm>
    </dsp:sp>
  </dsp:spTree>
</dsp:drawing>
</file>

<file path=ppt/diagrams/drawing2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F9B4366-F286-4684-B483-B750A1DAA2F8}">
      <dsp:nvSpPr>
        <dsp:cNvPr id="0" name=""/>
        <dsp:cNvSpPr/>
      </dsp:nvSpPr>
      <dsp:spPr>
        <a:xfrm>
          <a:off x="514351" y="0"/>
          <a:ext cx="5829313" cy="4064000"/>
        </a:xfrm>
        <a:prstGeom prst="rightArrow">
          <a:avLst/>
        </a:prstGeom>
        <a:solidFill>
          <a:schemeClr val="accent2">
            <a:tint val="4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dsp:style>
    </dsp:sp>
    <dsp:sp modelId="{6BDD7D14-CFB5-47E5-8DDF-4E04CDE05DD2}">
      <dsp:nvSpPr>
        <dsp:cNvPr id="0" name=""/>
        <dsp:cNvSpPr/>
      </dsp:nvSpPr>
      <dsp:spPr>
        <a:xfrm>
          <a:off x="232395" y="1219199"/>
          <a:ext cx="2057404" cy="162560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sp3d extrusionH="28000" prstMaterial="matte"/>
        </a:bodyPr>
        <a:lstStyle/>
        <a:p>
          <a:pPr lvl="0" algn="ctr" defTabSz="1066800">
            <a:lnSpc>
              <a:spcPct val="90000"/>
            </a:lnSpc>
            <a:spcBef>
              <a:spcPct val="0"/>
            </a:spcBef>
            <a:spcAft>
              <a:spcPct val="35000"/>
            </a:spcAft>
          </a:pPr>
          <a:r>
            <a:rPr lang="es-MX" sz="2400" kern="1200" dirty="0" smtClean="0"/>
            <a:t>Recurso de reclamación </a:t>
          </a:r>
          <a:endParaRPr lang="es-MX" sz="2400" kern="1200" dirty="0"/>
        </a:p>
      </dsp:txBody>
      <dsp:txXfrm>
        <a:off x="232395" y="1219199"/>
        <a:ext cx="2057404" cy="1625600"/>
      </dsp:txXfrm>
    </dsp:sp>
    <dsp:sp modelId="{D68D4165-45ED-4F55-91D5-5F0D9A0108AF}">
      <dsp:nvSpPr>
        <dsp:cNvPr id="0" name=""/>
        <dsp:cNvSpPr/>
      </dsp:nvSpPr>
      <dsp:spPr>
        <a:xfrm>
          <a:off x="2400305" y="1219199"/>
          <a:ext cx="2057404" cy="162560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sp3d extrusionH="28000" prstMaterial="matte"/>
        </a:bodyPr>
        <a:lstStyle/>
        <a:p>
          <a:pPr lvl="0" algn="ctr" defTabSz="1066800">
            <a:lnSpc>
              <a:spcPct val="90000"/>
            </a:lnSpc>
            <a:spcBef>
              <a:spcPct val="0"/>
            </a:spcBef>
            <a:spcAft>
              <a:spcPct val="35000"/>
            </a:spcAft>
          </a:pPr>
          <a:r>
            <a:rPr lang="es-MX" sz="2400" kern="1200" dirty="0" smtClean="0"/>
            <a:t>VS</a:t>
          </a:r>
          <a:endParaRPr lang="es-MX" sz="2400" kern="1200" dirty="0"/>
        </a:p>
      </dsp:txBody>
      <dsp:txXfrm>
        <a:off x="2400305" y="1219199"/>
        <a:ext cx="2057404" cy="1625600"/>
      </dsp:txXfrm>
    </dsp:sp>
    <dsp:sp modelId="{7EE1CC1E-290F-424C-BE95-DBF28D0C8C8C}">
      <dsp:nvSpPr>
        <dsp:cNvPr id="0" name=""/>
        <dsp:cNvSpPr/>
      </dsp:nvSpPr>
      <dsp:spPr>
        <a:xfrm>
          <a:off x="4568215" y="1219199"/>
          <a:ext cx="2057404" cy="162560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sp3d extrusionH="28000" prstMaterial="matte"/>
        </a:bodyPr>
        <a:lstStyle/>
        <a:p>
          <a:pPr lvl="0" algn="ctr" defTabSz="1066800">
            <a:lnSpc>
              <a:spcPct val="90000"/>
            </a:lnSpc>
            <a:spcBef>
              <a:spcPct val="0"/>
            </a:spcBef>
            <a:spcAft>
              <a:spcPct val="35000"/>
            </a:spcAft>
          </a:pPr>
          <a:r>
            <a:rPr kumimoji="0" lang="es-ES" sz="2400" b="0" i="0" u="none" strike="noStrike" kern="1200" cap="none" normalizeH="0" baseline="0" dirty="0" smtClean="0">
              <a:ln>
                <a:noFill/>
              </a:ln>
              <a:solidFill>
                <a:schemeClr val="tx1"/>
              </a:solidFill>
              <a:effectLst/>
              <a:latin typeface="Arial" charset="0"/>
            </a:rPr>
            <a:t>Vs actos realizados antes de la instrucción</a:t>
          </a:r>
          <a:endParaRPr lang="es-MX" sz="2400" kern="1200" dirty="0"/>
        </a:p>
      </dsp:txBody>
      <dsp:txXfrm>
        <a:off x="4568215" y="1219199"/>
        <a:ext cx="2057404" cy="1625600"/>
      </dsp:txXfrm>
    </dsp:sp>
  </dsp:spTree>
</dsp:drawing>
</file>

<file path=ppt/diagrams/drawing2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F9B4366-F286-4684-B483-B750A1DAA2F8}">
      <dsp:nvSpPr>
        <dsp:cNvPr id="0" name=""/>
        <dsp:cNvSpPr/>
      </dsp:nvSpPr>
      <dsp:spPr>
        <a:xfrm>
          <a:off x="514351" y="0"/>
          <a:ext cx="5829313" cy="4064000"/>
        </a:xfrm>
        <a:prstGeom prst="rightArrow">
          <a:avLst/>
        </a:prstGeom>
        <a:solidFill>
          <a:schemeClr val="accent2">
            <a:tint val="4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dsp:style>
    </dsp:sp>
    <dsp:sp modelId="{6BDD7D14-CFB5-47E5-8DDF-4E04CDE05DD2}">
      <dsp:nvSpPr>
        <dsp:cNvPr id="0" name=""/>
        <dsp:cNvSpPr/>
      </dsp:nvSpPr>
      <dsp:spPr>
        <a:xfrm>
          <a:off x="3348" y="1219199"/>
          <a:ext cx="2210102" cy="1625600"/>
        </a:xfrm>
        <a:prstGeom prst="roundRect">
          <a:avLst/>
        </a:prstGeom>
        <a:solidFill>
          <a:schemeClr val="accent3">
            <a:lumMod val="75000"/>
          </a:schemeClr>
        </a:solidFill>
        <a:ln w="11429" cap="flat" cmpd="sng" algn="ctr">
          <a:solidFill>
            <a:schemeClr val="accent3">
              <a:shade val="50000"/>
            </a:schemeClr>
          </a:solidFill>
          <a:prstDash val="sysDash"/>
        </a:ln>
        <a:effectLst/>
        <a:sp3d extrusionH="152250"/>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72390" tIns="72390" rIns="72390" bIns="72390" numCol="1" spcCol="1270" anchor="ctr" anchorCtr="0">
          <a:noAutofit/>
          <a:sp3d extrusionH="28000" prstMaterial="matte"/>
        </a:bodyPr>
        <a:lstStyle/>
        <a:p>
          <a:pPr lvl="0" algn="ctr" defTabSz="844550">
            <a:lnSpc>
              <a:spcPct val="90000"/>
            </a:lnSpc>
            <a:spcBef>
              <a:spcPct val="0"/>
            </a:spcBef>
            <a:spcAft>
              <a:spcPct val="35000"/>
            </a:spcAft>
          </a:pPr>
          <a:r>
            <a:rPr lang="es-MX" sz="1900" kern="1200" dirty="0" smtClean="0"/>
            <a:t>Recurso de revisión</a:t>
          </a:r>
          <a:endParaRPr lang="es-MX" sz="1900" kern="1200" dirty="0"/>
        </a:p>
      </dsp:txBody>
      <dsp:txXfrm>
        <a:off x="3348" y="1219199"/>
        <a:ext cx="2210102" cy="1625600"/>
      </dsp:txXfrm>
    </dsp:sp>
    <dsp:sp modelId="{D68D4165-45ED-4F55-91D5-5F0D9A0108AF}">
      <dsp:nvSpPr>
        <dsp:cNvPr id="0" name=""/>
        <dsp:cNvSpPr/>
      </dsp:nvSpPr>
      <dsp:spPr>
        <a:xfrm>
          <a:off x="2323956" y="1219199"/>
          <a:ext cx="2210102" cy="1625600"/>
        </a:xfrm>
        <a:prstGeom prst="roundRect">
          <a:avLst/>
        </a:prstGeom>
        <a:solidFill>
          <a:schemeClr val="accent3"/>
        </a:solidFill>
        <a:ln w="20000" cap="flat" cmpd="sng" algn="ctr">
          <a:solidFill>
            <a:schemeClr val="lt1"/>
          </a:solidFill>
          <a:prstDash val="solid"/>
        </a:ln>
        <a:effectLst>
          <a:outerShdw blurRad="50800" dist="25400" dir="5400000" rotWithShape="0">
            <a:srgbClr val="000000">
              <a:alpha val="35000"/>
            </a:srgbClr>
          </a:outerShdw>
        </a:effectLst>
        <a:sp3d extrusionH="152250"/>
      </dsp:spPr>
      <dsp:style>
        <a:lnRef idx="3">
          <a:schemeClr val="lt1"/>
        </a:lnRef>
        <a:fillRef idx="1">
          <a:schemeClr val="accent3"/>
        </a:fillRef>
        <a:effectRef idx="1">
          <a:schemeClr val="accent3"/>
        </a:effectRef>
        <a:fontRef idx="minor">
          <a:schemeClr val="lt1"/>
        </a:fontRef>
      </dsp:style>
      <dsp:txBody>
        <a:bodyPr spcFirstLastPara="0" vert="horz" wrap="square" lIns="72390" tIns="72390" rIns="72390" bIns="72390" numCol="1" spcCol="1270" anchor="ctr" anchorCtr="0">
          <a:noAutofit/>
          <a:sp3d extrusionH="28000" prstMaterial="matte"/>
        </a:bodyPr>
        <a:lstStyle/>
        <a:p>
          <a:pPr lvl="0" algn="ctr" defTabSz="844550">
            <a:lnSpc>
              <a:spcPct val="90000"/>
            </a:lnSpc>
            <a:spcBef>
              <a:spcPct val="0"/>
            </a:spcBef>
            <a:spcAft>
              <a:spcPct val="35000"/>
            </a:spcAft>
          </a:pPr>
          <a:r>
            <a:rPr lang="es-MX" sz="1900" kern="1200" dirty="0" smtClean="0"/>
            <a:t>VS</a:t>
          </a:r>
          <a:endParaRPr lang="es-MX" sz="1900" kern="1200" dirty="0"/>
        </a:p>
      </dsp:txBody>
      <dsp:txXfrm>
        <a:off x="2323956" y="1219199"/>
        <a:ext cx="2210102" cy="1625600"/>
      </dsp:txXfrm>
    </dsp:sp>
    <dsp:sp modelId="{7EE1CC1E-290F-424C-BE95-DBF28D0C8C8C}">
      <dsp:nvSpPr>
        <dsp:cNvPr id="0" name=""/>
        <dsp:cNvSpPr/>
      </dsp:nvSpPr>
      <dsp:spPr>
        <a:xfrm>
          <a:off x="4644564" y="1219199"/>
          <a:ext cx="2210102" cy="1625600"/>
        </a:xfrm>
        <a:prstGeom prst="roundRect">
          <a:avLst/>
        </a:prstGeom>
        <a:solidFill>
          <a:schemeClr val="accent3">
            <a:tint val="95000"/>
          </a:schemeClr>
        </a:solidFill>
        <a:ln w="9525" cap="flat" cmpd="sng" algn="ctr">
          <a:solidFill>
            <a:schemeClr val="accent3"/>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contourW="9525" prstMaterial="matte">
          <a:bevelT w="0" h="0"/>
          <a:contourClr>
            <a:schemeClr val="accent3">
              <a:shade val="70000"/>
              <a:satMod val="105000"/>
            </a:schemeClr>
          </a:contourClr>
        </a:sp3d>
      </dsp:spPr>
      <dsp:style>
        <a:lnRef idx="1">
          <a:schemeClr val="accent3"/>
        </a:lnRef>
        <a:fillRef idx="3">
          <a:schemeClr val="accent3"/>
        </a:fillRef>
        <a:effectRef idx="2">
          <a:schemeClr val="accent3"/>
        </a:effectRef>
        <a:fontRef idx="minor">
          <a:schemeClr val="lt1"/>
        </a:fontRef>
      </dsp:style>
      <dsp:txBody>
        <a:bodyPr spcFirstLastPara="0" vert="horz" wrap="square" lIns="72390" tIns="72390" rIns="72390" bIns="72390" numCol="1" spcCol="1270" anchor="ctr" anchorCtr="0">
          <a:noAutofit/>
          <a:sp3d extrusionH="28000" prstMaterial="matte"/>
        </a:bodyPr>
        <a:lstStyle/>
        <a:p>
          <a:pPr lvl="0" algn="ctr" defTabSz="844550">
            <a:lnSpc>
              <a:spcPct val="90000"/>
            </a:lnSpc>
            <a:spcBef>
              <a:spcPct val="0"/>
            </a:spcBef>
            <a:spcAft>
              <a:spcPct val="35000"/>
            </a:spcAft>
          </a:pPr>
          <a:r>
            <a:rPr kumimoji="0" lang="es-ES" sz="1900" b="0" i="0" u="none" strike="noStrike" kern="1200" cap="none" normalizeH="0" baseline="0" dirty="0" smtClean="0">
              <a:ln>
                <a:noFill/>
              </a:ln>
              <a:solidFill>
                <a:schemeClr val="tx1"/>
              </a:solidFill>
              <a:effectLst/>
              <a:latin typeface="Arial" charset="0"/>
            </a:rPr>
            <a:t>Vs la resolución definitiva</a:t>
          </a:r>
        </a:p>
        <a:p>
          <a:pPr lvl="0" algn="ctr" defTabSz="844550" rtl="0">
            <a:lnSpc>
              <a:spcPct val="90000"/>
            </a:lnSpc>
            <a:spcBef>
              <a:spcPct val="0"/>
            </a:spcBef>
            <a:spcAft>
              <a:spcPct val="35000"/>
            </a:spcAft>
          </a:pPr>
          <a:r>
            <a:rPr kumimoji="0" lang="es-ES" sz="1900" b="0" i="0" u="none" strike="noStrike" kern="1200" cap="none" normalizeH="0" baseline="0" dirty="0" smtClean="0">
              <a:ln>
                <a:noFill/>
              </a:ln>
              <a:solidFill>
                <a:schemeClr val="tx1"/>
              </a:solidFill>
              <a:effectLst/>
              <a:latin typeface="Arial" charset="0"/>
            </a:rPr>
            <a:t>*para la autoridad administrativa</a:t>
          </a:r>
          <a:endParaRPr lang="es-MX" sz="1900" kern="1200" dirty="0"/>
        </a:p>
      </dsp:txBody>
      <dsp:txXfrm>
        <a:off x="4644564" y="1219199"/>
        <a:ext cx="2210102" cy="1625600"/>
      </dsp:txXfrm>
    </dsp:sp>
  </dsp:spTree>
</dsp:drawing>
</file>

<file path=ppt/diagrams/drawing2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F9B4366-F286-4684-B483-B750A1DAA2F8}">
      <dsp:nvSpPr>
        <dsp:cNvPr id="0" name=""/>
        <dsp:cNvSpPr/>
      </dsp:nvSpPr>
      <dsp:spPr>
        <a:xfrm>
          <a:off x="514351" y="0"/>
          <a:ext cx="5829313" cy="4064000"/>
        </a:xfrm>
        <a:prstGeom prst="rightArrow">
          <a:avLst/>
        </a:prstGeom>
        <a:solidFill>
          <a:schemeClr val="accent2">
            <a:tint val="4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dsp:style>
    </dsp:sp>
    <dsp:sp modelId="{6BDD7D14-CFB5-47E5-8DDF-4E04CDE05DD2}">
      <dsp:nvSpPr>
        <dsp:cNvPr id="0" name=""/>
        <dsp:cNvSpPr/>
      </dsp:nvSpPr>
      <dsp:spPr>
        <a:xfrm>
          <a:off x="232395" y="1219199"/>
          <a:ext cx="2057404" cy="1625600"/>
        </a:xfrm>
        <a:prstGeom prst="roundRect">
          <a:avLst/>
        </a:prstGeom>
        <a:solidFill>
          <a:schemeClr val="accent6">
            <a:lumMod val="7500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sp3d extrusionH="28000" prstMaterial="matte"/>
        </a:bodyPr>
        <a:lstStyle/>
        <a:p>
          <a:pPr lvl="0" algn="ctr" defTabSz="844550">
            <a:lnSpc>
              <a:spcPct val="90000"/>
            </a:lnSpc>
            <a:spcBef>
              <a:spcPct val="0"/>
            </a:spcBef>
            <a:spcAft>
              <a:spcPct val="35000"/>
            </a:spcAft>
          </a:pPr>
          <a:r>
            <a:rPr lang="es-MX" sz="1900" kern="1200" dirty="0" smtClean="0"/>
            <a:t>Recurso de excitativa de justicia</a:t>
          </a:r>
          <a:endParaRPr lang="es-MX" sz="1900" kern="1200" dirty="0"/>
        </a:p>
      </dsp:txBody>
      <dsp:txXfrm>
        <a:off x="232395" y="1219199"/>
        <a:ext cx="2057404" cy="1625600"/>
      </dsp:txXfrm>
    </dsp:sp>
    <dsp:sp modelId="{D68D4165-45ED-4F55-91D5-5F0D9A0108AF}">
      <dsp:nvSpPr>
        <dsp:cNvPr id="0" name=""/>
        <dsp:cNvSpPr/>
      </dsp:nvSpPr>
      <dsp:spPr>
        <a:xfrm>
          <a:off x="2400305" y="1219199"/>
          <a:ext cx="2057404" cy="1625600"/>
        </a:xfrm>
        <a:prstGeom prst="round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sp3d extrusionH="28000" prstMaterial="matte"/>
        </a:bodyPr>
        <a:lstStyle/>
        <a:p>
          <a:pPr lvl="0" algn="ctr" defTabSz="844550">
            <a:lnSpc>
              <a:spcPct val="90000"/>
            </a:lnSpc>
            <a:spcBef>
              <a:spcPct val="0"/>
            </a:spcBef>
            <a:spcAft>
              <a:spcPct val="35000"/>
            </a:spcAft>
          </a:pPr>
          <a:r>
            <a:rPr lang="es-MX" sz="1900" kern="1200" dirty="0" smtClean="0"/>
            <a:t>VS</a:t>
          </a:r>
          <a:endParaRPr lang="es-MX" sz="1900" kern="1200" dirty="0"/>
        </a:p>
      </dsp:txBody>
      <dsp:txXfrm>
        <a:off x="2400305" y="1219199"/>
        <a:ext cx="2057404" cy="1625600"/>
      </dsp:txXfrm>
    </dsp:sp>
    <dsp:sp modelId="{7EE1CC1E-290F-424C-BE95-DBF28D0C8C8C}">
      <dsp:nvSpPr>
        <dsp:cNvPr id="0" name=""/>
        <dsp:cNvSpPr/>
      </dsp:nvSpPr>
      <dsp:spPr>
        <a:xfrm>
          <a:off x="4568215" y="1219199"/>
          <a:ext cx="2057404" cy="1625600"/>
        </a:xfrm>
        <a:prstGeom prst="roundRect">
          <a:avLst/>
        </a:prstGeom>
        <a:solidFill>
          <a:schemeClr val="accent6">
            <a:lumMod val="75000"/>
          </a:schemeClr>
        </a:solidFill>
        <a:ln>
          <a:noFill/>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sp3d extrusionH="28000" prstMaterial="matte"/>
        </a:bodyPr>
        <a:lstStyle/>
        <a:p>
          <a:pPr lvl="0" algn="ctr" defTabSz="844550">
            <a:lnSpc>
              <a:spcPct val="90000"/>
            </a:lnSpc>
            <a:spcBef>
              <a:spcPct val="0"/>
            </a:spcBef>
            <a:spcAft>
              <a:spcPct val="35000"/>
            </a:spcAft>
          </a:pPr>
          <a:r>
            <a:rPr kumimoji="0" lang="es-ES" sz="1900" b="0" i="0" u="none" strike="noStrike" kern="1200" cap="none" normalizeH="0" baseline="0" dirty="0" smtClean="0">
              <a:ln>
                <a:noFill/>
              </a:ln>
              <a:solidFill>
                <a:schemeClr val="tx1"/>
              </a:solidFill>
              <a:effectLst/>
              <a:latin typeface="Arial" charset="0"/>
            </a:rPr>
            <a:t>Por no dictarse la resolución definitiva del juicio durante el plazo legal</a:t>
          </a:r>
          <a:endParaRPr lang="es-MX" sz="1900" kern="1200" dirty="0"/>
        </a:p>
      </dsp:txBody>
      <dsp:txXfrm>
        <a:off x="4568215" y="1219199"/>
        <a:ext cx="2057404" cy="162560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14580"/>
          <a:ext cx="7249438" cy="1113840"/>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kern="1200" dirty="0" smtClean="0"/>
            <a:t>La LFPCA señala Causas </a:t>
          </a:r>
          <a:r>
            <a:rPr lang="es-ES" sz="2800" kern="1200" dirty="0" smtClean="0"/>
            <a:t>de Improcedencia del </a:t>
          </a:r>
          <a:r>
            <a:rPr lang="es-ES" sz="2800" kern="1200" dirty="0" smtClean="0"/>
            <a:t>Contencioso </a:t>
          </a:r>
          <a:r>
            <a:rPr lang="es-ES" sz="2800" kern="1200" dirty="0" smtClean="0"/>
            <a:t>Administrativo Federal</a:t>
          </a:r>
          <a:endParaRPr lang="es-ES" sz="2800" kern="1200" dirty="0"/>
        </a:p>
      </dsp:txBody>
      <dsp:txXfrm>
        <a:off x="0" y="14580"/>
        <a:ext cx="7249438" cy="111384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098BD4-870E-41DC-BACC-5EC0E262D5F6}">
      <dsp:nvSpPr>
        <dsp:cNvPr id="0" name=""/>
        <dsp:cNvSpPr/>
      </dsp:nvSpPr>
      <dsp:spPr>
        <a:xfrm>
          <a:off x="0" y="533"/>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rtl="0">
            <a:lnSpc>
              <a:spcPct val="90000"/>
            </a:lnSpc>
            <a:spcBef>
              <a:spcPct val="0"/>
            </a:spcBef>
            <a:spcAft>
              <a:spcPct val="35000"/>
            </a:spcAft>
          </a:pPr>
          <a:r>
            <a:rPr lang="es-ES" sz="1200" kern="1200" dirty="0" smtClean="0"/>
            <a:t> </a:t>
          </a:r>
          <a:r>
            <a:rPr lang="es-ES" sz="1400" kern="1200" dirty="0" smtClean="0"/>
            <a:t>I. Que no afecten los intereses jurídicos del demandante.</a:t>
          </a:r>
          <a:endParaRPr lang="es-MX" sz="1400" kern="1200" dirty="0"/>
        </a:p>
      </dsp:txBody>
      <dsp:txXfrm>
        <a:off x="0" y="533"/>
        <a:ext cx="7500958" cy="614445"/>
      </dsp:txXfrm>
    </dsp:sp>
    <dsp:sp modelId="{D7CDA026-FCC0-45F1-80A3-53ED1A458A4D}">
      <dsp:nvSpPr>
        <dsp:cNvPr id="0" name=""/>
        <dsp:cNvSpPr/>
      </dsp:nvSpPr>
      <dsp:spPr>
        <a:xfrm>
          <a:off x="0" y="626481"/>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II. Cuya impugnación no corresponda conocer  a  dicho Tribunal.</a:t>
          </a:r>
          <a:endParaRPr lang="es-ES" sz="1400" kern="1200" dirty="0"/>
        </a:p>
      </dsp:txBody>
      <dsp:txXfrm>
        <a:off x="0" y="626481"/>
        <a:ext cx="7500958" cy="614445"/>
      </dsp:txXfrm>
    </dsp:sp>
    <dsp:sp modelId="{31199E86-C126-45D9-B0A2-0E514439BF71}">
      <dsp:nvSpPr>
        <dsp:cNvPr id="0" name=""/>
        <dsp:cNvSpPr/>
      </dsp:nvSpPr>
      <dsp:spPr>
        <a:xfrm>
          <a:off x="0" y="1252430"/>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III. Que hayan sido materia de sentencia pronunciada por el Tribunal Fiscal, siempre que hubiera identidad de partes y se trate del mismo acto impugnado, aunque las violaciones alegadas sean diversas.</a:t>
          </a:r>
          <a:endParaRPr lang="es-ES" sz="1400" kern="1200" dirty="0"/>
        </a:p>
      </dsp:txBody>
      <dsp:txXfrm>
        <a:off x="0" y="1252430"/>
        <a:ext cx="7500958" cy="614445"/>
      </dsp:txXfrm>
    </dsp:sp>
    <dsp:sp modelId="{674CCF61-9ECD-4B2B-A940-76520EBD77B4}">
      <dsp:nvSpPr>
        <dsp:cNvPr id="0" name=""/>
        <dsp:cNvSpPr/>
      </dsp:nvSpPr>
      <dsp:spPr>
        <a:xfrm>
          <a:off x="0" y="1878378"/>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IV. Respecto de las cuales hubiere consentimiento, </a:t>
          </a:r>
          <a:r>
            <a:rPr lang="es-MX" sz="1400" kern="1200" dirty="0" smtClean="0"/>
            <a:t>.</a:t>
          </a:r>
          <a:endParaRPr lang="es-ES" sz="1400" kern="1200" dirty="0"/>
        </a:p>
      </dsp:txBody>
      <dsp:txXfrm>
        <a:off x="0" y="1878378"/>
        <a:ext cx="7500958" cy="614445"/>
      </dsp:txXfrm>
    </dsp:sp>
    <dsp:sp modelId="{52E0A369-877E-436B-A3F0-7490D6528B7A}">
      <dsp:nvSpPr>
        <dsp:cNvPr id="0" name=""/>
        <dsp:cNvSpPr/>
      </dsp:nvSpPr>
      <dsp:spPr>
        <a:xfrm>
          <a:off x="0" y="2504327"/>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V. Que sean materia de un recurso o juicio que se encuentre pendiente de resolución ante una autoridad administrativa o ante el propio Tribunal.</a:t>
          </a:r>
          <a:endParaRPr lang="es-ES" sz="1400" kern="1200" dirty="0"/>
        </a:p>
      </dsp:txBody>
      <dsp:txXfrm>
        <a:off x="0" y="2504327"/>
        <a:ext cx="7500958" cy="614445"/>
      </dsp:txXfrm>
    </dsp:sp>
    <dsp:sp modelId="{52EF5F75-B55B-45A0-B3E7-E5ABB07E31CF}">
      <dsp:nvSpPr>
        <dsp:cNvPr id="0" name=""/>
        <dsp:cNvSpPr/>
      </dsp:nvSpPr>
      <dsp:spPr>
        <a:xfrm>
          <a:off x="0" y="3269712"/>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VI. Que puedan impugnarse por medio de algún recurso o medio de defensa, con excepción de aquéllos cuya interposición sea optativa</a:t>
          </a:r>
          <a:endParaRPr lang="es-ES" sz="1400" kern="1200" dirty="0"/>
        </a:p>
      </dsp:txBody>
      <dsp:txXfrm>
        <a:off x="0" y="3269712"/>
        <a:ext cx="7500958" cy="614445"/>
      </dsp:txXfrm>
    </dsp:sp>
    <dsp:sp modelId="{52ED35AF-D696-4489-B44D-9CCA0E87ABD1}">
      <dsp:nvSpPr>
        <dsp:cNvPr id="0" name=""/>
        <dsp:cNvSpPr/>
      </dsp:nvSpPr>
      <dsp:spPr>
        <a:xfrm>
          <a:off x="0" y="3756224"/>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VII. Conexos a otro que haya sido impugnado por medio de algún recurso o medio de defensa diferente.</a:t>
          </a:r>
          <a:endParaRPr lang="es-ES" sz="1400" kern="1200" dirty="0"/>
        </a:p>
      </dsp:txBody>
      <dsp:txXfrm>
        <a:off x="0" y="3756224"/>
        <a:ext cx="7500958" cy="614445"/>
      </dsp:txXfrm>
    </dsp:sp>
    <dsp:sp modelId="{C414F4BA-EAF7-4790-806E-9B1266198D1F}">
      <dsp:nvSpPr>
        <dsp:cNvPr id="0" name=""/>
        <dsp:cNvSpPr/>
      </dsp:nvSpPr>
      <dsp:spPr>
        <a:xfrm>
          <a:off x="0" y="4382173"/>
          <a:ext cx="7500958" cy="614445"/>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VIII. Que hayan sido impugnados en un procedimiento judicial.</a:t>
          </a:r>
          <a:endParaRPr lang="es-ES" sz="1400" kern="1200" dirty="0"/>
        </a:p>
      </dsp:txBody>
      <dsp:txXfrm>
        <a:off x="0" y="4382173"/>
        <a:ext cx="7500958" cy="61444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350E29-DC83-4309-956B-6DE34027F2D2}">
      <dsp:nvSpPr>
        <dsp:cNvPr id="0" name=""/>
        <dsp:cNvSpPr/>
      </dsp:nvSpPr>
      <dsp:spPr>
        <a:xfrm>
          <a:off x="0" y="14580"/>
          <a:ext cx="7043758" cy="1113840"/>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kern="1200" dirty="0" smtClean="0"/>
            <a:t>Causas de Improcedencia del Contencioso Administrativo Federal</a:t>
          </a:r>
          <a:endParaRPr lang="es-ES" sz="2800" kern="1200" dirty="0"/>
        </a:p>
      </dsp:txBody>
      <dsp:txXfrm>
        <a:off x="0" y="14580"/>
        <a:ext cx="7043758" cy="111384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098BD4-870E-41DC-BACC-5EC0E262D5F6}">
      <dsp:nvSpPr>
        <dsp:cNvPr id="0" name=""/>
        <dsp:cNvSpPr/>
      </dsp:nvSpPr>
      <dsp:spPr>
        <a:xfrm>
          <a:off x="0" y="304656"/>
          <a:ext cx="7452320" cy="231324"/>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 IX. Contra  reglamentos</a:t>
          </a:r>
          <a:endParaRPr lang="es-MX" sz="1400" kern="1200" dirty="0"/>
        </a:p>
      </dsp:txBody>
      <dsp:txXfrm>
        <a:off x="0" y="304656"/>
        <a:ext cx="7452320" cy="231324"/>
      </dsp:txXfrm>
    </dsp:sp>
    <dsp:sp modelId="{D7CDA026-FCC0-45F1-80A3-53ED1A458A4D}">
      <dsp:nvSpPr>
        <dsp:cNvPr id="0" name=""/>
        <dsp:cNvSpPr/>
      </dsp:nvSpPr>
      <dsp:spPr>
        <a:xfrm>
          <a:off x="0" y="598137"/>
          <a:ext cx="7452320" cy="467513"/>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X. Cuando no se hagan valer conceptos de impugnación.</a:t>
          </a:r>
          <a:endParaRPr lang="es-ES" sz="1400" kern="1200" dirty="0"/>
        </a:p>
      </dsp:txBody>
      <dsp:txXfrm>
        <a:off x="0" y="598137"/>
        <a:ext cx="7452320" cy="467513"/>
      </dsp:txXfrm>
    </dsp:sp>
    <dsp:sp modelId="{31199E86-C126-45D9-B0A2-0E514439BF71}">
      <dsp:nvSpPr>
        <dsp:cNvPr id="0" name=""/>
        <dsp:cNvSpPr/>
      </dsp:nvSpPr>
      <dsp:spPr>
        <a:xfrm>
          <a:off x="0" y="1080050"/>
          <a:ext cx="7452320" cy="405468"/>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XI. Cuando de las constancias de autos apareciere claramente que no existe el acto reclamado.</a:t>
          </a:r>
          <a:endParaRPr lang="es-ES" sz="1400" kern="1200" dirty="0"/>
        </a:p>
      </dsp:txBody>
      <dsp:txXfrm>
        <a:off x="0" y="1080050"/>
        <a:ext cx="7452320" cy="405468"/>
      </dsp:txXfrm>
    </dsp:sp>
    <dsp:sp modelId="{674CCF61-9ECD-4B2B-A940-76520EBD77B4}">
      <dsp:nvSpPr>
        <dsp:cNvPr id="0" name=""/>
        <dsp:cNvSpPr/>
      </dsp:nvSpPr>
      <dsp:spPr>
        <a:xfrm>
          <a:off x="0" y="1499919"/>
          <a:ext cx="7452320" cy="693773"/>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XII.- Que puedan impugnarse en los términos del Artículo 97 de la Ley de Comercio Exterior, cuando no haya transcurrido el plazo para el ejercicio de la opción o cuando la opción ya haya sido ejercida.</a:t>
          </a:r>
          <a:endParaRPr lang="es-ES" sz="1400" kern="1200" dirty="0"/>
        </a:p>
      </dsp:txBody>
      <dsp:txXfrm>
        <a:off x="0" y="1499919"/>
        <a:ext cx="7452320" cy="693773"/>
      </dsp:txXfrm>
    </dsp:sp>
    <dsp:sp modelId="{52E0A369-877E-436B-A3F0-7490D6528B7A}">
      <dsp:nvSpPr>
        <dsp:cNvPr id="0" name=""/>
        <dsp:cNvSpPr/>
      </dsp:nvSpPr>
      <dsp:spPr>
        <a:xfrm>
          <a:off x="0" y="2320669"/>
          <a:ext cx="7452320" cy="693773"/>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XIII.- Dictados por la autoridad administrativa para dar cumplimiento a la decisión que emane de los mecanismos alternativos de solución de controversias a que se refiere el Artículo 97 de la Ley de Comercio Exterior.</a:t>
          </a:r>
          <a:endParaRPr lang="es-ES" sz="1400" kern="1200" dirty="0"/>
        </a:p>
      </dsp:txBody>
      <dsp:txXfrm>
        <a:off x="0" y="2320669"/>
        <a:ext cx="7452320" cy="693773"/>
      </dsp:txXfrm>
    </dsp:sp>
    <dsp:sp modelId="{52EF5F75-B55B-45A0-B3E7-E5ABB07E31CF}">
      <dsp:nvSpPr>
        <dsp:cNvPr id="0" name=""/>
        <dsp:cNvSpPr/>
      </dsp:nvSpPr>
      <dsp:spPr>
        <a:xfrm>
          <a:off x="0" y="3112754"/>
          <a:ext cx="7452320" cy="693773"/>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XIV. Que hayan sido dictados por la autoridad administrativa en un procedimiento de resolución  de </a:t>
          </a:r>
          <a:r>
            <a:rPr lang="es-ES" sz="1100" kern="1200" dirty="0" smtClean="0"/>
            <a:t>controversias</a:t>
          </a:r>
          <a:r>
            <a:rPr lang="es-ES" sz="1400" kern="1200" dirty="0" smtClean="0"/>
            <a:t> previsto en un tratado para evitar la doble tributación, si dicho procedimiento se inicio con posterioridad a la resolución que recaiga  a un recurso de revocación o después de la conclusión de un juicio ante el tribunal</a:t>
          </a:r>
          <a:endParaRPr lang="es-ES" sz="1400" kern="1200" dirty="0"/>
        </a:p>
      </dsp:txBody>
      <dsp:txXfrm>
        <a:off x="0" y="3112754"/>
        <a:ext cx="7452320" cy="693773"/>
      </dsp:txXfrm>
    </dsp:sp>
    <dsp:sp modelId="{52ED35AF-D696-4489-B44D-9CCA0E87ABD1}">
      <dsp:nvSpPr>
        <dsp:cNvPr id="0" name=""/>
        <dsp:cNvSpPr/>
      </dsp:nvSpPr>
      <dsp:spPr>
        <a:xfrm>
          <a:off x="0" y="3904846"/>
          <a:ext cx="7452320" cy="948291"/>
        </a:xfrm>
        <a:prstGeom prst="roundRect">
          <a:avLst/>
        </a:prstGeom>
        <a:solidFill>
          <a:schemeClr val="accent4">
            <a:lumMod val="60000"/>
            <a:lumOff val="4000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ES" sz="1400" kern="1200" dirty="0" smtClean="0"/>
            <a:t>XV. Que sean </a:t>
          </a:r>
          <a:r>
            <a:rPr lang="es-ES" sz="1100" kern="1200" dirty="0" smtClean="0"/>
            <a:t>resoluciones</a:t>
          </a:r>
          <a:r>
            <a:rPr lang="es-ES" sz="1400" kern="1200" dirty="0" smtClean="0"/>
            <a:t> dictadas por autoridades extranjeras que determinen impuestos y sus accesorios cuyo cobro  y recaudación hayan sido solicitados por autoridades  fiscales mexicanas, de conformidad con los tratados internacionales sobre asistencia mutua sobre el cobro de  los que México sea parte</a:t>
          </a:r>
          <a:endParaRPr lang="es-ES" sz="1400" kern="1200" dirty="0"/>
        </a:p>
      </dsp:txBody>
      <dsp:txXfrm>
        <a:off x="0" y="3904846"/>
        <a:ext cx="7452320" cy="948291"/>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EB400D1-CD68-4DEF-BB64-DA33C735054E}">
      <dsp:nvSpPr>
        <dsp:cNvPr id="0" name=""/>
        <dsp:cNvSpPr/>
      </dsp:nvSpPr>
      <dsp:spPr>
        <a:xfrm>
          <a:off x="0" y="0"/>
          <a:ext cx="7043758" cy="1142463"/>
        </a:xfrm>
        <a:prstGeom prst="roundRect">
          <a:avLst/>
        </a:prstGeom>
        <a:solidFill>
          <a:schemeClr val="accent3">
            <a:shade val="50000"/>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kern="1200" dirty="0" smtClean="0"/>
            <a:t>Sistemas de lo Contencioso Administrativo</a:t>
          </a:r>
        </a:p>
        <a:p>
          <a:pPr lvl="0" algn="ctr" defTabSz="889000" rtl="0">
            <a:lnSpc>
              <a:spcPct val="90000"/>
            </a:lnSpc>
            <a:spcBef>
              <a:spcPct val="0"/>
            </a:spcBef>
            <a:spcAft>
              <a:spcPct val="35000"/>
            </a:spcAft>
          </a:pPr>
          <a:r>
            <a:rPr lang="es-ES" sz="2000" kern="1200" dirty="0" smtClean="0"/>
            <a:t> según el órgano</a:t>
          </a:r>
        </a:p>
        <a:p>
          <a:pPr lvl="0" algn="ctr" defTabSz="889000" rtl="0">
            <a:lnSpc>
              <a:spcPct val="90000"/>
            </a:lnSpc>
            <a:spcBef>
              <a:spcPct val="0"/>
            </a:spcBef>
            <a:spcAft>
              <a:spcPct val="35000"/>
            </a:spcAft>
          </a:pPr>
          <a:r>
            <a:rPr lang="es-ES" sz="1600" kern="1200" dirty="0" smtClean="0"/>
            <a:t>  </a:t>
          </a:r>
        </a:p>
      </dsp:txBody>
      <dsp:txXfrm>
        <a:off x="0" y="0"/>
        <a:ext cx="7043758" cy="1142463"/>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FF381B-DDA5-4F60-A802-4261F36B81EE}">
      <dsp:nvSpPr>
        <dsp:cNvPr id="0" name=""/>
        <dsp:cNvSpPr/>
      </dsp:nvSpPr>
      <dsp:spPr>
        <a:xfrm>
          <a:off x="47487" y="892699"/>
          <a:ext cx="2870433" cy="2870433"/>
        </a:xfrm>
        <a:prstGeom prst="ellipse">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0">
            <a:lnSpc>
              <a:spcPct val="90000"/>
            </a:lnSpc>
            <a:spcBef>
              <a:spcPct val="0"/>
            </a:spcBef>
            <a:spcAft>
              <a:spcPct val="35000"/>
            </a:spcAft>
          </a:pPr>
          <a:r>
            <a:rPr lang="es-ES" sz="2100" kern="1200" dirty="0" smtClean="0"/>
            <a:t>Francés o administrativo</a:t>
          </a:r>
        </a:p>
        <a:p>
          <a:pPr lvl="0" algn="ctr" defTabSz="933450" rtl="0">
            <a:lnSpc>
              <a:spcPct val="90000"/>
            </a:lnSpc>
            <a:spcBef>
              <a:spcPct val="0"/>
            </a:spcBef>
            <a:spcAft>
              <a:spcPct val="35000"/>
            </a:spcAft>
          </a:pPr>
          <a:r>
            <a:rPr lang="es-ES" sz="2100" kern="1200" dirty="0" smtClean="0"/>
            <a:t>(Consejo de Estado como estructura del poder ejecutivo)</a:t>
          </a:r>
          <a:endParaRPr lang="es-ES" sz="2100" kern="1200" dirty="0"/>
        </a:p>
      </dsp:txBody>
      <dsp:txXfrm>
        <a:off x="47487" y="892699"/>
        <a:ext cx="2870433" cy="2870433"/>
      </dsp:txXfrm>
    </dsp:sp>
    <dsp:sp modelId="{F506122E-5B4D-45B4-AC91-2543E1D6B815}">
      <dsp:nvSpPr>
        <dsp:cNvPr id="0" name=""/>
        <dsp:cNvSpPr/>
      </dsp:nvSpPr>
      <dsp:spPr>
        <a:xfrm rot="21544535">
          <a:off x="2658883" y="450011"/>
          <a:ext cx="1782286" cy="968771"/>
        </a:xfrm>
        <a:prstGeom prst="rightArrow">
          <a:avLst>
            <a:gd name="adj1" fmla="val 60000"/>
            <a:gd name="adj2" fmla="val 50000"/>
          </a:avLst>
        </a:prstGeom>
        <a:solidFill>
          <a:schemeClr val="accent4">
            <a:hueOff val="0"/>
            <a:satOff val="0"/>
            <a:lumOff val="0"/>
            <a:alphaOff val="0"/>
          </a:schemeClr>
        </a:soli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ES" sz="1700" kern="1200"/>
        </a:p>
      </dsp:txBody>
      <dsp:txXfrm rot="21544535">
        <a:off x="2658883" y="450011"/>
        <a:ext cx="1782286" cy="968771"/>
      </dsp:txXfrm>
    </dsp:sp>
    <dsp:sp modelId="{57A6A375-93F9-41B8-9AE9-F271CF463CE7}">
      <dsp:nvSpPr>
        <dsp:cNvPr id="0" name=""/>
        <dsp:cNvSpPr/>
      </dsp:nvSpPr>
      <dsp:spPr>
        <a:xfrm>
          <a:off x="4315138" y="827764"/>
          <a:ext cx="2870433" cy="2870433"/>
        </a:xfrm>
        <a:prstGeom prst="ellipse">
          <a:avLst/>
        </a:prstGeom>
        <a:solidFill>
          <a:schemeClr val="accent4">
            <a:hueOff val="-4464770"/>
            <a:satOff val="26899"/>
            <a:lumOff val="2156"/>
            <a:alphaOff val="0"/>
          </a:schemeClr>
        </a:soli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0">
            <a:lnSpc>
              <a:spcPct val="90000"/>
            </a:lnSpc>
            <a:spcBef>
              <a:spcPct val="0"/>
            </a:spcBef>
            <a:spcAft>
              <a:spcPct val="35000"/>
            </a:spcAft>
          </a:pPr>
          <a:r>
            <a:rPr lang="es-ES" sz="2100" kern="1200" dirty="0" smtClean="0"/>
            <a:t>Angloamericano o judicial</a:t>
          </a:r>
        </a:p>
        <a:p>
          <a:pPr lvl="0" algn="ctr" defTabSz="933450" rtl="0">
            <a:lnSpc>
              <a:spcPct val="90000"/>
            </a:lnSpc>
            <a:spcBef>
              <a:spcPct val="0"/>
            </a:spcBef>
            <a:spcAft>
              <a:spcPct val="35000"/>
            </a:spcAft>
          </a:pPr>
          <a:r>
            <a:rPr lang="es-ES" sz="2100" kern="1200" dirty="0" smtClean="0"/>
            <a:t>(órgano judicial especializado como parte del poder judicial)</a:t>
          </a:r>
          <a:endParaRPr lang="es-ES" sz="2100" kern="1200" dirty="0"/>
        </a:p>
      </dsp:txBody>
      <dsp:txXfrm>
        <a:off x="4315138" y="827764"/>
        <a:ext cx="2870433" cy="2870433"/>
      </dsp:txXfrm>
    </dsp:sp>
    <dsp:sp modelId="{8E93256E-1E4D-46A0-B270-8FE716FD68F3}">
      <dsp:nvSpPr>
        <dsp:cNvPr id="0" name=""/>
        <dsp:cNvSpPr/>
      </dsp:nvSpPr>
      <dsp:spPr>
        <a:xfrm rot="10751577">
          <a:off x="2822200" y="3157523"/>
          <a:ext cx="1738119" cy="968771"/>
        </a:xfrm>
        <a:prstGeom prst="rightArrow">
          <a:avLst>
            <a:gd name="adj1" fmla="val 60000"/>
            <a:gd name="adj2" fmla="val 50000"/>
          </a:avLst>
        </a:prstGeom>
        <a:solidFill>
          <a:schemeClr val="accent4">
            <a:hueOff val="-4464770"/>
            <a:satOff val="26899"/>
            <a:lumOff val="2156"/>
            <a:alphaOff val="0"/>
          </a:schemeClr>
        </a:solidFill>
        <a:ln>
          <a:noFill/>
        </a:ln>
        <a:effectLst>
          <a:outerShdw blurRad="50800" dist="25400" dir="5400000" rotWithShape="0">
            <a:srgbClr val="000000">
              <a:alpha val="4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ES" sz="1700" kern="1200"/>
        </a:p>
      </dsp:txBody>
      <dsp:txXfrm rot="10751577">
        <a:off x="2822200" y="3157523"/>
        <a:ext cx="1738119" cy="968771"/>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EB400D1-CD68-4DEF-BB64-DA33C735054E}">
      <dsp:nvSpPr>
        <dsp:cNvPr id="0" name=""/>
        <dsp:cNvSpPr/>
      </dsp:nvSpPr>
      <dsp:spPr>
        <a:xfrm>
          <a:off x="0" y="0"/>
          <a:ext cx="7043758" cy="1142463"/>
        </a:xfrm>
        <a:prstGeom prst="roundRect">
          <a:avLst/>
        </a:prstGeom>
        <a:solidFill>
          <a:schemeClr val="accent3">
            <a:shade val="50000"/>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kern="1200" dirty="0" smtClean="0"/>
            <a:t>Sistemas de lo Contencioso Administrativo</a:t>
          </a:r>
        </a:p>
        <a:p>
          <a:pPr lvl="0" algn="ctr" defTabSz="889000" rtl="0">
            <a:lnSpc>
              <a:spcPct val="90000"/>
            </a:lnSpc>
            <a:spcBef>
              <a:spcPct val="0"/>
            </a:spcBef>
            <a:spcAft>
              <a:spcPct val="35000"/>
            </a:spcAft>
          </a:pPr>
          <a:r>
            <a:rPr lang="es-ES" sz="2000" kern="1200" dirty="0" smtClean="0"/>
            <a:t> según la finalidad del órgano</a:t>
          </a:r>
        </a:p>
        <a:p>
          <a:pPr lvl="0" algn="ctr" defTabSz="889000" rtl="0">
            <a:lnSpc>
              <a:spcPct val="90000"/>
            </a:lnSpc>
            <a:spcBef>
              <a:spcPct val="0"/>
            </a:spcBef>
            <a:spcAft>
              <a:spcPct val="35000"/>
            </a:spcAft>
          </a:pPr>
          <a:r>
            <a:rPr lang="es-ES" sz="1600" kern="1200" dirty="0" smtClean="0"/>
            <a:t>  </a:t>
          </a:r>
        </a:p>
      </dsp:txBody>
      <dsp:txXfrm>
        <a:off x="0" y="0"/>
        <a:ext cx="7043758" cy="114246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8.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8645D4-A82C-4EDE-B46B-3E6A72A7DAD7}" type="datetimeFigureOut">
              <a:rPr lang="es-MX" smtClean="0"/>
              <a:pPr/>
              <a:t>31/08/2015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BD87A9-9755-449E-8DDD-50CD5F00861E}" type="slidenum">
              <a:rPr lang="es-MX" smtClean="0"/>
              <a:pPr/>
              <a:t>‹Nº›</a:t>
            </a:fld>
            <a:endParaRPr lang="es-MX"/>
          </a:p>
        </p:txBody>
      </p:sp>
    </p:spTree>
    <p:extLst>
      <p:ext uri="{BB962C8B-B14F-4D97-AF65-F5344CB8AC3E}">
        <p14:creationId xmlns:p14="http://schemas.microsoft.com/office/powerpoint/2010/main" xmlns="" val="1759413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a:t>
            </a:fld>
            <a:endParaRPr lang="es-MX"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5</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10</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36867"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41987"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1"/>
          <p:cNvSpPr>
            <a:spLocks noGrp="1" noRot="1" noChangeAspect="1" noChangeArrowheads="1" noTextEdit="1"/>
          </p:cNvSpPr>
          <p:nvPr>
            <p:ph type="sldImg"/>
          </p:nvPr>
        </p:nvSpPr>
        <p:spPr>
          <a:xfrm>
            <a:off x="1373188" y="763588"/>
            <a:ext cx="5026025" cy="3770312"/>
          </a:xfrm>
          <a:solidFill>
            <a:srgbClr val="FFFFFF"/>
          </a:solidFill>
          <a:ln>
            <a:solidFill>
              <a:srgbClr val="000000"/>
            </a:solidFill>
            <a:miter lim="800000"/>
          </a:ln>
        </p:spPr>
      </p:sp>
      <p:sp>
        <p:nvSpPr>
          <p:cNvPr id="41987" name="Rectangle 2"/>
          <p:cNvSpPr>
            <a:spLocks noGrp="1" noChangeArrowheads="1"/>
          </p:cNvSpPr>
          <p:nvPr>
            <p:ph type="body" idx="1"/>
          </p:nvPr>
        </p:nvSpPr>
        <p:spPr>
          <a:xfrm>
            <a:off x="777875" y="4776788"/>
            <a:ext cx="6218238" cy="4525962"/>
          </a:xfrm>
          <a:noFill/>
          <a:ln/>
        </p:spPr>
        <p:txBody>
          <a:bodyPr wrap="none" anchor="ctr"/>
          <a:lstStyle/>
          <a:p>
            <a:endParaRPr lang="es-MX"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35</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500166" y="2130425"/>
            <a:ext cx="6958034" cy="1470025"/>
          </a:xfrm>
        </p:spPr>
        <p:txBody>
          <a:bodyPr/>
          <a:lstStyle/>
          <a:p>
            <a:r>
              <a:rPr lang="es-ES" dirty="0" smtClean="0"/>
              <a:t>Haga clic para modificar el estilo de título del patrón</a:t>
            </a:r>
            <a:endParaRPr lang="es-MX" dirty="0"/>
          </a:p>
        </p:txBody>
      </p:sp>
      <p:sp>
        <p:nvSpPr>
          <p:cNvPr id="3" name="2 Subtítulo"/>
          <p:cNvSpPr>
            <a:spLocks noGrp="1"/>
          </p:cNvSpPr>
          <p:nvPr>
            <p:ph type="subTitle" idx="1"/>
          </p:nvPr>
        </p:nvSpPr>
        <p:spPr>
          <a:xfrm>
            <a:off x="1500166" y="3886200"/>
            <a:ext cx="62722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31/08/2015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31/08/2015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31/08/2015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MX"/>
          </a:p>
        </p:txBody>
      </p:sp>
      <p:sp>
        <p:nvSpPr>
          <p:cNvPr id="3" name="2 Marcador de SmartArt"/>
          <p:cNvSpPr>
            <a:spLocks noGrp="1"/>
          </p:cNvSpPr>
          <p:nvPr>
            <p:ph type="dgm" idx="1"/>
          </p:nvPr>
        </p:nvSpPr>
        <p:spPr>
          <a:xfrm>
            <a:off x="457200" y="1600200"/>
            <a:ext cx="8229600" cy="4525963"/>
          </a:xfrm>
        </p:spPr>
        <p:txBody>
          <a:bodyPr/>
          <a:lstStyle/>
          <a:p>
            <a:pPr lvl="0"/>
            <a:endParaRPr lang="es-MX"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DA7F10F9-68D5-4C73-8BAF-44030573DAF1}"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a:xfrm>
            <a:off x="1500166" y="274638"/>
            <a:ext cx="7186634" cy="1143000"/>
          </a:xfrm>
        </p:spPr>
        <p:txBody>
          <a:bodyPr>
            <a:noAutofit/>
          </a:bodyPr>
          <a:lstStyle>
            <a:lvl1pPr>
              <a:defRPr sz="4000" b="1" i="0" baseline="0"/>
            </a:lvl1pPr>
          </a:lstStyle>
          <a:p>
            <a:r>
              <a:rPr lang="es-ES" dirty="0" smtClean="0"/>
              <a:t>HAGA CLIC PARA MODIFICAR EL ESTILO DE TÍTULO DEL PATRÓN</a:t>
            </a:r>
            <a:endParaRPr lang="es-MX" dirty="0"/>
          </a:p>
        </p:txBody>
      </p:sp>
      <p:sp>
        <p:nvSpPr>
          <p:cNvPr id="3" name="2 Marcador de contenido"/>
          <p:cNvSpPr>
            <a:spLocks noGrp="1"/>
          </p:cNvSpPr>
          <p:nvPr>
            <p:ph idx="1"/>
          </p:nvPr>
        </p:nvSpPr>
        <p:spPr>
          <a:xfrm>
            <a:off x="1500166" y="1600200"/>
            <a:ext cx="7186634" cy="4525963"/>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10"/>
          </p:nvPr>
        </p:nvSpPr>
        <p:spPr/>
        <p:txBody>
          <a:bodyPr/>
          <a:lstStyle/>
          <a:p>
            <a:fld id="{CB94A149-1EDC-4EC6-ACA1-CC5C2F264B2B}" type="datetimeFigureOut">
              <a:rPr lang="es-MX" smtClean="0"/>
              <a:pPr/>
              <a:t>31/08/2015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2" cstate="print"/>
            <a:stretch>
              <a:fillRect/>
            </a:stretch>
          </p:blipFill>
          <p:spPr>
            <a:xfrm>
              <a:off x="0" y="2428868"/>
              <a:ext cx="1570065" cy="1428760"/>
            </a:xfrm>
            <a:prstGeom prst="rect">
              <a:avLst/>
            </a:prstGeom>
            <a:ln>
              <a:noFill/>
            </a:ln>
            <a:effectLst>
              <a:softEdge rad="112500"/>
            </a:effectLst>
          </p:spPr>
        </p:pic>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500165" y="4406900"/>
            <a:ext cx="6994547"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1500165" y="2906713"/>
            <a:ext cx="6994547"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dirty="0" smtClean="0"/>
              <a:t>Haga clic para modificar el estilo de texto del patrón</a:t>
            </a:r>
          </a:p>
        </p:txBody>
      </p:sp>
      <p:sp>
        <p:nvSpPr>
          <p:cNvPr id="4" name="3 Marcador de fecha"/>
          <p:cNvSpPr>
            <a:spLocks noGrp="1"/>
          </p:cNvSpPr>
          <p:nvPr>
            <p:ph type="dt" sz="half" idx="10"/>
          </p:nvPr>
        </p:nvSpPr>
        <p:spPr/>
        <p:txBody>
          <a:bodyPr/>
          <a:lstStyle/>
          <a:p>
            <a:fld id="{CB94A149-1EDC-4EC6-ACA1-CC5C2F264B2B}" type="datetimeFigureOut">
              <a:rPr lang="es-MX" smtClean="0"/>
              <a:pPr/>
              <a:t>31/08/2015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B94A149-1EDC-4EC6-ACA1-CC5C2F264B2B}" type="datetimeFigureOut">
              <a:rPr lang="es-MX" smtClean="0"/>
              <a:pPr/>
              <a:t>31/08/2015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B94A149-1EDC-4EC6-ACA1-CC5C2F264B2B}" type="datetimeFigureOut">
              <a:rPr lang="es-MX" smtClean="0"/>
              <a:pPr/>
              <a:t>31/08/2015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fecha"/>
          <p:cNvSpPr>
            <a:spLocks noGrp="1"/>
          </p:cNvSpPr>
          <p:nvPr>
            <p:ph type="dt" sz="half" idx="10"/>
          </p:nvPr>
        </p:nvSpPr>
        <p:spPr/>
        <p:txBody>
          <a:bodyPr/>
          <a:lstStyle/>
          <a:p>
            <a:fld id="{CB94A149-1EDC-4EC6-ACA1-CC5C2F264B2B}" type="datetimeFigureOut">
              <a:rPr lang="es-MX" smtClean="0"/>
              <a:pPr/>
              <a:t>31/08/2015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B94A149-1EDC-4EC6-ACA1-CC5C2F264B2B}" type="datetimeFigureOut">
              <a:rPr lang="es-MX" smtClean="0"/>
              <a:pPr/>
              <a:t>31/08/2015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31/08/2015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31/08/2015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1500166" y="274638"/>
            <a:ext cx="7186634"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s-MX" dirty="0"/>
          </a:p>
        </p:txBody>
      </p:sp>
      <p:sp>
        <p:nvSpPr>
          <p:cNvPr id="3" name="2 Marcador de texto"/>
          <p:cNvSpPr>
            <a:spLocks noGrp="1"/>
          </p:cNvSpPr>
          <p:nvPr>
            <p:ph type="body" idx="1"/>
          </p:nvPr>
        </p:nvSpPr>
        <p:spPr>
          <a:xfrm>
            <a:off x="1500166" y="1600200"/>
            <a:ext cx="7186634" cy="4525963"/>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C725C4-A798-441E-A95A-0E93E1D36310}" type="datetimeFigureOut">
              <a:rPr lang="es-MX" smtClean="0"/>
              <a:pPr/>
              <a:t>31/08/2015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143958-EC73-4675-A52C-186BDF9C62AC}"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14" cstate="print"/>
            <a:stretch>
              <a:fillRect/>
            </a:stretch>
          </p:blipFill>
          <p:spPr>
            <a:xfrm>
              <a:off x="0" y="2428868"/>
              <a:ext cx="1570065" cy="1428760"/>
            </a:xfrm>
            <a:prstGeom prst="rect">
              <a:avLst/>
            </a:prstGeom>
            <a:ln>
              <a:noFill/>
            </a:ln>
            <a:effectLst>
              <a:softEdge rad="112500"/>
            </a:effectLst>
          </p:spPr>
        </p:pic>
      </p:grpSp>
      <p:sp>
        <p:nvSpPr>
          <p:cNvPr id="10" name="9 Botón de acción: Inicio">
            <a:hlinkClick r:id="" action="ppaction://noaction" highlightClick="1"/>
          </p:cNvPr>
          <p:cNvSpPr/>
          <p:nvPr userDrawn="1"/>
        </p:nvSpPr>
        <p:spPr>
          <a:xfrm>
            <a:off x="8643966" y="6429396"/>
            <a:ext cx="285752" cy="285752"/>
          </a:xfrm>
          <a:prstGeom prst="actionButtonHome">
            <a:avLst/>
          </a:prstGeom>
          <a:noFill/>
          <a:ln>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Lst>
  <p:txStyles>
    <p:titleStyle>
      <a:lvl1pPr algn="ctr" defTabSz="914400" rtl="0" eaLnBrk="1" latinLnBrk="0" hangingPunct="1">
        <a:spcBef>
          <a:spcPct val="0"/>
        </a:spcBef>
        <a:buNone/>
        <a:defRPr sz="3800" b="1" i="0" kern="1200" baseline="0">
          <a:solidFill>
            <a:schemeClr val="tx1"/>
          </a:solidFill>
          <a:latin typeface="Constant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Data" Target="../diagrams/data3.xml"/><Relationship Id="rId7" Type="http://schemas.openxmlformats.org/officeDocument/2006/relationships/diagramData" Target="../diagrams/data4.xml"/><Relationship Id="rId12" Type="http://schemas.microsoft.com/office/2007/relationships/diagramDrawing" Target="../diagrams/drawing4.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microsoft.com/office/2007/relationships/diagramDrawing" Target="../diagrams/drawing3.xml"/><Relationship Id="rId5" Type="http://schemas.openxmlformats.org/officeDocument/2006/relationships/diagramQuickStyle" Target="../diagrams/quickStyle3.xml"/><Relationship Id="rId10" Type="http://schemas.openxmlformats.org/officeDocument/2006/relationships/diagramColors" Target="../diagrams/colors4.xml"/><Relationship Id="rId4" Type="http://schemas.openxmlformats.org/officeDocument/2006/relationships/diagramLayout" Target="../diagrams/layout3.xml"/><Relationship Id="rId9"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8" Type="http://schemas.openxmlformats.org/officeDocument/2006/relationships/diagramQuickStyle" Target="../diagrams/quickStyle6.xml"/><Relationship Id="rId3" Type="http://schemas.openxmlformats.org/officeDocument/2006/relationships/diagramLayout" Target="../diagrams/layout5.xml"/><Relationship Id="rId7" Type="http://schemas.openxmlformats.org/officeDocument/2006/relationships/diagramLayout" Target="../diagrams/layout6.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openxmlformats.org/officeDocument/2006/relationships/diagramData" Target="../diagrams/data6.xml"/><Relationship Id="rId11" Type="http://schemas.microsoft.com/office/2007/relationships/diagramDrawing" Target="../diagrams/drawing6.xml"/><Relationship Id="rId5" Type="http://schemas.openxmlformats.org/officeDocument/2006/relationships/diagramColors" Target="../diagrams/colors5.xml"/><Relationship Id="rId10" Type="http://schemas.microsoft.com/office/2007/relationships/diagramDrawing" Target="../diagrams/drawing5.xml"/><Relationship Id="rId4" Type="http://schemas.openxmlformats.org/officeDocument/2006/relationships/diagramQuickStyle" Target="../diagrams/quickStyle5.xml"/><Relationship Id="rId9" Type="http://schemas.openxmlformats.org/officeDocument/2006/relationships/diagramColors" Target="../diagrams/colors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diagramQuickStyle" Target="../diagrams/quickStyle8.xml"/><Relationship Id="rId3" Type="http://schemas.openxmlformats.org/officeDocument/2006/relationships/diagramLayout" Target="../diagrams/layout7.xml"/><Relationship Id="rId7" Type="http://schemas.openxmlformats.org/officeDocument/2006/relationships/diagramLayout" Target="../diagrams/layout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openxmlformats.org/officeDocument/2006/relationships/diagramData" Target="../diagrams/data8.xml"/><Relationship Id="rId11" Type="http://schemas.microsoft.com/office/2007/relationships/diagramDrawing" Target="../diagrams/drawing8.xml"/><Relationship Id="rId5" Type="http://schemas.openxmlformats.org/officeDocument/2006/relationships/diagramColors" Target="../diagrams/colors7.xml"/><Relationship Id="rId10" Type="http://schemas.microsoft.com/office/2007/relationships/diagramDrawing" Target="../diagrams/drawing7.xml"/><Relationship Id="rId4" Type="http://schemas.openxmlformats.org/officeDocument/2006/relationships/diagramQuickStyle" Target="../diagrams/quickStyle7.xml"/><Relationship Id="rId9" Type="http://schemas.openxmlformats.org/officeDocument/2006/relationships/diagramColors" Target="../diagrams/colors8.xml"/></Relationships>
</file>

<file path=ppt/slides/_rels/slide14.xml.rels><?xml version="1.0" encoding="UTF-8" standalone="yes"?>
<Relationships xmlns="http://schemas.openxmlformats.org/package/2006/relationships"><Relationship Id="rId8" Type="http://schemas.openxmlformats.org/officeDocument/2006/relationships/diagramQuickStyle" Target="../diagrams/quickStyle10.xml"/><Relationship Id="rId3" Type="http://schemas.openxmlformats.org/officeDocument/2006/relationships/diagramLayout" Target="../diagrams/layout9.xml"/><Relationship Id="rId7" Type="http://schemas.openxmlformats.org/officeDocument/2006/relationships/diagramLayout" Target="../diagrams/layout10.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openxmlformats.org/officeDocument/2006/relationships/diagramData" Target="../diagrams/data10.xml"/><Relationship Id="rId11" Type="http://schemas.microsoft.com/office/2007/relationships/diagramDrawing" Target="../diagrams/drawing10.xml"/><Relationship Id="rId5" Type="http://schemas.openxmlformats.org/officeDocument/2006/relationships/diagramColors" Target="../diagrams/colors9.xml"/><Relationship Id="rId10" Type="http://schemas.microsoft.com/office/2007/relationships/diagramDrawing" Target="../diagrams/drawing9.xml"/><Relationship Id="rId4" Type="http://schemas.openxmlformats.org/officeDocument/2006/relationships/diagramQuickStyle" Target="../diagrams/quickStyle9.xml"/><Relationship Id="rId9" Type="http://schemas.openxmlformats.org/officeDocument/2006/relationships/diagramColors" Target="../diagrams/colors1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7.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7.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microsoft.com/office/2007/relationships/diagramDrawing" Target="../diagrams/drawing20.xml"/><Relationship Id="rId3" Type="http://schemas.openxmlformats.org/officeDocument/2006/relationships/diagramData" Target="../diagrams/data20.xml"/><Relationship Id="rId7"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28.xml.rels><?xml version="1.0" encoding="UTF-8" standalone="yes"?>
<Relationships xmlns="http://schemas.openxmlformats.org/package/2006/relationships"><Relationship Id="rId8" Type="http://schemas.microsoft.com/office/2007/relationships/diagramDrawing" Target="../diagrams/drawing21.xml"/><Relationship Id="rId3" Type="http://schemas.openxmlformats.org/officeDocument/2006/relationships/diagramData" Target="../diagrams/data21.xml"/><Relationship Id="rId7"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7.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7.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7.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7.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7.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12 Título"/>
          <p:cNvSpPr>
            <a:spLocks noGrp="1"/>
          </p:cNvSpPr>
          <p:nvPr>
            <p:ph type="ctrTitle"/>
          </p:nvPr>
        </p:nvSpPr>
        <p:spPr>
          <a:xfrm>
            <a:off x="1475656" y="2492896"/>
            <a:ext cx="7668344" cy="2304256"/>
          </a:xfrm>
          <a:effectLst>
            <a:innerShdw blurRad="114300">
              <a:prstClr val="black"/>
            </a:innerShdw>
            <a:reflection blurRad="6350" stA="50000" endA="300" endPos="38500" dist="508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a:lstStyle/>
          <a:p>
            <a:r>
              <a:rPr lang="es-ES" sz="3200" b="1" i="1" dirty="0" smtClean="0"/>
              <a:t>Proceso Administrativo</a:t>
            </a:r>
            <a:endParaRPr lang="es-MX" sz="3200" b="1" i="1" dirty="0"/>
          </a:p>
        </p:txBody>
      </p:sp>
      <p:sp>
        <p:nvSpPr>
          <p:cNvPr id="14" name="13 Subtítulo"/>
          <p:cNvSpPr>
            <a:spLocks noGrp="1"/>
          </p:cNvSpPr>
          <p:nvPr>
            <p:ph type="subTitle" idx="1"/>
          </p:nvPr>
        </p:nvSpPr>
        <p:spPr>
          <a:xfrm>
            <a:off x="3028952" y="6072206"/>
            <a:ext cx="6115048" cy="428628"/>
          </a:xfrm>
        </p:spPr>
        <p:txBody>
          <a:bodyPr>
            <a:normAutofit fontScale="77500" lnSpcReduction="20000"/>
          </a:bodyPr>
          <a:lstStyle/>
          <a:p>
            <a:r>
              <a:rPr lang="es-MX" b="1" dirty="0" smtClean="0"/>
              <a:t>M. En D. Emilia Durán </a:t>
            </a:r>
            <a:r>
              <a:rPr lang="es-MX" b="1" dirty="0" smtClean="0"/>
              <a:t>Ramírez 2015</a:t>
            </a:r>
            <a:endParaRPr lang="es-MX" b="1" dirty="0"/>
          </a:p>
        </p:txBody>
      </p:sp>
      <p:sp>
        <p:nvSpPr>
          <p:cNvPr id="17" name="16 CuadroTexto"/>
          <p:cNvSpPr txBox="1"/>
          <p:nvPr/>
        </p:nvSpPr>
        <p:spPr>
          <a:xfrm>
            <a:off x="1763688" y="332656"/>
            <a:ext cx="6715172" cy="1754326"/>
          </a:xfrm>
          <a:prstGeom prst="rect">
            <a:avLst/>
          </a:prstGeom>
          <a:noFill/>
        </p:spPr>
        <p:txBody>
          <a:bodyPr wrap="square" rtlCol="0">
            <a:spAutoFit/>
          </a:bodyPr>
          <a:lstStyle/>
          <a:p>
            <a:pPr algn="ctr"/>
            <a:r>
              <a:rPr lang="es-MX" b="1" i="1" dirty="0" smtClean="0"/>
              <a:t>UNIVERSIDAD AUTÓNOMA DEL ESTADO DE MÉXICO</a:t>
            </a:r>
          </a:p>
          <a:p>
            <a:pPr algn="ctr"/>
            <a:endParaRPr lang="es-MX" b="1" i="1" dirty="0" smtClean="0"/>
          </a:p>
          <a:p>
            <a:pPr algn="ctr"/>
            <a:r>
              <a:rPr lang="es-MX" b="1" i="1" dirty="0" smtClean="0"/>
              <a:t>Centro Universitario </a:t>
            </a:r>
          </a:p>
          <a:p>
            <a:pPr algn="ctr"/>
            <a:r>
              <a:rPr lang="es-MX" b="1" i="1" dirty="0" smtClean="0"/>
              <a:t>Uaem Texcoco  </a:t>
            </a:r>
          </a:p>
          <a:p>
            <a:pPr algn="ctr"/>
            <a:endParaRPr lang="es-ES" b="1" i="1" dirty="0" smtClean="0"/>
          </a:p>
          <a:p>
            <a:pPr algn="ctr"/>
            <a:r>
              <a:rPr lang="es-ES" b="1" i="1" dirty="0" smtClean="0"/>
              <a:t>Licenciatura en Derecho</a:t>
            </a:r>
            <a:endParaRPr lang="es-MX" b="1" i="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249438"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1643042" y="1600200"/>
          <a:ext cx="7500958" cy="49971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4294967295"/>
          </p:nvPr>
        </p:nvGraphicFramePr>
        <p:xfrm>
          <a:off x="1691681" y="1600200"/>
          <a:ext cx="7452320" cy="492514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85720" y="1071546"/>
            <a:ext cx="8001056" cy="1938992"/>
          </a:xfrm>
          <a:prstGeom prst="rect">
            <a:avLst/>
          </a:prstGeom>
        </p:spPr>
        <p:txBody>
          <a:bodyPr wrap="square">
            <a:spAutoFit/>
          </a:bodyPr>
          <a:lstStyle/>
          <a:p>
            <a:pPr lvl="0"/>
            <a:endParaRPr lang="es-MX" b="1" dirty="0" smtClean="0"/>
          </a:p>
          <a:p>
            <a:pPr lvl="0"/>
            <a:endParaRPr lang="es-MX" b="1" dirty="0"/>
          </a:p>
          <a:p>
            <a:pPr lvl="0"/>
            <a:endParaRPr lang="es-MX" b="1" dirty="0" smtClean="0"/>
          </a:p>
          <a:p>
            <a:pPr lvl="0"/>
            <a:endParaRPr lang="es-MX" b="1" dirty="0"/>
          </a:p>
          <a:p>
            <a:pPr lvl="0"/>
            <a:endParaRPr lang="es-MX" b="1" dirty="0" smtClean="0"/>
          </a:p>
        </p:txBody>
      </p:sp>
      <p:sp>
        <p:nvSpPr>
          <p:cNvPr id="3" name="2 Rectángulo"/>
          <p:cNvSpPr/>
          <p:nvPr/>
        </p:nvSpPr>
        <p:spPr>
          <a:xfrm>
            <a:off x="571472" y="489734"/>
            <a:ext cx="7858180" cy="3416320"/>
          </a:xfrm>
          <a:prstGeom prst="rect">
            <a:avLst/>
          </a:prstGeom>
        </p:spPr>
        <p:txBody>
          <a:bodyPr wrap="square">
            <a:spAutoFit/>
          </a:bodyPr>
          <a:lstStyle/>
          <a:p>
            <a:pPr>
              <a:buNone/>
            </a:pPr>
            <a:endParaRPr lang="es-ES" dirty="0" smtClean="0"/>
          </a:p>
          <a:p>
            <a:pPr>
              <a:buNone/>
            </a:pPr>
            <a:endParaRPr lang="es-ES" dirty="0" smtClean="0"/>
          </a:p>
          <a:p>
            <a:pPr>
              <a:buNone/>
            </a:pPr>
            <a:endParaRPr lang="es-ES" dirty="0" smtClean="0"/>
          </a:p>
          <a:p>
            <a:pPr>
              <a:buNone/>
            </a:pPr>
            <a:endParaRPr lang="es-ES" dirty="0" smtClean="0"/>
          </a:p>
          <a:p>
            <a:pPr>
              <a:buNone/>
            </a:pPr>
            <a:endParaRPr lang="es-ES" dirty="0" smtClean="0"/>
          </a:p>
          <a:p>
            <a:pPr>
              <a:buNone/>
            </a:pPr>
            <a:endParaRPr lang="es-ES" dirty="0" smtClean="0"/>
          </a:p>
          <a:p>
            <a:pPr>
              <a:buNone/>
            </a:pPr>
            <a:endParaRPr lang="es-ES" dirty="0" smtClean="0"/>
          </a:p>
          <a:p>
            <a:pPr>
              <a:buNone/>
            </a:pPr>
            <a:endParaRPr lang="es-ES" dirty="0" smtClean="0"/>
          </a:p>
          <a:p>
            <a:pPr>
              <a:buNone/>
            </a:pPr>
            <a:r>
              <a:rPr lang="es-ES" dirty="0" smtClean="0"/>
              <a:t>                   </a:t>
            </a:r>
          </a:p>
        </p:txBody>
      </p:sp>
      <p:sp>
        <p:nvSpPr>
          <p:cNvPr id="7" name="6 Marcador de contenido"/>
          <p:cNvSpPr>
            <a:spLocks noGrp="1"/>
          </p:cNvSpPr>
          <p:nvPr>
            <p:ph idx="1"/>
          </p:nvPr>
        </p:nvSpPr>
        <p:spPr>
          <a:xfrm>
            <a:off x="1500166" y="571480"/>
            <a:ext cx="6829444" cy="5857916"/>
          </a:xfrm>
        </p:spPr>
        <p:txBody>
          <a:bodyPr/>
          <a:lstStyle/>
          <a:p>
            <a:pPr algn="ctr">
              <a:buNone/>
            </a:pPr>
            <a:r>
              <a:rPr lang="es-MX" sz="2400" b="1" dirty="0" smtClean="0"/>
              <a:t>EVOLUCIÓN DEL PROCESO ADMINISTRATIVO </a:t>
            </a:r>
            <a:br>
              <a:rPr lang="es-MX" sz="2400" b="1" dirty="0" smtClean="0"/>
            </a:br>
            <a:endParaRPr lang="es-MX" sz="2400" b="1" dirty="0" smtClean="0"/>
          </a:p>
        </p:txBody>
      </p:sp>
      <p:sp>
        <p:nvSpPr>
          <p:cNvPr id="6" name="5 Placa"/>
          <p:cNvSpPr/>
          <p:nvPr/>
        </p:nvSpPr>
        <p:spPr>
          <a:xfrm>
            <a:off x="1835696" y="1412776"/>
            <a:ext cx="6840759" cy="5040560"/>
          </a:xfrm>
          <a:prstGeom prst="plaqu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s-ES" sz="2000" i="1" dirty="0" smtClean="0"/>
              <a:t>La exigencia de una justicia administrativa se comprende históricamente como protesta contra los métodos administrativos del Estado de policía absoluto. La introducción de esta institución ha significado, queriendo o sin querer, un voto de desconfianza para la administración y un voto de confianza para la justicia. La justicia administrativa era uno de los tres imperativos que el liberalismo aportaba a la política administrativa-los otros dos eran la legalidad de la administración y la autoadministración- que hoy se han convertido en un bien común del moderno derecho administrativo.</a:t>
            </a:r>
            <a:endParaRPr lang="es-MX" sz="2000" dirty="0"/>
          </a:p>
        </p:txBody>
      </p:sp>
    </p:spTree>
  </p:cSld>
  <p:clrMapOvr>
    <a:masterClrMapping/>
  </p:clrMapOvr>
  <p:transition>
    <p:wheel spokes="3"/>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00188" y="1600200"/>
          <a:ext cx="7186612"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nvPr>
        </p:nvGraphicFramePr>
        <p:xfrm>
          <a:off x="1500188" y="1600200"/>
          <a:ext cx="7186612" cy="452596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2143108" y="357166"/>
          <a:ext cx="6543692" cy="57689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2143108" y="357166"/>
          <a:ext cx="6543692" cy="57689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957388" y="274638"/>
            <a:ext cx="7186612" cy="1143000"/>
          </a:xfrm>
        </p:spPr>
        <p:txBody>
          <a:bodyPr/>
          <a:lstStyle/>
          <a:p>
            <a:r>
              <a:rPr lang="es-ES" sz="2400" dirty="0" smtClean="0"/>
              <a:t>Marco Jurídico Aplicable al Proceso Administrativo</a:t>
            </a:r>
            <a:endParaRPr lang="es-MX" sz="2400" dirty="0"/>
          </a:p>
        </p:txBody>
      </p:sp>
      <p:graphicFrame>
        <p:nvGraphicFramePr>
          <p:cNvPr id="3" name="2 Diagrama"/>
          <p:cNvGraphicFramePr/>
          <p:nvPr>
            <p:extLst>
              <p:ext uri="{D42A27DB-BD31-4B8C-83A1-F6EECF244321}">
                <p14:modId xmlns:p14="http://schemas.microsoft.com/office/powerpoint/2010/main" xmlns="" val="2019526723"/>
              </p:ext>
            </p:extLst>
          </p:nvPr>
        </p:nvGraphicFramePr>
        <p:xfrm>
          <a:off x="1979712" y="1353840"/>
          <a:ext cx="7164288" cy="5504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heel spokes="3"/>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2051720" y="0"/>
          <a:ext cx="6900882" cy="62151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928794" y="428604"/>
          <a:ext cx="6786610" cy="5697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400" dirty="0" smtClean="0"/>
              <a:t>Centro Universitario Uaem Texcoco</a:t>
            </a:r>
            <a:br>
              <a:rPr lang="es-ES" sz="2400" dirty="0" smtClean="0"/>
            </a:br>
            <a:r>
              <a:rPr lang="es-ES" sz="2400" dirty="0" smtClean="0"/>
              <a:t/>
            </a:r>
            <a:br>
              <a:rPr lang="es-ES" sz="2400" dirty="0" smtClean="0"/>
            </a:br>
            <a:r>
              <a:rPr lang="es-ES" sz="2400" dirty="0" smtClean="0">
                <a:solidFill>
                  <a:schemeClr val="accent6">
                    <a:lumMod val="75000"/>
                  </a:schemeClr>
                </a:solidFill>
              </a:rPr>
              <a:t>Contenido</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a:bodyPr>
          <a:lstStyle/>
          <a:p>
            <a:pPr lvl="0"/>
            <a:r>
              <a:rPr lang="es-ES" sz="2600" dirty="0" smtClean="0">
                <a:solidFill>
                  <a:srgbClr val="0070C0"/>
                </a:solidFill>
                <a:latin typeface="Book Antiqua" pitchFamily="18" charset="0"/>
                <a:hlinkClick r:id="rId2" action="ppaction://hlinksldjump"/>
              </a:rPr>
              <a:t>Guión de uso</a:t>
            </a:r>
            <a:endParaRPr lang="es-ES" sz="2600" dirty="0" smtClean="0">
              <a:solidFill>
                <a:srgbClr val="0070C0"/>
              </a:solidFill>
              <a:latin typeface="Book Antiqua" pitchFamily="18" charset="0"/>
            </a:endParaRPr>
          </a:p>
          <a:p>
            <a:pPr lvl="0"/>
            <a:endParaRPr lang="es-ES" sz="2600" dirty="0" smtClean="0">
              <a:solidFill>
                <a:srgbClr val="0070C0"/>
              </a:solidFill>
              <a:latin typeface="Book Antiqua" pitchFamily="18" charset="0"/>
              <a:hlinkClick r:id="rId3" action="ppaction://hlinksldjump"/>
            </a:endParaRPr>
          </a:p>
          <a:p>
            <a:pPr lvl="0"/>
            <a:r>
              <a:rPr lang="es-ES" sz="2600" dirty="0" smtClean="0">
                <a:solidFill>
                  <a:srgbClr val="0070C0"/>
                </a:solidFill>
                <a:latin typeface="Book Antiqua" pitchFamily="18" charset="0"/>
                <a:hlinkClick r:id="rId3" action="ppaction://hlinksldjump"/>
              </a:rPr>
              <a:t>Objetivos de la Unidad de Aprendizaje</a:t>
            </a:r>
            <a:endParaRPr lang="es-ES" sz="2600" dirty="0" smtClean="0">
              <a:solidFill>
                <a:srgbClr val="0070C0"/>
              </a:solidFill>
              <a:latin typeface="Book Antiqua" pitchFamily="18" charset="0"/>
            </a:endParaRPr>
          </a:p>
          <a:p>
            <a:pPr lvl="0"/>
            <a:endParaRPr lang="es-ES" sz="2600" dirty="0" smtClean="0">
              <a:solidFill>
                <a:srgbClr val="0070C0"/>
              </a:solidFill>
              <a:latin typeface="Book Antiqua" pitchFamily="18" charset="0"/>
            </a:endParaRPr>
          </a:p>
          <a:p>
            <a:pPr lvl="0"/>
            <a:r>
              <a:rPr lang="es-ES" sz="2600" dirty="0" smtClean="0">
                <a:solidFill>
                  <a:srgbClr val="0070C0"/>
                </a:solidFill>
                <a:latin typeface="Book Antiqua" pitchFamily="18" charset="0"/>
                <a:hlinkClick r:id="rId4" action="ppaction://hlinksldjump"/>
              </a:rPr>
              <a:t>Referencias Bibliográficas</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r>
              <a:rPr lang="es-ES" sz="2800" u="sng" dirty="0" smtClean="0">
                <a:solidFill>
                  <a:srgbClr val="0070C0"/>
                </a:solidFill>
              </a:rPr>
              <a:t>Unidad IV .</a:t>
            </a:r>
            <a:r>
              <a:rPr lang="es-ES_tradnl" sz="2800" dirty="0" smtClean="0"/>
              <a:t>Caracterización del Juicio Contencioso Administrativo Federal </a:t>
            </a:r>
            <a:endParaRPr lang="es-MX" sz="2800" dirty="0" smtClean="0"/>
          </a:p>
          <a:p>
            <a:pPr lvl="0">
              <a:buNone/>
            </a:pPr>
            <a:endParaRPr lang="es-MX" sz="2800" dirty="0" smtClean="0"/>
          </a:p>
          <a:p>
            <a:pPr lvl="0"/>
            <a:endParaRPr lang="es-ES" sz="2600" b="1" dirty="0" smtClean="0">
              <a:latin typeface="Book Antiqua" pitchFamily="18" charset="0"/>
            </a:endParaRPr>
          </a:p>
          <a:p>
            <a:pPr>
              <a:buNone/>
            </a:pPr>
            <a:endParaRPr lang="es-MX"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 xmlns:p14="http://schemas.microsoft.com/office/powerpoint/2010/main" val="4077235890"/>
              </p:ext>
            </p:extLst>
          </p:nvPr>
        </p:nvGraphicFramePr>
        <p:xfrm>
          <a:off x="1619672" y="116632"/>
          <a:ext cx="7080448" cy="6093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957388" y="274638"/>
            <a:ext cx="7186612" cy="1143000"/>
          </a:xfrm>
        </p:spPr>
        <p:txBody>
          <a:bodyPr/>
          <a:lstStyle/>
          <a:p>
            <a:r>
              <a:rPr lang="es-ES" sz="2400" dirty="0" smtClean="0"/>
              <a:t>Etapas del proceso administrativo</a:t>
            </a:r>
            <a:endParaRPr lang="es-MX" sz="2400" dirty="0"/>
          </a:p>
        </p:txBody>
      </p:sp>
      <p:graphicFrame>
        <p:nvGraphicFramePr>
          <p:cNvPr id="3" name="2 Diagrama"/>
          <p:cNvGraphicFramePr/>
          <p:nvPr>
            <p:extLst>
              <p:ext uri="{D42A27DB-BD31-4B8C-83A1-F6EECF244321}">
                <p14:modId xmlns:p14="http://schemas.microsoft.com/office/powerpoint/2010/main" xmlns="" val="2019526723"/>
              </p:ext>
            </p:extLst>
          </p:nvPr>
        </p:nvGraphicFramePr>
        <p:xfrm>
          <a:off x="2555776" y="1353840"/>
          <a:ext cx="5976664" cy="5504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CuadroTexto"/>
          <p:cNvSpPr txBox="1"/>
          <p:nvPr/>
        </p:nvSpPr>
        <p:spPr>
          <a:xfrm>
            <a:off x="2627784" y="3573016"/>
            <a:ext cx="1872208" cy="646331"/>
          </a:xfrm>
          <a:prstGeom prst="rect">
            <a:avLst/>
          </a:prstGeom>
          <a:noFill/>
        </p:spPr>
        <p:txBody>
          <a:bodyPr wrap="square" rtlCol="0">
            <a:spAutoFit/>
          </a:bodyPr>
          <a:lstStyle/>
          <a:p>
            <a:r>
              <a:rPr lang="es-ES" dirty="0" smtClean="0"/>
              <a:t>Proceso </a:t>
            </a:r>
            <a:r>
              <a:rPr lang="es-ES" dirty="0" err="1" smtClean="0"/>
              <a:t>Administartivo</a:t>
            </a:r>
            <a:endParaRPr lang="es-MX" dirty="0"/>
          </a:p>
        </p:txBody>
      </p:sp>
    </p:spTree>
  </p:cSld>
  <p:clrMapOvr>
    <a:masterClrMapping/>
  </p:clrMapOvr>
  <p:transition>
    <p:wheel spokes="3"/>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Instrucción</a:t>
            </a:r>
            <a:endParaRPr lang="es-MX" dirty="0"/>
          </a:p>
        </p:txBody>
      </p:sp>
      <p:sp>
        <p:nvSpPr>
          <p:cNvPr id="4" name="3 Marcador de contenido"/>
          <p:cNvSpPr>
            <a:spLocks noGrp="1"/>
          </p:cNvSpPr>
          <p:nvPr>
            <p:ph idx="1"/>
          </p:nvPr>
        </p:nvSpPr>
        <p:spPr/>
        <p:txBody>
          <a:bodyPr>
            <a:normAutofit lnSpcReduction="10000"/>
          </a:bodyPr>
          <a:lstStyle/>
          <a:p>
            <a:pPr algn="just"/>
            <a:r>
              <a:rPr lang="es-ES" dirty="0" smtClean="0"/>
              <a:t>Es el conjunto de actividades encaminadas a procurar  al juez los elementos de hecho de los que extrae su convicción en orden a los hechos en los que las partes fundamentan sus pretensiones, tiene en el proceso administrativo unas características especiales  y una limitaciones mayores que las que se ofrecen en el proceso civil (</a:t>
            </a:r>
            <a:r>
              <a:rPr lang="es-ES" dirty="0" err="1" smtClean="0"/>
              <a:t>Alessi</a:t>
            </a:r>
            <a:r>
              <a:rPr lang="es-ES" dirty="0" smtClean="0"/>
              <a:t>)</a:t>
            </a:r>
            <a:endParaRPr lang="es-MX"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 name="Rectangle 8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grpSp>
        <p:nvGrpSpPr>
          <p:cNvPr id="2097" name="Group 49"/>
          <p:cNvGrpSpPr>
            <a:grpSpLocks noChangeAspect="1"/>
          </p:cNvGrpSpPr>
          <p:nvPr/>
        </p:nvGrpSpPr>
        <p:grpSpPr bwMode="auto">
          <a:xfrm>
            <a:off x="2123728" y="358775"/>
            <a:ext cx="6026150" cy="6499225"/>
            <a:chOff x="2419" y="1355"/>
            <a:chExt cx="8074" cy="8772"/>
          </a:xfrm>
        </p:grpSpPr>
        <p:sp>
          <p:nvSpPr>
            <p:cNvPr id="2128" name="AutoShape 80"/>
            <p:cNvSpPr>
              <a:spLocks noChangeAspect="1" noChangeArrowheads="1" noTextEdit="1"/>
            </p:cNvSpPr>
            <p:nvPr/>
          </p:nvSpPr>
          <p:spPr bwMode="auto">
            <a:xfrm>
              <a:off x="2419" y="1355"/>
              <a:ext cx="8074" cy="8772"/>
            </a:xfrm>
            <a:prstGeom prst="rect">
              <a:avLst/>
            </a:prstGeom>
            <a:noFill/>
            <a:ln w="9525">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2127" name="Text Box 79"/>
            <p:cNvSpPr txBox="1">
              <a:spLocks noChangeArrowheads="1"/>
            </p:cNvSpPr>
            <p:nvPr/>
          </p:nvSpPr>
          <p:spPr bwMode="auto">
            <a:xfrm>
              <a:off x="4869" y="1517"/>
              <a:ext cx="3064" cy="4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Tribunales colegiados de circuito</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26" name="Text Box 78"/>
            <p:cNvSpPr txBox="1">
              <a:spLocks noChangeArrowheads="1"/>
            </p:cNvSpPr>
            <p:nvPr/>
          </p:nvSpPr>
          <p:spPr bwMode="auto">
            <a:xfrm>
              <a:off x="3256" y="2134"/>
              <a:ext cx="1685" cy="6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Amparo para los contribuyentes</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25" name="Text Box 77"/>
            <p:cNvSpPr txBox="1">
              <a:spLocks noChangeArrowheads="1"/>
            </p:cNvSpPr>
            <p:nvPr/>
          </p:nvSpPr>
          <p:spPr bwMode="auto">
            <a:xfrm>
              <a:off x="8086" y="2129"/>
              <a:ext cx="1685" cy="77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Recurso de revisión para las autoridades</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24" name="Text Box 76"/>
            <p:cNvSpPr txBox="1">
              <a:spLocks noChangeArrowheads="1"/>
            </p:cNvSpPr>
            <p:nvPr/>
          </p:nvSpPr>
          <p:spPr bwMode="auto">
            <a:xfrm>
              <a:off x="5788" y="3132"/>
              <a:ext cx="1072" cy="46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Sentencia</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23" name="Text Box 75"/>
            <p:cNvSpPr txBox="1">
              <a:spLocks noChangeArrowheads="1"/>
            </p:cNvSpPr>
            <p:nvPr/>
          </p:nvSpPr>
          <p:spPr bwMode="auto">
            <a:xfrm>
              <a:off x="7473" y="3132"/>
              <a:ext cx="2451" cy="215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El art. 115, fracc. II inc. a), de la Constitución prevé que la ley establecerá las bases generales de la administración pública municipal y el procedimiento administrativo, incluyendo los medios de impugnación y los órganos para dirimir las controversias entre dicha administración y posparticulares,, con sujeción a los principios de igualdad, publicidad, audiencia y legalidad.</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22" name="Text Box 74"/>
            <p:cNvSpPr txBox="1">
              <a:spLocks noChangeArrowheads="1"/>
            </p:cNvSpPr>
            <p:nvPr/>
          </p:nvSpPr>
          <p:spPr bwMode="auto">
            <a:xfrm>
              <a:off x="3030" y="6033"/>
              <a:ext cx="2299" cy="9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Tribunal</a:t>
              </a:r>
              <a:endParaRPr kumimoji="0" lang="es-E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Contencioso-Administrativo</a:t>
              </a:r>
              <a:endParaRPr kumimoji="0" lang="es-E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del Distrito Federal</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21" name="Text Box 73"/>
            <p:cNvSpPr txBox="1">
              <a:spLocks noChangeArrowheads="1"/>
            </p:cNvSpPr>
            <p:nvPr/>
          </p:nvSpPr>
          <p:spPr bwMode="auto">
            <a:xfrm>
              <a:off x="5553" y="6032"/>
              <a:ext cx="1531" cy="9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Tribunal Federal de Justicia Fiscal y administrativa</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20" name="Text Box 72"/>
            <p:cNvSpPr txBox="1">
              <a:spLocks noChangeArrowheads="1"/>
            </p:cNvSpPr>
            <p:nvPr/>
          </p:nvSpPr>
          <p:spPr bwMode="auto">
            <a:xfrm>
              <a:off x="7473" y="6032"/>
              <a:ext cx="2298" cy="92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Tribunales</a:t>
              </a:r>
              <a:endParaRPr kumimoji="0" lang="es-E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Contencioso-Administrativo</a:t>
              </a:r>
              <a:endParaRPr kumimoji="0" lang="es-E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de los Estados</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19" name="Text Box 71"/>
            <p:cNvSpPr txBox="1">
              <a:spLocks noChangeArrowheads="1"/>
            </p:cNvSpPr>
            <p:nvPr/>
          </p:nvSpPr>
          <p:spPr bwMode="auto">
            <a:xfrm>
              <a:off x="3030" y="7379"/>
              <a:ext cx="2145" cy="92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Art. 122, base quinta.</a:t>
              </a:r>
              <a:r>
                <a:rPr kumimoji="0" lang="es-E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Constitución Política de los Estados Unidos Mexicanos</a:t>
              </a:r>
              <a:endParaRPr kumimoji="0" lang="es-E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18" name="Text Box 70"/>
            <p:cNvSpPr txBox="1">
              <a:spLocks noChangeArrowheads="1"/>
            </p:cNvSpPr>
            <p:nvPr/>
          </p:nvSpPr>
          <p:spPr bwMode="auto">
            <a:xfrm>
              <a:off x="5329" y="7421"/>
              <a:ext cx="1990" cy="92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Art. 73, fracc. XXIX-H</a:t>
              </a:r>
              <a:r>
                <a:rPr kumimoji="0" lang="es-E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Constitución Política de los Estados Unidos Mexicanos</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17" name="Text Box 69"/>
            <p:cNvSpPr txBox="1">
              <a:spLocks noChangeArrowheads="1"/>
            </p:cNvSpPr>
            <p:nvPr/>
          </p:nvSpPr>
          <p:spPr bwMode="auto">
            <a:xfrm>
              <a:off x="7613" y="7421"/>
              <a:ext cx="1839" cy="92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Art. 116, fracción V.</a:t>
              </a:r>
              <a:r>
                <a:rPr kumimoji="0" lang="es-E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Constitución Política de los Estados Unidos Mexicanos</a:t>
              </a:r>
              <a:endParaRPr kumimoji="0" lang="es-E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16" name="Text Box 68"/>
            <p:cNvSpPr txBox="1">
              <a:spLocks noChangeArrowheads="1"/>
            </p:cNvSpPr>
            <p:nvPr/>
          </p:nvSpPr>
          <p:spPr bwMode="auto">
            <a:xfrm>
              <a:off x="3030" y="8674"/>
              <a:ext cx="2145" cy="145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Controversias contencioso-fiscales en materia local, por ejemplo: impuesto predial, boletas por el servicio de agua,  etc.</a:t>
              </a:r>
              <a:endParaRPr kumimoji="0" lang="es-E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15" name="Text Box 67"/>
            <p:cNvSpPr txBox="1">
              <a:spLocks noChangeArrowheads="1"/>
            </p:cNvSpPr>
            <p:nvPr/>
          </p:nvSpPr>
          <p:spPr bwMode="auto">
            <a:xfrm>
              <a:off x="5329" y="8674"/>
              <a:ext cx="1838" cy="145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Controversias contencioso-fiscales en materia federal, por ejemplo: iva, comercio exterior,</a:t>
              </a:r>
              <a:r>
                <a:rPr kumimoji="0" lang="es-E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etc.</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14" name="Text Box 66"/>
            <p:cNvSpPr txBox="1">
              <a:spLocks noChangeArrowheads="1"/>
            </p:cNvSpPr>
            <p:nvPr/>
          </p:nvSpPr>
          <p:spPr bwMode="auto">
            <a:xfrm>
              <a:off x="7471" y="8674"/>
              <a:ext cx="2453" cy="145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Controversias contencioso-fiscales en materia estatal, por ejemplo: impuesto predial, sobre nóminas, servicios de hospedaje,</a:t>
              </a:r>
              <a:r>
                <a:rPr kumimoji="0" lang="es-E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es-E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etc.</a:t>
              </a:r>
              <a:endParaRPr kumimoji="0" lang="es-ES"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2113" name="Line 65"/>
            <p:cNvSpPr>
              <a:spLocks noChangeShapeType="1"/>
            </p:cNvSpPr>
            <p:nvPr/>
          </p:nvSpPr>
          <p:spPr bwMode="auto">
            <a:xfrm>
              <a:off x="3950" y="4911"/>
              <a:ext cx="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12" name="Line 64"/>
            <p:cNvSpPr>
              <a:spLocks noChangeShapeType="1"/>
            </p:cNvSpPr>
            <p:nvPr/>
          </p:nvSpPr>
          <p:spPr bwMode="auto">
            <a:xfrm flipH="1" flipV="1">
              <a:off x="6400" y="3596"/>
              <a:ext cx="2" cy="2146"/>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11" name="Line 63"/>
            <p:cNvSpPr>
              <a:spLocks noChangeShapeType="1"/>
            </p:cNvSpPr>
            <p:nvPr/>
          </p:nvSpPr>
          <p:spPr bwMode="auto">
            <a:xfrm flipV="1">
              <a:off x="4098" y="6958"/>
              <a:ext cx="1" cy="463"/>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10" name="Line 62"/>
            <p:cNvSpPr>
              <a:spLocks noChangeShapeType="1"/>
            </p:cNvSpPr>
            <p:nvPr/>
          </p:nvSpPr>
          <p:spPr bwMode="auto">
            <a:xfrm flipV="1">
              <a:off x="6293" y="6957"/>
              <a:ext cx="1" cy="462"/>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09" name="Line 61"/>
            <p:cNvSpPr>
              <a:spLocks noChangeShapeType="1"/>
            </p:cNvSpPr>
            <p:nvPr/>
          </p:nvSpPr>
          <p:spPr bwMode="auto">
            <a:xfrm flipV="1">
              <a:off x="8462" y="6959"/>
              <a:ext cx="2" cy="462"/>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08" name="Line 60"/>
            <p:cNvSpPr>
              <a:spLocks noChangeShapeType="1"/>
            </p:cNvSpPr>
            <p:nvPr/>
          </p:nvSpPr>
          <p:spPr bwMode="auto">
            <a:xfrm flipH="1" flipV="1">
              <a:off x="4098" y="8305"/>
              <a:ext cx="7" cy="369"/>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07" name="Line 59"/>
            <p:cNvSpPr>
              <a:spLocks noChangeShapeType="1"/>
            </p:cNvSpPr>
            <p:nvPr/>
          </p:nvSpPr>
          <p:spPr bwMode="auto">
            <a:xfrm flipH="1" flipV="1">
              <a:off x="6293" y="8305"/>
              <a:ext cx="1" cy="369"/>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06" name="Line 58"/>
            <p:cNvSpPr>
              <a:spLocks noChangeShapeType="1"/>
            </p:cNvSpPr>
            <p:nvPr/>
          </p:nvSpPr>
          <p:spPr bwMode="auto">
            <a:xfrm flipV="1">
              <a:off x="8460" y="8347"/>
              <a:ext cx="2" cy="327"/>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05" name="AutoShape 57"/>
            <p:cNvSpPr>
              <a:spLocks noChangeShapeType="1"/>
            </p:cNvSpPr>
            <p:nvPr/>
          </p:nvSpPr>
          <p:spPr bwMode="auto">
            <a:xfrm>
              <a:off x="4941" y="2443"/>
              <a:ext cx="3145" cy="72"/>
            </a:xfrm>
            <a:prstGeom prst="bentConnector3">
              <a:avLst>
                <a:gd name="adj1" fmla="val 50000"/>
              </a:avLst>
            </a:prstGeom>
            <a:noFill/>
            <a:ln w="9525">
              <a:solidFill>
                <a:srgbClr val="000000"/>
              </a:solidFill>
              <a:miter lim="800000"/>
              <a:headEnd type="triangle" w="med" len="me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04" name="AutoShape 56"/>
            <p:cNvSpPr>
              <a:spLocks noChangeShapeType="1"/>
            </p:cNvSpPr>
            <p:nvPr/>
          </p:nvSpPr>
          <p:spPr bwMode="auto">
            <a:xfrm rot="16200000">
              <a:off x="4291" y="1556"/>
              <a:ext cx="386" cy="770"/>
            </a:xfrm>
            <a:prstGeom prst="bentConnector2">
              <a:avLst/>
            </a:prstGeom>
            <a:noFill/>
            <a:ln w="9525">
              <a:solidFill>
                <a:srgbClr val="000000"/>
              </a:solidFill>
              <a:miter lim="800000"/>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03" name="AutoShape 55"/>
            <p:cNvSpPr>
              <a:spLocks noChangeShapeType="1"/>
            </p:cNvSpPr>
            <p:nvPr/>
          </p:nvSpPr>
          <p:spPr bwMode="auto">
            <a:xfrm rot="5400000" flipH="1">
              <a:off x="8240" y="1441"/>
              <a:ext cx="381" cy="995"/>
            </a:xfrm>
            <a:prstGeom prst="bentConnector2">
              <a:avLst/>
            </a:prstGeom>
            <a:noFill/>
            <a:ln w="9525">
              <a:solidFill>
                <a:srgbClr val="000000"/>
              </a:solidFill>
              <a:miter lim="800000"/>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02" name="AutoShape 54"/>
            <p:cNvSpPr>
              <a:spLocks noChangeShapeType="1"/>
            </p:cNvSpPr>
            <p:nvPr/>
          </p:nvSpPr>
          <p:spPr bwMode="auto">
            <a:xfrm rot="10800000">
              <a:off x="8698" y="5291"/>
              <a:ext cx="1296" cy="604"/>
            </a:xfrm>
            <a:prstGeom prst="bentConnector2">
              <a:avLst/>
            </a:prstGeom>
            <a:noFill/>
            <a:ln w="9525">
              <a:solidFill>
                <a:srgbClr val="000000"/>
              </a:solidFill>
              <a:miter lim="800000"/>
              <a:headEnd/>
              <a:tailEnd type="triangle" w="med" len="med"/>
            </a:ln>
          </p:spPr>
          <p:txBody>
            <a:bodyPr vert="horz" wrap="square" lIns="91440" tIns="45720" rIns="91440" bIns="45720" numCol="1" anchor="t" anchorCtr="0" compatLnSpc="1">
              <a:prstTxWarp prst="textNoShape">
                <a:avLst/>
              </a:prstTxWarp>
            </a:bodyPr>
            <a:lstStyle/>
            <a:p>
              <a:endParaRPr lang="es-MX"/>
            </a:p>
          </p:txBody>
        </p:sp>
        <p:sp>
          <p:nvSpPr>
            <p:cNvPr id="2100" name="Line 52"/>
            <p:cNvSpPr>
              <a:spLocks noChangeShapeType="1"/>
            </p:cNvSpPr>
            <p:nvPr/>
          </p:nvSpPr>
          <p:spPr bwMode="auto">
            <a:xfrm flipH="1" flipV="1">
              <a:off x="6401" y="2443"/>
              <a:ext cx="1" cy="689"/>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2099" name="AutoShape 51"/>
            <p:cNvSpPr>
              <a:spLocks noChangeShapeType="1"/>
            </p:cNvSpPr>
            <p:nvPr/>
          </p:nvSpPr>
          <p:spPr bwMode="auto">
            <a:xfrm>
              <a:off x="9771" y="6495"/>
              <a:ext cx="224" cy="18"/>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2098" name="AutoShape 50"/>
            <p:cNvSpPr>
              <a:spLocks noChangeShapeType="1"/>
            </p:cNvSpPr>
            <p:nvPr/>
          </p:nvSpPr>
          <p:spPr bwMode="auto">
            <a:xfrm flipV="1">
              <a:off x="9995" y="5895"/>
              <a:ext cx="0" cy="60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grpSp>
    </p:spTree>
  </p:cSld>
  <p:clrMapOvr>
    <a:masterClrMapping/>
  </p:clrMapOvr>
  <p:transition>
    <p:cut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928794" y="428604"/>
          <a:ext cx="6786610" cy="5697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Diagram 18"/>
          <p:cNvGraphicFramePr/>
          <p:nvPr/>
        </p:nvGraphicFramePr>
        <p:xfrm>
          <a:off x="1547664" y="260648"/>
          <a:ext cx="7272808" cy="62646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428604"/>
            <a:ext cx="7158030" cy="1214446"/>
          </a:xfrm>
        </p:spPr>
        <p:txBody>
          <a:bodyPr>
            <a:noAutofit/>
          </a:bodyPr>
          <a:lstStyle/>
          <a:p>
            <a:pPr algn="ctr"/>
            <a:r>
              <a:rPr lang="es-MX" sz="2800" dirty="0" smtClean="0"/>
              <a:t>OMISIÓN DE DATOS EN LA DEMANDA</a:t>
            </a:r>
            <a:endParaRPr lang="es-ES" sz="2800" dirty="0"/>
          </a:p>
        </p:txBody>
      </p:sp>
      <p:sp>
        <p:nvSpPr>
          <p:cNvPr id="5" name="4 Flecha izquierda"/>
          <p:cNvSpPr/>
          <p:nvPr/>
        </p:nvSpPr>
        <p:spPr>
          <a:xfrm>
            <a:off x="1571604" y="2060848"/>
            <a:ext cx="3571900" cy="4797152"/>
          </a:xfrm>
          <a:prstGeom prst="left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Omisión de los datos ( I, II y VI) SE DESECHARÁ POR IMPROCEDENTE LA DEMANDA </a:t>
            </a:r>
            <a:endParaRPr lang="es-ES" sz="1600" b="1" dirty="0">
              <a:solidFill>
                <a:schemeClr val="tx2">
                  <a:lumMod val="50000"/>
                </a:schemeClr>
              </a:solidFill>
            </a:endParaRPr>
          </a:p>
        </p:txBody>
      </p:sp>
      <p:sp>
        <p:nvSpPr>
          <p:cNvPr id="6" name="5 Flecha derecha"/>
          <p:cNvSpPr/>
          <p:nvPr/>
        </p:nvSpPr>
        <p:spPr>
          <a:xfrm>
            <a:off x="5357818" y="2060848"/>
            <a:ext cx="3429024" cy="4797152"/>
          </a:xfrm>
          <a:prstGeom prst="rightArrow">
            <a:avLst>
              <a:gd name="adj1" fmla="val 50000"/>
              <a:gd name="adj2" fmla="val 50000"/>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t>Omisión de los datos (III, IV, V, VII y VIII) = requerimiento para que los aporte  (plazo de 5 días) + apercibimiento que de no hacerlo, se tendrá por NO PRESENTADA LA DEMANDA</a:t>
            </a:r>
            <a:endParaRPr lang="es-MX" sz="16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0" cy="0"/>
            <a:chOff x="0" y="0"/>
            <a:chExt cx="0" cy="0"/>
          </a:xfrm>
        </p:grpSpPr>
        <p:grpSp>
          <p:nvGrpSpPr>
            <p:cNvPr id="3" name="Group 3"/>
            <p:cNvGrpSpPr>
              <a:grpSpLocks/>
            </p:cNvGrpSpPr>
            <p:nvPr/>
          </p:nvGrpSpPr>
          <p:grpSpPr bwMode="auto">
            <a:xfrm>
              <a:off x="0" y="0"/>
              <a:ext cx="0" cy="0"/>
              <a:chOff x="0" y="0"/>
              <a:chExt cx="0" cy="0"/>
            </a:xfrm>
          </p:grpSpPr>
          <p:grpSp>
            <p:nvGrpSpPr>
              <p:cNvPr id="4" name="Group 4"/>
              <p:cNvGrpSpPr>
                <a:grpSpLocks/>
              </p:cNvGrpSpPr>
              <p:nvPr/>
            </p:nvGrpSpPr>
            <p:grpSpPr bwMode="auto">
              <a:xfrm>
                <a:off x="0" y="0"/>
                <a:ext cx="0" cy="0"/>
                <a:chOff x="0" y="0"/>
                <a:chExt cx="0" cy="0"/>
              </a:xfrm>
            </p:grpSpPr>
            <p:grpSp>
              <p:nvGrpSpPr>
                <p:cNvPr id="5" name="Group 5"/>
                <p:cNvGrpSpPr>
                  <a:grpSpLocks/>
                </p:cNvGrpSpPr>
                <p:nvPr/>
              </p:nvGrpSpPr>
              <p:grpSpPr bwMode="auto">
                <a:xfrm>
                  <a:off x="0" y="0"/>
                  <a:ext cx="0" cy="0"/>
                  <a:chOff x="0" y="0"/>
                  <a:chExt cx="0" cy="0"/>
                </a:xfrm>
              </p:grpSpPr>
              <p:sp>
                <p:nvSpPr>
                  <p:cNvPr id="13325" name="Rectangle 6"/>
                  <p:cNvSpPr>
                    <a:spLocks noChangeArrowheads="1"/>
                  </p:cNvSpPr>
                  <p:nvPr/>
                </p:nvSpPr>
                <p:spPr bwMode="auto">
                  <a:xfrm>
                    <a:off x="0" y="0"/>
                    <a:ext cx="1" cy="1"/>
                  </a:xfrm>
                  <a:prstGeom prst="rect">
                    <a:avLst/>
                  </a:prstGeom>
                  <a:solidFill>
                    <a:srgbClr val="000000"/>
                  </a:solidFill>
                  <a:ln w="25560">
                    <a:solidFill>
                      <a:srgbClr val="000000"/>
                    </a:solid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FFFFFF"/>
                        </a:solidFill>
                        <a:latin typeface="Calibri" pitchFamily="34" charset="0"/>
                      </a:rPr>
                      <a:t>ORIGEN</a:t>
                    </a:r>
                  </a:p>
                </p:txBody>
              </p:sp>
              <p:sp>
                <p:nvSpPr>
                  <p:cNvPr id="13326" name="Rectangle 7"/>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000000"/>
                        </a:solidFill>
                      </a:rPr>
                      <a:t>ORIGEN</a:t>
                    </a:r>
                  </a:p>
                </p:txBody>
              </p:sp>
            </p:grpSp>
            <p:grpSp>
              <p:nvGrpSpPr>
                <p:cNvPr id="6" name="Group 8"/>
                <p:cNvGrpSpPr>
                  <a:grpSpLocks/>
                </p:cNvGrpSpPr>
                <p:nvPr/>
              </p:nvGrpSpPr>
              <p:grpSpPr bwMode="auto">
                <a:xfrm>
                  <a:off x="0" y="0"/>
                  <a:ext cx="0" cy="0"/>
                  <a:chOff x="0" y="0"/>
                  <a:chExt cx="0" cy="0"/>
                </a:xfrm>
              </p:grpSpPr>
              <p:sp>
                <p:nvSpPr>
                  <p:cNvPr id="13321" name="Freeform 9"/>
                  <p:cNvSpPr>
                    <a:spLocks noChangeArrowheads="1"/>
                  </p:cNvSpPr>
                  <p:nvPr/>
                </p:nvSpPr>
                <p:spPr bwMode="auto">
                  <a:xfrm>
                    <a:off x="0" y="0"/>
                    <a:ext cx="1" cy="1"/>
                  </a:xfrm>
                  <a:custGeom>
                    <a:avLst/>
                    <a:gdLst/>
                    <a:ahLst/>
                    <a:cxnLst/>
                    <a:rect l="0" t="0" r="0" b="0"/>
                    <a:pathLst/>
                  </a:custGeom>
                  <a:noFill/>
                  <a:ln w="9525">
                    <a:noFill/>
                    <a:round/>
                    <a:headEnd/>
                    <a:tailEnd/>
                  </a:ln>
                </p:spPr>
                <p:txBody>
                  <a:bodyPr wrap="none" anchor="ctr"/>
                  <a:lstStyle/>
                  <a:p>
                    <a:endParaRPr lang="es-MX"/>
                  </a:p>
                </p:txBody>
              </p:sp>
              <p:grpSp>
                <p:nvGrpSpPr>
                  <p:cNvPr id="7" name="Group 10"/>
                  <p:cNvGrpSpPr>
                    <a:grpSpLocks/>
                  </p:cNvGrpSpPr>
                  <p:nvPr/>
                </p:nvGrpSpPr>
                <p:grpSpPr bwMode="auto">
                  <a:xfrm>
                    <a:off x="0" y="0"/>
                    <a:ext cx="0" cy="0"/>
                    <a:chOff x="0" y="0"/>
                    <a:chExt cx="0" cy="0"/>
                  </a:xfrm>
                </p:grpSpPr>
                <p:sp>
                  <p:nvSpPr>
                    <p:cNvPr id="13323" name="Rectangle 11"/>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sp>
                  <p:nvSpPr>
                    <p:cNvPr id="13324" name="Rectangle 12"/>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grpSp>
            </p:grpSp>
          </p:grpSp>
        </p:grpSp>
      </p:grpSp>
      <p:graphicFrame>
        <p:nvGraphicFramePr>
          <p:cNvPr id="21" name="Diagram 20"/>
          <p:cNvGraphicFramePr/>
          <p:nvPr>
            <p:extLst>
              <p:ext uri="{D42A27DB-BD31-4B8C-83A1-F6EECF244321}">
                <p14:modId xmlns="" xmlns:p14="http://schemas.microsoft.com/office/powerpoint/2010/main" val="292084576"/>
              </p:ext>
            </p:extLst>
          </p:nvPr>
        </p:nvGraphicFramePr>
        <p:xfrm>
          <a:off x="1763688" y="1214398"/>
          <a:ext cx="6572296" cy="56436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14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16" name="15 Imagen" descr="logo-20uaem.jpg"/>
          <p:cNvPicPr>
            <a:picLocks noChangeAspect="1"/>
          </p:cNvPicPr>
          <p:nvPr/>
        </p:nvPicPr>
        <p:blipFill>
          <a:blip r:embed="rId7" cstate="print"/>
          <a:stretch>
            <a:fillRect/>
          </a:stretch>
        </p:blipFill>
        <p:spPr>
          <a:xfrm>
            <a:off x="0" y="2428868"/>
            <a:ext cx="1570065" cy="1428760"/>
          </a:xfrm>
          <a:prstGeom prst="rect">
            <a:avLst/>
          </a:prstGeom>
          <a:ln>
            <a:noFill/>
          </a:ln>
          <a:effectLst>
            <a:softEdge rad="112500"/>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0" cy="0"/>
            <a:chOff x="0" y="0"/>
            <a:chExt cx="0" cy="0"/>
          </a:xfrm>
        </p:grpSpPr>
        <p:grpSp>
          <p:nvGrpSpPr>
            <p:cNvPr id="3" name="Group 3"/>
            <p:cNvGrpSpPr>
              <a:grpSpLocks/>
            </p:cNvGrpSpPr>
            <p:nvPr/>
          </p:nvGrpSpPr>
          <p:grpSpPr bwMode="auto">
            <a:xfrm>
              <a:off x="0" y="0"/>
              <a:ext cx="0" cy="0"/>
              <a:chOff x="0" y="0"/>
              <a:chExt cx="0" cy="0"/>
            </a:xfrm>
          </p:grpSpPr>
          <p:grpSp>
            <p:nvGrpSpPr>
              <p:cNvPr id="4" name="Group 4"/>
              <p:cNvGrpSpPr>
                <a:grpSpLocks/>
              </p:cNvGrpSpPr>
              <p:nvPr/>
            </p:nvGrpSpPr>
            <p:grpSpPr bwMode="auto">
              <a:xfrm>
                <a:off x="0" y="0"/>
                <a:ext cx="0" cy="0"/>
                <a:chOff x="0" y="0"/>
                <a:chExt cx="0" cy="0"/>
              </a:xfrm>
            </p:grpSpPr>
            <p:grpSp>
              <p:nvGrpSpPr>
                <p:cNvPr id="5" name="Group 5"/>
                <p:cNvGrpSpPr>
                  <a:grpSpLocks/>
                </p:cNvGrpSpPr>
                <p:nvPr/>
              </p:nvGrpSpPr>
              <p:grpSpPr bwMode="auto">
                <a:xfrm>
                  <a:off x="0" y="0"/>
                  <a:ext cx="0" cy="0"/>
                  <a:chOff x="0" y="0"/>
                  <a:chExt cx="0" cy="0"/>
                </a:xfrm>
              </p:grpSpPr>
              <p:sp>
                <p:nvSpPr>
                  <p:cNvPr id="13325" name="Rectangle 6"/>
                  <p:cNvSpPr>
                    <a:spLocks noChangeArrowheads="1"/>
                  </p:cNvSpPr>
                  <p:nvPr/>
                </p:nvSpPr>
                <p:spPr bwMode="auto">
                  <a:xfrm>
                    <a:off x="0" y="0"/>
                    <a:ext cx="1" cy="1"/>
                  </a:xfrm>
                  <a:prstGeom prst="rect">
                    <a:avLst/>
                  </a:prstGeom>
                  <a:solidFill>
                    <a:srgbClr val="000000"/>
                  </a:solidFill>
                  <a:ln w="25560">
                    <a:solidFill>
                      <a:srgbClr val="000000"/>
                    </a:solid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FFFFFF"/>
                        </a:solidFill>
                        <a:latin typeface="Calibri" pitchFamily="34" charset="0"/>
                      </a:rPr>
                      <a:t>ORIGEN</a:t>
                    </a:r>
                  </a:p>
                </p:txBody>
              </p:sp>
              <p:sp>
                <p:nvSpPr>
                  <p:cNvPr id="13326" name="Rectangle 7"/>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MX">
                        <a:solidFill>
                          <a:srgbClr val="000000"/>
                        </a:solidFill>
                      </a:rPr>
                      <a:t>ORIGEN</a:t>
                    </a:r>
                  </a:p>
                </p:txBody>
              </p:sp>
            </p:grpSp>
            <p:grpSp>
              <p:nvGrpSpPr>
                <p:cNvPr id="6" name="Group 8"/>
                <p:cNvGrpSpPr>
                  <a:grpSpLocks/>
                </p:cNvGrpSpPr>
                <p:nvPr/>
              </p:nvGrpSpPr>
              <p:grpSpPr bwMode="auto">
                <a:xfrm>
                  <a:off x="0" y="0"/>
                  <a:ext cx="0" cy="0"/>
                  <a:chOff x="0" y="0"/>
                  <a:chExt cx="0" cy="0"/>
                </a:xfrm>
              </p:grpSpPr>
              <p:sp>
                <p:nvSpPr>
                  <p:cNvPr id="13321" name="Freeform 9"/>
                  <p:cNvSpPr>
                    <a:spLocks noChangeArrowheads="1"/>
                  </p:cNvSpPr>
                  <p:nvPr/>
                </p:nvSpPr>
                <p:spPr bwMode="auto">
                  <a:xfrm>
                    <a:off x="0" y="0"/>
                    <a:ext cx="1" cy="1"/>
                  </a:xfrm>
                  <a:custGeom>
                    <a:avLst/>
                    <a:gdLst/>
                    <a:ahLst/>
                    <a:cxnLst/>
                    <a:rect l="0" t="0" r="0" b="0"/>
                    <a:pathLst/>
                  </a:custGeom>
                  <a:noFill/>
                  <a:ln w="9525">
                    <a:noFill/>
                    <a:round/>
                    <a:headEnd/>
                    <a:tailEnd/>
                  </a:ln>
                </p:spPr>
                <p:txBody>
                  <a:bodyPr wrap="none" anchor="ctr"/>
                  <a:lstStyle/>
                  <a:p>
                    <a:endParaRPr lang="es-MX"/>
                  </a:p>
                </p:txBody>
              </p:sp>
              <p:grpSp>
                <p:nvGrpSpPr>
                  <p:cNvPr id="7" name="Group 10"/>
                  <p:cNvGrpSpPr>
                    <a:grpSpLocks/>
                  </p:cNvGrpSpPr>
                  <p:nvPr/>
                </p:nvGrpSpPr>
                <p:grpSpPr bwMode="auto">
                  <a:xfrm>
                    <a:off x="0" y="0"/>
                    <a:ext cx="0" cy="0"/>
                    <a:chOff x="0" y="0"/>
                    <a:chExt cx="0" cy="0"/>
                  </a:xfrm>
                </p:grpSpPr>
                <p:sp>
                  <p:nvSpPr>
                    <p:cNvPr id="13323" name="Rectangle 11"/>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sp>
                  <p:nvSpPr>
                    <p:cNvPr id="13324" name="Rectangle 12"/>
                    <p:cNvSpPr>
                      <a:spLocks noChangeArrowheads="1"/>
                    </p:cNvSpPr>
                    <p:nvPr/>
                  </p:nvSpPr>
                  <p:spPr bwMode="auto">
                    <a:xfrm>
                      <a:off x="0" y="0"/>
                      <a:ext cx="1" cy="1"/>
                    </a:xfrm>
                    <a:prstGeom prst="rect">
                      <a:avLst/>
                    </a:prstGeom>
                    <a:noFill/>
                    <a:ln w="9525">
                      <a:noFill/>
                      <a:round/>
                      <a:headEnd/>
                      <a:tailEnd/>
                    </a:ln>
                  </p:spPr>
                  <p:txBody>
                    <a:bodyPr lIns="90000" tIns="45000" rIns="90000" bIns="45000"/>
                    <a:lstStyle/>
                    <a:p>
                      <a:pPr marL="431800" lvl="1" indent="-215900">
                        <a:buSzPct val="45000"/>
                        <a:buFont typeface="Wingdings" pitchFamily="2" charset="2"/>
                        <a:buChar char=""/>
                        <a:tabLst>
                          <a:tab pos="431800" algn="l"/>
                          <a:tab pos="1346200" algn="l"/>
                          <a:tab pos="2260600" algn="l"/>
                          <a:tab pos="3175000" algn="l"/>
                          <a:tab pos="4089400" algn="l"/>
                          <a:tab pos="5003800" algn="l"/>
                          <a:tab pos="5918200" algn="l"/>
                          <a:tab pos="6832600" algn="l"/>
                          <a:tab pos="7747000" algn="l"/>
                          <a:tab pos="8661400" algn="l"/>
                          <a:tab pos="9575800" algn="l"/>
                          <a:tab pos="10490200" algn="l"/>
                        </a:tabLst>
                      </a:pPr>
                      <a:r>
                        <a:rPr lang="es-MX">
                          <a:solidFill>
                            <a:srgbClr val="000000"/>
                          </a:solidFill>
                        </a:rPr>
                        <a:t>PARLAMENTARIO</a:t>
                      </a:r>
                    </a:p>
                  </p:txBody>
                </p:sp>
              </p:grpSp>
            </p:grpSp>
          </p:grpSp>
        </p:grpSp>
      </p:grpSp>
      <p:graphicFrame>
        <p:nvGraphicFramePr>
          <p:cNvPr id="21" name="Diagram 20"/>
          <p:cNvGraphicFramePr/>
          <p:nvPr>
            <p:extLst>
              <p:ext uri="{D42A27DB-BD31-4B8C-83A1-F6EECF244321}">
                <p14:modId xmlns="" xmlns:p14="http://schemas.microsoft.com/office/powerpoint/2010/main" val="292084576"/>
              </p:ext>
            </p:extLst>
          </p:nvPr>
        </p:nvGraphicFramePr>
        <p:xfrm>
          <a:off x="1763688" y="1214398"/>
          <a:ext cx="6572296" cy="56436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14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16" name="15 Imagen" descr="logo-20uaem.jpg"/>
          <p:cNvPicPr>
            <a:picLocks noChangeAspect="1"/>
          </p:cNvPicPr>
          <p:nvPr/>
        </p:nvPicPr>
        <p:blipFill>
          <a:blip r:embed="rId7" cstate="print"/>
          <a:stretch>
            <a:fillRect/>
          </a:stretch>
        </p:blipFill>
        <p:spPr>
          <a:xfrm>
            <a:off x="0" y="2428868"/>
            <a:ext cx="1570065" cy="1428760"/>
          </a:xfrm>
          <a:prstGeom prst="rect">
            <a:avLst/>
          </a:prstGeom>
          <a:ln>
            <a:noFill/>
          </a:ln>
          <a:effectLst>
            <a:softEdge rad="112500"/>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571604" y="428625"/>
          <a:ext cx="7115196" cy="56975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dirty="0" smtClean="0"/>
              <a:t>Centro Universitario Uaem Texcoco</a:t>
            </a:r>
            <a:r>
              <a:rPr lang="es-ES" dirty="0" smtClean="0"/>
              <a:t/>
            </a:r>
            <a:br>
              <a:rPr lang="es-ES" dirty="0" smtClean="0"/>
            </a:br>
            <a:r>
              <a:rPr lang="es-ES" sz="2400" dirty="0" smtClean="0">
                <a:solidFill>
                  <a:schemeClr val="accent6">
                    <a:lumMod val="75000"/>
                  </a:schemeClr>
                </a:solidFill>
              </a:rPr>
              <a:t>Guión de Uso</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fontScale="70000" lnSpcReduction="20000"/>
          </a:bodyPr>
          <a:lstStyle/>
          <a:p>
            <a:pPr>
              <a:buNone/>
            </a:pPr>
            <a:r>
              <a:rPr lang="es-ES" dirty="0" smtClean="0"/>
              <a:t>Este material está formado por 40 diapositivas para abarcar  los seis puntos de la unidad de competencia IV que el plan de estudios específica  para la Unidad de Aprendizaje  Proceso Administrativo:</a:t>
            </a:r>
          </a:p>
          <a:p>
            <a:pPr>
              <a:buNone/>
            </a:pPr>
            <a:endParaRPr lang="es-ES" dirty="0" smtClean="0"/>
          </a:p>
          <a:p>
            <a:r>
              <a:rPr lang="es-ES_tradnl" u="sng" dirty="0" smtClean="0">
                <a:solidFill>
                  <a:schemeClr val="tx2">
                    <a:lumMod val="60000"/>
                    <a:lumOff val="40000"/>
                  </a:schemeClr>
                </a:solidFill>
              </a:rPr>
              <a:t>Unidad III: </a:t>
            </a:r>
            <a:r>
              <a:rPr lang="es-ES_tradnl" dirty="0" smtClean="0"/>
              <a:t>Caracterización del Juicio Contencioso Administrativo Federal </a:t>
            </a:r>
          </a:p>
          <a:p>
            <a:pPr>
              <a:buNone/>
            </a:pPr>
            <a:endParaRPr lang="es-ES" dirty="0" smtClean="0"/>
          </a:p>
          <a:p>
            <a:pPr>
              <a:buNone/>
            </a:pPr>
            <a:r>
              <a:rPr lang="es-ES" dirty="0" smtClean="0"/>
              <a:t>Se han seleccionado contenidos gráficos sobresalientes de cada unidad, tratando de minimizar los textos extensos ya que la intensión del material es transmitir conceptos teóricos elementales, el material es un apoyo para la explicación que el docente realiza a los alumnos.</a:t>
            </a:r>
          </a:p>
          <a:p>
            <a:endParaRPr lang="es-MX"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571604" y="428625"/>
          <a:ext cx="7115196" cy="56975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Flecha derecha"/>
          <p:cNvSpPr/>
          <p:nvPr/>
        </p:nvSpPr>
        <p:spPr>
          <a:xfrm>
            <a:off x="3571868" y="714356"/>
            <a:ext cx="1071570" cy="357207"/>
          </a:xfrm>
          <a:prstGeom prst="rightArrow">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es-MX" dirty="0"/>
          </a:p>
        </p:txBody>
      </p:sp>
      <p:sp>
        <p:nvSpPr>
          <p:cNvPr id="16" name="15 Rectángulo"/>
          <p:cNvSpPr/>
          <p:nvPr/>
        </p:nvSpPr>
        <p:spPr>
          <a:xfrm>
            <a:off x="4857752" y="428604"/>
            <a:ext cx="4071966" cy="1071570"/>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es-MX" dirty="0" smtClean="0"/>
              <a:t>*ofrecimiento ,*admisión,  *interrogatorio, *desahogo</a:t>
            </a:r>
            <a:endParaRPr lang="es-MX" dirty="0"/>
          </a:p>
        </p:txBody>
      </p:sp>
      <p:sp>
        <p:nvSpPr>
          <p:cNvPr id="17" name="16 Rectángulo"/>
          <p:cNvSpPr/>
          <p:nvPr/>
        </p:nvSpPr>
        <p:spPr>
          <a:xfrm>
            <a:off x="1714480" y="2071678"/>
            <a:ext cx="1643060" cy="85724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auto">
              <a:spcBef>
                <a:spcPts val="0"/>
              </a:spcBef>
              <a:spcAft>
                <a:spcPts val="0"/>
              </a:spcAft>
              <a:defRPr/>
            </a:pPr>
            <a:r>
              <a:rPr lang="es-ES" dirty="0" smtClean="0"/>
              <a:t>Prueba </a:t>
            </a:r>
          </a:p>
          <a:p>
            <a:pPr algn="ctr" fontAlgn="auto">
              <a:spcBef>
                <a:spcPts val="0"/>
              </a:spcBef>
              <a:spcAft>
                <a:spcPts val="0"/>
              </a:spcAft>
              <a:defRPr/>
            </a:pPr>
            <a:r>
              <a:rPr lang="es-ES" dirty="0" smtClean="0"/>
              <a:t>Pericial</a:t>
            </a:r>
            <a:endParaRPr lang="es-MX" dirty="0"/>
          </a:p>
        </p:txBody>
      </p:sp>
      <p:sp>
        <p:nvSpPr>
          <p:cNvPr id="18" name="17 Flecha derecha"/>
          <p:cNvSpPr/>
          <p:nvPr/>
        </p:nvSpPr>
        <p:spPr>
          <a:xfrm>
            <a:off x="3500430" y="2143116"/>
            <a:ext cx="1285875" cy="357187"/>
          </a:xfrm>
          <a:prstGeom prst="rightArrow">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endParaRPr lang="es-MX" dirty="0"/>
          </a:p>
        </p:txBody>
      </p:sp>
      <p:sp>
        <p:nvSpPr>
          <p:cNvPr id="19" name="18 Rectángulo"/>
          <p:cNvSpPr/>
          <p:nvPr/>
        </p:nvSpPr>
        <p:spPr>
          <a:xfrm>
            <a:off x="4929190" y="1928802"/>
            <a:ext cx="4000528" cy="1071570"/>
          </a:xfrm>
          <a:prstGeom prst="rect">
            <a:avLst/>
          </a:prstGeom>
        </p:spPr>
        <p:style>
          <a:lnRef idx="0">
            <a:schemeClr val="accent4"/>
          </a:lnRef>
          <a:fillRef idx="3">
            <a:schemeClr val="accent4"/>
          </a:fillRef>
          <a:effectRef idx="3">
            <a:schemeClr val="accent4"/>
          </a:effectRef>
          <a:fontRef idx="minor">
            <a:schemeClr val="lt1"/>
          </a:fontRef>
        </p:style>
        <p:txBody>
          <a:bodyPr anchor="ctr"/>
          <a:lstStyle/>
          <a:p>
            <a:pPr algn="ctr" fontAlgn="auto">
              <a:spcBef>
                <a:spcPts val="0"/>
              </a:spcBef>
              <a:spcAft>
                <a:spcPts val="0"/>
              </a:spcAft>
              <a:defRPr/>
            </a:pPr>
            <a:r>
              <a:rPr lang="es-MX" dirty="0" smtClean="0"/>
              <a:t>*ofrecimiento , * admisión, *aceptación del cargo, *dictamen</a:t>
            </a:r>
            <a:endParaRPr lang="es-MX" dirty="0"/>
          </a:p>
        </p:txBody>
      </p:sp>
      <p:sp>
        <p:nvSpPr>
          <p:cNvPr id="20" name="19 Rectángulo"/>
          <p:cNvSpPr/>
          <p:nvPr/>
        </p:nvSpPr>
        <p:spPr>
          <a:xfrm>
            <a:off x="1714480" y="3571876"/>
            <a:ext cx="1643074" cy="1071570"/>
          </a:xfrm>
          <a:prstGeom prst="rect">
            <a:avLst/>
          </a:prstGeom>
        </p:spPr>
        <p:style>
          <a:lnRef idx="3">
            <a:schemeClr val="lt1"/>
          </a:lnRef>
          <a:fillRef idx="1">
            <a:schemeClr val="accent6"/>
          </a:fillRef>
          <a:effectRef idx="1">
            <a:schemeClr val="accent6"/>
          </a:effectRef>
          <a:fontRef idx="minor">
            <a:schemeClr val="lt1"/>
          </a:fontRef>
        </p:style>
        <p:txBody>
          <a:bodyPr anchor="ctr"/>
          <a:lstStyle/>
          <a:p>
            <a:pPr algn="ctr" fontAlgn="auto">
              <a:spcBef>
                <a:spcPts val="0"/>
              </a:spcBef>
              <a:spcAft>
                <a:spcPts val="0"/>
              </a:spcAft>
              <a:defRPr/>
            </a:pPr>
            <a:r>
              <a:rPr lang="es-ES" dirty="0" smtClean="0"/>
              <a:t>Prueba Documental</a:t>
            </a:r>
            <a:endParaRPr lang="es-MX" dirty="0"/>
          </a:p>
        </p:txBody>
      </p:sp>
      <p:sp>
        <p:nvSpPr>
          <p:cNvPr id="21" name="20 Flecha derecha"/>
          <p:cNvSpPr/>
          <p:nvPr/>
        </p:nvSpPr>
        <p:spPr>
          <a:xfrm>
            <a:off x="3571868" y="3929066"/>
            <a:ext cx="1214438" cy="357188"/>
          </a:xfrm>
          <a:prstGeom prst="rightArrow">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es-MX" dirty="0"/>
          </a:p>
        </p:txBody>
      </p:sp>
      <p:sp>
        <p:nvSpPr>
          <p:cNvPr id="22" name="21 Rectángulo"/>
          <p:cNvSpPr/>
          <p:nvPr/>
        </p:nvSpPr>
        <p:spPr>
          <a:xfrm>
            <a:off x="5000628" y="3429000"/>
            <a:ext cx="3929090" cy="1214446"/>
          </a:xfrm>
          <a:prstGeom prst="rect">
            <a:avLst/>
          </a:prstGeom>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es-MX" dirty="0" smtClean="0"/>
              <a:t>*ofrecimiento , * admisión, *desahogo</a:t>
            </a:r>
            <a:endParaRPr lang="es-MX" dirty="0"/>
          </a:p>
        </p:txBody>
      </p:sp>
      <p:sp>
        <p:nvSpPr>
          <p:cNvPr id="23" name="22 Rectángulo"/>
          <p:cNvSpPr/>
          <p:nvPr/>
        </p:nvSpPr>
        <p:spPr>
          <a:xfrm>
            <a:off x="1785918" y="5157192"/>
            <a:ext cx="1571636" cy="112932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s-ES" dirty="0" smtClean="0"/>
              <a:t>Prueba Confesional</a:t>
            </a:r>
          </a:p>
          <a:p>
            <a:pPr algn="ctr" fontAlgn="auto">
              <a:spcBef>
                <a:spcPts val="0"/>
              </a:spcBef>
              <a:spcAft>
                <a:spcPts val="0"/>
              </a:spcAft>
              <a:defRPr/>
            </a:pPr>
            <a:r>
              <a:rPr lang="es-ES" dirty="0" smtClean="0"/>
              <a:t>*NO  de  las autoridades</a:t>
            </a:r>
            <a:endParaRPr lang="es-MX" dirty="0"/>
          </a:p>
        </p:txBody>
      </p:sp>
      <p:sp>
        <p:nvSpPr>
          <p:cNvPr id="24" name="23 Flecha derecha"/>
          <p:cNvSpPr/>
          <p:nvPr/>
        </p:nvSpPr>
        <p:spPr>
          <a:xfrm>
            <a:off x="3643306" y="5643578"/>
            <a:ext cx="1214437" cy="357187"/>
          </a:xfrm>
          <a:prstGeom prst="rightArrow">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s-MX" dirty="0"/>
          </a:p>
        </p:txBody>
      </p:sp>
      <p:sp>
        <p:nvSpPr>
          <p:cNvPr id="25" name="24 Rectángulo"/>
          <p:cNvSpPr/>
          <p:nvPr/>
        </p:nvSpPr>
        <p:spPr>
          <a:xfrm>
            <a:off x="5000628" y="5143512"/>
            <a:ext cx="3857652" cy="1143008"/>
          </a:xfrm>
          <a:prstGeom prst="rect">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s-MX" dirty="0"/>
          </a:p>
        </p:txBody>
      </p:sp>
      <p:sp>
        <p:nvSpPr>
          <p:cNvPr id="11267" name="Rectangle 3"/>
          <p:cNvSpPr>
            <a:spLocks noChangeArrowheads="1"/>
          </p:cNvSpPr>
          <p:nvPr/>
        </p:nvSpPr>
        <p:spPr bwMode="auto">
          <a:xfrm>
            <a:off x="5000628" y="5378721"/>
            <a:ext cx="3857652" cy="646331"/>
          </a:xfrm>
          <a:prstGeom prst="rect">
            <a:avLst/>
          </a:prstGeom>
          <a:noFill/>
          <a:ln w="9525">
            <a:noFill/>
            <a:miter lim="800000"/>
            <a:headEnd/>
            <a:tailEnd/>
          </a:ln>
          <a:effectLst/>
        </p:spPr>
        <p:txBody>
          <a:bodyPr anchor="ctr">
            <a:spAutoFit/>
          </a:bodyPr>
          <a:lstStyle/>
          <a:p>
            <a:pPr algn="ctr" fontAlgn="auto">
              <a:spcBef>
                <a:spcPts val="0"/>
              </a:spcBef>
              <a:spcAft>
                <a:spcPts val="0"/>
              </a:spcAft>
              <a:defRPr/>
            </a:pPr>
            <a:r>
              <a:rPr lang="es-MX" dirty="0" smtClean="0"/>
              <a:t>*ofrecimiento ,*admisión,  *pliego de posiciones, *desahogo</a:t>
            </a:r>
            <a:endParaRPr lang="es-MX" dirty="0"/>
          </a:p>
        </p:txBody>
      </p:sp>
      <p:sp>
        <p:nvSpPr>
          <p:cNvPr id="30" name="29 Rectángulo"/>
          <p:cNvSpPr/>
          <p:nvPr/>
        </p:nvSpPr>
        <p:spPr>
          <a:xfrm>
            <a:off x="1643042" y="571480"/>
            <a:ext cx="1643060" cy="714358"/>
          </a:xfrm>
          <a:prstGeom prst="rect">
            <a:avLst/>
          </a:prstGeom>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r>
              <a:rPr lang="es-ES" dirty="0" smtClean="0"/>
              <a:t>Prueba Testimonial</a:t>
            </a:r>
            <a:endParaRPr lang="es-MX"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Alegatos</a:t>
            </a:r>
            <a:endParaRPr lang="es-ES" dirty="0"/>
          </a:p>
        </p:txBody>
      </p:sp>
      <p:sp>
        <p:nvSpPr>
          <p:cNvPr id="4" name="3 Rectángulo"/>
          <p:cNvSpPr/>
          <p:nvPr/>
        </p:nvSpPr>
        <p:spPr>
          <a:xfrm>
            <a:off x="2051720" y="1268760"/>
            <a:ext cx="5904656" cy="2880320"/>
          </a:xfrm>
          <a:prstGeom prst="rect">
            <a:avLst/>
          </a:prstGeom>
          <a:solidFill>
            <a:srgbClr val="CE370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smtClean="0"/>
              <a:t>Son argumentaciones que expresan las partes, una vez realizadas las fases expositiva y probatoria,  para tratar de demostrar al juzgador que las pruebas practicadas han confirmado los hechos afirmados y que son aplicables los fundamentos de derecho aducidos por cada una de ellas, con la finalidad de que aquél estime fundadas sus respectivas pretensiones y excepciones, al pronunciar la sentencia definitiva</a:t>
            </a:r>
            <a:endParaRPr lang="es-ES" sz="2000" dirty="0"/>
          </a:p>
        </p:txBody>
      </p:sp>
      <p:sp>
        <p:nvSpPr>
          <p:cNvPr id="5" name="4 Rectángulo"/>
          <p:cNvSpPr/>
          <p:nvPr/>
        </p:nvSpPr>
        <p:spPr>
          <a:xfrm>
            <a:off x="3071802" y="5013176"/>
            <a:ext cx="3786214" cy="773278"/>
          </a:xfrm>
          <a:prstGeom prst="rect">
            <a:avLst/>
          </a:prstGeom>
          <a:solidFill>
            <a:srgbClr val="CE370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Último acto para dar por cerrada la instrucción</a:t>
            </a:r>
            <a:endParaRPr lang="es-ES" dirty="0"/>
          </a:p>
        </p:txBody>
      </p:sp>
      <p:sp>
        <p:nvSpPr>
          <p:cNvPr id="7" name="6 Flecha abajo"/>
          <p:cNvSpPr/>
          <p:nvPr/>
        </p:nvSpPr>
        <p:spPr>
          <a:xfrm>
            <a:off x="4788024" y="4293096"/>
            <a:ext cx="500066" cy="64408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p:cNvGraphicFramePr>
          <p:nvPr/>
        </p:nvGraphicFramePr>
        <p:xfrm>
          <a:off x="1928794" y="428604"/>
          <a:ext cx="6786610" cy="5697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428604"/>
            <a:ext cx="7158030" cy="1214446"/>
          </a:xfrm>
        </p:spPr>
        <p:txBody>
          <a:bodyPr>
            <a:noAutofit/>
          </a:bodyPr>
          <a:lstStyle/>
          <a:p>
            <a:r>
              <a:rPr lang="es-ES" sz="2800" dirty="0" smtClean="0"/>
              <a:t>Tipos de sentencias</a:t>
            </a:r>
            <a:endParaRPr lang="es-ES" sz="2800" dirty="0"/>
          </a:p>
        </p:txBody>
      </p:sp>
      <p:sp>
        <p:nvSpPr>
          <p:cNvPr id="5" name="4 Flecha izquierda"/>
          <p:cNvSpPr/>
          <p:nvPr/>
        </p:nvSpPr>
        <p:spPr>
          <a:xfrm>
            <a:off x="1571604" y="2060848"/>
            <a:ext cx="3720476" cy="4797152"/>
          </a:xfrm>
          <a:prstGeom prst="left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b="1" dirty="0" smtClean="0">
                <a:solidFill>
                  <a:schemeClr val="tx2">
                    <a:lumMod val="50000"/>
                  </a:schemeClr>
                </a:solidFill>
              </a:rPr>
              <a:t>Interlocutorias</a:t>
            </a:r>
          </a:p>
          <a:p>
            <a:pPr algn="ctr"/>
            <a:r>
              <a:rPr lang="es-ES" sz="1600" b="1" dirty="0" smtClean="0">
                <a:solidFill>
                  <a:schemeClr val="tx2">
                    <a:lumMod val="50000"/>
                  </a:schemeClr>
                </a:solidFill>
              </a:rPr>
              <a:t>(resuelven un incidente)</a:t>
            </a:r>
            <a:endParaRPr lang="es-ES" sz="1600" b="1" dirty="0">
              <a:solidFill>
                <a:schemeClr val="tx2">
                  <a:lumMod val="50000"/>
                </a:schemeClr>
              </a:solidFill>
            </a:endParaRPr>
          </a:p>
        </p:txBody>
      </p:sp>
      <p:sp>
        <p:nvSpPr>
          <p:cNvPr id="6" name="5 Flecha derecha"/>
          <p:cNvSpPr/>
          <p:nvPr/>
        </p:nvSpPr>
        <p:spPr>
          <a:xfrm>
            <a:off x="5357818" y="2060848"/>
            <a:ext cx="3429024" cy="4797152"/>
          </a:xfrm>
          <a:prstGeom prst="rightArrow">
            <a:avLst>
              <a:gd name="adj1" fmla="val 50000"/>
              <a:gd name="adj2" fmla="val 50000"/>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dirty="0" smtClean="0"/>
              <a:t>Definitivas</a:t>
            </a:r>
          </a:p>
          <a:p>
            <a:pPr algn="ctr"/>
            <a:r>
              <a:rPr lang="es-ES" sz="1600" dirty="0" smtClean="0"/>
              <a:t>(deciden la litis principal, ponen fin al proceso)</a:t>
            </a:r>
            <a:endParaRPr lang="es-MX" sz="16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143108" y="0"/>
          <a:ext cx="6429388" cy="6597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Cheurón"/>
          <p:cNvSpPr/>
          <p:nvPr/>
        </p:nvSpPr>
        <p:spPr>
          <a:xfrm>
            <a:off x="3059832" y="5589240"/>
            <a:ext cx="484632" cy="484632"/>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tx1"/>
              </a:solidFill>
            </a:endParaRPr>
          </a:p>
        </p:txBody>
      </p:sp>
      <p:sp>
        <p:nvSpPr>
          <p:cNvPr id="5" name="4 CuadroTexto"/>
          <p:cNvSpPr txBox="1"/>
          <p:nvPr/>
        </p:nvSpPr>
        <p:spPr>
          <a:xfrm>
            <a:off x="3923928" y="5301208"/>
            <a:ext cx="4680520" cy="1200329"/>
          </a:xfrm>
          <a:prstGeom prst="rect">
            <a:avLst/>
          </a:prstGeom>
          <a:noFill/>
        </p:spPr>
        <p:txBody>
          <a:bodyPr wrap="square" rtlCol="0">
            <a:spAutoFit/>
          </a:bodyPr>
          <a:lstStyle/>
          <a:p>
            <a:r>
              <a:rPr lang="es-ES" sz="2400" b="1" dirty="0" smtClean="0"/>
              <a:t>JUICIO DE AMPARO</a:t>
            </a:r>
          </a:p>
          <a:p>
            <a:r>
              <a:rPr lang="es-ES" sz="1600" b="1" dirty="0" smtClean="0"/>
              <a:t>Vs la resolución definitiva</a:t>
            </a:r>
          </a:p>
          <a:p>
            <a:r>
              <a:rPr lang="es-ES" sz="1600" b="1" dirty="0" smtClean="0"/>
              <a:t>*para el gobernado </a:t>
            </a:r>
          </a:p>
          <a:p>
            <a:r>
              <a:rPr lang="es-ES" sz="1600" b="1" dirty="0" smtClean="0"/>
              <a:t>*Ante el Tribunal Colegiado de Circuito</a:t>
            </a:r>
            <a:endParaRPr lang="es-MX" sz="1600" b="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1857356" y="1357298"/>
          <a:ext cx="685801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1857356" y="1357298"/>
          <a:ext cx="685801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1857356" y="1357298"/>
          <a:ext cx="685801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1857356" y="1357298"/>
          <a:ext cx="685801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74638"/>
            <a:ext cx="7176290" cy="1354162"/>
          </a:xfrm>
        </p:spPr>
        <p:txBody>
          <a:bodyPr/>
          <a:lstStyle/>
          <a:p>
            <a:r>
              <a:rPr lang="es-ES" sz="3200" dirty="0" smtClean="0"/>
              <a:t>Centro Universitario Uaem Texcoco</a:t>
            </a:r>
            <a:br>
              <a:rPr lang="es-ES" sz="3200" dirty="0" smtClean="0"/>
            </a:br>
            <a:r>
              <a:rPr lang="es-ES" sz="2400" dirty="0" smtClean="0">
                <a:solidFill>
                  <a:schemeClr val="accent6">
                    <a:lumMod val="75000"/>
                  </a:schemeClr>
                </a:solidFill>
              </a:rPr>
              <a:t>Objetivos de la unidad de aprendizaje</a:t>
            </a:r>
            <a:endParaRPr lang="es-MX" sz="2400" u="sng" dirty="0">
              <a:solidFill>
                <a:schemeClr val="accent6">
                  <a:lumMod val="75000"/>
                </a:schemeClr>
              </a:solidFill>
            </a:endParaRPr>
          </a:p>
        </p:txBody>
      </p:sp>
      <p:sp>
        <p:nvSpPr>
          <p:cNvPr id="3" name="2 Marcador de contenido"/>
          <p:cNvSpPr>
            <a:spLocks noGrp="1"/>
          </p:cNvSpPr>
          <p:nvPr>
            <p:ph idx="1"/>
          </p:nvPr>
        </p:nvSpPr>
        <p:spPr/>
        <p:txBody>
          <a:bodyPr>
            <a:normAutofit/>
          </a:bodyPr>
          <a:lstStyle/>
          <a:p>
            <a:pPr algn="just"/>
            <a:r>
              <a:rPr lang="es-ES" b="1" dirty="0" smtClean="0"/>
              <a:t>Objetivo:  </a:t>
            </a:r>
            <a:r>
              <a:rPr lang="es-ES" dirty="0" smtClean="0"/>
              <a:t>Caracterizar las actividades y etapas del proceso administrativo federal, identificando la integración, competencia y funcionamiento del TFJFA así como las disposiciones jurídicas aplicables de manera ordinaria y supletoria. </a:t>
            </a:r>
            <a:endParaRPr lang="es-MX" dirty="0" smtClean="0"/>
          </a:p>
          <a:p>
            <a:endParaRPr lang="es-MX" dirty="0" smtClean="0"/>
          </a:p>
          <a:p>
            <a:endParaRPr lang="es-MX"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428604"/>
            <a:ext cx="7158030" cy="1560236"/>
          </a:xfrm>
        </p:spPr>
        <p:txBody>
          <a:bodyPr>
            <a:noAutofit/>
          </a:bodyPr>
          <a:lstStyle/>
          <a:p>
            <a:r>
              <a:rPr lang="es-ES" sz="2800" dirty="0" smtClean="0"/>
              <a:t>Diferencias entre </a:t>
            </a:r>
            <a:r>
              <a:rPr lang="es-ES_tradnl" sz="2800" dirty="0" smtClean="0"/>
              <a:t>la ley federal de procedimiento administrativo  y la ley de federal de procedimiento contencioso administrativo</a:t>
            </a:r>
            <a:endParaRPr lang="es-ES" sz="2800" dirty="0"/>
          </a:p>
        </p:txBody>
      </p:sp>
      <p:sp>
        <p:nvSpPr>
          <p:cNvPr id="5" name="4 Flecha izquierda"/>
          <p:cNvSpPr/>
          <p:nvPr/>
        </p:nvSpPr>
        <p:spPr>
          <a:xfrm>
            <a:off x="539552" y="2060848"/>
            <a:ext cx="4320480" cy="4797152"/>
          </a:xfrm>
          <a:prstGeom prst="left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b="1" dirty="0" smtClean="0">
                <a:solidFill>
                  <a:schemeClr val="tx2">
                    <a:lumMod val="50000"/>
                  </a:schemeClr>
                </a:solidFill>
              </a:rPr>
              <a:t>LFPA</a:t>
            </a:r>
          </a:p>
          <a:p>
            <a:pPr algn="ctr"/>
            <a:r>
              <a:rPr lang="es-ES" sz="1600" b="1" dirty="0" smtClean="0">
                <a:solidFill>
                  <a:schemeClr val="tx2">
                    <a:lumMod val="50000"/>
                  </a:schemeClr>
                </a:solidFill>
              </a:rPr>
              <a:t>Regula el  Procedimiento que  siguen las autoridades de la administración pública federal para la emisión de un acto </a:t>
            </a:r>
            <a:r>
              <a:rPr lang="es-ES" sz="1600" b="1" dirty="0" err="1" smtClean="0">
                <a:solidFill>
                  <a:schemeClr val="tx2">
                    <a:lumMod val="50000"/>
                  </a:schemeClr>
                </a:solidFill>
              </a:rPr>
              <a:t>admvo</a:t>
            </a:r>
            <a:r>
              <a:rPr lang="es-ES" sz="1600" b="1" dirty="0" smtClean="0">
                <a:solidFill>
                  <a:schemeClr val="tx2">
                    <a:lumMod val="50000"/>
                  </a:schemeClr>
                </a:solidFill>
              </a:rPr>
              <a:t>.</a:t>
            </a:r>
          </a:p>
          <a:p>
            <a:pPr algn="ctr"/>
            <a:r>
              <a:rPr lang="es-ES" sz="1600" b="1" dirty="0" smtClean="0">
                <a:solidFill>
                  <a:schemeClr val="tx2">
                    <a:lumMod val="50000"/>
                  </a:schemeClr>
                </a:solidFill>
              </a:rPr>
              <a:t>Sus etapas son  la iniciación, tramitación y terminación</a:t>
            </a:r>
            <a:endParaRPr lang="es-ES" sz="1600" b="1" dirty="0">
              <a:solidFill>
                <a:schemeClr val="tx2">
                  <a:lumMod val="50000"/>
                </a:schemeClr>
              </a:solidFill>
            </a:endParaRPr>
          </a:p>
        </p:txBody>
      </p:sp>
      <p:sp>
        <p:nvSpPr>
          <p:cNvPr id="6" name="5 Flecha derecha"/>
          <p:cNvSpPr/>
          <p:nvPr/>
        </p:nvSpPr>
        <p:spPr>
          <a:xfrm>
            <a:off x="4932040" y="2060848"/>
            <a:ext cx="4211960" cy="4797152"/>
          </a:xfrm>
          <a:prstGeom prst="rightArrow">
            <a:avLst>
              <a:gd name="adj1" fmla="val 50000"/>
              <a:gd name="adj2" fmla="val 50000"/>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ES" sz="2800" dirty="0" smtClean="0"/>
              <a:t>LFPCA</a:t>
            </a:r>
          </a:p>
          <a:p>
            <a:pPr algn="ctr"/>
            <a:r>
              <a:rPr lang="es-ES" sz="1600" b="1" dirty="0" smtClean="0">
                <a:solidFill>
                  <a:schemeClr val="tx2">
                    <a:lumMod val="50000"/>
                  </a:schemeClr>
                </a:solidFill>
              </a:rPr>
              <a:t>Regula el  Procedimiento que  siguen  el  TFJFA y las partes  así como otros sujetos para  dar solución a un  litigio  en vs  de las autoridades de la administración pública federal</a:t>
            </a:r>
          </a:p>
          <a:p>
            <a:pPr algn="ctr"/>
            <a:r>
              <a:rPr lang="es-ES" sz="1600" b="1" dirty="0" smtClean="0">
                <a:solidFill>
                  <a:schemeClr val="tx2">
                    <a:lumMod val="50000"/>
                  </a:schemeClr>
                </a:solidFill>
              </a:rPr>
              <a:t>Sus etapas son  la instrucción y el juicio</a:t>
            </a:r>
          </a:p>
          <a:p>
            <a:pPr algn="ctr"/>
            <a:endParaRPr lang="es-ES" sz="1600" b="1" dirty="0">
              <a:solidFill>
                <a:schemeClr val="tx2">
                  <a:lumMod val="5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Centro Universitario Uaem Texcoco</a:t>
            </a:r>
            <a:r>
              <a:rPr lang="es-ES" sz="4800" dirty="0" smtClean="0"/>
              <a:t/>
            </a:r>
            <a:br>
              <a:rPr lang="es-ES" sz="4800" dirty="0" smtClean="0"/>
            </a:br>
            <a:r>
              <a:rPr lang="es-ES" sz="2400" dirty="0" smtClean="0">
                <a:solidFill>
                  <a:schemeClr val="accent6">
                    <a:lumMod val="75000"/>
                  </a:schemeClr>
                </a:solidFill>
              </a:rPr>
              <a:t>Referencias Bibliográficas</a:t>
            </a:r>
            <a:endParaRPr lang="es-MX" sz="2400" dirty="0">
              <a:solidFill>
                <a:schemeClr val="accent6">
                  <a:lumMod val="75000"/>
                </a:schemeClr>
              </a:solidFill>
            </a:endParaRPr>
          </a:p>
        </p:txBody>
      </p:sp>
      <p:sp>
        <p:nvSpPr>
          <p:cNvPr id="3" name="2 Marcador de contenido"/>
          <p:cNvSpPr>
            <a:spLocks noGrp="1"/>
          </p:cNvSpPr>
          <p:nvPr>
            <p:ph idx="1"/>
          </p:nvPr>
        </p:nvSpPr>
        <p:spPr>
          <a:xfrm>
            <a:off x="1500166" y="1412776"/>
            <a:ext cx="7392314" cy="5445224"/>
          </a:xfrm>
        </p:spPr>
        <p:txBody>
          <a:bodyPr>
            <a:normAutofit fontScale="40000" lnSpcReduction="20000"/>
          </a:bodyPr>
          <a:lstStyle/>
          <a:p>
            <a:r>
              <a:rPr lang="es-ES" sz="1500" dirty="0" smtClean="0"/>
              <a:t> </a:t>
            </a:r>
            <a:r>
              <a:rPr lang="es-ES" sz="1600" dirty="0" smtClean="0"/>
              <a:t> </a:t>
            </a:r>
            <a:r>
              <a:rPr lang="es-ES" sz="3300" dirty="0" smtClean="0"/>
              <a:t>Iturbe Rivas, Arturo, </a:t>
            </a:r>
            <a:r>
              <a:rPr lang="es-ES" sz="3300" u="sng" dirty="0" smtClean="0"/>
              <a:t>Elementos de Derecho Procesal Administrativo</a:t>
            </a:r>
            <a:r>
              <a:rPr lang="es-ES" sz="3300" dirty="0" smtClean="0"/>
              <a:t>, </a:t>
            </a:r>
            <a:r>
              <a:rPr lang="es-ES" sz="3300" dirty="0" err="1" smtClean="0"/>
              <a:t>edt</a:t>
            </a:r>
            <a:r>
              <a:rPr lang="es-ES" sz="3300" dirty="0" smtClean="0"/>
              <a:t>. Porrúa</a:t>
            </a:r>
          </a:p>
          <a:p>
            <a:endParaRPr lang="es-MX" sz="3300" dirty="0" smtClean="0"/>
          </a:p>
          <a:p>
            <a:r>
              <a:rPr lang="es-ES" sz="3300" dirty="0" smtClean="0"/>
              <a:t>Fraga, Gabino, </a:t>
            </a:r>
            <a:r>
              <a:rPr lang="es-ES" sz="3300" u="sng" dirty="0" smtClean="0"/>
              <a:t>Derecho Administrativo</a:t>
            </a:r>
            <a:r>
              <a:rPr lang="es-ES" sz="3300" dirty="0" smtClean="0"/>
              <a:t>, </a:t>
            </a:r>
            <a:r>
              <a:rPr lang="es-ES" sz="3300" dirty="0" err="1" smtClean="0"/>
              <a:t>edt</a:t>
            </a:r>
            <a:r>
              <a:rPr lang="es-ES" sz="3300" dirty="0" smtClean="0"/>
              <a:t>. Porrúa</a:t>
            </a:r>
          </a:p>
          <a:p>
            <a:pPr>
              <a:buNone/>
            </a:pPr>
            <a:endParaRPr lang="es-MX" sz="3300" dirty="0" smtClean="0"/>
          </a:p>
          <a:p>
            <a:r>
              <a:rPr lang="es-ES" sz="3300" dirty="0" smtClean="0"/>
              <a:t>Ley Federal de Procedimiento Administrativo</a:t>
            </a:r>
          </a:p>
          <a:p>
            <a:endParaRPr lang="es-MX" sz="3300" dirty="0" smtClean="0"/>
          </a:p>
          <a:p>
            <a:r>
              <a:rPr lang="es-ES" sz="3300" dirty="0" err="1" smtClean="0"/>
              <a:t>Margáin</a:t>
            </a:r>
            <a:r>
              <a:rPr lang="es-ES" sz="3300" dirty="0" smtClean="0"/>
              <a:t> Manautou, Emilio, </a:t>
            </a:r>
            <a:r>
              <a:rPr lang="es-ES" sz="3300" u="sng" dirty="0" smtClean="0"/>
              <a:t>El Recurso Administrativo en México</a:t>
            </a:r>
            <a:r>
              <a:rPr lang="es-ES" sz="3300" dirty="0" smtClean="0"/>
              <a:t>, </a:t>
            </a:r>
            <a:r>
              <a:rPr lang="es-ES" sz="3300" dirty="0" err="1" smtClean="0"/>
              <a:t>edt</a:t>
            </a:r>
            <a:r>
              <a:rPr lang="es-ES" sz="3300" dirty="0" smtClean="0"/>
              <a:t>. Porrúa.</a:t>
            </a:r>
          </a:p>
          <a:p>
            <a:endParaRPr lang="es-MX" sz="3300" dirty="0" smtClean="0"/>
          </a:p>
          <a:p>
            <a:r>
              <a:rPr lang="es-ES" sz="3300" dirty="0" smtClean="0"/>
              <a:t>Lucero Espinosa, Manuel, </a:t>
            </a:r>
            <a:r>
              <a:rPr lang="es-ES" sz="3300" u="sng" dirty="0" smtClean="0"/>
              <a:t>Teoría y Práctica del Contenciosos Administrativo Federal</a:t>
            </a:r>
            <a:r>
              <a:rPr lang="es-ES" sz="3300" dirty="0" smtClean="0"/>
              <a:t>, </a:t>
            </a:r>
            <a:r>
              <a:rPr lang="es-ES" sz="3300" dirty="0" err="1" smtClean="0"/>
              <a:t>edt</a:t>
            </a:r>
            <a:r>
              <a:rPr lang="es-ES" sz="3300" dirty="0" smtClean="0"/>
              <a:t>. Porrúa</a:t>
            </a:r>
          </a:p>
          <a:p>
            <a:endParaRPr lang="es-MX" sz="3300" dirty="0" smtClean="0"/>
          </a:p>
          <a:p>
            <a:r>
              <a:rPr lang="es-ES" sz="3300" dirty="0" smtClean="0"/>
              <a:t>Nava Negrete, Alfonso y otro</a:t>
            </a:r>
            <a:r>
              <a:rPr lang="es-ES" sz="3300" u="sng" dirty="0" smtClean="0"/>
              <a:t>, Justicia Administrativa en México</a:t>
            </a:r>
            <a:r>
              <a:rPr lang="es-ES" sz="3300" dirty="0" smtClean="0"/>
              <a:t>, Fundación Universitaria de Derecho, Administración y Política. </a:t>
            </a:r>
          </a:p>
          <a:p>
            <a:endParaRPr lang="es-MX" sz="3300" dirty="0" smtClean="0"/>
          </a:p>
          <a:p>
            <a:endParaRPr lang="es-ES" sz="3300" dirty="0" smtClean="0"/>
          </a:p>
          <a:p>
            <a:r>
              <a:rPr lang="es-ES" sz="3300" dirty="0" smtClean="0"/>
              <a:t>Sánchez Pichardo, Alberto, </a:t>
            </a:r>
            <a:r>
              <a:rPr lang="es-ES" sz="3300" u="sng" dirty="0" smtClean="0"/>
              <a:t>Los Medios de Impugnación en México</a:t>
            </a:r>
            <a:r>
              <a:rPr lang="es-ES" sz="3300" dirty="0" smtClean="0"/>
              <a:t>, </a:t>
            </a:r>
            <a:r>
              <a:rPr lang="es-ES" sz="3300" dirty="0" err="1" smtClean="0"/>
              <a:t>edt</a:t>
            </a:r>
            <a:r>
              <a:rPr lang="es-ES" sz="3300" dirty="0" smtClean="0"/>
              <a:t>. Porrúa.</a:t>
            </a:r>
          </a:p>
          <a:p>
            <a:endParaRPr lang="es-MX" sz="3300" dirty="0" smtClean="0"/>
          </a:p>
          <a:p>
            <a:r>
              <a:rPr lang="es-ES" sz="3300" dirty="0" err="1" smtClean="0"/>
              <a:t>Margáin</a:t>
            </a:r>
            <a:r>
              <a:rPr lang="es-ES" sz="3300" dirty="0" smtClean="0"/>
              <a:t> Manautou, Emilio, </a:t>
            </a:r>
            <a:r>
              <a:rPr lang="es-ES" sz="3300" u="sng" dirty="0" smtClean="0"/>
              <a:t>De lo Contencioso Administrativo</a:t>
            </a:r>
            <a:r>
              <a:rPr lang="es-ES" sz="3300" dirty="0" smtClean="0"/>
              <a:t>, </a:t>
            </a:r>
            <a:r>
              <a:rPr lang="es-ES" sz="3300" dirty="0" err="1" smtClean="0"/>
              <a:t>edt</a:t>
            </a:r>
            <a:r>
              <a:rPr lang="es-ES" sz="3300" dirty="0" smtClean="0"/>
              <a:t>. Porrúa.</a:t>
            </a:r>
          </a:p>
          <a:p>
            <a:endParaRPr lang="es-MX" sz="3300" dirty="0" smtClean="0"/>
          </a:p>
          <a:p>
            <a:r>
              <a:rPr lang="es-ES" sz="3300" dirty="0" smtClean="0"/>
              <a:t>Nava Negrete, Alfonso y otro</a:t>
            </a:r>
            <a:r>
              <a:rPr lang="es-ES" sz="3300" u="sng" dirty="0" smtClean="0"/>
              <a:t>, Justicia Administrativa en México</a:t>
            </a:r>
            <a:r>
              <a:rPr lang="es-ES" sz="3300" dirty="0" smtClean="0"/>
              <a:t>, Fundación Universitaria de Derecho, Administración y Política. </a:t>
            </a:r>
          </a:p>
          <a:p>
            <a:endParaRPr lang="es-MX" sz="3300" dirty="0" smtClean="0"/>
          </a:p>
          <a:p>
            <a:r>
              <a:rPr lang="es-ES" sz="3300" dirty="0" smtClean="0"/>
              <a:t>Ley Federal de Procedimiento Contencioso Administrativo</a:t>
            </a:r>
          </a:p>
          <a:p>
            <a:endParaRPr lang="es-MX" sz="3300" dirty="0" smtClean="0"/>
          </a:p>
          <a:p>
            <a:r>
              <a:rPr lang="es-ES" sz="3300" dirty="0" smtClean="0"/>
              <a:t>Ley Orgánica del TFJFA</a:t>
            </a:r>
          </a:p>
          <a:p>
            <a:pPr>
              <a:buNone/>
            </a:pPr>
            <a:endParaRPr lang="es-MX" sz="3300" dirty="0" smtClean="0"/>
          </a:p>
          <a:p>
            <a:r>
              <a:rPr lang="es-ES" sz="3300" dirty="0" smtClean="0"/>
              <a:t>Reglamento interior del TFJFA</a:t>
            </a:r>
            <a:endParaRPr lang="es-MX" sz="3300" dirty="0" smtClean="0"/>
          </a:p>
          <a:p>
            <a:endParaRPr lang="es-ES" sz="1600" dirty="0" smtClean="0"/>
          </a:p>
          <a:p>
            <a:pPr lvl="0"/>
            <a:endParaRPr lang="es-MX" sz="1500" dirty="0" smtClean="0"/>
          </a:p>
          <a:p>
            <a:endParaRPr lang="es-MX" sz="1800" dirty="0" smtClean="0"/>
          </a:p>
          <a:p>
            <a:endParaRPr lang="es-MX" sz="1800" dirty="0" smtClean="0"/>
          </a:p>
          <a:p>
            <a:pPr lvl="0"/>
            <a:endParaRPr lang="es-MX" sz="1800" dirty="0" smtClean="0"/>
          </a:p>
          <a:p>
            <a:endParaRPr lang="es-MX" dirty="0" smtClean="0"/>
          </a:p>
          <a:p>
            <a:endParaRPr lang="es-MX"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14456" y="214290"/>
            <a:ext cx="7615262" cy="1214446"/>
          </a:xfrm>
        </p:spPr>
        <p:txBody>
          <a:bodyPr>
            <a:normAutofit/>
          </a:bodyPr>
          <a:lstStyle/>
          <a:p>
            <a:r>
              <a:rPr lang="es-MX" sz="2400" b="1" dirty="0" smtClean="0"/>
              <a:t>ESTRUCTURA DE LA UNIDAD DE APRENDIZAJE</a:t>
            </a:r>
            <a:endParaRPr lang="es-MX" sz="2400" b="1" dirty="0"/>
          </a:p>
        </p:txBody>
      </p:sp>
      <p:sp>
        <p:nvSpPr>
          <p:cNvPr id="3" name="2 Marcador de contenido"/>
          <p:cNvSpPr>
            <a:spLocks noGrp="1"/>
          </p:cNvSpPr>
          <p:nvPr>
            <p:ph idx="1"/>
          </p:nvPr>
        </p:nvSpPr>
        <p:spPr>
          <a:xfrm>
            <a:off x="1500166" y="1268760"/>
            <a:ext cx="7186634" cy="5256584"/>
          </a:xfrm>
        </p:spPr>
        <p:txBody>
          <a:bodyPr>
            <a:normAutofit fontScale="92500"/>
          </a:bodyPr>
          <a:lstStyle/>
          <a:p>
            <a:pPr algn="just">
              <a:buNone/>
            </a:pPr>
            <a:r>
              <a:rPr lang="es-ES" u="sng" dirty="0" smtClean="0">
                <a:solidFill>
                  <a:srgbClr val="0070C0"/>
                </a:solidFill>
              </a:rPr>
              <a:t>Unidad IV.</a:t>
            </a:r>
            <a:r>
              <a:rPr lang="es-ES" dirty="0" smtClean="0">
                <a:solidFill>
                  <a:srgbClr val="0070C0"/>
                </a:solidFill>
              </a:rPr>
              <a:t> </a:t>
            </a:r>
            <a:r>
              <a:rPr lang="es-ES_tradnl" dirty="0" smtClean="0"/>
              <a:t>Caracterización del Juicio Contencioso Administrativo Federal </a:t>
            </a:r>
          </a:p>
          <a:p>
            <a:pPr marL="514350" indent="-514350" algn="just">
              <a:buAutoNum type="arabicPeriod"/>
            </a:pPr>
            <a:r>
              <a:rPr lang="es-ES_tradnl" sz="2400" dirty="0" smtClean="0"/>
              <a:t>Organización del Tribunal Federal de Justicia Fiscal y Administrativa</a:t>
            </a:r>
          </a:p>
          <a:p>
            <a:pPr marL="514350" indent="-514350" algn="just">
              <a:buNone/>
            </a:pPr>
            <a:r>
              <a:rPr lang="es-ES_tradnl" sz="2400" dirty="0" smtClean="0"/>
              <a:t>2. Procedencia del juicio contencioso administrativo</a:t>
            </a:r>
          </a:p>
          <a:p>
            <a:pPr marL="514350" indent="-514350" algn="just">
              <a:buNone/>
            </a:pPr>
            <a:r>
              <a:rPr lang="es-ES_tradnl" sz="2400" dirty="0" smtClean="0"/>
              <a:t>3. Supletoriedad de la ley federal del procedimiento contencioso administrativo</a:t>
            </a:r>
          </a:p>
          <a:p>
            <a:pPr marL="514350" indent="-514350" algn="just">
              <a:buNone/>
            </a:pPr>
            <a:r>
              <a:rPr lang="es-ES_tradnl" sz="2400" dirty="0" smtClean="0"/>
              <a:t>4. Las partes en el juicio contencioso administrativo</a:t>
            </a:r>
          </a:p>
          <a:p>
            <a:pPr marL="514350" indent="-514350" algn="just">
              <a:buNone/>
            </a:pPr>
            <a:r>
              <a:rPr lang="es-ES_tradnl" sz="2400" dirty="0" smtClean="0"/>
              <a:t>5. Substanciación del juicio contencioso administrativo</a:t>
            </a:r>
          </a:p>
          <a:p>
            <a:pPr marL="514350" indent="-514350" algn="just">
              <a:buNone/>
            </a:pPr>
            <a:r>
              <a:rPr lang="es-ES_tradnl" sz="2400" dirty="0" smtClean="0"/>
              <a:t>6. Comparativo de la ley federal de procedimiento administrativo con la ley de federal de procedimiento contencioso administrativo administrativo</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5" y="2636912"/>
            <a:ext cx="6994547" cy="3082857"/>
          </a:xfrm>
        </p:spPr>
        <p:txBody>
          <a:bodyPr/>
          <a:lstStyle/>
          <a:p>
            <a:r>
              <a:rPr lang="es-MX" sz="3600" dirty="0" smtClean="0"/>
              <a:t>UNIDAD </a:t>
            </a:r>
            <a:r>
              <a:rPr lang="es-MX" sz="3600" dirty="0" err="1" smtClean="0"/>
              <a:t>Iv</a:t>
            </a:r>
            <a:r>
              <a:rPr lang="es-MX" sz="3600" dirty="0" smtClean="0"/>
              <a:t>.</a:t>
            </a:r>
            <a:br>
              <a:rPr lang="es-MX" sz="3600" dirty="0" smtClean="0"/>
            </a:br>
            <a:r>
              <a:rPr lang="es-MX" sz="3600" dirty="0" smtClean="0"/>
              <a:t/>
            </a:r>
            <a:br>
              <a:rPr lang="es-MX" sz="3600" dirty="0" smtClean="0"/>
            </a:br>
            <a:r>
              <a:rPr lang="es-ES_tradnl" sz="3600" dirty="0" smtClean="0"/>
              <a:t> Caracterización del Juicio Contencioso Administrativo Federal </a:t>
            </a:r>
            <a:r>
              <a:rPr lang="es-ES_tradnl" sz="2000" dirty="0" smtClean="0"/>
              <a:t/>
            </a:r>
            <a:br>
              <a:rPr lang="es-ES_tradnl" sz="2000" dirty="0" smtClean="0"/>
            </a:br>
            <a:r>
              <a:rPr lang="es-ES_tradnl" sz="2000" dirty="0" smtClean="0"/>
              <a:t/>
            </a:r>
            <a:br>
              <a:rPr lang="es-ES_tradnl" sz="2000" dirty="0" smtClean="0"/>
            </a:br>
            <a:endParaRPr lang="es-MX" sz="2000" dirty="0"/>
          </a:p>
        </p:txBody>
      </p:sp>
      <p:sp>
        <p:nvSpPr>
          <p:cNvPr id="6" name="5 Botón de acción: Inicio">
            <a:hlinkClick r:id="rId2" action="ppaction://hlinksldjump" highlightClick="1"/>
          </p:cNvPr>
          <p:cNvSpPr/>
          <p:nvPr/>
        </p:nvSpPr>
        <p:spPr>
          <a:xfrm>
            <a:off x="8643966" y="6429396"/>
            <a:ext cx="285752" cy="285752"/>
          </a:xfrm>
          <a:prstGeom prst="actionButtonHome">
            <a:avLst/>
          </a:prstGeom>
          <a:noFill/>
          <a:ln>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2143108" y="500063"/>
          <a:ext cx="6543692" cy="5626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475656" y="428604"/>
          <a:ext cx="7488832" cy="64293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UAEM">
  <a:themeElements>
    <a:clrScheme name="Personalizado 10">
      <a:dk1>
        <a:sysClr val="windowText" lastClr="000000"/>
      </a:dk1>
      <a:lt1>
        <a:srgbClr val="FFFFCC"/>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sonalizado 1">
      <a:majorFont>
        <a:latin typeface="Constantia"/>
        <a:ea typeface=""/>
        <a:cs typeface=""/>
      </a:majorFont>
      <a:minorFont>
        <a:latin typeface="Constantia"/>
        <a:ea typeface=""/>
        <a:cs typeface=""/>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3159</TotalTime>
  <Words>2323</Words>
  <Application>Microsoft Office PowerPoint</Application>
  <PresentationFormat>Presentación en pantalla (4:3)</PresentationFormat>
  <Paragraphs>319</Paragraphs>
  <Slides>40</Slides>
  <Notes>7</Notes>
  <HiddenSlides>0</HiddenSlides>
  <MMClips>0</MMClips>
  <ScaleCrop>false</ScaleCrop>
  <HeadingPairs>
    <vt:vector size="4" baseType="variant">
      <vt:variant>
        <vt:lpstr>Tema</vt:lpstr>
      </vt:variant>
      <vt:variant>
        <vt:i4>1</vt:i4>
      </vt:variant>
      <vt:variant>
        <vt:lpstr>Títulos de diapositiva</vt:lpstr>
      </vt:variant>
      <vt:variant>
        <vt:i4>40</vt:i4>
      </vt:variant>
    </vt:vector>
  </HeadingPairs>
  <TitlesOfParts>
    <vt:vector size="41" baseType="lpstr">
      <vt:lpstr>UAEM</vt:lpstr>
      <vt:lpstr>Proceso Administrativo</vt:lpstr>
      <vt:lpstr>Centro Universitario Uaem Texcoco  Contenido</vt:lpstr>
      <vt:lpstr>Centro Universitario Uaem Texcoco Guión de Uso</vt:lpstr>
      <vt:lpstr>Centro Universitario Uaem Texcoco Objetivos de la unidad de aprendizaje</vt:lpstr>
      <vt:lpstr>Centro Universitario Uaem Texcoco Referencias Bibliográficas</vt:lpstr>
      <vt:lpstr>ESTRUCTURA DE LA UNIDAD DE APRENDIZAJE</vt:lpstr>
      <vt:lpstr>UNIDAD Iv.   Caracterización del Juicio Contencioso Administrativo Federal   </vt:lpstr>
      <vt:lpstr>Diapositiva 8</vt:lpstr>
      <vt:lpstr>Diapositiva 9</vt:lpstr>
      <vt:lpstr>Diapositiva 10</vt:lpstr>
      <vt:lpstr>Diapositiva 11</vt:lpstr>
      <vt:lpstr>Diapositiva 12</vt:lpstr>
      <vt:lpstr>Diapositiva 13</vt:lpstr>
      <vt:lpstr>Diapositiva 14</vt:lpstr>
      <vt:lpstr>Diapositiva 15</vt:lpstr>
      <vt:lpstr>Diapositiva 16</vt:lpstr>
      <vt:lpstr>Marco Jurídico Aplicable al Proceso Administrativo</vt:lpstr>
      <vt:lpstr>Diapositiva 18</vt:lpstr>
      <vt:lpstr>Diapositiva 19</vt:lpstr>
      <vt:lpstr>Diapositiva 20</vt:lpstr>
      <vt:lpstr>Etapas del proceso administrativo</vt:lpstr>
      <vt:lpstr>Instrucción</vt:lpstr>
      <vt:lpstr>Diapositiva 23</vt:lpstr>
      <vt:lpstr>Diapositiva 24</vt:lpstr>
      <vt:lpstr>Diapositiva 25</vt:lpstr>
      <vt:lpstr>OMISIÓN DE DATOS EN LA DEMANDA</vt:lpstr>
      <vt:lpstr>Diapositiva 27</vt:lpstr>
      <vt:lpstr>Diapositiva 28</vt:lpstr>
      <vt:lpstr>Diapositiva 29</vt:lpstr>
      <vt:lpstr>Diapositiva 30</vt:lpstr>
      <vt:lpstr>Diapositiva 31</vt:lpstr>
      <vt:lpstr>Alegatos</vt:lpstr>
      <vt:lpstr>Diapositiva 33</vt:lpstr>
      <vt:lpstr>Tipos de sentencias</vt:lpstr>
      <vt:lpstr>Diapositiva 35</vt:lpstr>
      <vt:lpstr>Diapositiva 36</vt:lpstr>
      <vt:lpstr>Diapositiva 37</vt:lpstr>
      <vt:lpstr>Diapositiva 38</vt:lpstr>
      <vt:lpstr>Diapositiva 39</vt:lpstr>
      <vt:lpstr>Diferencias entre la ley federal de procedimiento administrativo  y la ley de federal de procedimiento contencioso administrativo</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emy</dc:creator>
  <cp:lastModifiedBy>Usuario</cp:lastModifiedBy>
  <cp:revision>344</cp:revision>
  <dcterms:created xsi:type="dcterms:W3CDTF">2010-06-03T19:58:43Z</dcterms:created>
  <dcterms:modified xsi:type="dcterms:W3CDTF">2015-08-31T15:48:16Z</dcterms:modified>
</cp:coreProperties>
</file>