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70" r:id="rId3"/>
    <p:sldId id="257" r:id="rId4"/>
    <p:sldId id="269" r:id="rId5"/>
    <p:sldId id="265" r:id="rId6"/>
    <p:sldId id="266" r:id="rId7"/>
    <p:sldId id="25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7" r:id="rId16"/>
    <p:sldId id="268" r:id="rId17"/>
    <p:sldId id="272" r:id="rId18"/>
    <p:sldId id="276" r:id="rId19"/>
    <p:sldId id="273" r:id="rId20"/>
    <p:sldId id="274" r:id="rId21"/>
    <p:sldId id="292" r:id="rId22"/>
    <p:sldId id="275" r:id="rId23"/>
    <p:sldId id="293" r:id="rId24"/>
    <p:sldId id="290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5" r:id="rId3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EBEE07-4C4D-4CC3-9DFA-6AAC402335A5}" type="doc">
      <dgm:prSet loTypeId="urn:microsoft.com/office/officeart/2005/8/layout/radial1" loCatId="relationship" qsTypeId="urn:microsoft.com/office/officeart/2005/8/quickstyle/simple5" qsCatId="simple" csTypeId="urn:microsoft.com/office/officeart/2005/8/colors/accent1_2" csCatId="accent1" phldr="1"/>
      <dgm:spPr/>
    </dgm:pt>
    <dgm:pt modelId="{36F322DE-1AE1-447F-862D-72EA35240E2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smtClean="0">
              <a:ln/>
              <a:effectLst/>
              <a:latin typeface="Comic Sans MS" panose="030F0702030302020204" pitchFamily="66" charset="0"/>
            </a:rPr>
            <a:t>Propiedades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smtClean="0">
              <a:ln/>
              <a:effectLst/>
              <a:latin typeface="Comic Sans MS" panose="030F0702030302020204" pitchFamily="66" charset="0"/>
            </a:rPr>
            <a:t>De la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smtClean="0">
              <a:ln/>
              <a:effectLst/>
              <a:latin typeface="Comic Sans MS" panose="030F0702030302020204" pitchFamily="66" charset="0"/>
            </a:rPr>
            <a:t>Arcilla</a:t>
          </a:r>
          <a:endParaRPr kumimoji="0" lang="es-ES" altLang="es-MX" b="1" i="0" u="none" strike="noStrike" cap="none" normalizeH="0" baseline="0" smtClean="0">
            <a:ln/>
            <a:effectLst/>
            <a:latin typeface="Comic Sans MS" panose="030F0702030302020204" pitchFamily="66" charset="0"/>
          </a:endParaRPr>
        </a:p>
      </dgm:t>
    </dgm:pt>
    <dgm:pt modelId="{BB2756B9-631E-4700-ABFF-6A1156A6F66C}" type="parTrans" cxnId="{264AFC69-5CF9-4BD5-823C-2EE4FF8EEAD8}">
      <dgm:prSet/>
      <dgm:spPr/>
      <dgm:t>
        <a:bodyPr/>
        <a:lstStyle/>
        <a:p>
          <a:endParaRPr lang="es-MX"/>
        </a:p>
      </dgm:t>
    </dgm:pt>
    <dgm:pt modelId="{73596CCB-D88B-4EEF-A5FF-272A7D548D2B}" type="sibTrans" cxnId="{264AFC69-5CF9-4BD5-823C-2EE4FF8EEAD8}">
      <dgm:prSet/>
      <dgm:spPr/>
      <dgm:t>
        <a:bodyPr/>
        <a:lstStyle/>
        <a:p>
          <a:endParaRPr lang="es-MX"/>
        </a:p>
      </dgm:t>
    </dgm:pt>
    <dgm:pt modelId="{6B5E8A29-BF52-4EB1-A9F3-BD614F20C7A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smtClean="0">
              <a:ln/>
              <a:effectLst/>
              <a:latin typeface="Arial" panose="020B0604020202020204" pitchFamily="34" charset="0"/>
            </a:rPr>
            <a:t>PLASTICIDAD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Húmeda mantiene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cualquier forma</a:t>
          </a:r>
          <a:endParaRPr kumimoji="0" lang="es-ES" altLang="es-MX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438B24A5-D59F-4E4A-B9DA-B44D4BFD3DAD}" type="parTrans" cxnId="{48796610-51FB-4968-B2BB-D2136B5D4C92}">
      <dgm:prSet/>
      <dgm:spPr/>
      <dgm:t>
        <a:bodyPr/>
        <a:lstStyle/>
        <a:p>
          <a:endParaRPr lang="es-MX"/>
        </a:p>
      </dgm:t>
    </dgm:pt>
    <dgm:pt modelId="{C2DDFFAC-0E7D-4224-B47F-8953972E6F85}" type="sibTrans" cxnId="{48796610-51FB-4968-B2BB-D2136B5D4C92}">
      <dgm:prSet/>
      <dgm:spPr/>
      <dgm:t>
        <a:bodyPr/>
        <a:lstStyle/>
        <a:p>
          <a:endParaRPr lang="es-MX"/>
        </a:p>
      </dgm:t>
    </dgm:pt>
    <dgm:pt modelId="{FF78CDBB-4870-4964-A3BF-6AACFDB8A8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smtClean="0">
              <a:ln/>
              <a:effectLst/>
              <a:latin typeface="Arial" panose="020B0604020202020204" pitchFamily="34" charset="0"/>
            </a:rPr>
            <a:t>FLUIDEZ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Llega a los rincones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de un molde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 fácilmente.</a:t>
          </a:r>
          <a:endParaRPr kumimoji="0" lang="es-ES" altLang="es-MX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623C2971-F2B4-4641-966E-E7B0FA1988EC}" type="parTrans" cxnId="{FAAEABB3-5B6E-4692-A386-738C1DC948EB}">
      <dgm:prSet/>
      <dgm:spPr/>
      <dgm:t>
        <a:bodyPr/>
        <a:lstStyle/>
        <a:p>
          <a:endParaRPr lang="es-MX"/>
        </a:p>
      </dgm:t>
    </dgm:pt>
    <dgm:pt modelId="{D03C3242-CCAA-401C-9342-BD823BDB90C7}" type="sibTrans" cxnId="{FAAEABB3-5B6E-4692-A386-738C1DC948EB}">
      <dgm:prSet/>
      <dgm:spPr/>
      <dgm:t>
        <a:bodyPr/>
        <a:lstStyle/>
        <a:p>
          <a:endParaRPr lang="es-MX"/>
        </a:p>
      </dgm:t>
    </dgm:pt>
    <dgm:pt modelId="{6943D9A0-ED76-47A5-A412-8392F41380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smtClean="0">
              <a:ln/>
              <a:effectLst/>
              <a:latin typeface="Arial" panose="020B0604020202020204" pitchFamily="34" charset="0"/>
            </a:rPr>
            <a:t>CONTRACCIÓN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El secado de la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Arcilla genera pérdida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smtClean="0">
              <a:ln/>
              <a:effectLst/>
              <a:latin typeface="Arial" panose="020B0604020202020204" pitchFamily="34" charset="0"/>
            </a:rPr>
            <a:t>De agua.</a:t>
          </a:r>
          <a:endParaRPr kumimoji="0" lang="es-ES" altLang="es-MX" b="0" i="0" u="none" strike="noStrike" cap="none" normalizeH="0" baseline="0" smtClean="0">
            <a:ln/>
            <a:effectLst/>
            <a:latin typeface="Arial" panose="020B0604020202020204" pitchFamily="34" charset="0"/>
          </a:endParaRPr>
        </a:p>
      </dgm:t>
    </dgm:pt>
    <dgm:pt modelId="{07B72D94-31AF-4D27-81B0-0EF5207B41A9}" type="parTrans" cxnId="{2B550CB9-8308-4003-870E-52158B4051FB}">
      <dgm:prSet/>
      <dgm:spPr/>
      <dgm:t>
        <a:bodyPr/>
        <a:lstStyle/>
        <a:p>
          <a:endParaRPr lang="es-MX"/>
        </a:p>
      </dgm:t>
    </dgm:pt>
    <dgm:pt modelId="{799EF7FC-C83C-4D2F-B5B9-05FB415DFC98}" type="sibTrans" cxnId="{2B550CB9-8308-4003-870E-52158B4051FB}">
      <dgm:prSet/>
      <dgm:spPr/>
      <dgm:t>
        <a:bodyPr/>
        <a:lstStyle/>
        <a:p>
          <a:endParaRPr lang="es-MX"/>
        </a:p>
      </dgm:t>
    </dgm:pt>
    <dgm:pt modelId="{79F27D4B-9049-4471-AC1F-C581F6D090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RESISTENCIA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FRESCO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Mantenerse unida</a:t>
          </a:r>
          <a:endParaRPr kumimoji="0" lang="es-ES" altLang="es-MX" b="0" i="0" u="none" strike="noStrike" cap="none" normalizeH="0" baseline="0" dirty="0" smtClean="0">
            <a:ln/>
            <a:effectLst/>
            <a:latin typeface="Arial" panose="020B0604020202020204" pitchFamily="34" charset="0"/>
          </a:endParaRPr>
        </a:p>
      </dgm:t>
    </dgm:pt>
    <dgm:pt modelId="{2B10A451-4EBC-4262-94B0-BC1A32757CE7}" type="parTrans" cxnId="{46E911DF-F427-4F26-AF90-3A998C1BC278}">
      <dgm:prSet/>
      <dgm:spPr/>
      <dgm:t>
        <a:bodyPr/>
        <a:lstStyle/>
        <a:p>
          <a:endParaRPr lang="es-MX"/>
        </a:p>
      </dgm:t>
    </dgm:pt>
    <dgm:pt modelId="{030D30DB-CB2D-4076-AEF5-4CF217F45D2F}" type="sibTrans" cxnId="{46E911DF-F427-4F26-AF90-3A998C1BC278}">
      <dgm:prSet/>
      <dgm:spPr/>
      <dgm:t>
        <a:bodyPr/>
        <a:lstStyle/>
        <a:p>
          <a:endParaRPr lang="es-MX"/>
        </a:p>
      </dgm:t>
    </dgm:pt>
    <dgm:pt modelId="{2A8413CC-2A26-4339-8C28-AF5A8F26A90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1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VITRIFICACIÓN (COCCIÓN)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Endurecimiento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Irreversible cuando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MX" altLang="es-MX" b="0" i="0" u="none" strike="noStrike" cap="none" normalizeH="0" baseline="0" dirty="0" smtClean="0">
              <a:ln/>
              <a:effectLst/>
              <a:latin typeface="Arial" panose="020B0604020202020204" pitchFamily="34" charset="0"/>
            </a:rPr>
            <a:t>Se calienta.</a:t>
          </a:r>
          <a:endParaRPr kumimoji="0" lang="es-ES" altLang="es-MX" b="0" i="0" u="none" strike="noStrike" cap="none" normalizeH="0" baseline="0" dirty="0" smtClean="0">
            <a:ln/>
            <a:effectLst/>
            <a:latin typeface="Arial" panose="020B0604020202020204" pitchFamily="34" charset="0"/>
          </a:endParaRPr>
        </a:p>
      </dgm:t>
    </dgm:pt>
    <dgm:pt modelId="{96B88654-5CF2-4E35-AAAA-E69664D0B63D}" type="parTrans" cxnId="{0D3B5B98-0E29-40AE-94FA-0CB6C56621CF}">
      <dgm:prSet/>
      <dgm:spPr/>
      <dgm:t>
        <a:bodyPr/>
        <a:lstStyle/>
        <a:p>
          <a:endParaRPr lang="es-MX"/>
        </a:p>
      </dgm:t>
    </dgm:pt>
    <dgm:pt modelId="{FEF1B50F-D8CB-4C16-A2F3-04250E6734CD}" type="sibTrans" cxnId="{0D3B5B98-0E29-40AE-94FA-0CB6C56621CF}">
      <dgm:prSet/>
      <dgm:spPr/>
      <dgm:t>
        <a:bodyPr/>
        <a:lstStyle/>
        <a:p>
          <a:endParaRPr lang="es-MX"/>
        </a:p>
      </dgm:t>
    </dgm:pt>
    <dgm:pt modelId="{D4A58748-62AC-478A-B329-3980CE708778}" type="pres">
      <dgm:prSet presAssocID="{EEEBEE07-4C4D-4CC3-9DFA-6AAC402335A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4451585-3BC1-448A-AFAD-5ED222ED4C3B}" type="pres">
      <dgm:prSet presAssocID="{36F322DE-1AE1-447F-862D-72EA35240E24}" presName="centerShape" presStyleLbl="node0" presStyleIdx="0" presStyleCnt="1"/>
      <dgm:spPr/>
      <dgm:t>
        <a:bodyPr/>
        <a:lstStyle/>
        <a:p>
          <a:endParaRPr lang="es-MX"/>
        </a:p>
      </dgm:t>
    </dgm:pt>
    <dgm:pt modelId="{48ACFE88-FF36-40E4-8FE7-7D54B090AC69}" type="pres">
      <dgm:prSet presAssocID="{438B24A5-D59F-4E4A-B9DA-B44D4BFD3DAD}" presName="Name9" presStyleLbl="parChTrans1D2" presStyleIdx="0" presStyleCnt="5"/>
      <dgm:spPr/>
      <dgm:t>
        <a:bodyPr/>
        <a:lstStyle/>
        <a:p>
          <a:endParaRPr lang="es-MX"/>
        </a:p>
      </dgm:t>
    </dgm:pt>
    <dgm:pt modelId="{F9100BFB-B736-49A0-8904-BC1FE12E5D34}" type="pres">
      <dgm:prSet presAssocID="{438B24A5-D59F-4E4A-B9DA-B44D4BFD3DAD}" presName="connTx" presStyleLbl="parChTrans1D2" presStyleIdx="0" presStyleCnt="5"/>
      <dgm:spPr/>
      <dgm:t>
        <a:bodyPr/>
        <a:lstStyle/>
        <a:p>
          <a:endParaRPr lang="es-MX"/>
        </a:p>
      </dgm:t>
    </dgm:pt>
    <dgm:pt modelId="{A1C71D0B-80B2-4BD4-83AB-CF9AC47140D0}" type="pres">
      <dgm:prSet presAssocID="{6B5E8A29-BF52-4EB1-A9F3-BD614F20C7A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594601-C3FB-4EC4-AE19-D3705920F522}" type="pres">
      <dgm:prSet presAssocID="{623C2971-F2B4-4641-966E-E7B0FA1988EC}" presName="Name9" presStyleLbl="parChTrans1D2" presStyleIdx="1" presStyleCnt="5"/>
      <dgm:spPr/>
      <dgm:t>
        <a:bodyPr/>
        <a:lstStyle/>
        <a:p>
          <a:endParaRPr lang="es-MX"/>
        </a:p>
      </dgm:t>
    </dgm:pt>
    <dgm:pt modelId="{A67E5E35-EE47-4D6B-A49B-480BB93C3D1C}" type="pres">
      <dgm:prSet presAssocID="{623C2971-F2B4-4641-966E-E7B0FA1988EC}" presName="connTx" presStyleLbl="parChTrans1D2" presStyleIdx="1" presStyleCnt="5"/>
      <dgm:spPr/>
      <dgm:t>
        <a:bodyPr/>
        <a:lstStyle/>
        <a:p>
          <a:endParaRPr lang="es-MX"/>
        </a:p>
      </dgm:t>
    </dgm:pt>
    <dgm:pt modelId="{45FDE099-90E6-4112-BA6F-29AB653227A4}" type="pres">
      <dgm:prSet presAssocID="{FF78CDBB-4870-4964-A3BF-6AACFDB8A8B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EBA140-241C-4019-933E-FA9F8778F41E}" type="pres">
      <dgm:prSet presAssocID="{07B72D94-31AF-4D27-81B0-0EF5207B41A9}" presName="Name9" presStyleLbl="parChTrans1D2" presStyleIdx="2" presStyleCnt="5"/>
      <dgm:spPr/>
      <dgm:t>
        <a:bodyPr/>
        <a:lstStyle/>
        <a:p>
          <a:endParaRPr lang="es-MX"/>
        </a:p>
      </dgm:t>
    </dgm:pt>
    <dgm:pt modelId="{63F08F1B-0E80-4C03-9D30-97BFA55052E8}" type="pres">
      <dgm:prSet presAssocID="{07B72D94-31AF-4D27-81B0-0EF5207B41A9}" presName="connTx" presStyleLbl="parChTrans1D2" presStyleIdx="2" presStyleCnt="5"/>
      <dgm:spPr/>
      <dgm:t>
        <a:bodyPr/>
        <a:lstStyle/>
        <a:p>
          <a:endParaRPr lang="es-MX"/>
        </a:p>
      </dgm:t>
    </dgm:pt>
    <dgm:pt modelId="{99228E80-81A0-495A-89AA-1C0B1420AC4D}" type="pres">
      <dgm:prSet presAssocID="{6943D9A0-ED76-47A5-A412-8392F413804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79DC5A-7DD6-4DDE-8BC8-2E5003608A26}" type="pres">
      <dgm:prSet presAssocID="{2B10A451-4EBC-4262-94B0-BC1A32757CE7}" presName="Name9" presStyleLbl="parChTrans1D2" presStyleIdx="3" presStyleCnt="5"/>
      <dgm:spPr/>
      <dgm:t>
        <a:bodyPr/>
        <a:lstStyle/>
        <a:p>
          <a:endParaRPr lang="es-MX"/>
        </a:p>
      </dgm:t>
    </dgm:pt>
    <dgm:pt modelId="{329558E9-A741-42ED-8110-A2D8DB5D8A19}" type="pres">
      <dgm:prSet presAssocID="{2B10A451-4EBC-4262-94B0-BC1A32757CE7}" presName="connTx" presStyleLbl="parChTrans1D2" presStyleIdx="3" presStyleCnt="5"/>
      <dgm:spPr/>
      <dgm:t>
        <a:bodyPr/>
        <a:lstStyle/>
        <a:p>
          <a:endParaRPr lang="es-MX"/>
        </a:p>
      </dgm:t>
    </dgm:pt>
    <dgm:pt modelId="{EEEC65D0-0F01-4D15-8450-5A051106B7AA}" type="pres">
      <dgm:prSet presAssocID="{79F27D4B-9049-4471-AC1F-C581F6D0904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6BD295-30E6-4254-9A4A-7DE810FC076D}" type="pres">
      <dgm:prSet presAssocID="{96B88654-5CF2-4E35-AAAA-E69664D0B63D}" presName="Name9" presStyleLbl="parChTrans1D2" presStyleIdx="4" presStyleCnt="5"/>
      <dgm:spPr/>
      <dgm:t>
        <a:bodyPr/>
        <a:lstStyle/>
        <a:p>
          <a:endParaRPr lang="es-MX"/>
        </a:p>
      </dgm:t>
    </dgm:pt>
    <dgm:pt modelId="{03A03620-8B4E-4A69-89CF-08D6032B5A5F}" type="pres">
      <dgm:prSet presAssocID="{96B88654-5CF2-4E35-AAAA-E69664D0B63D}" presName="connTx" presStyleLbl="parChTrans1D2" presStyleIdx="4" presStyleCnt="5"/>
      <dgm:spPr/>
      <dgm:t>
        <a:bodyPr/>
        <a:lstStyle/>
        <a:p>
          <a:endParaRPr lang="es-MX"/>
        </a:p>
      </dgm:t>
    </dgm:pt>
    <dgm:pt modelId="{EFC8046B-B22B-4AC6-B2B9-09BFA4C4EB05}" type="pres">
      <dgm:prSet presAssocID="{2A8413CC-2A26-4339-8C28-AF5A8F26A90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B3E49C-6EAE-4FD3-AE30-D9D0C80CECB7}" type="presOf" srcId="{623C2971-F2B4-4641-966E-E7B0FA1988EC}" destId="{D4594601-C3FB-4EC4-AE19-D3705920F522}" srcOrd="0" destOrd="0" presId="urn:microsoft.com/office/officeart/2005/8/layout/radial1"/>
    <dgm:cxn modelId="{D1AD30D3-7FA5-4C18-AD2A-3F1FFB38DE48}" type="presOf" srcId="{6943D9A0-ED76-47A5-A412-8392F4138048}" destId="{99228E80-81A0-495A-89AA-1C0B1420AC4D}" srcOrd="0" destOrd="0" presId="urn:microsoft.com/office/officeart/2005/8/layout/radial1"/>
    <dgm:cxn modelId="{00080C26-B23A-4A21-8BD2-F3C69E502FF3}" type="presOf" srcId="{438B24A5-D59F-4E4A-B9DA-B44D4BFD3DAD}" destId="{48ACFE88-FF36-40E4-8FE7-7D54B090AC69}" srcOrd="0" destOrd="0" presId="urn:microsoft.com/office/officeart/2005/8/layout/radial1"/>
    <dgm:cxn modelId="{37282289-C83E-4C4E-A2C8-4E873999E70B}" type="presOf" srcId="{2B10A451-4EBC-4262-94B0-BC1A32757CE7}" destId="{329558E9-A741-42ED-8110-A2D8DB5D8A19}" srcOrd="1" destOrd="0" presId="urn:microsoft.com/office/officeart/2005/8/layout/radial1"/>
    <dgm:cxn modelId="{DF25B964-3C96-4418-8332-A0B6FADA5D39}" type="presOf" srcId="{6B5E8A29-BF52-4EB1-A9F3-BD614F20C7AB}" destId="{A1C71D0B-80B2-4BD4-83AB-CF9AC47140D0}" srcOrd="0" destOrd="0" presId="urn:microsoft.com/office/officeart/2005/8/layout/radial1"/>
    <dgm:cxn modelId="{B5A57879-9F55-4DD0-946B-53CC273829BE}" type="presOf" srcId="{FF78CDBB-4870-4964-A3BF-6AACFDB8A8B6}" destId="{45FDE099-90E6-4112-BA6F-29AB653227A4}" srcOrd="0" destOrd="0" presId="urn:microsoft.com/office/officeart/2005/8/layout/radial1"/>
    <dgm:cxn modelId="{264AFC69-5CF9-4BD5-823C-2EE4FF8EEAD8}" srcId="{EEEBEE07-4C4D-4CC3-9DFA-6AAC402335A5}" destId="{36F322DE-1AE1-447F-862D-72EA35240E24}" srcOrd="0" destOrd="0" parTransId="{BB2756B9-631E-4700-ABFF-6A1156A6F66C}" sibTransId="{73596CCB-D88B-4EEF-A5FF-272A7D548D2B}"/>
    <dgm:cxn modelId="{4AC0C872-911B-4ADF-879F-13BCC3C1EE90}" type="presOf" srcId="{07B72D94-31AF-4D27-81B0-0EF5207B41A9}" destId="{6FEBA140-241C-4019-933E-FA9F8778F41E}" srcOrd="0" destOrd="0" presId="urn:microsoft.com/office/officeart/2005/8/layout/radial1"/>
    <dgm:cxn modelId="{84911883-9716-49F1-BDEA-1BAE6B5309B1}" type="presOf" srcId="{96B88654-5CF2-4E35-AAAA-E69664D0B63D}" destId="{746BD295-30E6-4254-9A4A-7DE810FC076D}" srcOrd="0" destOrd="0" presId="urn:microsoft.com/office/officeart/2005/8/layout/radial1"/>
    <dgm:cxn modelId="{0D3B5B98-0E29-40AE-94FA-0CB6C56621CF}" srcId="{36F322DE-1AE1-447F-862D-72EA35240E24}" destId="{2A8413CC-2A26-4339-8C28-AF5A8F26A909}" srcOrd="4" destOrd="0" parTransId="{96B88654-5CF2-4E35-AAAA-E69664D0B63D}" sibTransId="{FEF1B50F-D8CB-4C16-A2F3-04250E6734CD}"/>
    <dgm:cxn modelId="{D25587B4-3D0C-462E-975C-B81891D170D5}" type="presOf" srcId="{96B88654-5CF2-4E35-AAAA-E69664D0B63D}" destId="{03A03620-8B4E-4A69-89CF-08D6032B5A5F}" srcOrd="1" destOrd="0" presId="urn:microsoft.com/office/officeart/2005/8/layout/radial1"/>
    <dgm:cxn modelId="{1BD9CE21-A85B-4197-A523-0740971743C5}" type="presOf" srcId="{623C2971-F2B4-4641-966E-E7B0FA1988EC}" destId="{A67E5E35-EE47-4D6B-A49B-480BB93C3D1C}" srcOrd="1" destOrd="0" presId="urn:microsoft.com/office/officeart/2005/8/layout/radial1"/>
    <dgm:cxn modelId="{9FAE1F1F-34F8-4076-8E82-316DD6D813CE}" type="presOf" srcId="{438B24A5-D59F-4E4A-B9DA-B44D4BFD3DAD}" destId="{F9100BFB-B736-49A0-8904-BC1FE12E5D34}" srcOrd="1" destOrd="0" presId="urn:microsoft.com/office/officeart/2005/8/layout/radial1"/>
    <dgm:cxn modelId="{46E911DF-F427-4F26-AF90-3A998C1BC278}" srcId="{36F322DE-1AE1-447F-862D-72EA35240E24}" destId="{79F27D4B-9049-4471-AC1F-C581F6D09046}" srcOrd="3" destOrd="0" parTransId="{2B10A451-4EBC-4262-94B0-BC1A32757CE7}" sibTransId="{030D30DB-CB2D-4076-AEF5-4CF217F45D2F}"/>
    <dgm:cxn modelId="{FB66EAB2-485B-4456-A84B-5F838C96EEDC}" type="presOf" srcId="{07B72D94-31AF-4D27-81B0-0EF5207B41A9}" destId="{63F08F1B-0E80-4C03-9D30-97BFA55052E8}" srcOrd="1" destOrd="0" presId="urn:microsoft.com/office/officeart/2005/8/layout/radial1"/>
    <dgm:cxn modelId="{7F35FDA9-CCDE-43E9-8461-C9015D438250}" type="presOf" srcId="{2B10A451-4EBC-4262-94B0-BC1A32757CE7}" destId="{6A79DC5A-7DD6-4DDE-8BC8-2E5003608A26}" srcOrd="0" destOrd="0" presId="urn:microsoft.com/office/officeart/2005/8/layout/radial1"/>
    <dgm:cxn modelId="{2B550CB9-8308-4003-870E-52158B4051FB}" srcId="{36F322DE-1AE1-447F-862D-72EA35240E24}" destId="{6943D9A0-ED76-47A5-A412-8392F4138048}" srcOrd="2" destOrd="0" parTransId="{07B72D94-31AF-4D27-81B0-0EF5207B41A9}" sibTransId="{799EF7FC-C83C-4D2F-B5B9-05FB415DFC98}"/>
    <dgm:cxn modelId="{FAAEABB3-5B6E-4692-A386-738C1DC948EB}" srcId="{36F322DE-1AE1-447F-862D-72EA35240E24}" destId="{FF78CDBB-4870-4964-A3BF-6AACFDB8A8B6}" srcOrd="1" destOrd="0" parTransId="{623C2971-F2B4-4641-966E-E7B0FA1988EC}" sibTransId="{D03C3242-CCAA-401C-9342-BD823BDB90C7}"/>
    <dgm:cxn modelId="{FE7984E3-F020-4EB5-BFE7-9FB957DD4F3D}" type="presOf" srcId="{36F322DE-1AE1-447F-862D-72EA35240E24}" destId="{B4451585-3BC1-448A-AFAD-5ED222ED4C3B}" srcOrd="0" destOrd="0" presId="urn:microsoft.com/office/officeart/2005/8/layout/radial1"/>
    <dgm:cxn modelId="{951D79B3-1EFB-4EF4-91E3-287C12229111}" type="presOf" srcId="{EEEBEE07-4C4D-4CC3-9DFA-6AAC402335A5}" destId="{D4A58748-62AC-478A-B329-3980CE708778}" srcOrd="0" destOrd="0" presId="urn:microsoft.com/office/officeart/2005/8/layout/radial1"/>
    <dgm:cxn modelId="{72472B76-91B4-4286-87ED-FE8C6E128BF5}" type="presOf" srcId="{79F27D4B-9049-4471-AC1F-C581F6D09046}" destId="{EEEC65D0-0F01-4D15-8450-5A051106B7AA}" srcOrd="0" destOrd="0" presId="urn:microsoft.com/office/officeart/2005/8/layout/radial1"/>
    <dgm:cxn modelId="{48796610-51FB-4968-B2BB-D2136B5D4C92}" srcId="{36F322DE-1AE1-447F-862D-72EA35240E24}" destId="{6B5E8A29-BF52-4EB1-A9F3-BD614F20C7AB}" srcOrd="0" destOrd="0" parTransId="{438B24A5-D59F-4E4A-B9DA-B44D4BFD3DAD}" sibTransId="{C2DDFFAC-0E7D-4224-B47F-8953972E6F85}"/>
    <dgm:cxn modelId="{FDBC8390-1081-4F46-9E19-4C624E48A3C4}" type="presOf" srcId="{2A8413CC-2A26-4339-8C28-AF5A8F26A909}" destId="{EFC8046B-B22B-4AC6-B2B9-09BFA4C4EB05}" srcOrd="0" destOrd="0" presId="urn:microsoft.com/office/officeart/2005/8/layout/radial1"/>
    <dgm:cxn modelId="{D4DAE2CE-3EE5-4C97-9C40-99AE3A4A0A7C}" type="presParOf" srcId="{D4A58748-62AC-478A-B329-3980CE708778}" destId="{B4451585-3BC1-448A-AFAD-5ED222ED4C3B}" srcOrd="0" destOrd="0" presId="urn:microsoft.com/office/officeart/2005/8/layout/radial1"/>
    <dgm:cxn modelId="{5B3B7E66-C74C-41C6-8F91-67B47DF2B012}" type="presParOf" srcId="{D4A58748-62AC-478A-B329-3980CE708778}" destId="{48ACFE88-FF36-40E4-8FE7-7D54B090AC69}" srcOrd="1" destOrd="0" presId="urn:microsoft.com/office/officeart/2005/8/layout/radial1"/>
    <dgm:cxn modelId="{0BC6F733-BFC2-4EA0-BC28-13638A1D51EB}" type="presParOf" srcId="{48ACFE88-FF36-40E4-8FE7-7D54B090AC69}" destId="{F9100BFB-B736-49A0-8904-BC1FE12E5D34}" srcOrd="0" destOrd="0" presId="urn:microsoft.com/office/officeart/2005/8/layout/radial1"/>
    <dgm:cxn modelId="{17C5F363-A1EE-4F5E-BDBA-98DAD14CB48A}" type="presParOf" srcId="{D4A58748-62AC-478A-B329-3980CE708778}" destId="{A1C71D0B-80B2-4BD4-83AB-CF9AC47140D0}" srcOrd="2" destOrd="0" presId="urn:microsoft.com/office/officeart/2005/8/layout/radial1"/>
    <dgm:cxn modelId="{31CD2BB1-926F-4709-9B74-58FE1800B8DA}" type="presParOf" srcId="{D4A58748-62AC-478A-B329-3980CE708778}" destId="{D4594601-C3FB-4EC4-AE19-D3705920F522}" srcOrd="3" destOrd="0" presId="urn:microsoft.com/office/officeart/2005/8/layout/radial1"/>
    <dgm:cxn modelId="{B03E4D3D-BF57-4C14-806F-F49364F89A10}" type="presParOf" srcId="{D4594601-C3FB-4EC4-AE19-D3705920F522}" destId="{A67E5E35-EE47-4D6B-A49B-480BB93C3D1C}" srcOrd="0" destOrd="0" presId="urn:microsoft.com/office/officeart/2005/8/layout/radial1"/>
    <dgm:cxn modelId="{8CC89A96-C33D-4A6F-BE70-659A788571EB}" type="presParOf" srcId="{D4A58748-62AC-478A-B329-3980CE708778}" destId="{45FDE099-90E6-4112-BA6F-29AB653227A4}" srcOrd="4" destOrd="0" presId="urn:microsoft.com/office/officeart/2005/8/layout/radial1"/>
    <dgm:cxn modelId="{ABC4AEC9-B9EB-4E5B-A476-DF4D871B8ACE}" type="presParOf" srcId="{D4A58748-62AC-478A-B329-3980CE708778}" destId="{6FEBA140-241C-4019-933E-FA9F8778F41E}" srcOrd="5" destOrd="0" presId="urn:microsoft.com/office/officeart/2005/8/layout/radial1"/>
    <dgm:cxn modelId="{688BC4C9-0E54-4C70-8DA6-7F8A0410C577}" type="presParOf" srcId="{6FEBA140-241C-4019-933E-FA9F8778F41E}" destId="{63F08F1B-0E80-4C03-9D30-97BFA55052E8}" srcOrd="0" destOrd="0" presId="urn:microsoft.com/office/officeart/2005/8/layout/radial1"/>
    <dgm:cxn modelId="{C5D1F89B-8D4C-4230-819D-DE25A3719020}" type="presParOf" srcId="{D4A58748-62AC-478A-B329-3980CE708778}" destId="{99228E80-81A0-495A-89AA-1C0B1420AC4D}" srcOrd="6" destOrd="0" presId="urn:microsoft.com/office/officeart/2005/8/layout/radial1"/>
    <dgm:cxn modelId="{89B3D204-2F04-4B56-B611-C59DD0FABA56}" type="presParOf" srcId="{D4A58748-62AC-478A-B329-3980CE708778}" destId="{6A79DC5A-7DD6-4DDE-8BC8-2E5003608A26}" srcOrd="7" destOrd="0" presId="urn:microsoft.com/office/officeart/2005/8/layout/radial1"/>
    <dgm:cxn modelId="{92AB7879-21DB-487D-8BEC-662FF0932CAF}" type="presParOf" srcId="{6A79DC5A-7DD6-4DDE-8BC8-2E5003608A26}" destId="{329558E9-A741-42ED-8110-A2D8DB5D8A19}" srcOrd="0" destOrd="0" presId="urn:microsoft.com/office/officeart/2005/8/layout/radial1"/>
    <dgm:cxn modelId="{27DACE53-AF69-40A1-9677-8FA325067594}" type="presParOf" srcId="{D4A58748-62AC-478A-B329-3980CE708778}" destId="{EEEC65D0-0F01-4D15-8450-5A051106B7AA}" srcOrd="8" destOrd="0" presId="urn:microsoft.com/office/officeart/2005/8/layout/radial1"/>
    <dgm:cxn modelId="{5980048B-EA9E-4C7E-B290-B46ECF6BCB19}" type="presParOf" srcId="{D4A58748-62AC-478A-B329-3980CE708778}" destId="{746BD295-30E6-4254-9A4A-7DE810FC076D}" srcOrd="9" destOrd="0" presId="urn:microsoft.com/office/officeart/2005/8/layout/radial1"/>
    <dgm:cxn modelId="{E5C750E3-B8D1-44A4-BAEC-56270CA81984}" type="presParOf" srcId="{746BD295-30E6-4254-9A4A-7DE810FC076D}" destId="{03A03620-8B4E-4A69-89CF-08D6032B5A5F}" srcOrd="0" destOrd="0" presId="urn:microsoft.com/office/officeart/2005/8/layout/radial1"/>
    <dgm:cxn modelId="{BB91F548-C510-4981-9CFC-1EC35F81F1B6}" type="presParOf" srcId="{D4A58748-62AC-478A-B329-3980CE708778}" destId="{EFC8046B-B22B-4AC6-B2B9-09BFA4C4EB05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686F0B-CCED-4F09-9A74-728BDE46610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1666880-F448-4003-A1D5-B9D0021988DF}">
      <dgm:prSet phldrT="[Texto]"/>
      <dgm:spPr/>
      <dgm:t>
        <a:bodyPr/>
        <a:lstStyle/>
        <a:p>
          <a:r>
            <a:rPr lang="es-MX" dirty="0" err="1" smtClean="0"/>
            <a:t>Preparacion</a:t>
          </a:r>
          <a:r>
            <a:rPr lang="es-MX" dirty="0" smtClean="0"/>
            <a:t> de las pastas</a:t>
          </a:r>
          <a:endParaRPr lang="es-MX" dirty="0"/>
        </a:p>
      </dgm:t>
    </dgm:pt>
    <dgm:pt modelId="{ACA3CD8D-1888-4DD7-8C0A-7A929D008C27}" type="parTrans" cxnId="{1F5C1033-9256-46A2-AAA8-EEC31FD6DCE8}">
      <dgm:prSet/>
      <dgm:spPr/>
      <dgm:t>
        <a:bodyPr/>
        <a:lstStyle/>
        <a:p>
          <a:endParaRPr lang="es-MX"/>
        </a:p>
      </dgm:t>
    </dgm:pt>
    <dgm:pt modelId="{F4350567-4772-4BD5-AD3B-6AA44E459BB2}" type="sibTrans" cxnId="{1F5C1033-9256-46A2-AAA8-EEC31FD6DCE8}">
      <dgm:prSet/>
      <dgm:spPr/>
      <dgm:t>
        <a:bodyPr/>
        <a:lstStyle/>
        <a:p>
          <a:endParaRPr lang="es-MX"/>
        </a:p>
      </dgm:t>
    </dgm:pt>
    <dgm:pt modelId="{EF97A4DD-D2F0-4C60-B732-96AAC5E12607}">
      <dgm:prSet phldrT="[Texto]"/>
      <dgm:spPr/>
      <dgm:t>
        <a:bodyPr/>
        <a:lstStyle/>
        <a:p>
          <a:r>
            <a:rPr lang="es-MX" dirty="0" smtClean="0"/>
            <a:t>Formado</a:t>
          </a:r>
          <a:endParaRPr lang="es-MX" dirty="0"/>
        </a:p>
      </dgm:t>
    </dgm:pt>
    <dgm:pt modelId="{72D4D8B7-7371-4E87-AE69-2F38F80FD4B2}" type="parTrans" cxnId="{B91EEA24-333B-476C-A7D7-F604E5CEC0A8}">
      <dgm:prSet/>
      <dgm:spPr/>
      <dgm:t>
        <a:bodyPr/>
        <a:lstStyle/>
        <a:p>
          <a:endParaRPr lang="es-MX"/>
        </a:p>
      </dgm:t>
    </dgm:pt>
    <dgm:pt modelId="{B50E41A5-C930-47F0-B38F-8A3DCFA2A2DE}" type="sibTrans" cxnId="{B91EEA24-333B-476C-A7D7-F604E5CEC0A8}">
      <dgm:prSet/>
      <dgm:spPr/>
      <dgm:t>
        <a:bodyPr/>
        <a:lstStyle/>
        <a:p>
          <a:endParaRPr lang="es-MX"/>
        </a:p>
      </dgm:t>
    </dgm:pt>
    <dgm:pt modelId="{D94CEFFA-BF3E-49BC-BAD6-425838988EE8}">
      <dgm:prSet phldrT="[Texto]"/>
      <dgm:spPr/>
      <dgm:t>
        <a:bodyPr/>
        <a:lstStyle/>
        <a:p>
          <a:r>
            <a:rPr lang="es-MX" dirty="0" smtClean="0"/>
            <a:t>Primera cocción (sancocho)</a:t>
          </a:r>
          <a:endParaRPr lang="es-MX" dirty="0"/>
        </a:p>
      </dgm:t>
    </dgm:pt>
    <dgm:pt modelId="{4E5D5FE1-7A6B-40FF-8BFC-9A9072193C27}" type="parTrans" cxnId="{0A605035-EBDA-4440-9EC6-DDE463BACCBB}">
      <dgm:prSet/>
      <dgm:spPr/>
      <dgm:t>
        <a:bodyPr/>
        <a:lstStyle/>
        <a:p>
          <a:endParaRPr lang="es-MX"/>
        </a:p>
      </dgm:t>
    </dgm:pt>
    <dgm:pt modelId="{C98E1918-8CDA-447C-B371-E9EEBB4E1977}" type="sibTrans" cxnId="{0A605035-EBDA-4440-9EC6-DDE463BACCBB}">
      <dgm:prSet/>
      <dgm:spPr/>
      <dgm:t>
        <a:bodyPr/>
        <a:lstStyle/>
        <a:p>
          <a:endParaRPr lang="es-MX"/>
        </a:p>
      </dgm:t>
    </dgm:pt>
    <dgm:pt modelId="{806BC67F-3D7E-4869-BC05-ABF2C6BDEBD2}">
      <dgm:prSet phldrT="[Texto]"/>
      <dgm:spPr/>
      <dgm:t>
        <a:bodyPr/>
        <a:lstStyle/>
        <a:p>
          <a:r>
            <a:rPr lang="es-MX" dirty="0" smtClean="0"/>
            <a:t>Moldeado (Vaciado)</a:t>
          </a:r>
          <a:endParaRPr lang="es-MX" dirty="0"/>
        </a:p>
      </dgm:t>
    </dgm:pt>
    <dgm:pt modelId="{C34E1FA2-D1E8-4006-8B36-62A161DB45EA}" type="parTrans" cxnId="{19F86BC4-7487-41F7-9811-83CC743592E9}">
      <dgm:prSet/>
      <dgm:spPr/>
      <dgm:t>
        <a:bodyPr/>
        <a:lstStyle/>
        <a:p>
          <a:endParaRPr lang="es-MX"/>
        </a:p>
      </dgm:t>
    </dgm:pt>
    <dgm:pt modelId="{CA137A18-7EBD-451D-9D67-8289B09CA85F}" type="sibTrans" cxnId="{19F86BC4-7487-41F7-9811-83CC743592E9}">
      <dgm:prSet/>
      <dgm:spPr/>
      <dgm:t>
        <a:bodyPr/>
        <a:lstStyle/>
        <a:p>
          <a:endParaRPr lang="es-MX"/>
        </a:p>
      </dgm:t>
    </dgm:pt>
    <dgm:pt modelId="{2913458D-9025-41CA-8CE4-7AE601DA0084}">
      <dgm:prSet phldrT="[Texto]"/>
      <dgm:spPr/>
      <dgm:t>
        <a:bodyPr/>
        <a:lstStyle/>
        <a:p>
          <a:r>
            <a:rPr lang="es-MX" dirty="0" smtClean="0"/>
            <a:t>Torneado</a:t>
          </a:r>
          <a:endParaRPr lang="es-MX" dirty="0"/>
        </a:p>
      </dgm:t>
    </dgm:pt>
    <dgm:pt modelId="{61D56344-D85B-4D4A-AAF1-C5831B2DD784}" type="parTrans" cxnId="{B56D0754-36AA-4D3B-B492-AD7535CD72AC}">
      <dgm:prSet/>
      <dgm:spPr/>
      <dgm:t>
        <a:bodyPr/>
        <a:lstStyle/>
        <a:p>
          <a:endParaRPr lang="es-MX"/>
        </a:p>
      </dgm:t>
    </dgm:pt>
    <dgm:pt modelId="{B1CCC01C-BBE4-4A62-8446-6EB22A672CCF}" type="sibTrans" cxnId="{B56D0754-36AA-4D3B-B492-AD7535CD72AC}">
      <dgm:prSet/>
      <dgm:spPr/>
      <dgm:t>
        <a:bodyPr/>
        <a:lstStyle/>
        <a:p>
          <a:endParaRPr lang="es-MX"/>
        </a:p>
      </dgm:t>
    </dgm:pt>
    <dgm:pt modelId="{CA36D92F-710C-40F8-8059-A1141FF241FA}">
      <dgm:prSet phldrT="[Texto]"/>
      <dgm:spPr/>
      <dgm:t>
        <a:bodyPr/>
        <a:lstStyle/>
        <a:p>
          <a:r>
            <a:rPr lang="es-MX" dirty="0" smtClean="0"/>
            <a:t>Extrusión</a:t>
          </a:r>
          <a:endParaRPr lang="es-MX" dirty="0"/>
        </a:p>
      </dgm:t>
    </dgm:pt>
    <dgm:pt modelId="{AB3295EE-93AA-45D3-AF2D-47ABA062A66F}" type="parTrans" cxnId="{BA34ADCC-60A5-4FDB-9C9C-954A5A63F022}">
      <dgm:prSet/>
      <dgm:spPr/>
      <dgm:t>
        <a:bodyPr/>
        <a:lstStyle/>
        <a:p>
          <a:endParaRPr lang="es-MX"/>
        </a:p>
      </dgm:t>
    </dgm:pt>
    <dgm:pt modelId="{4BD9E3E7-260D-4BBA-A08E-163BCBFEB95A}" type="sibTrans" cxnId="{BA34ADCC-60A5-4FDB-9C9C-954A5A63F022}">
      <dgm:prSet/>
      <dgm:spPr/>
      <dgm:t>
        <a:bodyPr/>
        <a:lstStyle/>
        <a:p>
          <a:endParaRPr lang="es-MX"/>
        </a:p>
      </dgm:t>
    </dgm:pt>
    <dgm:pt modelId="{748CE1F3-17C8-4FE2-B528-9B40F64C5C88}">
      <dgm:prSet phldrT="[Texto]"/>
      <dgm:spPr/>
      <dgm:t>
        <a:bodyPr/>
        <a:lstStyle/>
        <a:p>
          <a:r>
            <a:rPr lang="es-MX" dirty="0" smtClean="0"/>
            <a:t>Pasta líquida</a:t>
          </a:r>
          <a:endParaRPr lang="es-MX" dirty="0"/>
        </a:p>
      </dgm:t>
    </dgm:pt>
    <dgm:pt modelId="{5B58E6CD-EF8F-40B5-9230-E830B97DB075}" type="parTrans" cxnId="{F07D930A-4710-4334-A81A-B26A9B7E524E}">
      <dgm:prSet/>
      <dgm:spPr/>
      <dgm:t>
        <a:bodyPr/>
        <a:lstStyle/>
        <a:p>
          <a:endParaRPr lang="es-MX"/>
        </a:p>
      </dgm:t>
    </dgm:pt>
    <dgm:pt modelId="{D452DE87-7A49-40E9-B3EE-A13D63341CB3}" type="sibTrans" cxnId="{F07D930A-4710-4334-A81A-B26A9B7E524E}">
      <dgm:prSet/>
      <dgm:spPr/>
      <dgm:t>
        <a:bodyPr/>
        <a:lstStyle/>
        <a:p>
          <a:endParaRPr lang="es-MX"/>
        </a:p>
      </dgm:t>
    </dgm:pt>
    <dgm:pt modelId="{E1683E2A-78CB-44F1-AA14-869489166886}">
      <dgm:prSet phldrT="[Texto]"/>
      <dgm:spPr/>
      <dgm:t>
        <a:bodyPr/>
        <a:lstStyle/>
        <a:p>
          <a:r>
            <a:rPr lang="es-MX" dirty="0" smtClean="0"/>
            <a:t>Pasta plástica</a:t>
          </a:r>
          <a:endParaRPr lang="es-MX" dirty="0"/>
        </a:p>
      </dgm:t>
    </dgm:pt>
    <dgm:pt modelId="{20EA6209-B686-4479-B530-E6ED0C6D91F5}" type="parTrans" cxnId="{8F80486B-74BD-43D7-9330-D1A84667ECE5}">
      <dgm:prSet/>
      <dgm:spPr/>
      <dgm:t>
        <a:bodyPr/>
        <a:lstStyle/>
        <a:p>
          <a:endParaRPr lang="es-MX"/>
        </a:p>
      </dgm:t>
    </dgm:pt>
    <dgm:pt modelId="{D7735B7A-7572-4861-BC3D-62BD0A8C2B2F}" type="sibTrans" cxnId="{8F80486B-74BD-43D7-9330-D1A84667ECE5}">
      <dgm:prSet/>
      <dgm:spPr/>
      <dgm:t>
        <a:bodyPr/>
        <a:lstStyle/>
        <a:p>
          <a:endParaRPr lang="es-MX"/>
        </a:p>
      </dgm:t>
    </dgm:pt>
    <dgm:pt modelId="{B66AEB0B-D728-4974-893F-C8C97387E3F8}">
      <dgm:prSet phldrT="[Texto]"/>
      <dgm:spPr/>
      <dgm:t>
        <a:bodyPr/>
        <a:lstStyle/>
        <a:p>
          <a:r>
            <a:rPr lang="es-MX" dirty="0" smtClean="0"/>
            <a:t>Pasta seca</a:t>
          </a:r>
          <a:endParaRPr lang="es-MX" dirty="0"/>
        </a:p>
      </dgm:t>
    </dgm:pt>
    <dgm:pt modelId="{933BAB53-B605-404E-AE43-F24E9F387107}" type="parTrans" cxnId="{65853708-4E06-4B71-B9A5-138F17246A75}">
      <dgm:prSet/>
      <dgm:spPr/>
      <dgm:t>
        <a:bodyPr/>
        <a:lstStyle/>
        <a:p>
          <a:endParaRPr lang="es-MX"/>
        </a:p>
      </dgm:t>
    </dgm:pt>
    <dgm:pt modelId="{0AD5D03A-1DC0-4C35-B53A-7C850B395FE7}" type="sibTrans" cxnId="{65853708-4E06-4B71-B9A5-138F17246A75}">
      <dgm:prSet/>
      <dgm:spPr/>
      <dgm:t>
        <a:bodyPr/>
        <a:lstStyle/>
        <a:p>
          <a:endParaRPr lang="es-MX"/>
        </a:p>
      </dgm:t>
    </dgm:pt>
    <dgm:pt modelId="{2B548098-3C2D-41C9-96DB-E709DD7CF27F}">
      <dgm:prSet phldrT="[Texto]"/>
      <dgm:spPr/>
      <dgm:t>
        <a:bodyPr/>
        <a:lstStyle/>
        <a:p>
          <a:r>
            <a:rPr lang="es-MX" dirty="0" smtClean="0"/>
            <a:t>Prensado</a:t>
          </a:r>
          <a:endParaRPr lang="es-MX" dirty="0"/>
        </a:p>
      </dgm:t>
    </dgm:pt>
    <dgm:pt modelId="{9D024A65-53E1-4670-87DA-B1D78F45C4FE}" type="sibTrans" cxnId="{9E1BEC17-EE2A-4B28-B4AC-9263AF8AC411}">
      <dgm:prSet/>
      <dgm:spPr/>
      <dgm:t>
        <a:bodyPr/>
        <a:lstStyle/>
        <a:p>
          <a:endParaRPr lang="es-MX"/>
        </a:p>
      </dgm:t>
    </dgm:pt>
    <dgm:pt modelId="{28270FC4-0FE2-4AB6-9104-4D5CCD141D82}" type="parTrans" cxnId="{9E1BEC17-EE2A-4B28-B4AC-9263AF8AC411}">
      <dgm:prSet/>
      <dgm:spPr/>
      <dgm:t>
        <a:bodyPr/>
        <a:lstStyle/>
        <a:p>
          <a:endParaRPr lang="es-MX"/>
        </a:p>
      </dgm:t>
    </dgm:pt>
    <dgm:pt modelId="{087AB436-C5E1-4A6B-9A5F-8C2E9D1D1E62}">
      <dgm:prSet phldrT="[Texto]"/>
      <dgm:spPr/>
      <dgm:t>
        <a:bodyPr/>
        <a:lstStyle/>
        <a:p>
          <a:r>
            <a:rPr lang="es-MX" dirty="0" smtClean="0"/>
            <a:t>Acabado</a:t>
          </a:r>
          <a:endParaRPr lang="es-MX" dirty="0"/>
        </a:p>
      </dgm:t>
    </dgm:pt>
    <dgm:pt modelId="{D2048D79-A5C2-4C67-A094-850AE00746A7}" type="parTrans" cxnId="{FAAFBB21-6097-4483-803D-CE33B55A3A8A}">
      <dgm:prSet/>
      <dgm:spPr/>
      <dgm:t>
        <a:bodyPr/>
        <a:lstStyle/>
        <a:p>
          <a:endParaRPr lang="es-MX"/>
        </a:p>
      </dgm:t>
    </dgm:pt>
    <dgm:pt modelId="{1F6061BC-AEC5-466F-858A-0119CFCE0AAA}" type="sibTrans" cxnId="{FAAFBB21-6097-4483-803D-CE33B55A3A8A}">
      <dgm:prSet/>
      <dgm:spPr/>
      <dgm:t>
        <a:bodyPr/>
        <a:lstStyle/>
        <a:p>
          <a:endParaRPr lang="es-MX"/>
        </a:p>
      </dgm:t>
    </dgm:pt>
    <dgm:pt modelId="{434FBFFD-276B-4961-8F9D-D9A9A83727C4}">
      <dgm:prSet phldrT="[Texto]"/>
      <dgm:spPr/>
      <dgm:t>
        <a:bodyPr/>
        <a:lstStyle/>
        <a:p>
          <a:r>
            <a:rPr lang="es-MX" dirty="0" smtClean="0"/>
            <a:t>Segunda/Tercera cocción (vitrificado)</a:t>
          </a:r>
          <a:endParaRPr lang="es-MX" dirty="0"/>
        </a:p>
      </dgm:t>
    </dgm:pt>
    <dgm:pt modelId="{46CC3BA5-3FBE-4AFB-B837-863C4E69CE02}" type="parTrans" cxnId="{63E24689-358D-4FE2-9B64-0ABE0576C356}">
      <dgm:prSet/>
      <dgm:spPr/>
      <dgm:t>
        <a:bodyPr/>
        <a:lstStyle/>
        <a:p>
          <a:endParaRPr lang="es-MX"/>
        </a:p>
      </dgm:t>
    </dgm:pt>
    <dgm:pt modelId="{1B641914-9C90-4C9C-AEEE-31BDF26B983B}" type="sibTrans" cxnId="{63E24689-358D-4FE2-9B64-0ABE0576C356}">
      <dgm:prSet/>
      <dgm:spPr/>
      <dgm:t>
        <a:bodyPr/>
        <a:lstStyle/>
        <a:p>
          <a:endParaRPr lang="es-MX"/>
        </a:p>
      </dgm:t>
    </dgm:pt>
    <dgm:pt modelId="{0DBA004C-569B-4CD9-ABD7-9C64062AA9C3}">
      <dgm:prSet phldrT="[Texto]"/>
      <dgm:spPr/>
      <dgm:t>
        <a:bodyPr/>
        <a:lstStyle/>
        <a:p>
          <a:r>
            <a:rPr lang="es-MX" dirty="0" smtClean="0"/>
            <a:t>Secado</a:t>
          </a:r>
          <a:endParaRPr lang="es-MX" dirty="0"/>
        </a:p>
      </dgm:t>
    </dgm:pt>
    <dgm:pt modelId="{D86F4BF1-65D7-48A6-978B-A973A161E42F}" type="parTrans" cxnId="{7A970E33-766B-42BA-821F-077C16775E97}">
      <dgm:prSet/>
      <dgm:spPr/>
      <dgm:t>
        <a:bodyPr/>
        <a:lstStyle/>
        <a:p>
          <a:endParaRPr lang="es-MX"/>
        </a:p>
      </dgm:t>
    </dgm:pt>
    <dgm:pt modelId="{E346B178-1144-4B47-B5C0-C03557198586}" type="sibTrans" cxnId="{7A970E33-766B-42BA-821F-077C16775E97}">
      <dgm:prSet/>
      <dgm:spPr/>
      <dgm:t>
        <a:bodyPr/>
        <a:lstStyle/>
        <a:p>
          <a:endParaRPr lang="es-MX"/>
        </a:p>
      </dgm:t>
    </dgm:pt>
    <dgm:pt modelId="{A7258878-3E5D-4644-917E-AADDC5974AF3}">
      <dgm:prSet phldrT="[Texto]"/>
      <dgm:spPr/>
      <dgm:t>
        <a:bodyPr/>
        <a:lstStyle/>
        <a:p>
          <a:r>
            <a:rPr lang="es-MX" dirty="0" smtClean="0"/>
            <a:t>Tipos de hornos para cerámica</a:t>
          </a:r>
          <a:endParaRPr lang="es-MX" dirty="0"/>
        </a:p>
      </dgm:t>
    </dgm:pt>
    <dgm:pt modelId="{B063CFCE-690F-463E-B50B-B795431DE103}" type="parTrans" cxnId="{60E1F438-E9AE-4512-ABE6-0005456ABB8F}">
      <dgm:prSet/>
      <dgm:spPr/>
      <dgm:t>
        <a:bodyPr/>
        <a:lstStyle/>
        <a:p>
          <a:endParaRPr lang="es-MX"/>
        </a:p>
      </dgm:t>
    </dgm:pt>
    <dgm:pt modelId="{BCAC4BFC-0B38-4947-8FFE-69E66D61726D}" type="sibTrans" cxnId="{60E1F438-E9AE-4512-ABE6-0005456ABB8F}">
      <dgm:prSet/>
      <dgm:spPr/>
      <dgm:t>
        <a:bodyPr/>
        <a:lstStyle/>
        <a:p>
          <a:endParaRPr lang="es-MX"/>
        </a:p>
      </dgm:t>
    </dgm:pt>
    <dgm:pt modelId="{481BC727-95E2-41EF-8A3F-08A70349C8F9}">
      <dgm:prSet phldrT="[Texto]"/>
      <dgm:spPr/>
      <dgm:t>
        <a:bodyPr/>
        <a:lstStyle/>
        <a:p>
          <a:r>
            <a:rPr lang="es-MX" dirty="0" smtClean="0"/>
            <a:t>Control de la temperatura</a:t>
          </a:r>
          <a:endParaRPr lang="es-MX" dirty="0"/>
        </a:p>
      </dgm:t>
    </dgm:pt>
    <dgm:pt modelId="{06AA655C-C789-4D46-B106-7B50681E9354}" type="parTrans" cxnId="{BDBF3339-DC24-4F70-B2C5-24191DFB7FEF}">
      <dgm:prSet/>
      <dgm:spPr/>
      <dgm:t>
        <a:bodyPr/>
        <a:lstStyle/>
        <a:p>
          <a:endParaRPr lang="es-MX"/>
        </a:p>
      </dgm:t>
    </dgm:pt>
    <dgm:pt modelId="{F1D5DFCB-1492-4FAA-A49B-52C05B075E16}" type="sibTrans" cxnId="{BDBF3339-DC24-4F70-B2C5-24191DFB7FEF}">
      <dgm:prSet/>
      <dgm:spPr/>
      <dgm:t>
        <a:bodyPr/>
        <a:lstStyle/>
        <a:p>
          <a:endParaRPr lang="es-MX"/>
        </a:p>
      </dgm:t>
    </dgm:pt>
    <dgm:pt modelId="{0B2143D4-3380-44C8-868C-21980DC3D00D}">
      <dgm:prSet phldrT="[Texto]"/>
      <dgm:spPr/>
      <dgm:t>
        <a:bodyPr/>
        <a:lstStyle/>
        <a:p>
          <a:r>
            <a:rPr lang="es-MX" dirty="0" smtClean="0"/>
            <a:t>Cambios físicos y químicos en el proceso de secado.</a:t>
          </a:r>
          <a:endParaRPr lang="es-MX" dirty="0"/>
        </a:p>
      </dgm:t>
    </dgm:pt>
    <dgm:pt modelId="{C0A1CBA1-8895-4972-9D84-E273C77C4C9E}" type="parTrans" cxnId="{ABC0E6B7-AB02-4272-85BE-7F8D04BEDECF}">
      <dgm:prSet/>
      <dgm:spPr/>
      <dgm:t>
        <a:bodyPr/>
        <a:lstStyle/>
        <a:p>
          <a:endParaRPr lang="es-MX"/>
        </a:p>
      </dgm:t>
    </dgm:pt>
    <dgm:pt modelId="{FCFEC7DB-717D-4D27-9C25-1588A4935E4E}" type="sibTrans" cxnId="{ABC0E6B7-AB02-4272-85BE-7F8D04BEDECF}">
      <dgm:prSet/>
      <dgm:spPr/>
      <dgm:t>
        <a:bodyPr/>
        <a:lstStyle/>
        <a:p>
          <a:endParaRPr lang="es-MX"/>
        </a:p>
      </dgm:t>
    </dgm:pt>
    <dgm:pt modelId="{B59756EB-11BD-4A0D-8A9A-9997300017EE}">
      <dgm:prSet phldrT="[Texto]"/>
      <dgm:spPr/>
      <dgm:t>
        <a:bodyPr/>
        <a:lstStyle/>
        <a:p>
          <a:r>
            <a:rPr lang="es-MX" dirty="0" smtClean="0"/>
            <a:t>Colorantes (decorados)</a:t>
          </a:r>
          <a:endParaRPr lang="es-MX" dirty="0"/>
        </a:p>
      </dgm:t>
    </dgm:pt>
    <dgm:pt modelId="{1B9FB1DD-8DDB-42E8-BD9E-4205FF82B4A8}" type="parTrans" cxnId="{72638092-5978-42AB-AA07-4B7D935E3217}">
      <dgm:prSet/>
      <dgm:spPr/>
      <dgm:t>
        <a:bodyPr/>
        <a:lstStyle/>
        <a:p>
          <a:endParaRPr lang="es-MX"/>
        </a:p>
      </dgm:t>
    </dgm:pt>
    <dgm:pt modelId="{37A8639A-2ABE-4741-B222-D3D86DE57EDC}" type="sibTrans" cxnId="{72638092-5978-42AB-AA07-4B7D935E3217}">
      <dgm:prSet/>
      <dgm:spPr/>
      <dgm:t>
        <a:bodyPr/>
        <a:lstStyle/>
        <a:p>
          <a:endParaRPr lang="es-MX"/>
        </a:p>
      </dgm:t>
    </dgm:pt>
    <dgm:pt modelId="{218085DB-D062-4F60-912C-789D5D05403A}">
      <dgm:prSet phldrT="[Texto]"/>
      <dgm:spPr/>
      <dgm:t>
        <a:bodyPr/>
        <a:lstStyle/>
        <a:p>
          <a:r>
            <a:rPr lang="es-MX" dirty="0" smtClean="0"/>
            <a:t>Esmaltes</a:t>
          </a:r>
          <a:endParaRPr lang="es-MX" dirty="0"/>
        </a:p>
      </dgm:t>
    </dgm:pt>
    <dgm:pt modelId="{0314275F-B476-4064-986F-599AA8FDF471}" type="parTrans" cxnId="{4F2872E1-2B62-4838-BF5F-5CF0F4C7659A}">
      <dgm:prSet/>
      <dgm:spPr/>
      <dgm:t>
        <a:bodyPr/>
        <a:lstStyle/>
        <a:p>
          <a:endParaRPr lang="es-MX"/>
        </a:p>
      </dgm:t>
    </dgm:pt>
    <dgm:pt modelId="{7CCBC639-5587-4455-B4AF-FCA2AE277C7F}" type="sibTrans" cxnId="{4F2872E1-2B62-4838-BF5F-5CF0F4C7659A}">
      <dgm:prSet/>
      <dgm:spPr/>
      <dgm:t>
        <a:bodyPr/>
        <a:lstStyle/>
        <a:p>
          <a:endParaRPr lang="es-MX"/>
        </a:p>
      </dgm:t>
    </dgm:pt>
    <dgm:pt modelId="{998487CC-BD8C-45D8-A7C6-A4CCB8BA642D}">
      <dgm:prSet phldrT="[Texto]"/>
      <dgm:spPr/>
      <dgm:t>
        <a:bodyPr/>
        <a:lstStyle/>
        <a:p>
          <a:r>
            <a:rPr lang="es-MX" dirty="0" smtClean="0"/>
            <a:t>Barnices</a:t>
          </a:r>
          <a:endParaRPr lang="es-MX" dirty="0"/>
        </a:p>
      </dgm:t>
    </dgm:pt>
    <dgm:pt modelId="{86BD3631-A000-4D04-B3D8-EE1EDFF31DFF}" type="parTrans" cxnId="{12BB0C53-9F2F-4EC3-AE6C-E1685CBB7337}">
      <dgm:prSet/>
      <dgm:spPr/>
      <dgm:t>
        <a:bodyPr/>
        <a:lstStyle/>
        <a:p>
          <a:endParaRPr lang="es-MX"/>
        </a:p>
      </dgm:t>
    </dgm:pt>
    <dgm:pt modelId="{A9E1B115-098B-4CEE-B9A3-7264EB83B2D2}" type="sibTrans" cxnId="{12BB0C53-9F2F-4EC3-AE6C-E1685CBB7337}">
      <dgm:prSet/>
      <dgm:spPr/>
      <dgm:t>
        <a:bodyPr/>
        <a:lstStyle/>
        <a:p>
          <a:endParaRPr lang="es-MX"/>
        </a:p>
      </dgm:t>
    </dgm:pt>
    <dgm:pt modelId="{E79FD575-8579-45E4-B5C8-060BE75A4E06}">
      <dgm:prSet phldrT="[Texto]"/>
      <dgm:spPr/>
      <dgm:t>
        <a:bodyPr/>
        <a:lstStyle/>
        <a:p>
          <a:r>
            <a:rPr lang="es-MX" dirty="0" smtClean="0"/>
            <a:t>Uniones en estado plástico</a:t>
          </a:r>
          <a:endParaRPr lang="es-MX" dirty="0"/>
        </a:p>
      </dgm:t>
    </dgm:pt>
    <dgm:pt modelId="{02774807-85EA-4859-ADDB-9C0E8ED81ED4}" type="parTrans" cxnId="{C952A85D-9552-4F1C-BBDB-409C78D49F23}">
      <dgm:prSet/>
      <dgm:spPr/>
      <dgm:t>
        <a:bodyPr/>
        <a:lstStyle/>
        <a:p>
          <a:endParaRPr lang="es-MX"/>
        </a:p>
      </dgm:t>
    </dgm:pt>
    <dgm:pt modelId="{C7A16D32-6543-49C1-BE13-91F41B7B5ED8}" type="sibTrans" cxnId="{C952A85D-9552-4F1C-BBDB-409C78D49F23}">
      <dgm:prSet/>
      <dgm:spPr/>
      <dgm:t>
        <a:bodyPr/>
        <a:lstStyle/>
        <a:p>
          <a:endParaRPr lang="es-MX"/>
        </a:p>
      </dgm:t>
    </dgm:pt>
    <dgm:pt modelId="{4E6C1A07-BEBE-4C6E-BD32-FC43B6C56B28}">
      <dgm:prSet phldrT="[Texto]"/>
      <dgm:spPr/>
      <dgm:t>
        <a:bodyPr/>
        <a:lstStyle/>
        <a:p>
          <a:r>
            <a:rPr lang="es-MX" dirty="0" smtClean="0"/>
            <a:t>Uniones después de cocción.</a:t>
          </a:r>
          <a:endParaRPr lang="es-MX" dirty="0"/>
        </a:p>
      </dgm:t>
    </dgm:pt>
    <dgm:pt modelId="{B2E8937A-0865-4AB3-9AE6-4100710CB4D2}" type="parTrans" cxnId="{DFE14BEF-720C-4333-A716-61F35B35D65A}">
      <dgm:prSet/>
      <dgm:spPr/>
      <dgm:t>
        <a:bodyPr/>
        <a:lstStyle/>
        <a:p>
          <a:endParaRPr lang="es-MX"/>
        </a:p>
      </dgm:t>
    </dgm:pt>
    <dgm:pt modelId="{0E3151E4-7A81-4293-B62D-ECF188532CCB}" type="sibTrans" cxnId="{DFE14BEF-720C-4333-A716-61F35B35D65A}">
      <dgm:prSet/>
      <dgm:spPr/>
      <dgm:t>
        <a:bodyPr/>
        <a:lstStyle/>
        <a:p>
          <a:endParaRPr lang="es-MX"/>
        </a:p>
      </dgm:t>
    </dgm:pt>
    <dgm:pt modelId="{E68C9DEF-4B1C-4C52-A98F-03F71E0145C2}">
      <dgm:prSet phldrT="[Texto]"/>
      <dgm:spPr/>
      <dgm:t>
        <a:bodyPr/>
        <a:lstStyle/>
        <a:p>
          <a:r>
            <a:rPr lang="es-MX" dirty="0" smtClean="0"/>
            <a:t>Aplicaciones de colores (gofrado, talavera)</a:t>
          </a:r>
          <a:endParaRPr lang="es-MX" dirty="0"/>
        </a:p>
      </dgm:t>
    </dgm:pt>
    <dgm:pt modelId="{D01040A6-5F95-481A-8FCF-32AA60DEC50C}" type="parTrans" cxnId="{D6A78074-C2E7-4535-AD21-D4250C6CF203}">
      <dgm:prSet/>
      <dgm:spPr/>
      <dgm:t>
        <a:bodyPr/>
        <a:lstStyle/>
        <a:p>
          <a:endParaRPr lang="es-MX"/>
        </a:p>
      </dgm:t>
    </dgm:pt>
    <dgm:pt modelId="{4EAB11FF-706E-4407-9903-F1104DD0EE65}" type="sibTrans" cxnId="{D6A78074-C2E7-4535-AD21-D4250C6CF203}">
      <dgm:prSet/>
      <dgm:spPr/>
      <dgm:t>
        <a:bodyPr/>
        <a:lstStyle/>
        <a:p>
          <a:endParaRPr lang="es-MX"/>
        </a:p>
      </dgm:t>
    </dgm:pt>
    <dgm:pt modelId="{7327707F-686A-4FEB-BFF0-9AC6FC9FDB2C}">
      <dgm:prSet phldrT="[Texto]"/>
      <dgm:spPr/>
      <dgm:t>
        <a:bodyPr/>
        <a:lstStyle/>
        <a:p>
          <a:r>
            <a:rPr lang="es-MX" dirty="0" smtClean="0"/>
            <a:t>Vidriados</a:t>
          </a:r>
          <a:endParaRPr lang="es-MX" dirty="0"/>
        </a:p>
      </dgm:t>
    </dgm:pt>
    <dgm:pt modelId="{A2E447DB-6733-4374-8D8D-C5825011AD68}" type="parTrans" cxnId="{6163720D-D433-4631-BC21-FFF08DACAD59}">
      <dgm:prSet/>
      <dgm:spPr/>
      <dgm:t>
        <a:bodyPr/>
        <a:lstStyle/>
        <a:p>
          <a:endParaRPr lang="es-MX"/>
        </a:p>
      </dgm:t>
    </dgm:pt>
    <dgm:pt modelId="{1BC3650B-22F7-4E96-A5E0-D6D14C591B1E}" type="sibTrans" cxnId="{6163720D-D433-4631-BC21-FFF08DACAD59}">
      <dgm:prSet/>
      <dgm:spPr/>
      <dgm:t>
        <a:bodyPr/>
        <a:lstStyle/>
        <a:p>
          <a:endParaRPr lang="es-MX"/>
        </a:p>
      </dgm:t>
    </dgm:pt>
    <dgm:pt modelId="{DA7D9D50-96CA-4960-B710-AC708CE67FDC}" type="pres">
      <dgm:prSet presAssocID="{85686F0B-CCED-4F09-9A74-728BDE466100}" presName="Name0" presStyleCnt="0">
        <dgm:presLayoutVars>
          <dgm:dir/>
          <dgm:animLvl val="lvl"/>
          <dgm:resizeHandles val="exact"/>
        </dgm:presLayoutVars>
      </dgm:prSet>
      <dgm:spPr/>
    </dgm:pt>
    <dgm:pt modelId="{8680C8E7-9E33-436F-A882-3E57885D5CD3}" type="pres">
      <dgm:prSet presAssocID="{21666880-F448-4003-A1D5-B9D0021988DF}" presName="composite" presStyleCnt="0"/>
      <dgm:spPr/>
    </dgm:pt>
    <dgm:pt modelId="{77BCA9DA-B2F4-49BF-80DF-CAD50BB9A422}" type="pres">
      <dgm:prSet presAssocID="{21666880-F448-4003-A1D5-B9D0021988DF}" presName="par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03B32E-62C2-4927-9677-63538FC5BE55}" type="pres">
      <dgm:prSet presAssocID="{21666880-F448-4003-A1D5-B9D0021988DF}" presName="desTx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6F7007-C6D4-47C4-A95D-5F32183D6DFA}" type="pres">
      <dgm:prSet presAssocID="{F4350567-4772-4BD5-AD3B-6AA44E459BB2}" presName="space" presStyleCnt="0"/>
      <dgm:spPr/>
    </dgm:pt>
    <dgm:pt modelId="{B096CB69-C8BD-4ED0-A6F3-43C0437E7336}" type="pres">
      <dgm:prSet presAssocID="{EF97A4DD-D2F0-4C60-B732-96AAC5E12607}" presName="composite" presStyleCnt="0"/>
      <dgm:spPr/>
    </dgm:pt>
    <dgm:pt modelId="{A4E5B40C-4684-4F3C-B266-EBBCDBF41B79}" type="pres">
      <dgm:prSet presAssocID="{EF97A4DD-D2F0-4C60-B732-96AAC5E12607}" presName="par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720FF6-94AA-4A03-80A1-DF9962628823}" type="pres">
      <dgm:prSet presAssocID="{EF97A4DD-D2F0-4C60-B732-96AAC5E12607}" presName="desTx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299201-B052-4FE9-A22D-3F642558CE40}" type="pres">
      <dgm:prSet presAssocID="{B50E41A5-C930-47F0-B38F-8A3DCFA2A2DE}" presName="space" presStyleCnt="0"/>
      <dgm:spPr/>
    </dgm:pt>
    <dgm:pt modelId="{9219D80E-370E-48BA-AA33-10F625FA56A7}" type="pres">
      <dgm:prSet presAssocID="{0DBA004C-569B-4CD9-ABD7-9C64062AA9C3}" presName="composite" presStyleCnt="0"/>
      <dgm:spPr/>
    </dgm:pt>
    <dgm:pt modelId="{05FDDBB1-B684-4B74-8E2E-41D2429B1CC8}" type="pres">
      <dgm:prSet presAssocID="{0DBA004C-569B-4CD9-ABD7-9C64062AA9C3}" presName="par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AC1C93-2FB2-43BC-9621-8713C4E9F92C}" type="pres">
      <dgm:prSet presAssocID="{0DBA004C-569B-4CD9-ABD7-9C64062AA9C3}" presName="desTx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05E550-EC52-4ECC-9BA3-9E649B1EA173}" type="pres">
      <dgm:prSet presAssocID="{E346B178-1144-4B47-B5C0-C03557198586}" presName="space" presStyleCnt="0"/>
      <dgm:spPr/>
    </dgm:pt>
    <dgm:pt modelId="{B8FF3FA3-1B7E-45F0-8389-B7DABE7A10B3}" type="pres">
      <dgm:prSet presAssocID="{D94CEFFA-BF3E-49BC-BAD6-425838988EE8}" presName="composite" presStyleCnt="0"/>
      <dgm:spPr/>
    </dgm:pt>
    <dgm:pt modelId="{286819F8-0656-4F3E-BADE-E5E394912794}" type="pres">
      <dgm:prSet presAssocID="{D94CEFFA-BF3E-49BC-BAD6-425838988EE8}" presName="par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F65D03-3D5F-444C-90D3-4C2A700F1D6D}" type="pres">
      <dgm:prSet presAssocID="{D94CEFFA-BF3E-49BC-BAD6-425838988EE8}" presName="desTx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B7C377-B8CF-4135-9CF3-B52E7D6B3FBF}" type="pres">
      <dgm:prSet presAssocID="{C98E1918-8CDA-447C-B371-E9EEBB4E1977}" presName="space" presStyleCnt="0"/>
      <dgm:spPr/>
    </dgm:pt>
    <dgm:pt modelId="{1345E893-6071-4956-8CF1-7133E8627E13}" type="pres">
      <dgm:prSet presAssocID="{087AB436-C5E1-4A6B-9A5F-8C2E9D1D1E62}" presName="composite" presStyleCnt="0"/>
      <dgm:spPr/>
    </dgm:pt>
    <dgm:pt modelId="{6F9C3FC6-DA80-4EC4-864D-C8E1900A24C8}" type="pres">
      <dgm:prSet presAssocID="{087AB436-C5E1-4A6B-9A5F-8C2E9D1D1E62}" presName="par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8B0128-43ED-48EA-8CFA-A89B2EDBF10D}" type="pres">
      <dgm:prSet presAssocID="{087AB436-C5E1-4A6B-9A5F-8C2E9D1D1E62}" presName="desTx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4BADF4-45AD-47B1-A150-54E090C621D0}" type="pres">
      <dgm:prSet presAssocID="{1F6061BC-AEC5-466F-858A-0119CFCE0AAA}" presName="space" presStyleCnt="0"/>
      <dgm:spPr/>
    </dgm:pt>
    <dgm:pt modelId="{822FE550-0807-48EA-A571-D4E43DB43819}" type="pres">
      <dgm:prSet presAssocID="{434FBFFD-276B-4961-8F9D-D9A9A83727C4}" presName="composite" presStyleCnt="0"/>
      <dgm:spPr/>
    </dgm:pt>
    <dgm:pt modelId="{B0D578B0-E208-48D6-9ECF-B14C78A4A739}" type="pres">
      <dgm:prSet presAssocID="{434FBFFD-276B-4961-8F9D-D9A9A83727C4}" presName="par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D38FC5-3E67-4E10-917E-84B73C992176}" type="pres">
      <dgm:prSet presAssocID="{434FBFFD-276B-4961-8F9D-D9A9A83727C4}" presName="desTx" presStyleLbl="revTx" presStyleIdx="4" presStyleCnt="5">
        <dgm:presLayoutVars>
          <dgm:bulletEnabled val="1"/>
        </dgm:presLayoutVars>
      </dgm:prSet>
      <dgm:spPr/>
    </dgm:pt>
  </dgm:ptLst>
  <dgm:cxnLst>
    <dgm:cxn modelId="{7917DB36-17C4-45A7-8BAB-A2A3F2A0C986}" type="presOf" srcId="{2913458D-9025-41CA-8CE4-7AE601DA0084}" destId="{55720FF6-94AA-4A03-80A1-DF9962628823}" srcOrd="0" destOrd="1" presId="urn:microsoft.com/office/officeart/2005/8/layout/chevron1"/>
    <dgm:cxn modelId="{B91EEA24-333B-476C-A7D7-F604E5CEC0A8}" srcId="{85686F0B-CCED-4F09-9A74-728BDE466100}" destId="{EF97A4DD-D2F0-4C60-B732-96AAC5E12607}" srcOrd="1" destOrd="0" parTransId="{72D4D8B7-7371-4E87-AE69-2F38F80FD4B2}" sibTransId="{B50E41A5-C930-47F0-B38F-8A3DCFA2A2DE}"/>
    <dgm:cxn modelId="{4F2872E1-2B62-4838-BF5F-5CF0F4C7659A}" srcId="{087AB436-C5E1-4A6B-9A5F-8C2E9D1D1E62}" destId="{218085DB-D062-4F60-912C-789D5D05403A}" srcOrd="1" destOrd="0" parTransId="{0314275F-B476-4064-986F-599AA8FDF471}" sibTransId="{7CCBC639-5587-4455-B4AF-FCA2AE277C7F}"/>
    <dgm:cxn modelId="{19F86BC4-7487-41F7-9811-83CC743592E9}" srcId="{EF97A4DD-D2F0-4C60-B732-96AAC5E12607}" destId="{806BC67F-3D7E-4869-BC05-ABF2C6BDEBD2}" srcOrd="0" destOrd="0" parTransId="{C34E1FA2-D1E8-4006-8B36-62A161DB45EA}" sibTransId="{CA137A18-7EBD-451D-9D67-8289B09CA85F}"/>
    <dgm:cxn modelId="{A000D3D3-FD18-4F63-AB14-A740A8EACD70}" type="presOf" srcId="{EF97A4DD-D2F0-4C60-B732-96AAC5E12607}" destId="{A4E5B40C-4684-4F3C-B266-EBBCDBF41B79}" srcOrd="0" destOrd="0" presId="urn:microsoft.com/office/officeart/2005/8/layout/chevron1"/>
    <dgm:cxn modelId="{4E74688E-F3B9-4E5C-8BA1-F3BFF2025F40}" type="presOf" srcId="{087AB436-C5E1-4A6B-9A5F-8C2E9D1D1E62}" destId="{6F9C3FC6-DA80-4EC4-864D-C8E1900A24C8}" srcOrd="0" destOrd="0" presId="urn:microsoft.com/office/officeart/2005/8/layout/chevron1"/>
    <dgm:cxn modelId="{7C2C83C6-0000-4589-8AD9-3D7AACD8ACA6}" type="presOf" srcId="{434FBFFD-276B-4961-8F9D-D9A9A83727C4}" destId="{B0D578B0-E208-48D6-9ECF-B14C78A4A739}" srcOrd="0" destOrd="0" presId="urn:microsoft.com/office/officeart/2005/8/layout/chevron1"/>
    <dgm:cxn modelId="{0A98A3A6-9569-4C99-A592-54C3A615B97A}" type="presOf" srcId="{4E6C1A07-BEBE-4C6E-BD32-FC43B6C56B28}" destId="{41F65D03-3D5F-444C-90D3-4C2A700F1D6D}" srcOrd="0" destOrd="2" presId="urn:microsoft.com/office/officeart/2005/8/layout/chevron1"/>
    <dgm:cxn modelId="{C44F85E3-AB90-498C-BFF1-B89BA680D212}" type="presOf" srcId="{E79FD575-8579-45E4-B5C8-060BE75A4E06}" destId="{55720FF6-94AA-4A03-80A1-DF9962628823}" srcOrd="0" destOrd="4" presId="urn:microsoft.com/office/officeart/2005/8/layout/chevron1"/>
    <dgm:cxn modelId="{F07D930A-4710-4334-A81A-B26A9B7E524E}" srcId="{21666880-F448-4003-A1D5-B9D0021988DF}" destId="{748CE1F3-17C8-4FE2-B528-9B40F64C5C88}" srcOrd="0" destOrd="0" parTransId="{5B58E6CD-EF8F-40B5-9230-E830B97DB075}" sibTransId="{D452DE87-7A49-40E9-B3EE-A13D63341CB3}"/>
    <dgm:cxn modelId="{0681FCAA-FF11-422E-B253-CD1582148A4D}" type="presOf" srcId="{806BC67F-3D7E-4869-BC05-ABF2C6BDEBD2}" destId="{55720FF6-94AA-4A03-80A1-DF9962628823}" srcOrd="0" destOrd="0" presId="urn:microsoft.com/office/officeart/2005/8/layout/chevron1"/>
    <dgm:cxn modelId="{65853708-4E06-4B71-B9A5-138F17246A75}" srcId="{21666880-F448-4003-A1D5-B9D0021988DF}" destId="{B66AEB0B-D728-4974-893F-C8C97387E3F8}" srcOrd="2" destOrd="0" parTransId="{933BAB53-B605-404E-AE43-F24E9F387107}" sibTransId="{0AD5D03A-1DC0-4C35-B53A-7C850B395FE7}"/>
    <dgm:cxn modelId="{8F80486B-74BD-43D7-9330-D1A84667ECE5}" srcId="{21666880-F448-4003-A1D5-B9D0021988DF}" destId="{E1683E2A-78CB-44F1-AA14-869489166886}" srcOrd="1" destOrd="0" parTransId="{20EA6209-B686-4479-B530-E6ED0C6D91F5}" sibTransId="{D7735B7A-7572-4861-BC3D-62BD0A8C2B2F}"/>
    <dgm:cxn modelId="{3F48292A-0574-4270-A8FE-DCD007C6A1B1}" type="presOf" srcId="{218085DB-D062-4F60-912C-789D5D05403A}" destId="{378B0128-43ED-48EA-8CFA-A89B2EDBF10D}" srcOrd="0" destOrd="1" presId="urn:microsoft.com/office/officeart/2005/8/layout/chevron1"/>
    <dgm:cxn modelId="{12BB0C53-9F2F-4EC3-AE6C-E1685CBB7337}" srcId="{087AB436-C5E1-4A6B-9A5F-8C2E9D1D1E62}" destId="{998487CC-BD8C-45D8-A7C6-A4CCB8BA642D}" srcOrd="2" destOrd="0" parTransId="{86BD3631-A000-4D04-B3D8-EE1EDFF31DFF}" sibTransId="{A9E1B115-098B-4CEE-B9A3-7264EB83B2D2}"/>
    <dgm:cxn modelId="{7F002B73-BA01-46CF-9415-A1C2E30A4826}" type="presOf" srcId="{998487CC-BD8C-45D8-A7C6-A4CCB8BA642D}" destId="{378B0128-43ED-48EA-8CFA-A89B2EDBF10D}" srcOrd="0" destOrd="2" presId="urn:microsoft.com/office/officeart/2005/8/layout/chevron1"/>
    <dgm:cxn modelId="{BDBF3339-DC24-4F70-B2C5-24191DFB7FEF}" srcId="{D94CEFFA-BF3E-49BC-BAD6-425838988EE8}" destId="{481BC727-95E2-41EF-8A3F-08A70349C8F9}" srcOrd="1" destOrd="0" parTransId="{06AA655C-C789-4D46-B106-7B50681E9354}" sibTransId="{F1D5DFCB-1492-4FAA-A49B-52C05B075E16}"/>
    <dgm:cxn modelId="{359641D4-6C07-476C-AB13-FFA354C9AD32}" type="presOf" srcId="{A7258878-3E5D-4644-917E-AADDC5974AF3}" destId="{41F65D03-3D5F-444C-90D3-4C2A700F1D6D}" srcOrd="0" destOrd="0" presId="urn:microsoft.com/office/officeart/2005/8/layout/chevron1"/>
    <dgm:cxn modelId="{463E65AC-521C-4ED5-984B-3097309494C0}" type="presOf" srcId="{E68C9DEF-4B1C-4C52-A98F-03F71E0145C2}" destId="{378B0128-43ED-48EA-8CFA-A89B2EDBF10D}" srcOrd="0" destOrd="4" presId="urn:microsoft.com/office/officeart/2005/8/layout/chevron1"/>
    <dgm:cxn modelId="{5EBBF4E1-518A-459F-8AEB-2CF7F4C670ED}" type="presOf" srcId="{D94CEFFA-BF3E-49BC-BAD6-425838988EE8}" destId="{286819F8-0656-4F3E-BADE-E5E394912794}" srcOrd="0" destOrd="0" presId="urn:microsoft.com/office/officeart/2005/8/layout/chevron1"/>
    <dgm:cxn modelId="{7A970E33-766B-42BA-821F-077C16775E97}" srcId="{85686F0B-CCED-4F09-9A74-728BDE466100}" destId="{0DBA004C-569B-4CD9-ABD7-9C64062AA9C3}" srcOrd="2" destOrd="0" parTransId="{D86F4BF1-65D7-48A6-978B-A973A161E42F}" sibTransId="{E346B178-1144-4B47-B5C0-C03557198586}"/>
    <dgm:cxn modelId="{1F5C1033-9256-46A2-AAA8-EEC31FD6DCE8}" srcId="{85686F0B-CCED-4F09-9A74-728BDE466100}" destId="{21666880-F448-4003-A1D5-B9D0021988DF}" srcOrd="0" destOrd="0" parTransId="{ACA3CD8D-1888-4DD7-8C0A-7A929D008C27}" sibTransId="{F4350567-4772-4BD5-AD3B-6AA44E459BB2}"/>
    <dgm:cxn modelId="{9E1BEC17-EE2A-4B28-B4AC-9263AF8AC411}" srcId="{EF97A4DD-D2F0-4C60-B732-96AAC5E12607}" destId="{2B548098-3C2D-41C9-96DB-E709DD7CF27F}" srcOrd="3" destOrd="0" parTransId="{28270FC4-0FE2-4AB6-9104-4D5CCD141D82}" sibTransId="{9D024A65-53E1-4670-87DA-B1D78F45C4FE}"/>
    <dgm:cxn modelId="{D6A78074-C2E7-4535-AD21-D4250C6CF203}" srcId="{087AB436-C5E1-4A6B-9A5F-8C2E9D1D1E62}" destId="{E68C9DEF-4B1C-4C52-A98F-03F71E0145C2}" srcOrd="4" destOrd="0" parTransId="{D01040A6-5F95-481A-8FCF-32AA60DEC50C}" sibTransId="{4EAB11FF-706E-4407-9903-F1104DD0EE65}"/>
    <dgm:cxn modelId="{3F2A0088-A0F4-4A39-82A1-16D3358E0C36}" type="presOf" srcId="{748CE1F3-17C8-4FE2-B528-9B40F64C5C88}" destId="{F403B32E-62C2-4927-9677-63538FC5BE55}" srcOrd="0" destOrd="0" presId="urn:microsoft.com/office/officeart/2005/8/layout/chevron1"/>
    <dgm:cxn modelId="{60E1F438-E9AE-4512-ABE6-0005456ABB8F}" srcId="{D94CEFFA-BF3E-49BC-BAD6-425838988EE8}" destId="{A7258878-3E5D-4644-917E-AADDC5974AF3}" srcOrd="0" destOrd="0" parTransId="{B063CFCE-690F-463E-B50B-B795431DE103}" sibTransId="{BCAC4BFC-0B38-4947-8FFE-69E66D61726D}"/>
    <dgm:cxn modelId="{03910518-F3DE-4CB1-AAFA-9E1D88CA8CEE}" type="presOf" srcId="{21666880-F448-4003-A1D5-B9D0021988DF}" destId="{77BCA9DA-B2F4-49BF-80DF-CAD50BB9A422}" srcOrd="0" destOrd="0" presId="urn:microsoft.com/office/officeart/2005/8/layout/chevron1"/>
    <dgm:cxn modelId="{8E5AEBEA-8DD8-48EF-A058-5AF766E4295D}" type="presOf" srcId="{E1683E2A-78CB-44F1-AA14-869489166886}" destId="{F403B32E-62C2-4927-9677-63538FC5BE55}" srcOrd="0" destOrd="1" presId="urn:microsoft.com/office/officeart/2005/8/layout/chevron1"/>
    <dgm:cxn modelId="{AD08F3B5-81BD-4F20-94EB-BBE4D1AD3085}" type="presOf" srcId="{0DBA004C-569B-4CD9-ABD7-9C64062AA9C3}" destId="{05FDDBB1-B684-4B74-8E2E-41D2429B1CC8}" srcOrd="0" destOrd="0" presId="urn:microsoft.com/office/officeart/2005/8/layout/chevron1"/>
    <dgm:cxn modelId="{BCC9B059-248D-456D-A10E-8E06F599CE4B}" type="presOf" srcId="{481BC727-95E2-41EF-8A3F-08A70349C8F9}" destId="{41F65D03-3D5F-444C-90D3-4C2A700F1D6D}" srcOrd="0" destOrd="1" presId="urn:microsoft.com/office/officeart/2005/8/layout/chevron1"/>
    <dgm:cxn modelId="{C952A85D-9552-4F1C-BBDB-409C78D49F23}" srcId="{EF97A4DD-D2F0-4C60-B732-96AAC5E12607}" destId="{E79FD575-8579-45E4-B5C8-060BE75A4E06}" srcOrd="4" destOrd="0" parTransId="{02774807-85EA-4859-ADDB-9C0E8ED81ED4}" sibTransId="{C7A16D32-6543-49C1-BE13-91F41B7B5ED8}"/>
    <dgm:cxn modelId="{6F9AC73C-C3B7-46A7-84C0-F7149B65D7E5}" type="presOf" srcId="{7327707F-686A-4FEB-BFF0-9AC6FC9FDB2C}" destId="{378B0128-43ED-48EA-8CFA-A89B2EDBF10D}" srcOrd="0" destOrd="3" presId="urn:microsoft.com/office/officeart/2005/8/layout/chevron1"/>
    <dgm:cxn modelId="{ABC0E6B7-AB02-4272-85BE-7F8D04BEDECF}" srcId="{0DBA004C-569B-4CD9-ABD7-9C64062AA9C3}" destId="{0B2143D4-3380-44C8-868C-21980DC3D00D}" srcOrd="0" destOrd="0" parTransId="{C0A1CBA1-8895-4972-9D84-E273C77C4C9E}" sibTransId="{FCFEC7DB-717D-4D27-9C25-1588A4935E4E}"/>
    <dgm:cxn modelId="{DFE14BEF-720C-4333-A716-61F35B35D65A}" srcId="{D94CEFFA-BF3E-49BC-BAD6-425838988EE8}" destId="{4E6C1A07-BEBE-4C6E-BD32-FC43B6C56B28}" srcOrd="2" destOrd="0" parTransId="{B2E8937A-0865-4AB3-9AE6-4100710CB4D2}" sibTransId="{0E3151E4-7A81-4293-B62D-ECF188532CCB}"/>
    <dgm:cxn modelId="{FD501236-8251-4BFB-9C6F-CB9706B19B54}" type="presOf" srcId="{2B548098-3C2D-41C9-96DB-E709DD7CF27F}" destId="{55720FF6-94AA-4A03-80A1-DF9962628823}" srcOrd="0" destOrd="3" presId="urn:microsoft.com/office/officeart/2005/8/layout/chevron1"/>
    <dgm:cxn modelId="{63E24689-358D-4FE2-9B64-0ABE0576C356}" srcId="{85686F0B-CCED-4F09-9A74-728BDE466100}" destId="{434FBFFD-276B-4961-8F9D-D9A9A83727C4}" srcOrd="5" destOrd="0" parTransId="{46CC3BA5-3FBE-4AFB-B837-863C4E69CE02}" sibTransId="{1B641914-9C90-4C9C-AEEE-31BDF26B983B}"/>
    <dgm:cxn modelId="{B56D0754-36AA-4D3B-B492-AD7535CD72AC}" srcId="{EF97A4DD-D2F0-4C60-B732-96AAC5E12607}" destId="{2913458D-9025-41CA-8CE4-7AE601DA0084}" srcOrd="1" destOrd="0" parTransId="{61D56344-D85B-4D4A-AAF1-C5831B2DD784}" sibTransId="{B1CCC01C-BBE4-4A62-8446-6EB22A672CCF}"/>
    <dgm:cxn modelId="{4D8DC587-CE22-4C39-A7FD-E99E69254E34}" type="presOf" srcId="{85686F0B-CCED-4F09-9A74-728BDE466100}" destId="{DA7D9D50-96CA-4960-B710-AC708CE67FDC}" srcOrd="0" destOrd="0" presId="urn:microsoft.com/office/officeart/2005/8/layout/chevron1"/>
    <dgm:cxn modelId="{FAAFBB21-6097-4483-803D-CE33B55A3A8A}" srcId="{85686F0B-CCED-4F09-9A74-728BDE466100}" destId="{087AB436-C5E1-4A6B-9A5F-8C2E9D1D1E62}" srcOrd="4" destOrd="0" parTransId="{D2048D79-A5C2-4C67-A094-850AE00746A7}" sibTransId="{1F6061BC-AEC5-466F-858A-0119CFCE0AAA}"/>
    <dgm:cxn modelId="{6163720D-D433-4631-BC21-FFF08DACAD59}" srcId="{087AB436-C5E1-4A6B-9A5F-8C2E9D1D1E62}" destId="{7327707F-686A-4FEB-BFF0-9AC6FC9FDB2C}" srcOrd="3" destOrd="0" parTransId="{A2E447DB-6733-4374-8D8D-C5825011AD68}" sibTransId="{1BC3650B-22F7-4E96-A5E0-D6D14C591B1E}"/>
    <dgm:cxn modelId="{0A605035-EBDA-4440-9EC6-DDE463BACCBB}" srcId="{85686F0B-CCED-4F09-9A74-728BDE466100}" destId="{D94CEFFA-BF3E-49BC-BAD6-425838988EE8}" srcOrd="3" destOrd="0" parTransId="{4E5D5FE1-7A6B-40FF-8BFC-9A9072193C27}" sibTransId="{C98E1918-8CDA-447C-B371-E9EEBB4E1977}"/>
    <dgm:cxn modelId="{72638092-5978-42AB-AA07-4B7D935E3217}" srcId="{087AB436-C5E1-4A6B-9A5F-8C2E9D1D1E62}" destId="{B59756EB-11BD-4A0D-8A9A-9997300017EE}" srcOrd="0" destOrd="0" parTransId="{1B9FB1DD-8DDB-42E8-BD9E-4205FF82B4A8}" sibTransId="{37A8639A-2ABE-4741-B222-D3D86DE57EDC}"/>
    <dgm:cxn modelId="{BA34ADCC-60A5-4FDB-9C9C-954A5A63F022}" srcId="{EF97A4DD-D2F0-4C60-B732-96AAC5E12607}" destId="{CA36D92F-710C-40F8-8059-A1141FF241FA}" srcOrd="2" destOrd="0" parTransId="{AB3295EE-93AA-45D3-AF2D-47ABA062A66F}" sibTransId="{4BD9E3E7-260D-4BBA-A08E-163BCBFEB95A}"/>
    <dgm:cxn modelId="{7BF06093-2A6D-4A93-9DB1-0775CA38EAEF}" type="presOf" srcId="{0B2143D4-3380-44C8-868C-21980DC3D00D}" destId="{20AC1C93-2FB2-43BC-9621-8713C4E9F92C}" srcOrd="0" destOrd="0" presId="urn:microsoft.com/office/officeart/2005/8/layout/chevron1"/>
    <dgm:cxn modelId="{F094C8A3-1CCF-450F-96F8-5E2143645286}" type="presOf" srcId="{CA36D92F-710C-40F8-8059-A1141FF241FA}" destId="{55720FF6-94AA-4A03-80A1-DF9962628823}" srcOrd="0" destOrd="2" presId="urn:microsoft.com/office/officeart/2005/8/layout/chevron1"/>
    <dgm:cxn modelId="{692E8391-D2C9-43F9-9D9A-05E0BB67AF6B}" type="presOf" srcId="{B66AEB0B-D728-4974-893F-C8C97387E3F8}" destId="{F403B32E-62C2-4927-9677-63538FC5BE55}" srcOrd="0" destOrd="2" presId="urn:microsoft.com/office/officeart/2005/8/layout/chevron1"/>
    <dgm:cxn modelId="{210C2F83-329C-48C5-A8B7-78E66AE37A5E}" type="presOf" srcId="{B59756EB-11BD-4A0D-8A9A-9997300017EE}" destId="{378B0128-43ED-48EA-8CFA-A89B2EDBF10D}" srcOrd="0" destOrd="0" presId="urn:microsoft.com/office/officeart/2005/8/layout/chevron1"/>
    <dgm:cxn modelId="{E3E4A9EC-7146-43FC-BFCD-3FB7AB20446C}" type="presParOf" srcId="{DA7D9D50-96CA-4960-B710-AC708CE67FDC}" destId="{8680C8E7-9E33-436F-A882-3E57885D5CD3}" srcOrd="0" destOrd="0" presId="urn:microsoft.com/office/officeart/2005/8/layout/chevron1"/>
    <dgm:cxn modelId="{AFCF3854-EC76-45AD-8CC7-6EB5DED2D36B}" type="presParOf" srcId="{8680C8E7-9E33-436F-A882-3E57885D5CD3}" destId="{77BCA9DA-B2F4-49BF-80DF-CAD50BB9A422}" srcOrd="0" destOrd="0" presId="urn:microsoft.com/office/officeart/2005/8/layout/chevron1"/>
    <dgm:cxn modelId="{9EE2BDD7-FBC8-453E-890C-F8DD92560E99}" type="presParOf" srcId="{8680C8E7-9E33-436F-A882-3E57885D5CD3}" destId="{F403B32E-62C2-4927-9677-63538FC5BE55}" srcOrd="1" destOrd="0" presId="urn:microsoft.com/office/officeart/2005/8/layout/chevron1"/>
    <dgm:cxn modelId="{210C44E5-86DB-42C9-B34E-4674335EF2E4}" type="presParOf" srcId="{DA7D9D50-96CA-4960-B710-AC708CE67FDC}" destId="{846F7007-C6D4-47C4-A95D-5F32183D6DFA}" srcOrd="1" destOrd="0" presId="urn:microsoft.com/office/officeart/2005/8/layout/chevron1"/>
    <dgm:cxn modelId="{97830070-33B9-4532-87B7-BCE6E2E2041D}" type="presParOf" srcId="{DA7D9D50-96CA-4960-B710-AC708CE67FDC}" destId="{B096CB69-C8BD-4ED0-A6F3-43C0437E7336}" srcOrd="2" destOrd="0" presId="urn:microsoft.com/office/officeart/2005/8/layout/chevron1"/>
    <dgm:cxn modelId="{F2129254-38E2-4805-A365-04EDD5646FFD}" type="presParOf" srcId="{B096CB69-C8BD-4ED0-A6F3-43C0437E7336}" destId="{A4E5B40C-4684-4F3C-B266-EBBCDBF41B79}" srcOrd="0" destOrd="0" presId="urn:microsoft.com/office/officeart/2005/8/layout/chevron1"/>
    <dgm:cxn modelId="{026A912F-2B69-43E0-BD81-1BBB018CF137}" type="presParOf" srcId="{B096CB69-C8BD-4ED0-A6F3-43C0437E7336}" destId="{55720FF6-94AA-4A03-80A1-DF9962628823}" srcOrd="1" destOrd="0" presId="urn:microsoft.com/office/officeart/2005/8/layout/chevron1"/>
    <dgm:cxn modelId="{E4DC04BF-66DF-425F-A431-B8A6B7CCF9E3}" type="presParOf" srcId="{DA7D9D50-96CA-4960-B710-AC708CE67FDC}" destId="{99299201-B052-4FE9-A22D-3F642558CE40}" srcOrd="3" destOrd="0" presId="urn:microsoft.com/office/officeart/2005/8/layout/chevron1"/>
    <dgm:cxn modelId="{72C3C306-DB3E-4BEF-9728-CCE0B6F8CAFA}" type="presParOf" srcId="{DA7D9D50-96CA-4960-B710-AC708CE67FDC}" destId="{9219D80E-370E-48BA-AA33-10F625FA56A7}" srcOrd="4" destOrd="0" presId="urn:microsoft.com/office/officeart/2005/8/layout/chevron1"/>
    <dgm:cxn modelId="{6B4B99DC-A822-4864-95DB-32CCF8C9BB4B}" type="presParOf" srcId="{9219D80E-370E-48BA-AA33-10F625FA56A7}" destId="{05FDDBB1-B684-4B74-8E2E-41D2429B1CC8}" srcOrd="0" destOrd="0" presId="urn:microsoft.com/office/officeart/2005/8/layout/chevron1"/>
    <dgm:cxn modelId="{91615EB4-4C45-4AC2-8EFC-C5C38BD2DD9D}" type="presParOf" srcId="{9219D80E-370E-48BA-AA33-10F625FA56A7}" destId="{20AC1C93-2FB2-43BC-9621-8713C4E9F92C}" srcOrd="1" destOrd="0" presId="urn:microsoft.com/office/officeart/2005/8/layout/chevron1"/>
    <dgm:cxn modelId="{0E0426C2-7B1A-437E-B3E9-ADCE91CC6472}" type="presParOf" srcId="{DA7D9D50-96CA-4960-B710-AC708CE67FDC}" destId="{1105E550-EC52-4ECC-9BA3-9E649B1EA173}" srcOrd="5" destOrd="0" presId="urn:microsoft.com/office/officeart/2005/8/layout/chevron1"/>
    <dgm:cxn modelId="{2CFF5D64-1D98-4055-929D-81E800CC2629}" type="presParOf" srcId="{DA7D9D50-96CA-4960-B710-AC708CE67FDC}" destId="{B8FF3FA3-1B7E-45F0-8389-B7DABE7A10B3}" srcOrd="6" destOrd="0" presId="urn:microsoft.com/office/officeart/2005/8/layout/chevron1"/>
    <dgm:cxn modelId="{F062A8C8-5F2A-4A4E-96BF-7680C43DD96D}" type="presParOf" srcId="{B8FF3FA3-1B7E-45F0-8389-B7DABE7A10B3}" destId="{286819F8-0656-4F3E-BADE-E5E394912794}" srcOrd="0" destOrd="0" presId="urn:microsoft.com/office/officeart/2005/8/layout/chevron1"/>
    <dgm:cxn modelId="{526B3F60-CEC2-472B-9846-E309F69CA359}" type="presParOf" srcId="{B8FF3FA3-1B7E-45F0-8389-B7DABE7A10B3}" destId="{41F65D03-3D5F-444C-90D3-4C2A700F1D6D}" srcOrd="1" destOrd="0" presId="urn:microsoft.com/office/officeart/2005/8/layout/chevron1"/>
    <dgm:cxn modelId="{64ABA7FF-0537-4205-9934-A0AF812FEEF3}" type="presParOf" srcId="{DA7D9D50-96CA-4960-B710-AC708CE67FDC}" destId="{83B7C377-B8CF-4135-9CF3-B52E7D6B3FBF}" srcOrd="7" destOrd="0" presId="urn:microsoft.com/office/officeart/2005/8/layout/chevron1"/>
    <dgm:cxn modelId="{451D6F2B-C1DA-4808-B49D-DA94330BF03C}" type="presParOf" srcId="{DA7D9D50-96CA-4960-B710-AC708CE67FDC}" destId="{1345E893-6071-4956-8CF1-7133E8627E13}" srcOrd="8" destOrd="0" presId="urn:microsoft.com/office/officeart/2005/8/layout/chevron1"/>
    <dgm:cxn modelId="{E902EFA3-A511-4A58-BFAC-DAADE1F7549B}" type="presParOf" srcId="{1345E893-6071-4956-8CF1-7133E8627E13}" destId="{6F9C3FC6-DA80-4EC4-864D-C8E1900A24C8}" srcOrd="0" destOrd="0" presId="urn:microsoft.com/office/officeart/2005/8/layout/chevron1"/>
    <dgm:cxn modelId="{877CC271-7050-4661-86FB-5C2A184DDF06}" type="presParOf" srcId="{1345E893-6071-4956-8CF1-7133E8627E13}" destId="{378B0128-43ED-48EA-8CFA-A89B2EDBF10D}" srcOrd="1" destOrd="0" presId="urn:microsoft.com/office/officeart/2005/8/layout/chevron1"/>
    <dgm:cxn modelId="{AB91BDE3-C559-4165-A09E-A45D4B3E3751}" type="presParOf" srcId="{DA7D9D50-96CA-4960-B710-AC708CE67FDC}" destId="{234BADF4-45AD-47B1-A150-54E090C621D0}" srcOrd="9" destOrd="0" presId="urn:microsoft.com/office/officeart/2005/8/layout/chevron1"/>
    <dgm:cxn modelId="{9CE9D2AB-C96A-48AC-A602-A5EC8DCDB39B}" type="presParOf" srcId="{DA7D9D50-96CA-4960-B710-AC708CE67FDC}" destId="{822FE550-0807-48EA-A571-D4E43DB43819}" srcOrd="10" destOrd="0" presId="urn:microsoft.com/office/officeart/2005/8/layout/chevron1"/>
    <dgm:cxn modelId="{52936F87-1A29-4BC5-9E13-B84F30FD1590}" type="presParOf" srcId="{822FE550-0807-48EA-A571-D4E43DB43819}" destId="{B0D578B0-E208-48D6-9ECF-B14C78A4A739}" srcOrd="0" destOrd="0" presId="urn:microsoft.com/office/officeart/2005/8/layout/chevron1"/>
    <dgm:cxn modelId="{CDB47B36-B52F-459E-9B9F-9134582A0113}" type="presParOf" srcId="{822FE550-0807-48EA-A571-D4E43DB43819}" destId="{FFD38FC5-3E67-4E10-917E-84B73C992176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3221EF-B47C-4BEB-A9A6-9550EBBBDA18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88AD9F5-8E18-4018-B999-B0E424E840D6}">
      <dgm:prSet phldrT="[Texto]" custT="1"/>
      <dgm:spPr>
        <a:solidFill>
          <a:srgbClr val="05D10A"/>
        </a:solidFill>
      </dgm:spPr>
      <dgm:t>
        <a:bodyPr/>
        <a:lstStyle/>
        <a:p>
          <a:r>
            <a:rPr lang="es-MX" sz="1600" b="1" dirty="0" smtClean="0"/>
            <a:t>1.Colorantes Directos o sustractivos</a:t>
          </a:r>
          <a:endParaRPr lang="es-ES" sz="1600" b="1" dirty="0"/>
        </a:p>
      </dgm:t>
    </dgm:pt>
    <dgm:pt modelId="{FD3F264E-3504-4B69-BFCC-DE12C01386C0}" type="parTrans" cxnId="{7A2CA4FB-7E12-4E7A-B5FC-E6B4E04F2EC6}">
      <dgm:prSet/>
      <dgm:spPr/>
      <dgm:t>
        <a:bodyPr/>
        <a:lstStyle/>
        <a:p>
          <a:endParaRPr lang="es-ES"/>
        </a:p>
      </dgm:t>
    </dgm:pt>
    <dgm:pt modelId="{ACA8B8B4-1D6B-4F19-9173-995FB1976924}" type="sibTrans" cxnId="{7A2CA4FB-7E12-4E7A-B5FC-E6B4E04F2EC6}">
      <dgm:prSet/>
      <dgm:spPr/>
      <dgm:t>
        <a:bodyPr/>
        <a:lstStyle/>
        <a:p>
          <a:endParaRPr lang="es-ES"/>
        </a:p>
      </dgm:t>
    </dgm:pt>
    <dgm:pt modelId="{F814C6E0-7F71-4C9B-932D-5E2288974545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MX" sz="1600" b="1" dirty="0" smtClean="0"/>
            <a:t>2. Colorantes a la tina o la cuba</a:t>
          </a:r>
          <a:endParaRPr lang="es-ES" sz="1600" b="1" dirty="0"/>
        </a:p>
      </dgm:t>
    </dgm:pt>
    <dgm:pt modelId="{A5CCD113-D0BE-43CA-A77F-B5B9BB3998ED}" type="parTrans" cxnId="{2FC65E65-023C-4839-BA11-A7A7BEF55269}">
      <dgm:prSet/>
      <dgm:spPr/>
      <dgm:t>
        <a:bodyPr/>
        <a:lstStyle/>
        <a:p>
          <a:endParaRPr lang="es-ES"/>
        </a:p>
      </dgm:t>
    </dgm:pt>
    <dgm:pt modelId="{E44DD8C3-25DB-493C-AEDA-AC7919B95947}" type="sibTrans" cxnId="{2FC65E65-023C-4839-BA11-A7A7BEF55269}">
      <dgm:prSet/>
      <dgm:spPr/>
      <dgm:t>
        <a:bodyPr/>
        <a:lstStyle/>
        <a:p>
          <a:endParaRPr lang="es-ES"/>
        </a:p>
      </dgm:t>
    </dgm:pt>
    <dgm:pt modelId="{33C59800-20E5-4F61-BFDE-311E664E7A00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sz="1600" b="1" dirty="0" smtClean="0"/>
            <a:t>3. Colorantes dispersos</a:t>
          </a:r>
          <a:endParaRPr lang="es-ES" sz="1600" b="1" dirty="0"/>
        </a:p>
      </dgm:t>
    </dgm:pt>
    <dgm:pt modelId="{8762162F-5161-4E2C-839A-8957FE0ECF99}" type="parTrans" cxnId="{CB552CCD-5607-416B-9ACC-A99C5251BF61}">
      <dgm:prSet/>
      <dgm:spPr/>
      <dgm:t>
        <a:bodyPr/>
        <a:lstStyle/>
        <a:p>
          <a:endParaRPr lang="es-ES"/>
        </a:p>
      </dgm:t>
    </dgm:pt>
    <dgm:pt modelId="{80D01D74-8D3B-4A26-816C-BDB2A729788E}" type="sibTrans" cxnId="{CB552CCD-5607-416B-9ACC-A99C5251BF61}">
      <dgm:prSet/>
      <dgm:spPr/>
      <dgm:t>
        <a:bodyPr/>
        <a:lstStyle/>
        <a:p>
          <a:endParaRPr lang="es-ES"/>
        </a:p>
      </dgm:t>
    </dgm:pt>
    <dgm:pt modelId="{75C30848-FEB4-43EC-93C4-F5AC541BED42}">
      <dgm:prSet phldrT="[Tex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MX" sz="1600" b="1" dirty="0" smtClean="0"/>
            <a:t>4. Colorantes al azufre</a:t>
          </a:r>
          <a:endParaRPr lang="es-ES" sz="1600" b="1" dirty="0"/>
        </a:p>
      </dgm:t>
    </dgm:pt>
    <dgm:pt modelId="{F24ACF03-DDE3-4BB9-A909-F5DA5D682A20}" type="parTrans" cxnId="{457BC9C7-4828-4505-A65B-41617D3329BF}">
      <dgm:prSet/>
      <dgm:spPr/>
      <dgm:t>
        <a:bodyPr/>
        <a:lstStyle/>
        <a:p>
          <a:endParaRPr lang="es-ES"/>
        </a:p>
      </dgm:t>
    </dgm:pt>
    <dgm:pt modelId="{2ADC3373-6DDF-45FE-96F2-E059E4442F5C}" type="sibTrans" cxnId="{457BC9C7-4828-4505-A65B-41617D3329BF}">
      <dgm:prSet/>
      <dgm:spPr/>
      <dgm:t>
        <a:bodyPr/>
        <a:lstStyle/>
        <a:p>
          <a:endParaRPr lang="es-ES"/>
        </a:p>
      </dgm:t>
    </dgm:pt>
    <dgm:pt modelId="{22AE29C0-270E-46B4-9CF5-8824B1304FBA}">
      <dgm:prSet phldrT="[Texto]" custT="1"/>
      <dgm:spPr>
        <a:solidFill>
          <a:srgbClr val="5AB43E"/>
        </a:solidFill>
      </dgm:spPr>
      <dgm:t>
        <a:bodyPr/>
        <a:lstStyle/>
        <a:p>
          <a:r>
            <a:rPr lang="es-MX" sz="1600" b="1" dirty="0" smtClean="0"/>
            <a:t>5.Colorantes azoicos</a:t>
          </a:r>
          <a:endParaRPr lang="es-ES" sz="1600" b="1" dirty="0"/>
        </a:p>
      </dgm:t>
    </dgm:pt>
    <dgm:pt modelId="{CD37C940-181F-4E8E-9D66-5D37C555E20D}" type="parTrans" cxnId="{50ACD606-ED6D-4781-80FF-640DF4C84D92}">
      <dgm:prSet/>
      <dgm:spPr/>
      <dgm:t>
        <a:bodyPr/>
        <a:lstStyle/>
        <a:p>
          <a:endParaRPr lang="es-ES"/>
        </a:p>
      </dgm:t>
    </dgm:pt>
    <dgm:pt modelId="{4C23F8B9-AE97-47BB-9FC9-BE1BC82468E5}" type="sibTrans" cxnId="{50ACD606-ED6D-4781-80FF-640DF4C84D92}">
      <dgm:prSet/>
      <dgm:spPr/>
      <dgm:t>
        <a:bodyPr/>
        <a:lstStyle/>
        <a:p>
          <a:endParaRPr lang="es-ES"/>
        </a:p>
      </dgm:t>
    </dgm:pt>
    <dgm:pt modelId="{3DC65F87-A6FF-43E7-9FF3-678D40D08E47}">
      <dgm:prSet phldrT="[Texto]" custT="1"/>
      <dgm:spPr>
        <a:solidFill>
          <a:srgbClr val="B0B41C"/>
        </a:solidFill>
      </dgm:spPr>
      <dgm:t>
        <a:bodyPr/>
        <a:lstStyle/>
        <a:p>
          <a:r>
            <a:rPr lang="es-MX" sz="1600" b="1" dirty="0" smtClean="0"/>
            <a:t>6. Colorantes reactivos</a:t>
          </a:r>
          <a:endParaRPr lang="es-ES" sz="1600" b="1" dirty="0"/>
        </a:p>
      </dgm:t>
    </dgm:pt>
    <dgm:pt modelId="{D87A216A-8D51-4AC0-B3BD-D644C098E8B5}" type="parTrans" cxnId="{E817E95C-4CA2-4D59-9929-2E8BF71AA768}">
      <dgm:prSet/>
      <dgm:spPr/>
      <dgm:t>
        <a:bodyPr/>
        <a:lstStyle/>
        <a:p>
          <a:endParaRPr lang="es-ES"/>
        </a:p>
      </dgm:t>
    </dgm:pt>
    <dgm:pt modelId="{B4CA90D7-9254-4257-9AB5-49B61F67C848}" type="sibTrans" cxnId="{E817E95C-4CA2-4D59-9929-2E8BF71AA768}">
      <dgm:prSet/>
      <dgm:spPr/>
      <dgm:t>
        <a:bodyPr/>
        <a:lstStyle/>
        <a:p>
          <a:endParaRPr lang="es-ES"/>
        </a:p>
      </dgm:t>
    </dgm:pt>
    <dgm:pt modelId="{42FB6463-A223-44F3-BD55-7435C9EB899D}">
      <dgm:prSet phldrT="[Texto]" custT="1"/>
      <dgm:spPr>
        <a:solidFill>
          <a:srgbClr val="CBD006"/>
        </a:solidFill>
      </dgm:spPr>
      <dgm:t>
        <a:bodyPr/>
        <a:lstStyle/>
        <a:p>
          <a:r>
            <a:rPr lang="es-MX" sz="1600" b="1" dirty="0" smtClean="0"/>
            <a:t>7. Colorantes ácidos</a:t>
          </a:r>
          <a:endParaRPr lang="es-ES" sz="1600" b="1" dirty="0"/>
        </a:p>
      </dgm:t>
    </dgm:pt>
    <dgm:pt modelId="{40D2FFF8-DA88-432F-B3B6-854D8C97B135}" type="parTrans" cxnId="{5E03C907-ED34-4D35-B6EC-57E073B8AEEB}">
      <dgm:prSet/>
      <dgm:spPr/>
      <dgm:t>
        <a:bodyPr/>
        <a:lstStyle/>
        <a:p>
          <a:endParaRPr lang="es-ES"/>
        </a:p>
      </dgm:t>
    </dgm:pt>
    <dgm:pt modelId="{7EC142C4-AAD6-4410-AB61-99153885F477}" type="sibTrans" cxnId="{5E03C907-ED34-4D35-B6EC-57E073B8AEEB}">
      <dgm:prSet/>
      <dgm:spPr/>
      <dgm:t>
        <a:bodyPr/>
        <a:lstStyle/>
        <a:p>
          <a:endParaRPr lang="es-ES"/>
        </a:p>
      </dgm:t>
    </dgm:pt>
    <dgm:pt modelId="{1FB0730C-1833-4379-B004-9D5A13B55163}" type="pres">
      <dgm:prSet presAssocID="{F13221EF-B47C-4BEB-A9A6-9550EBBBDA1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6EEDA2-4665-487A-9209-00ADA4D1F87D}" type="pres">
      <dgm:prSet presAssocID="{688AD9F5-8E18-4018-B999-B0E424E840D6}" presName="node" presStyleLbl="node1" presStyleIdx="0" presStyleCnt="7" custScaleX="137461" custRadScaleRad="100113" custRadScaleInc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606FC9-5083-41ED-B38F-026443E1ACEB}" type="pres">
      <dgm:prSet presAssocID="{688AD9F5-8E18-4018-B999-B0E424E840D6}" presName="spNode" presStyleCnt="0"/>
      <dgm:spPr/>
    </dgm:pt>
    <dgm:pt modelId="{2DA7FE61-D320-468D-9059-7CE1FCD0293D}" type="pres">
      <dgm:prSet presAssocID="{ACA8B8B4-1D6B-4F19-9173-995FB1976924}" presName="sibTrans" presStyleLbl="sibTrans1D1" presStyleIdx="0" presStyleCnt="7"/>
      <dgm:spPr/>
      <dgm:t>
        <a:bodyPr/>
        <a:lstStyle/>
        <a:p>
          <a:endParaRPr lang="es-MX"/>
        </a:p>
      </dgm:t>
    </dgm:pt>
    <dgm:pt modelId="{CCD01C19-3CFF-476F-85C1-3D1DFCCFC60C}" type="pres">
      <dgm:prSet presAssocID="{F814C6E0-7F71-4C9B-932D-5E2288974545}" presName="node" presStyleLbl="node1" presStyleIdx="1" presStyleCnt="7" custScaleX="137461" custRadScaleRad="119191" custRadScaleInc="5322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81F8D0-CBBA-4313-934F-65F94109B19C}" type="pres">
      <dgm:prSet presAssocID="{F814C6E0-7F71-4C9B-932D-5E2288974545}" presName="spNode" presStyleCnt="0"/>
      <dgm:spPr/>
    </dgm:pt>
    <dgm:pt modelId="{2F666F8D-A859-4C1F-BF1B-76198A4F9CC1}" type="pres">
      <dgm:prSet presAssocID="{E44DD8C3-25DB-493C-AEDA-AC7919B95947}" presName="sibTrans" presStyleLbl="sibTrans1D1" presStyleIdx="1" presStyleCnt="7"/>
      <dgm:spPr/>
      <dgm:t>
        <a:bodyPr/>
        <a:lstStyle/>
        <a:p>
          <a:endParaRPr lang="es-MX"/>
        </a:p>
      </dgm:t>
    </dgm:pt>
    <dgm:pt modelId="{B63DA340-CBDB-478B-9944-014BD1398F95}" type="pres">
      <dgm:prSet presAssocID="{33C59800-20E5-4F61-BFDE-311E664E7A00}" presName="node" presStyleLbl="node1" presStyleIdx="2" presStyleCnt="7" custScaleX="137461" custRadScaleRad="115846" custRadScaleInc="-558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5B8A4F-B4B6-4B53-8A36-ACF33A855EEA}" type="pres">
      <dgm:prSet presAssocID="{33C59800-20E5-4F61-BFDE-311E664E7A00}" presName="spNode" presStyleCnt="0"/>
      <dgm:spPr/>
    </dgm:pt>
    <dgm:pt modelId="{9272CF12-D9F5-4DF3-B395-11E1A40A160B}" type="pres">
      <dgm:prSet presAssocID="{80D01D74-8D3B-4A26-816C-BDB2A729788E}" presName="sibTrans" presStyleLbl="sibTrans1D1" presStyleIdx="2" presStyleCnt="7"/>
      <dgm:spPr/>
      <dgm:t>
        <a:bodyPr/>
        <a:lstStyle/>
        <a:p>
          <a:endParaRPr lang="es-MX"/>
        </a:p>
      </dgm:t>
    </dgm:pt>
    <dgm:pt modelId="{C924E5AE-BFD1-4E69-935D-45122ED60FD7}" type="pres">
      <dgm:prSet presAssocID="{75C30848-FEB4-43EC-93C4-F5AC541BED42}" presName="node" presStyleLbl="node1" presStyleIdx="3" presStyleCnt="7" custScaleX="137461" custRadScaleRad="97844" custRadScaleInc="-676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02F4FA-41A9-4422-B308-906E4CCD7A9A}" type="pres">
      <dgm:prSet presAssocID="{75C30848-FEB4-43EC-93C4-F5AC541BED42}" presName="spNode" presStyleCnt="0"/>
      <dgm:spPr/>
    </dgm:pt>
    <dgm:pt modelId="{A28BB0B8-7DB0-4A07-98C8-86D32AB06B12}" type="pres">
      <dgm:prSet presAssocID="{2ADC3373-6DDF-45FE-96F2-E059E4442F5C}" presName="sibTrans" presStyleLbl="sibTrans1D1" presStyleIdx="3" presStyleCnt="7"/>
      <dgm:spPr/>
      <dgm:t>
        <a:bodyPr/>
        <a:lstStyle/>
        <a:p>
          <a:endParaRPr lang="es-MX"/>
        </a:p>
      </dgm:t>
    </dgm:pt>
    <dgm:pt modelId="{D1B87E39-2E1F-4A9E-9B2B-CBC1D8D2E762}" type="pres">
      <dgm:prSet presAssocID="{22AE29C0-270E-46B4-9CF5-8824B1304FBA}" presName="node" presStyleLbl="node1" presStyleIdx="4" presStyleCnt="7" custScaleX="137461" custRadScaleRad="96827" custRadScaleInc="451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C80CCA-D83D-4BFD-9050-D5206802891B}" type="pres">
      <dgm:prSet presAssocID="{22AE29C0-270E-46B4-9CF5-8824B1304FBA}" presName="spNode" presStyleCnt="0"/>
      <dgm:spPr/>
    </dgm:pt>
    <dgm:pt modelId="{BCB36489-EB45-4F68-BF98-A75BBBF7FC9E}" type="pres">
      <dgm:prSet presAssocID="{4C23F8B9-AE97-47BB-9FC9-BE1BC82468E5}" presName="sibTrans" presStyleLbl="sibTrans1D1" presStyleIdx="4" presStyleCnt="7"/>
      <dgm:spPr/>
      <dgm:t>
        <a:bodyPr/>
        <a:lstStyle/>
        <a:p>
          <a:endParaRPr lang="es-MX"/>
        </a:p>
      </dgm:t>
    </dgm:pt>
    <dgm:pt modelId="{656F93A6-B995-4A9A-860A-DDF900E4B1F8}" type="pres">
      <dgm:prSet presAssocID="{3DC65F87-A6FF-43E7-9FF3-678D40D08E47}" presName="node" presStyleLbl="node1" presStyleIdx="5" presStyleCnt="7" custScaleX="137461" custRadScaleRad="107497" custRadScaleInc="358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475219-E821-4401-B70C-F1A4115618D0}" type="pres">
      <dgm:prSet presAssocID="{3DC65F87-A6FF-43E7-9FF3-678D40D08E47}" presName="spNode" presStyleCnt="0"/>
      <dgm:spPr/>
    </dgm:pt>
    <dgm:pt modelId="{7D571BF0-FF5B-4E6F-96C8-18A946657536}" type="pres">
      <dgm:prSet presAssocID="{B4CA90D7-9254-4257-9AB5-49B61F67C848}" presName="sibTrans" presStyleLbl="sibTrans1D1" presStyleIdx="5" presStyleCnt="7"/>
      <dgm:spPr/>
      <dgm:t>
        <a:bodyPr/>
        <a:lstStyle/>
        <a:p>
          <a:endParaRPr lang="es-MX"/>
        </a:p>
      </dgm:t>
    </dgm:pt>
    <dgm:pt modelId="{98A71C3A-D15A-4262-8D12-1131D8E3A708}" type="pres">
      <dgm:prSet presAssocID="{42FB6463-A223-44F3-BD55-7435C9EB899D}" presName="node" presStyleLbl="node1" presStyleIdx="6" presStyleCnt="7" custScaleX="137461" custRadScaleRad="114756" custRadScaleInc="-254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DF3529-C465-48CF-A178-3A1603D85D53}" type="pres">
      <dgm:prSet presAssocID="{42FB6463-A223-44F3-BD55-7435C9EB899D}" presName="spNode" presStyleCnt="0"/>
      <dgm:spPr/>
    </dgm:pt>
    <dgm:pt modelId="{E8CE3964-F979-4124-9CC7-AA262016E7F7}" type="pres">
      <dgm:prSet presAssocID="{7EC142C4-AAD6-4410-AB61-99153885F477}" presName="sibTrans" presStyleLbl="sibTrans1D1" presStyleIdx="6" presStyleCnt="7"/>
      <dgm:spPr/>
      <dgm:t>
        <a:bodyPr/>
        <a:lstStyle/>
        <a:p>
          <a:endParaRPr lang="es-MX"/>
        </a:p>
      </dgm:t>
    </dgm:pt>
  </dgm:ptLst>
  <dgm:cxnLst>
    <dgm:cxn modelId="{41797FCD-7FFA-4CE7-9706-148BEE9E4A47}" type="presOf" srcId="{2ADC3373-6DDF-45FE-96F2-E059E4442F5C}" destId="{A28BB0B8-7DB0-4A07-98C8-86D32AB06B12}" srcOrd="0" destOrd="0" presId="urn:microsoft.com/office/officeart/2005/8/layout/cycle6"/>
    <dgm:cxn modelId="{DAAD62EC-A732-4CA3-B82F-129AE9A955DD}" type="presOf" srcId="{3DC65F87-A6FF-43E7-9FF3-678D40D08E47}" destId="{656F93A6-B995-4A9A-860A-DDF900E4B1F8}" srcOrd="0" destOrd="0" presId="urn:microsoft.com/office/officeart/2005/8/layout/cycle6"/>
    <dgm:cxn modelId="{457BC9C7-4828-4505-A65B-41617D3329BF}" srcId="{F13221EF-B47C-4BEB-A9A6-9550EBBBDA18}" destId="{75C30848-FEB4-43EC-93C4-F5AC541BED42}" srcOrd="3" destOrd="0" parTransId="{F24ACF03-DDE3-4BB9-A909-F5DA5D682A20}" sibTransId="{2ADC3373-6DDF-45FE-96F2-E059E4442F5C}"/>
    <dgm:cxn modelId="{2FC65E65-023C-4839-BA11-A7A7BEF55269}" srcId="{F13221EF-B47C-4BEB-A9A6-9550EBBBDA18}" destId="{F814C6E0-7F71-4C9B-932D-5E2288974545}" srcOrd="1" destOrd="0" parTransId="{A5CCD113-D0BE-43CA-A77F-B5B9BB3998ED}" sibTransId="{E44DD8C3-25DB-493C-AEDA-AC7919B95947}"/>
    <dgm:cxn modelId="{3D1D646C-DCE1-4705-87E7-C22A3A9902D4}" type="presOf" srcId="{33C59800-20E5-4F61-BFDE-311E664E7A00}" destId="{B63DA340-CBDB-478B-9944-014BD1398F95}" srcOrd="0" destOrd="0" presId="urn:microsoft.com/office/officeart/2005/8/layout/cycle6"/>
    <dgm:cxn modelId="{6012677A-6E33-41AB-96F3-5A373FF5E9C0}" type="presOf" srcId="{80D01D74-8D3B-4A26-816C-BDB2A729788E}" destId="{9272CF12-D9F5-4DF3-B395-11E1A40A160B}" srcOrd="0" destOrd="0" presId="urn:microsoft.com/office/officeart/2005/8/layout/cycle6"/>
    <dgm:cxn modelId="{50ACD606-ED6D-4781-80FF-640DF4C84D92}" srcId="{F13221EF-B47C-4BEB-A9A6-9550EBBBDA18}" destId="{22AE29C0-270E-46B4-9CF5-8824B1304FBA}" srcOrd="4" destOrd="0" parTransId="{CD37C940-181F-4E8E-9D66-5D37C555E20D}" sibTransId="{4C23F8B9-AE97-47BB-9FC9-BE1BC82468E5}"/>
    <dgm:cxn modelId="{A58CD8C6-C3F7-434A-8CEC-23CE335020D7}" type="presOf" srcId="{4C23F8B9-AE97-47BB-9FC9-BE1BC82468E5}" destId="{BCB36489-EB45-4F68-BF98-A75BBBF7FC9E}" srcOrd="0" destOrd="0" presId="urn:microsoft.com/office/officeart/2005/8/layout/cycle6"/>
    <dgm:cxn modelId="{F06DE2C5-F7AA-42D7-BB3C-4997A8F0EBDF}" type="presOf" srcId="{B4CA90D7-9254-4257-9AB5-49B61F67C848}" destId="{7D571BF0-FF5B-4E6F-96C8-18A946657536}" srcOrd="0" destOrd="0" presId="urn:microsoft.com/office/officeart/2005/8/layout/cycle6"/>
    <dgm:cxn modelId="{7A2CA4FB-7E12-4E7A-B5FC-E6B4E04F2EC6}" srcId="{F13221EF-B47C-4BEB-A9A6-9550EBBBDA18}" destId="{688AD9F5-8E18-4018-B999-B0E424E840D6}" srcOrd="0" destOrd="0" parTransId="{FD3F264E-3504-4B69-BFCC-DE12C01386C0}" sibTransId="{ACA8B8B4-1D6B-4F19-9173-995FB1976924}"/>
    <dgm:cxn modelId="{5E906799-1CB5-4E20-B754-43499B211EBB}" type="presOf" srcId="{688AD9F5-8E18-4018-B999-B0E424E840D6}" destId="{6C6EEDA2-4665-487A-9209-00ADA4D1F87D}" srcOrd="0" destOrd="0" presId="urn:microsoft.com/office/officeart/2005/8/layout/cycle6"/>
    <dgm:cxn modelId="{52D46E3C-84D4-4A83-BA02-6DB602E12563}" type="presOf" srcId="{E44DD8C3-25DB-493C-AEDA-AC7919B95947}" destId="{2F666F8D-A859-4C1F-BF1B-76198A4F9CC1}" srcOrd="0" destOrd="0" presId="urn:microsoft.com/office/officeart/2005/8/layout/cycle6"/>
    <dgm:cxn modelId="{3BE49D71-3C6A-4AA9-8119-097A9273A8EF}" type="presOf" srcId="{F13221EF-B47C-4BEB-A9A6-9550EBBBDA18}" destId="{1FB0730C-1833-4379-B004-9D5A13B55163}" srcOrd="0" destOrd="0" presId="urn:microsoft.com/office/officeart/2005/8/layout/cycle6"/>
    <dgm:cxn modelId="{231FB54B-23A8-45DB-81CB-73C196703109}" type="presOf" srcId="{75C30848-FEB4-43EC-93C4-F5AC541BED42}" destId="{C924E5AE-BFD1-4E69-935D-45122ED60FD7}" srcOrd="0" destOrd="0" presId="urn:microsoft.com/office/officeart/2005/8/layout/cycle6"/>
    <dgm:cxn modelId="{F5B27D12-3E3C-4555-A94D-F8186AC109D5}" type="presOf" srcId="{22AE29C0-270E-46B4-9CF5-8824B1304FBA}" destId="{D1B87E39-2E1F-4A9E-9B2B-CBC1D8D2E762}" srcOrd="0" destOrd="0" presId="urn:microsoft.com/office/officeart/2005/8/layout/cycle6"/>
    <dgm:cxn modelId="{FE879058-CFB8-4E88-928A-ACFDA3E1897C}" type="presOf" srcId="{ACA8B8B4-1D6B-4F19-9173-995FB1976924}" destId="{2DA7FE61-D320-468D-9059-7CE1FCD0293D}" srcOrd="0" destOrd="0" presId="urn:microsoft.com/office/officeart/2005/8/layout/cycle6"/>
    <dgm:cxn modelId="{C466826C-3E4A-439E-A348-12B3924AB6AB}" type="presOf" srcId="{42FB6463-A223-44F3-BD55-7435C9EB899D}" destId="{98A71C3A-D15A-4262-8D12-1131D8E3A708}" srcOrd="0" destOrd="0" presId="urn:microsoft.com/office/officeart/2005/8/layout/cycle6"/>
    <dgm:cxn modelId="{5E03C907-ED34-4D35-B6EC-57E073B8AEEB}" srcId="{F13221EF-B47C-4BEB-A9A6-9550EBBBDA18}" destId="{42FB6463-A223-44F3-BD55-7435C9EB899D}" srcOrd="6" destOrd="0" parTransId="{40D2FFF8-DA88-432F-B3B6-854D8C97B135}" sibTransId="{7EC142C4-AAD6-4410-AB61-99153885F477}"/>
    <dgm:cxn modelId="{F1490CFC-A333-4247-BBB4-698118ADF440}" type="presOf" srcId="{F814C6E0-7F71-4C9B-932D-5E2288974545}" destId="{CCD01C19-3CFF-476F-85C1-3D1DFCCFC60C}" srcOrd="0" destOrd="0" presId="urn:microsoft.com/office/officeart/2005/8/layout/cycle6"/>
    <dgm:cxn modelId="{E817E95C-4CA2-4D59-9929-2E8BF71AA768}" srcId="{F13221EF-B47C-4BEB-A9A6-9550EBBBDA18}" destId="{3DC65F87-A6FF-43E7-9FF3-678D40D08E47}" srcOrd="5" destOrd="0" parTransId="{D87A216A-8D51-4AC0-B3BD-D644C098E8B5}" sibTransId="{B4CA90D7-9254-4257-9AB5-49B61F67C848}"/>
    <dgm:cxn modelId="{7182774A-9B7E-4F8C-A889-815DBBFE282C}" type="presOf" srcId="{7EC142C4-AAD6-4410-AB61-99153885F477}" destId="{E8CE3964-F979-4124-9CC7-AA262016E7F7}" srcOrd="0" destOrd="0" presId="urn:microsoft.com/office/officeart/2005/8/layout/cycle6"/>
    <dgm:cxn modelId="{CB552CCD-5607-416B-9ACC-A99C5251BF61}" srcId="{F13221EF-B47C-4BEB-A9A6-9550EBBBDA18}" destId="{33C59800-20E5-4F61-BFDE-311E664E7A00}" srcOrd="2" destOrd="0" parTransId="{8762162F-5161-4E2C-839A-8957FE0ECF99}" sibTransId="{80D01D74-8D3B-4A26-816C-BDB2A729788E}"/>
    <dgm:cxn modelId="{740505AF-24E2-46A1-88BC-F567B7B1F3E9}" type="presParOf" srcId="{1FB0730C-1833-4379-B004-9D5A13B55163}" destId="{6C6EEDA2-4665-487A-9209-00ADA4D1F87D}" srcOrd="0" destOrd="0" presId="urn:microsoft.com/office/officeart/2005/8/layout/cycle6"/>
    <dgm:cxn modelId="{3608F4D2-A630-4DC2-8567-74F4FB537C90}" type="presParOf" srcId="{1FB0730C-1833-4379-B004-9D5A13B55163}" destId="{05606FC9-5083-41ED-B38F-026443E1ACEB}" srcOrd="1" destOrd="0" presId="urn:microsoft.com/office/officeart/2005/8/layout/cycle6"/>
    <dgm:cxn modelId="{FD839EBE-3E54-4C16-AA69-59217215388E}" type="presParOf" srcId="{1FB0730C-1833-4379-B004-9D5A13B55163}" destId="{2DA7FE61-D320-468D-9059-7CE1FCD0293D}" srcOrd="2" destOrd="0" presId="urn:microsoft.com/office/officeart/2005/8/layout/cycle6"/>
    <dgm:cxn modelId="{BD6BC0FD-FA6D-464F-A14F-B2A66FD7F765}" type="presParOf" srcId="{1FB0730C-1833-4379-B004-9D5A13B55163}" destId="{CCD01C19-3CFF-476F-85C1-3D1DFCCFC60C}" srcOrd="3" destOrd="0" presId="urn:microsoft.com/office/officeart/2005/8/layout/cycle6"/>
    <dgm:cxn modelId="{4460A7AC-04F7-41A1-88FA-2877B545F69B}" type="presParOf" srcId="{1FB0730C-1833-4379-B004-9D5A13B55163}" destId="{2C81F8D0-CBBA-4313-934F-65F94109B19C}" srcOrd="4" destOrd="0" presId="urn:microsoft.com/office/officeart/2005/8/layout/cycle6"/>
    <dgm:cxn modelId="{F397498C-AF42-4500-BD5E-5A0BF02C95E4}" type="presParOf" srcId="{1FB0730C-1833-4379-B004-9D5A13B55163}" destId="{2F666F8D-A859-4C1F-BF1B-76198A4F9CC1}" srcOrd="5" destOrd="0" presId="urn:microsoft.com/office/officeart/2005/8/layout/cycle6"/>
    <dgm:cxn modelId="{64304A3B-168B-4CBC-A618-18CFC7235207}" type="presParOf" srcId="{1FB0730C-1833-4379-B004-9D5A13B55163}" destId="{B63DA340-CBDB-478B-9944-014BD1398F95}" srcOrd="6" destOrd="0" presId="urn:microsoft.com/office/officeart/2005/8/layout/cycle6"/>
    <dgm:cxn modelId="{145EC34E-0BE4-4D9C-A6E3-66EFE803D0AF}" type="presParOf" srcId="{1FB0730C-1833-4379-B004-9D5A13B55163}" destId="{ED5B8A4F-B4B6-4B53-8A36-ACF33A855EEA}" srcOrd="7" destOrd="0" presId="urn:microsoft.com/office/officeart/2005/8/layout/cycle6"/>
    <dgm:cxn modelId="{1C213F56-B223-40F3-97D9-8896070AAD15}" type="presParOf" srcId="{1FB0730C-1833-4379-B004-9D5A13B55163}" destId="{9272CF12-D9F5-4DF3-B395-11E1A40A160B}" srcOrd="8" destOrd="0" presId="urn:microsoft.com/office/officeart/2005/8/layout/cycle6"/>
    <dgm:cxn modelId="{C85700BC-1705-4F8C-AF54-F6EA15DF84BB}" type="presParOf" srcId="{1FB0730C-1833-4379-B004-9D5A13B55163}" destId="{C924E5AE-BFD1-4E69-935D-45122ED60FD7}" srcOrd="9" destOrd="0" presId="urn:microsoft.com/office/officeart/2005/8/layout/cycle6"/>
    <dgm:cxn modelId="{E411E0C7-60A2-4D87-AC53-A582BD440C18}" type="presParOf" srcId="{1FB0730C-1833-4379-B004-9D5A13B55163}" destId="{F102F4FA-41A9-4422-B308-906E4CCD7A9A}" srcOrd="10" destOrd="0" presId="urn:microsoft.com/office/officeart/2005/8/layout/cycle6"/>
    <dgm:cxn modelId="{C4CAE335-6B8F-4243-BD6B-27781FCB0665}" type="presParOf" srcId="{1FB0730C-1833-4379-B004-9D5A13B55163}" destId="{A28BB0B8-7DB0-4A07-98C8-86D32AB06B12}" srcOrd="11" destOrd="0" presId="urn:microsoft.com/office/officeart/2005/8/layout/cycle6"/>
    <dgm:cxn modelId="{7E51C475-7B41-46E8-B3CA-AEECED8B7759}" type="presParOf" srcId="{1FB0730C-1833-4379-B004-9D5A13B55163}" destId="{D1B87E39-2E1F-4A9E-9B2B-CBC1D8D2E762}" srcOrd="12" destOrd="0" presId="urn:microsoft.com/office/officeart/2005/8/layout/cycle6"/>
    <dgm:cxn modelId="{74EA669B-4409-4311-B22B-BD931A57E8EA}" type="presParOf" srcId="{1FB0730C-1833-4379-B004-9D5A13B55163}" destId="{BAC80CCA-D83D-4BFD-9050-D5206802891B}" srcOrd="13" destOrd="0" presId="urn:microsoft.com/office/officeart/2005/8/layout/cycle6"/>
    <dgm:cxn modelId="{B6DD18DE-08C8-4889-AAB4-D234AB8B873F}" type="presParOf" srcId="{1FB0730C-1833-4379-B004-9D5A13B55163}" destId="{BCB36489-EB45-4F68-BF98-A75BBBF7FC9E}" srcOrd="14" destOrd="0" presId="urn:microsoft.com/office/officeart/2005/8/layout/cycle6"/>
    <dgm:cxn modelId="{329BF79A-B73B-426E-815E-8A04D829DA74}" type="presParOf" srcId="{1FB0730C-1833-4379-B004-9D5A13B55163}" destId="{656F93A6-B995-4A9A-860A-DDF900E4B1F8}" srcOrd="15" destOrd="0" presId="urn:microsoft.com/office/officeart/2005/8/layout/cycle6"/>
    <dgm:cxn modelId="{A7A3CF3F-155D-4294-9B3C-4D0E2AEAC745}" type="presParOf" srcId="{1FB0730C-1833-4379-B004-9D5A13B55163}" destId="{28475219-E821-4401-B70C-F1A4115618D0}" srcOrd="16" destOrd="0" presId="urn:microsoft.com/office/officeart/2005/8/layout/cycle6"/>
    <dgm:cxn modelId="{617AA500-CA64-413A-B20C-B5AAE6B6E514}" type="presParOf" srcId="{1FB0730C-1833-4379-B004-9D5A13B55163}" destId="{7D571BF0-FF5B-4E6F-96C8-18A946657536}" srcOrd="17" destOrd="0" presId="urn:microsoft.com/office/officeart/2005/8/layout/cycle6"/>
    <dgm:cxn modelId="{AD03DC79-2F4E-4E98-9B4D-B797B9A5E56A}" type="presParOf" srcId="{1FB0730C-1833-4379-B004-9D5A13B55163}" destId="{98A71C3A-D15A-4262-8D12-1131D8E3A708}" srcOrd="18" destOrd="0" presId="urn:microsoft.com/office/officeart/2005/8/layout/cycle6"/>
    <dgm:cxn modelId="{20630AC5-F7CC-4B3F-A34F-D03D1896CA94}" type="presParOf" srcId="{1FB0730C-1833-4379-B004-9D5A13B55163}" destId="{89DF3529-C465-48CF-A178-3A1603D85D53}" srcOrd="19" destOrd="0" presId="urn:microsoft.com/office/officeart/2005/8/layout/cycle6"/>
    <dgm:cxn modelId="{C3A32DF6-263E-4391-AAFB-C564388660E7}" type="presParOf" srcId="{1FB0730C-1833-4379-B004-9D5A13B55163}" destId="{E8CE3964-F979-4124-9CC7-AA262016E7F7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081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9272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1125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7813"/>
            <a:ext cx="10972800" cy="58531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15C21-D56C-4C0F-A89A-46202F361A8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2448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913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59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596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107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730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00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3634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41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C547A-8A8E-4364-9D96-18964ACDFED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29693-071D-404F-B3A7-E9CE839B2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848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3pSI-0SRSo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9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q9SB-QK39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ctrTitle"/>
          </p:nvPr>
        </p:nvSpPr>
        <p:spPr>
          <a:xfrm>
            <a:off x="6240463" y="574675"/>
            <a:ext cx="3313112" cy="1701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altLang="es-MX" sz="2400" dirty="0" smtClean="0"/>
              <a:t>Unidades </a:t>
            </a:r>
            <a:r>
              <a:rPr lang="es-ES" altLang="es-MX" sz="2400" dirty="0"/>
              <a:t>de Competencia </a:t>
            </a:r>
            <a:r>
              <a:rPr lang="es-ES" altLang="es-MX" sz="2400" dirty="0" smtClean="0"/>
              <a:t>I, II, III y IV</a:t>
            </a:r>
            <a:endParaRPr lang="es-ES" altLang="es-MX" sz="2400" dirty="0"/>
          </a:p>
        </p:txBody>
      </p:sp>
      <p:sp>
        <p:nvSpPr>
          <p:cNvPr id="5123" name="2 Subtítulo"/>
          <p:cNvSpPr>
            <a:spLocks noGrp="1"/>
          </p:cNvSpPr>
          <p:nvPr>
            <p:ph type="subTitle" idx="1"/>
          </p:nvPr>
        </p:nvSpPr>
        <p:spPr>
          <a:xfrm>
            <a:off x="6240464" y="2924176"/>
            <a:ext cx="3309937" cy="2017713"/>
          </a:xfrm>
        </p:spPr>
        <p:txBody>
          <a:bodyPr/>
          <a:lstStyle/>
          <a:p>
            <a:pPr eaLnBrk="1" hangingPunct="1"/>
            <a:r>
              <a:rPr lang="es-ES" altLang="es-MX" sz="2000" dirty="0"/>
              <a:t>Diapositivas: </a:t>
            </a:r>
            <a:r>
              <a:rPr lang="es-ES" altLang="es-MX" sz="2000" dirty="0" smtClean="0"/>
              <a:t>La cerámica, materiales y procesos </a:t>
            </a:r>
            <a:r>
              <a:rPr lang="es-ES" altLang="es-MX" sz="2000" smtClean="0"/>
              <a:t>de fabricación.</a:t>
            </a:r>
            <a:endParaRPr lang="es-ES" altLang="es-MX" sz="2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24564" y="5295900"/>
            <a:ext cx="3743325" cy="609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s-MX" sz="1600" b="1" dirty="0">
                <a:solidFill>
                  <a:schemeClr val="accent3"/>
                </a:solidFill>
              </a:rPr>
              <a:t>Autor: Raúl Vicente Galindo Sosa.</a:t>
            </a:r>
            <a:endParaRPr lang="es-ES_tradnl" sz="1600" b="1" dirty="0">
              <a:solidFill>
                <a:schemeClr val="accent3"/>
              </a:solidFill>
            </a:endParaRPr>
          </a:p>
        </p:txBody>
      </p:sp>
      <p:sp>
        <p:nvSpPr>
          <p:cNvPr id="5125" name="Rectangle 2"/>
          <p:cNvSpPr txBox="1">
            <a:spLocks noChangeArrowheads="1"/>
          </p:cNvSpPr>
          <p:nvPr/>
        </p:nvSpPr>
        <p:spPr bwMode="auto">
          <a:xfrm>
            <a:off x="1631950" y="342900"/>
            <a:ext cx="38100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2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 sz="3200">
                <a:latin typeface="Arial" panose="020B0604020202020204" pitchFamily="34" charset="0"/>
              </a:rPr>
              <a:t>Universidad Autónoma del Estado de México</a:t>
            </a:r>
          </a:p>
        </p:txBody>
      </p:sp>
      <p:sp>
        <p:nvSpPr>
          <p:cNvPr id="5126" name="Rectangle 2"/>
          <p:cNvSpPr txBox="1">
            <a:spLocks noChangeArrowheads="1"/>
          </p:cNvSpPr>
          <p:nvPr/>
        </p:nvSpPr>
        <p:spPr bwMode="auto">
          <a:xfrm>
            <a:off x="1727200" y="3908425"/>
            <a:ext cx="36195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2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 sz="2800" dirty="0">
                <a:latin typeface="Arial" panose="020B0604020202020204" pitchFamily="34" charset="0"/>
              </a:rPr>
              <a:t>Centro Universitario </a:t>
            </a:r>
            <a:r>
              <a:rPr lang="es-ES_tradnl" altLang="es-MX" sz="2800" dirty="0" err="1">
                <a:latin typeface="Arial" panose="020B0604020202020204" pitchFamily="34" charset="0"/>
              </a:rPr>
              <a:t>UAEM</a:t>
            </a:r>
            <a:r>
              <a:rPr lang="es-ES_tradnl" altLang="es-MX" sz="2800" dirty="0">
                <a:latin typeface="Arial" panose="020B0604020202020204" pitchFamily="34" charset="0"/>
              </a:rPr>
              <a:t> Zumpango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 dirty="0">
                <a:latin typeface="Arial" panose="020B0604020202020204" pitchFamily="34" charset="0"/>
              </a:rPr>
              <a:t>Licenciatura en diseño industrial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 dirty="0">
                <a:latin typeface="Arial" panose="020B0604020202020204" pitchFamily="34" charset="0"/>
              </a:rPr>
              <a:t>UA: </a:t>
            </a:r>
            <a:r>
              <a:rPr lang="es-ES_tradnl" altLang="es-MX" dirty="0" smtClean="0">
                <a:latin typeface="Arial" panose="020B0604020202020204" pitchFamily="34" charset="0"/>
              </a:rPr>
              <a:t>Materiales y procesos</a:t>
            </a:r>
            <a:endParaRPr lang="es-ES_tradnl" altLang="es-MX" dirty="0">
              <a:latin typeface="Arial" panose="020B0604020202020204" pitchFamily="34" charset="0"/>
            </a:endParaRPr>
          </a:p>
        </p:txBody>
      </p:sp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1628776"/>
            <a:ext cx="22987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6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Rocas sedimentarias clásicas o detríticas</a:t>
            </a:r>
          </a:p>
        </p:txBody>
      </p:sp>
      <p:pic>
        <p:nvPicPr>
          <p:cNvPr id="10243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6350" y="1589930"/>
            <a:ext cx="6156325" cy="4473575"/>
          </a:xfrm>
        </p:spPr>
      </p:pic>
    </p:spTree>
    <p:extLst>
      <p:ext uri="{BB962C8B-B14F-4D97-AF65-F5344CB8AC3E}">
        <p14:creationId xmlns:p14="http://schemas.microsoft.com/office/powerpoint/2010/main" val="71347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Rocas sedimentarias químicas</a:t>
            </a:r>
          </a:p>
        </p:txBody>
      </p:sp>
      <p:pic>
        <p:nvPicPr>
          <p:cNvPr id="11267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6663" y="2052638"/>
            <a:ext cx="6400800" cy="4195762"/>
          </a:xfrm>
        </p:spPr>
      </p:pic>
      <p:sp>
        <p:nvSpPr>
          <p:cNvPr id="2" name="Rectángulo 1"/>
          <p:cNvSpPr/>
          <p:nvPr/>
        </p:nvSpPr>
        <p:spPr>
          <a:xfrm>
            <a:off x="7469682" y="6425684"/>
            <a:ext cx="4722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http://www.youtube.com/watch?v=v3pSI-0SRSo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941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Caolín</a:t>
            </a:r>
            <a:endParaRPr lang="es-ES" altLang="es-MX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181226" y="1341439"/>
            <a:ext cx="6710363" cy="4194175"/>
          </a:xfrm>
        </p:spPr>
        <p:txBody>
          <a:bodyPr rtlCol="0">
            <a:normAutofit lnSpcReduction="10000"/>
          </a:bodyPr>
          <a:lstStyle/>
          <a:p>
            <a:pPr>
              <a:buFont typeface="Wingdings 3" charset="2"/>
              <a:buChar char=""/>
              <a:defRPr/>
            </a:pPr>
            <a:r>
              <a:rPr lang="es-MX" dirty="0" smtClean="0"/>
              <a:t>Arcilla pura que se usa en la preparación de pastas y barnices de </a:t>
            </a:r>
            <a:r>
              <a:rPr lang="es-MX" b="1" u="sng" dirty="0" smtClean="0"/>
              <a:t>porcelana.</a:t>
            </a:r>
            <a:r>
              <a:rPr lang="es-MX" dirty="0" smtClean="0"/>
              <a:t> </a:t>
            </a:r>
          </a:p>
          <a:p>
            <a:pPr>
              <a:buFont typeface="Wingdings 3" charset="2"/>
              <a:buChar char=""/>
              <a:defRPr/>
            </a:pPr>
            <a:r>
              <a:rPr lang="es-MX" dirty="0" smtClean="0"/>
              <a:t>Después de la quema su color es </a:t>
            </a:r>
            <a:r>
              <a:rPr lang="es-MX" b="1" u="sng" dirty="0" smtClean="0"/>
              <a:t>blanco.</a:t>
            </a:r>
          </a:p>
          <a:p>
            <a:pPr>
              <a:buFont typeface="Wingdings 3" charset="2"/>
              <a:buChar char=""/>
              <a:defRPr/>
            </a:pPr>
            <a:r>
              <a:rPr lang="es-MX" dirty="0" smtClean="0"/>
              <a:t>Su composición es: 39.5% alúmina, 46.5% sílice y 13.9% agua.</a:t>
            </a:r>
          </a:p>
          <a:p>
            <a:pPr>
              <a:buFont typeface="Wingdings 3" charset="2"/>
              <a:buChar char=""/>
              <a:defRPr/>
            </a:pPr>
            <a:r>
              <a:rPr lang="es-MX" dirty="0" smtClean="0"/>
              <a:t>Usada por los primitivos alfareros</a:t>
            </a:r>
            <a:r>
              <a:rPr lang="es-ES" dirty="0" smtClean="0"/>
              <a:t> </a:t>
            </a:r>
            <a:r>
              <a:rPr lang="es-MX" dirty="0" smtClean="0"/>
              <a:t>chinos, que la </a:t>
            </a:r>
            <a:r>
              <a:rPr lang="es-MX" dirty="0" err="1" smtClean="0"/>
              <a:t>encontaron</a:t>
            </a:r>
            <a:r>
              <a:rPr lang="es-MX" dirty="0" smtClean="0"/>
              <a:t> en una colina llamada </a:t>
            </a:r>
            <a:r>
              <a:rPr lang="es-MX" dirty="0" err="1" smtClean="0"/>
              <a:t>Kao</a:t>
            </a:r>
            <a:r>
              <a:rPr lang="es-MX" dirty="0" smtClean="0"/>
              <a:t> – </a:t>
            </a:r>
            <a:r>
              <a:rPr lang="es-MX" dirty="0" err="1" smtClean="0"/>
              <a:t>ling</a:t>
            </a:r>
            <a:endParaRPr lang="es-MX" dirty="0" smtClean="0"/>
          </a:p>
          <a:p>
            <a:pPr>
              <a:buFont typeface="Wingdings 3" charset="2"/>
              <a:buChar char=""/>
              <a:defRPr/>
            </a:pPr>
            <a:r>
              <a:rPr lang="es-MX" dirty="0" smtClean="0"/>
              <a:t>Efecto </a:t>
            </a:r>
            <a:r>
              <a:rPr lang="es-MX" dirty="0" err="1" smtClean="0"/>
              <a:t>deslaminador</a:t>
            </a:r>
            <a:r>
              <a:rPr lang="es-MX" dirty="0" smtClean="0"/>
              <a:t> que Potencia la plasticidad del material.</a:t>
            </a:r>
            <a:endParaRPr lang="es-ES" dirty="0" smtClean="0"/>
          </a:p>
        </p:txBody>
      </p:sp>
      <p:pic>
        <p:nvPicPr>
          <p:cNvPr id="1229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290" y="4016281"/>
            <a:ext cx="3168650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5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Cuarzo</a:t>
            </a:r>
            <a:endParaRPr lang="es-ES" altLang="es-MX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352676" y="817965"/>
            <a:ext cx="6711950" cy="4835525"/>
          </a:xfrm>
        </p:spPr>
        <p:txBody>
          <a:bodyPr/>
          <a:lstStyle/>
          <a:p>
            <a:endParaRPr lang="es-MX" altLang="es-MX" dirty="0" smtClean="0"/>
          </a:p>
          <a:p>
            <a:r>
              <a:rPr lang="es-MX" altLang="es-MX" dirty="0" smtClean="0"/>
              <a:t>Es una roca </a:t>
            </a:r>
            <a:r>
              <a:rPr lang="es-MX" altLang="es-MX" dirty="0" err="1" smtClean="0"/>
              <a:t>silicosa</a:t>
            </a:r>
            <a:r>
              <a:rPr lang="es-MX" altLang="es-MX" dirty="0" smtClean="0"/>
              <a:t> que se encuentra en variedad de colores.</a:t>
            </a:r>
          </a:p>
          <a:p>
            <a:pPr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r>
              <a:rPr lang="es-MX" altLang="es-MX" dirty="0" smtClean="0"/>
              <a:t>Se suele emplear como relleno por ser económico, duro y químicamente neutro.</a:t>
            </a:r>
            <a:endParaRPr lang="es-ES" altLang="es-MX" dirty="0" smtClean="0"/>
          </a:p>
        </p:txBody>
      </p:sp>
      <p:pic>
        <p:nvPicPr>
          <p:cNvPr id="1331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9" y="3860801"/>
            <a:ext cx="3400425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Feldespato</a:t>
            </a:r>
            <a:endParaRPr lang="es-ES" altLang="es-MX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170209" y="1023938"/>
            <a:ext cx="6710363" cy="41941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r>
              <a:rPr lang="es-MX" altLang="es-MX" dirty="0" smtClean="0"/>
              <a:t>Material fundente más común en los cuerpos arcillosos.</a:t>
            </a:r>
          </a:p>
          <a:p>
            <a:pPr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r>
              <a:rPr lang="es-MX" altLang="es-MX" dirty="0" smtClean="0"/>
              <a:t>Son rocas cristalinas de color rosa, blanco y crema, pueden ser rojos  o verdes.</a:t>
            </a:r>
          </a:p>
          <a:p>
            <a:pPr>
              <a:buFont typeface="Wingdings" panose="05000000000000000000" pitchFamily="2" charset="2"/>
              <a:buNone/>
            </a:pPr>
            <a:endParaRPr lang="es-ES" altLang="es-MX" dirty="0" smtClean="0"/>
          </a:p>
        </p:txBody>
      </p:sp>
      <p:pic>
        <p:nvPicPr>
          <p:cNvPr id="1434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3933826"/>
            <a:ext cx="3363912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21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214330232"/>
              </p:ext>
            </p:extLst>
          </p:nvPr>
        </p:nvGraphicFramePr>
        <p:xfrm>
          <a:off x="1524000" y="1"/>
          <a:ext cx="9144000" cy="6702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Picture 19" descr="http://www.ceramicatrespiedras.com/wp-content/uploads/prueba-de-plasticida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115889"/>
            <a:ext cx="151765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5" descr="http://www.ceramicatrespiedras.com/wp-content/uploads/pruebe-la-barbotina-en-un-mold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0" y="2738438"/>
            <a:ext cx="140335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7" descr="http://moldesyeso.files.wordpress.com/2010/10/img5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151" y="5405439"/>
            <a:ext cx="1724025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9" descr="http://t1.gstatic.com/images?q=tbn:ANd9GcShip5w98twA3UPXKOcaZjgYYELCAfTbgqphmlP9bXGzTvaAiel8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4581526"/>
            <a:ext cx="178435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1" descr="http://t0.gstatic.com/images?q=tbn:ANd9GcRRr0Twv_zA84gx1CJFytZQi1YxHXfc27Gk0fW1GQEqiSfllhS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400050"/>
            <a:ext cx="19081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6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Productos de la Arcilla</a:t>
            </a:r>
            <a:endParaRPr lang="es-ES" altLang="es-MX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buFont typeface="Wingdings 3" charset="2"/>
              <a:buChar char=""/>
              <a:defRPr/>
            </a:pPr>
            <a:r>
              <a:rPr lang="es-MX" dirty="0"/>
              <a:t>Los primeros objetos de cerámica se obtuvieron mediante la utilización de arcillas cuya cocción se produce a bajas temperaturas.</a:t>
            </a:r>
          </a:p>
          <a:p>
            <a:pPr>
              <a:buNone/>
              <a:defRPr/>
            </a:pPr>
            <a:endParaRPr lang="es-MX" dirty="0"/>
          </a:p>
          <a:p>
            <a:pPr>
              <a:buFont typeface="Wingdings 3" charset="2"/>
              <a:buChar char=""/>
              <a:defRPr/>
            </a:pPr>
            <a:r>
              <a:rPr lang="es-MX" dirty="0"/>
              <a:t>Alfarería	</a:t>
            </a:r>
            <a:r>
              <a:rPr lang="es-MX" dirty="0" smtClean="0"/>
              <a:t>	650 </a:t>
            </a:r>
            <a:r>
              <a:rPr lang="es-MX" dirty="0"/>
              <a:t>a 900  </a:t>
            </a:r>
            <a:r>
              <a:rPr lang="es-MX" dirty="0" smtClean="0"/>
              <a:t>°C </a:t>
            </a:r>
            <a:r>
              <a:rPr lang="es-MX" dirty="0"/>
              <a:t>(</a:t>
            </a:r>
            <a:r>
              <a:rPr lang="es-MX" dirty="0" err="1"/>
              <a:t>Semi</a:t>
            </a:r>
            <a:r>
              <a:rPr lang="es-MX" dirty="0"/>
              <a:t> porosos y opacos)</a:t>
            </a:r>
          </a:p>
          <a:p>
            <a:pPr>
              <a:buFont typeface="Wingdings 3" charset="2"/>
              <a:buChar char=""/>
              <a:defRPr/>
            </a:pPr>
            <a:endParaRPr lang="es-MX" dirty="0"/>
          </a:p>
          <a:p>
            <a:pPr>
              <a:buFont typeface="Wingdings 3" charset="2"/>
              <a:buChar char=""/>
              <a:defRPr/>
            </a:pPr>
            <a:r>
              <a:rPr lang="es-MX" dirty="0"/>
              <a:t>Loza		900 a 1200 </a:t>
            </a:r>
            <a:r>
              <a:rPr lang="es-MX" dirty="0" smtClean="0"/>
              <a:t>°C</a:t>
            </a:r>
            <a:endParaRPr lang="es-MX" dirty="0"/>
          </a:p>
          <a:p>
            <a:pPr marL="0" indent="0">
              <a:buNone/>
              <a:defRPr/>
            </a:pPr>
            <a:r>
              <a:rPr lang="es-MX" dirty="0"/>
              <a:t>     </a:t>
            </a:r>
          </a:p>
          <a:p>
            <a:pPr>
              <a:buFont typeface="Wingdings 3" charset="2"/>
              <a:buChar char=""/>
              <a:defRPr/>
            </a:pPr>
            <a:r>
              <a:rPr lang="es-MX" dirty="0"/>
              <a:t>Porcelana	</a:t>
            </a:r>
            <a:r>
              <a:rPr lang="es-MX" dirty="0" smtClean="0"/>
              <a:t>	1200 </a:t>
            </a:r>
            <a:r>
              <a:rPr lang="es-MX" dirty="0"/>
              <a:t>a 1300 </a:t>
            </a:r>
            <a:r>
              <a:rPr lang="es-MX" dirty="0" smtClean="0"/>
              <a:t>°C ( </a:t>
            </a:r>
            <a:r>
              <a:rPr lang="es-MX" sz="2400" dirty="0"/>
              <a:t>Presentan estructura micro cristalina y son impermeables ).</a:t>
            </a:r>
          </a:p>
          <a:p>
            <a:pPr>
              <a:buFont typeface="Wingdings 3" charset="2"/>
              <a:buChar char=""/>
              <a:defRPr/>
            </a:pPr>
            <a:endParaRPr lang="es-MX" sz="2400" dirty="0"/>
          </a:p>
          <a:p>
            <a:pPr>
              <a:buNone/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97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5258469"/>
              </p:ext>
            </p:extLst>
          </p:nvPr>
        </p:nvGraphicFramePr>
        <p:xfrm>
          <a:off x="445570" y="1377107"/>
          <a:ext cx="11441629" cy="5133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/>
          <p:cNvSpPr txBox="1">
            <a:spLocks/>
          </p:cNvSpPr>
          <p:nvPr/>
        </p:nvSpPr>
        <p:spPr>
          <a:xfrm>
            <a:off x="838200" y="266216"/>
            <a:ext cx="10515600" cy="9954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dirty="0" smtClean="0"/>
              <a:t>Proceso general de transformación de la cerámica</a:t>
            </a:r>
            <a:endParaRPr lang="es-MX" sz="40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1244882"/>
            <a:ext cx="10515600" cy="9954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dirty="0" smtClean="0"/>
              <a:t>(procesos particulares)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4017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Procesos por tipo de pasta</a:t>
            </a:r>
            <a:endParaRPr lang="es-MX" dirty="0"/>
          </a:p>
        </p:txBody>
      </p:sp>
      <p:pic>
        <p:nvPicPr>
          <p:cNvPr id="3" name="5 Marcador de contenido" descr="cem1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533" y="1872753"/>
            <a:ext cx="8229600" cy="4324350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847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Pasta seca</a:t>
            </a:r>
            <a:endParaRPr lang="es-MX" dirty="0"/>
          </a:p>
        </p:txBody>
      </p:sp>
      <p:pic>
        <p:nvPicPr>
          <p:cNvPr id="3" name="3 Marcador de contenido" descr="cem2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93" y="1027906"/>
            <a:ext cx="6429375" cy="49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30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531813"/>
            <a:ext cx="8569325" cy="57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515100" y="2159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279900" y="4152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2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450229" y="32205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3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992874" y="4660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4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5054600" y="1789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6139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Pasta plástica</a:t>
            </a:r>
            <a:endParaRPr lang="es-MX" dirty="0"/>
          </a:p>
        </p:txBody>
      </p:sp>
      <p:pic>
        <p:nvPicPr>
          <p:cNvPr id="3" name="3 Marcador de contenido" descr="ce3062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31" y="1371404"/>
            <a:ext cx="7500938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6508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torno de tarraja</a:t>
            </a:r>
            <a:endParaRPr lang="es-MX" dirty="0"/>
          </a:p>
        </p:txBody>
      </p:sp>
      <p:pic>
        <p:nvPicPr>
          <p:cNvPr id="1026" name="Picture 2" descr="http://ceramicdictionary.com/images/32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09" y="2160548"/>
            <a:ext cx="5774357" cy="252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507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Pasta líquida</a:t>
            </a:r>
            <a:endParaRPr lang="es-MX" dirty="0"/>
          </a:p>
        </p:txBody>
      </p:sp>
      <p:pic>
        <p:nvPicPr>
          <p:cNvPr id="3" name="7 Marcador de contenido" descr="cem4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76" y="1319614"/>
            <a:ext cx="650081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967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43938"/>
            <a:ext cx="10515600" cy="1325563"/>
          </a:xfrm>
        </p:spPr>
        <p:txBody>
          <a:bodyPr/>
          <a:lstStyle/>
          <a:p>
            <a:r>
              <a:rPr lang="es-MX" dirty="0" smtClean="0"/>
              <a:t>Ejemplo de moldes para un pieza</a:t>
            </a:r>
            <a:endParaRPr lang="es-MX" dirty="0"/>
          </a:p>
        </p:txBody>
      </p:sp>
      <p:pic>
        <p:nvPicPr>
          <p:cNvPr id="3" name="Picture 4" descr="http://mla-s2-p.mlstatic.com/moldes-de-yeso-p-ceramica-pigment-cristal-matrices-4038-MLA130348037_7001-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140" y="1356317"/>
            <a:ext cx="6867181" cy="515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637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s-MX" dirty="0" smtClean="0"/>
              <a:t>Clasificación de los colorantes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809720" y="1214422"/>
          <a:ext cx="850112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843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Diseño de piezas cerámicas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2 Subtítulo"/>
          <p:cNvSpPr>
            <a:spLocks noGrp="1"/>
          </p:cNvSpPr>
          <p:nvPr>
            <p:ph type="subTitle" idx="1"/>
          </p:nvPr>
        </p:nvSpPr>
        <p:spPr>
          <a:xfrm>
            <a:off x="3705342" y="3947979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s-MX" altLang="es-MX" dirty="0" smtClean="0"/>
              <a:t>Forma, función, ergonomía.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41196209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eram1.jpg"/>
          <p:cNvPicPr>
            <a:picLocks noChangeAspect="1"/>
          </p:cNvPicPr>
          <p:nvPr/>
        </p:nvPicPr>
        <p:blipFill>
          <a:blip r:embed="rId2"/>
          <a:srcRect l="2760" t="5299" r="-755" b="13898"/>
          <a:stretch>
            <a:fillRect/>
          </a:stretch>
        </p:blipFill>
        <p:spPr>
          <a:xfrm>
            <a:off x="4975378" y="1427163"/>
            <a:ext cx="5654675" cy="485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Partes de algunas piezas cerámicas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58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1 Imagen" descr="ceram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">
            <a:off x="3881439" y="1285876"/>
            <a:ext cx="4929187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Espesores de piezas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20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1 Imagen" descr="ceram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1" b="12093"/>
          <a:stretch>
            <a:fillRect/>
          </a:stretch>
        </p:blipFill>
        <p:spPr bwMode="auto">
          <a:xfrm rot="21540000">
            <a:off x="2452689" y="2286000"/>
            <a:ext cx="7572375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La cerámica emplea líneas suaves y redondas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5686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1 Imagen" descr="ceram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3"/>
          <a:stretch>
            <a:fillRect/>
          </a:stretch>
        </p:blipFill>
        <p:spPr bwMode="auto">
          <a:xfrm>
            <a:off x="2524125" y="1714500"/>
            <a:ext cx="2857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2 Imagen" descr="ceram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" b="9641"/>
          <a:stretch>
            <a:fillRect/>
          </a:stretch>
        </p:blipFill>
        <p:spPr bwMode="auto">
          <a:xfrm>
            <a:off x="7018339" y="1716088"/>
            <a:ext cx="3221037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Paredes y salidas de aire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565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DEFINICION</a:t>
            </a:r>
            <a:endParaRPr lang="es-ES" altLang="es-MX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351088" y="1412876"/>
            <a:ext cx="7129462" cy="4835525"/>
          </a:xfrm>
        </p:spPr>
        <p:txBody>
          <a:bodyPr rtlCol="0">
            <a:normAutofit/>
          </a:bodyPr>
          <a:lstStyle/>
          <a:p>
            <a:pPr>
              <a:buFont typeface="Wingdings 3" charset="2"/>
              <a:buChar char=""/>
              <a:defRPr/>
            </a:pPr>
            <a:r>
              <a:rPr lang="es-MX" dirty="0"/>
              <a:t>El término “cerámica” proviene del griego KERAMOS, que significa </a:t>
            </a:r>
            <a:r>
              <a:rPr lang="es-MX" b="1" dirty="0">
                <a:solidFill>
                  <a:schemeClr val="folHlink"/>
                </a:solidFill>
              </a:rPr>
              <a:t>tierra o arcilla</a:t>
            </a:r>
            <a:r>
              <a:rPr lang="es-MX" dirty="0"/>
              <a:t>, considerada con el significado  general de </a:t>
            </a:r>
            <a:r>
              <a:rPr lang="es-MX" b="1" dirty="0">
                <a:solidFill>
                  <a:schemeClr val="folHlink"/>
                </a:solidFill>
              </a:rPr>
              <a:t>“tierra quemada”.</a:t>
            </a:r>
          </a:p>
          <a:p>
            <a:pPr>
              <a:buFont typeface="Wingdings 3" charset="2"/>
              <a:buChar char=""/>
              <a:defRPr/>
            </a:pPr>
            <a:r>
              <a:rPr lang="es-MX" dirty="0"/>
              <a:t>Material compuesto por diversos componentes químicos en especial </a:t>
            </a:r>
            <a:r>
              <a:rPr lang="es-MX" b="1" dirty="0">
                <a:solidFill>
                  <a:srgbClr val="CC0000"/>
                </a:solidFill>
              </a:rPr>
              <a:t>minerales</a:t>
            </a:r>
            <a:r>
              <a:rPr lang="es-MX" dirty="0"/>
              <a:t>: arcillas, óxidos, carburos y vidrios.</a:t>
            </a:r>
          </a:p>
          <a:p>
            <a:pPr>
              <a:buFont typeface="Wingdings 3" charset="2"/>
              <a:buChar char=""/>
              <a:defRPr/>
            </a:pPr>
            <a:r>
              <a:rPr lang="es-MX" dirty="0"/>
              <a:t>La materia prima de los materiales cerámicos es la </a:t>
            </a:r>
            <a:r>
              <a:rPr lang="es-MX" b="1" dirty="0">
                <a:solidFill>
                  <a:srgbClr val="CC0000"/>
                </a:solidFill>
              </a:rPr>
              <a:t>ARCILLA</a:t>
            </a:r>
            <a:r>
              <a:rPr lang="es-MX" dirty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427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1 Imagen" descr="ceram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9" b="16220"/>
          <a:stretch>
            <a:fillRect/>
          </a:stretch>
        </p:blipFill>
        <p:spPr bwMode="auto">
          <a:xfrm>
            <a:off x="3095625" y="1571625"/>
            <a:ext cx="62865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Base plana de una pieza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039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1 Imagen" descr="ceram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47" b="14755"/>
          <a:stretch>
            <a:fillRect/>
          </a:stretch>
        </p:blipFill>
        <p:spPr bwMode="auto">
          <a:xfrm>
            <a:off x="2524125" y="1857376"/>
            <a:ext cx="3500438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2 Imagen" descr="ceram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8" y="1617663"/>
            <a:ext cx="3594100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Bases con espejuelo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679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1 Imagen" descr="ceram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7"/>
          <a:stretch>
            <a:fillRect/>
          </a:stretch>
        </p:blipFill>
        <p:spPr bwMode="auto">
          <a:xfrm>
            <a:off x="3524250" y="1643063"/>
            <a:ext cx="5715000" cy="480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Espejuelos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742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1 Imagen" descr="ceram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70" b="23334"/>
          <a:stretch>
            <a:fillRect/>
          </a:stretch>
        </p:blipFill>
        <p:spPr bwMode="auto">
          <a:xfrm>
            <a:off x="2166938" y="2286001"/>
            <a:ext cx="77152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Espejuelo de un plato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320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2 Imagen" descr="ceram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24" y="1608463"/>
            <a:ext cx="6331858" cy="420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1 Imagen" descr="ceram1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842" y="2925361"/>
            <a:ext cx="5607122" cy="32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Asas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255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2 Imagen" descr="ceram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1" y="1785939"/>
            <a:ext cx="25812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3 Imagen" descr="ceram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1" y="2214564"/>
            <a:ext cx="2620963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4 Imagen" descr="ceram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1" y="500063"/>
            <a:ext cx="2955925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5 CuadroTexto"/>
          <p:cNvSpPr txBox="1">
            <a:spLocks noChangeArrowheads="1"/>
          </p:cNvSpPr>
          <p:nvPr/>
        </p:nvSpPr>
        <p:spPr bwMode="auto">
          <a:xfrm>
            <a:off x="2309813" y="500064"/>
            <a:ext cx="15351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s-MX" altLang="es-MX" sz="4400">
                <a:solidFill>
                  <a:srgbClr val="00B0F0"/>
                </a:solidFill>
              </a:rPr>
              <a:t>Tapas</a:t>
            </a:r>
            <a:endParaRPr lang="es-ES" altLang="es-MX" sz="440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985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1 Imagen" descr="ceram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4" y="441325"/>
            <a:ext cx="5214937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406747" y="5750805"/>
            <a:ext cx="32389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Piezas apilables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87601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1 Imagen" descr="ceram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571501"/>
            <a:ext cx="227965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2 Imagen" descr="ceram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00188"/>
            <a:ext cx="3017838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4384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2">
                    <a:satMod val="200000"/>
                  </a:schemeClr>
                </a:solidFill>
              </a:rPr>
              <a:t>Ergonomía</a:t>
            </a:r>
            <a:endParaRPr lang="es-ES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395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básica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38200" y="3533241"/>
            <a:ext cx="10515600" cy="2933661"/>
          </a:xfrm>
        </p:spPr>
        <p:txBody>
          <a:bodyPr/>
          <a:lstStyle/>
          <a:p>
            <a:r>
              <a:rPr lang="es-MX" dirty="0" err="1" smtClean="0"/>
              <a:t>Askeland</a:t>
            </a:r>
            <a:r>
              <a:rPr lang="es-MX" dirty="0" smtClean="0"/>
              <a:t>, D. (1998). </a:t>
            </a:r>
            <a:r>
              <a:rPr lang="es-MX" i="1" dirty="0" smtClean="0"/>
              <a:t>Ciencia </a:t>
            </a:r>
            <a:r>
              <a:rPr lang="es-MX" i="1" dirty="0"/>
              <a:t>y tecnología de </a:t>
            </a:r>
            <a:r>
              <a:rPr lang="es-MX" i="1" dirty="0" smtClean="0"/>
              <a:t>materiales</a:t>
            </a:r>
            <a:r>
              <a:rPr lang="es-MX" dirty="0" smtClean="0"/>
              <a:t>. </a:t>
            </a:r>
            <a:r>
              <a:rPr lang="es-MX" dirty="0"/>
              <a:t>Grupo Editorial </a:t>
            </a:r>
            <a:r>
              <a:rPr lang="es-MX" dirty="0" smtClean="0"/>
              <a:t>Iberoamericano.</a:t>
            </a:r>
          </a:p>
          <a:p>
            <a:r>
              <a:rPr lang="es-MX" dirty="0" err="1"/>
              <a:t>Avgustinik</a:t>
            </a:r>
            <a:r>
              <a:rPr lang="es-MX" dirty="0"/>
              <a:t>, A. I. (1983). </a:t>
            </a:r>
            <a:r>
              <a:rPr lang="es-MX" i="1" dirty="0"/>
              <a:t>Cerámica</a:t>
            </a:r>
            <a:r>
              <a:rPr lang="es-MX" dirty="0"/>
              <a:t>. Editorial </a:t>
            </a:r>
            <a:r>
              <a:rPr lang="es-MX" dirty="0" err="1"/>
              <a:t>Reverté</a:t>
            </a:r>
            <a:r>
              <a:rPr lang="es-MX" dirty="0"/>
              <a:t>.</a:t>
            </a:r>
          </a:p>
          <a:p>
            <a:r>
              <a:rPr lang="es-MX" dirty="0" err="1" smtClean="0"/>
              <a:t>Chavarria</a:t>
            </a:r>
            <a:r>
              <a:rPr lang="es-MX" dirty="0"/>
              <a:t>, Joaquim (1998). </a:t>
            </a:r>
            <a:r>
              <a:rPr lang="es-MX" i="1" dirty="0"/>
              <a:t>Esmaltes</a:t>
            </a:r>
            <a:r>
              <a:rPr lang="es-MX" dirty="0"/>
              <a:t>. Ed. </a:t>
            </a:r>
            <a:r>
              <a:rPr lang="es-MX" dirty="0" err="1"/>
              <a:t>Parramón</a:t>
            </a:r>
            <a:r>
              <a:rPr lang="es-MX" dirty="0"/>
              <a:t>. </a:t>
            </a:r>
          </a:p>
          <a:p>
            <a:r>
              <a:rPr lang="es-MX" dirty="0" err="1" smtClean="0"/>
              <a:t>Rado</a:t>
            </a:r>
            <a:r>
              <a:rPr lang="es-MX" dirty="0"/>
              <a:t>, Paul (1990). </a:t>
            </a:r>
            <a:r>
              <a:rPr lang="es-MX" i="1" dirty="0"/>
              <a:t>Introducción a la tecnología de la cerámica</a:t>
            </a:r>
            <a:r>
              <a:rPr lang="es-MX" dirty="0"/>
              <a:t>. Ed. Omega, S. A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838200" y="235734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Bibliografía recomendada</a:t>
            </a:r>
            <a:endParaRPr lang="es-MX" dirty="0"/>
          </a:p>
        </p:txBody>
      </p:sp>
      <p:sp>
        <p:nvSpPr>
          <p:cNvPr id="6" name="Marcador de contenido 3"/>
          <p:cNvSpPr txBox="1">
            <a:spLocks/>
          </p:cNvSpPr>
          <p:nvPr/>
        </p:nvSpPr>
        <p:spPr>
          <a:xfrm>
            <a:off x="838200" y="1391912"/>
            <a:ext cx="10515600" cy="1264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Morales </a:t>
            </a:r>
            <a:r>
              <a:rPr lang="es-MX" dirty="0" err="1" smtClean="0"/>
              <a:t>Güeto</a:t>
            </a:r>
            <a:r>
              <a:rPr lang="es-MX" dirty="0" smtClean="0"/>
              <a:t>, Juan (2005). </a:t>
            </a:r>
            <a:r>
              <a:rPr lang="es-MX" i="1" dirty="0" smtClean="0"/>
              <a:t>Tecnología de los materiales cerámicos</a:t>
            </a:r>
            <a:r>
              <a:rPr lang="es-MX" dirty="0" smtClean="0"/>
              <a:t>. Editorial Díaz de Santos.</a:t>
            </a:r>
          </a:p>
        </p:txBody>
      </p:sp>
    </p:spTree>
    <p:extLst>
      <p:ext uri="{BB962C8B-B14F-4D97-AF65-F5344CB8AC3E}">
        <p14:creationId xmlns:p14="http://schemas.microsoft.com/office/powerpoint/2010/main" val="184262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s-MX" dirty="0" smtClean="0"/>
              <a:t>Estructura de una pieza cerámica</a:t>
            </a:r>
            <a:endParaRPr lang="es-ES" dirty="0"/>
          </a:p>
        </p:txBody>
      </p:sp>
      <p:pic>
        <p:nvPicPr>
          <p:cNvPr id="4099" name="3 Marcador de contenido" descr="ce105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" t="8496"/>
          <a:stretch>
            <a:fillRect/>
          </a:stretch>
        </p:blipFill>
        <p:spPr>
          <a:xfrm>
            <a:off x="4095751" y="1533526"/>
            <a:ext cx="3857625" cy="5038725"/>
          </a:xfrm>
        </p:spPr>
      </p:pic>
    </p:spTree>
    <p:extLst>
      <p:ext uri="{BB962C8B-B14F-4D97-AF65-F5344CB8AC3E}">
        <p14:creationId xmlns:p14="http://schemas.microsoft.com/office/powerpoint/2010/main" val="25480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Estructura</a:t>
            </a:r>
            <a:endParaRPr lang="es-ES" altLang="es-MX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216348" y="1368808"/>
            <a:ext cx="5228519" cy="4835525"/>
          </a:xfrm>
        </p:spPr>
        <p:txBody>
          <a:bodyPr/>
          <a:lstStyle/>
          <a:p>
            <a:r>
              <a:rPr lang="es-MX" altLang="es-MX" dirty="0" smtClean="0"/>
              <a:t>Presenta estructuras cristalinas tridimensionales (enlaces covalentes o iónico).</a:t>
            </a:r>
          </a:p>
          <a:p>
            <a:r>
              <a:rPr lang="es-MX" altLang="es-MX" dirty="0" smtClean="0"/>
              <a:t>Sólido cristalino  o amorfo vítreo.</a:t>
            </a:r>
          </a:p>
          <a:p>
            <a:r>
              <a:rPr lang="es-MX" altLang="es-MX" dirty="0" smtClean="0"/>
              <a:t>La estructura puede contener defectos en la red cristalina lo que disminuye su resistencia.</a:t>
            </a:r>
          </a:p>
          <a:p>
            <a:endParaRPr lang="es-ES" altLang="es-MX" dirty="0" smtClean="0"/>
          </a:p>
        </p:txBody>
      </p:sp>
      <p:pic>
        <p:nvPicPr>
          <p:cNvPr id="15364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83" y="3048001"/>
            <a:ext cx="6083433" cy="315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36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dirty="0" smtClean="0"/>
              <a:t>Propiedades físicas-mecánicas</a:t>
            </a:r>
            <a:endParaRPr lang="es-ES" altLang="es-MX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406983"/>
            <a:ext cx="8603255" cy="50378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altLang="es-MX" dirty="0" smtClean="0"/>
              <a:t>A temperatura ambiente suelen ser frágiles.</a:t>
            </a:r>
          </a:p>
          <a:p>
            <a:pPr>
              <a:lnSpc>
                <a:spcPct val="90000"/>
              </a:lnSpc>
            </a:pPr>
            <a:r>
              <a:rPr lang="es-MX" altLang="es-MX" dirty="0" smtClean="0"/>
              <a:t>Frente a esfuerzos de compresión responden a una resistencia mayor.</a:t>
            </a:r>
          </a:p>
          <a:p>
            <a:pPr>
              <a:lnSpc>
                <a:spcPct val="90000"/>
              </a:lnSpc>
            </a:pPr>
            <a:r>
              <a:rPr lang="es-MX" altLang="es-MX" dirty="0" smtClean="0"/>
              <a:t>Los tipos de enlaces presentes les confiere elevada dureza, punto de fusión y rigidez.</a:t>
            </a:r>
          </a:p>
          <a:p>
            <a:pPr>
              <a:lnSpc>
                <a:spcPct val="90000"/>
              </a:lnSpc>
            </a:pPr>
            <a:r>
              <a:rPr lang="es-MX" altLang="es-MX" dirty="0" smtClean="0"/>
              <a:t>El punto de rotura no pasa por una deformación plástica previa.</a:t>
            </a:r>
          </a:p>
          <a:p>
            <a:pPr>
              <a:lnSpc>
                <a:spcPct val="90000"/>
              </a:lnSpc>
            </a:pPr>
            <a:r>
              <a:rPr lang="es-MX" altLang="es-MX" dirty="0" smtClean="0"/>
              <a:t>Resistencia dieléctrica</a:t>
            </a:r>
          </a:p>
          <a:p>
            <a:pPr>
              <a:lnSpc>
                <a:spcPct val="90000"/>
              </a:lnSpc>
            </a:pPr>
            <a:r>
              <a:rPr lang="es-MX" altLang="es-MX" dirty="0" smtClean="0"/>
              <a:t>Aislamiento térmico</a:t>
            </a:r>
          </a:p>
          <a:p>
            <a:pPr>
              <a:lnSpc>
                <a:spcPct val="90000"/>
              </a:lnSpc>
            </a:pPr>
            <a:r>
              <a:rPr lang="es-MX" altLang="es-MX" dirty="0" smtClean="0"/>
              <a:t>Impermeable (algunos tipos)</a:t>
            </a:r>
          </a:p>
          <a:p>
            <a:pPr>
              <a:lnSpc>
                <a:spcPct val="90000"/>
              </a:lnSpc>
            </a:pPr>
            <a:endParaRPr lang="es-ES" altLang="es-MX" dirty="0" smtClean="0"/>
          </a:p>
        </p:txBody>
      </p:sp>
      <p:pic>
        <p:nvPicPr>
          <p:cNvPr id="16388" name="Picture 7" descr="https://encrypted-tbn3.gstatic.com/images?q=tbn:ANd9GcSMW4HebcDIIpuu_DhnB3lmyOvZJu8YO3oEgEe4uh6IdDifyuO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070" y="4561271"/>
            <a:ext cx="222408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5" descr="http://1.bp.blogspot.com/--3SwtKzhWco/URlqH065tjI/AAAAAAAAAVU/Yy57aWvhnIg/s1600/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164" y="196056"/>
            <a:ext cx="27559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7" descr="http://mlu-s2-p.mlstatic.com/macetas-chicas-de-ceramica-horneada-para-pintar-10-x-280-14370-MLU20086150697_042014-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164" y="2282792"/>
            <a:ext cx="2665413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89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HP_Propietario\Mis documentos\Mis imágenes\ce3140.jpg"/>
          <p:cNvPicPr>
            <a:picLocks noChangeAspect="1" noChangeArrowheads="1"/>
          </p:cNvPicPr>
          <p:nvPr/>
        </p:nvPicPr>
        <p:blipFill>
          <a:blip r:embed="rId2" cstate="print"/>
          <a:srcRect l="10478" t="15939" r="368" b="42654"/>
          <a:stretch>
            <a:fillRect/>
          </a:stretch>
        </p:blipFill>
        <p:spPr bwMode="auto">
          <a:xfrm>
            <a:off x="658812" y="0"/>
            <a:ext cx="10517187" cy="672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39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ARCILLAS</a:t>
            </a:r>
          </a:p>
        </p:txBody>
      </p:sp>
      <p:pic>
        <p:nvPicPr>
          <p:cNvPr id="8195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7563" y="812284"/>
            <a:ext cx="7427913" cy="4945062"/>
          </a:xfrm>
        </p:spPr>
      </p:pic>
    </p:spTree>
    <p:extLst>
      <p:ext uri="{BB962C8B-B14F-4D97-AF65-F5344CB8AC3E}">
        <p14:creationId xmlns:p14="http://schemas.microsoft.com/office/powerpoint/2010/main" val="11387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Origen de las Arcillas</a:t>
            </a:r>
          </a:p>
        </p:txBody>
      </p:sp>
      <p:pic>
        <p:nvPicPr>
          <p:cNvPr id="9219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5188" y="1268413"/>
            <a:ext cx="7777162" cy="4919662"/>
          </a:xfrm>
        </p:spPr>
      </p:pic>
      <p:sp>
        <p:nvSpPr>
          <p:cNvPr id="2" name="Rectángulo 1"/>
          <p:cNvSpPr/>
          <p:nvPr/>
        </p:nvSpPr>
        <p:spPr>
          <a:xfrm>
            <a:off x="7274307" y="6384141"/>
            <a:ext cx="4917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http://www.youtube.com/watch?v=Bq9SB-QK394</a:t>
            </a:r>
            <a:r>
              <a:rPr lang="es-MX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618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689</Words>
  <Application>Microsoft Office PowerPoint</Application>
  <PresentationFormat>Panorámica</PresentationFormat>
  <Paragraphs>141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8" baseType="lpstr">
      <vt:lpstr>Arial</vt:lpstr>
      <vt:lpstr>Calibri</vt:lpstr>
      <vt:lpstr>Calibri Light</vt:lpstr>
      <vt:lpstr>Comic Sans MS</vt:lpstr>
      <vt:lpstr>Corbel</vt:lpstr>
      <vt:lpstr>Times New Roman</vt:lpstr>
      <vt:lpstr>Wingdings</vt:lpstr>
      <vt:lpstr>Wingdings 2</vt:lpstr>
      <vt:lpstr>Wingdings 3</vt:lpstr>
      <vt:lpstr>Tema de Office</vt:lpstr>
      <vt:lpstr>Unidades de Competencia I, II, III y IV</vt:lpstr>
      <vt:lpstr>Presentación de PowerPoint</vt:lpstr>
      <vt:lpstr>DEFINICION</vt:lpstr>
      <vt:lpstr>Estructura de una pieza cerámica</vt:lpstr>
      <vt:lpstr>Estructura</vt:lpstr>
      <vt:lpstr>Propiedades físicas-mecánicas</vt:lpstr>
      <vt:lpstr>Presentación de PowerPoint</vt:lpstr>
      <vt:lpstr>ARCILLAS</vt:lpstr>
      <vt:lpstr>Origen de las Arcillas</vt:lpstr>
      <vt:lpstr>Rocas sedimentarias clásicas o detríticas</vt:lpstr>
      <vt:lpstr>Rocas sedimentarias químicas</vt:lpstr>
      <vt:lpstr>Caolín</vt:lpstr>
      <vt:lpstr>Cuarzo</vt:lpstr>
      <vt:lpstr>Feldespato</vt:lpstr>
      <vt:lpstr>Presentación de PowerPoint</vt:lpstr>
      <vt:lpstr>Productos de la Arcilla</vt:lpstr>
      <vt:lpstr>Presentación de PowerPoint</vt:lpstr>
      <vt:lpstr>Procesos por tipo de pasta</vt:lpstr>
      <vt:lpstr>Pasta seca</vt:lpstr>
      <vt:lpstr>Pasta plástica</vt:lpstr>
      <vt:lpstr>El torno de tarraja</vt:lpstr>
      <vt:lpstr>Pasta líquida</vt:lpstr>
      <vt:lpstr>Ejemplo de moldes para un pieza</vt:lpstr>
      <vt:lpstr>Clasificación de los colorantes</vt:lpstr>
      <vt:lpstr>Diseño de piezas cerámicas</vt:lpstr>
      <vt:lpstr>Partes de algunas piezas cerámicas</vt:lpstr>
      <vt:lpstr>Espesores de piezas</vt:lpstr>
      <vt:lpstr>La cerámica emplea líneas suaves y redondas</vt:lpstr>
      <vt:lpstr>Paredes y salidas de aire</vt:lpstr>
      <vt:lpstr>Base plana de una pieza</vt:lpstr>
      <vt:lpstr>Bases con espejuelo</vt:lpstr>
      <vt:lpstr>Espejuelos</vt:lpstr>
      <vt:lpstr>Espejuelo de un plato</vt:lpstr>
      <vt:lpstr>Asas</vt:lpstr>
      <vt:lpstr>Presentación de PowerPoint</vt:lpstr>
      <vt:lpstr>Presentación de PowerPoint</vt:lpstr>
      <vt:lpstr>Ergonomía</vt:lpstr>
      <vt:lpstr>Bibliografía básica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Raul</dc:creator>
  <cp:lastModifiedBy>Raul</cp:lastModifiedBy>
  <cp:revision>34</cp:revision>
  <dcterms:created xsi:type="dcterms:W3CDTF">2015-08-13T03:51:39Z</dcterms:created>
  <dcterms:modified xsi:type="dcterms:W3CDTF">2015-10-02T12:59:20Z</dcterms:modified>
</cp:coreProperties>
</file>