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9" r:id="rId2"/>
    <p:sldId id="261" r:id="rId3"/>
    <p:sldId id="258" r:id="rId4"/>
    <p:sldId id="262" r:id="rId5"/>
    <p:sldId id="263" r:id="rId6"/>
    <p:sldId id="264" r:id="rId7"/>
    <p:sldId id="306" r:id="rId8"/>
    <p:sldId id="309" r:id="rId9"/>
    <p:sldId id="307" r:id="rId10"/>
    <p:sldId id="294" r:id="rId11"/>
    <p:sldId id="295" r:id="rId12"/>
    <p:sldId id="304" r:id="rId13"/>
    <p:sldId id="300" r:id="rId14"/>
    <p:sldId id="296" r:id="rId15"/>
    <p:sldId id="299" r:id="rId16"/>
    <p:sldId id="257" r:id="rId17"/>
    <p:sldId id="292" r:id="rId18"/>
    <p:sldId id="308" r:id="rId19"/>
    <p:sldId id="277" r:id="rId20"/>
    <p:sldId id="278" r:id="rId21"/>
    <p:sldId id="279" r:id="rId22"/>
    <p:sldId id="280" r:id="rId23"/>
    <p:sldId id="267" r:id="rId24"/>
    <p:sldId id="266" r:id="rId25"/>
    <p:sldId id="269" r:id="rId26"/>
    <p:sldId id="268" r:id="rId27"/>
    <p:sldId id="271" r:id="rId28"/>
    <p:sldId id="272" r:id="rId29"/>
    <p:sldId id="274" r:id="rId30"/>
    <p:sldId id="310" r:id="rId31"/>
    <p:sldId id="283" r:id="rId32"/>
    <p:sldId id="286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8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D3985E-24EB-431B-B2A4-B1B7C36D86BB}" type="doc">
      <dgm:prSet loTypeId="urn:microsoft.com/office/officeart/2005/8/layout/bProcess4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52A3BEF9-19F1-454C-BA2B-AEB814B125FA}">
      <dgm:prSet phldrT="[Texto]" custT="1"/>
      <dgm:spPr/>
      <dgm:t>
        <a:bodyPr/>
        <a:lstStyle/>
        <a:p>
          <a:r>
            <a:rPr lang="es-ES_tradnl" sz="1400" b="0" dirty="0" smtClean="0">
              <a:latin typeface="+mn-lt"/>
              <a:cs typeface="Arial" pitchFamily="34" charset="0"/>
            </a:rPr>
            <a:t>El hombre tiene conductas  que no pueden explicarse como instintivas por su propia naturaleza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678D1193-D468-407D-B282-1BF7A2CC87FD}" type="parTrans" cxnId="{2BA36EF7-861F-4AAF-B521-FB0056FBDE47}">
      <dgm:prSet/>
      <dgm:spPr/>
      <dgm:t>
        <a:bodyPr/>
        <a:lstStyle/>
        <a:p>
          <a:endParaRPr lang="es-ES_tradnl"/>
        </a:p>
      </dgm:t>
    </dgm:pt>
    <dgm:pt modelId="{267DF9AF-9B65-45E2-9B74-9AB5541111E1}" type="sibTrans" cxnId="{2BA36EF7-861F-4AAF-B521-FB0056FBDE47}">
      <dgm:prSet/>
      <dgm:spPr/>
      <dgm:t>
        <a:bodyPr/>
        <a:lstStyle/>
        <a:p>
          <a:endParaRPr lang="es-ES_tradnl"/>
        </a:p>
      </dgm:t>
    </dgm:pt>
    <dgm:pt modelId="{3E6BCE9F-AC76-4C47-98E6-D4D43E1E2F6D}">
      <dgm:prSet phldrT="[Texto]" custT="1"/>
      <dgm:spPr/>
      <dgm:t>
        <a:bodyPr/>
        <a:lstStyle/>
        <a:p>
          <a:r>
            <a:rPr lang="es-ES_tradnl" sz="1400" b="0" smtClean="0">
              <a:latin typeface="+mn-lt"/>
              <a:cs typeface="Arial" pitchFamily="34" charset="0"/>
            </a:rPr>
            <a:t>Los comportamientos humanos generalmente responden a impulsos diferenciales del resto de los seres vivos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8BA099F8-E9B1-4428-AFE0-EA3F7BE9B732}" type="parTrans" cxnId="{C9B59B60-87D3-467E-B06A-A92039E8AB9F}">
      <dgm:prSet/>
      <dgm:spPr/>
      <dgm:t>
        <a:bodyPr/>
        <a:lstStyle/>
        <a:p>
          <a:endParaRPr lang="es-ES_tradnl"/>
        </a:p>
      </dgm:t>
    </dgm:pt>
    <dgm:pt modelId="{D48EB89C-D805-4DF4-9822-E504B82C39CA}" type="sibTrans" cxnId="{C9B59B60-87D3-467E-B06A-A92039E8AB9F}">
      <dgm:prSet/>
      <dgm:spPr/>
      <dgm:t>
        <a:bodyPr/>
        <a:lstStyle/>
        <a:p>
          <a:endParaRPr lang="es-ES_tradnl"/>
        </a:p>
      </dgm:t>
    </dgm:pt>
    <dgm:pt modelId="{0F9EC13D-BED3-446E-9D06-80608EA63938}">
      <dgm:prSet phldrT="[Texto]" custT="1"/>
      <dgm:spPr/>
      <dgm:t>
        <a:bodyPr/>
        <a:lstStyle/>
        <a:p>
          <a:r>
            <a:rPr lang="es-ES_tradnl" sz="1400" b="0" smtClean="0">
              <a:latin typeface="+mn-lt"/>
              <a:cs typeface="Arial" pitchFamily="34" charset="0"/>
            </a:rPr>
            <a:t>Todo comportamiento humano se manifiesta a partir de los patrones culturales aprendidos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B90A2883-7824-4405-85AB-95B5D474C684}" type="parTrans" cxnId="{382F10C6-1C2F-4450-869A-E5CAE2BDFBE9}">
      <dgm:prSet/>
      <dgm:spPr/>
      <dgm:t>
        <a:bodyPr/>
        <a:lstStyle/>
        <a:p>
          <a:endParaRPr lang="es-ES_tradnl"/>
        </a:p>
      </dgm:t>
    </dgm:pt>
    <dgm:pt modelId="{A7974B56-CFE1-43EA-A292-6C5395F48A5A}" type="sibTrans" cxnId="{382F10C6-1C2F-4450-869A-E5CAE2BDFBE9}">
      <dgm:prSet/>
      <dgm:spPr/>
      <dgm:t>
        <a:bodyPr/>
        <a:lstStyle/>
        <a:p>
          <a:endParaRPr lang="es-ES_tradnl"/>
        </a:p>
      </dgm:t>
    </dgm:pt>
    <dgm:pt modelId="{E16AFA12-EA9F-4E14-B682-9EDF78415EF4}">
      <dgm:prSet phldrT="[Texto]" custT="1"/>
      <dgm:spPr/>
      <dgm:t>
        <a:bodyPr/>
        <a:lstStyle/>
        <a:p>
          <a:pPr algn="ctr"/>
          <a:r>
            <a:rPr lang="es-ES_tradnl" sz="1400" b="0" smtClean="0">
              <a:latin typeface="+mn-lt"/>
              <a:cs typeface="Arial" pitchFamily="34" charset="0"/>
            </a:rPr>
            <a:t>Los humanos tienen reacciones violentas y agresivas por sentimientos de ansiedad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C8259266-3E5C-46B9-B06B-2CD9A0609270}" type="parTrans" cxnId="{99C662F4-68ED-40A3-900A-AEB2E24FB80B}">
      <dgm:prSet/>
      <dgm:spPr/>
      <dgm:t>
        <a:bodyPr/>
        <a:lstStyle/>
        <a:p>
          <a:endParaRPr lang="es-ES_tradnl"/>
        </a:p>
      </dgm:t>
    </dgm:pt>
    <dgm:pt modelId="{31CC7316-F0FD-41B3-B9E6-96917A898208}" type="sibTrans" cxnId="{99C662F4-68ED-40A3-900A-AEB2E24FB80B}">
      <dgm:prSet/>
      <dgm:spPr/>
      <dgm:t>
        <a:bodyPr/>
        <a:lstStyle/>
        <a:p>
          <a:endParaRPr lang="es-ES_tradnl"/>
        </a:p>
      </dgm:t>
    </dgm:pt>
    <dgm:pt modelId="{D104A448-6E95-4F59-A3AF-C88C7A37EF71}">
      <dgm:prSet phldrT="[Texto]" custT="1"/>
      <dgm:spPr/>
      <dgm:t>
        <a:bodyPr/>
        <a:lstStyle/>
        <a:p>
          <a:r>
            <a:rPr lang="es-ES_tradnl" sz="1400" b="0" smtClean="0">
              <a:latin typeface="+mn-lt"/>
              <a:cs typeface="Arial" pitchFamily="34" charset="0"/>
            </a:rPr>
            <a:t>El humano  desarrolla conductas de violencia y agresividad como resultado de las relaciones sociales</a:t>
          </a:r>
          <a:r>
            <a:rPr lang="es-ES_tradnl" sz="1400" b="1" smtClean="0">
              <a:latin typeface="+mn-lt"/>
              <a:cs typeface="Arial" pitchFamily="34" charset="0"/>
            </a:rPr>
            <a:t> </a:t>
          </a:r>
          <a:endParaRPr lang="es-ES_tradnl" sz="1400" b="1" dirty="0">
            <a:latin typeface="+mn-lt"/>
            <a:cs typeface="Arial" pitchFamily="34" charset="0"/>
          </a:endParaRPr>
        </a:p>
      </dgm:t>
    </dgm:pt>
    <dgm:pt modelId="{D93497A2-123A-4BFC-B895-0C72A05C1CC4}" type="parTrans" cxnId="{B9F936A8-6938-4810-B9AE-6A86758EFB66}">
      <dgm:prSet/>
      <dgm:spPr/>
      <dgm:t>
        <a:bodyPr/>
        <a:lstStyle/>
        <a:p>
          <a:endParaRPr lang="es-ES_tradnl"/>
        </a:p>
      </dgm:t>
    </dgm:pt>
    <dgm:pt modelId="{69BAFACB-362D-436A-B5B2-446731BA0B36}" type="sibTrans" cxnId="{B9F936A8-6938-4810-B9AE-6A86758EFB66}">
      <dgm:prSet/>
      <dgm:spPr/>
      <dgm:t>
        <a:bodyPr/>
        <a:lstStyle/>
        <a:p>
          <a:endParaRPr lang="es-ES_tradnl"/>
        </a:p>
      </dgm:t>
    </dgm:pt>
    <dgm:pt modelId="{7D56E01D-FEA1-4255-A75B-EFFAED0745A3}">
      <dgm:prSet phldrT="[Texto]" custT="1"/>
      <dgm:spPr/>
      <dgm:t>
        <a:bodyPr/>
        <a:lstStyle/>
        <a:p>
          <a:r>
            <a:rPr lang="es-ES_tradnl" sz="1400" b="0" smtClean="0">
              <a:latin typeface="+mn-lt"/>
              <a:cs typeface="Arial" pitchFamily="34" charset="0"/>
            </a:rPr>
            <a:t>Sentimientos que apoyan  a  los patrones de conducta aprendidos dentro de la conformación cultural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5022FBF3-F9CA-4197-948F-0E1506350A86}" type="parTrans" cxnId="{F9BC5BDD-9E23-49D7-9323-133ABF706246}">
      <dgm:prSet/>
      <dgm:spPr/>
      <dgm:t>
        <a:bodyPr/>
        <a:lstStyle/>
        <a:p>
          <a:endParaRPr lang="es-ES_tradnl"/>
        </a:p>
      </dgm:t>
    </dgm:pt>
    <dgm:pt modelId="{A29A288F-BD71-48C2-966E-BEBA565E6221}" type="sibTrans" cxnId="{F9BC5BDD-9E23-49D7-9323-133ABF706246}">
      <dgm:prSet/>
      <dgm:spPr/>
      <dgm:t>
        <a:bodyPr/>
        <a:lstStyle/>
        <a:p>
          <a:endParaRPr lang="es-ES_tradnl"/>
        </a:p>
      </dgm:t>
    </dgm:pt>
    <dgm:pt modelId="{452DFA9F-F9F7-458F-9856-E0C6349CAD75}">
      <dgm:prSet custT="1"/>
      <dgm:spPr/>
      <dgm:t>
        <a:bodyPr/>
        <a:lstStyle/>
        <a:p>
          <a:r>
            <a:rPr lang="es-MX" sz="1200" b="0" dirty="0" smtClean="0">
              <a:latin typeface="+mn-lt"/>
              <a:cs typeface="Arial" pitchFamily="34" charset="0"/>
            </a:rPr>
            <a:t>Hablar de vulnerabilidad, exclusión social y discriminación son conceptos habituales para toda cultura, pero entendidos desde diferentes perspectivas</a:t>
          </a:r>
          <a:r>
            <a:rPr lang="es-MX" sz="1400" b="0" dirty="0" smtClean="0">
              <a:latin typeface="+mn-lt"/>
              <a:cs typeface="Arial" pitchFamily="34" charset="0"/>
            </a:rPr>
            <a:t>.</a:t>
          </a:r>
          <a:r>
            <a:rPr lang="es-MX" sz="1200" b="1" dirty="0" smtClean="0">
              <a:latin typeface="+mn-lt"/>
              <a:cs typeface="Arial" pitchFamily="34" charset="0"/>
            </a:rPr>
            <a:t> </a:t>
          </a:r>
          <a:endParaRPr lang="es-ES_tradnl" sz="1200" b="1" dirty="0">
            <a:latin typeface="+mn-lt"/>
            <a:cs typeface="Arial" pitchFamily="34" charset="0"/>
          </a:endParaRPr>
        </a:p>
      </dgm:t>
    </dgm:pt>
    <dgm:pt modelId="{3694EA88-0AE8-47A9-9DC8-00ADE576B741}" type="parTrans" cxnId="{EACA1BAB-99D2-42A7-8619-C9D2C3A4F71E}">
      <dgm:prSet/>
      <dgm:spPr/>
      <dgm:t>
        <a:bodyPr/>
        <a:lstStyle/>
        <a:p>
          <a:endParaRPr lang="es-ES_tradnl"/>
        </a:p>
      </dgm:t>
    </dgm:pt>
    <dgm:pt modelId="{9FEC42A9-6E1A-4776-80CC-997A41AF2426}" type="sibTrans" cxnId="{EACA1BAB-99D2-42A7-8619-C9D2C3A4F71E}">
      <dgm:prSet/>
      <dgm:spPr/>
      <dgm:t>
        <a:bodyPr/>
        <a:lstStyle/>
        <a:p>
          <a:endParaRPr lang="es-ES_tradnl"/>
        </a:p>
      </dgm:t>
    </dgm:pt>
    <dgm:pt modelId="{DF0C5D9D-A949-4FE9-AC4F-D625C2A4886A}">
      <dgm:prSet custT="1"/>
      <dgm:spPr/>
      <dgm:t>
        <a:bodyPr/>
        <a:lstStyle/>
        <a:p>
          <a:r>
            <a:rPr lang="es-ES" sz="1400" b="0" smtClean="0">
              <a:latin typeface="+mn-lt"/>
              <a:cs typeface="Arial" pitchFamily="34" charset="0"/>
            </a:rPr>
            <a:t>La violencia por lo general responde a  una agresión física o verbal,  generada la mayoría  de veces por desacuerdos</a:t>
          </a:r>
          <a:endParaRPr lang="es-ES_tradnl" sz="1400" b="0" dirty="0">
            <a:latin typeface="+mn-lt"/>
            <a:cs typeface="Arial" pitchFamily="34" charset="0"/>
          </a:endParaRPr>
        </a:p>
      </dgm:t>
    </dgm:pt>
    <dgm:pt modelId="{02888ED7-7451-42AC-AEAD-F51A0DD86AE7}" type="parTrans" cxnId="{074FD70B-D450-42AF-90F8-6289726089B5}">
      <dgm:prSet/>
      <dgm:spPr/>
      <dgm:t>
        <a:bodyPr/>
        <a:lstStyle/>
        <a:p>
          <a:endParaRPr lang="es-ES_tradnl"/>
        </a:p>
      </dgm:t>
    </dgm:pt>
    <dgm:pt modelId="{6320FCBB-D228-437A-8935-3A2DF06274E9}" type="sibTrans" cxnId="{074FD70B-D450-42AF-90F8-6289726089B5}">
      <dgm:prSet/>
      <dgm:spPr/>
      <dgm:t>
        <a:bodyPr/>
        <a:lstStyle/>
        <a:p>
          <a:endParaRPr lang="es-ES_tradnl"/>
        </a:p>
      </dgm:t>
    </dgm:pt>
    <dgm:pt modelId="{139A104E-1D85-46F8-8230-EA6A0564ABBF}">
      <dgm:prSet custT="1"/>
      <dgm:spPr/>
      <dgm:t>
        <a:bodyPr/>
        <a:lstStyle/>
        <a:p>
          <a:r>
            <a:rPr lang="es-ES" sz="1400" b="0" smtClean="0">
              <a:latin typeface="+mn-lt"/>
              <a:cs typeface="Arial" pitchFamily="34" charset="0"/>
            </a:rPr>
            <a:t>Puede servir para  justificar o legitimar un acto de situaciones de conflicto</a:t>
          </a:r>
          <a:endParaRPr lang="es-ES_tradnl" sz="1400" b="0" dirty="0">
            <a:latin typeface="+mn-lt"/>
          </a:endParaRPr>
        </a:p>
      </dgm:t>
    </dgm:pt>
    <dgm:pt modelId="{E540A68E-2C95-4900-9433-564749A22D82}" type="parTrans" cxnId="{E96619E3-BCA4-4E79-9322-DBA1743A2EC4}">
      <dgm:prSet/>
      <dgm:spPr/>
      <dgm:t>
        <a:bodyPr/>
        <a:lstStyle/>
        <a:p>
          <a:endParaRPr lang="es-ES_tradnl"/>
        </a:p>
      </dgm:t>
    </dgm:pt>
    <dgm:pt modelId="{662D7921-54D3-4D2F-8F23-3F113EEF1B94}" type="sibTrans" cxnId="{E96619E3-BCA4-4E79-9322-DBA1743A2EC4}">
      <dgm:prSet/>
      <dgm:spPr/>
      <dgm:t>
        <a:bodyPr/>
        <a:lstStyle/>
        <a:p>
          <a:endParaRPr lang="es-ES_tradnl"/>
        </a:p>
      </dgm:t>
    </dgm:pt>
    <dgm:pt modelId="{DB0596E3-89AD-4E6A-885A-72152DE82FBB}" type="pres">
      <dgm:prSet presAssocID="{50D3985E-24EB-431B-B2A4-B1B7C36D86B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080EF29-F510-4812-A2F4-5FB21241F29C}" type="pres">
      <dgm:prSet presAssocID="{52A3BEF9-19F1-454C-BA2B-AEB814B125FA}" presName="compNode" presStyleCnt="0"/>
      <dgm:spPr/>
      <dgm:t>
        <a:bodyPr/>
        <a:lstStyle/>
        <a:p>
          <a:endParaRPr lang="es-MX"/>
        </a:p>
      </dgm:t>
    </dgm:pt>
    <dgm:pt modelId="{F04A2041-1478-45F2-ACB4-C59395A530F9}" type="pres">
      <dgm:prSet presAssocID="{52A3BEF9-19F1-454C-BA2B-AEB814B125FA}" presName="dummyConnPt" presStyleCnt="0"/>
      <dgm:spPr/>
      <dgm:t>
        <a:bodyPr/>
        <a:lstStyle/>
        <a:p>
          <a:endParaRPr lang="es-MX"/>
        </a:p>
      </dgm:t>
    </dgm:pt>
    <dgm:pt modelId="{B9F1BD70-B2FA-4CDC-8C4D-44CEF70C544D}" type="pres">
      <dgm:prSet presAssocID="{52A3BEF9-19F1-454C-BA2B-AEB814B125F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1DBA6C-894C-4637-94F5-09F3C06AFA4A}" type="pres">
      <dgm:prSet presAssocID="{267DF9AF-9B65-45E2-9B74-9AB5541111E1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6DAB22BD-DA4D-4392-ABB0-592F68927439}" type="pres">
      <dgm:prSet presAssocID="{3E6BCE9F-AC76-4C47-98E6-D4D43E1E2F6D}" presName="compNode" presStyleCnt="0"/>
      <dgm:spPr/>
      <dgm:t>
        <a:bodyPr/>
        <a:lstStyle/>
        <a:p>
          <a:endParaRPr lang="es-MX"/>
        </a:p>
      </dgm:t>
    </dgm:pt>
    <dgm:pt modelId="{D1881C8B-1BBE-47C4-8264-39F2BFECB141}" type="pres">
      <dgm:prSet presAssocID="{3E6BCE9F-AC76-4C47-98E6-D4D43E1E2F6D}" presName="dummyConnPt" presStyleCnt="0"/>
      <dgm:spPr/>
      <dgm:t>
        <a:bodyPr/>
        <a:lstStyle/>
        <a:p>
          <a:endParaRPr lang="es-MX"/>
        </a:p>
      </dgm:t>
    </dgm:pt>
    <dgm:pt modelId="{8C4FF050-3850-4A49-B624-22BDDFCB1238}" type="pres">
      <dgm:prSet presAssocID="{3E6BCE9F-AC76-4C47-98E6-D4D43E1E2F6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07B692-79C5-49B1-A7B7-3AD2A06A27EE}" type="pres">
      <dgm:prSet presAssocID="{D48EB89C-D805-4DF4-9822-E504B82C39CA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6E347240-C039-40FA-90EB-A36648527656}" type="pres">
      <dgm:prSet presAssocID="{0F9EC13D-BED3-446E-9D06-80608EA63938}" presName="compNode" presStyleCnt="0"/>
      <dgm:spPr/>
      <dgm:t>
        <a:bodyPr/>
        <a:lstStyle/>
        <a:p>
          <a:endParaRPr lang="es-MX"/>
        </a:p>
      </dgm:t>
    </dgm:pt>
    <dgm:pt modelId="{DF009EAA-73DA-42B8-86F9-A4C9013A7363}" type="pres">
      <dgm:prSet presAssocID="{0F9EC13D-BED3-446E-9D06-80608EA63938}" presName="dummyConnPt" presStyleCnt="0"/>
      <dgm:spPr/>
      <dgm:t>
        <a:bodyPr/>
        <a:lstStyle/>
        <a:p>
          <a:endParaRPr lang="es-MX"/>
        </a:p>
      </dgm:t>
    </dgm:pt>
    <dgm:pt modelId="{7112A735-432F-40B3-A4EB-B49A5FEC2DA6}" type="pres">
      <dgm:prSet presAssocID="{0F9EC13D-BED3-446E-9D06-80608EA6393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AE3931-1C9A-4E8F-A6C6-D94AD31F198F}" type="pres">
      <dgm:prSet presAssocID="{A7974B56-CFE1-43EA-A292-6C5395F48A5A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A675AA37-C4AA-4765-9EB2-497C7A671573}" type="pres">
      <dgm:prSet presAssocID="{E16AFA12-EA9F-4E14-B682-9EDF78415EF4}" presName="compNode" presStyleCnt="0"/>
      <dgm:spPr/>
      <dgm:t>
        <a:bodyPr/>
        <a:lstStyle/>
        <a:p>
          <a:endParaRPr lang="es-MX"/>
        </a:p>
      </dgm:t>
    </dgm:pt>
    <dgm:pt modelId="{97203C36-D8C9-48FC-B0DC-020A76D35AF3}" type="pres">
      <dgm:prSet presAssocID="{E16AFA12-EA9F-4E14-B682-9EDF78415EF4}" presName="dummyConnPt" presStyleCnt="0"/>
      <dgm:spPr/>
      <dgm:t>
        <a:bodyPr/>
        <a:lstStyle/>
        <a:p>
          <a:endParaRPr lang="es-MX"/>
        </a:p>
      </dgm:t>
    </dgm:pt>
    <dgm:pt modelId="{BDC59F7F-5EB9-4793-A4B3-5769A8F57EE6}" type="pres">
      <dgm:prSet presAssocID="{E16AFA12-EA9F-4E14-B682-9EDF78415EF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89F22-CCD1-450B-801A-0F27E372B469}" type="pres">
      <dgm:prSet presAssocID="{31CC7316-F0FD-41B3-B9E6-96917A898208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2540A040-BCE4-40EA-8C9C-B7F997FC68AA}" type="pres">
      <dgm:prSet presAssocID="{D104A448-6E95-4F59-A3AF-C88C7A37EF71}" presName="compNode" presStyleCnt="0"/>
      <dgm:spPr/>
      <dgm:t>
        <a:bodyPr/>
        <a:lstStyle/>
        <a:p>
          <a:endParaRPr lang="es-MX"/>
        </a:p>
      </dgm:t>
    </dgm:pt>
    <dgm:pt modelId="{AFD5E188-E48B-49D0-B717-E70AAF69A381}" type="pres">
      <dgm:prSet presAssocID="{D104A448-6E95-4F59-A3AF-C88C7A37EF71}" presName="dummyConnPt" presStyleCnt="0"/>
      <dgm:spPr/>
      <dgm:t>
        <a:bodyPr/>
        <a:lstStyle/>
        <a:p>
          <a:endParaRPr lang="es-MX"/>
        </a:p>
      </dgm:t>
    </dgm:pt>
    <dgm:pt modelId="{234744A3-FCCB-4D37-B1F0-E4B808EE2A46}" type="pres">
      <dgm:prSet presAssocID="{D104A448-6E95-4F59-A3AF-C88C7A37EF7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950255-C847-4285-A65B-4E7EF7C22A11}" type="pres">
      <dgm:prSet presAssocID="{69BAFACB-362D-436A-B5B2-446731BA0B36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F66A4068-65D6-46D1-83BC-B7BF2EFD359F}" type="pres">
      <dgm:prSet presAssocID="{452DFA9F-F9F7-458F-9856-E0C6349CAD75}" presName="compNode" presStyleCnt="0"/>
      <dgm:spPr/>
      <dgm:t>
        <a:bodyPr/>
        <a:lstStyle/>
        <a:p>
          <a:endParaRPr lang="es-MX"/>
        </a:p>
      </dgm:t>
    </dgm:pt>
    <dgm:pt modelId="{F0A80F3D-8742-4131-9262-77F13677BE5A}" type="pres">
      <dgm:prSet presAssocID="{452DFA9F-F9F7-458F-9856-E0C6349CAD75}" presName="dummyConnPt" presStyleCnt="0"/>
      <dgm:spPr/>
      <dgm:t>
        <a:bodyPr/>
        <a:lstStyle/>
        <a:p>
          <a:endParaRPr lang="es-MX"/>
        </a:p>
      </dgm:t>
    </dgm:pt>
    <dgm:pt modelId="{8E654F4E-1F79-4703-BAB5-F7A314AB7EDD}" type="pres">
      <dgm:prSet presAssocID="{452DFA9F-F9F7-458F-9856-E0C6349CAD75}" presName="node" presStyleLbl="node1" presStyleIdx="5" presStyleCnt="9" custScaleY="1147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649C19-5827-4636-8444-D7F09DA87830}" type="pres">
      <dgm:prSet presAssocID="{9FEC42A9-6E1A-4776-80CC-997A41AF2426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7F97B93D-B905-4488-BE71-3F3E0CBEF051}" type="pres">
      <dgm:prSet presAssocID="{7D56E01D-FEA1-4255-A75B-EFFAED0745A3}" presName="compNode" presStyleCnt="0"/>
      <dgm:spPr/>
      <dgm:t>
        <a:bodyPr/>
        <a:lstStyle/>
        <a:p>
          <a:endParaRPr lang="es-MX"/>
        </a:p>
      </dgm:t>
    </dgm:pt>
    <dgm:pt modelId="{DF5A4237-CE53-4B91-9853-1AD79BCF93A9}" type="pres">
      <dgm:prSet presAssocID="{7D56E01D-FEA1-4255-A75B-EFFAED0745A3}" presName="dummyConnPt" presStyleCnt="0"/>
      <dgm:spPr/>
      <dgm:t>
        <a:bodyPr/>
        <a:lstStyle/>
        <a:p>
          <a:endParaRPr lang="es-MX"/>
        </a:p>
      </dgm:t>
    </dgm:pt>
    <dgm:pt modelId="{E12739A4-697B-4A65-A51F-6C27B3737494}" type="pres">
      <dgm:prSet presAssocID="{7D56E01D-FEA1-4255-A75B-EFFAED0745A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F4E58D-919F-44E5-9EC5-D8A33B026F80}" type="pres">
      <dgm:prSet presAssocID="{A29A288F-BD71-48C2-966E-BEBA565E6221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D510F372-173B-4CF3-9943-EEFA7F9439A0}" type="pres">
      <dgm:prSet presAssocID="{DF0C5D9D-A949-4FE9-AC4F-D625C2A4886A}" presName="compNode" presStyleCnt="0"/>
      <dgm:spPr/>
      <dgm:t>
        <a:bodyPr/>
        <a:lstStyle/>
        <a:p>
          <a:endParaRPr lang="es-MX"/>
        </a:p>
      </dgm:t>
    </dgm:pt>
    <dgm:pt modelId="{0854A14D-CECB-404B-9F3F-8F73D56D13BF}" type="pres">
      <dgm:prSet presAssocID="{DF0C5D9D-A949-4FE9-AC4F-D625C2A4886A}" presName="dummyConnPt" presStyleCnt="0"/>
      <dgm:spPr/>
      <dgm:t>
        <a:bodyPr/>
        <a:lstStyle/>
        <a:p>
          <a:endParaRPr lang="es-MX"/>
        </a:p>
      </dgm:t>
    </dgm:pt>
    <dgm:pt modelId="{F46A5627-45DA-4E0F-B9CC-38C7FD44CF23}" type="pres">
      <dgm:prSet presAssocID="{DF0C5D9D-A949-4FE9-AC4F-D625C2A4886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522733-A3D4-4173-8C60-EC0C0864FBF9}" type="pres">
      <dgm:prSet presAssocID="{6320FCBB-D228-437A-8935-3A2DF06274E9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FA7B5ADA-7A2C-4F82-80EB-6EF8141AA60F}" type="pres">
      <dgm:prSet presAssocID="{139A104E-1D85-46F8-8230-EA6A0564ABBF}" presName="compNode" presStyleCnt="0"/>
      <dgm:spPr/>
      <dgm:t>
        <a:bodyPr/>
        <a:lstStyle/>
        <a:p>
          <a:endParaRPr lang="es-MX"/>
        </a:p>
      </dgm:t>
    </dgm:pt>
    <dgm:pt modelId="{75153A2E-5583-4BF4-8CBE-D1948A87D65B}" type="pres">
      <dgm:prSet presAssocID="{139A104E-1D85-46F8-8230-EA6A0564ABBF}" presName="dummyConnPt" presStyleCnt="0"/>
      <dgm:spPr/>
      <dgm:t>
        <a:bodyPr/>
        <a:lstStyle/>
        <a:p>
          <a:endParaRPr lang="es-MX"/>
        </a:p>
      </dgm:t>
    </dgm:pt>
    <dgm:pt modelId="{D19FB32E-5B83-4F74-829A-1DCD3854204B}" type="pres">
      <dgm:prSet presAssocID="{139A104E-1D85-46F8-8230-EA6A0564ABB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603EE7-88BB-4773-AD9A-D7FBB91656E7}" type="presOf" srcId="{3E6BCE9F-AC76-4C47-98E6-D4D43E1E2F6D}" destId="{8C4FF050-3850-4A49-B624-22BDDFCB1238}" srcOrd="0" destOrd="0" presId="urn:microsoft.com/office/officeart/2005/8/layout/bProcess4"/>
    <dgm:cxn modelId="{3AFB7914-F85D-4C3A-9CD5-D64338E63071}" type="presOf" srcId="{7D56E01D-FEA1-4255-A75B-EFFAED0745A3}" destId="{E12739A4-697B-4A65-A51F-6C27B3737494}" srcOrd="0" destOrd="0" presId="urn:microsoft.com/office/officeart/2005/8/layout/bProcess4"/>
    <dgm:cxn modelId="{5AB2B46B-C175-419D-A701-78C157BFB2F1}" type="presOf" srcId="{D104A448-6E95-4F59-A3AF-C88C7A37EF71}" destId="{234744A3-FCCB-4D37-B1F0-E4B808EE2A46}" srcOrd="0" destOrd="0" presId="urn:microsoft.com/office/officeart/2005/8/layout/bProcess4"/>
    <dgm:cxn modelId="{509BE36E-C9F5-475C-BB8C-099929059889}" type="presOf" srcId="{267DF9AF-9B65-45E2-9B74-9AB5541111E1}" destId="{F21DBA6C-894C-4637-94F5-09F3C06AFA4A}" srcOrd="0" destOrd="0" presId="urn:microsoft.com/office/officeart/2005/8/layout/bProcess4"/>
    <dgm:cxn modelId="{16D8C4E3-7373-4FFE-80ED-C956404161D4}" type="presOf" srcId="{52A3BEF9-19F1-454C-BA2B-AEB814B125FA}" destId="{B9F1BD70-B2FA-4CDC-8C4D-44CEF70C544D}" srcOrd="0" destOrd="0" presId="urn:microsoft.com/office/officeart/2005/8/layout/bProcess4"/>
    <dgm:cxn modelId="{B9F936A8-6938-4810-B9AE-6A86758EFB66}" srcId="{50D3985E-24EB-431B-B2A4-B1B7C36D86BB}" destId="{D104A448-6E95-4F59-A3AF-C88C7A37EF71}" srcOrd="4" destOrd="0" parTransId="{D93497A2-123A-4BFC-B895-0C72A05C1CC4}" sibTransId="{69BAFACB-362D-436A-B5B2-446731BA0B36}"/>
    <dgm:cxn modelId="{F2046C42-F251-4C93-933A-B2B98DE0C726}" type="presOf" srcId="{69BAFACB-362D-436A-B5B2-446731BA0B36}" destId="{BC950255-C847-4285-A65B-4E7EF7C22A11}" srcOrd="0" destOrd="0" presId="urn:microsoft.com/office/officeart/2005/8/layout/bProcess4"/>
    <dgm:cxn modelId="{382F10C6-1C2F-4450-869A-E5CAE2BDFBE9}" srcId="{50D3985E-24EB-431B-B2A4-B1B7C36D86BB}" destId="{0F9EC13D-BED3-446E-9D06-80608EA63938}" srcOrd="2" destOrd="0" parTransId="{B90A2883-7824-4405-85AB-95B5D474C684}" sibTransId="{A7974B56-CFE1-43EA-A292-6C5395F48A5A}"/>
    <dgm:cxn modelId="{EACA1BAB-99D2-42A7-8619-C9D2C3A4F71E}" srcId="{50D3985E-24EB-431B-B2A4-B1B7C36D86BB}" destId="{452DFA9F-F9F7-458F-9856-E0C6349CAD75}" srcOrd="5" destOrd="0" parTransId="{3694EA88-0AE8-47A9-9DC8-00ADE576B741}" sibTransId="{9FEC42A9-6E1A-4776-80CC-997A41AF2426}"/>
    <dgm:cxn modelId="{A613F54A-1410-464C-8ED4-E81DC50383C9}" type="presOf" srcId="{DF0C5D9D-A949-4FE9-AC4F-D625C2A4886A}" destId="{F46A5627-45DA-4E0F-B9CC-38C7FD44CF23}" srcOrd="0" destOrd="0" presId="urn:microsoft.com/office/officeart/2005/8/layout/bProcess4"/>
    <dgm:cxn modelId="{99C662F4-68ED-40A3-900A-AEB2E24FB80B}" srcId="{50D3985E-24EB-431B-B2A4-B1B7C36D86BB}" destId="{E16AFA12-EA9F-4E14-B682-9EDF78415EF4}" srcOrd="3" destOrd="0" parTransId="{C8259266-3E5C-46B9-B06B-2CD9A0609270}" sibTransId="{31CC7316-F0FD-41B3-B9E6-96917A898208}"/>
    <dgm:cxn modelId="{EB964102-BACD-4A46-9C86-7E9FCD30D9F1}" type="presOf" srcId="{139A104E-1D85-46F8-8230-EA6A0564ABBF}" destId="{D19FB32E-5B83-4F74-829A-1DCD3854204B}" srcOrd="0" destOrd="0" presId="urn:microsoft.com/office/officeart/2005/8/layout/bProcess4"/>
    <dgm:cxn modelId="{33021970-C461-419E-8E32-9794EEE43E3E}" type="presOf" srcId="{A7974B56-CFE1-43EA-A292-6C5395F48A5A}" destId="{1AAE3931-1C9A-4E8F-A6C6-D94AD31F198F}" srcOrd="0" destOrd="0" presId="urn:microsoft.com/office/officeart/2005/8/layout/bProcess4"/>
    <dgm:cxn modelId="{EFF50297-AE73-49E8-A83C-2AA79ECD194B}" type="presOf" srcId="{0F9EC13D-BED3-446E-9D06-80608EA63938}" destId="{7112A735-432F-40B3-A4EB-B49A5FEC2DA6}" srcOrd="0" destOrd="0" presId="urn:microsoft.com/office/officeart/2005/8/layout/bProcess4"/>
    <dgm:cxn modelId="{074FD70B-D450-42AF-90F8-6289726089B5}" srcId="{50D3985E-24EB-431B-B2A4-B1B7C36D86BB}" destId="{DF0C5D9D-A949-4FE9-AC4F-D625C2A4886A}" srcOrd="7" destOrd="0" parTransId="{02888ED7-7451-42AC-AEAD-F51A0DD86AE7}" sibTransId="{6320FCBB-D228-437A-8935-3A2DF06274E9}"/>
    <dgm:cxn modelId="{F9BC5BDD-9E23-49D7-9323-133ABF706246}" srcId="{50D3985E-24EB-431B-B2A4-B1B7C36D86BB}" destId="{7D56E01D-FEA1-4255-A75B-EFFAED0745A3}" srcOrd="6" destOrd="0" parTransId="{5022FBF3-F9CA-4197-948F-0E1506350A86}" sibTransId="{A29A288F-BD71-48C2-966E-BEBA565E6221}"/>
    <dgm:cxn modelId="{E9D4461B-63E7-4CE5-A281-DDB7DED9D43A}" type="presOf" srcId="{A29A288F-BD71-48C2-966E-BEBA565E6221}" destId="{67F4E58D-919F-44E5-9EC5-D8A33B026F80}" srcOrd="0" destOrd="0" presId="urn:microsoft.com/office/officeart/2005/8/layout/bProcess4"/>
    <dgm:cxn modelId="{52119536-4B6F-4EF1-B61A-F2E741BFB9D0}" type="presOf" srcId="{50D3985E-24EB-431B-B2A4-B1B7C36D86BB}" destId="{DB0596E3-89AD-4E6A-885A-72152DE82FBB}" srcOrd="0" destOrd="0" presId="urn:microsoft.com/office/officeart/2005/8/layout/bProcess4"/>
    <dgm:cxn modelId="{D6FDAC0A-8DFD-4929-90F9-A3D1A0DBF8CB}" type="presOf" srcId="{6320FCBB-D228-437A-8935-3A2DF06274E9}" destId="{A0522733-A3D4-4173-8C60-EC0C0864FBF9}" srcOrd="0" destOrd="0" presId="urn:microsoft.com/office/officeart/2005/8/layout/bProcess4"/>
    <dgm:cxn modelId="{E96619E3-BCA4-4E79-9322-DBA1743A2EC4}" srcId="{50D3985E-24EB-431B-B2A4-B1B7C36D86BB}" destId="{139A104E-1D85-46F8-8230-EA6A0564ABBF}" srcOrd="8" destOrd="0" parTransId="{E540A68E-2C95-4900-9433-564749A22D82}" sibTransId="{662D7921-54D3-4D2F-8F23-3F113EEF1B94}"/>
    <dgm:cxn modelId="{EDAB76EA-5357-4946-B9B2-2B3A289D4FFF}" type="presOf" srcId="{E16AFA12-EA9F-4E14-B682-9EDF78415EF4}" destId="{BDC59F7F-5EB9-4793-A4B3-5769A8F57EE6}" srcOrd="0" destOrd="0" presId="urn:microsoft.com/office/officeart/2005/8/layout/bProcess4"/>
    <dgm:cxn modelId="{6926E585-8F97-413A-9EBD-AB4A825E6B94}" type="presOf" srcId="{452DFA9F-F9F7-458F-9856-E0C6349CAD75}" destId="{8E654F4E-1F79-4703-BAB5-F7A314AB7EDD}" srcOrd="0" destOrd="0" presId="urn:microsoft.com/office/officeart/2005/8/layout/bProcess4"/>
    <dgm:cxn modelId="{2BA36EF7-861F-4AAF-B521-FB0056FBDE47}" srcId="{50D3985E-24EB-431B-B2A4-B1B7C36D86BB}" destId="{52A3BEF9-19F1-454C-BA2B-AEB814B125FA}" srcOrd="0" destOrd="0" parTransId="{678D1193-D468-407D-B282-1BF7A2CC87FD}" sibTransId="{267DF9AF-9B65-45E2-9B74-9AB5541111E1}"/>
    <dgm:cxn modelId="{9A469B4C-7156-454F-B40F-ECC7C69B0312}" type="presOf" srcId="{9FEC42A9-6E1A-4776-80CC-997A41AF2426}" destId="{C0649C19-5827-4636-8444-D7F09DA87830}" srcOrd="0" destOrd="0" presId="urn:microsoft.com/office/officeart/2005/8/layout/bProcess4"/>
    <dgm:cxn modelId="{8B0CD5BF-722E-485F-B1C9-90730C7754C9}" type="presOf" srcId="{31CC7316-F0FD-41B3-B9E6-96917A898208}" destId="{61689F22-CCD1-450B-801A-0F27E372B469}" srcOrd="0" destOrd="0" presId="urn:microsoft.com/office/officeart/2005/8/layout/bProcess4"/>
    <dgm:cxn modelId="{8B1A4BD8-0767-4D2A-B444-CFCA70D5BEDB}" type="presOf" srcId="{D48EB89C-D805-4DF4-9822-E504B82C39CA}" destId="{DA07B692-79C5-49B1-A7B7-3AD2A06A27EE}" srcOrd="0" destOrd="0" presId="urn:microsoft.com/office/officeart/2005/8/layout/bProcess4"/>
    <dgm:cxn modelId="{C9B59B60-87D3-467E-B06A-A92039E8AB9F}" srcId="{50D3985E-24EB-431B-B2A4-B1B7C36D86BB}" destId="{3E6BCE9F-AC76-4C47-98E6-D4D43E1E2F6D}" srcOrd="1" destOrd="0" parTransId="{8BA099F8-E9B1-4428-AFE0-EA3F7BE9B732}" sibTransId="{D48EB89C-D805-4DF4-9822-E504B82C39CA}"/>
    <dgm:cxn modelId="{0DF38636-05C4-4B61-9978-9881F42D2A5F}" type="presParOf" srcId="{DB0596E3-89AD-4E6A-885A-72152DE82FBB}" destId="{8080EF29-F510-4812-A2F4-5FB21241F29C}" srcOrd="0" destOrd="0" presId="urn:microsoft.com/office/officeart/2005/8/layout/bProcess4"/>
    <dgm:cxn modelId="{6EA63E56-8DEC-4731-88F7-5C663CC3947C}" type="presParOf" srcId="{8080EF29-F510-4812-A2F4-5FB21241F29C}" destId="{F04A2041-1478-45F2-ACB4-C59395A530F9}" srcOrd="0" destOrd="0" presId="urn:microsoft.com/office/officeart/2005/8/layout/bProcess4"/>
    <dgm:cxn modelId="{B796E5EE-17B7-4AAB-AED5-CE1F48CAA14A}" type="presParOf" srcId="{8080EF29-F510-4812-A2F4-5FB21241F29C}" destId="{B9F1BD70-B2FA-4CDC-8C4D-44CEF70C544D}" srcOrd="1" destOrd="0" presId="urn:microsoft.com/office/officeart/2005/8/layout/bProcess4"/>
    <dgm:cxn modelId="{4955F3A0-3350-4818-9777-35720D3014E2}" type="presParOf" srcId="{DB0596E3-89AD-4E6A-885A-72152DE82FBB}" destId="{F21DBA6C-894C-4637-94F5-09F3C06AFA4A}" srcOrd="1" destOrd="0" presId="urn:microsoft.com/office/officeart/2005/8/layout/bProcess4"/>
    <dgm:cxn modelId="{E8B93F05-2BC4-454F-AB86-74C99B4E31C6}" type="presParOf" srcId="{DB0596E3-89AD-4E6A-885A-72152DE82FBB}" destId="{6DAB22BD-DA4D-4392-ABB0-592F68927439}" srcOrd="2" destOrd="0" presId="urn:microsoft.com/office/officeart/2005/8/layout/bProcess4"/>
    <dgm:cxn modelId="{E2600D33-B5FF-4637-833E-C3568FDF2AF0}" type="presParOf" srcId="{6DAB22BD-DA4D-4392-ABB0-592F68927439}" destId="{D1881C8B-1BBE-47C4-8264-39F2BFECB141}" srcOrd="0" destOrd="0" presId="urn:microsoft.com/office/officeart/2005/8/layout/bProcess4"/>
    <dgm:cxn modelId="{9B17B279-FFF4-4FFE-9F78-B33A4D6033BE}" type="presParOf" srcId="{6DAB22BD-DA4D-4392-ABB0-592F68927439}" destId="{8C4FF050-3850-4A49-B624-22BDDFCB1238}" srcOrd="1" destOrd="0" presId="urn:microsoft.com/office/officeart/2005/8/layout/bProcess4"/>
    <dgm:cxn modelId="{FB414658-300D-4E88-94C2-B836E889398C}" type="presParOf" srcId="{DB0596E3-89AD-4E6A-885A-72152DE82FBB}" destId="{DA07B692-79C5-49B1-A7B7-3AD2A06A27EE}" srcOrd="3" destOrd="0" presId="urn:microsoft.com/office/officeart/2005/8/layout/bProcess4"/>
    <dgm:cxn modelId="{D2D52887-30A0-4B2E-9210-2123E4B9D5FA}" type="presParOf" srcId="{DB0596E3-89AD-4E6A-885A-72152DE82FBB}" destId="{6E347240-C039-40FA-90EB-A36648527656}" srcOrd="4" destOrd="0" presId="urn:microsoft.com/office/officeart/2005/8/layout/bProcess4"/>
    <dgm:cxn modelId="{A905D573-EE5C-40AA-ADB2-63A1D3BAE4A6}" type="presParOf" srcId="{6E347240-C039-40FA-90EB-A36648527656}" destId="{DF009EAA-73DA-42B8-86F9-A4C9013A7363}" srcOrd="0" destOrd="0" presId="urn:microsoft.com/office/officeart/2005/8/layout/bProcess4"/>
    <dgm:cxn modelId="{ACBFCB9A-9C41-4341-A17C-72DDE36A64B6}" type="presParOf" srcId="{6E347240-C039-40FA-90EB-A36648527656}" destId="{7112A735-432F-40B3-A4EB-B49A5FEC2DA6}" srcOrd="1" destOrd="0" presId="urn:microsoft.com/office/officeart/2005/8/layout/bProcess4"/>
    <dgm:cxn modelId="{1D24DB97-E133-48B0-894E-CF68319AE7B4}" type="presParOf" srcId="{DB0596E3-89AD-4E6A-885A-72152DE82FBB}" destId="{1AAE3931-1C9A-4E8F-A6C6-D94AD31F198F}" srcOrd="5" destOrd="0" presId="urn:microsoft.com/office/officeart/2005/8/layout/bProcess4"/>
    <dgm:cxn modelId="{32D599CE-0CAE-4841-8D4C-47161F2CAD3C}" type="presParOf" srcId="{DB0596E3-89AD-4E6A-885A-72152DE82FBB}" destId="{A675AA37-C4AA-4765-9EB2-497C7A671573}" srcOrd="6" destOrd="0" presId="urn:microsoft.com/office/officeart/2005/8/layout/bProcess4"/>
    <dgm:cxn modelId="{630954BC-CCBF-4F3B-80CD-EE27FD003FCE}" type="presParOf" srcId="{A675AA37-C4AA-4765-9EB2-497C7A671573}" destId="{97203C36-D8C9-48FC-B0DC-020A76D35AF3}" srcOrd="0" destOrd="0" presId="urn:microsoft.com/office/officeart/2005/8/layout/bProcess4"/>
    <dgm:cxn modelId="{3BA4D354-5C65-4D17-A061-F89E19D04AF7}" type="presParOf" srcId="{A675AA37-C4AA-4765-9EB2-497C7A671573}" destId="{BDC59F7F-5EB9-4793-A4B3-5769A8F57EE6}" srcOrd="1" destOrd="0" presId="urn:microsoft.com/office/officeart/2005/8/layout/bProcess4"/>
    <dgm:cxn modelId="{9F620D7A-2E30-404B-BA83-A1FCBFDB5B7F}" type="presParOf" srcId="{DB0596E3-89AD-4E6A-885A-72152DE82FBB}" destId="{61689F22-CCD1-450B-801A-0F27E372B469}" srcOrd="7" destOrd="0" presId="urn:microsoft.com/office/officeart/2005/8/layout/bProcess4"/>
    <dgm:cxn modelId="{1FCF3F7B-9385-4829-A975-6DCF21719A45}" type="presParOf" srcId="{DB0596E3-89AD-4E6A-885A-72152DE82FBB}" destId="{2540A040-BCE4-40EA-8C9C-B7F997FC68AA}" srcOrd="8" destOrd="0" presId="urn:microsoft.com/office/officeart/2005/8/layout/bProcess4"/>
    <dgm:cxn modelId="{11B45B7E-8C36-4820-A3B5-6387BB6C4D23}" type="presParOf" srcId="{2540A040-BCE4-40EA-8C9C-B7F997FC68AA}" destId="{AFD5E188-E48B-49D0-B717-E70AAF69A381}" srcOrd="0" destOrd="0" presId="urn:microsoft.com/office/officeart/2005/8/layout/bProcess4"/>
    <dgm:cxn modelId="{8581DC76-64DC-4D3A-882F-39ED2EEA361E}" type="presParOf" srcId="{2540A040-BCE4-40EA-8C9C-B7F997FC68AA}" destId="{234744A3-FCCB-4D37-B1F0-E4B808EE2A46}" srcOrd="1" destOrd="0" presId="urn:microsoft.com/office/officeart/2005/8/layout/bProcess4"/>
    <dgm:cxn modelId="{AAE95653-4C41-473B-9D78-BE2886EB5AB3}" type="presParOf" srcId="{DB0596E3-89AD-4E6A-885A-72152DE82FBB}" destId="{BC950255-C847-4285-A65B-4E7EF7C22A11}" srcOrd="9" destOrd="0" presId="urn:microsoft.com/office/officeart/2005/8/layout/bProcess4"/>
    <dgm:cxn modelId="{47903A7D-716C-49EE-82B1-3AD9BE20E232}" type="presParOf" srcId="{DB0596E3-89AD-4E6A-885A-72152DE82FBB}" destId="{F66A4068-65D6-46D1-83BC-B7BF2EFD359F}" srcOrd="10" destOrd="0" presId="urn:microsoft.com/office/officeart/2005/8/layout/bProcess4"/>
    <dgm:cxn modelId="{500DC3F5-6C94-406B-907F-F7C60CD13F7D}" type="presParOf" srcId="{F66A4068-65D6-46D1-83BC-B7BF2EFD359F}" destId="{F0A80F3D-8742-4131-9262-77F13677BE5A}" srcOrd="0" destOrd="0" presId="urn:microsoft.com/office/officeart/2005/8/layout/bProcess4"/>
    <dgm:cxn modelId="{B6A581EB-FA85-47BA-A2CB-2B52B16049B3}" type="presParOf" srcId="{F66A4068-65D6-46D1-83BC-B7BF2EFD359F}" destId="{8E654F4E-1F79-4703-BAB5-F7A314AB7EDD}" srcOrd="1" destOrd="0" presId="urn:microsoft.com/office/officeart/2005/8/layout/bProcess4"/>
    <dgm:cxn modelId="{3640380A-7D5D-4C74-A21B-108D97DB3204}" type="presParOf" srcId="{DB0596E3-89AD-4E6A-885A-72152DE82FBB}" destId="{C0649C19-5827-4636-8444-D7F09DA87830}" srcOrd="11" destOrd="0" presId="urn:microsoft.com/office/officeart/2005/8/layout/bProcess4"/>
    <dgm:cxn modelId="{2BBB97C9-B842-4616-859A-9DE4FE24C1DE}" type="presParOf" srcId="{DB0596E3-89AD-4E6A-885A-72152DE82FBB}" destId="{7F97B93D-B905-4488-BE71-3F3E0CBEF051}" srcOrd="12" destOrd="0" presId="urn:microsoft.com/office/officeart/2005/8/layout/bProcess4"/>
    <dgm:cxn modelId="{DEC61DA2-33E1-4359-8FDF-008DF0A9E3FB}" type="presParOf" srcId="{7F97B93D-B905-4488-BE71-3F3E0CBEF051}" destId="{DF5A4237-CE53-4B91-9853-1AD79BCF93A9}" srcOrd="0" destOrd="0" presId="urn:microsoft.com/office/officeart/2005/8/layout/bProcess4"/>
    <dgm:cxn modelId="{0A53E8DE-45AA-47E2-80FB-BCEAE8BB2F02}" type="presParOf" srcId="{7F97B93D-B905-4488-BE71-3F3E0CBEF051}" destId="{E12739A4-697B-4A65-A51F-6C27B3737494}" srcOrd="1" destOrd="0" presId="urn:microsoft.com/office/officeart/2005/8/layout/bProcess4"/>
    <dgm:cxn modelId="{00EE3138-5400-4B51-A069-3E32F349974D}" type="presParOf" srcId="{DB0596E3-89AD-4E6A-885A-72152DE82FBB}" destId="{67F4E58D-919F-44E5-9EC5-D8A33B026F80}" srcOrd="13" destOrd="0" presId="urn:microsoft.com/office/officeart/2005/8/layout/bProcess4"/>
    <dgm:cxn modelId="{0C02B793-DA64-48B0-8746-AFD252291CAC}" type="presParOf" srcId="{DB0596E3-89AD-4E6A-885A-72152DE82FBB}" destId="{D510F372-173B-4CF3-9943-EEFA7F9439A0}" srcOrd="14" destOrd="0" presId="urn:microsoft.com/office/officeart/2005/8/layout/bProcess4"/>
    <dgm:cxn modelId="{24E48755-6239-446C-AEB0-DBE89882D409}" type="presParOf" srcId="{D510F372-173B-4CF3-9943-EEFA7F9439A0}" destId="{0854A14D-CECB-404B-9F3F-8F73D56D13BF}" srcOrd="0" destOrd="0" presId="urn:microsoft.com/office/officeart/2005/8/layout/bProcess4"/>
    <dgm:cxn modelId="{9270532D-AE96-46E5-9B96-B94BB67C60A8}" type="presParOf" srcId="{D510F372-173B-4CF3-9943-EEFA7F9439A0}" destId="{F46A5627-45DA-4E0F-B9CC-38C7FD44CF23}" srcOrd="1" destOrd="0" presId="urn:microsoft.com/office/officeart/2005/8/layout/bProcess4"/>
    <dgm:cxn modelId="{14E10FC1-F5AD-40A8-A761-AFDC374941C8}" type="presParOf" srcId="{DB0596E3-89AD-4E6A-885A-72152DE82FBB}" destId="{A0522733-A3D4-4173-8C60-EC0C0864FBF9}" srcOrd="15" destOrd="0" presId="urn:microsoft.com/office/officeart/2005/8/layout/bProcess4"/>
    <dgm:cxn modelId="{92115D05-652D-4DB4-84FD-3CD20CC333ED}" type="presParOf" srcId="{DB0596E3-89AD-4E6A-885A-72152DE82FBB}" destId="{FA7B5ADA-7A2C-4F82-80EB-6EF8141AA60F}" srcOrd="16" destOrd="0" presId="urn:microsoft.com/office/officeart/2005/8/layout/bProcess4"/>
    <dgm:cxn modelId="{D501A79A-0102-4EB8-82E7-08A2A3BE3796}" type="presParOf" srcId="{FA7B5ADA-7A2C-4F82-80EB-6EF8141AA60F}" destId="{75153A2E-5583-4BF4-8CBE-D1948A87D65B}" srcOrd="0" destOrd="0" presId="urn:microsoft.com/office/officeart/2005/8/layout/bProcess4"/>
    <dgm:cxn modelId="{08F6C51F-95F3-42EB-B76C-C3CBD8A62A51}" type="presParOf" srcId="{FA7B5ADA-7A2C-4F82-80EB-6EF8141AA60F}" destId="{D19FB32E-5B83-4F74-829A-1DCD3854204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7EDCFB-E944-49DC-B2A1-B18475579C71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0D43028-80AB-4DB1-8965-28033E63BB86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MX" sz="1600" dirty="0" smtClean="0">
              <a:solidFill>
                <a:srgbClr val="000000"/>
              </a:solidFill>
              <a:latin typeface="Arial" panose="020B0604020202020204" pitchFamily="34" charset="0"/>
            </a:rPr>
            <a:t>Vulnerabilidad</a:t>
          </a:r>
        </a:p>
        <a:p>
          <a:pPr algn="just"/>
          <a:r>
            <a:rPr lang="es-MX" sz="1100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rPr>
            <a:t>capacidad disminuida de una persona o un grupo de personas para anticiparse, hacer frente y resistir a los efectos de un peligro natural o causado por la actividad humana.</a:t>
          </a:r>
        </a:p>
      </dgm:t>
    </dgm:pt>
    <dgm:pt modelId="{8DC46A20-EB62-48D4-B2B6-81E7955FF67A}" type="parTrans" cxnId="{B3FF89F1-7200-4BDA-801D-4ACB1D54D7DA}">
      <dgm:prSet/>
      <dgm:spPr/>
      <dgm:t>
        <a:bodyPr/>
        <a:lstStyle/>
        <a:p>
          <a:endParaRPr lang="es-MX"/>
        </a:p>
      </dgm:t>
    </dgm:pt>
    <dgm:pt modelId="{7BD138CB-7EA8-496E-BA51-E2237B88E34E}" type="sibTrans" cxnId="{B3FF89F1-7200-4BDA-801D-4ACB1D54D7DA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14E7A936-D3DC-4E3A-8CFB-74931E66CE37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es-MX" sz="1600" dirty="0" smtClean="0">
            <a:solidFill>
              <a:schemeClr val="tx1"/>
            </a:solidFill>
          </a:endParaRPr>
        </a:p>
        <a:p>
          <a:pPr algn="ctr"/>
          <a:endParaRPr lang="es-MX" sz="1600" dirty="0" smtClean="0">
            <a:solidFill>
              <a:schemeClr val="tx1"/>
            </a:solidFill>
          </a:endParaRPr>
        </a:p>
        <a:p>
          <a:pPr algn="ctr"/>
          <a:endParaRPr lang="es-MX" sz="1600" dirty="0" smtClean="0">
            <a:solidFill>
              <a:schemeClr val="tx1"/>
            </a:solidFill>
          </a:endParaRPr>
        </a:p>
        <a:p>
          <a:pPr algn="ctr"/>
          <a:r>
            <a:rPr lang="es-MX" sz="1600" dirty="0" smtClean="0">
              <a:solidFill>
                <a:schemeClr val="tx1"/>
              </a:solidFill>
            </a:rPr>
            <a:t>Discriminación</a:t>
          </a:r>
        </a:p>
        <a:p>
          <a:pPr algn="just"/>
          <a:r>
            <a:rPr lang="es-MX" sz="1100" b="0" i="0" dirty="0" smtClean="0">
              <a:solidFill>
                <a:schemeClr val="tx1"/>
              </a:solidFill>
              <a:effectLst/>
              <a:latin typeface="Tahoma" panose="020B0604030504040204" pitchFamily="34" charset="0"/>
            </a:rPr>
            <a:t>Hacer distinción en el trato por motivos arbitrarios como el origen racial, el sexo, el nivel socioeconómico, </a:t>
          </a:r>
          <a:r>
            <a:rPr lang="es-MX" sz="1100" b="0" i="0" dirty="0" err="1" smtClean="0">
              <a:solidFill>
                <a:schemeClr val="tx1"/>
              </a:solidFill>
              <a:effectLst/>
              <a:latin typeface="Tahoma" panose="020B0604030504040204" pitchFamily="34" charset="0"/>
            </a:rPr>
            <a:t>etc</a:t>
          </a:r>
          <a:r>
            <a:rPr lang="es-MX" sz="1100" dirty="0" smtClean="0">
              <a:solidFill>
                <a:schemeClr val="tx1"/>
              </a:solidFill>
            </a:rPr>
            <a:t/>
          </a:r>
          <a:br>
            <a:rPr lang="es-MX" sz="1100" dirty="0" smtClean="0">
              <a:solidFill>
                <a:schemeClr val="tx1"/>
              </a:solidFill>
            </a:rPr>
          </a:br>
          <a:r>
            <a:rPr lang="es-MX" sz="1600" dirty="0" smtClean="0"/>
            <a:t/>
          </a:r>
          <a:br>
            <a:rPr lang="es-MX" sz="1600" dirty="0" smtClean="0"/>
          </a:br>
          <a:endParaRPr lang="es-MX" sz="1600" dirty="0" smtClean="0">
            <a:solidFill>
              <a:schemeClr val="tx1"/>
            </a:solidFill>
          </a:endParaRPr>
        </a:p>
        <a:p>
          <a:pPr algn="ctr"/>
          <a:endParaRPr lang="es-MX" sz="1600" dirty="0" smtClean="0">
            <a:solidFill>
              <a:schemeClr val="tx1"/>
            </a:solidFill>
          </a:endParaRPr>
        </a:p>
        <a:p>
          <a:pPr algn="ctr"/>
          <a:endParaRPr lang="es-MX" sz="1600" dirty="0">
            <a:solidFill>
              <a:schemeClr val="tx1"/>
            </a:solidFill>
          </a:endParaRPr>
        </a:p>
      </dgm:t>
    </dgm:pt>
    <dgm:pt modelId="{72D534B8-6281-4E57-8EA4-AC9F3BC74FCE}" type="parTrans" cxnId="{BE015A69-FF7A-4A7D-BD9F-5C2CCA48D122}">
      <dgm:prSet/>
      <dgm:spPr/>
      <dgm:t>
        <a:bodyPr/>
        <a:lstStyle/>
        <a:p>
          <a:endParaRPr lang="es-MX"/>
        </a:p>
      </dgm:t>
    </dgm:pt>
    <dgm:pt modelId="{3500BB85-05E3-4757-AFD6-C9C294ADE68E}" type="sibTrans" cxnId="{BE015A69-FF7A-4A7D-BD9F-5C2CCA48D12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19909533-3ED5-4DC2-9734-FC7BF07D35F9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MX" sz="1600" dirty="0" smtClean="0">
              <a:solidFill>
                <a:srgbClr val="000000"/>
              </a:solidFill>
              <a:latin typeface="Arial" panose="020B0604020202020204" pitchFamily="34" charset="0"/>
            </a:rPr>
            <a:t>Exclusión</a:t>
          </a:r>
        </a:p>
        <a:p>
          <a:pPr algn="just"/>
          <a:r>
            <a:rPr lang="es-MX" sz="1000" dirty="0" smtClean="0">
              <a:solidFill>
                <a:srgbClr val="000000"/>
              </a:solidFill>
              <a:latin typeface="Arial" panose="020B0604020202020204" pitchFamily="34" charset="0"/>
            </a:rPr>
            <a:t>Imposibilidad de un sujeto o grupo social para participar de manera efectiva a nivel económico, político, social, cultural e institucional.</a:t>
          </a:r>
        </a:p>
      </dgm:t>
    </dgm:pt>
    <dgm:pt modelId="{2CF474A5-3FB4-4DF3-9C73-DDE99C7E848F}" type="parTrans" cxnId="{483EAB30-D58F-42EF-9740-97C14E9877FC}">
      <dgm:prSet/>
      <dgm:spPr/>
      <dgm:t>
        <a:bodyPr/>
        <a:lstStyle/>
        <a:p>
          <a:endParaRPr lang="es-MX"/>
        </a:p>
      </dgm:t>
    </dgm:pt>
    <dgm:pt modelId="{5DD80A63-4242-41AC-A3C1-E60D89BCF111}" type="sibTrans" cxnId="{483EAB30-D58F-42EF-9740-97C14E9877FC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4BF4611F-72CD-4DD9-B67F-A767BD891726}" type="pres">
      <dgm:prSet presAssocID="{697EDCFB-E944-49DC-B2A1-B18475579C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EF422D-6C6B-4B0A-9FC8-68638AE3E36E}" type="pres">
      <dgm:prSet presAssocID="{60D43028-80AB-4DB1-8965-28033E63BB86}" presName="node" presStyleLbl="node1" presStyleIdx="0" presStyleCnt="3" custScaleY="161426" custRadScaleRad="90583" custRadScaleInc="-11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ECED7E-7E13-410C-A24A-94D93F871E7E}" type="pres">
      <dgm:prSet presAssocID="{7BD138CB-7EA8-496E-BA51-E2237B88E34E}" presName="sibTrans" presStyleLbl="sibTrans2D1" presStyleIdx="0" presStyleCnt="3"/>
      <dgm:spPr/>
      <dgm:t>
        <a:bodyPr/>
        <a:lstStyle/>
        <a:p>
          <a:endParaRPr lang="es-MX"/>
        </a:p>
      </dgm:t>
    </dgm:pt>
    <dgm:pt modelId="{2F4EC27D-1AD9-4BFE-B39D-182C998AA189}" type="pres">
      <dgm:prSet presAssocID="{7BD138CB-7EA8-496E-BA51-E2237B88E34E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E03DA67E-16A8-4E28-9D60-36F99A6D8863}" type="pres">
      <dgm:prSet presAssocID="{14E7A936-D3DC-4E3A-8CFB-74931E66CE3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40A2E6-DF1C-4F49-AA16-22D9FE0648CC}" type="pres">
      <dgm:prSet presAssocID="{3500BB85-05E3-4757-AFD6-C9C294ADE68E}" presName="sibTrans" presStyleLbl="sibTrans2D1" presStyleIdx="1" presStyleCnt="3"/>
      <dgm:spPr/>
      <dgm:t>
        <a:bodyPr/>
        <a:lstStyle/>
        <a:p>
          <a:endParaRPr lang="es-MX"/>
        </a:p>
      </dgm:t>
    </dgm:pt>
    <dgm:pt modelId="{CD628F4B-309A-4216-8F44-BD28150F5C9B}" type="pres">
      <dgm:prSet presAssocID="{3500BB85-05E3-4757-AFD6-C9C294ADE68E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E4E559B-34CE-4011-8060-AF02617EE44F}" type="pres">
      <dgm:prSet presAssocID="{19909533-3ED5-4DC2-9734-FC7BF07D35F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F99756-72B6-456F-827D-317C504438D9}" type="pres">
      <dgm:prSet presAssocID="{5DD80A63-4242-41AC-A3C1-E60D89BCF111}" presName="sibTrans" presStyleLbl="sibTrans2D1" presStyleIdx="2" presStyleCnt="3"/>
      <dgm:spPr/>
      <dgm:t>
        <a:bodyPr/>
        <a:lstStyle/>
        <a:p>
          <a:endParaRPr lang="es-MX"/>
        </a:p>
      </dgm:t>
    </dgm:pt>
    <dgm:pt modelId="{24EF8C4F-961C-46EE-98A2-A116C55DD9B1}" type="pres">
      <dgm:prSet presAssocID="{5DD80A63-4242-41AC-A3C1-E60D89BCF111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BE015A69-FF7A-4A7D-BD9F-5C2CCA48D122}" srcId="{697EDCFB-E944-49DC-B2A1-B18475579C71}" destId="{14E7A936-D3DC-4E3A-8CFB-74931E66CE37}" srcOrd="1" destOrd="0" parTransId="{72D534B8-6281-4E57-8EA4-AC9F3BC74FCE}" sibTransId="{3500BB85-05E3-4757-AFD6-C9C294ADE68E}"/>
    <dgm:cxn modelId="{722BFFDA-8E08-429D-9B05-1E7ECD2043BF}" type="presOf" srcId="{3500BB85-05E3-4757-AFD6-C9C294ADE68E}" destId="{5F40A2E6-DF1C-4F49-AA16-22D9FE0648CC}" srcOrd="0" destOrd="0" presId="urn:microsoft.com/office/officeart/2005/8/layout/cycle7"/>
    <dgm:cxn modelId="{00B871E6-9A27-4298-B560-570B36401EA4}" type="presOf" srcId="{7BD138CB-7EA8-496E-BA51-E2237B88E34E}" destId="{2F4EC27D-1AD9-4BFE-B39D-182C998AA189}" srcOrd="1" destOrd="0" presId="urn:microsoft.com/office/officeart/2005/8/layout/cycle7"/>
    <dgm:cxn modelId="{E4966B75-3B99-4FA9-9055-DEBA4553C04E}" type="presOf" srcId="{60D43028-80AB-4DB1-8965-28033E63BB86}" destId="{ABEF422D-6C6B-4B0A-9FC8-68638AE3E36E}" srcOrd="0" destOrd="0" presId="urn:microsoft.com/office/officeart/2005/8/layout/cycle7"/>
    <dgm:cxn modelId="{64D46527-8CE7-4028-8595-393ADBC31552}" type="presOf" srcId="{5DD80A63-4242-41AC-A3C1-E60D89BCF111}" destId="{2EF99756-72B6-456F-827D-317C504438D9}" srcOrd="0" destOrd="0" presId="urn:microsoft.com/office/officeart/2005/8/layout/cycle7"/>
    <dgm:cxn modelId="{D44D6D73-7C45-40C3-82CB-7C0C0973D38B}" type="presOf" srcId="{5DD80A63-4242-41AC-A3C1-E60D89BCF111}" destId="{24EF8C4F-961C-46EE-98A2-A116C55DD9B1}" srcOrd="1" destOrd="0" presId="urn:microsoft.com/office/officeart/2005/8/layout/cycle7"/>
    <dgm:cxn modelId="{8BFA9047-6EEF-4229-91A8-68D5D2C396A5}" type="presOf" srcId="{7BD138CB-7EA8-496E-BA51-E2237B88E34E}" destId="{E3ECED7E-7E13-410C-A24A-94D93F871E7E}" srcOrd="0" destOrd="0" presId="urn:microsoft.com/office/officeart/2005/8/layout/cycle7"/>
    <dgm:cxn modelId="{BFADC279-5E71-4052-AFAD-BECB4264B220}" type="presOf" srcId="{14E7A936-D3DC-4E3A-8CFB-74931E66CE37}" destId="{E03DA67E-16A8-4E28-9D60-36F99A6D8863}" srcOrd="0" destOrd="0" presId="urn:microsoft.com/office/officeart/2005/8/layout/cycle7"/>
    <dgm:cxn modelId="{483EAB30-D58F-42EF-9740-97C14E9877FC}" srcId="{697EDCFB-E944-49DC-B2A1-B18475579C71}" destId="{19909533-3ED5-4DC2-9734-FC7BF07D35F9}" srcOrd="2" destOrd="0" parTransId="{2CF474A5-3FB4-4DF3-9C73-DDE99C7E848F}" sibTransId="{5DD80A63-4242-41AC-A3C1-E60D89BCF111}"/>
    <dgm:cxn modelId="{7576F146-EFC1-4D04-886D-A22046803E53}" type="presOf" srcId="{19909533-3ED5-4DC2-9734-FC7BF07D35F9}" destId="{0E4E559B-34CE-4011-8060-AF02617EE44F}" srcOrd="0" destOrd="0" presId="urn:microsoft.com/office/officeart/2005/8/layout/cycle7"/>
    <dgm:cxn modelId="{B3FF89F1-7200-4BDA-801D-4ACB1D54D7DA}" srcId="{697EDCFB-E944-49DC-B2A1-B18475579C71}" destId="{60D43028-80AB-4DB1-8965-28033E63BB86}" srcOrd="0" destOrd="0" parTransId="{8DC46A20-EB62-48D4-B2B6-81E7955FF67A}" sibTransId="{7BD138CB-7EA8-496E-BA51-E2237B88E34E}"/>
    <dgm:cxn modelId="{4B7A5F7A-4082-4CB1-840E-438A02B876A0}" type="presOf" srcId="{697EDCFB-E944-49DC-B2A1-B18475579C71}" destId="{4BF4611F-72CD-4DD9-B67F-A767BD891726}" srcOrd="0" destOrd="0" presId="urn:microsoft.com/office/officeart/2005/8/layout/cycle7"/>
    <dgm:cxn modelId="{D2B1441B-787A-421A-9B0A-1AB289BAD84C}" type="presOf" srcId="{3500BB85-05E3-4757-AFD6-C9C294ADE68E}" destId="{CD628F4B-309A-4216-8F44-BD28150F5C9B}" srcOrd="1" destOrd="0" presId="urn:microsoft.com/office/officeart/2005/8/layout/cycle7"/>
    <dgm:cxn modelId="{3CA3C982-DC6D-41B2-8AC6-55DF182D2DA1}" type="presParOf" srcId="{4BF4611F-72CD-4DD9-B67F-A767BD891726}" destId="{ABEF422D-6C6B-4B0A-9FC8-68638AE3E36E}" srcOrd="0" destOrd="0" presId="urn:microsoft.com/office/officeart/2005/8/layout/cycle7"/>
    <dgm:cxn modelId="{F21C4F67-46DD-4864-B3F1-E8E5B8EFF991}" type="presParOf" srcId="{4BF4611F-72CD-4DD9-B67F-A767BD891726}" destId="{E3ECED7E-7E13-410C-A24A-94D93F871E7E}" srcOrd="1" destOrd="0" presId="urn:microsoft.com/office/officeart/2005/8/layout/cycle7"/>
    <dgm:cxn modelId="{8EB40C34-B1A8-48B6-96CA-9BA7C63F639B}" type="presParOf" srcId="{E3ECED7E-7E13-410C-A24A-94D93F871E7E}" destId="{2F4EC27D-1AD9-4BFE-B39D-182C998AA189}" srcOrd="0" destOrd="0" presId="urn:microsoft.com/office/officeart/2005/8/layout/cycle7"/>
    <dgm:cxn modelId="{CDB910AC-07C9-4041-BB86-E5D387232EA2}" type="presParOf" srcId="{4BF4611F-72CD-4DD9-B67F-A767BD891726}" destId="{E03DA67E-16A8-4E28-9D60-36F99A6D8863}" srcOrd="2" destOrd="0" presId="urn:microsoft.com/office/officeart/2005/8/layout/cycle7"/>
    <dgm:cxn modelId="{9C8D273D-56D5-4C59-9A71-8D1F483FD053}" type="presParOf" srcId="{4BF4611F-72CD-4DD9-B67F-A767BD891726}" destId="{5F40A2E6-DF1C-4F49-AA16-22D9FE0648CC}" srcOrd="3" destOrd="0" presId="urn:microsoft.com/office/officeart/2005/8/layout/cycle7"/>
    <dgm:cxn modelId="{8DC42AA0-4F31-4DF9-80C7-E132254E1B05}" type="presParOf" srcId="{5F40A2E6-DF1C-4F49-AA16-22D9FE0648CC}" destId="{CD628F4B-309A-4216-8F44-BD28150F5C9B}" srcOrd="0" destOrd="0" presId="urn:microsoft.com/office/officeart/2005/8/layout/cycle7"/>
    <dgm:cxn modelId="{6FE933F7-0954-4688-89C8-E48F928D6DFA}" type="presParOf" srcId="{4BF4611F-72CD-4DD9-B67F-A767BD891726}" destId="{0E4E559B-34CE-4011-8060-AF02617EE44F}" srcOrd="4" destOrd="0" presId="urn:microsoft.com/office/officeart/2005/8/layout/cycle7"/>
    <dgm:cxn modelId="{90E7B3C9-91A9-4715-8AE6-C85FA38352FA}" type="presParOf" srcId="{4BF4611F-72CD-4DD9-B67F-A767BD891726}" destId="{2EF99756-72B6-456F-827D-317C504438D9}" srcOrd="5" destOrd="0" presId="urn:microsoft.com/office/officeart/2005/8/layout/cycle7"/>
    <dgm:cxn modelId="{CC47F97F-4BEB-4E75-9733-053B8F7688D2}" type="presParOf" srcId="{2EF99756-72B6-456F-827D-317C504438D9}" destId="{24EF8C4F-961C-46EE-98A2-A116C55DD9B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6D5A0E-CE5B-4C8A-A75A-E53B23904F9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35EF8F6-F879-46DD-9C76-C91885366F5C}">
      <dgm:prSet phldrT="[Texto]" custT="1"/>
      <dgm:spPr/>
      <dgm:t>
        <a:bodyPr/>
        <a:lstStyle/>
        <a:p>
          <a:r>
            <a:rPr lang="es-MX" sz="1200" b="1" dirty="0" smtClean="0"/>
            <a:t>Los perfiles de la exclusión social</a:t>
          </a:r>
          <a:endParaRPr lang="es-MX" sz="1200" b="1" dirty="0"/>
        </a:p>
      </dgm:t>
    </dgm:pt>
    <dgm:pt modelId="{FD59DBDA-4638-40EF-9E3A-94B5E4CBFB7F}" type="parTrans" cxnId="{9D9EDAFA-C515-47BC-81F4-460A7A0676F7}">
      <dgm:prSet/>
      <dgm:spPr/>
      <dgm:t>
        <a:bodyPr/>
        <a:lstStyle/>
        <a:p>
          <a:endParaRPr lang="es-MX"/>
        </a:p>
      </dgm:t>
    </dgm:pt>
    <dgm:pt modelId="{93F01F52-4EEF-4163-BAB9-BEBAC7FDEB05}" type="sibTrans" cxnId="{9D9EDAFA-C515-47BC-81F4-460A7A0676F7}">
      <dgm:prSet/>
      <dgm:spPr/>
      <dgm:t>
        <a:bodyPr/>
        <a:lstStyle/>
        <a:p>
          <a:endParaRPr lang="es-MX"/>
        </a:p>
      </dgm:t>
    </dgm:pt>
    <dgm:pt modelId="{94181A06-11E5-417E-BFD0-80ABADB3CC94}">
      <dgm:prSet phldrT="[Texto]" custT="1"/>
      <dgm:spPr/>
      <dgm:t>
        <a:bodyPr/>
        <a:lstStyle/>
        <a:p>
          <a:r>
            <a:rPr lang="es-MX" sz="1200" b="1" dirty="0" smtClean="0"/>
            <a:t>Laboral </a:t>
          </a:r>
          <a:endParaRPr lang="es-MX" sz="1200" b="1" dirty="0"/>
        </a:p>
      </dgm:t>
    </dgm:pt>
    <dgm:pt modelId="{8ECD7739-EC6D-4BAF-BDB8-E39DDAB19DAC}" type="parTrans" cxnId="{14AB26EE-31C7-4BE8-A59D-CEE3E1BE86E9}">
      <dgm:prSet/>
      <dgm:spPr/>
      <dgm:t>
        <a:bodyPr/>
        <a:lstStyle/>
        <a:p>
          <a:endParaRPr lang="es-MX"/>
        </a:p>
      </dgm:t>
    </dgm:pt>
    <dgm:pt modelId="{F0EF94A2-495D-40BD-ADFA-5877712E6870}" type="sibTrans" cxnId="{14AB26EE-31C7-4BE8-A59D-CEE3E1BE86E9}">
      <dgm:prSet/>
      <dgm:spPr/>
      <dgm:t>
        <a:bodyPr/>
        <a:lstStyle/>
        <a:p>
          <a:endParaRPr lang="es-MX"/>
        </a:p>
      </dgm:t>
    </dgm:pt>
    <dgm:pt modelId="{374CD868-38A2-455C-BE58-2D97851CA8D9}">
      <dgm:prSet phldrT="[Texto]" custT="1"/>
      <dgm:spPr/>
      <dgm:t>
        <a:bodyPr/>
        <a:lstStyle/>
        <a:p>
          <a:pPr algn="ctr"/>
          <a:r>
            <a:rPr lang="es-MX" sz="800" dirty="0" smtClean="0"/>
            <a:t>Contexto familiar</a:t>
          </a:r>
        </a:p>
        <a:p>
          <a:pPr algn="just"/>
          <a:r>
            <a:rPr lang="es-MX" sz="800" dirty="0" smtClean="0"/>
            <a:t> Familias con hijos en condiciones precarias por falta de trabajo</a:t>
          </a:r>
          <a:endParaRPr lang="es-MX" sz="800" dirty="0"/>
        </a:p>
      </dgm:t>
    </dgm:pt>
    <dgm:pt modelId="{158D8FD6-369A-40C3-8CB8-3B7A5DB065DE}" type="parTrans" cxnId="{D9CB014B-4520-48A3-BDD6-35C207AA496C}">
      <dgm:prSet/>
      <dgm:spPr/>
      <dgm:t>
        <a:bodyPr/>
        <a:lstStyle/>
        <a:p>
          <a:endParaRPr lang="es-MX"/>
        </a:p>
      </dgm:t>
    </dgm:pt>
    <dgm:pt modelId="{F2F19C07-E0B3-430E-BC04-D1875C68326B}" type="sibTrans" cxnId="{D9CB014B-4520-48A3-BDD6-35C207AA496C}">
      <dgm:prSet/>
      <dgm:spPr/>
      <dgm:t>
        <a:bodyPr/>
        <a:lstStyle/>
        <a:p>
          <a:endParaRPr lang="es-MX"/>
        </a:p>
      </dgm:t>
    </dgm:pt>
    <dgm:pt modelId="{0651D976-0ADD-4CD0-B2C4-7DB9520BF408}">
      <dgm:prSet phldrT="[Texto]" custT="1"/>
      <dgm:spPr/>
      <dgm:t>
        <a:bodyPr/>
        <a:lstStyle/>
        <a:p>
          <a:r>
            <a:rPr lang="es-MX" sz="1200" b="1" dirty="0" smtClean="0"/>
            <a:t>Formativa</a:t>
          </a:r>
          <a:endParaRPr lang="es-MX" sz="1200" b="1" dirty="0"/>
        </a:p>
      </dgm:t>
    </dgm:pt>
    <dgm:pt modelId="{93A9984A-C304-4188-BC9C-A38DB86C4273}" type="parTrans" cxnId="{96C0DF95-398D-41D7-BCA2-41C780BB78D6}">
      <dgm:prSet/>
      <dgm:spPr/>
      <dgm:t>
        <a:bodyPr/>
        <a:lstStyle/>
        <a:p>
          <a:endParaRPr lang="es-MX"/>
        </a:p>
      </dgm:t>
    </dgm:pt>
    <dgm:pt modelId="{B2948ED5-45FE-4160-B712-537ACFC53D84}" type="sibTrans" cxnId="{96C0DF95-398D-41D7-BCA2-41C780BB78D6}">
      <dgm:prSet/>
      <dgm:spPr/>
      <dgm:t>
        <a:bodyPr/>
        <a:lstStyle/>
        <a:p>
          <a:endParaRPr lang="es-MX"/>
        </a:p>
      </dgm:t>
    </dgm:pt>
    <dgm:pt modelId="{1D3D30AC-0B3D-4D0D-AEA4-702280D78250}">
      <dgm:prSet phldrT="[Texto]"/>
      <dgm:spPr/>
      <dgm:t>
        <a:bodyPr/>
        <a:lstStyle/>
        <a:p>
          <a:r>
            <a:rPr lang="es-MX" dirty="0" smtClean="0"/>
            <a:t>Población analfabeta</a:t>
          </a:r>
          <a:endParaRPr lang="es-MX" dirty="0"/>
        </a:p>
      </dgm:t>
    </dgm:pt>
    <dgm:pt modelId="{9E1CDD5A-BBE6-4C53-A99A-75ED32D20158}" type="parTrans" cxnId="{622A92B2-DC81-42CE-BE91-49429A11DA0C}">
      <dgm:prSet/>
      <dgm:spPr/>
      <dgm:t>
        <a:bodyPr/>
        <a:lstStyle/>
        <a:p>
          <a:endParaRPr lang="es-MX"/>
        </a:p>
      </dgm:t>
    </dgm:pt>
    <dgm:pt modelId="{22209AD8-7A81-419A-A001-BFA3A3ECACE2}" type="sibTrans" cxnId="{622A92B2-DC81-42CE-BE91-49429A11DA0C}">
      <dgm:prSet/>
      <dgm:spPr/>
      <dgm:t>
        <a:bodyPr/>
        <a:lstStyle/>
        <a:p>
          <a:endParaRPr lang="es-MX"/>
        </a:p>
      </dgm:t>
    </dgm:pt>
    <dgm:pt modelId="{9877EAC4-8C25-481C-8221-DACAABF177E1}">
      <dgm:prSet/>
      <dgm:spPr/>
      <dgm:t>
        <a:bodyPr/>
        <a:lstStyle/>
        <a:p>
          <a:r>
            <a:rPr lang="es-MX" dirty="0" smtClean="0"/>
            <a:t>Niños inmigrantes desescolarizados (niños de la calle)</a:t>
          </a:r>
          <a:endParaRPr lang="es-MX" dirty="0"/>
        </a:p>
      </dgm:t>
    </dgm:pt>
    <dgm:pt modelId="{FAA40BD5-C697-42F2-AAAB-EA92521031AE}" type="parTrans" cxnId="{AB145523-CCE8-4E64-9B3D-EBA96FECF908}">
      <dgm:prSet/>
      <dgm:spPr/>
      <dgm:t>
        <a:bodyPr/>
        <a:lstStyle/>
        <a:p>
          <a:endParaRPr lang="es-MX"/>
        </a:p>
      </dgm:t>
    </dgm:pt>
    <dgm:pt modelId="{FD131CF9-5F7B-48B1-9091-4D643C407CF9}" type="sibTrans" cxnId="{AB145523-CCE8-4E64-9B3D-EBA96FECF908}">
      <dgm:prSet/>
      <dgm:spPr/>
      <dgm:t>
        <a:bodyPr/>
        <a:lstStyle/>
        <a:p>
          <a:endParaRPr lang="es-MX"/>
        </a:p>
      </dgm:t>
    </dgm:pt>
    <dgm:pt modelId="{0A4B6A2B-7B56-4038-895E-0DE9C63D05E5}">
      <dgm:prSet custT="1"/>
      <dgm:spPr/>
      <dgm:t>
        <a:bodyPr/>
        <a:lstStyle/>
        <a:p>
          <a:pPr algn="ctr"/>
          <a:r>
            <a:rPr lang="es-MX" sz="800" dirty="0" smtClean="0"/>
            <a:t>Edad</a:t>
          </a:r>
        </a:p>
        <a:p>
          <a:pPr algn="just"/>
          <a:r>
            <a:rPr lang="es-MX" sz="800" dirty="0" smtClean="0"/>
            <a:t>Jóvenes parados en condiciones precarias procedentes del fracaso escolar</a:t>
          </a:r>
          <a:endParaRPr lang="es-MX" sz="800" dirty="0"/>
        </a:p>
      </dgm:t>
    </dgm:pt>
    <dgm:pt modelId="{F4EF6594-AE0E-49A6-9DFD-8E8E58249663}" type="parTrans" cxnId="{DB3DE433-CD6D-4570-A877-D2F0590D15B6}">
      <dgm:prSet/>
      <dgm:spPr/>
      <dgm:t>
        <a:bodyPr/>
        <a:lstStyle/>
        <a:p>
          <a:endParaRPr lang="es-MX"/>
        </a:p>
      </dgm:t>
    </dgm:pt>
    <dgm:pt modelId="{0B427C6A-F45B-42CA-8394-94D354F651DF}" type="sibTrans" cxnId="{DB3DE433-CD6D-4570-A877-D2F0590D15B6}">
      <dgm:prSet/>
      <dgm:spPr/>
      <dgm:t>
        <a:bodyPr/>
        <a:lstStyle/>
        <a:p>
          <a:endParaRPr lang="es-MX"/>
        </a:p>
      </dgm:t>
    </dgm:pt>
    <dgm:pt modelId="{A2931F73-7A44-4D79-AB7C-AB36AFD140A7}">
      <dgm:prSet custT="1"/>
      <dgm:spPr/>
      <dgm:t>
        <a:bodyPr/>
        <a:lstStyle/>
        <a:p>
          <a:r>
            <a:rPr lang="es-MX" sz="900" dirty="0" smtClean="0"/>
            <a:t>No acceso a la protección social</a:t>
          </a:r>
          <a:endParaRPr lang="es-MX" sz="900" dirty="0"/>
        </a:p>
      </dgm:t>
    </dgm:pt>
    <dgm:pt modelId="{F6306BD7-5F92-4BFD-A984-31A989E6B5CB}" type="parTrans" cxnId="{23883AF9-3348-47E8-B6E5-3A2918429467}">
      <dgm:prSet/>
      <dgm:spPr/>
      <dgm:t>
        <a:bodyPr/>
        <a:lstStyle/>
        <a:p>
          <a:endParaRPr lang="es-MX"/>
        </a:p>
      </dgm:t>
    </dgm:pt>
    <dgm:pt modelId="{6185757C-A2AC-4BA0-8C09-016FD16FFA3D}" type="sibTrans" cxnId="{23883AF9-3348-47E8-B6E5-3A2918429467}">
      <dgm:prSet/>
      <dgm:spPr/>
      <dgm:t>
        <a:bodyPr/>
        <a:lstStyle/>
        <a:p>
          <a:endParaRPr lang="es-MX"/>
        </a:p>
      </dgm:t>
    </dgm:pt>
    <dgm:pt modelId="{0A22113B-0D25-4CFC-9DE7-7A792AB105CE}">
      <dgm:prSet custT="1"/>
      <dgm:spPr/>
      <dgm:t>
        <a:bodyPr/>
        <a:lstStyle/>
        <a:p>
          <a:r>
            <a:rPr lang="es-MX" sz="1200" b="1" dirty="0" smtClean="0"/>
            <a:t>Penal</a:t>
          </a:r>
          <a:endParaRPr lang="es-MX" sz="1200" b="1" dirty="0"/>
        </a:p>
      </dgm:t>
    </dgm:pt>
    <dgm:pt modelId="{CA4098DC-7C51-4433-9605-C681D67C01BE}" type="parTrans" cxnId="{C4EFB8C5-4E81-418A-8558-559E775F50FF}">
      <dgm:prSet/>
      <dgm:spPr/>
      <dgm:t>
        <a:bodyPr/>
        <a:lstStyle/>
        <a:p>
          <a:endParaRPr lang="es-MX"/>
        </a:p>
      </dgm:t>
    </dgm:pt>
    <dgm:pt modelId="{EFFF96B3-6D34-430E-B840-37E76850A08B}" type="sibTrans" cxnId="{C4EFB8C5-4E81-418A-8558-559E775F50FF}">
      <dgm:prSet/>
      <dgm:spPr/>
      <dgm:t>
        <a:bodyPr/>
        <a:lstStyle/>
        <a:p>
          <a:endParaRPr lang="es-MX"/>
        </a:p>
      </dgm:t>
    </dgm:pt>
    <dgm:pt modelId="{9875766A-B4C1-47BE-A1D9-11E66BC1BD4B}">
      <dgm:prSet custT="1"/>
      <dgm:spPr/>
      <dgm:t>
        <a:bodyPr/>
        <a:lstStyle/>
        <a:p>
          <a:r>
            <a:rPr lang="es-MX" sz="1200" b="1" dirty="0" smtClean="0"/>
            <a:t>Étnica y de ciudadanía</a:t>
          </a:r>
          <a:endParaRPr lang="es-MX" sz="1200" b="1" dirty="0"/>
        </a:p>
      </dgm:t>
    </dgm:pt>
    <dgm:pt modelId="{29F3C3E1-9236-48FC-AA20-36AB40F5B33B}" type="parTrans" cxnId="{E7BD9384-E4B8-44B2-A8B3-70F2CE3A5791}">
      <dgm:prSet/>
      <dgm:spPr/>
      <dgm:t>
        <a:bodyPr/>
        <a:lstStyle/>
        <a:p>
          <a:endParaRPr lang="es-MX"/>
        </a:p>
      </dgm:t>
    </dgm:pt>
    <dgm:pt modelId="{5710CD85-F512-4FBA-8072-7F7361B4C046}" type="sibTrans" cxnId="{E7BD9384-E4B8-44B2-A8B3-70F2CE3A5791}">
      <dgm:prSet/>
      <dgm:spPr/>
      <dgm:t>
        <a:bodyPr/>
        <a:lstStyle/>
        <a:p>
          <a:endParaRPr lang="es-MX"/>
        </a:p>
      </dgm:t>
    </dgm:pt>
    <dgm:pt modelId="{CA5AD67A-ACB8-4B08-A835-4F56B1199D1F}">
      <dgm:prSet custT="1"/>
      <dgm:spPr/>
      <dgm:t>
        <a:bodyPr/>
        <a:lstStyle/>
        <a:p>
          <a:r>
            <a:rPr lang="es-MX" sz="1200" b="1" dirty="0" smtClean="0"/>
            <a:t>Espacial y habitativa</a:t>
          </a:r>
          <a:endParaRPr lang="es-MX" sz="1200" b="1" dirty="0"/>
        </a:p>
      </dgm:t>
    </dgm:pt>
    <dgm:pt modelId="{1D98FB2A-9A61-4C04-8D61-9E2BBA9B9EFA}" type="parTrans" cxnId="{76942501-E24D-48DD-AF48-5919AA43B3A6}">
      <dgm:prSet/>
      <dgm:spPr/>
      <dgm:t>
        <a:bodyPr/>
        <a:lstStyle/>
        <a:p>
          <a:endParaRPr lang="es-MX"/>
        </a:p>
      </dgm:t>
    </dgm:pt>
    <dgm:pt modelId="{4CB00E92-6707-4920-A91B-19B2CC91B199}" type="sibTrans" cxnId="{76942501-E24D-48DD-AF48-5919AA43B3A6}">
      <dgm:prSet/>
      <dgm:spPr/>
      <dgm:t>
        <a:bodyPr/>
        <a:lstStyle/>
        <a:p>
          <a:endParaRPr lang="es-MX"/>
        </a:p>
      </dgm:t>
    </dgm:pt>
    <dgm:pt modelId="{C7FCCDFE-049A-4D2A-8EC0-214B9FF1F1F0}">
      <dgm:prSet custT="1"/>
      <dgm:spPr/>
      <dgm:t>
        <a:bodyPr/>
        <a:lstStyle/>
        <a:p>
          <a:r>
            <a:rPr lang="es-MX" sz="1100" b="1" dirty="0" smtClean="0"/>
            <a:t>Sociosanitaria</a:t>
          </a:r>
          <a:endParaRPr lang="es-MX" sz="1100" b="1" dirty="0"/>
        </a:p>
      </dgm:t>
    </dgm:pt>
    <dgm:pt modelId="{1BD43EA2-C82A-4BB6-A797-FF850235F6F9}" type="parTrans" cxnId="{18DDD33E-0D74-4EF6-98E2-B57CCBE3264A}">
      <dgm:prSet/>
      <dgm:spPr/>
      <dgm:t>
        <a:bodyPr/>
        <a:lstStyle/>
        <a:p>
          <a:endParaRPr lang="es-MX"/>
        </a:p>
      </dgm:t>
    </dgm:pt>
    <dgm:pt modelId="{BF92F761-259A-49AF-952F-179936650642}" type="sibTrans" cxnId="{18DDD33E-0D74-4EF6-98E2-B57CCBE3264A}">
      <dgm:prSet/>
      <dgm:spPr/>
      <dgm:t>
        <a:bodyPr/>
        <a:lstStyle/>
        <a:p>
          <a:endParaRPr lang="es-MX"/>
        </a:p>
      </dgm:t>
    </dgm:pt>
    <dgm:pt modelId="{1A34E274-6218-42F4-9279-5EC9A060B50F}">
      <dgm:prSet custT="1"/>
      <dgm:spPr/>
      <dgm:t>
        <a:bodyPr/>
        <a:lstStyle/>
        <a:p>
          <a:r>
            <a:rPr lang="es-MX" sz="1200" b="1" dirty="0" smtClean="0"/>
            <a:t>De Genero</a:t>
          </a:r>
          <a:endParaRPr lang="es-MX" sz="1200" b="1" dirty="0"/>
        </a:p>
      </dgm:t>
    </dgm:pt>
    <dgm:pt modelId="{DF5D2D45-9A0B-42CE-9E10-97E1F36E0A54}" type="parTrans" cxnId="{FBC6EA82-F6DA-45B6-B8D2-D64ACD5B9EE0}">
      <dgm:prSet/>
      <dgm:spPr/>
      <dgm:t>
        <a:bodyPr/>
        <a:lstStyle/>
        <a:p>
          <a:endParaRPr lang="es-MX"/>
        </a:p>
      </dgm:t>
    </dgm:pt>
    <dgm:pt modelId="{DFCFA5C3-56E0-46C6-B404-BD4B9B90655C}" type="sibTrans" cxnId="{FBC6EA82-F6DA-45B6-B8D2-D64ACD5B9EE0}">
      <dgm:prSet/>
      <dgm:spPr/>
      <dgm:t>
        <a:bodyPr/>
        <a:lstStyle/>
        <a:p>
          <a:endParaRPr lang="es-MX"/>
        </a:p>
      </dgm:t>
    </dgm:pt>
    <dgm:pt modelId="{0F0FFCE1-B853-49C7-8532-D6A5C521DF73}">
      <dgm:prSet custT="1"/>
      <dgm:spPr/>
      <dgm:t>
        <a:bodyPr/>
        <a:lstStyle/>
        <a:p>
          <a:pPr algn="just"/>
          <a:r>
            <a:rPr lang="es-MX" sz="800" dirty="0" smtClean="0"/>
            <a:t>Inmigrantes ilegales</a:t>
          </a:r>
        </a:p>
        <a:p>
          <a:pPr algn="just"/>
          <a:r>
            <a:rPr lang="es-MX" sz="800" dirty="0" smtClean="0"/>
            <a:t>Refugiados</a:t>
          </a:r>
        </a:p>
        <a:p>
          <a:pPr algn="just"/>
          <a:r>
            <a:rPr lang="es-MX" sz="800" dirty="0" smtClean="0"/>
            <a:t>Población gitana</a:t>
          </a:r>
          <a:endParaRPr lang="es-MX" sz="800" dirty="0"/>
        </a:p>
      </dgm:t>
    </dgm:pt>
    <dgm:pt modelId="{3D4CB8AA-2DB3-46D8-808C-3193A708C4D9}" type="parTrans" cxnId="{AEA147B4-C691-4541-8488-8DB057B61149}">
      <dgm:prSet/>
      <dgm:spPr/>
      <dgm:t>
        <a:bodyPr/>
        <a:lstStyle/>
        <a:p>
          <a:endParaRPr lang="es-MX"/>
        </a:p>
      </dgm:t>
    </dgm:pt>
    <dgm:pt modelId="{589E49F2-F659-49EA-B97E-1B84E69FC5A6}" type="sibTrans" cxnId="{AEA147B4-C691-4541-8488-8DB057B61149}">
      <dgm:prSet/>
      <dgm:spPr/>
      <dgm:t>
        <a:bodyPr/>
        <a:lstStyle/>
        <a:p>
          <a:endParaRPr lang="es-MX"/>
        </a:p>
      </dgm:t>
    </dgm:pt>
    <dgm:pt modelId="{EE8990BB-BCC7-4399-9932-2C97E2BC4018}">
      <dgm:prSet custT="1"/>
      <dgm:spPr/>
      <dgm:t>
        <a:bodyPr/>
        <a:lstStyle/>
        <a:p>
          <a:pPr algn="just"/>
          <a:r>
            <a:rPr lang="es-MX" sz="800" dirty="0" smtClean="0"/>
            <a:t>Mujeres sometidas a violencia familiar</a:t>
          </a:r>
        </a:p>
        <a:p>
          <a:pPr algn="just"/>
          <a:r>
            <a:rPr lang="es-MX" sz="800" dirty="0" smtClean="0"/>
            <a:t>Madres solteras</a:t>
          </a:r>
        </a:p>
        <a:p>
          <a:pPr algn="just"/>
          <a:r>
            <a:rPr lang="es-MX" sz="800" dirty="0" smtClean="0"/>
            <a:t>Mujeres mayores de edad</a:t>
          </a:r>
        </a:p>
        <a:p>
          <a:pPr algn="just"/>
          <a:r>
            <a:rPr lang="es-MX" sz="800" dirty="0" smtClean="0"/>
            <a:t>Personas con cuidados especiales</a:t>
          </a:r>
          <a:endParaRPr lang="es-MX" sz="800" dirty="0"/>
        </a:p>
      </dgm:t>
    </dgm:pt>
    <dgm:pt modelId="{5963E63A-C056-468F-BAC7-81F1FB2D5FEC}" type="parTrans" cxnId="{4677A60F-C060-42BE-AD62-3F6FC537BD2B}">
      <dgm:prSet/>
      <dgm:spPr/>
      <dgm:t>
        <a:bodyPr/>
        <a:lstStyle/>
        <a:p>
          <a:endParaRPr lang="es-MX"/>
        </a:p>
      </dgm:t>
    </dgm:pt>
    <dgm:pt modelId="{A2F7DA7D-D185-4E3C-8311-F48D13850309}" type="sibTrans" cxnId="{4677A60F-C060-42BE-AD62-3F6FC537BD2B}">
      <dgm:prSet/>
      <dgm:spPr/>
      <dgm:t>
        <a:bodyPr/>
        <a:lstStyle/>
        <a:p>
          <a:endParaRPr lang="es-MX"/>
        </a:p>
      </dgm:t>
    </dgm:pt>
    <dgm:pt modelId="{E9532B7B-7CC9-4254-8DD2-C1482552366E}">
      <dgm:prSet custT="1"/>
      <dgm:spPr/>
      <dgm:t>
        <a:bodyPr/>
        <a:lstStyle/>
        <a:p>
          <a:pPr algn="just"/>
          <a:r>
            <a:rPr lang="es-MX" sz="800" dirty="0" smtClean="0"/>
            <a:t>Personas minusválidas</a:t>
          </a:r>
        </a:p>
        <a:p>
          <a:pPr algn="just"/>
          <a:r>
            <a:rPr lang="es-MX" sz="800" dirty="0" smtClean="0"/>
            <a:t>Drogodependientes</a:t>
          </a:r>
        </a:p>
        <a:p>
          <a:pPr algn="just"/>
          <a:r>
            <a:rPr lang="es-MX" sz="800" dirty="0" smtClean="0"/>
            <a:t>Personas con bajos ingresos</a:t>
          </a:r>
        </a:p>
        <a:p>
          <a:pPr algn="ctr"/>
          <a:endParaRPr lang="es-MX" sz="700" dirty="0"/>
        </a:p>
      </dgm:t>
    </dgm:pt>
    <dgm:pt modelId="{49894666-31AB-48A4-B23F-B83A613F8DAF}" type="parTrans" cxnId="{D3AA15BF-B476-4382-B846-08F41FC288E0}">
      <dgm:prSet/>
      <dgm:spPr/>
      <dgm:t>
        <a:bodyPr/>
        <a:lstStyle/>
        <a:p>
          <a:endParaRPr lang="es-MX"/>
        </a:p>
      </dgm:t>
    </dgm:pt>
    <dgm:pt modelId="{3510163C-CCF8-4F35-BA7D-AEF255050823}" type="sibTrans" cxnId="{D3AA15BF-B476-4382-B846-08F41FC288E0}">
      <dgm:prSet/>
      <dgm:spPr/>
      <dgm:t>
        <a:bodyPr/>
        <a:lstStyle/>
        <a:p>
          <a:endParaRPr lang="es-MX"/>
        </a:p>
      </dgm:t>
    </dgm:pt>
    <dgm:pt modelId="{B4D440BB-DFC0-4AFE-B10A-7288800710A3}">
      <dgm:prSet custT="1"/>
      <dgm:spPr/>
      <dgm:t>
        <a:bodyPr/>
        <a:lstStyle/>
        <a:p>
          <a:pPr algn="just"/>
          <a:r>
            <a:rPr lang="es-MX" sz="800" dirty="0" smtClean="0"/>
            <a:t>Barrios marginales</a:t>
          </a:r>
        </a:p>
        <a:p>
          <a:pPr algn="just"/>
          <a:r>
            <a:rPr lang="es-MX" sz="800" dirty="0" smtClean="0"/>
            <a:t>Zonas rurales deprimidas</a:t>
          </a:r>
        </a:p>
        <a:p>
          <a:pPr algn="ctr"/>
          <a:endParaRPr lang="es-MX" sz="800" dirty="0"/>
        </a:p>
      </dgm:t>
    </dgm:pt>
    <dgm:pt modelId="{EEE82BF3-FBEB-4082-A8F7-060D8A7044EF}" type="parTrans" cxnId="{B67BB149-F81C-43F7-B2AD-65612AACEF16}">
      <dgm:prSet/>
      <dgm:spPr/>
      <dgm:t>
        <a:bodyPr/>
        <a:lstStyle/>
        <a:p>
          <a:endParaRPr lang="es-MX"/>
        </a:p>
      </dgm:t>
    </dgm:pt>
    <dgm:pt modelId="{AC07E6D6-7F6A-4047-973A-B74A653A3D92}" type="sibTrans" cxnId="{B67BB149-F81C-43F7-B2AD-65612AACEF16}">
      <dgm:prSet/>
      <dgm:spPr/>
      <dgm:t>
        <a:bodyPr/>
        <a:lstStyle/>
        <a:p>
          <a:endParaRPr lang="es-MX"/>
        </a:p>
      </dgm:t>
    </dgm:pt>
    <dgm:pt modelId="{3368EFDB-3E17-403D-86EC-55085167F4D8}">
      <dgm:prSet custT="1"/>
      <dgm:spPr/>
      <dgm:t>
        <a:bodyPr/>
        <a:lstStyle/>
        <a:p>
          <a:pPr algn="just"/>
          <a:r>
            <a:rPr lang="es-MX" sz="900" dirty="0" smtClean="0"/>
            <a:t>Colectivos sin techo</a:t>
          </a:r>
          <a:endParaRPr lang="es-MX" sz="900" dirty="0"/>
        </a:p>
      </dgm:t>
    </dgm:pt>
    <dgm:pt modelId="{56C4D948-7374-4EBE-BD3D-ED893033E5C9}" type="parTrans" cxnId="{8D5B56C3-C261-43E1-95CE-6BC7F4A9828B}">
      <dgm:prSet/>
      <dgm:spPr/>
      <dgm:t>
        <a:bodyPr/>
        <a:lstStyle/>
        <a:p>
          <a:endParaRPr lang="es-MX"/>
        </a:p>
      </dgm:t>
    </dgm:pt>
    <dgm:pt modelId="{4D14C23A-44CF-4B83-8529-6DE00551160C}" type="sibTrans" cxnId="{8D5B56C3-C261-43E1-95CE-6BC7F4A9828B}">
      <dgm:prSet/>
      <dgm:spPr/>
      <dgm:t>
        <a:bodyPr/>
        <a:lstStyle/>
        <a:p>
          <a:endParaRPr lang="es-MX"/>
        </a:p>
      </dgm:t>
    </dgm:pt>
    <dgm:pt modelId="{012CD05C-B7B6-42E1-AA8D-8D2D973A2F95}">
      <dgm:prSet custT="1"/>
      <dgm:spPr/>
      <dgm:t>
        <a:bodyPr/>
        <a:lstStyle/>
        <a:p>
          <a:pPr algn="just"/>
          <a:r>
            <a:rPr lang="es-MX" sz="900" dirty="0" smtClean="0"/>
            <a:t>Presos </a:t>
          </a:r>
        </a:p>
        <a:p>
          <a:pPr algn="just"/>
          <a:r>
            <a:rPr lang="es-MX" sz="900" dirty="0" smtClean="0"/>
            <a:t>Expresos</a:t>
          </a:r>
          <a:endParaRPr lang="es-MX" sz="900" dirty="0"/>
        </a:p>
      </dgm:t>
    </dgm:pt>
    <dgm:pt modelId="{95514044-DA37-4B66-A4D8-EE0B8C2B4A44}" type="parTrans" cxnId="{B5F7EDFD-A41A-46FA-A351-F3BA318BBBC6}">
      <dgm:prSet/>
      <dgm:spPr/>
      <dgm:t>
        <a:bodyPr/>
        <a:lstStyle/>
        <a:p>
          <a:endParaRPr lang="es-MX"/>
        </a:p>
      </dgm:t>
    </dgm:pt>
    <dgm:pt modelId="{F740EA03-090D-4223-BC0A-D5E2C2450775}" type="sibTrans" cxnId="{B5F7EDFD-A41A-46FA-A351-F3BA318BBBC6}">
      <dgm:prSet/>
      <dgm:spPr/>
      <dgm:t>
        <a:bodyPr/>
        <a:lstStyle/>
        <a:p>
          <a:endParaRPr lang="es-MX"/>
        </a:p>
      </dgm:t>
    </dgm:pt>
    <dgm:pt modelId="{611FC9E6-330F-47C9-BD88-D2DC1C6D0311}" type="pres">
      <dgm:prSet presAssocID="{EC6D5A0E-CE5B-4C8A-A75A-E53B23904F9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EEF5BB1-7857-4319-BCC0-629EF1093D17}" type="pres">
      <dgm:prSet presAssocID="{135EF8F6-F879-46DD-9C76-C91885366F5C}" presName="hierRoot1" presStyleCnt="0"/>
      <dgm:spPr/>
    </dgm:pt>
    <dgm:pt modelId="{452244FE-6CBF-45B4-A356-5A454F2C6919}" type="pres">
      <dgm:prSet presAssocID="{135EF8F6-F879-46DD-9C76-C91885366F5C}" presName="composite" presStyleCnt="0"/>
      <dgm:spPr/>
    </dgm:pt>
    <dgm:pt modelId="{D4076393-9020-4855-B8E6-9D38F4D05650}" type="pres">
      <dgm:prSet presAssocID="{135EF8F6-F879-46DD-9C76-C91885366F5C}" presName="background" presStyleLbl="node0" presStyleIdx="0" presStyleCnt="1"/>
      <dgm:spPr/>
    </dgm:pt>
    <dgm:pt modelId="{D70A47D6-7FB9-453A-B7CC-08A9FD884345}" type="pres">
      <dgm:prSet presAssocID="{135EF8F6-F879-46DD-9C76-C91885366F5C}" presName="text" presStyleLbl="fgAcc0" presStyleIdx="0" presStyleCnt="1" custScaleX="1929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A4D5AE-1498-48B2-8152-909D4421F774}" type="pres">
      <dgm:prSet presAssocID="{135EF8F6-F879-46DD-9C76-C91885366F5C}" presName="hierChild2" presStyleCnt="0"/>
      <dgm:spPr/>
    </dgm:pt>
    <dgm:pt modelId="{C4D15581-2712-4926-B095-D1D955779114}" type="pres">
      <dgm:prSet presAssocID="{8ECD7739-EC6D-4BAF-BDB8-E39DDAB19DAC}" presName="Name10" presStyleLbl="parChTrans1D2" presStyleIdx="0" presStyleCnt="7"/>
      <dgm:spPr/>
      <dgm:t>
        <a:bodyPr/>
        <a:lstStyle/>
        <a:p>
          <a:endParaRPr lang="es-MX"/>
        </a:p>
      </dgm:t>
    </dgm:pt>
    <dgm:pt modelId="{635C4B28-EB57-41EB-9BD4-F0F7FD2ABA0E}" type="pres">
      <dgm:prSet presAssocID="{94181A06-11E5-417E-BFD0-80ABADB3CC94}" presName="hierRoot2" presStyleCnt="0"/>
      <dgm:spPr/>
    </dgm:pt>
    <dgm:pt modelId="{AF74FDA7-4967-4485-B871-DCF8977D3637}" type="pres">
      <dgm:prSet presAssocID="{94181A06-11E5-417E-BFD0-80ABADB3CC94}" presName="composite2" presStyleCnt="0"/>
      <dgm:spPr/>
    </dgm:pt>
    <dgm:pt modelId="{49140AD7-CF6D-4719-90F4-1068B9618F20}" type="pres">
      <dgm:prSet presAssocID="{94181A06-11E5-417E-BFD0-80ABADB3CC94}" presName="background2" presStyleLbl="node2" presStyleIdx="0" presStyleCnt="7"/>
      <dgm:spPr/>
    </dgm:pt>
    <dgm:pt modelId="{37DFE942-766C-4D1F-B61F-CAD24A9B8C95}" type="pres">
      <dgm:prSet presAssocID="{94181A06-11E5-417E-BFD0-80ABADB3CC94}" presName="text2" presStyleLbl="fgAcc2" presStyleIdx="0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AF3B6EF-BAC5-421A-8CB1-DAC9D5AFA11E}" type="pres">
      <dgm:prSet presAssocID="{94181A06-11E5-417E-BFD0-80ABADB3CC94}" presName="hierChild3" presStyleCnt="0"/>
      <dgm:spPr/>
    </dgm:pt>
    <dgm:pt modelId="{328ED252-7F8A-4F1A-83A3-3F118B6E856D}" type="pres">
      <dgm:prSet presAssocID="{158D8FD6-369A-40C3-8CB8-3B7A5DB065DE}" presName="Name17" presStyleLbl="parChTrans1D3" presStyleIdx="0" presStyleCnt="7"/>
      <dgm:spPr/>
      <dgm:t>
        <a:bodyPr/>
        <a:lstStyle/>
        <a:p>
          <a:endParaRPr lang="es-MX"/>
        </a:p>
      </dgm:t>
    </dgm:pt>
    <dgm:pt modelId="{51DC999E-3C70-4653-B05A-3FF76EF2C0DF}" type="pres">
      <dgm:prSet presAssocID="{374CD868-38A2-455C-BE58-2D97851CA8D9}" presName="hierRoot3" presStyleCnt="0"/>
      <dgm:spPr/>
    </dgm:pt>
    <dgm:pt modelId="{953E0539-5DC5-4ABA-9F7F-46DD80A76CC4}" type="pres">
      <dgm:prSet presAssocID="{374CD868-38A2-455C-BE58-2D97851CA8D9}" presName="composite3" presStyleCnt="0"/>
      <dgm:spPr/>
    </dgm:pt>
    <dgm:pt modelId="{E18DA8C5-F460-4FA9-BF3C-C0ECB504A9DA}" type="pres">
      <dgm:prSet presAssocID="{374CD868-38A2-455C-BE58-2D97851CA8D9}" presName="background3" presStyleLbl="node3" presStyleIdx="0" presStyleCnt="7"/>
      <dgm:spPr/>
    </dgm:pt>
    <dgm:pt modelId="{276750EF-05AA-4297-8544-3191962A90A9}" type="pres">
      <dgm:prSet presAssocID="{374CD868-38A2-455C-BE58-2D97851CA8D9}" presName="text3" presStyleLbl="fgAcc3" presStyleIdx="0" presStyleCnt="7" custScaleY="133766" custLinFactNeighborX="-422" custLinFactNeighborY="340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C0F73AD-784C-4C81-8AB0-860FE51DC625}" type="pres">
      <dgm:prSet presAssocID="{374CD868-38A2-455C-BE58-2D97851CA8D9}" presName="hierChild4" presStyleCnt="0"/>
      <dgm:spPr/>
    </dgm:pt>
    <dgm:pt modelId="{C58A28D6-FF3A-4F8A-B018-9B105E49ED02}" type="pres">
      <dgm:prSet presAssocID="{F4EF6594-AE0E-49A6-9DFD-8E8E58249663}" presName="Name23" presStyleLbl="parChTrans1D4" presStyleIdx="0" presStyleCnt="4"/>
      <dgm:spPr/>
      <dgm:t>
        <a:bodyPr/>
        <a:lstStyle/>
        <a:p>
          <a:endParaRPr lang="es-MX"/>
        </a:p>
      </dgm:t>
    </dgm:pt>
    <dgm:pt modelId="{F2C2F10D-B3EC-443C-B127-520E74B98B41}" type="pres">
      <dgm:prSet presAssocID="{0A4B6A2B-7B56-4038-895E-0DE9C63D05E5}" presName="hierRoot4" presStyleCnt="0"/>
      <dgm:spPr/>
    </dgm:pt>
    <dgm:pt modelId="{DB623215-1B5F-45C8-84EC-5E972301C204}" type="pres">
      <dgm:prSet presAssocID="{0A4B6A2B-7B56-4038-895E-0DE9C63D05E5}" presName="composite4" presStyleCnt="0"/>
      <dgm:spPr/>
    </dgm:pt>
    <dgm:pt modelId="{A0BF5C15-F77F-4E01-9216-FA9949EE6FE5}" type="pres">
      <dgm:prSet presAssocID="{0A4B6A2B-7B56-4038-895E-0DE9C63D05E5}" presName="background4" presStyleLbl="node4" presStyleIdx="0" presStyleCnt="4"/>
      <dgm:spPr/>
    </dgm:pt>
    <dgm:pt modelId="{4765BFC7-852E-4831-B238-921C29784FD5}" type="pres">
      <dgm:prSet presAssocID="{0A4B6A2B-7B56-4038-895E-0DE9C63D05E5}" presName="text4" presStyleLbl="fgAcc4" presStyleIdx="0" presStyleCnt="4" custScaleY="172823" custLinFactNeighborX="-422" custLinFactNeighborY="460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D985A3-D5CD-4025-B986-3434E9D56F5A}" type="pres">
      <dgm:prSet presAssocID="{0A4B6A2B-7B56-4038-895E-0DE9C63D05E5}" presName="hierChild5" presStyleCnt="0"/>
      <dgm:spPr/>
    </dgm:pt>
    <dgm:pt modelId="{927B3920-14C1-4285-AD05-F016A4DFC82D}" type="pres">
      <dgm:prSet presAssocID="{F6306BD7-5F92-4BFD-A984-31A989E6B5CB}" presName="Name23" presStyleLbl="parChTrans1D4" presStyleIdx="1" presStyleCnt="4"/>
      <dgm:spPr/>
      <dgm:t>
        <a:bodyPr/>
        <a:lstStyle/>
        <a:p>
          <a:endParaRPr lang="es-MX"/>
        </a:p>
      </dgm:t>
    </dgm:pt>
    <dgm:pt modelId="{EF8FD81D-28BF-4CC2-98D6-4E3D65404FE1}" type="pres">
      <dgm:prSet presAssocID="{A2931F73-7A44-4D79-AB7C-AB36AFD140A7}" presName="hierRoot4" presStyleCnt="0"/>
      <dgm:spPr/>
    </dgm:pt>
    <dgm:pt modelId="{A323901F-5291-4B97-B9EB-2038CBD7B0A2}" type="pres">
      <dgm:prSet presAssocID="{A2931F73-7A44-4D79-AB7C-AB36AFD140A7}" presName="composite4" presStyleCnt="0"/>
      <dgm:spPr/>
    </dgm:pt>
    <dgm:pt modelId="{F5AD2AC1-3CA8-46D1-B17E-18A8CEBB0D90}" type="pres">
      <dgm:prSet presAssocID="{A2931F73-7A44-4D79-AB7C-AB36AFD140A7}" presName="background4" presStyleLbl="node4" presStyleIdx="1" presStyleCnt="4"/>
      <dgm:spPr/>
    </dgm:pt>
    <dgm:pt modelId="{6A371DDE-3F1E-438A-B89C-628694214CF2}" type="pres">
      <dgm:prSet presAssocID="{A2931F73-7A44-4D79-AB7C-AB36AFD140A7}" presName="text4" presStyleLbl="fgAcc4" presStyleIdx="1" presStyleCnt="4" custScaleY="108972" custLinFactNeighborX="3881" custLinFactNeighborY="4137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1A3973-A106-4E3E-8216-9D0D7DFA8F6B}" type="pres">
      <dgm:prSet presAssocID="{A2931F73-7A44-4D79-AB7C-AB36AFD140A7}" presName="hierChild5" presStyleCnt="0"/>
      <dgm:spPr/>
    </dgm:pt>
    <dgm:pt modelId="{A0F70026-7528-4806-9DA1-5F1EB221DCD6}" type="pres">
      <dgm:prSet presAssocID="{29F3C3E1-9236-48FC-AA20-36AB40F5B33B}" presName="Name10" presStyleLbl="parChTrans1D2" presStyleIdx="1" presStyleCnt="7"/>
      <dgm:spPr/>
      <dgm:t>
        <a:bodyPr/>
        <a:lstStyle/>
        <a:p>
          <a:endParaRPr lang="es-MX"/>
        </a:p>
      </dgm:t>
    </dgm:pt>
    <dgm:pt modelId="{D9B4B349-B6A3-4168-9DC7-AF8D4756720D}" type="pres">
      <dgm:prSet presAssocID="{9875766A-B4C1-47BE-A1D9-11E66BC1BD4B}" presName="hierRoot2" presStyleCnt="0"/>
      <dgm:spPr/>
    </dgm:pt>
    <dgm:pt modelId="{5E79EE89-0AAA-4E52-8271-3EF38BEABDE6}" type="pres">
      <dgm:prSet presAssocID="{9875766A-B4C1-47BE-A1D9-11E66BC1BD4B}" presName="composite2" presStyleCnt="0"/>
      <dgm:spPr/>
    </dgm:pt>
    <dgm:pt modelId="{D77BDB88-1C0D-4384-BDBB-30B08BFD799E}" type="pres">
      <dgm:prSet presAssocID="{9875766A-B4C1-47BE-A1D9-11E66BC1BD4B}" presName="background2" presStyleLbl="node2" presStyleIdx="1" presStyleCnt="7"/>
      <dgm:spPr/>
    </dgm:pt>
    <dgm:pt modelId="{BA50E7CA-569A-4F1F-A393-F0B35A1BC147}" type="pres">
      <dgm:prSet presAssocID="{9875766A-B4C1-47BE-A1D9-11E66BC1BD4B}" presName="text2" presStyleLbl="fgAcc2" presStyleIdx="1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EE63137-9044-419F-98F3-74627238813D}" type="pres">
      <dgm:prSet presAssocID="{9875766A-B4C1-47BE-A1D9-11E66BC1BD4B}" presName="hierChild3" presStyleCnt="0"/>
      <dgm:spPr/>
    </dgm:pt>
    <dgm:pt modelId="{9A741CE2-AC34-48A1-A07B-5450ECF3D273}" type="pres">
      <dgm:prSet presAssocID="{3D4CB8AA-2DB3-46D8-808C-3193A708C4D9}" presName="Name17" presStyleLbl="parChTrans1D3" presStyleIdx="1" presStyleCnt="7"/>
      <dgm:spPr/>
      <dgm:t>
        <a:bodyPr/>
        <a:lstStyle/>
        <a:p>
          <a:endParaRPr lang="es-MX"/>
        </a:p>
      </dgm:t>
    </dgm:pt>
    <dgm:pt modelId="{C04C986F-4ECE-4232-B8D9-AC03534055DD}" type="pres">
      <dgm:prSet presAssocID="{0F0FFCE1-B853-49C7-8532-D6A5C521DF73}" presName="hierRoot3" presStyleCnt="0"/>
      <dgm:spPr/>
    </dgm:pt>
    <dgm:pt modelId="{410B00B6-BAB9-4D91-85A3-5BD633B2F846}" type="pres">
      <dgm:prSet presAssocID="{0F0FFCE1-B853-49C7-8532-D6A5C521DF73}" presName="composite3" presStyleCnt="0"/>
      <dgm:spPr/>
    </dgm:pt>
    <dgm:pt modelId="{A83179B0-6759-4F38-B2B5-8FCE2A0B761A}" type="pres">
      <dgm:prSet presAssocID="{0F0FFCE1-B853-49C7-8532-D6A5C521DF73}" presName="background3" presStyleLbl="node3" presStyleIdx="1" presStyleCnt="7"/>
      <dgm:spPr/>
    </dgm:pt>
    <dgm:pt modelId="{C1E7C9DC-487C-461B-BC47-936CC96E6FDE}" type="pres">
      <dgm:prSet presAssocID="{0F0FFCE1-B853-49C7-8532-D6A5C521DF73}" presName="text3" presStyleLbl="fgAcc3" presStyleIdx="1" presStyleCnt="7" custScaleX="115413" custScaleY="142738" custLinFactNeighborX="-2737" custLinFactNeighborY="4168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B8FF0A-41DF-47DD-A6A7-B6523442326C}" type="pres">
      <dgm:prSet presAssocID="{0F0FFCE1-B853-49C7-8532-D6A5C521DF73}" presName="hierChild4" presStyleCnt="0"/>
      <dgm:spPr/>
    </dgm:pt>
    <dgm:pt modelId="{31B4307D-CE18-4E52-B079-EFC7EA8042C8}" type="pres">
      <dgm:prSet presAssocID="{DF5D2D45-9A0B-42CE-9E10-97E1F36E0A54}" presName="Name10" presStyleLbl="parChTrans1D2" presStyleIdx="2" presStyleCnt="7"/>
      <dgm:spPr/>
      <dgm:t>
        <a:bodyPr/>
        <a:lstStyle/>
        <a:p>
          <a:endParaRPr lang="es-MX"/>
        </a:p>
      </dgm:t>
    </dgm:pt>
    <dgm:pt modelId="{78FAF881-7141-4BE7-9203-C8BA27C1C80E}" type="pres">
      <dgm:prSet presAssocID="{1A34E274-6218-42F4-9279-5EC9A060B50F}" presName="hierRoot2" presStyleCnt="0"/>
      <dgm:spPr/>
    </dgm:pt>
    <dgm:pt modelId="{0792B84C-CC62-43FE-82EB-CAB052083E0F}" type="pres">
      <dgm:prSet presAssocID="{1A34E274-6218-42F4-9279-5EC9A060B50F}" presName="composite2" presStyleCnt="0"/>
      <dgm:spPr/>
    </dgm:pt>
    <dgm:pt modelId="{98E38DBF-9B82-4471-8FA8-E9E280C7D231}" type="pres">
      <dgm:prSet presAssocID="{1A34E274-6218-42F4-9279-5EC9A060B50F}" presName="background2" presStyleLbl="node2" presStyleIdx="2" presStyleCnt="7"/>
      <dgm:spPr/>
    </dgm:pt>
    <dgm:pt modelId="{433449C2-79AA-4C47-9A01-84F22FD495B3}" type="pres">
      <dgm:prSet presAssocID="{1A34E274-6218-42F4-9279-5EC9A060B50F}" presName="text2" presStyleLbl="fgAcc2" presStyleIdx="2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5B693BC-ACB0-43DB-88C8-3084C6A6A2EF}" type="pres">
      <dgm:prSet presAssocID="{1A34E274-6218-42F4-9279-5EC9A060B50F}" presName="hierChild3" presStyleCnt="0"/>
      <dgm:spPr/>
    </dgm:pt>
    <dgm:pt modelId="{A2E091BC-759C-4C90-8DC1-FAC315B0E177}" type="pres">
      <dgm:prSet presAssocID="{5963E63A-C056-468F-BAC7-81F1FB2D5FEC}" presName="Name17" presStyleLbl="parChTrans1D3" presStyleIdx="2" presStyleCnt="7"/>
      <dgm:spPr/>
      <dgm:t>
        <a:bodyPr/>
        <a:lstStyle/>
        <a:p>
          <a:endParaRPr lang="es-MX"/>
        </a:p>
      </dgm:t>
    </dgm:pt>
    <dgm:pt modelId="{2AD9E854-BA04-4B20-B7FE-D4A0D9A53BA3}" type="pres">
      <dgm:prSet presAssocID="{EE8990BB-BCC7-4399-9932-2C97E2BC4018}" presName="hierRoot3" presStyleCnt="0"/>
      <dgm:spPr/>
    </dgm:pt>
    <dgm:pt modelId="{D64B63E4-7822-4779-8A26-CDCAA345E4F9}" type="pres">
      <dgm:prSet presAssocID="{EE8990BB-BCC7-4399-9932-2C97E2BC4018}" presName="composite3" presStyleCnt="0"/>
      <dgm:spPr/>
    </dgm:pt>
    <dgm:pt modelId="{81EB6137-AD4A-48C3-8CCA-44F2EDE2F541}" type="pres">
      <dgm:prSet presAssocID="{EE8990BB-BCC7-4399-9932-2C97E2BC4018}" presName="background3" presStyleLbl="node3" presStyleIdx="2" presStyleCnt="7"/>
      <dgm:spPr/>
    </dgm:pt>
    <dgm:pt modelId="{405FA99B-5879-4D30-B8F1-3602E7FF73BD}" type="pres">
      <dgm:prSet presAssocID="{EE8990BB-BCC7-4399-9932-2C97E2BC4018}" presName="text3" presStyleLbl="fgAcc3" presStyleIdx="2" presStyleCnt="7" custScaleX="113807" custScaleY="193978" custLinFactNeighborX="-1648" custLinFactNeighborY="2955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4B38A3B-4B02-4E4A-B49A-4765BD5D28F9}" type="pres">
      <dgm:prSet presAssocID="{EE8990BB-BCC7-4399-9932-2C97E2BC4018}" presName="hierChild4" presStyleCnt="0"/>
      <dgm:spPr/>
    </dgm:pt>
    <dgm:pt modelId="{C4014099-A1DC-4DF7-B8D8-765DA4406712}" type="pres">
      <dgm:prSet presAssocID="{1BD43EA2-C82A-4BB6-A797-FF850235F6F9}" presName="Name10" presStyleLbl="parChTrans1D2" presStyleIdx="3" presStyleCnt="7"/>
      <dgm:spPr/>
      <dgm:t>
        <a:bodyPr/>
        <a:lstStyle/>
        <a:p>
          <a:endParaRPr lang="es-MX"/>
        </a:p>
      </dgm:t>
    </dgm:pt>
    <dgm:pt modelId="{A86E338A-1C3D-4766-A73D-318897E087EB}" type="pres">
      <dgm:prSet presAssocID="{C7FCCDFE-049A-4D2A-8EC0-214B9FF1F1F0}" presName="hierRoot2" presStyleCnt="0"/>
      <dgm:spPr/>
    </dgm:pt>
    <dgm:pt modelId="{271B5849-607E-42ED-9C0B-DB23ADF40290}" type="pres">
      <dgm:prSet presAssocID="{C7FCCDFE-049A-4D2A-8EC0-214B9FF1F1F0}" presName="composite2" presStyleCnt="0"/>
      <dgm:spPr/>
    </dgm:pt>
    <dgm:pt modelId="{581EA968-748D-431B-86B9-BCB7A9F30937}" type="pres">
      <dgm:prSet presAssocID="{C7FCCDFE-049A-4D2A-8EC0-214B9FF1F1F0}" presName="background2" presStyleLbl="node2" presStyleIdx="3" presStyleCnt="7"/>
      <dgm:spPr/>
    </dgm:pt>
    <dgm:pt modelId="{54D1FF3A-7230-42FC-A211-121C0762296E}" type="pres">
      <dgm:prSet presAssocID="{C7FCCDFE-049A-4D2A-8EC0-214B9FF1F1F0}" presName="text2" presStyleLbl="fgAcc2" presStyleIdx="3" presStyleCnt="7" custScaleX="11018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0D488B-9D20-41D1-B877-842329088BAE}" type="pres">
      <dgm:prSet presAssocID="{C7FCCDFE-049A-4D2A-8EC0-214B9FF1F1F0}" presName="hierChild3" presStyleCnt="0"/>
      <dgm:spPr/>
    </dgm:pt>
    <dgm:pt modelId="{344114BE-2CBF-44EF-ACAA-39FC50714756}" type="pres">
      <dgm:prSet presAssocID="{49894666-31AB-48A4-B23F-B83A613F8DAF}" presName="Name17" presStyleLbl="parChTrans1D3" presStyleIdx="3" presStyleCnt="7"/>
      <dgm:spPr/>
      <dgm:t>
        <a:bodyPr/>
        <a:lstStyle/>
        <a:p>
          <a:endParaRPr lang="es-MX"/>
        </a:p>
      </dgm:t>
    </dgm:pt>
    <dgm:pt modelId="{DAC4B659-F4FD-4B93-A4D0-4E270B94DD34}" type="pres">
      <dgm:prSet presAssocID="{E9532B7B-7CC9-4254-8DD2-C1482552366E}" presName="hierRoot3" presStyleCnt="0"/>
      <dgm:spPr/>
    </dgm:pt>
    <dgm:pt modelId="{91086054-8AF6-482C-9B29-20F229B5DBB6}" type="pres">
      <dgm:prSet presAssocID="{E9532B7B-7CC9-4254-8DD2-C1482552366E}" presName="composite3" presStyleCnt="0"/>
      <dgm:spPr/>
    </dgm:pt>
    <dgm:pt modelId="{3ADF03AD-606F-4ABD-9CF0-ED8D100B6DF4}" type="pres">
      <dgm:prSet presAssocID="{E9532B7B-7CC9-4254-8DD2-C1482552366E}" presName="background3" presStyleLbl="node3" presStyleIdx="3" presStyleCnt="7"/>
      <dgm:spPr/>
    </dgm:pt>
    <dgm:pt modelId="{AEA42F41-9D7D-457B-97E0-8BE7EE8CDABD}" type="pres">
      <dgm:prSet presAssocID="{E9532B7B-7CC9-4254-8DD2-C1482552366E}" presName="text3" presStyleLbl="fgAcc3" presStyleIdx="3" presStyleCnt="7" custScaleX="111330" custScaleY="195031" custLinFactNeighborX="2056" custLinFactNeighborY="266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069673-4AF9-4C1B-A022-2D552CDB8828}" type="pres">
      <dgm:prSet presAssocID="{E9532B7B-7CC9-4254-8DD2-C1482552366E}" presName="hierChild4" presStyleCnt="0"/>
      <dgm:spPr/>
    </dgm:pt>
    <dgm:pt modelId="{FD04CCCB-74A5-4562-9718-77517022B4D8}" type="pres">
      <dgm:prSet presAssocID="{1D98FB2A-9A61-4C04-8D61-9E2BBA9B9EFA}" presName="Name10" presStyleLbl="parChTrans1D2" presStyleIdx="4" presStyleCnt="7"/>
      <dgm:spPr/>
      <dgm:t>
        <a:bodyPr/>
        <a:lstStyle/>
        <a:p>
          <a:endParaRPr lang="es-MX"/>
        </a:p>
      </dgm:t>
    </dgm:pt>
    <dgm:pt modelId="{55E34DA1-CF3E-4054-AD18-9D923D61B3F0}" type="pres">
      <dgm:prSet presAssocID="{CA5AD67A-ACB8-4B08-A835-4F56B1199D1F}" presName="hierRoot2" presStyleCnt="0"/>
      <dgm:spPr/>
    </dgm:pt>
    <dgm:pt modelId="{3A615C08-6DE5-4D55-A265-A85534A13048}" type="pres">
      <dgm:prSet presAssocID="{CA5AD67A-ACB8-4B08-A835-4F56B1199D1F}" presName="composite2" presStyleCnt="0"/>
      <dgm:spPr/>
    </dgm:pt>
    <dgm:pt modelId="{505D0A1A-9E0C-4DD0-9F2D-608015D0F1F3}" type="pres">
      <dgm:prSet presAssocID="{CA5AD67A-ACB8-4B08-A835-4F56B1199D1F}" presName="background2" presStyleLbl="node2" presStyleIdx="4" presStyleCnt="7"/>
      <dgm:spPr/>
    </dgm:pt>
    <dgm:pt modelId="{15A38586-1C75-440A-9365-4FA0D12748D0}" type="pres">
      <dgm:prSet presAssocID="{CA5AD67A-ACB8-4B08-A835-4F56B1199D1F}" presName="text2" presStyleLbl="fgAcc2" presStyleIdx="4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9A232A-B5CC-4980-97F6-A62097F7B527}" type="pres">
      <dgm:prSet presAssocID="{CA5AD67A-ACB8-4B08-A835-4F56B1199D1F}" presName="hierChild3" presStyleCnt="0"/>
      <dgm:spPr/>
    </dgm:pt>
    <dgm:pt modelId="{C757D8DE-C2C5-4004-A75D-A193D367F587}" type="pres">
      <dgm:prSet presAssocID="{EEE82BF3-FBEB-4082-A8F7-060D8A7044EF}" presName="Name17" presStyleLbl="parChTrans1D3" presStyleIdx="4" presStyleCnt="7"/>
      <dgm:spPr/>
      <dgm:t>
        <a:bodyPr/>
        <a:lstStyle/>
        <a:p>
          <a:endParaRPr lang="es-MX"/>
        </a:p>
      </dgm:t>
    </dgm:pt>
    <dgm:pt modelId="{68ED8CBB-20A0-4F24-A694-06C52FB4F7C7}" type="pres">
      <dgm:prSet presAssocID="{B4D440BB-DFC0-4AFE-B10A-7288800710A3}" presName="hierRoot3" presStyleCnt="0"/>
      <dgm:spPr/>
    </dgm:pt>
    <dgm:pt modelId="{B7B7E286-A041-4698-8032-67469D251777}" type="pres">
      <dgm:prSet presAssocID="{B4D440BB-DFC0-4AFE-B10A-7288800710A3}" presName="composite3" presStyleCnt="0"/>
      <dgm:spPr/>
    </dgm:pt>
    <dgm:pt modelId="{EFB3326B-57F9-43C2-9818-350F657FA610}" type="pres">
      <dgm:prSet presAssocID="{B4D440BB-DFC0-4AFE-B10A-7288800710A3}" presName="background3" presStyleLbl="node3" presStyleIdx="4" presStyleCnt="7"/>
      <dgm:spPr/>
    </dgm:pt>
    <dgm:pt modelId="{961541E4-6367-4035-B953-96FE64CEE4BF}" type="pres">
      <dgm:prSet presAssocID="{B4D440BB-DFC0-4AFE-B10A-7288800710A3}" presName="text3" presStyleLbl="fgAcc3" presStyleIdx="4" presStyleCnt="7" custScaleY="142738" custLinFactNeighborX="-1947" custLinFactNeighborY="266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7B38076-E86E-44DF-A661-875F5D69FFD0}" type="pres">
      <dgm:prSet presAssocID="{B4D440BB-DFC0-4AFE-B10A-7288800710A3}" presName="hierChild4" presStyleCnt="0"/>
      <dgm:spPr/>
    </dgm:pt>
    <dgm:pt modelId="{A24F83C3-7D1A-4788-AAB5-8592D455E1F3}" type="pres">
      <dgm:prSet presAssocID="{56C4D948-7374-4EBE-BD3D-ED893033E5C9}" presName="Name23" presStyleLbl="parChTrans1D4" presStyleIdx="2" presStyleCnt="4"/>
      <dgm:spPr/>
      <dgm:t>
        <a:bodyPr/>
        <a:lstStyle/>
        <a:p>
          <a:endParaRPr lang="es-MX"/>
        </a:p>
      </dgm:t>
    </dgm:pt>
    <dgm:pt modelId="{5B3A6337-FE1C-4896-89AD-1C43E7505C5C}" type="pres">
      <dgm:prSet presAssocID="{3368EFDB-3E17-403D-86EC-55085167F4D8}" presName="hierRoot4" presStyleCnt="0"/>
      <dgm:spPr/>
    </dgm:pt>
    <dgm:pt modelId="{7D3CDF09-EA31-41FB-A01F-C2D645106687}" type="pres">
      <dgm:prSet presAssocID="{3368EFDB-3E17-403D-86EC-55085167F4D8}" presName="composite4" presStyleCnt="0"/>
      <dgm:spPr/>
    </dgm:pt>
    <dgm:pt modelId="{099B09CF-EE9B-473F-948B-B931898EE692}" type="pres">
      <dgm:prSet presAssocID="{3368EFDB-3E17-403D-86EC-55085167F4D8}" presName="background4" presStyleLbl="node4" presStyleIdx="2" presStyleCnt="4"/>
      <dgm:spPr/>
    </dgm:pt>
    <dgm:pt modelId="{000F2627-449D-4E59-8F8C-B81180C96674}" type="pres">
      <dgm:prSet presAssocID="{3368EFDB-3E17-403D-86EC-55085167F4D8}" presName="text4" presStyleLbl="fgAcc4" presStyleIdx="2" presStyleCnt="4" custLinFactNeighborX="-1947" custLinFactNeighborY="3862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FCAAC97-291E-4B90-B4E9-E19F87A53D76}" type="pres">
      <dgm:prSet presAssocID="{3368EFDB-3E17-403D-86EC-55085167F4D8}" presName="hierChild5" presStyleCnt="0"/>
      <dgm:spPr/>
    </dgm:pt>
    <dgm:pt modelId="{B2A5EDD4-7743-443D-B771-35848C39F1E2}" type="pres">
      <dgm:prSet presAssocID="{CA4098DC-7C51-4433-9605-C681D67C01BE}" presName="Name10" presStyleLbl="parChTrans1D2" presStyleIdx="5" presStyleCnt="7"/>
      <dgm:spPr/>
      <dgm:t>
        <a:bodyPr/>
        <a:lstStyle/>
        <a:p>
          <a:endParaRPr lang="es-MX"/>
        </a:p>
      </dgm:t>
    </dgm:pt>
    <dgm:pt modelId="{6A5183E0-1EEE-461C-8084-1147E4C41CDB}" type="pres">
      <dgm:prSet presAssocID="{0A22113B-0D25-4CFC-9DE7-7A792AB105CE}" presName="hierRoot2" presStyleCnt="0"/>
      <dgm:spPr/>
    </dgm:pt>
    <dgm:pt modelId="{42C64FF7-410C-4C6E-BE51-DAA54FBB3315}" type="pres">
      <dgm:prSet presAssocID="{0A22113B-0D25-4CFC-9DE7-7A792AB105CE}" presName="composite2" presStyleCnt="0"/>
      <dgm:spPr/>
    </dgm:pt>
    <dgm:pt modelId="{6209B36D-106E-42F9-AC33-4A42A75D95C3}" type="pres">
      <dgm:prSet presAssocID="{0A22113B-0D25-4CFC-9DE7-7A792AB105CE}" presName="background2" presStyleLbl="node2" presStyleIdx="5" presStyleCnt="7"/>
      <dgm:spPr/>
    </dgm:pt>
    <dgm:pt modelId="{A1E724DE-118F-4740-8840-2CDB3A5AFEBD}" type="pres">
      <dgm:prSet presAssocID="{0A22113B-0D25-4CFC-9DE7-7A792AB105CE}" presName="text2" presStyleLbl="fgAcc2" presStyleIdx="5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F7EEEA5-3445-446E-BC68-1F6D290EFD2B}" type="pres">
      <dgm:prSet presAssocID="{0A22113B-0D25-4CFC-9DE7-7A792AB105CE}" presName="hierChild3" presStyleCnt="0"/>
      <dgm:spPr/>
    </dgm:pt>
    <dgm:pt modelId="{E1735A19-9985-4A41-BF66-1F56EE048BEA}" type="pres">
      <dgm:prSet presAssocID="{95514044-DA37-4B66-A4D8-EE0B8C2B4A44}" presName="Name17" presStyleLbl="parChTrans1D3" presStyleIdx="5" presStyleCnt="7"/>
      <dgm:spPr/>
      <dgm:t>
        <a:bodyPr/>
        <a:lstStyle/>
        <a:p>
          <a:endParaRPr lang="es-MX"/>
        </a:p>
      </dgm:t>
    </dgm:pt>
    <dgm:pt modelId="{CF12F8F3-6667-45DF-A5C6-B5A6CEF284E7}" type="pres">
      <dgm:prSet presAssocID="{012CD05C-B7B6-42E1-AA8D-8D2D973A2F95}" presName="hierRoot3" presStyleCnt="0"/>
      <dgm:spPr/>
    </dgm:pt>
    <dgm:pt modelId="{68482C7D-F714-424A-99D9-570CBE82378A}" type="pres">
      <dgm:prSet presAssocID="{012CD05C-B7B6-42E1-AA8D-8D2D973A2F95}" presName="composite3" presStyleCnt="0"/>
      <dgm:spPr/>
    </dgm:pt>
    <dgm:pt modelId="{229E87A0-0DA9-48BC-B5BB-6AAD1DA135E6}" type="pres">
      <dgm:prSet presAssocID="{012CD05C-B7B6-42E1-AA8D-8D2D973A2F95}" presName="background3" presStyleLbl="node3" presStyleIdx="5" presStyleCnt="7"/>
      <dgm:spPr/>
    </dgm:pt>
    <dgm:pt modelId="{2351B08D-CA4C-4D5E-BBF8-4830A054DF28}" type="pres">
      <dgm:prSet presAssocID="{012CD05C-B7B6-42E1-AA8D-8D2D973A2F95}" presName="text3" presStyleLbl="fgAcc3" presStyleIdx="5" presStyleCnt="7" custLinFactNeighborX="-858" custLinFactNeighborY="266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0748279-FB60-4F14-BFD3-4CBF41C7B19A}" type="pres">
      <dgm:prSet presAssocID="{012CD05C-B7B6-42E1-AA8D-8D2D973A2F95}" presName="hierChild4" presStyleCnt="0"/>
      <dgm:spPr/>
    </dgm:pt>
    <dgm:pt modelId="{B0EB21CD-FE6D-4820-AACD-606CEE6F5278}" type="pres">
      <dgm:prSet presAssocID="{93A9984A-C304-4188-BC9C-A38DB86C4273}" presName="Name10" presStyleLbl="parChTrans1D2" presStyleIdx="6" presStyleCnt="7"/>
      <dgm:spPr/>
      <dgm:t>
        <a:bodyPr/>
        <a:lstStyle/>
        <a:p>
          <a:endParaRPr lang="es-MX"/>
        </a:p>
      </dgm:t>
    </dgm:pt>
    <dgm:pt modelId="{2761D0F7-A65B-44D9-A303-CE62706EDF60}" type="pres">
      <dgm:prSet presAssocID="{0651D976-0ADD-4CD0-B2C4-7DB9520BF408}" presName="hierRoot2" presStyleCnt="0"/>
      <dgm:spPr/>
    </dgm:pt>
    <dgm:pt modelId="{C8361512-EA6B-4B3C-9254-03047CA363EC}" type="pres">
      <dgm:prSet presAssocID="{0651D976-0ADD-4CD0-B2C4-7DB9520BF408}" presName="composite2" presStyleCnt="0"/>
      <dgm:spPr/>
    </dgm:pt>
    <dgm:pt modelId="{74E88698-880E-451D-94D0-0421F4A9367D}" type="pres">
      <dgm:prSet presAssocID="{0651D976-0ADD-4CD0-B2C4-7DB9520BF408}" presName="background2" presStyleLbl="node2" presStyleIdx="6" presStyleCnt="7"/>
      <dgm:spPr/>
    </dgm:pt>
    <dgm:pt modelId="{9B4ADC9A-2A5A-473C-B782-B325BE80142E}" type="pres">
      <dgm:prSet presAssocID="{0651D976-0ADD-4CD0-B2C4-7DB9520BF408}" presName="text2" presStyleLbl="fgAcc2" presStyleIdx="6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33F792-7B1F-487A-975B-9B41357E59C9}" type="pres">
      <dgm:prSet presAssocID="{0651D976-0ADD-4CD0-B2C4-7DB9520BF408}" presName="hierChild3" presStyleCnt="0"/>
      <dgm:spPr/>
    </dgm:pt>
    <dgm:pt modelId="{18CD3BFB-9E50-46F1-9297-3C3B48C5BFBA}" type="pres">
      <dgm:prSet presAssocID="{9E1CDD5A-BBE6-4C53-A99A-75ED32D20158}" presName="Name17" presStyleLbl="parChTrans1D3" presStyleIdx="6" presStyleCnt="7"/>
      <dgm:spPr/>
      <dgm:t>
        <a:bodyPr/>
        <a:lstStyle/>
        <a:p>
          <a:endParaRPr lang="es-MX"/>
        </a:p>
      </dgm:t>
    </dgm:pt>
    <dgm:pt modelId="{493D696D-ACC9-425C-A214-1AC7C4A61154}" type="pres">
      <dgm:prSet presAssocID="{1D3D30AC-0B3D-4D0D-AEA4-702280D78250}" presName="hierRoot3" presStyleCnt="0"/>
      <dgm:spPr/>
    </dgm:pt>
    <dgm:pt modelId="{47A26CD7-B519-42A2-B4C8-8FDDE3E70074}" type="pres">
      <dgm:prSet presAssocID="{1D3D30AC-0B3D-4D0D-AEA4-702280D78250}" presName="composite3" presStyleCnt="0"/>
      <dgm:spPr/>
    </dgm:pt>
    <dgm:pt modelId="{A9939063-C347-4D34-B69C-D3F7A62BE132}" type="pres">
      <dgm:prSet presAssocID="{1D3D30AC-0B3D-4D0D-AEA4-702280D78250}" presName="background3" presStyleLbl="node3" presStyleIdx="6" presStyleCnt="7"/>
      <dgm:spPr/>
    </dgm:pt>
    <dgm:pt modelId="{5E712E78-6CD3-4ACF-9F02-50E63408189D}" type="pres">
      <dgm:prSet presAssocID="{1D3D30AC-0B3D-4D0D-AEA4-702280D78250}" presName="text3" presStyleLbl="fgAcc3" presStyleIdx="6" presStyleCnt="7" custLinFactNeighborX="231" custLinFactNeighborY="266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44CE11-7818-4026-A5B5-E94B08F67B1E}" type="pres">
      <dgm:prSet presAssocID="{1D3D30AC-0B3D-4D0D-AEA4-702280D78250}" presName="hierChild4" presStyleCnt="0"/>
      <dgm:spPr/>
    </dgm:pt>
    <dgm:pt modelId="{C28AD297-872F-4E01-A3EF-D225053B8A64}" type="pres">
      <dgm:prSet presAssocID="{FAA40BD5-C697-42F2-AAAB-EA92521031AE}" presName="Name23" presStyleLbl="parChTrans1D4" presStyleIdx="3" presStyleCnt="4"/>
      <dgm:spPr/>
      <dgm:t>
        <a:bodyPr/>
        <a:lstStyle/>
        <a:p>
          <a:endParaRPr lang="es-MX"/>
        </a:p>
      </dgm:t>
    </dgm:pt>
    <dgm:pt modelId="{6C03B2E3-02DF-4156-A8BB-DEB7968C42CB}" type="pres">
      <dgm:prSet presAssocID="{9877EAC4-8C25-481C-8221-DACAABF177E1}" presName="hierRoot4" presStyleCnt="0"/>
      <dgm:spPr/>
    </dgm:pt>
    <dgm:pt modelId="{084EC562-AFCD-410E-85F8-755019D10894}" type="pres">
      <dgm:prSet presAssocID="{9877EAC4-8C25-481C-8221-DACAABF177E1}" presName="composite4" presStyleCnt="0"/>
      <dgm:spPr/>
    </dgm:pt>
    <dgm:pt modelId="{80BDE5CC-4BA1-4E8E-AC13-B78AEF1EF360}" type="pres">
      <dgm:prSet presAssocID="{9877EAC4-8C25-481C-8221-DACAABF177E1}" presName="background4" presStyleLbl="node4" presStyleIdx="3" presStyleCnt="4"/>
      <dgm:spPr/>
    </dgm:pt>
    <dgm:pt modelId="{54EE5C3E-C319-479E-9529-709691FF5215}" type="pres">
      <dgm:prSet presAssocID="{9877EAC4-8C25-481C-8221-DACAABF177E1}" presName="text4" presStyleLbl="fgAcc4" presStyleIdx="3" presStyleCnt="4" custScaleY="142739" custLinFactNeighborX="231" custLinFactNeighborY="3862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E4C0995-1A4D-443B-81E2-02FD7A8789E2}" type="pres">
      <dgm:prSet presAssocID="{9877EAC4-8C25-481C-8221-DACAABF177E1}" presName="hierChild5" presStyleCnt="0"/>
      <dgm:spPr/>
    </dgm:pt>
  </dgm:ptLst>
  <dgm:cxnLst>
    <dgm:cxn modelId="{B5F7EDFD-A41A-46FA-A351-F3BA318BBBC6}" srcId="{0A22113B-0D25-4CFC-9DE7-7A792AB105CE}" destId="{012CD05C-B7B6-42E1-AA8D-8D2D973A2F95}" srcOrd="0" destOrd="0" parTransId="{95514044-DA37-4B66-A4D8-EE0B8C2B4A44}" sibTransId="{F740EA03-090D-4223-BC0A-D5E2C2450775}"/>
    <dgm:cxn modelId="{21FBABD0-34A0-4A17-AB13-48455CA1A88E}" type="presOf" srcId="{CA5AD67A-ACB8-4B08-A835-4F56B1199D1F}" destId="{15A38586-1C75-440A-9365-4FA0D12748D0}" srcOrd="0" destOrd="0" presId="urn:microsoft.com/office/officeart/2005/8/layout/hierarchy1"/>
    <dgm:cxn modelId="{6BC8D03F-D11E-402B-BF2F-776F6CF449B0}" type="presOf" srcId="{A2931F73-7A44-4D79-AB7C-AB36AFD140A7}" destId="{6A371DDE-3F1E-438A-B89C-628694214CF2}" srcOrd="0" destOrd="0" presId="urn:microsoft.com/office/officeart/2005/8/layout/hierarchy1"/>
    <dgm:cxn modelId="{E569CB4F-0A56-4E56-AFE9-22C964D685E0}" type="presOf" srcId="{0A4B6A2B-7B56-4038-895E-0DE9C63D05E5}" destId="{4765BFC7-852E-4831-B238-921C29784FD5}" srcOrd="0" destOrd="0" presId="urn:microsoft.com/office/officeart/2005/8/layout/hierarchy1"/>
    <dgm:cxn modelId="{AEA147B4-C691-4541-8488-8DB057B61149}" srcId="{9875766A-B4C1-47BE-A1D9-11E66BC1BD4B}" destId="{0F0FFCE1-B853-49C7-8532-D6A5C521DF73}" srcOrd="0" destOrd="0" parTransId="{3D4CB8AA-2DB3-46D8-808C-3193A708C4D9}" sibTransId="{589E49F2-F659-49EA-B97E-1B84E69FC5A6}"/>
    <dgm:cxn modelId="{C4EFB8C5-4E81-418A-8558-559E775F50FF}" srcId="{135EF8F6-F879-46DD-9C76-C91885366F5C}" destId="{0A22113B-0D25-4CFC-9DE7-7A792AB105CE}" srcOrd="5" destOrd="0" parTransId="{CA4098DC-7C51-4433-9605-C681D67C01BE}" sibTransId="{EFFF96B3-6D34-430E-B840-37E76850A08B}"/>
    <dgm:cxn modelId="{96C0DF95-398D-41D7-BCA2-41C780BB78D6}" srcId="{135EF8F6-F879-46DD-9C76-C91885366F5C}" destId="{0651D976-0ADD-4CD0-B2C4-7DB9520BF408}" srcOrd="6" destOrd="0" parTransId="{93A9984A-C304-4188-BC9C-A38DB86C4273}" sibTransId="{B2948ED5-45FE-4160-B712-537ACFC53D84}"/>
    <dgm:cxn modelId="{F5E02800-7E3D-4A21-9AB3-8385E6F23CEB}" type="presOf" srcId="{3D4CB8AA-2DB3-46D8-808C-3193A708C4D9}" destId="{9A741CE2-AC34-48A1-A07B-5450ECF3D273}" srcOrd="0" destOrd="0" presId="urn:microsoft.com/office/officeart/2005/8/layout/hierarchy1"/>
    <dgm:cxn modelId="{E8094D66-F9DC-417E-AD74-1DC4F7BA3EF6}" type="presOf" srcId="{29F3C3E1-9236-48FC-AA20-36AB40F5B33B}" destId="{A0F70026-7528-4806-9DA1-5F1EB221DCD6}" srcOrd="0" destOrd="0" presId="urn:microsoft.com/office/officeart/2005/8/layout/hierarchy1"/>
    <dgm:cxn modelId="{23883AF9-3348-47E8-B6E5-3A2918429467}" srcId="{0A4B6A2B-7B56-4038-895E-0DE9C63D05E5}" destId="{A2931F73-7A44-4D79-AB7C-AB36AFD140A7}" srcOrd="0" destOrd="0" parTransId="{F6306BD7-5F92-4BFD-A984-31A989E6B5CB}" sibTransId="{6185757C-A2AC-4BA0-8C09-016FD16FFA3D}"/>
    <dgm:cxn modelId="{9F6C5BEE-7A86-4FBA-A784-1297D75AD82F}" type="presOf" srcId="{DF5D2D45-9A0B-42CE-9E10-97E1F36E0A54}" destId="{31B4307D-CE18-4E52-B079-EFC7EA8042C8}" srcOrd="0" destOrd="0" presId="urn:microsoft.com/office/officeart/2005/8/layout/hierarchy1"/>
    <dgm:cxn modelId="{089B3374-1199-4D09-B31E-3AB05D12802B}" type="presOf" srcId="{1BD43EA2-C82A-4BB6-A797-FF850235F6F9}" destId="{C4014099-A1DC-4DF7-B8D8-765DA4406712}" srcOrd="0" destOrd="0" presId="urn:microsoft.com/office/officeart/2005/8/layout/hierarchy1"/>
    <dgm:cxn modelId="{76942501-E24D-48DD-AF48-5919AA43B3A6}" srcId="{135EF8F6-F879-46DD-9C76-C91885366F5C}" destId="{CA5AD67A-ACB8-4B08-A835-4F56B1199D1F}" srcOrd="4" destOrd="0" parTransId="{1D98FB2A-9A61-4C04-8D61-9E2BBA9B9EFA}" sibTransId="{4CB00E92-6707-4920-A91B-19B2CC91B199}"/>
    <dgm:cxn modelId="{1B92C956-2A3B-48A9-8CE6-2CAAE36BE4BD}" type="presOf" srcId="{012CD05C-B7B6-42E1-AA8D-8D2D973A2F95}" destId="{2351B08D-CA4C-4D5E-BBF8-4830A054DF28}" srcOrd="0" destOrd="0" presId="urn:microsoft.com/office/officeart/2005/8/layout/hierarchy1"/>
    <dgm:cxn modelId="{DD3901E9-0D15-47A9-9F4C-C6917E36656F}" type="presOf" srcId="{3368EFDB-3E17-403D-86EC-55085167F4D8}" destId="{000F2627-449D-4E59-8F8C-B81180C96674}" srcOrd="0" destOrd="0" presId="urn:microsoft.com/office/officeart/2005/8/layout/hierarchy1"/>
    <dgm:cxn modelId="{DB3DE433-CD6D-4570-A877-D2F0590D15B6}" srcId="{374CD868-38A2-455C-BE58-2D97851CA8D9}" destId="{0A4B6A2B-7B56-4038-895E-0DE9C63D05E5}" srcOrd="0" destOrd="0" parTransId="{F4EF6594-AE0E-49A6-9DFD-8E8E58249663}" sibTransId="{0B427C6A-F45B-42CA-8394-94D354F651DF}"/>
    <dgm:cxn modelId="{437802A4-3862-4EB8-A5BA-4DD1D27F6448}" type="presOf" srcId="{9E1CDD5A-BBE6-4C53-A99A-75ED32D20158}" destId="{18CD3BFB-9E50-46F1-9297-3C3B48C5BFBA}" srcOrd="0" destOrd="0" presId="urn:microsoft.com/office/officeart/2005/8/layout/hierarchy1"/>
    <dgm:cxn modelId="{B9C2D285-3E0D-42D8-8CF3-D0A891F8CE4A}" type="presOf" srcId="{8ECD7739-EC6D-4BAF-BDB8-E39DDAB19DAC}" destId="{C4D15581-2712-4926-B095-D1D955779114}" srcOrd="0" destOrd="0" presId="urn:microsoft.com/office/officeart/2005/8/layout/hierarchy1"/>
    <dgm:cxn modelId="{8539CD42-9B9F-4061-BE02-8AE42332541E}" type="presOf" srcId="{95514044-DA37-4B66-A4D8-EE0B8C2B4A44}" destId="{E1735A19-9985-4A41-BF66-1F56EE048BEA}" srcOrd="0" destOrd="0" presId="urn:microsoft.com/office/officeart/2005/8/layout/hierarchy1"/>
    <dgm:cxn modelId="{B9480BBF-4CEF-443B-AF65-E6A7C0495F7F}" type="presOf" srcId="{EE8990BB-BCC7-4399-9932-2C97E2BC4018}" destId="{405FA99B-5879-4D30-B8F1-3602E7FF73BD}" srcOrd="0" destOrd="0" presId="urn:microsoft.com/office/officeart/2005/8/layout/hierarchy1"/>
    <dgm:cxn modelId="{D3AA15BF-B476-4382-B846-08F41FC288E0}" srcId="{C7FCCDFE-049A-4D2A-8EC0-214B9FF1F1F0}" destId="{E9532B7B-7CC9-4254-8DD2-C1482552366E}" srcOrd="0" destOrd="0" parTransId="{49894666-31AB-48A4-B23F-B83A613F8DAF}" sibTransId="{3510163C-CCF8-4F35-BA7D-AEF255050823}"/>
    <dgm:cxn modelId="{1EEC450D-8EF5-4BB3-AF48-3494DF650CBA}" type="presOf" srcId="{EC6D5A0E-CE5B-4C8A-A75A-E53B23904F99}" destId="{611FC9E6-330F-47C9-BD88-D2DC1C6D0311}" srcOrd="0" destOrd="0" presId="urn:microsoft.com/office/officeart/2005/8/layout/hierarchy1"/>
    <dgm:cxn modelId="{6C76A456-72A4-4DDA-B1B3-0796D85C82D8}" type="presOf" srcId="{0A22113B-0D25-4CFC-9DE7-7A792AB105CE}" destId="{A1E724DE-118F-4740-8840-2CDB3A5AFEBD}" srcOrd="0" destOrd="0" presId="urn:microsoft.com/office/officeart/2005/8/layout/hierarchy1"/>
    <dgm:cxn modelId="{53A70A9D-0DD1-4CB5-95EA-BB4DDB48A339}" type="presOf" srcId="{EEE82BF3-FBEB-4082-A8F7-060D8A7044EF}" destId="{C757D8DE-C2C5-4004-A75D-A193D367F587}" srcOrd="0" destOrd="0" presId="urn:microsoft.com/office/officeart/2005/8/layout/hierarchy1"/>
    <dgm:cxn modelId="{18DDD33E-0D74-4EF6-98E2-B57CCBE3264A}" srcId="{135EF8F6-F879-46DD-9C76-C91885366F5C}" destId="{C7FCCDFE-049A-4D2A-8EC0-214B9FF1F1F0}" srcOrd="3" destOrd="0" parTransId="{1BD43EA2-C82A-4BB6-A797-FF850235F6F9}" sibTransId="{BF92F761-259A-49AF-952F-179936650642}"/>
    <dgm:cxn modelId="{FBC6EA82-F6DA-45B6-B8D2-D64ACD5B9EE0}" srcId="{135EF8F6-F879-46DD-9C76-C91885366F5C}" destId="{1A34E274-6218-42F4-9279-5EC9A060B50F}" srcOrd="2" destOrd="0" parTransId="{DF5D2D45-9A0B-42CE-9E10-97E1F36E0A54}" sibTransId="{DFCFA5C3-56E0-46C6-B404-BD4B9B90655C}"/>
    <dgm:cxn modelId="{FD9AC66C-CEA6-4805-8876-686420821C99}" type="presOf" srcId="{1A34E274-6218-42F4-9279-5EC9A060B50F}" destId="{433449C2-79AA-4C47-9A01-84F22FD495B3}" srcOrd="0" destOrd="0" presId="urn:microsoft.com/office/officeart/2005/8/layout/hierarchy1"/>
    <dgm:cxn modelId="{2068E76D-11A5-4DDC-8976-39FFC0453E6A}" type="presOf" srcId="{5963E63A-C056-468F-BAC7-81F1FB2D5FEC}" destId="{A2E091BC-759C-4C90-8DC1-FAC315B0E177}" srcOrd="0" destOrd="0" presId="urn:microsoft.com/office/officeart/2005/8/layout/hierarchy1"/>
    <dgm:cxn modelId="{4677A60F-C060-42BE-AD62-3F6FC537BD2B}" srcId="{1A34E274-6218-42F4-9279-5EC9A060B50F}" destId="{EE8990BB-BCC7-4399-9932-2C97E2BC4018}" srcOrd="0" destOrd="0" parTransId="{5963E63A-C056-468F-BAC7-81F1FB2D5FEC}" sibTransId="{A2F7DA7D-D185-4E3C-8311-F48D13850309}"/>
    <dgm:cxn modelId="{4025B98C-0185-489A-AC93-CE9792D29BB2}" type="presOf" srcId="{9877EAC4-8C25-481C-8221-DACAABF177E1}" destId="{54EE5C3E-C319-479E-9529-709691FF5215}" srcOrd="0" destOrd="0" presId="urn:microsoft.com/office/officeart/2005/8/layout/hierarchy1"/>
    <dgm:cxn modelId="{622A92B2-DC81-42CE-BE91-49429A11DA0C}" srcId="{0651D976-0ADD-4CD0-B2C4-7DB9520BF408}" destId="{1D3D30AC-0B3D-4D0D-AEA4-702280D78250}" srcOrd="0" destOrd="0" parTransId="{9E1CDD5A-BBE6-4C53-A99A-75ED32D20158}" sibTransId="{22209AD8-7A81-419A-A001-BFA3A3ECACE2}"/>
    <dgm:cxn modelId="{86D38337-ECE8-4459-B0C2-40E98898B4D5}" type="presOf" srcId="{F4EF6594-AE0E-49A6-9DFD-8E8E58249663}" destId="{C58A28D6-FF3A-4F8A-B018-9B105E49ED02}" srcOrd="0" destOrd="0" presId="urn:microsoft.com/office/officeart/2005/8/layout/hierarchy1"/>
    <dgm:cxn modelId="{DD2068F7-C0BC-4BE0-BACA-625FE3CDCCC1}" type="presOf" srcId="{9875766A-B4C1-47BE-A1D9-11E66BC1BD4B}" destId="{BA50E7CA-569A-4F1F-A393-F0B35A1BC147}" srcOrd="0" destOrd="0" presId="urn:microsoft.com/office/officeart/2005/8/layout/hierarchy1"/>
    <dgm:cxn modelId="{AB145523-CCE8-4E64-9B3D-EBA96FECF908}" srcId="{1D3D30AC-0B3D-4D0D-AEA4-702280D78250}" destId="{9877EAC4-8C25-481C-8221-DACAABF177E1}" srcOrd="0" destOrd="0" parTransId="{FAA40BD5-C697-42F2-AAAB-EA92521031AE}" sibTransId="{FD131CF9-5F7B-48B1-9091-4D643C407CF9}"/>
    <dgm:cxn modelId="{8D5B56C3-C261-43E1-95CE-6BC7F4A9828B}" srcId="{B4D440BB-DFC0-4AFE-B10A-7288800710A3}" destId="{3368EFDB-3E17-403D-86EC-55085167F4D8}" srcOrd="0" destOrd="0" parTransId="{56C4D948-7374-4EBE-BD3D-ED893033E5C9}" sibTransId="{4D14C23A-44CF-4B83-8529-6DE00551160C}"/>
    <dgm:cxn modelId="{71458E42-8DCE-4F09-9E36-18469C63CD65}" type="presOf" srcId="{135EF8F6-F879-46DD-9C76-C91885366F5C}" destId="{D70A47D6-7FB9-453A-B7CC-08A9FD884345}" srcOrd="0" destOrd="0" presId="urn:microsoft.com/office/officeart/2005/8/layout/hierarchy1"/>
    <dgm:cxn modelId="{6DD70D08-D26A-4B2C-A233-EFC841A12ACD}" type="presOf" srcId="{374CD868-38A2-455C-BE58-2D97851CA8D9}" destId="{276750EF-05AA-4297-8544-3191962A90A9}" srcOrd="0" destOrd="0" presId="urn:microsoft.com/office/officeart/2005/8/layout/hierarchy1"/>
    <dgm:cxn modelId="{FA591BAD-B605-4EE1-BD1B-C14F1BC54368}" type="presOf" srcId="{E9532B7B-7CC9-4254-8DD2-C1482552366E}" destId="{AEA42F41-9D7D-457B-97E0-8BE7EE8CDABD}" srcOrd="0" destOrd="0" presId="urn:microsoft.com/office/officeart/2005/8/layout/hierarchy1"/>
    <dgm:cxn modelId="{EDA00A7C-9391-4990-B078-3AEA0023E33A}" type="presOf" srcId="{0F0FFCE1-B853-49C7-8532-D6A5C521DF73}" destId="{C1E7C9DC-487C-461B-BC47-936CC96E6FDE}" srcOrd="0" destOrd="0" presId="urn:microsoft.com/office/officeart/2005/8/layout/hierarchy1"/>
    <dgm:cxn modelId="{E7BD9384-E4B8-44B2-A8B3-70F2CE3A5791}" srcId="{135EF8F6-F879-46DD-9C76-C91885366F5C}" destId="{9875766A-B4C1-47BE-A1D9-11E66BC1BD4B}" srcOrd="1" destOrd="0" parTransId="{29F3C3E1-9236-48FC-AA20-36AB40F5B33B}" sibTransId="{5710CD85-F512-4FBA-8072-7F7361B4C046}"/>
    <dgm:cxn modelId="{4E2F97B1-1FC3-4F3B-89D3-2CDAD09AD2C9}" type="presOf" srcId="{F6306BD7-5F92-4BFD-A984-31A989E6B5CB}" destId="{927B3920-14C1-4285-AD05-F016A4DFC82D}" srcOrd="0" destOrd="0" presId="urn:microsoft.com/office/officeart/2005/8/layout/hierarchy1"/>
    <dgm:cxn modelId="{6B81795C-51B1-4F0A-9ECA-FEA7C03E9071}" type="presOf" srcId="{1D3D30AC-0B3D-4D0D-AEA4-702280D78250}" destId="{5E712E78-6CD3-4ACF-9F02-50E63408189D}" srcOrd="0" destOrd="0" presId="urn:microsoft.com/office/officeart/2005/8/layout/hierarchy1"/>
    <dgm:cxn modelId="{BDC31C58-0B17-4B2C-A03F-9ECD758B6205}" type="presOf" srcId="{C7FCCDFE-049A-4D2A-8EC0-214B9FF1F1F0}" destId="{54D1FF3A-7230-42FC-A211-121C0762296E}" srcOrd="0" destOrd="0" presId="urn:microsoft.com/office/officeart/2005/8/layout/hierarchy1"/>
    <dgm:cxn modelId="{332B8FA4-5E7A-47FB-8283-819CA5DAADA4}" type="presOf" srcId="{B4D440BB-DFC0-4AFE-B10A-7288800710A3}" destId="{961541E4-6367-4035-B953-96FE64CEE4BF}" srcOrd="0" destOrd="0" presId="urn:microsoft.com/office/officeart/2005/8/layout/hierarchy1"/>
    <dgm:cxn modelId="{0969FDF3-ED94-45EE-9FAD-86C31470008C}" type="presOf" srcId="{CA4098DC-7C51-4433-9605-C681D67C01BE}" destId="{B2A5EDD4-7743-443D-B771-35848C39F1E2}" srcOrd="0" destOrd="0" presId="urn:microsoft.com/office/officeart/2005/8/layout/hierarchy1"/>
    <dgm:cxn modelId="{CECCEC1A-80A6-4320-B89F-607C2062328D}" type="presOf" srcId="{94181A06-11E5-417E-BFD0-80ABADB3CC94}" destId="{37DFE942-766C-4D1F-B61F-CAD24A9B8C95}" srcOrd="0" destOrd="0" presId="urn:microsoft.com/office/officeart/2005/8/layout/hierarchy1"/>
    <dgm:cxn modelId="{1B12C57C-0784-4FC0-ADF2-C6E1623C135B}" type="presOf" srcId="{FAA40BD5-C697-42F2-AAAB-EA92521031AE}" destId="{C28AD297-872F-4E01-A3EF-D225053B8A64}" srcOrd="0" destOrd="0" presId="urn:microsoft.com/office/officeart/2005/8/layout/hierarchy1"/>
    <dgm:cxn modelId="{2E6B4BFA-B5D6-4FFA-B1B6-F101418B5FD9}" type="presOf" srcId="{93A9984A-C304-4188-BC9C-A38DB86C4273}" destId="{B0EB21CD-FE6D-4820-AACD-606CEE6F5278}" srcOrd="0" destOrd="0" presId="urn:microsoft.com/office/officeart/2005/8/layout/hierarchy1"/>
    <dgm:cxn modelId="{14AB26EE-31C7-4BE8-A59D-CEE3E1BE86E9}" srcId="{135EF8F6-F879-46DD-9C76-C91885366F5C}" destId="{94181A06-11E5-417E-BFD0-80ABADB3CC94}" srcOrd="0" destOrd="0" parTransId="{8ECD7739-EC6D-4BAF-BDB8-E39DDAB19DAC}" sibTransId="{F0EF94A2-495D-40BD-ADFA-5877712E6870}"/>
    <dgm:cxn modelId="{A5518B7C-2310-424F-9125-AD6DEDB89A1A}" type="presOf" srcId="{56C4D948-7374-4EBE-BD3D-ED893033E5C9}" destId="{A24F83C3-7D1A-4788-AAB5-8592D455E1F3}" srcOrd="0" destOrd="0" presId="urn:microsoft.com/office/officeart/2005/8/layout/hierarchy1"/>
    <dgm:cxn modelId="{45FADBF1-0535-4618-91EB-1AED25CF8CD9}" type="presOf" srcId="{1D98FB2A-9A61-4C04-8D61-9E2BBA9B9EFA}" destId="{FD04CCCB-74A5-4562-9718-77517022B4D8}" srcOrd="0" destOrd="0" presId="urn:microsoft.com/office/officeart/2005/8/layout/hierarchy1"/>
    <dgm:cxn modelId="{9D9EDAFA-C515-47BC-81F4-460A7A0676F7}" srcId="{EC6D5A0E-CE5B-4C8A-A75A-E53B23904F99}" destId="{135EF8F6-F879-46DD-9C76-C91885366F5C}" srcOrd="0" destOrd="0" parTransId="{FD59DBDA-4638-40EF-9E3A-94B5E4CBFB7F}" sibTransId="{93F01F52-4EEF-4163-BAB9-BEBAC7FDEB05}"/>
    <dgm:cxn modelId="{D9CB014B-4520-48A3-BDD6-35C207AA496C}" srcId="{94181A06-11E5-417E-BFD0-80ABADB3CC94}" destId="{374CD868-38A2-455C-BE58-2D97851CA8D9}" srcOrd="0" destOrd="0" parTransId="{158D8FD6-369A-40C3-8CB8-3B7A5DB065DE}" sibTransId="{F2F19C07-E0B3-430E-BC04-D1875C68326B}"/>
    <dgm:cxn modelId="{BD2DEAA1-431E-4F41-90F1-2138685B72FF}" type="presOf" srcId="{158D8FD6-369A-40C3-8CB8-3B7A5DB065DE}" destId="{328ED252-7F8A-4F1A-83A3-3F118B6E856D}" srcOrd="0" destOrd="0" presId="urn:microsoft.com/office/officeart/2005/8/layout/hierarchy1"/>
    <dgm:cxn modelId="{B67BB149-F81C-43F7-B2AD-65612AACEF16}" srcId="{CA5AD67A-ACB8-4B08-A835-4F56B1199D1F}" destId="{B4D440BB-DFC0-4AFE-B10A-7288800710A3}" srcOrd="0" destOrd="0" parTransId="{EEE82BF3-FBEB-4082-A8F7-060D8A7044EF}" sibTransId="{AC07E6D6-7F6A-4047-973A-B74A653A3D92}"/>
    <dgm:cxn modelId="{E2E79B68-B79B-4D8C-88E9-7A769D4D67F4}" type="presOf" srcId="{49894666-31AB-48A4-B23F-B83A613F8DAF}" destId="{344114BE-2CBF-44EF-ACAA-39FC50714756}" srcOrd="0" destOrd="0" presId="urn:microsoft.com/office/officeart/2005/8/layout/hierarchy1"/>
    <dgm:cxn modelId="{70E471A9-C06D-4366-8F54-8F3FFBDC06BB}" type="presOf" srcId="{0651D976-0ADD-4CD0-B2C4-7DB9520BF408}" destId="{9B4ADC9A-2A5A-473C-B782-B325BE80142E}" srcOrd="0" destOrd="0" presId="urn:microsoft.com/office/officeart/2005/8/layout/hierarchy1"/>
    <dgm:cxn modelId="{B7523DC0-E909-4793-92F0-E1722B72A6C7}" type="presParOf" srcId="{611FC9E6-330F-47C9-BD88-D2DC1C6D0311}" destId="{EEEF5BB1-7857-4319-BCC0-629EF1093D17}" srcOrd="0" destOrd="0" presId="urn:microsoft.com/office/officeart/2005/8/layout/hierarchy1"/>
    <dgm:cxn modelId="{D0813405-A9F5-481C-95F8-4BD259874272}" type="presParOf" srcId="{EEEF5BB1-7857-4319-BCC0-629EF1093D17}" destId="{452244FE-6CBF-45B4-A356-5A454F2C6919}" srcOrd="0" destOrd="0" presId="urn:microsoft.com/office/officeart/2005/8/layout/hierarchy1"/>
    <dgm:cxn modelId="{052E4431-5D68-4B36-A226-B47B60550DB9}" type="presParOf" srcId="{452244FE-6CBF-45B4-A356-5A454F2C6919}" destId="{D4076393-9020-4855-B8E6-9D38F4D05650}" srcOrd="0" destOrd="0" presId="urn:microsoft.com/office/officeart/2005/8/layout/hierarchy1"/>
    <dgm:cxn modelId="{51328637-C11D-48AD-9DE9-F6F92762CB9B}" type="presParOf" srcId="{452244FE-6CBF-45B4-A356-5A454F2C6919}" destId="{D70A47D6-7FB9-453A-B7CC-08A9FD884345}" srcOrd="1" destOrd="0" presId="urn:microsoft.com/office/officeart/2005/8/layout/hierarchy1"/>
    <dgm:cxn modelId="{FE153240-5721-4AA1-B0E6-FBA8252AD51B}" type="presParOf" srcId="{EEEF5BB1-7857-4319-BCC0-629EF1093D17}" destId="{77A4D5AE-1498-48B2-8152-909D4421F774}" srcOrd="1" destOrd="0" presId="urn:microsoft.com/office/officeart/2005/8/layout/hierarchy1"/>
    <dgm:cxn modelId="{5020CE31-B5DE-4A15-AC01-5D9D5BAE16C0}" type="presParOf" srcId="{77A4D5AE-1498-48B2-8152-909D4421F774}" destId="{C4D15581-2712-4926-B095-D1D955779114}" srcOrd="0" destOrd="0" presId="urn:microsoft.com/office/officeart/2005/8/layout/hierarchy1"/>
    <dgm:cxn modelId="{90CC2127-D2B9-4FD1-9C85-421722D8DC06}" type="presParOf" srcId="{77A4D5AE-1498-48B2-8152-909D4421F774}" destId="{635C4B28-EB57-41EB-9BD4-F0F7FD2ABA0E}" srcOrd="1" destOrd="0" presId="urn:microsoft.com/office/officeart/2005/8/layout/hierarchy1"/>
    <dgm:cxn modelId="{D49843A9-33C8-4E00-A055-8DE47D0D3A0C}" type="presParOf" srcId="{635C4B28-EB57-41EB-9BD4-F0F7FD2ABA0E}" destId="{AF74FDA7-4967-4485-B871-DCF8977D3637}" srcOrd="0" destOrd="0" presId="urn:microsoft.com/office/officeart/2005/8/layout/hierarchy1"/>
    <dgm:cxn modelId="{4B23368C-B068-4D49-A96F-F38EF4CBC7C5}" type="presParOf" srcId="{AF74FDA7-4967-4485-B871-DCF8977D3637}" destId="{49140AD7-CF6D-4719-90F4-1068B9618F20}" srcOrd="0" destOrd="0" presId="urn:microsoft.com/office/officeart/2005/8/layout/hierarchy1"/>
    <dgm:cxn modelId="{6CCB0BA7-D3C0-42A7-898A-0A79EA106867}" type="presParOf" srcId="{AF74FDA7-4967-4485-B871-DCF8977D3637}" destId="{37DFE942-766C-4D1F-B61F-CAD24A9B8C95}" srcOrd="1" destOrd="0" presId="urn:microsoft.com/office/officeart/2005/8/layout/hierarchy1"/>
    <dgm:cxn modelId="{823766FD-77FB-410C-8D6D-A1EF4DC95A16}" type="presParOf" srcId="{635C4B28-EB57-41EB-9BD4-F0F7FD2ABA0E}" destId="{CAF3B6EF-BAC5-421A-8CB1-DAC9D5AFA11E}" srcOrd="1" destOrd="0" presId="urn:microsoft.com/office/officeart/2005/8/layout/hierarchy1"/>
    <dgm:cxn modelId="{19A9EB46-4F4D-4F00-9D3C-A38AE0F96BB9}" type="presParOf" srcId="{CAF3B6EF-BAC5-421A-8CB1-DAC9D5AFA11E}" destId="{328ED252-7F8A-4F1A-83A3-3F118B6E856D}" srcOrd="0" destOrd="0" presId="urn:microsoft.com/office/officeart/2005/8/layout/hierarchy1"/>
    <dgm:cxn modelId="{F5A1E247-627B-47A7-B47F-CB62C08FC2BC}" type="presParOf" srcId="{CAF3B6EF-BAC5-421A-8CB1-DAC9D5AFA11E}" destId="{51DC999E-3C70-4653-B05A-3FF76EF2C0DF}" srcOrd="1" destOrd="0" presId="urn:microsoft.com/office/officeart/2005/8/layout/hierarchy1"/>
    <dgm:cxn modelId="{0313C263-0950-499A-BFA8-8E637C298F6E}" type="presParOf" srcId="{51DC999E-3C70-4653-B05A-3FF76EF2C0DF}" destId="{953E0539-5DC5-4ABA-9F7F-46DD80A76CC4}" srcOrd="0" destOrd="0" presId="urn:microsoft.com/office/officeart/2005/8/layout/hierarchy1"/>
    <dgm:cxn modelId="{2D489F2D-EDFA-47F2-9273-244E454EBCE2}" type="presParOf" srcId="{953E0539-5DC5-4ABA-9F7F-46DD80A76CC4}" destId="{E18DA8C5-F460-4FA9-BF3C-C0ECB504A9DA}" srcOrd="0" destOrd="0" presId="urn:microsoft.com/office/officeart/2005/8/layout/hierarchy1"/>
    <dgm:cxn modelId="{94448921-3832-4006-A53F-BA2902F72397}" type="presParOf" srcId="{953E0539-5DC5-4ABA-9F7F-46DD80A76CC4}" destId="{276750EF-05AA-4297-8544-3191962A90A9}" srcOrd="1" destOrd="0" presId="urn:microsoft.com/office/officeart/2005/8/layout/hierarchy1"/>
    <dgm:cxn modelId="{18EAF232-DA5D-4CF0-A73C-244FB74F40DE}" type="presParOf" srcId="{51DC999E-3C70-4653-B05A-3FF76EF2C0DF}" destId="{4C0F73AD-784C-4C81-8AB0-860FE51DC625}" srcOrd="1" destOrd="0" presId="urn:microsoft.com/office/officeart/2005/8/layout/hierarchy1"/>
    <dgm:cxn modelId="{5AB810A6-5F15-45E6-911C-A8893B2484C5}" type="presParOf" srcId="{4C0F73AD-784C-4C81-8AB0-860FE51DC625}" destId="{C58A28D6-FF3A-4F8A-B018-9B105E49ED02}" srcOrd="0" destOrd="0" presId="urn:microsoft.com/office/officeart/2005/8/layout/hierarchy1"/>
    <dgm:cxn modelId="{6158F335-D827-438F-AE52-5A60A8051937}" type="presParOf" srcId="{4C0F73AD-784C-4C81-8AB0-860FE51DC625}" destId="{F2C2F10D-B3EC-443C-B127-520E74B98B41}" srcOrd="1" destOrd="0" presId="urn:microsoft.com/office/officeart/2005/8/layout/hierarchy1"/>
    <dgm:cxn modelId="{C83FEC1B-4DF1-4C91-9427-5C1216587AB3}" type="presParOf" srcId="{F2C2F10D-B3EC-443C-B127-520E74B98B41}" destId="{DB623215-1B5F-45C8-84EC-5E972301C204}" srcOrd="0" destOrd="0" presId="urn:microsoft.com/office/officeart/2005/8/layout/hierarchy1"/>
    <dgm:cxn modelId="{74CD2B05-E696-4874-BC2A-CD2CE40E8224}" type="presParOf" srcId="{DB623215-1B5F-45C8-84EC-5E972301C204}" destId="{A0BF5C15-F77F-4E01-9216-FA9949EE6FE5}" srcOrd="0" destOrd="0" presId="urn:microsoft.com/office/officeart/2005/8/layout/hierarchy1"/>
    <dgm:cxn modelId="{E48246A7-FF26-4438-B8F1-6404FED6CCE1}" type="presParOf" srcId="{DB623215-1B5F-45C8-84EC-5E972301C204}" destId="{4765BFC7-852E-4831-B238-921C29784FD5}" srcOrd="1" destOrd="0" presId="urn:microsoft.com/office/officeart/2005/8/layout/hierarchy1"/>
    <dgm:cxn modelId="{36349415-DA5F-498D-84D7-987618EF6A5F}" type="presParOf" srcId="{F2C2F10D-B3EC-443C-B127-520E74B98B41}" destId="{96D985A3-D5CD-4025-B986-3434E9D56F5A}" srcOrd="1" destOrd="0" presId="urn:microsoft.com/office/officeart/2005/8/layout/hierarchy1"/>
    <dgm:cxn modelId="{1BFD23E2-97A4-4BC1-9466-6C7C6830A61F}" type="presParOf" srcId="{96D985A3-D5CD-4025-B986-3434E9D56F5A}" destId="{927B3920-14C1-4285-AD05-F016A4DFC82D}" srcOrd="0" destOrd="0" presId="urn:microsoft.com/office/officeart/2005/8/layout/hierarchy1"/>
    <dgm:cxn modelId="{A8B39D1C-ACE3-4CBE-82D6-356CA8B4C72C}" type="presParOf" srcId="{96D985A3-D5CD-4025-B986-3434E9D56F5A}" destId="{EF8FD81D-28BF-4CC2-98D6-4E3D65404FE1}" srcOrd="1" destOrd="0" presId="urn:microsoft.com/office/officeart/2005/8/layout/hierarchy1"/>
    <dgm:cxn modelId="{6902F94E-603E-43B9-BE43-37A30451D4ED}" type="presParOf" srcId="{EF8FD81D-28BF-4CC2-98D6-4E3D65404FE1}" destId="{A323901F-5291-4B97-B9EB-2038CBD7B0A2}" srcOrd="0" destOrd="0" presId="urn:microsoft.com/office/officeart/2005/8/layout/hierarchy1"/>
    <dgm:cxn modelId="{D8DD709E-0844-4868-BC28-B402D24656D8}" type="presParOf" srcId="{A323901F-5291-4B97-B9EB-2038CBD7B0A2}" destId="{F5AD2AC1-3CA8-46D1-B17E-18A8CEBB0D90}" srcOrd="0" destOrd="0" presId="urn:microsoft.com/office/officeart/2005/8/layout/hierarchy1"/>
    <dgm:cxn modelId="{957DBCEE-62B5-4BEA-A3CA-AF0E793FADC4}" type="presParOf" srcId="{A323901F-5291-4B97-B9EB-2038CBD7B0A2}" destId="{6A371DDE-3F1E-438A-B89C-628694214CF2}" srcOrd="1" destOrd="0" presId="urn:microsoft.com/office/officeart/2005/8/layout/hierarchy1"/>
    <dgm:cxn modelId="{1A8CADF3-5D0F-45A1-9606-618A6E4BC435}" type="presParOf" srcId="{EF8FD81D-28BF-4CC2-98D6-4E3D65404FE1}" destId="{9B1A3973-A106-4E3E-8216-9D0D7DFA8F6B}" srcOrd="1" destOrd="0" presId="urn:microsoft.com/office/officeart/2005/8/layout/hierarchy1"/>
    <dgm:cxn modelId="{29BF51E4-841B-418C-B2EC-964D709ABEEC}" type="presParOf" srcId="{77A4D5AE-1498-48B2-8152-909D4421F774}" destId="{A0F70026-7528-4806-9DA1-5F1EB221DCD6}" srcOrd="2" destOrd="0" presId="urn:microsoft.com/office/officeart/2005/8/layout/hierarchy1"/>
    <dgm:cxn modelId="{0CE685EB-E08D-4F26-9C35-98B17F048C8B}" type="presParOf" srcId="{77A4D5AE-1498-48B2-8152-909D4421F774}" destId="{D9B4B349-B6A3-4168-9DC7-AF8D4756720D}" srcOrd="3" destOrd="0" presId="urn:microsoft.com/office/officeart/2005/8/layout/hierarchy1"/>
    <dgm:cxn modelId="{42D68059-357C-45FE-A722-8DA9844716E3}" type="presParOf" srcId="{D9B4B349-B6A3-4168-9DC7-AF8D4756720D}" destId="{5E79EE89-0AAA-4E52-8271-3EF38BEABDE6}" srcOrd="0" destOrd="0" presId="urn:microsoft.com/office/officeart/2005/8/layout/hierarchy1"/>
    <dgm:cxn modelId="{387E0B30-2263-471C-94DE-D46266CD8BC0}" type="presParOf" srcId="{5E79EE89-0AAA-4E52-8271-3EF38BEABDE6}" destId="{D77BDB88-1C0D-4384-BDBB-30B08BFD799E}" srcOrd="0" destOrd="0" presId="urn:microsoft.com/office/officeart/2005/8/layout/hierarchy1"/>
    <dgm:cxn modelId="{D0F36470-93C6-4695-BA9A-6A6D5DD2406F}" type="presParOf" srcId="{5E79EE89-0AAA-4E52-8271-3EF38BEABDE6}" destId="{BA50E7CA-569A-4F1F-A393-F0B35A1BC147}" srcOrd="1" destOrd="0" presId="urn:microsoft.com/office/officeart/2005/8/layout/hierarchy1"/>
    <dgm:cxn modelId="{9C974464-0C95-466A-A938-345DCACBC813}" type="presParOf" srcId="{D9B4B349-B6A3-4168-9DC7-AF8D4756720D}" destId="{CEE63137-9044-419F-98F3-74627238813D}" srcOrd="1" destOrd="0" presId="urn:microsoft.com/office/officeart/2005/8/layout/hierarchy1"/>
    <dgm:cxn modelId="{ED090D8B-6148-4144-847C-7AC4ED8C82CA}" type="presParOf" srcId="{CEE63137-9044-419F-98F3-74627238813D}" destId="{9A741CE2-AC34-48A1-A07B-5450ECF3D273}" srcOrd="0" destOrd="0" presId="urn:microsoft.com/office/officeart/2005/8/layout/hierarchy1"/>
    <dgm:cxn modelId="{2E9CB052-8013-4124-B2C2-7D108D047061}" type="presParOf" srcId="{CEE63137-9044-419F-98F3-74627238813D}" destId="{C04C986F-4ECE-4232-B8D9-AC03534055DD}" srcOrd="1" destOrd="0" presId="urn:microsoft.com/office/officeart/2005/8/layout/hierarchy1"/>
    <dgm:cxn modelId="{E47B7670-F53D-4CFF-9717-29A3CF9D6879}" type="presParOf" srcId="{C04C986F-4ECE-4232-B8D9-AC03534055DD}" destId="{410B00B6-BAB9-4D91-85A3-5BD633B2F846}" srcOrd="0" destOrd="0" presId="urn:microsoft.com/office/officeart/2005/8/layout/hierarchy1"/>
    <dgm:cxn modelId="{814B554E-97E8-49E5-9870-50ED34804504}" type="presParOf" srcId="{410B00B6-BAB9-4D91-85A3-5BD633B2F846}" destId="{A83179B0-6759-4F38-B2B5-8FCE2A0B761A}" srcOrd="0" destOrd="0" presId="urn:microsoft.com/office/officeart/2005/8/layout/hierarchy1"/>
    <dgm:cxn modelId="{ABA3B676-34E0-46B4-8F1E-DD6BB8EB12DD}" type="presParOf" srcId="{410B00B6-BAB9-4D91-85A3-5BD633B2F846}" destId="{C1E7C9DC-487C-461B-BC47-936CC96E6FDE}" srcOrd="1" destOrd="0" presId="urn:microsoft.com/office/officeart/2005/8/layout/hierarchy1"/>
    <dgm:cxn modelId="{A46F1B80-8878-4618-9E0E-6C0AB9E9E3DA}" type="presParOf" srcId="{C04C986F-4ECE-4232-B8D9-AC03534055DD}" destId="{03B8FF0A-41DF-47DD-A6A7-B6523442326C}" srcOrd="1" destOrd="0" presId="urn:microsoft.com/office/officeart/2005/8/layout/hierarchy1"/>
    <dgm:cxn modelId="{DE1EF936-CE2E-4F8D-82B4-41485052A0C2}" type="presParOf" srcId="{77A4D5AE-1498-48B2-8152-909D4421F774}" destId="{31B4307D-CE18-4E52-B079-EFC7EA8042C8}" srcOrd="4" destOrd="0" presId="urn:microsoft.com/office/officeart/2005/8/layout/hierarchy1"/>
    <dgm:cxn modelId="{9EC8B4DC-7C6B-4286-86C6-54A227BE7DE0}" type="presParOf" srcId="{77A4D5AE-1498-48B2-8152-909D4421F774}" destId="{78FAF881-7141-4BE7-9203-C8BA27C1C80E}" srcOrd="5" destOrd="0" presId="urn:microsoft.com/office/officeart/2005/8/layout/hierarchy1"/>
    <dgm:cxn modelId="{0A40E5EB-62F5-4596-B062-1E1545239C0E}" type="presParOf" srcId="{78FAF881-7141-4BE7-9203-C8BA27C1C80E}" destId="{0792B84C-CC62-43FE-82EB-CAB052083E0F}" srcOrd="0" destOrd="0" presId="urn:microsoft.com/office/officeart/2005/8/layout/hierarchy1"/>
    <dgm:cxn modelId="{AE34AA61-97A3-4B8B-AEE7-622A4309B736}" type="presParOf" srcId="{0792B84C-CC62-43FE-82EB-CAB052083E0F}" destId="{98E38DBF-9B82-4471-8FA8-E9E280C7D231}" srcOrd="0" destOrd="0" presId="urn:microsoft.com/office/officeart/2005/8/layout/hierarchy1"/>
    <dgm:cxn modelId="{7F09D542-915C-46A3-9F33-DCC41D918330}" type="presParOf" srcId="{0792B84C-CC62-43FE-82EB-CAB052083E0F}" destId="{433449C2-79AA-4C47-9A01-84F22FD495B3}" srcOrd="1" destOrd="0" presId="urn:microsoft.com/office/officeart/2005/8/layout/hierarchy1"/>
    <dgm:cxn modelId="{4F5B4C8A-1F08-4EED-806D-678275E4AF4A}" type="presParOf" srcId="{78FAF881-7141-4BE7-9203-C8BA27C1C80E}" destId="{55B693BC-ACB0-43DB-88C8-3084C6A6A2EF}" srcOrd="1" destOrd="0" presId="urn:microsoft.com/office/officeart/2005/8/layout/hierarchy1"/>
    <dgm:cxn modelId="{97AD7014-5EC1-4F75-B4FC-E7C2349C8756}" type="presParOf" srcId="{55B693BC-ACB0-43DB-88C8-3084C6A6A2EF}" destId="{A2E091BC-759C-4C90-8DC1-FAC315B0E177}" srcOrd="0" destOrd="0" presId="urn:microsoft.com/office/officeart/2005/8/layout/hierarchy1"/>
    <dgm:cxn modelId="{86414BC4-83F6-4035-ACEA-D9C3E6709C0E}" type="presParOf" srcId="{55B693BC-ACB0-43DB-88C8-3084C6A6A2EF}" destId="{2AD9E854-BA04-4B20-B7FE-D4A0D9A53BA3}" srcOrd="1" destOrd="0" presId="urn:microsoft.com/office/officeart/2005/8/layout/hierarchy1"/>
    <dgm:cxn modelId="{C27D112D-5791-4C42-A1C4-B3E4A2CFCDE5}" type="presParOf" srcId="{2AD9E854-BA04-4B20-B7FE-D4A0D9A53BA3}" destId="{D64B63E4-7822-4779-8A26-CDCAA345E4F9}" srcOrd="0" destOrd="0" presId="urn:microsoft.com/office/officeart/2005/8/layout/hierarchy1"/>
    <dgm:cxn modelId="{B43AAA86-2D86-421A-806C-543A201A0864}" type="presParOf" srcId="{D64B63E4-7822-4779-8A26-CDCAA345E4F9}" destId="{81EB6137-AD4A-48C3-8CCA-44F2EDE2F541}" srcOrd="0" destOrd="0" presId="urn:microsoft.com/office/officeart/2005/8/layout/hierarchy1"/>
    <dgm:cxn modelId="{476407BA-E78A-4AEC-A029-175B2EBC464E}" type="presParOf" srcId="{D64B63E4-7822-4779-8A26-CDCAA345E4F9}" destId="{405FA99B-5879-4D30-B8F1-3602E7FF73BD}" srcOrd="1" destOrd="0" presId="urn:microsoft.com/office/officeart/2005/8/layout/hierarchy1"/>
    <dgm:cxn modelId="{916FF1B3-7438-4A6E-B23A-C0FB770A4D72}" type="presParOf" srcId="{2AD9E854-BA04-4B20-B7FE-D4A0D9A53BA3}" destId="{A4B38A3B-4B02-4E4A-B49A-4765BD5D28F9}" srcOrd="1" destOrd="0" presId="urn:microsoft.com/office/officeart/2005/8/layout/hierarchy1"/>
    <dgm:cxn modelId="{91AA567D-7DEC-4FF4-806F-4CC28423BA13}" type="presParOf" srcId="{77A4D5AE-1498-48B2-8152-909D4421F774}" destId="{C4014099-A1DC-4DF7-B8D8-765DA4406712}" srcOrd="6" destOrd="0" presId="urn:microsoft.com/office/officeart/2005/8/layout/hierarchy1"/>
    <dgm:cxn modelId="{2F5587DC-4429-4A92-89D7-8129BC2C6A57}" type="presParOf" srcId="{77A4D5AE-1498-48B2-8152-909D4421F774}" destId="{A86E338A-1C3D-4766-A73D-318897E087EB}" srcOrd="7" destOrd="0" presId="urn:microsoft.com/office/officeart/2005/8/layout/hierarchy1"/>
    <dgm:cxn modelId="{6BE7779D-4114-4987-A6B3-21AC897331CA}" type="presParOf" srcId="{A86E338A-1C3D-4766-A73D-318897E087EB}" destId="{271B5849-607E-42ED-9C0B-DB23ADF40290}" srcOrd="0" destOrd="0" presId="urn:microsoft.com/office/officeart/2005/8/layout/hierarchy1"/>
    <dgm:cxn modelId="{66D607D0-F573-45F6-9EC0-0AC1F6EB0579}" type="presParOf" srcId="{271B5849-607E-42ED-9C0B-DB23ADF40290}" destId="{581EA968-748D-431B-86B9-BCB7A9F30937}" srcOrd="0" destOrd="0" presId="urn:microsoft.com/office/officeart/2005/8/layout/hierarchy1"/>
    <dgm:cxn modelId="{DF0CF622-8A63-499F-9583-EB08F6D914AD}" type="presParOf" srcId="{271B5849-607E-42ED-9C0B-DB23ADF40290}" destId="{54D1FF3A-7230-42FC-A211-121C0762296E}" srcOrd="1" destOrd="0" presId="urn:microsoft.com/office/officeart/2005/8/layout/hierarchy1"/>
    <dgm:cxn modelId="{9FF9D924-D1A5-4263-9643-F38CF279DD56}" type="presParOf" srcId="{A86E338A-1C3D-4766-A73D-318897E087EB}" destId="{0E0D488B-9D20-41D1-B877-842329088BAE}" srcOrd="1" destOrd="0" presId="urn:microsoft.com/office/officeart/2005/8/layout/hierarchy1"/>
    <dgm:cxn modelId="{01DAB14A-6E54-46CD-A045-28D840ADA87B}" type="presParOf" srcId="{0E0D488B-9D20-41D1-B877-842329088BAE}" destId="{344114BE-2CBF-44EF-ACAA-39FC50714756}" srcOrd="0" destOrd="0" presId="urn:microsoft.com/office/officeart/2005/8/layout/hierarchy1"/>
    <dgm:cxn modelId="{EBAA198E-BD9D-4609-B2B1-D6415BB695B8}" type="presParOf" srcId="{0E0D488B-9D20-41D1-B877-842329088BAE}" destId="{DAC4B659-F4FD-4B93-A4D0-4E270B94DD34}" srcOrd="1" destOrd="0" presId="urn:microsoft.com/office/officeart/2005/8/layout/hierarchy1"/>
    <dgm:cxn modelId="{44D5E1EC-2286-447E-B638-9EAABD947C43}" type="presParOf" srcId="{DAC4B659-F4FD-4B93-A4D0-4E270B94DD34}" destId="{91086054-8AF6-482C-9B29-20F229B5DBB6}" srcOrd="0" destOrd="0" presId="urn:microsoft.com/office/officeart/2005/8/layout/hierarchy1"/>
    <dgm:cxn modelId="{514065E8-6572-406C-89AB-109159C325B5}" type="presParOf" srcId="{91086054-8AF6-482C-9B29-20F229B5DBB6}" destId="{3ADF03AD-606F-4ABD-9CF0-ED8D100B6DF4}" srcOrd="0" destOrd="0" presId="urn:microsoft.com/office/officeart/2005/8/layout/hierarchy1"/>
    <dgm:cxn modelId="{F8992089-A2D4-48B2-A565-4DDE19A5F1DC}" type="presParOf" srcId="{91086054-8AF6-482C-9B29-20F229B5DBB6}" destId="{AEA42F41-9D7D-457B-97E0-8BE7EE8CDABD}" srcOrd="1" destOrd="0" presId="urn:microsoft.com/office/officeart/2005/8/layout/hierarchy1"/>
    <dgm:cxn modelId="{2A5F9EDB-7F42-4697-AEE6-46F8CDE36EFC}" type="presParOf" srcId="{DAC4B659-F4FD-4B93-A4D0-4E270B94DD34}" destId="{5E069673-4AF9-4C1B-A022-2D552CDB8828}" srcOrd="1" destOrd="0" presId="urn:microsoft.com/office/officeart/2005/8/layout/hierarchy1"/>
    <dgm:cxn modelId="{22267FC9-0F24-4F1C-A245-FEFC64E61820}" type="presParOf" srcId="{77A4D5AE-1498-48B2-8152-909D4421F774}" destId="{FD04CCCB-74A5-4562-9718-77517022B4D8}" srcOrd="8" destOrd="0" presId="urn:microsoft.com/office/officeart/2005/8/layout/hierarchy1"/>
    <dgm:cxn modelId="{9518D7CC-A52A-4E70-A6BC-2DA1655F2F03}" type="presParOf" srcId="{77A4D5AE-1498-48B2-8152-909D4421F774}" destId="{55E34DA1-CF3E-4054-AD18-9D923D61B3F0}" srcOrd="9" destOrd="0" presId="urn:microsoft.com/office/officeart/2005/8/layout/hierarchy1"/>
    <dgm:cxn modelId="{2A7A4BFE-127D-4ABD-A601-7103A795AB46}" type="presParOf" srcId="{55E34DA1-CF3E-4054-AD18-9D923D61B3F0}" destId="{3A615C08-6DE5-4D55-A265-A85534A13048}" srcOrd="0" destOrd="0" presId="urn:microsoft.com/office/officeart/2005/8/layout/hierarchy1"/>
    <dgm:cxn modelId="{D4F37EBA-96F3-41BA-AEE7-EF3C00227AB9}" type="presParOf" srcId="{3A615C08-6DE5-4D55-A265-A85534A13048}" destId="{505D0A1A-9E0C-4DD0-9F2D-608015D0F1F3}" srcOrd="0" destOrd="0" presId="urn:microsoft.com/office/officeart/2005/8/layout/hierarchy1"/>
    <dgm:cxn modelId="{6A3F2A30-16EE-410A-9DB0-966F1CE2DC3D}" type="presParOf" srcId="{3A615C08-6DE5-4D55-A265-A85534A13048}" destId="{15A38586-1C75-440A-9365-4FA0D12748D0}" srcOrd="1" destOrd="0" presId="urn:microsoft.com/office/officeart/2005/8/layout/hierarchy1"/>
    <dgm:cxn modelId="{9DF5C7EB-9E97-47B9-9FAD-163921A2B973}" type="presParOf" srcId="{55E34DA1-CF3E-4054-AD18-9D923D61B3F0}" destId="{7E9A232A-B5CC-4980-97F6-A62097F7B527}" srcOrd="1" destOrd="0" presId="urn:microsoft.com/office/officeart/2005/8/layout/hierarchy1"/>
    <dgm:cxn modelId="{C31678B2-C37F-4EFD-A163-65476E22EA55}" type="presParOf" srcId="{7E9A232A-B5CC-4980-97F6-A62097F7B527}" destId="{C757D8DE-C2C5-4004-A75D-A193D367F587}" srcOrd="0" destOrd="0" presId="urn:microsoft.com/office/officeart/2005/8/layout/hierarchy1"/>
    <dgm:cxn modelId="{B6E5907D-A28A-4567-892F-98269288A618}" type="presParOf" srcId="{7E9A232A-B5CC-4980-97F6-A62097F7B527}" destId="{68ED8CBB-20A0-4F24-A694-06C52FB4F7C7}" srcOrd="1" destOrd="0" presId="urn:microsoft.com/office/officeart/2005/8/layout/hierarchy1"/>
    <dgm:cxn modelId="{4FF477C7-5B33-4060-9EF3-319FECEBC577}" type="presParOf" srcId="{68ED8CBB-20A0-4F24-A694-06C52FB4F7C7}" destId="{B7B7E286-A041-4698-8032-67469D251777}" srcOrd="0" destOrd="0" presId="urn:microsoft.com/office/officeart/2005/8/layout/hierarchy1"/>
    <dgm:cxn modelId="{834335BE-0962-4EB3-8B78-011AFA628C3E}" type="presParOf" srcId="{B7B7E286-A041-4698-8032-67469D251777}" destId="{EFB3326B-57F9-43C2-9818-350F657FA610}" srcOrd="0" destOrd="0" presId="urn:microsoft.com/office/officeart/2005/8/layout/hierarchy1"/>
    <dgm:cxn modelId="{9E8EF32A-5F37-44A7-842E-9FB9FDDE3153}" type="presParOf" srcId="{B7B7E286-A041-4698-8032-67469D251777}" destId="{961541E4-6367-4035-B953-96FE64CEE4BF}" srcOrd="1" destOrd="0" presId="urn:microsoft.com/office/officeart/2005/8/layout/hierarchy1"/>
    <dgm:cxn modelId="{B2C40A94-408C-4098-95AB-58F184D1EBD2}" type="presParOf" srcId="{68ED8CBB-20A0-4F24-A694-06C52FB4F7C7}" destId="{F7B38076-E86E-44DF-A661-875F5D69FFD0}" srcOrd="1" destOrd="0" presId="urn:microsoft.com/office/officeart/2005/8/layout/hierarchy1"/>
    <dgm:cxn modelId="{879CF97F-7DC7-4436-96C9-F8C2F855463D}" type="presParOf" srcId="{F7B38076-E86E-44DF-A661-875F5D69FFD0}" destId="{A24F83C3-7D1A-4788-AAB5-8592D455E1F3}" srcOrd="0" destOrd="0" presId="urn:microsoft.com/office/officeart/2005/8/layout/hierarchy1"/>
    <dgm:cxn modelId="{64F0854F-DB58-4C01-B38C-3F639447FE14}" type="presParOf" srcId="{F7B38076-E86E-44DF-A661-875F5D69FFD0}" destId="{5B3A6337-FE1C-4896-89AD-1C43E7505C5C}" srcOrd="1" destOrd="0" presId="urn:microsoft.com/office/officeart/2005/8/layout/hierarchy1"/>
    <dgm:cxn modelId="{87B5F473-FCF2-4A55-8DCC-5E3E9D349CC5}" type="presParOf" srcId="{5B3A6337-FE1C-4896-89AD-1C43E7505C5C}" destId="{7D3CDF09-EA31-41FB-A01F-C2D645106687}" srcOrd="0" destOrd="0" presId="urn:microsoft.com/office/officeart/2005/8/layout/hierarchy1"/>
    <dgm:cxn modelId="{60831ECC-8440-46FB-A2BE-984AE43C762C}" type="presParOf" srcId="{7D3CDF09-EA31-41FB-A01F-C2D645106687}" destId="{099B09CF-EE9B-473F-948B-B931898EE692}" srcOrd="0" destOrd="0" presId="urn:microsoft.com/office/officeart/2005/8/layout/hierarchy1"/>
    <dgm:cxn modelId="{F153DC7F-31B4-4790-A6E4-C3DAEB916F51}" type="presParOf" srcId="{7D3CDF09-EA31-41FB-A01F-C2D645106687}" destId="{000F2627-449D-4E59-8F8C-B81180C96674}" srcOrd="1" destOrd="0" presId="urn:microsoft.com/office/officeart/2005/8/layout/hierarchy1"/>
    <dgm:cxn modelId="{27117DC8-3C7A-4006-B49D-BD4368C0244B}" type="presParOf" srcId="{5B3A6337-FE1C-4896-89AD-1C43E7505C5C}" destId="{DFCAAC97-291E-4B90-B4E9-E19F87A53D76}" srcOrd="1" destOrd="0" presId="urn:microsoft.com/office/officeart/2005/8/layout/hierarchy1"/>
    <dgm:cxn modelId="{112293A2-3014-480D-B7D1-5132230C18C8}" type="presParOf" srcId="{77A4D5AE-1498-48B2-8152-909D4421F774}" destId="{B2A5EDD4-7743-443D-B771-35848C39F1E2}" srcOrd="10" destOrd="0" presId="urn:microsoft.com/office/officeart/2005/8/layout/hierarchy1"/>
    <dgm:cxn modelId="{7C98A03C-1844-40D7-AAD6-A425BC1D3A38}" type="presParOf" srcId="{77A4D5AE-1498-48B2-8152-909D4421F774}" destId="{6A5183E0-1EEE-461C-8084-1147E4C41CDB}" srcOrd="11" destOrd="0" presId="urn:microsoft.com/office/officeart/2005/8/layout/hierarchy1"/>
    <dgm:cxn modelId="{C73334E5-5B05-4E72-B94F-D80EC1DDA7A9}" type="presParOf" srcId="{6A5183E0-1EEE-461C-8084-1147E4C41CDB}" destId="{42C64FF7-410C-4C6E-BE51-DAA54FBB3315}" srcOrd="0" destOrd="0" presId="urn:microsoft.com/office/officeart/2005/8/layout/hierarchy1"/>
    <dgm:cxn modelId="{FF9A6106-DB59-4726-B073-FF49F9DAF710}" type="presParOf" srcId="{42C64FF7-410C-4C6E-BE51-DAA54FBB3315}" destId="{6209B36D-106E-42F9-AC33-4A42A75D95C3}" srcOrd="0" destOrd="0" presId="urn:microsoft.com/office/officeart/2005/8/layout/hierarchy1"/>
    <dgm:cxn modelId="{51F4DB73-DCDB-42AD-A40B-3A2B6185730B}" type="presParOf" srcId="{42C64FF7-410C-4C6E-BE51-DAA54FBB3315}" destId="{A1E724DE-118F-4740-8840-2CDB3A5AFEBD}" srcOrd="1" destOrd="0" presId="urn:microsoft.com/office/officeart/2005/8/layout/hierarchy1"/>
    <dgm:cxn modelId="{2DF7BF30-B0A6-45D2-ACDF-1812164B6EBE}" type="presParOf" srcId="{6A5183E0-1EEE-461C-8084-1147E4C41CDB}" destId="{2F7EEEA5-3445-446E-BC68-1F6D290EFD2B}" srcOrd="1" destOrd="0" presId="urn:microsoft.com/office/officeart/2005/8/layout/hierarchy1"/>
    <dgm:cxn modelId="{0FCCF369-3546-4447-A49F-41A063054DE0}" type="presParOf" srcId="{2F7EEEA5-3445-446E-BC68-1F6D290EFD2B}" destId="{E1735A19-9985-4A41-BF66-1F56EE048BEA}" srcOrd="0" destOrd="0" presId="urn:microsoft.com/office/officeart/2005/8/layout/hierarchy1"/>
    <dgm:cxn modelId="{8DCC9B57-6160-4665-8E32-D0B460A87F28}" type="presParOf" srcId="{2F7EEEA5-3445-446E-BC68-1F6D290EFD2B}" destId="{CF12F8F3-6667-45DF-A5C6-B5A6CEF284E7}" srcOrd="1" destOrd="0" presId="urn:microsoft.com/office/officeart/2005/8/layout/hierarchy1"/>
    <dgm:cxn modelId="{271531F6-2CCB-4685-826A-A7DAC1074450}" type="presParOf" srcId="{CF12F8F3-6667-45DF-A5C6-B5A6CEF284E7}" destId="{68482C7D-F714-424A-99D9-570CBE82378A}" srcOrd="0" destOrd="0" presId="urn:microsoft.com/office/officeart/2005/8/layout/hierarchy1"/>
    <dgm:cxn modelId="{2A704E92-A7ED-4692-A3E6-72EA5EFBB1B3}" type="presParOf" srcId="{68482C7D-F714-424A-99D9-570CBE82378A}" destId="{229E87A0-0DA9-48BC-B5BB-6AAD1DA135E6}" srcOrd="0" destOrd="0" presId="urn:microsoft.com/office/officeart/2005/8/layout/hierarchy1"/>
    <dgm:cxn modelId="{CBF1E54D-C8B0-4B52-87C7-18DE12CDB9F0}" type="presParOf" srcId="{68482C7D-F714-424A-99D9-570CBE82378A}" destId="{2351B08D-CA4C-4D5E-BBF8-4830A054DF28}" srcOrd="1" destOrd="0" presId="urn:microsoft.com/office/officeart/2005/8/layout/hierarchy1"/>
    <dgm:cxn modelId="{5610C759-A8C7-4BE6-BF07-955261E76050}" type="presParOf" srcId="{CF12F8F3-6667-45DF-A5C6-B5A6CEF284E7}" destId="{90748279-FB60-4F14-BFD3-4CBF41C7B19A}" srcOrd="1" destOrd="0" presId="urn:microsoft.com/office/officeart/2005/8/layout/hierarchy1"/>
    <dgm:cxn modelId="{C3EA2E08-2378-4FDB-A11E-9585526F2441}" type="presParOf" srcId="{77A4D5AE-1498-48B2-8152-909D4421F774}" destId="{B0EB21CD-FE6D-4820-AACD-606CEE6F5278}" srcOrd="12" destOrd="0" presId="urn:microsoft.com/office/officeart/2005/8/layout/hierarchy1"/>
    <dgm:cxn modelId="{52BD486D-FFD7-4D3C-9965-4C18B06F5E18}" type="presParOf" srcId="{77A4D5AE-1498-48B2-8152-909D4421F774}" destId="{2761D0F7-A65B-44D9-A303-CE62706EDF60}" srcOrd="13" destOrd="0" presId="urn:microsoft.com/office/officeart/2005/8/layout/hierarchy1"/>
    <dgm:cxn modelId="{FC19E1F1-CCF2-4FC7-A844-ED2A0A1EC1BB}" type="presParOf" srcId="{2761D0F7-A65B-44D9-A303-CE62706EDF60}" destId="{C8361512-EA6B-4B3C-9254-03047CA363EC}" srcOrd="0" destOrd="0" presId="urn:microsoft.com/office/officeart/2005/8/layout/hierarchy1"/>
    <dgm:cxn modelId="{C4E1DD78-83DD-4C5D-8699-B6D27EB6363B}" type="presParOf" srcId="{C8361512-EA6B-4B3C-9254-03047CA363EC}" destId="{74E88698-880E-451D-94D0-0421F4A9367D}" srcOrd="0" destOrd="0" presId="urn:microsoft.com/office/officeart/2005/8/layout/hierarchy1"/>
    <dgm:cxn modelId="{CCCED97B-DE5A-452B-9092-E9CE3E965913}" type="presParOf" srcId="{C8361512-EA6B-4B3C-9254-03047CA363EC}" destId="{9B4ADC9A-2A5A-473C-B782-B325BE80142E}" srcOrd="1" destOrd="0" presId="urn:microsoft.com/office/officeart/2005/8/layout/hierarchy1"/>
    <dgm:cxn modelId="{611A24D8-4BF8-44B1-B578-246A9336F224}" type="presParOf" srcId="{2761D0F7-A65B-44D9-A303-CE62706EDF60}" destId="{6533F792-7B1F-487A-975B-9B41357E59C9}" srcOrd="1" destOrd="0" presId="urn:microsoft.com/office/officeart/2005/8/layout/hierarchy1"/>
    <dgm:cxn modelId="{FE054EDF-A791-4878-9289-0EE65B2CFF41}" type="presParOf" srcId="{6533F792-7B1F-487A-975B-9B41357E59C9}" destId="{18CD3BFB-9E50-46F1-9297-3C3B48C5BFBA}" srcOrd="0" destOrd="0" presId="urn:microsoft.com/office/officeart/2005/8/layout/hierarchy1"/>
    <dgm:cxn modelId="{6D65921B-3DD7-4E98-8AE2-41012F64B544}" type="presParOf" srcId="{6533F792-7B1F-487A-975B-9B41357E59C9}" destId="{493D696D-ACC9-425C-A214-1AC7C4A61154}" srcOrd="1" destOrd="0" presId="urn:microsoft.com/office/officeart/2005/8/layout/hierarchy1"/>
    <dgm:cxn modelId="{0E10B80C-AE0A-4193-A4F2-ED10C6642BFD}" type="presParOf" srcId="{493D696D-ACC9-425C-A214-1AC7C4A61154}" destId="{47A26CD7-B519-42A2-B4C8-8FDDE3E70074}" srcOrd="0" destOrd="0" presId="urn:microsoft.com/office/officeart/2005/8/layout/hierarchy1"/>
    <dgm:cxn modelId="{0BB44D4D-1341-45FA-8450-5A22D4662B72}" type="presParOf" srcId="{47A26CD7-B519-42A2-B4C8-8FDDE3E70074}" destId="{A9939063-C347-4D34-B69C-D3F7A62BE132}" srcOrd="0" destOrd="0" presId="urn:microsoft.com/office/officeart/2005/8/layout/hierarchy1"/>
    <dgm:cxn modelId="{ED4CE000-C420-4645-B4CA-44436429510C}" type="presParOf" srcId="{47A26CD7-B519-42A2-B4C8-8FDDE3E70074}" destId="{5E712E78-6CD3-4ACF-9F02-50E63408189D}" srcOrd="1" destOrd="0" presId="urn:microsoft.com/office/officeart/2005/8/layout/hierarchy1"/>
    <dgm:cxn modelId="{919584AF-965C-441C-8579-828661EF9AAB}" type="presParOf" srcId="{493D696D-ACC9-425C-A214-1AC7C4A61154}" destId="{3444CE11-7818-4026-A5B5-E94B08F67B1E}" srcOrd="1" destOrd="0" presId="urn:microsoft.com/office/officeart/2005/8/layout/hierarchy1"/>
    <dgm:cxn modelId="{AFD96433-A19A-4A15-BAEA-0A973C915FB3}" type="presParOf" srcId="{3444CE11-7818-4026-A5B5-E94B08F67B1E}" destId="{C28AD297-872F-4E01-A3EF-D225053B8A64}" srcOrd="0" destOrd="0" presId="urn:microsoft.com/office/officeart/2005/8/layout/hierarchy1"/>
    <dgm:cxn modelId="{A819F509-6BAE-4170-B3F0-4F709035FD19}" type="presParOf" srcId="{3444CE11-7818-4026-A5B5-E94B08F67B1E}" destId="{6C03B2E3-02DF-4156-A8BB-DEB7968C42CB}" srcOrd="1" destOrd="0" presId="urn:microsoft.com/office/officeart/2005/8/layout/hierarchy1"/>
    <dgm:cxn modelId="{A34FB268-98D5-4357-8D0E-F19B279A2433}" type="presParOf" srcId="{6C03B2E3-02DF-4156-A8BB-DEB7968C42CB}" destId="{084EC562-AFCD-410E-85F8-755019D10894}" srcOrd="0" destOrd="0" presId="urn:microsoft.com/office/officeart/2005/8/layout/hierarchy1"/>
    <dgm:cxn modelId="{C7FE9C07-1B34-40B8-B159-F7286D521B76}" type="presParOf" srcId="{084EC562-AFCD-410E-85F8-755019D10894}" destId="{80BDE5CC-4BA1-4E8E-AC13-B78AEF1EF360}" srcOrd="0" destOrd="0" presId="urn:microsoft.com/office/officeart/2005/8/layout/hierarchy1"/>
    <dgm:cxn modelId="{3AD420FF-95F2-4642-A67C-8B00AFFBEB47}" type="presParOf" srcId="{084EC562-AFCD-410E-85F8-755019D10894}" destId="{54EE5C3E-C319-479E-9529-709691FF5215}" srcOrd="1" destOrd="0" presId="urn:microsoft.com/office/officeart/2005/8/layout/hierarchy1"/>
    <dgm:cxn modelId="{7693CBF3-B99A-402D-833C-EAFA7383B184}" type="presParOf" srcId="{6C03B2E3-02DF-4156-A8BB-DEB7968C42CB}" destId="{BE4C0995-1A4D-443B-81E2-02FD7A8789E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9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544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432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2642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0561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039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2894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742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1712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24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999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59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9912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8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20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256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9BD02-6828-4AB9-9746-AAD845FE8B49}" type="datetimeFigureOut">
              <a:rPr lang="es-ES" smtClean="0"/>
              <a:pPr/>
              <a:t>28/09/2015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6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eg"/><Relationship Id="rId4" Type="http://schemas.openxmlformats.org/officeDocument/2006/relationships/hyperlink" Target="http://www.atinachile.cl/content/view/10682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stadodelmalestar.blogspot.mx/2013_09_01_archive.htm" TargetMode="External"/><Relationship Id="rId2" Type="http://schemas.openxmlformats.org/officeDocument/2006/relationships/hyperlink" Target="https://www.ifrc.org/es/introduccion/disaster-management/sobre-desastres/que-es-un-desastre/que-es-la-vulnerabilidad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8035" y="764704"/>
            <a:ext cx="7344816" cy="4968552"/>
          </a:xfrm>
        </p:spPr>
        <p:txBody>
          <a:bodyPr>
            <a:noAutofit/>
          </a:bodyPr>
          <a:lstStyle/>
          <a:p>
            <a:r>
              <a:rPr lang="es-ES" sz="2200" dirty="0" smtClean="0">
                <a:ea typeface="BatangChe" pitchFamily="49" charset="-127"/>
              </a:rPr>
              <a:t>UNIVERSIDAD AUTÓNOMA DEL ESTADO DE MÉXICO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>PLANTEL TEXCOCO DE LA ESCUELA PREPARATORIA 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>ACADEMIA DE ANTROPOLOGIA Y SOCIOLOGIA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/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>ASIGNATURA:  ANTROPOLOGIA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>
                <a:ea typeface="BatangChe" pitchFamily="49" charset="-127"/>
              </a:rPr>
              <a:t/>
            </a:r>
            <a:br>
              <a:rPr lang="es-ES" sz="2200" dirty="0">
                <a:ea typeface="BatangChe" pitchFamily="49" charset="-127"/>
              </a:rPr>
            </a:br>
            <a:r>
              <a:rPr lang="es-MX" sz="2400" dirty="0" smtClean="0"/>
              <a:t>MODULO  III</a:t>
            </a:r>
            <a:r>
              <a:rPr lang="es-MX" sz="2400" dirty="0"/>
              <a:t>: </a:t>
            </a:r>
            <a:r>
              <a:rPr lang="es-MX" sz="2400" dirty="0" smtClean="0"/>
              <a:t>PRÁCTICAS SOCIOCULTURALES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ES" sz="2200" dirty="0" smtClean="0">
                <a:ea typeface="BatangChe" pitchFamily="49" charset="-127"/>
              </a:rPr>
              <a:t>TEMA: Vulnerabilidad y exclusión</a:t>
            </a:r>
            <a:r>
              <a:rPr lang="es-ES" sz="2200" dirty="0">
                <a:ea typeface="BatangChe" pitchFamily="49" charset="-127"/>
              </a:rPr>
              <a:t>;</a:t>
            </a:r>
            <a:br>
              <a:rPr lang="es-ES" sz="2200" dirty="0">
                <a:ea typeface="BatangChe" pitchFamily="49" charset="-127"/>
              </a:rPr>
            </a:br>
            <a:r>
              <a:rPr lang="es-ES" sz="2200" dirty="0">
                <a:ea typeface="BatangChe" pitchFamily="49" charset="-127"/>
              </a:rPr>
              <a:t>Tipos </a:t>
            </a:r>
            <a:r>
              <a:rPr lang="es-ES" sz="2200" dirty="0" smtClean="0">
                <a:ea typeface="BatangChe" pitchFamily="49" charset="-127"/>
              </a:rPr>
              <a:t>de discriminación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>
                <a:ea typeface="BatangChe" pitchFamily="49" charset="-127"/>
              </a:rPr>
              <a:t>ELABORÓ: PROFESORA VIRGINIA CASTILLO JIMENEZ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/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>Septiembre 2015.</a:t>
            </a:r>
            <a:endParaRPr lang="es-ES" sz="2200" dirty="0">
              <a:ea typeface="BatangChe" pitchFamily="49" charset="-127"/>
            </a:endParaRPr>
          </a:p>
        </p:txBody>
      </p:sp>
      <p:pic>
        <p:nvPicPr>
          <p:cNvPr id="205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0351"/>
            <a:ext cx="864096" cy="72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916832"/>
            <a:ext cx="5372100" cy="43148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 rot="19866986">
            <a:off x="352740" y="158357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dirty="0" smtClean="0">
                <a:solidFill>
                  <a:srgbClr val="000000"/>
                </a:solidFill>
                <a:latin typeface="Verdana" panose="020B0604030504040204" pitchFamily="34" charset="0"/>
              </a:rPr>
              <a:t>Fragilidad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, desamparo, debilidad, asociado de manera directa a la </a:t>
            </a:r>
            <a:r>
              <a:rPr lang="es-MX" dirty="0" smtClean="0">
                <a:solidFill>
                  <a:srgbClr val="000000"/>
                </a:solidFill>
                <a:latin typeface="Verdana" panose="020B0604030504040204" pitchFamily="34" charset="0"/>
              </a:rPr>
              <a:t>pobreza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444901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268760"/>
            <a:ext cx="6934200" cy="52006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 rot="2064160">
            <a:off x="5648191" y="1033426"/>
            <a:ext cx="3276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</a:rPr>
              <a:t>Falta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de acceso a los derechos y necesidades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</a:rPr>
              <a:t>insatisfechas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8301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534106585"/>
              </p:ext>
            </p:extLst>
          </p:nvPr>
        </p:nvGraphicFramePr>
        <p:xfrm>
          <a:off x="755576" y="332656"/>
          <a:ext cx="799288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6720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32656"/>
            <a:ext cx="2592288" cy="227838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403648" y="558924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la exclusión y discriminación de los más </a:t>
            </a:r>
            <a:r>
              <a:rPr lang="es-MX" dirty="0" smtClean="0"/>
              <a:t>vulnerables, se debe  </a:t>
            </a:r>
            <a:r>
              <a:rPr lang="es-MX" dirty="0"/>
              <a:t>prestar </a:t>
            </a:r>
            <a:r>
              <a:rPr lang="es-MX" dirty="0" smtClean="0"/>
              <a:t> </a:t>
            </a:r>
            <a:r>
              <a:rPr lang="es-MX" dirty="0"/>
              <a:t>atención a la protección del derecho </a:t>
            </a:r>
            <a:r>
              <a:rPr lang="es-MX" dirty="0" smtClean="0"/>
              <a:t>de </a:t>
            </a:r>
            <a:r>
              <a:rPr lang="es-MX" dirty="0"/>
              <a:t>los grupos desfavorecidos, particularmente las mujeres y los </a:t>
            </a:r>
            <a:r>
              <a:rPr lang="es-MX" dirty="0" smtClean="0"/>
              <a:t>indígenas.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844" y="1700808"/>
            <a:ext cx="2993504" cy="374441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688" y="692696"/>
            <a:ext cx="2913112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56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88640"/>
            <a:ext cx="5414739" cy="38164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27584" y="4165499"/>
            <a:ext cx="48245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b="1" dirty="0" smtClean="0"/>
              <a:t>Algunos </a:t>
            </a:r>
            <a:r>
              <a:rPr lang="es-MX" sz="1200" b="1" dirty="0"/>
              <a:t>ejemplos de grupos potencialmente vulnerables:</a:t>
            </a:r>
          </a:p>
          <a:p>
            <a:pPr algn="just"/>
            <a:endParaRPr lang="es-MX" sz="1200" dirty="0"/>
          </a:p>
          <a:p>
            <a:pPr algn="just"/>
            <a:r>
              <a:rPr lang="es-MX" sz="1200" dirty="0" smtClean="0"/>
              <a:t>Personas </a:t>
            </a:r>
            <a:r>
              <a:rPr lang="es-MX" sz="1200" dirty="0"/>
              <a:t>desplazadas que han abandonado su hogar </a:t>
            </a:r>
            <a:r>
              <a:rPr lang="es-MX" sz="1200" dirty="0" smtClean="0"/>
              <a:t>pero </a:t>
            </a:r>
            <a:r>
              <a:rPr lang="es-MX" sz="1200" dirty="0"/>
              <a:t>permanecen en el territorio de su </a:t>
            </a:r>
            <a:r>
              <a:rPr lang="es-MX" sz="1200" dirty="0" smtClean="0"/>
              <a:t>país.</a:t>
            </a:r>
            <a:endParaRPr lang="es-MX" sz="1200" dirty="0"/>
          </a:p>
          <a:p>
            <a:pPr algn="just"/>
            <a:r>
              <a:rPr lang="es-MX" sz="1200" dirty="0" smtClean="0"/>
              <a:t>Refugiados </a:t>
            </a:r>
            <a:r>
              <a:rPr lang="es-MX" sz="1200" dirty="0"/>
              <a:t>que han huido a otro país por temor a ser perseguidos o por razones de </a:t>
            </a:r>
            <a:r>
              <a:rPr lang="es-MX" sz="1200" dirty="0" smtClean="0"/>
              <a:t>supervivencia.</a:t>
            </a:r>
            <a:endParaRPr lang="es-MX" sz="1200" dirty="0"/>
          </a:p>
          <a:p>
            <a:pPr algn="just"/>
            <a:r>
              <a:rPr lang="es-MX" sz="1200" dirty="0" smtClean="0"/>
              <a:t>Repatriados</a:t>
            </a:r>
            <a:r>
              <a:rPr lang="es-MX" sz="1200" dirty="0"/>
              <a:t>: antiguos refugiados o personas desplazadas que vuelven a su </a:t>
            </a:r>
            <a:r>
              <a:rPr lang="es-MX" sz="1200" dirty="0" smtClean="0"/>
              <a:t>hogar.</a:t>
            </a:r>
            <a:endParaRPr lang="es-MX" sz="1200" dirty="0"/>
          </a:p>
          <a:p>
            <a:pPr algn="just"/>
            <a:r>
              <a:rPr lang="es-MX" sz="1200" dirty="0" smtClean="0"/>
              <a:t>Grupos </a:t>
            </a:r>
            <a:r>
              <a:rPr lang="es-MX" sz="1200" dirty="0"/>
              <a:t>específicos en el seno de la población local, como personas marginadas, excluidas o </a:t>
            </a:r>
            <a:r>
              <a:rPr lang="es-MX" sz="1200" dirty="0" smtClean="0"/>
              <a:t>desposeídas.</a:t>
            </a:r>
            <a:endParaRPr lang="es-MX" sz="1200" dirty="0"/>
          </a:p>
          <a:p>
            <a:pPr algn="just"/>
            <a:r>
              <a:rPr lang="es-MX" sz="1200" dirty="0" smtClean="0"/>
              <a:t>Niños </a:t>
            </a:r>
            <a:r>
              <a:rPr lang="es-MX" sz="1200" dirty="0"/>
              <a:t>pequeños, mujeres embarazadas y madres lactantes, niños no acompañados, viudas, personas mayores sin apoyo familiar y personas discapacitadas.</a:t>
            </a:r>
          </a:p>
        </p:txBody>
      </p:sp>
    </p:spTree>
    <p:extLst>
      <p:ext uri="{BB962C8B-B14F-4D97-AF65-F5344CB8AC3E}">
        <p14:creationId xmlns:p14="http://schemas.microsoft.com/office/powerpoint/2010/main" val="3497270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4437112"/>
            <a:ext cx="3134122" cy="211646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6632"/>
            <a:ext cx="3168352" cy="208823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2472492"/>
            <a:ext cx="3096344" cy="180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16632"/>
            <a:ext cx="3297703" cy="22198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595" y="3976058"/>
            <a:ext cx="2769096" cy="257751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 rot="20174935">
            <a:off x="-1327" y="2972598"/>
            <a:ext cx="3439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Hacia donde caminamos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476604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20080"/>
          </a:xfrm>
          <a:prstGeom prst="rect">
            <a:avLst/>
          </a:prstGeom>
          <a:noFill/>
        </p:spPr>
      </p:pic>
      <p:sp>
        <p:nvSpPr>
          <p:cNvPr id="4" name="3 Rectángulo redondeado"/>
          <p:cNvSpPr/>
          <p:nvPr/>
        </p:nvSpPr>
        <p:spPr>
          <a:xfrm>
            <a:off x="1285852" y="571481"/>
            <a:ext cx="691276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50" dirty="0" smtClean="0"/>
          </a:p>
          <a:p>
            <a:endParaRPr lang="es-MX" sz="1600" dirty="0" smtClean="0">
              <a:solidFill>
                <a:schemeClr val="tx1"/>
              </a:solidFill>
            </a:endParaRPr>
          </a:p>
          <a:p>
            <a:endParaRPr lang="es-MX" sz="1600" dirty="0">
              <a:solidFill>
                <a:schemeClr val="tx1"/>
              </a:solidFill>
            </a:endParaRPr>
          </a:p>
          <a:p>
            <a:pPr algn="just"/>
            <a:r>
              <a:rPr lang="es-MX" sz="1600" dirty="0" smtClean="0">
                <a:solidFill>
                  <a:schemeClr val="tx1"/>
                </a:solidFill>
              </a:rPr>
              <a:t>Para </a:t>
            </a:r>
            <a:r>
              <a:rPr lang="es-MX" sz="1600" dirty="0">
                <a:solidFill>
                  <a:schemeClr val="tx1"/>
                </a:solidFill>
              </a:rPr>
              <a:t>cada cultura o </a:t>
            </a:r>
            <a:r>
              <a:rPr lang="es-MX" sz="1600" dirty="0" smtClean="0">
                <a:solidFill>
                  <a:schemeClr val="tx1"/>
                </a:solidFill>
              </a:rPr>
              <a:t>grupo social, </a:t>
            </a:r>
            <a:r>
              <a:rPr lang="es-MX" sz="1600" dirty="0">
                <a:solidFill>
                  <a:schemeClr val="tx1"/>
                </a:solidFill>
              </a:rPr>
              <a:t>los conceptos </a:t>
            </a:r>
            <a:r>
              <a:rPr lang="es-MX" sz="1600" dirty="0" smtClean="0">
                <a:solidFill>
                  <a:schemeClr val="tx1"/>
                </a:solidFill>
              </a:rPr>
              <a:t>de egoísmo y agresión presentan </a:t>
            </a:r>
            <a:r>
              <a:rPr lang="es-MX" sz="1600" dirty="0">
                <a:solidFill>
                  <a:schemeClr val="tx1"/>
                </a:solidFill>
              </a:rPr>
              <a:t>significados de pertenencia y/o </a:t>
            </a:r>
            <a:r>
              <a:rPr lang="es-MX" sz="1600" dirty="0" smtClean="0">
                <a:solidFill>
                  <a:schemeClr val="tx1"/>
                </a:solidFill>
              </a:rPr>
              <a:t>simbolismos, siempre </a:t>
            </a:r>
            <a:r>
              <a:rPr lang="es-MX" sz="1600" dirty="0">
                <a:solidFill>
                  <a:schemeClr val="tx1"/>
                </a:solidFill>
              </a:rPr>
              <a:t>están </a:t>
            </a:r>
            <a:r>
              <a:rPr lang="es-MX" sz="1600" dirty="0" smtClean="0">
                <a:solidFill>
                  <a:schemeClr val="tx1"/>
                </a:solidFill>
              </a:rPr>
              <a:t>ligados </a:t>
            </a:r>
            <a:r>
              <a:rPr lang="es-MX" sz="1600" dirty="0">
                <a:solidFill>
                  <a:schemeClr val="tx1"/>
                </a:solidFill>
              </a:rPr>
              <a:t>a ciertos patrones </a:t>
            </a:r>
            <a:r>
              <a:rPr lang="es-MX" sz="1600" dirty="0" smtClean="0">
                <a:solidFill>
                  <a:schemeClr val="tx1"/>
                </a:solidFill>
              </a:rPr>
              <a:t>y </a:t>
            </a:r>
            <a:r>
              <a:rPr lang="es-MX" sz="1600" dirty="0">
                <a:solidFill>
                  <a:schemeClr val="tx1"/>
                </a:solidFill>
              </a:rPr>
              <a:t>cuyas condiciones ambientales han influido para su desarrollo cultural. </a:t>
            </a:r>
          </a:p>
          <a:p>
            <a:endParaRPr lang="es-ES" sz="1050" dirty="0" smtClean="0"/>
          </a:p>
          <a:p>
            <a:endParaRPr lang="es-ES" sz="1050" dirty="0" smtClean="0"/>
          </a:p>
          <a:p>
            <a:pPr algn="just"/>
            <a:r>
              <a:rPr lang="es-MX" dirty="0" smtClean="0"/>
              <a:t> </a:t>
            </a:r>
            <a:endParaRPr lang="es-ES" dirty="0" smtClean="0"/>
          </a:p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20482" name="Picture 2" descr="http://www.monografias.com/trabajos72/formas-organizacion-transmision-cultural/image0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928802"/>
            <a:ext cx="700092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15716" y="230364"/>
            <a:ext cx="5112568" cy="753291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+mn-lt"/>
              </a:rPr>
              <a:t>Implicaciones </a:t>
            </a:r>
            <a:r>
              <a:rPr lang="es-ES" sz="2000" cap="none" dirty="0" smtClean="0">
                <a:latin typeface="+mn-lt"/>
              </a:rPr>
              <a:t>entre egoísmo y agresión</a:t>
            </a:r>
            <a:endParaRPr lang="es-ES" sz="2000" cap="none" dirty="0">
              <a:latin typeface="+mn-lt"/>
            </a:endParaRPr>
          </a:p>
        </p:txBody>
      </p:sp>
      <p:sp>
        <p:nvSpPr>
          <p:cNvPr id="38914" name="AutoShape 2" descr="data:image/jpeg;base64,/9j/4AAQSkZJRgABAQAAAQABAAD/2wCEAAkGBhQSEBUUExQWFRUWGR0ZGBgXGB4cHhgdHhwfHyAeIB4bICYfHh8jHxwcIC8gIycpLCwsHR4xNTAqNSYrLCkBCQoKBQUFDQUFDSkYEhgpKSkpKSkpKSkpKSkpKSkpKSkpKSkpKSkpKSkpKSkpKSkpKSkpKSkpKSkpKSkpKSkpKf/AABEIALQBGQMBIgACEQEDEQH/xAAcAAACAgMBAQAAAAAAAAAAAAAFBgQHAAIDAQj/xABGEAACAQIEBAQDBQUHAgMJAAABAhEAAwQSITEFBkFREyJhcQcygRRCkaGxFSNSwdEWU2JykuHwM/GCk6IXJDRDVZSj0uL/xAAUAQEAAAAAAAAAAAAAAAAAAAAA/8QAFBEBAAAAAAAAAAAAAAAAAAAAAP/aAAwDAQACEQMRAD8AbuPcRQX8Ni7bZgpKuBsVPf2NNVjiqtE6Tt1kVTPGr2XDPlbrG/5j3p25R4+t+xay6sgAP6TQO925p9KhFtUM9Y/EUN5h4gbaIBJNxwvsNyfyqVhcQHtSCNCPyoClcr+kHsfyqFxnmGzhbee64UbAdSewHWgH/tGsXbVzJOZR8jaE9o70Djm1+lezQ/hmPF0W3B+a0GipGJxYSB1O1BDfEBcYAfvWt/8AK3/9USD6UG4gP/erDd1uD8lP8qzFl18yGO/oKBH+JWDy2mZEJcXD5l3CkazHSuXwfu+N4guFmNqMmYkhQZ2B2rTi/MALX7YxEszZZjMApXUCB9Kh/DfA3MMXvMcqEQV2mNjrQNvHeamw2MXD/duwy+msEU3NdiySTOk1VV/hjXcdaxeeU8QKRuVE71apAYADUdaDrYuBlB7ikv4pWAtvD3pIK3chI3KuDI/FRTfgVhY7EigvPvAfteDdAfMn7xfUqJj6iRQVdw/iFt8Qit9y7pqYa2elWHxHlDD2Q1wt4duPMs+WPT/aqm4hiLamyUOUgGY6CNJ9atPGcSt3uEW8U/nKqoUE6eJITUdde9AqY3gL3CcVhA9pF+UjYxuY7GmLH4k3cALhOqqM0aa9a0u843Etk5UI0UDbUkCNo3NMNi8rLlyLlOhEaH6UHLl234lkFXmRq3rUb+xl3xheW7rOoYb/AIUY5f4SLDXPCAW2xBCa+U9Y7D0oph7xGYEfeO3agWWxb4fiMZSUuWhmboGBMfjr+VM6XgfQnvUHGYq34sOcsqIzdTM6VJw+NS6uYEGDB9CNxQBuP4HOQBK9461X3OGCBsi5qbyNrO5Hr6VZvFAfEt6mNQY9qWON8EuK/ipBDkIwOoUH71Al8K4kyrcLGTk8hU6CaOcC4EhwhuMzruZHUfWlbHcLNh7qA5xnAGXrMf1irbweGCYVVA+UBcp6k0Ff4TAZUOVGNwgmY1NP/J3BsuFCspVjqSNJnr/KpPCMIc65l8ylhPcRR/DjT2MUEezgktroPWTqfxNcOIm46lLTZGj5omPpUrHLKlSdCKh8OxKuJUzlJQx3FAsn4f27pPj3He6DJed+2mwofYN0cSSxeIyqG8NhpmEdfWnS/CuxUydNPU9aTeaeB3bLpi7ZZ3RpYE9Oojt0oInxH4ebVpQpOQn6A0hfbfWrX44U4jgmNoyVBMHcMBsR0NVFlb+E/hQPXF+BJbvOpRilwNA6A9IqTyBc8K09plysHnUbjpTJexy37S3UAkakdQaGPzPb+QL5jPTURQc+dOLNnw9tSBnJ8x+7pH8615PNxDes3XzeITlK6RAjT9fpWmHxSXmywrR807imHgvAgltepWSD3mgFYLF2sRhxaxeUsxa2HI3ZSREnZtKqnm7l58DiMuaVOqH0q3OM8JD2btv5VDZzA11109ZpI/Z1/GJ4TAi2uiu580dPWaAl8JOJF77gtM2RpO0N0/GmXH40tjQgMhBJE9T/AEqvOD224VjBmYmRrlEyp6R9KOcp4lsRiziSWYMxGXYqdlkbRFBYmNtfvMO20MR+KGpWIsZlZTsd/WomNuMTb0jzg/kaJJv6UFXYrl65hMTfdVTwHAbaSvcAUF5r4/aRbS2S8mCxY6aem1P3OGKdcRh7aD/rEgt2C6kfhSrzHy9h8TiLbOTbVmNtiuksNF32mgzkTFs9i87yULHSNZ6RVl8KYLYQnTyiZ7+tBsDwC3g7K5yvh2RI0+Zu5HU0n8b5nbiF5sNhs6KIOYGDJ01jYUDbxTnjD4a84uXVAyhgo1J1jpWcH54TEYm2ipcCsrEMRvt+A9aSOE/CNlxA+0t4iHqJ39asnhPAFsFI+6hQe2lBSPGsAVxd3DKoLJdKiY80tpJO2hFWVwLgtu1hFw1x0urmzkBhlDH+GDMD+tKvxZwK28eWUQbtpbjHpIJU/iAJpbvcJxFvBXH8NQDlY+Uh0SZzA+ugPYUFtNwXDlchVSsgxPUGRt2IqZaRQYUkt2kae/b23qmOG4TMgzA5gu4YjMT/ABDr71thOF4i9iRawpuZ3limciMu/mJ2jqaC9+FOUYhmZs50mIU9h6e9TMShhwNz+NQeF8HtKzlU8yPpLMYECBBaKKW2DP8ASgiW8IudcwzMBu2poVjOXQcUXQvbL6tlMAkdSNp9aN467bskXbjhFGhLaDXao9nj+GveW3ftFtwM4mgG8SuPaFsvLhXEsB5tdBoN96OJZVlkaiNRWXrQe3J0+9HqOldSQvmmB1FBXXN+DtYO7bP3LjqI7QwMinjEW1VfEYqqqCzFtgI1NJ3PPKeIxeJV7b2haSCMxOjbnTrsKWPiZzhfuXfs2iWkCk5drhic0/wg7CgcuJfE7DWXHho12Nzoo9xOp/CpfBfiThrzZTmtM5gBhKyf8Q71RaYs7HauqXO0yfy9Z/lQX7xvD3bysiv4eur7xWvL/B/sauPEL5jmMjYxuPek48cuDhAbVs4KmfQwfbam3gvG0uWbTZl89uQAZ1A29/SgG8x8eGDvBkAZ7qlmzT00ERUZubyltxf8xcKRA0AI1gbn2oZxDFjE8WS2WhVGV/r0FP1jgVtVgjNpEnU0EDgvC7TKL1skeIAWjQN7itfsmH/gSovGWvDDMuGmVkT6DtVVZcV/Fc/E0FhcK4j4ZMAD+Ie9A+aGVriZBDHQkfmPWir8MOHuMfmSJDH9P96F4p5XYm6W09JP9KCByNaY33IJIJjXY+1WJir96yuZGDH+Bhp+I1FCOVOBLZVmzZhmn270qczc/M9wqpKoDAA69JPcmgfcZxO2qq105Q4APoaFY+/bAPhMrACRlOo1qv7XNJjKxkfwttPt0PrRPgK5SXtktmPynsN6CFzpipvh5GiL9d/60xcg4lV/e5QbYEO40AY9x3H86WeccA9zEKqprkkgdtTJ+lFeSuVb9609vxGS0WBZIjP60FnYviNtlQqwPnWINLnMHxCa3f8ACsWnZgCplZlumX+prthuRBbuFluPAIIWeoPepeLx1qyzC3bN28gJiNNRIBY6AntQJdo8Xe9hmuZGYs5VXAAUxqGyidRoK4W+ebeKY28SqWAtwElST5lOkHtIojznicSuHS9iwuTxB+7tkqRKmBnXXXaaS+FYG7iCRhsIHWekdR1JM/jQXPw7jVjELl8Vbk7Ben+9crHL9jDvbe0oVgWzHqwbv9YP0pC5Pw64W/f8W34V1EDEAyAu52kAzWcp81PibuIZydQWEn5ddAOwAoLTxOMUrGs6EfSvbnErcqS4A1mdKRU4w12ckkLl838R7Co/F1F3EWrWbMJVWA1yknUHXqOvpQPOO4DYxdyzeeHW2Gyj7rSRqe4EaDapuL4VbcEFVmCNtCDuD3B2rsgVQFUQqiAOwA/pXQtQVzyvyjatYq+t5/LbYLbtncqwkMT6CR9Jpi4XwXCYS69y0Wz3MuaTIygnYRoJNQua+GOt1ryNpcI+kAAj+Y9zSpjDiiiXUVLqF2ACTmIGhM7CdvSKCyBxu0jOWYAEgj8I/lQm/wA2ouID2bbXS6QyqQCcp0OuncUk3uYIVS6nDKQApIzEH7waesbVN4dx7PMD5QQpRTJ6A9oNAvc4c8XeIXwqplRPKtst97qTsJ6T0qNj+V8XZsi7dt/uyAcwObL79iK145wE2cUzI6AsC8H7u0yOxJ/WnDHYc/Zblp8Wt2yQvhBU82o2zCFgNrOs+lB58PubsQ6Nh9bpQZl11IPck7UzWxi7sBsqdxMwZ6R6VWHCb9/hxzym6eJBnSdtOkb+9WnwrmRMTY+02vlHlKk5YMwZoOBDWwyufE83TQf8FL3PWEa7w8v5FFpwxBENr5QAfrMVLfGq9y7DOXk7NpvsvTStsfwjx8NdtmJuJIzbh1+U+mmn1oKpw3C3uMAsCfvMQFHuTXl7CvaZQ3USI9yCPcEEGuj8OxALJ4dzeCAp6mO3U/rVpctW7duxbV1t3LyEZi0HzbFcx6gaQDQa8PwrJhbWGdRla3LHeHYkx9CdaB8O4etm46mTEMGAIAIMEjoYpjx7A2zCsgDloPvNC+IYVbrW/BWfFGYuWOVQRrA6a60Hc4ux9tdnt5b9rzWzsLikCD7in21iRkDOQsiYmku9hV8S2YBZMoJJHnEQYn1rpxe/eGHa4g8qiDbc6iOxHTagasNzFhvE8PxEBOwJGvt0qX+xbX8I/CqLxBW6huLAuTMCdBXX7Xif75vxP9aCzP2rYuqRnG2gO5PQD1pe4xxm1auWdYZGlljcEHWe4pS5YxjLdDlWIXzaax60e+IWPttZsPIDM0yvURse3SgfcCB4FvKAzMAfTuSar27wp8NxFkW1bu52UjM2UW88kA9dNdRW3KfMr2sHcuNemGyWkMaKDJP66+lC+deacO+KtXrJF/yhbttlOU5ZymSNxJGg6UE/m6w2Ieznwq2S7Bc+dTnnYgprEx+lH+S+RWsWke95bpBldwoO31iKSuE8XuYrGWi37xLRLKMsKcgzBOmu2vYTVuYDmIXbAuFMo9GDAe/UfhQVrzjxQ4fFuM4JyhdQNJB6DXrS1Y5xvW3zJcYeWPK3Tt6d6OfE3hlt7t7EK7Z1a2rCPKQwMEHeRH517whMM+DyfYnM+VbvhCWcAHVpld5nagM4H4rMLAF221y4GEFCBnHTN1nppTHwTmuxipYobJYjS5HmIIGh69Br6VTvDDcsYjIQ46wo1uL01P3T3FPuBwX75nNlhlt5SlyAVY3FK5dTIBWSfegeubOCC/hLltQCxByT/EdBvp136VTfLLXMHiHtG5et3kuBLiWkDgr11noQI0ppx3xCtYjENae/dtIhlbliYzAQehJUa6ka+lDMRyA9y79osYu3eLdb6A5unYqfwoIPMXHhYN6GuXLt634bNcAUr1JhdDMxPpSZguIta1U7/N6gHarVTlC+jW3a1YugznQovlnsxElewAHXSlL4h8FsWcSos2yoYAlB8sn+Ht10oCnAeOWbOVrjMudgWWCSE9x9KOcJ4qbreIAupaIMlQZIJ69t6ReUcLh2vOMZBIOUK1wrB9YGg6UwcBt+Hj2CLFoAlRvmCjfvB2mgtTgnES9hGY+YHI0/xACf0owjTIpIwrGx4ykyjKt62emh1j6H8jTZaxgyq42MT9aCa9vMpHfb0PQ1V37Wa2b1pHOfVAWyrl3kjoDO9WmDVO/EXla8MddvW8otvDyWA1I8w19ZoCa4m1da094A5cuZSRlYn5jr6Ca4cKsWiWFm6qhbinMIMlpMb7RVcYpr15yLYe5A2UMYPXQVrgsLec+DbVgw+Ybe5b29fagfebsdhsRYZjdVbtv5Z+/B+URvO89DQ7hOLv8AEXW2GKpbXzMZIXTQCSdT+mtDsByC927lF1SggF1EyYk5e4B0DHfeKfeW8Mtu2UtWlRJyZjqXbvrGY9x9KBB4xwXGZAnhFktqBNsfMNYYgakx6UM4NxVrTZGLi0WBdQdyPQ9au7HL4atekK6ifNttGv8ATpNVDzupfFF4ALortG07E+m1A48v8bTEpcIULkURaGk/4p3k9Yora4siFM05iCAArbbbxBqmsJiDbuBgTp2MfmKsPg3FrXgG6wyhYzHMWKyYiCdJ9B3oD/FrkYizYJaWEtl8oA3jQySQRO0UxYnD2kt5RbAWIjpVWXuZg3E7t4Fntm42SAT5Z0IHtTNjucFv37KWXzLrn0Ig9Jn6/hQEcZbBUByAqxIzakSQJ67ATQp8Q6Ye4CVWVfKqrqOwA9utEMbxEhrihLeVvDzPrnUhDEdIgRt1qA3FrYtXbltSzKpV23Akbgnr6CgmvwwXbdm7YcMyomYMIkdY7MK5cSS8UW2/mS4PPGhgGtOXsUgw/hNbuJKC4jFpzE/wnpO8VP45gLlzDI2U57XTqQfagkW8Lg7GGPhoudl67/WaD/2tH91b/Kl7i2HuAqIYZtydNK7/ALKHagg4ay6TGmsGP0qHxDhguFwRqflijXEXe2r5PMGYH2NC3xEZTvpJ96DTlXh5tsxvIzK1t8qjqNmiesUu4XgVy4w0yWzr4jjygd5H6VZmFxfifs+RqDdB+mXSk7F8QOExF7Dtm8MM2UDqpJI+lA38thVsLbtghACNl8xI1M7yfegfBeM/ZMY9kqYJywes7GPag/LfH3RTaFtrmvlUSOu2YfLUlcWbGOHjrHiKsgnNlOYxr3G00DNj+STiLLmzm8RrksrN5CNYjsQDIotw/heJsoLTYQXlYed/GAnQDb/KBNecQtXL8m1iTh8qEmBIY9z206jvXuF4fbyIXuXr2ZZzPcaD9FIGtB7j7OEhPtdm9h8khXaSoBEEZ0LCPRoqEnFsJ4txlxKi3bi0kuIaBJI9JJ160p8f4nbs41yrXFi0cnguUOfpPcdxQ3lNMOpF/FOhHiqDbIzNvqxHbWNPWaB94lzdgLaE3PDvGCIVQSQdIzetLr8FvYS0LuGvODeuKtqyGlVDyQHLCGMCNAPepvw6t4d8TjLYRCWL5JAPkzHQdhHau2Pb/o4eQCl/QzJC2wY06bgUETFfE3HYNhaxFhAw112YehBgj1FD+MYTE8UAvWrQ8xZ8mYeRBAAnTUw0d6lc7YJbl/C2/wD5aZs31gn11/lUnlprmHTG+HBNtQ69iIaB+AoFLlbmb7LdPiW84OZSI1kx5TIJIkbbzTjhvtK4tcRik8Kx4bQR5smeDDkaqe5OgiKK8IweFulcatpPGfUtvDHrGwb13qY/FnuXzbUZkVCX9zoF7a6zNBMwI8S01kEMVBe0wMiNMyyOhUyPep3B8WDaew5KEAjzQIj/AIDPrSJwDgGOwRLYa7bZyPMjozKPQHrpoTEVF4jxTiAZmv2wSdzaVSP9B1H0oLc4FxdLq5QwOXQH+IdxRVlVxBAYdiAfyNfP+F5qe02t1EEjTIVP1kSDT5wrjAuSxJQlQ+rHYjeZ0BidSd6Bgx3E8JaxH2Yt4b6OUQC3M6/MsH3EztUTmng9vEW2VDbt+KVNy4HFu4SuxM6XFKyCJn3pVvt+0cOw+XwsR5mjMSux9TIy/hVccbvkDwmkMjGREBRpprrM0Fm8M4zbUpawiNczR+8zJlX1YyYA7RMetR7fMXgYpvtTKHmEUGVAHWBog7Dc7mlLkQRdaF82nmgGB6T1q0r3L9i/hsl22HnUN94HvmGs6RQAOdeMJfwZa1d1UBnVDOkgEH01/KlfHhrqtpOe2ssFk6OYAkiJnU0w82cu28Jw+4LSZVYqDrJJJG53+lDeAhL2ECxNxF1jLqCRGraCCNz60CFcSDB0IMH0qbbwp+ztcMhc4Rf8TQSf9Ij/AFCinOXDFt3FKqQWEmSpn6JtWcXw7WcNh7JGpz3W/wAxYAD6Kq7aa0GvK9liWuCYQGY6T1/3opy3dIxBYiSTOtc+X8apt3Ld23bdjASBDGf8SwaIYvhrYRBcYQYgA+1BNwPEGfHXmUZggDFZAkL5dz71pxrzeKiWxNzLlCEtmJ+Y/wAM96zgmNdLagFEN634gHmJLBmM5p2YL8umsaUZXiBV7qktq5yTCqsiRr21EGg5cG4E1jBuXJ1BAVoIAnQjsZ6CmVcY1u0vUCAe8d6VMJavtZe27hlBkZdt+rdetM95A1lQCJiD6UCVzTxErdzZi07en4Uvftl/4qZua+WAAhST5o7zNRf7Lv8A3TfhQCxdYga+U9K9xFoEjw9suvvXG0hFuDqT0HQVuwOQZZMb+1AZ5ftH90tyQVZ2TXoVAP5xS/zrhgMcuY5i2pEdOn86k8MwuJ+12b3hv4SsF13IbTbtMGj3EcgN2/etI7qclskEmB1OsAeo3mOlBJ5Be2VuoVG+3avOauX8EbiXr7m2EERm1uDcCN9D7UrtzFjLpAwlk2kckAosAkCTL+g310qVg+Qr+JzPiL/iOsN4SEkuJ8yhjoDG2m8UGvEObLV8KlrMsEhVH8MdT69qWsVzLiLFxltXnVJDgbgSOxH6VGx2DGHxbIpOVX0JGpU6gkd4In609NybhcXhbl1rhS/atFlAIhgJYEiJPUaUFeY7H3sZeBKhrhAWEUCY9O9DmUgkHQjQz0P9aY+R8AXxiZfugsfQAUO5huB8XdIMgude/c/jQSeTeNfZcZbuE+UNDex0P6078QwnhcTvXoBVwrITsZG/tIqsrGHzXAsgT1OwEanTsNdKfsVzAl3Au1pHIwuVBcYauj9xssNECToKCOLvisWmYbf2/rRrlbFh8VjLcDzWFGU9TlIke4NKfKGJUHU7GYO1aX+KrZ4gbwZxlK6JALDSRPTTbQjSDQWjyxgrS4ZQFABAMT1/71vwnABTdKiPFumPUKI/UGomF4naZRdz/u8jXSUHlYRu41KNMiAYzAjtUROZp4pZsBzl8I51nyhyMwWB1C767mgsbAYfw0UQAY8xrviOH27gIZQZ69fxrRPNDA6Eaf1qShoKx+I/JLXLlkWUJtGS4HQiNydhHvrNd+EjB2wlhvCN0KEVRJJB1Ak66+vWrD4hdy2bjROW2zR7KTVFcn8Jt3eLjzr4dj94WJ0bIoE6nXM+p+tBYPDOCthruJdmRLd4gpbkZg0AbbakbVTfM2GZMXdV2DNmkkdS2vX3q6bSWbrfaUVcvmPiiG0XQx22qneKLeu32xWQlbl0lWjQkkwB30GwoGP4b4VnuOAB0Ik/lVpcFxJawpuL4bndT0/Cqg4fwfH4Uh1w99DE6o0Ee9OPL/EsSxUXLbqW+UuMoP1b+VA081YLxsHeQfMVlfcaj9Iqq+E8xvgkuWXAa26ErK/NPQzrlJ3ntVrWbnmKXMytOTbQGNDvqNtRSfzTwJbuDuKVRcThiIKnKHSP8R1ka6dYoIvNWES5w/xDJZYKFrigQYIhV3kGIpWzLetIS3mtoEPUwpMH2ggddq24FwTEY0LbUhbKHzO+iJI3J6wBt/WnvD8O4JggA7ribsa73ST1hV8g/GgU+RrFsYpXaAAdJ/Wmfnbgl7E3fKUAA0zOqj8zpR3Dc/4ZVi3hLqhQSBkRBoQDpMjedu+hoRjPidiC2QLasKZE/OY9M3l/KgJ8J5FnDhX0KBWSDmhsvm+U6qSBpMGah4/hjOty24zZgCsffUHT6qJVh/hoJe54xihSbhUBp/6SqHAI7AZlIPSn/BXcPxDC57RCMzE6b27sa6eu5/iEHegQcBcNuzckNlQrKkkHKDuO4pxwDl7QYjfXaPalbmK0yWrhugJd+VomHgr5gPUEelEuE832CSouPBUAK1siD7jSgl8PxZa7esN8ynMh9Dt+BrTwsd/eL/prjjOFXrl1b1u9atZQROUsSD3nSun2DE//AFBP9C/1oEPl7ji2sYzX7JW1eMLIPl10060238baGPW2igKbRK6aZp3P02oTh+Vb5t+PeabyGbaEaCNh9aj4jiLtjMO9y14WW7lLg9WX5Y6idaAvxLFM+LW2Gy27YDOAYa7JgW/ZjuegBpXxnGFxF82b7+FatlvEgyXbMTAPQDYDWNe9HufMPcw5OJsNDjyNoDAJ0I9QdJ9TVZPh7nj5binxGaSrAgksZ2PeZ9jQWRy1cvX28MOGw1ny22IiU9hv083X1prw9+3ZxVuWALMEX1LaUmcUxj4LDv5oe7pIj5B6dI2FKvAuOF8ZZd5ZvFtZCTogDiRHqNPxoHPnzkLEYjHPdsqmRgN2jUDXpXfivJ127hrQtui30Tw7jSVVlI1Hr0o38UuP3MHbtNaJDM7A9oidZEVWvDuaMdibwS0zM7HptHUnoAN5oHTkzkpsItx7rr4jjIuQ5gq9d41np6UHt/DS/Zvm5buYe6up/eoTM66pB19jRU8H4mBretGP82v/AKajYi7xGwbWZ0JuXFtqoB69yQABFArYoYjEu2FXCWVfN5nSz4bZZ0kt8q6gzoYim/C8kXLeGayl9bOdWS8pbxEckiGEqMpiRC+mtTsOuKu3muEuttmkIQgZlXrBPy6EdCZ6UB5nxeIXGNZsYhwzA3BaNsKSCA0Ix0Y5ZIGnykb0APj/ACRb4ebXi4ovnJlLSw2UbmWaBrpqP0oTzLiMLffPh0uWj1DFWEAAKBAEbSSZkmtLeK+2s/j32F4J+6LAZWygnIx0ykjYjrvQJLYKOxcArlhTu0zqPaNfcUBbhvGjaS5bLZrdxGVlGm40IPTUCe40ohynjLFq+j3le45dcrK+UJJgkiDm32JFKRau1ttoJzT9PT+dB9WcGuTb9JI+g2/Kp4NAOU8QXs22J1NtWOp6qCTG253o+aDZlzAjuCPxEVQHDcBZt281sC7iVY5luK3h2wG0l5CgjKTOszFX/bqurnw+wodwHvDMzFgLuUGSZ6ba7UC9wjnIPbu23VLpCZ2e3KoB1UhtASxCwojU0xcTxtoHDrAIVGvlQsCIyrruonUAR+VBuauWrGCwQWzCC7dTxC7y5CyQFPbr+dJuNxF3FYi7cD+GoKLAJgKBAA7wBP1oLm4pxXPatqX38znpOuh6SCKF8a4vbcYU+KFyZ1YDUjQEaHU6RVdm3bdFz5iAMzZmaGIXcjvLATRS/wAMRLgyAL1GUdyR19F3oGDiHMpv3VFoGMo8zaAlDOg+YEr19KVec711lV2cmDlII0AIJGu53Ya99KJW8RatMpuMqkG6ACdZyDf/AFdaAcycypdtm2hzK+RgdfIwnMNd5JoBmCx1xglg+I9rPmFpTAZjpPv/AEqzeE8Bt2/EsXmsYe+qqUFsy0tJKEsJOkTHekbAYe2jMb95EdQQMh1AVAVgr6ldt4amT+12BsMwXPfzOHzxJ1VRqXgz5dqDp+xLwOZ3DsuYlV0Dg6lJMQDBEjvNTuN4PD4hka3YWyE8uWQRAIMsBpMaTJ03pf4n8RAWmwhAy5ZeJmQZgdIkRPWhFvm+6AwBIz5ZIj7s6CREEGNdfWgfsRiHu2rdu4y3LaHyEoJUQQJI10iPWBXCxZYWsS1q4UJCOyADLAmTtIYEESpBECkzhvMNxQwKNdXeNRGxBJX2Gnae9dsLxbGF28BDaF8n5U0OYifMwOmo19aCxOGcaa5hhcuBbj2g4ZhuWAMHbTOANus0K/t0Svkw10H/ACH+QrTADF4Vsi4VnysC7SsXCBGkkaROsdTUV04mxOW2FGvzMu06DfoKCDxPmm8wMWrgJ0JKkCgEYn+6f/T/ALU1YuzxVVOaMvpB/QUO/a2P/vj/AOUf/wBaCdwnmpruMdHcvZyjLoNCepjtUL4q4pAuGVLiM6lmbKwJB0gkDb60jcH4scOzmMwZYM9OxFRMLbzhi0k7CDqWJ09xvQXTy5xUYlcM7EMCyhgRsRpr6gwa78Z4bh/t1/EuZaFUk/dyLDR6nQT6RQHlrgV7B4aH8wxE5I3S4p017Eeaf8Jpd5z45A8BTJmXYHc9R/zrQRePcSbiGJKW0Y6+RUiSBHf071IxVm5hL9lhhBaUhEzXUVszAiW6hWjt6mjvw+4P4OH8Zh572x6qnQfU6/hUvnrEL9ikMCVu22AmdifyoD3xb4XcxGGt27SF3N3NAjYKZOp9arPg3K/E8NeFy3YuLB11EMOx11FWTguN/tHDWrt22qtmMAExoYBHWdNjRMLAkwf+bUC1huN8SAj9ng+viAfqa7YXjF/7RbXFYMWtHa2c2YkgQcsaBoPWKZVOk/yqPiMMGdWLHynQEjZtCIjqKCtuW8fjrF64gwpuZ3Id7ykPB01edo1I1FTecOWeIX2s37VsZrSAAK65gcx0UTBAWDp3NWEcJbCyUWdtQN/wrkl6CANv0oPnniPArtl8lxQG3jMDA6agka9qiHCH0/GrW+JvL6eGuKtAKQctwARM7Np1nQ+4qsH03NBFOHM1slj1FdGHWt0AoPob4Y3s/DrL9cgT/QSP5U2mg/KnD0s4OxbtiF8NTOnmJAYn3JJowg0oNrdBOIcPR84DsjtIDA/Ke8bH2o8tIXM3NaYU3yHRipYBZ1zdB33oKh5j4lduOUvXTd8JmVT00MEiB1ioqcauW3IRgAxnbqBpv7mouIxWZiepM/U1HZgaBgu8yHKPKriRJ8ygwQYAOsaDfeK0uc43SQQFELHWesmZ6zQWyPKR9aI8G4C9/EpYPkZurAiPWN6CFexJdiSTJ6sZ/PrXNTRbmjgSYXENaRy4XqRGxjb6UKRaDdWqZgMC95sttcxiY7fjpUNV1rcGgaOC8t2ywbEXraJO2YSdPyp2U8NsIjhrOpmYzHT26+YH6elVHbNdg1Bbdn4i4K2X8jTIAKIIcDrrHroa0t8/W8Q2SzhrjGAI0gajWdgBFVUDTTw/mtLSBLeHJ76xPqY30oLKxuNzai4E07A/qay1qAfGLTrIC9em1Idzm+/5YwaANoMys0/Uka1Fu87X0bK1iyrKdimoP1NBZWYZSDdJ/wAxAj2gCgOW3/e/+sf1pGxPOeIYzmA32UdfpUD+1WJ/vT+A/pQQOG8v3sQYt2yfXYfjRLHchY3DFWNowWAVkYGGJgDTUGatPhfL95FylEGm6dPpUvmibOAJN823TLDZMxJB0EDXU6SKCLzFjfAs4e1cchyotKwXMS0DMRsJ6zI0mlTinw0TE3kOHdLRP/WQvny9mXqQe1DuH8bxeMu5PCd/EufvcwLWwp0gA/Jl1IIM1avA+EWsOhS0iqsk6EmT3JOs6UCJb+GGIgg4/YAJCkgR0MmR9KSeb+F4vCuLOIcup8yMPleNJ11kTqDtV/soYwRJGoMaf96Bcx8u28dZazcOUg5g0SbbdCO4I0I6igpLh/NmJsKFR4QbAqI/Sp1v4hYzbxZ91Bih3G+E38HcbD3hENmH8LaaMp7Ef70La5B0nuZ79aBoPxCxikTd9QIU/wDPajeAv8XxdjPbXNbY6HyLJVp0kg7iq/OKWCPDBY/enb6bU1cC+KOIw2Ht2FS2UQ6Eg5iJJgwfXegaMR+0lEpZvBQxUgsgG+hBg9fL12HevLuH4ihHiK9tn+VftFoE9zEaj9Kh2PjVeXVrFtjqD5yAexjWD0nr2qDxD4tO1zxVw2HW7lAFwy7AdtT+VAW4lyXxXEpkdkVN/NemY2zAAj1mKrO/wxvtHhZkY5smYNCnWJzGNPU0d4lz7xC/aZXvP4ezZQFBnoSo69jQBrNxrXiC2cikAkDST1Pvt2oJHHuBrhmVRiLN4kHN4RJCehMQfp2rnwHhwv4i3azZWdlVSYiSRvPTenH4a8iLis1y+s2xBQb5oMn/AMJ2jrQ69wlBxZraqQqXT5VAOQdJI00MT0G1BfVnDW1yg3CxHdon1gQPwqXexS2xLsFHdj/z8aFs1xUXwlUnyggjQDqZ9O3WuPDL6tdu/LmVobLsdJ69daCZjOZLS4e5ctXLblF0ynOAdhMHYHUielfP+GwDY/Gm2pm5cdmzM0A7kk6dYJ+sVZPxf4l4WES1bEeMxmBGigE7dyRSd8OuDXH8S6ji0dFDugZPWZ1BJiCKAnc+FaIfPcEZNChPzzqIInKB196x/hEiqW8fMCoKwumuhkz0PpTRewWJvIpDeHctqxLH5GIICxBPlKhj+FQ+IYbEOwtp4jOmquuRVJy6jKdSCepPuKBFxHKxw9+3oxRyhVyN51jtIOn0o/zLxIW+LWLlxWUBFE6a6kA+q7jvpWYzEXWvYcPauIikL85ZSwOYEAgDNE7etFvitwkG5hr8SJKN7SCP1NANt4Ow3F8Qlx7SgsuUXUFwMYkgGRlNHv7Gg5iGwywfIFw6Eb6Fpn8NjVa8XFy5jrvhBi7MYyTJ9uu3WvcNzNirWguPAM+b096Atzna8JxZmw2gMpaVD13jUHpGx3qdyrydbxFhLj3APMwy+GsnXvuwjtsZpQ4rxV8Rea7cjOxkwIA2AAHannlvmK22DKsyi5aByWxKlgBsGGgJJ333oBvH+TLVjiNuwrMLNwKQx3EyCJPr+tM3E+QMPbGGAU/Plcn7wIJAP160r8bxN52s3LhQhWUBlJJE6wxPUR79asjil8XcEGB8yFW/A/0mgCLyRhVbJdUBJBTzHO0jVT0j27VKwnKeFzNkseGFIIcknNAPrt3qRzfgRdwyv4y2IGVmbZlPTTYzsfegeCLWSqW8ehzicrr+7IiJDDtrpptQM/C+DLZJCyysSSCC2ukb9o3qHzBybYxILC2EuMwZnEgnuIOmo9N60xF97tpWGOtWvDMGdiCI7gwRrXa1iBr4uKN6IEWg3XUQVnp3oFt/hXoWF6BOmZdBrsSKz+ymI/v7H/l/7UxcdwuW0GS7dS0ssSTJInYgxudJ9qXclr+6v/8AnJQWeRE5ZJ3gH/nWk3ieDx/2hDlLWmzSqtpb8wCszaaRrl160w8dW9auLcs2/GJXKy58uWCdQOp/2rjhsS11rhZ3DIFBVQQNV3GYaknXX0oMe/C25RyxjzAQAdjMkEj6V0fEZScqkg6mTppXmGwWdAwNyH1LNo0jbQaQYrthMOl1IcAgxKnQgjWDB6aUGuHvs+siBuAdDPU9QRtXc4fUsIHf/n1rqcGqzlAUHcKPz/WstWh39KAXxjhNrFJ4V5A6kbncHup3Bqj+aeU3wV3LcBNpifDudwOmnUdRV+O6rmB6bkjp70sfEi6jcMuGAxDpkIGimd59pH1oKOuYC4ScilxEyonTvptUUp01mmfgXMZstbCIgKuXNxZzsCPknou/Tr6Ud41yRaxKHEcPYsYzXcOxm4k6yvVh6fhNBXhEjvTpf+HzWOH28eL1rVMxR13zaBRM5m1O4AETS5cnUBcoHQAjUabbzrXLEYm5ARy0aEKWMa9QD3oGvl3lPid3B3RYVRYvhSwLJLgGQROoI+lG+PYTiNzDLghZw1i0gBZUuL54AI3M767b1XmC4xdsvNu5cUjTRoEddP5UU4Hzrew05PCaTMPaVztG5E/nQWBxzmPEcMsW0UYdkKhFVdHtwus5TBBM9OlVnwPmK9buuFaPHIFwwJYZpiTtJ7VO4vzzevvbufLdt+YuDvpGixlABkwO9BW4gbl1GyqGlZgASc25jSaD6M4fcY2rbagnLNA+TLxuXsY3Q4ho9gAP5CjXBLxbC2y3zAAn8N6Hci2CtnXLOZpyiCfMfm7t60CJ8a8UftVhJjLan6sx/oKWMJzc/h2bKZbKoY8XzEgH5pjcZvNEH02pl+NSr9tTXXwBoDsczRP61XAHUg+/SgsvlXnTE3ryWXu22LkwSjs0ZZ0CagadutSOJ88pbvNDsWbMrgB7aqoiAM0tMg+aBoTNVhh7zqQykgjYgkEfUa1vcvsxJYkk9SZ/Wgsrj3NgxFizlVVXxFIklmlZDQRoAJAgmdqL/ELiAOEtqXytnVgsTn+vSBrVRYS8Q6nYAjarL+IeGdr2DRRIugRp3y7UE9cCqYk3Be8Jns21zCMxhhIUtoGIAFQ+bODWLeCa/cuHEXLhCp8qm25k5myfN5REHrQb4mXWXEpaBOVbamJ6md/UUmh/egmYDAG9dW2GVS33nMAaTqe2ldMXw+5YdS0A/MrKwIOu4I0NcsBxG5YYtbYqxETpt9RU9eNYq6AgZrkSQMoJ1MnpMT0oOuL45i3tAXXY2nbMJAAYppIIGpB0qweCcSD4ZiflNskn1ymaVDy3xPFZRctvlBLDPlULMTA09NB2o1ypbzYS/ZYQ6q6x12Ij8aA7xG7bbh/79SbYyFoMdQJkdBNR8PZ4YHRVe0Qp1U5ngEa5ZkRMH3rfB2mxvBmS3DXCgWJjzKR16bVXlzl/FWlLm24XTzCSpk6QRodaCz8Xg8JaUP8AZWydMliW0OoYNpDaV5geMYcszCcHlILpdAUsDB0A6REVVt7jOKXyPcuTGWGZpA7anaK8u3XdUBJZm8x1JnoPyFBbN7iiXi1uyVdmEglgFQb5tf6GofhYb+PB/wD3B/pVUMhBjXTpXD9jH0/Gg+k2xAZUBdc2kf4j7eumlAuF8ce4wLWLqhmy6qB9SN4Uys9dDQfH2sRYVBZYX7I+62UMo6FGGoaBEk7xW3DuK57tvCPiCzrmdiT5oXQKWXQ6an2FA0ftS1bfKW8xnKDP4dq04hcOUeGyrrDQATr+neoYvC1clr2ZWEBDESJMjqDE/hShZ56wdy47JZupdaFVUGfOdh5Qfz7RQWBgrvk3M9S2kn3217UOw+Nu5ych8NepI3kgjTtApZ4vytxHFtac3bNkJl8qFpQndvVl2H5U1pyrbC21zsVRfOpP/V31Y76kkmN/pQbpaN6W0KEQOhMflHautrhwUDygEiNdQQOhG0+tSbqGY2HTTt/SuP2pgAGyz3UzMbwKCH+xLCsxSxZzNMnIoJJGvT3rzBct2bdwOEylQAFUZQNOka/iaJ2r4bZhrPuP+1aXLjLcCkZkIktOoPQARr70A+9wK0WZ/CTOxBzZR5iNjPcb/Slfmf4bNiWLZ0UtuSvX/Dljf1706fa3LsvhwgiHka99N9K6DzGdTQfPnGuRsTh2i5aMHZlBYfiJ/OgwwpGm35GvqDwuk6dqXeL/AA7wd45vD8Nyd7ZifcbUFP8ALHArN4/vLqLcUjLbueVbiwfve8adaKcc5Nxlpv8A4e2QQINqIEd9j07UbxvwdvK02nt3Rro5K+3ejj4jFYHAFL6JetlCoawDmttlOryNRJ+egaOBYU/ZUW5KtkAbNprEVl7iJt7WVaPvAgfXUTQTlHmizirajxCXRQCHOo6TPXpqKPYzhqXlKZiJ0kRp/vQCOJ8AwfERN6Dc6MpAZdNACNx6GaVl+CAAM4knXSEEZfWTv7U64bkzCoFi0hK7OJDGOpIME/8AIotbsgf8mgqDivwavKs2LqXf8xyEfjIOs9aG3fhLj1t5/DVh2W4pP4Crxk9tB7aViW1UADQSTv1JJP50HzoeVr63ERrbBrjZVkEazH07+1XhjODZsTgdM32dXJP/AIQo/PWitxTrKK4mQc30nX0r1MQQfkIB6yDI17fT8aCrviNytevY5XtIzC4FUtHlUk5RJ7bUMxXwsxSAsmW4R8ygkNoY0DDXbpVyX0FxcpUkSDoYggyD+IBqXaBUSxJH+KCdfWg+b+I8La1dNsyNYl1KfXXp6048p8Nt4Qh8RhnunMCl63+8RFjeEO/XarbxeFW6sXLaP2zCf1FQm4TZV862kV4yny5QRp1XTpvQLa/Eqybq2kBuA5YdFMAnoykSI7ia58j4EXDiHVlKtdYr3AJIMz30NM1q4izGGdS25RVP5qda54K3h7V1nyPbZ9yUZZP6fWgj8vcPS3aKJEFSGEbMuh09YohgUaB5vEjqT9RptNRACmKZ7doG03nzhoJb7wKneTtU0W1ciAVk/wDJoBXHeTbF0NcygXLhCk6+YsQBvsRuCO1QeYOREto97DLN1UARQNogSPWJPrR7FM32jD24ORc91j/kWFH4vP0ouBOskGNR0OlBQGL4QEcqxKEaH7wLfekjbvS39nP/AA19L3OFWX1NsOw11UEnroYrf9o2v7v/APGf6UHzjfxTnN5iATqATGmu3vUYcUuI6XAfMkZdNo9K8rKCXxfmfEYt0N+5mIGUQIgHfbvVicg8uWlu2yC05C0yJlpG4E6AafWsrKCyOFNmthjvr+RNZHmJ12r2soN8S/knrUbKCfavKygxrIB0G9dht6zvXtZQDuIYRbTeOkh2ZLbCTlIJ/h2n1rpYxpObQabVlZQS8PeLAzFdVbUD0mvKyg6k1o9yB02rKygHf2YwpOc4e1nO7BQCfwitjytYaRDgf4bjj9DWVlBPs4ZbaqiCFAgAdK3KVlZQe+CN+u1e+EK8rKDLuHGhjY1zZY/561lZQb2k8y+up/CtDhxrqddTOs1lZQdFWT9K9NgA/hWVlBz8EA6aV2FgRWVlB59hUHTStjw5dTr061lZQepw1fELSZ8MKNdACST9TA/Cu+HwSlYInprrWVlB7i7cZSNwYrv4IrKyg//Z"/>
          <p:cNvSpPr>
            <a:spLocks noChangeAspect="1" noChangeArrowheads="1"/>
          </p:cNvSpPr>
          <p:nvPr/>
        </p:nvSpPr>
        <p:spPr bwMode="auto">
          <a:xfrm>
            <a:off x="0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916" name="AutoShape 4" descr="data:image/jpeg;base64,/9j/4AAQSkZJRgABAQAAAQABAAD/2wCEAAkGBhQSEBUUExQWFRUWGR0ZGBgXGB4cHhgdHhwfHyAeIB4bICYfHh8jHxwcIC8gIycpLCwsHR4xNTAqNSYrLCkBCQoKBQUFDQUFDSkYEhgpKSkpKSkpKSkpKSkpKSkpKSkpKSkpKSkpKSkpKSkpKSkpKSkpKSkpKSkpKSkpKSkpKf/AABEIALQBGQMBIgACEQEDEQH/xAAcAAACAgMBAQAAAAAAAAAAAAAFBgQHAAIDAQj/xABGEAACAQIEBAQDBQUHAgMJAAABAhEAAwQSITEFBkFREyJhcQcygRRCkaGxFSNSwdEWU2JykuHwM/GCk6IXJDRDVZSj0uL/xAAUAQEAAAAAAAAAAAAAAAAAAAAA/8QAFBEBAAAAAAAAAAAAAAAAAAAAAP/aAAwDAQACEQMRAD8AbuPcRQX8Ni7bZgpKuBsVPf2NNVjiqtE6Tt1kVTPGr2XDPlbrG/5j3p25R4+t+xay6sgAP6TQO925p9KhFtUM9Y/EUN5h4gbaIBJNxwvsNyfyqVhcQHtSCNCPyoClcr+kHsfyqFxnmGzhbee64UbAdSewHWgH/tGsXbVzJOZR8jaE9o70Djm1+lezQ/hmPF0W3B+a0GipGJxYSB1O1BDfEBcYAfvWt/8AK3/9USD6UG4gP/erDd1uD8lP8qzFl18yGO/oKBH+JWDy2mZEJcXD5l3CkazHSuXwfu+N4guFmNqMmYkhQZ2B2rTi/MALX7YxEszZZjMApXUCB9Kh/DfA3MMXvMcqEQV2mNjrQNvHeamw2MXD/duwy+msEU3NdiySTOk1VV/hjXcdaxeeU8QKRuVE71apAYADUdaDrYuBlB7ikv4pWAtvD3pIK3chI3KuDI/FRTfgVhY7EigvPvAfteDdAfMn7xfUqJj6iRQVdw/iFt8Qit9y7pqYa2elWHxHlDD2Q1wt4duPMs+WPT/aqm4hiLamyUOUgGY6CNJ9atPGcSt3uEW8U/nKqoUE6eJITUdde9AqY3gL3CcVhA9pF+UjYxuY7GmLH4k3cALhOqqM0aa9a0u843Etk5UI0UDbUkCNo3NMNi8rLlyLlOhEaH6UHLl234lkFXmRq3rUb+xl3xheW7rOoYb/AIUY5f4SLDXPCAW2xBCa+U9Y7D0oph7xGYEfeO3agWWxb4fiMZSUuWhmboGBMfjr+VM6XgfQnvUHGYq34sOcsqIzdTM6VJw+NS6uYEGDB9CNxQBuP4HOQBK9461X3OGCBsi5qbyNrO5Hr6VZvFAfEt6mNQY9qWON8EuK/ipBDkIwOoUH71Al8K4kyrcLGTk8hU6CaOcC4EhwhuMzruZHUfWlbHcLNh7qA5xnAGXrMf1irbweGCYVVA+UBcp6k0Ff4TAZUOVGNwgmY1NP/J3BsuFCspVjqSNJnr/KpPCMIc65l8ylhPcRR/DjT2MUEezgktroPWTqfxNcOIm46lLTZGj5omPpUrHLKlSdCKh8OxKuJUzlJQx3FAsn4f27pPj3He6DJed+2mwofYN0cSSxeIyqG8NhpmEdfWnS/CuxUydNPU9aTeaeB3bLpi7ZZ3RpYE9Oojt0oInxH4ebVpQpOQn6A0hfbfWrX44U4jgmNoyVBMHcMBsR0NVFlb+E/hQPXF+BJbvOpRilwNA6A9IqTyBc8K09plysHnUbjpTJexy37S3UAkakdQaGPzPb+QL5jPTURQc+dOLNnw9tSBnJ8x+7pH8615PNxDes3XzeITlK6RAjT9fpWmHxSXmywrR807imHgvAgltepWSD3mgFYLF2sRhxaxeUsxa2HI3ZSREnZtKqnm7l58DiMuaVOqH0q3OM8JD2btv5VDZzA11109ZpI/Z1/GJ4TAi2uiu580dPWaAl8JOJF77gtM2RpO0N0/GmXH40tjQgMhBJE9T/AEqvOD224VjBmYmRrlEyp6R9KOcp4lsRiziSWYMxGXYqdlkbRFBYmNtfvMO20MR+KGpWIsZlZTsd/WomNuMTb0jzg/kaJJv6UFXYrl65hMTfdVTwHAbaSvcAUF5r4/aRbS2S8mCxY6aem1P3OGKdcRh7aD/rEgt2C6kfhSrzHy9h8TiLbOTbVmNtiuksNF32mgzkTFs9i87yULHSNZ6RVl8KYLYQnTyiZ7+tBsDwC3g7K5yvh2RI0+Zu5HU0n8b5nbiF5sNhs6KIOYGDJ01jYUDbxTnjD4a84uXVAyhgo1J1jpWcH54TEYm2ipcCsrEMRvt+A9aSOE/CNlxA+0t4iHqJ39asnhPAFsFI+6hQe2lBSPGsAVxd3DKoLJdKiY80tpJO2hFWVwLgtu1hFw1x0urmzkBhlDH+GDMD+tKvxZwK28eWUQbtpbjHpIJU/iAJpbvcJxFvBXH8NQDlY+Uh0SZzA+ugPYUFtNwXDlchVSsgxPUGRt2IqZaRQYUkt2kae/b23qmOG4TMgzA5gu4YjMT/ABDr71thOF4i9iRawpuZ3limciMu/mJ2jqaC9+FOUYhmZs50mIU9h6e9TMShhwNz+NQeF8HtKzlU8yPpLMYECBBaKKW2DP8ASgiW8IudcwzMBu2poVjOXQcUXQvbL6tlMAkdSNp9aN467bskXbjhFGhLaDXao9nj+GveW3ftFtwM4mgG8SuPaFsvLhXEsB5tdBoN96OJZVlkaiNRWXrQe3J0+9HqOldSQvmmB1FBXXN+DtYO7bP3LjqI7QwMinjEW1VfEYqqqCzFtgI1NJ3PPKeIxeJV7b2haSCMxOjbnTrsKWPiZzhfuXfs2iWkCk5drhic0/wg7CgcuJfE7DWXHho12Nzoo9xOp/CpfBfiThrzZTmtM5gBhKyf8Q71RaYs7HauqXO0yfy9Z/lQX7xvD3bysiv4eur7xWvL/B/sauPEL5jmMjYxuPek48cuDhAbVs4KmfQwfbam3gvG0uWbTZl89uQAZ1A29/SgG8x8eGDvBkAZ7qlmzT00ERUZubyltxf8xcKRA0AI1gbn2oZxDFjE8WS2WhVGV/r0FP1jgVtVgjNpEnU0EDgvC7TKL1skeIAWjQN7itfsmH/gSovGWvDDMuGmVkT6DtVVZcV/Fc/E0FhcK4j4ZMAD+Ie9A+aGVriZBDHQkfmPWir8MOHuMfmSJDH9P96F4p5XYm6W09JP9KCByNaY33IJIJjXY+1WJir96yuZGDH+Bhp+I1FCOVOBLZVmzZhmn270qczc/M9wqpKoDAA69JPcmgfcZxO2qq105Q4APoaFY+/bAPhMrACRlOo1qv7XNJjKxkfwttPt0PrRPgK5SXtktmPynsN6CFzpipvh5GiL9d/60xcg4lV/e5QbYEO40AY9x3H86WeccA9zEKqprkkgdtTJ+lFeSuVb9609vxGS0WBZIjP60FnYviNtlQqwPnWINLnMHxCa3f8ACsWnZgCplZlumX+prthuRBbuFluPAIIWeoPepeLx1qyzC3bN28gJiNNRIBY6AntQJdo8Xe9hmuZGYs5VXAAUxqGyidRoK4W+ebeKY28SqWAtwElST5lOkHtIojznicSuHS9iwuTxB+7tkqRKmBnXXXaaS+FYG7iCRhsIHWekdR1JM/jQXPw7jVjELl8Vbk7Ben+9crHL9jDvbe0oVgWzHqwbv9YP0pC5Pw64W/f8W34V1EDEAyAu52kAzWcp81PibuIZydQWEn5ddAOwAoLTxOMUrGs6EfSvbnErcqS4A1mdKRU4w12ckkLl838R7Co/F1F3EWrWbMJVWA1yknUHXqOvpQPOO4DYxdyzeeHW2Gyj7rSRqe4EaDapuL4VbcEFVmCNtCDuD3B2rsgVQFUQqiAOwA/pXQtQVzyvyjatYq+t5/LbYLbtncqwkMT6CR9Jpi4XwXCYS69y0Wz3MuaTIygnYRoJNQua+GOt1ryNpcI+kAAj+Y9zSpjDiiiXUVLqF2ACTmIGhM7CdvSKCyBxu0jOWYAEgj8I/lQm/wA2ouID2bbXS6QyqQCcp0OuncUk3uYIVS6nDKQApIzEH7waesbVN4dx7PMD5QQpRTJ6A9oNAvc4c8XeIXwqplRPKtst97qTsJ6T0qNj+V8XZsi7dt/uyAcwObL79iK145wE2cUzI6AsC8H7u0yOxJ/WnDHYc/Zblp8Wt2yQvhBU82o2zCFgNrOs+lB58PubsQ6Nh9bpQZl11IPck7UzWxi7sBsqdxMwZ6R6VWHCb9/hxzym6eJBnSdtOkb+9WnwrmRMTY+02vlHlKk5YMwZoOBDWwyufE83TQf8FL3PWEa7w8v5FFpwxBENr5QAfrMVLfGq9y7DOXk7NpvsvTStsfwjx8NdtmJuJIzbh1+U+mmn1oKpw3C3uMAsCfvMQFHuTXl7CvaZQ3USI9yCPcEEGuj8OxALJ4dzeCAp6mO3U/rVpctW7duxbV1t3LyEZi0HzbFcx6gaQDQa8PwrJhbWGdRla3LHeHYkx9CdaB8O4etm46mTEMGAIAIMEjoYpjx7A2zCsgDloPvNC+IYVbrW/BWfFGYuWOVQRrA6a60Hc4ux9tdnt5b9rzWzsLikCD7in21iRkDOQsiYmku9hV8S2YBZMoJJHnEQYn1rpxe/eGHa4g8qiDbc6iOxHTagasNzFhvE8PxEBOwJGvt0qX+xbX8I/CqLxBW6huLAuTMCdBXX7Xif75vxP9aCzP2rYuqRnG2gO5PQD1pe4xxm1auWdYZGlljcEHWe4pS5YxjLdDlWIXzaax60e+IWPttZsPIDM0yvURse3SgfcCB4FvKAzMAfTuSar27wp8NxFkW1bu52UjM2UW88kA9dNdRW3KfMr2sHcuNemGyWkMaKDJP66+lC+deacO+KtXrJF/yhbttlOU5ZymSNxJGg6UE/m6w2Ieznwq2S7Bc+dTnnYgprEx+lH+S+RWsWke95bpBldwoO31iKSuE8XuYrGWi37xLRLKMsKcgzBOmu2vYTVuYDmIXbAuFMo9GDAe/UfhQVrzjxQ4fFuM4JyhdQNJB6DXrS1Y5xvW3zJcYeWPK3Tt6d6OfE3hlt7t7EK7Z1a2rCPKQwMEHeRH517whMM+DyfYnM+VbvhCWcAHVpld5nagM4H4rMLAF221y4GEFCBnHTN1nppTHwTmuxipYobJYjS5HmIIGh69Br6VTvDDcsYjIQ46wo1uL01P3T3FPuBwX75nNlhlt5SlyAVY3FK5dTIBWSfegeubOCC/hLltQCxByT/EdBvp136VTfLLXMHiHtG5et3kuBLiWkDgr11noQI0ppx3xCtYjENae/dtIhlbliYzAQehJUa6ka+lDMRyA9y79osYu3eLdb6A5unYqfwoIPMXHhYN6GuXLt634bNcAUr1JhdDMxPpSZguIta1U7/N6gHarVTlC+jW3a1YugznQovlnsxElewAHXSlL4h8FsWcSos2yoYAlB8sn+Ht10oCnAeOWbOVrjMudgWWCSE9x9KOcJ4qbreIAupaIMlQZIJ69t6ReUcLh2vOMZBIOUK1wrB9YGg6UwcBt+Hj2CLFoAlRvmCjfvB2mgtTgnES9hGY+YHI0/xACf0owjTIpIwrGx4ykyjKt62emh1j6H8jTZaxgyq42MT9aCa9vMpHfb0PQ1V37Wa2b1pHOfVAWyrl3kjoDO9WmDVO/EXla8MddvW8otvDyWA1I8w19ZoCa4m1da094A5cuZSRlYn5jr6Ca4cKsWiWFm6qhbinMIMlpMb7RVcYpr15yLYe5A2UMYPXQVrgsLec+DbVgw+Ybe5b29fagfebsdhsRYZjdVbtv5Z+/B+URvO89DQ7hOLv8AEXW2GKpbXzMZIXTQCSdT+mtDsByC927lF1SggF1EyYk5e4B0DHfeKfeW8Mtu2UtWlRJyZjqXbvrGY9x9KBB4xwXGZAnhFktqBNsfMNYYgakx6UM4NxVrTZGLi0WBdQdyPQ9au7HL4atekK6ifNttGv8ATpNVDzupfFF4ALortG07E+m1A48v8bTEpcIULkURaGk/4p3k9Yora4siFM05iCAArbbbxBqmsJiDbuBgTp2MfmKsPg3FrXgG6wyhYzHMWKyYiCdJ9B3oD/FrkYizYJaWEtl8oA3jQySQRO0UxYnD2kt5RbAWIjpVWXuZg3E7t4Fntm42SAT5Z0IHtTNjucFv37KWXzLrn0Ig9Jn6/hQEcZbBUByAqxIzakSQJ67ATQp8Q6Ye4CVWVfKqrqOwA9utEMbxEhrihLeVvDzPrnUhDEdIgRt1qA3FrYtXbltSzKpV23Akbgnr6CgmvwwXbdm7YcMyomYMIkdY7MK5cSS8UW2/mS4PPGhgGtOXsUgw/hNbuJKC4jFpzE/wnpO8VP45gLlzDI2U57XTqQfagkW8Lg7GGPhoudl67/WaD/2tH91b/Kl7i2HuAqIYZtydNK7/ALKHagg4ay6TGmsGP0qHxDhguFwRqflijXEXe2r5PMGYH2NC3xEZTvpJ96DTlXh5tsxvIzK1t8qjqNmiesUu4XgVy4w0yWzr4jjygd5H6VZmFxfifs+RqDdB+mXSk7F8QOExF7Dtm8MM2UDqpJI+lA38thVsLbtghACNl8xI1M7yfegfBeM/ZMY9kqYJywes7GPag/LfH3RTaFtrmvlUSOu2YfLUlcWbGOHjrHiKsgnNlOYxr3G00DNj+STiLLmzm8RrksrN5CNYjsQDIotw/heJsoLTYQXlYed/GAnQDb/KBNecQtXL8m1iTh8qEmBIY9z206jvXuF4fbyIXuXr2ZZzPcaD9FIGtB7j7OEhPtdm9h8khXaSoBEEZ0LCPRoqEnFsJ4txlxKi3bi0kuIaBJI9JJ160p8f4nbs41yrXFi0cnguUOfpPcdxQ3lNMOpF/FOhHiqDbIzNvqxHbWNPWaB94lzdgLaE3PDvGCIVQSQdIzetLr8FvYS0LuGvODeuKtqyGlVDyQHLCGMCNAPepvw6t4d8TjLYRCWL5JAPkzHQdhHau2Pb/o4eQCl/QzJC2wY06bgUETFfE3HYNhaxFhAw112YehBgj1FD+MYTE8UAvWrQ8xZ8mYeRBAAnTUw0d6lc7YJbl/C2/wD5aZs31gn11/lUnlprmHTG+HBNtQ69iIaB+AoFLlbmb7LdPiW84OZSI1kx5TIJIkbbzTjhvtK4tcRik8Kx4bQR5smeDDkaqe5OgiKK8IweFulcatpPGfUtvDHrGwb13qY/FnuXzbUZkVCX9zoF7a6zNBMwI8S01kEMVBe0wMiNMyyOhUyPep3B8WDaew5KEAjzQIj/AIDPrSJwDgGOwRLYa7bZyPMjozKPQHrpoTEVF4jxTiAZmv2wSdzaVSP9B1H0oLc4FxdLq5QwOXQH+IdxRVlVxBAYdiAfyNfP+F5qe02t1EEjTIVP1kSDT5wrjAuSxJQlQ+rHYjeZ0BidSd6Bgx3E8JaxH2Yt4b6OUQC3M6/MsH3EztUTmng9vEW2VDbt+KVNy4HFu4SuxM6XFKyCJn3pVvt+0cOw+XwsR5mjMSux9TIy/hVccbvkDwmkMjGREBRpprrM0Fm8M4zbUpawiNczR+8zJlX1YyYA7RMetR7fMXgYpvtTKHmEUGVAHWBog7Dc7mlLkQRdaF82nmgGB6T1q0r3L9i/hsl22HnUN94HvmGs6RQAOdeMJfwZa1d1UBnVDOkgEH01/KlfHhrqtpOe2ssFk6OYAkiJnU0w82cu28Jw+4LSZVYqDrJJJG53+lDeAhL2ECxNxF1jLqCRGraCCNz60CFcSDB0IMH0qbbwp+ztcMhc4Rf8TQSf9Ij/AFCinOXDFt3FKqQWEmSpn6JtWcXw7WcNh7JGpz3W/wAxYAD6Kq7aa0GvK9liWuCYQGY6T1/3opy3dIxBYiSTOtc+X8apt3Ld23bdjASBDGf8SwaIYvhrYRBcYQYgA+1BNwPEGfHXmUZggDFZAkL5dz71pxrzeKiWxNzLlCEtmJ+Y/wAM96zgmNdLagFEN634gHmJLBmM5p2YL8umsaUZXiBV7qktq5yTCqsiRr21EGg5cG4E1jBuXJ1BAVoIAnQjsZ6CmVcY1u0vUCAe8d6VMJavtZe27hlBkZdt+rdetM95A1lQCJiD6UCVzTxErdzZi07en4Uvftl/4qZua+WAAhST5o7zNRf7Lv8A3TfhQCxdYga+U9K9xFoEjw9suvvXG0hFuDqT0HQVuwOQZZMb+1AZ5ftH90tyQVZ2TXoVAP5xS/zrhgMcuY5i2pEdOn86k8MwuJ+12b3hv4SsF13IbTbtMGj3EcgN2/etI7qclskEmB1OsAeo3mOlBJ5Be2VuoVG+3avOauX8EbiXr7m2EERm1uDcCN9D7UrtzFjLpAwlk2kckAosAkCTL+g310qVg+Qr+JzPiL/iOsN4SEkuJ8yhjoDG2m8UGvEObLV8KlrMsEhVH8MdT69qWsVzLiLFxltXnVJDgbgSOxH6VGx2DGHxbIpOVX0JGpU6gkd4In609NybhcXhbl1rhS/atFlAIhgJYEiJPUaUFeY7H3sZeBKhrhAWEUCY9O9DmUgkHQjQz0P9aY+R8AXxiZfugsfQAUO5huB8XdIMgude/c/jQSeTeNfZcZbuE+UNDex0P6078QwnhcTvXoBVwrITsZG/tIqsrGHzXAsgT1OwEanTsNdKfsVzAl3Au1pHIwuVBcYauj9xssNECToKCOLvisWmYbf2/rRrlbFh8VjLcDzWFGU9TlIke4NKfKGJUHU7GYO1aX+KrZ4gbwZxlK6JALDSRPTTbQjSDQWjyxgrS4ZQFABAMT1/71vwnABTdKiPFumPUKI/UGomF4naZRdz/u8jXSUHlYRu41KNMiAYzAjtUROZp4pZsBzl8I51nyhyMwWB1C767mgsbAYfw0UQAY8xrviOH27gIZQZ69fxrRPNDA6Eaf1qShoKx+I/JLXLlkWUJtGS4HQiNydhHvrNd+EjB2wlhvCN0KEVRJJB1Ak66+vWrD4hdy2bjROW2zR7KTVFcn8Jt3eLjzr4dj94WJ0bIoE6nXM+p+tBYPDOCthruJdmRLd4gpbkZg0AbbakbVTfM2GZMXdV2DNmkkdS2vX3q6bSWbrfaUVcvmPiiG0XQx22qneKLeu32xWQlbl0lWjQkkwB30GwoGP4b4VnuOAB0Ik/lVpcFxJawpuL4bndT0/Cqg4fwfH4Uh1w99DE6o0Ee9OPL/EsSxUXLbqW+UuMoP1b+VA081YLxsHeQfMVlfcaj9Iqq+E8xvgkuWXAa26ErK/NPQzrlJ3ntVrWbnmKXMytOTbQGNDvqNtRSfzTwJbuDuKVRcThiIKnKHSP8R1ka6dYoIvNWES5w/xDJZYKFrigQYIhV3kGIpWzLetIS3mtoEPUwpMH2ggddq24FwTEY0LbUhbKHzO+iJI3J6wBt/WnvD8O4JggA7ribsa73ST1hV8g/GgU+RrFsYpXaAAdJ/Wmfnbgl7E3fKUAA0zOqj8zpR3Dc/4ZVi3hLqhQSBkRBoQDpMjedu+hoRjPidiC2QLasKZE/OY9M3l/KgJ8J5FnDhX0KBWSDmhsvm+U6qSBpMGah4/hjOty24zZgCsffUHT6qJVh/hoJe54xihSbhUBp/6SqHAI7AZlIPSn/BXcPxDC57RCMzE6b27sa6eu5/iEHegQcBcNuzckNlQrKkkHKDuO4pxwDl7QYjfXaPalbmK0yWrhugJd+VomHgr5gPUEelEuE832CSouPBUAK1siD7jSgl8PxZa7esN8ynMh9Dt+BrTwsd/eL/prjjOFXrl1b1u9atZQROUsSD3nSun2DE//AFBP9C/1oEPl7ji2sYzX7JW1eMLIPl10060238baGPW2igKbRK6aZp3P02oTh+Vb5t+PeabyGbaEaCNh9aj4jiLtjMO9y14WW7lLg9WX5Y6idaAvxLFM+LW2Gy27YDOAYa7JgW/ZjuegBpXxnGFxF82b7+FatlvEgyXbMTAPQDYDWNe9HufMPcw5OJsNDjyNoDAJ0I9QdJ9TVZPh7nj5binxGaSrAgksZ2PeZ9jQWRy1cvX28MOGw1ny22IiU9hv083X1prw9+3ZxVuWALMEX1LaUmcUxj4LDv5oe7pIj5B6dI2FKvAuOF8ZZd5ZvFtZCTogDiRHqNPxoHPnzkLEYjHPdsqmRgN2jUDXpXfivJ127hrQtui30Tw7jSVVlI1Hr0o38UuP3MHbtNaJDM7A9oidZEVWvDuaMdibwS0zM7HptHUnoAN5oHTkzkpsItx7rr4jjIuQ5gq9d41np6UHt/DS/Zvm5buYe6up/eoTM66pB19jRU8H4mBretGP82v/AKajYi7xGwbWZ0JuXFtqoB69yQABFArYoYjEu2FXCWVfN5nSz4bZZ0kt8q6gzoYim/C8kXLeGayl9bOdWS8pbxEckiGEqMpiRC+mtTsOuKu3muEuttmkIQgZlXrBPy6EdCZ6UB5nxeIXGNZsYhwzA3BaNsKSCA0Ix0Y5ZIGnykb0APj/ACRb4ebXi4ovnJlLSw2UbmWaBrpqP0oTzLiMLffPh0uWj1DFWEAAKBAEbSSZkmtLeK+2s/j32F4J+6LAZWygnIx0ykjYjrvQJLYKOxcArlhTu0zqPaNfcUBbhvGjaS5bLZrdxGVlGm40IPTUCe40ohynjLFq+j3le45dcrK+UJJgkiDm32JFKRau1ttoJzT9PT+dB9WcGuTb9JI+g2/Kp4NAOU8QXs22J1NtWOp6qCTG253o+aDZlzAjuCPxEVQHDcBZt281sC7iVY5luK3h2wG0l5CgjKTOszFX/bqurnw+wodwHvDMzFgLuUGSZ6ba7UC9wjnIPbu23VLpCZ2e3KoB1UhtASxCwojU0xcTxtoHDrAIVGvlQsCIyrruonUAR+VBuauWrGCwQWzCC7dTxC7y5CyQFPbr+dJuNxF3FYi7cD+GoKLAJgKBAA7wBP1oLm4pxXPatqX38znpOuh6SCKF8a4vbcYU+KFyZ1YDUjQEaHU6RVdm3bdFz5iAMzZmaGIXcjvLATRS/wAMRLgyAL1GUdyR19F3oGDiHMpv3VFoGMo8zaAlDOg+YEr19KVec711lV2cmDlII0AIJGu53Ya99KJW8RatMpuMqkG6ACdZyDf/AFdaAcycypdtm2hzK+RgdfIwnMNd5JoBmCx1xglg+I9rPmFpTAZjpPv/AEqzeE8Bt2/EsXmsYe+qqUFsy0tJKEsJOkTHekbAYe2jMb95EdQQMh1AVAVgr6ldt4amT+12BsMwXPfzOHzxJ1VRqXgz5dqDp+xLwOZ3DsuYlV0Dg6lJMQDBEjvNTuN4PD4hka3YWyE8uWQRAIMsBpMaTJ03pf4n8RAWmwhAy5ZeJmQZgdIkRPWhFvm+6AwBIz5ZIj7s6CREEGNdfWgfsRiHu2rdu4y3LaHyEoJUQQJI10iPWBXCxZYWsS1q4UJCOyADLAmTtIYEESpBECkzhvMNxQwKNdXeNRGxBJX2Gnae9dsLxbGF28BDaF8n5U0OYifMwOmo19aCxOGcaa5hhcuBbj2g4ZhuWAMHbTOANus0K/t0Svkw10H/ACH+QrTADF4Vsi4VnysC7SsXCBGkkaROsdTUV04mxOW2FGvzMu06DfoKCDxPmm8wMWrgJ0JKkCgEYn+6f/T/ALU1YuzxVVOaMvpB/QUO/a2P/vj/AOUf/wBaCdwnmpruMdHcvZyjLoNCepjtUL4q4pAuGVLiM6lmbKwJB0gkDb60jcH4scOzmMwZYM9OxFRMLbzhi0k7CDqWJ09xvQXTy5xUYlcM7EMCyhgRsRpr6gwa78Z4bh/t1/EuZaFUk/dyLDR6nQT6RQHlrgV7B4aH8wxE5I3S4p017Eeaf8Jpd5z45A8BTJmXYHc9R/zrQRePcSbiGJKW0Y6+RUiSBHf071IxVm5hL9lhhBaUhEzXUVszAiW6hWjt6mjvw+4P4OH8Zh572x6qnQfU6/hUvnrEL9ikMCVu22AmdifyoD3xb4XcxGGt27SF3N3NAjYKZOp9arPg3K/E8NeFy3YuLB11EMOx11FWTguN/tHDWrt22qtmMAExoYBHWdNjRMLAkwf+bUC1huN8SAj9ng+viAfqa7YXjF/7RbXFYMWtHa2c2YkgQcsaBoPWKZVOk/yqPiMMGdWLHynQEjZtCIjqKCtuW8fjrF64gwpuZ3Id7ykPB01edo1I1FTecOWeIX2s37VsZrSAAK65gcx0UTBAWDp3NWEcJbCyUWdtQN/wrkl6CANv0oPnniPArtl8lxQG3jMDA6agka9qiHCH0/GrW+JvL6eGuKtAKQctwARM7Np1nQ+4qsH03NBFOHM1slj1FdGHWt0AoPob4Y3s/DrL9cgT/QSP5U2mg/KnD0s4OxbtiF8NTOnmJAYn3JJowg0oNrdBOIcPR84DsjtIDA/Ke8bH2o8tIXM3NaYU3yHRipYBZ1zdB33oKh5j4lduOUvXTd8JmVT00MEiB1ioqcauW3IRgAxnbqBpv7mouIxWZiepM/U1HZgaBgu8yHKPKriRJ8ygwQYAOsaDfeK0uc43SQQFELHWesmZ6zQWyPKR9aI8G4C9/EpYPkZurAiPWN6CFexJdiSTJ6sZ/PrXNTRbmjgSYXENaRy4XqRGxjb6UKRaDdWqZgMC95sttcxiY7fjpUNV1rcGgaOC8t2ywbEXraJO2YSdPyp2U8NsIjhrOpmYzHT26+YH6elVHbNdg1Bbdn4i4K2X8jTIAKIIcDrrHroa0t8/W8Q2SzhrjGAI0gajWdgBFVUDTTw/mtLSBLeHJ76xPqY30oLKxuNzai4E07A/qay1qAfGLTrIC9em1Idzm+/5YwaANoMys0/Uka1Fu87X0bK1iyrKdimoP1NBZWYZSDdJ/wAxAj2gCgOW3/e/+sf1pGxPOeIYzmA32UdfpUD+1WJ/vT+A/pQQOG8v3sQYt2yfXYfjRLHchY3DFWNowWAVkYGGJgDTUGatPhfL95FylEGm6dPpUvmibOAJN823TLDZMxJB0EDXU6SKCLzFjfAs4e1cchyotKwXMS0DMRsJ6zI0mlTinw0TE3kOHdLRP/WQvny9mXqQe1DuH8bxeMu5PCd/EufvcwLWwp0gA/Jl1IIM1avA+EWsOhS0iqsk6EmT3JOs6UCJb+GGIgg4/YAJCkgR0MmR9KSeb+F4vCuLOIcup8yMPleNJ11kTqDtV/soYwRJGoMaf96Bcx8u28dZazcOUg5g0SbbdCO4I0I6igpLh/NmJsKFR4QbAqI/Sp1v4hYzbxZ91Bih3G+E38HcbD3hENmH8LaaMp7Ef70La5B0nuZ79aBoPxCxikTd9QIU/wDPajeAv8XxdjPbXNbY6HyLJVp0kg7iq/OKWCPDBY/enb6bU1cC+KOIw2Ht2FS2UQ6Eg5iJJgwfXegaMR+0lEpZvBQxUgsgG+hBg9fL12HevLuH4ihHiK9tn+VftFoE9zEaj9Kh2PjVeXVrFtjqD5yAexjWD0nr2qDxD4tO1zxVw2HW7lAFwy7AdtT+VAW4lyXxXEpkdkVN/NemY2zAAj1mKrO/wxvtHhZkY5smYNCnWJzGNPU0d4lz7xC/aZXvP4ezZQFBnoSo69jQBrNxrXiC2cikAkDST1Pvt2oJHHuBrhmVRiLN4kHN4RJCehMQfp2rnwHhwv4i3azZWdlVSYiSRvPTenH4a8iLis1y+s2xBQb5oMn/AMJ2jrQ69wlBxZraqQqXT5VAOQdJI00MT0G1BfVnDW1yg3CxHdon1gQPwqXexS2xLsFHdj/z8aFs1xUXwlUnyggjQDqZ9O3WuPDL6tdu/LmVobLsdJ69daCZjOZLS4e5ctXLblF0ynOAdhMHYHUielfP+GwDY/Gm2pm5cdmzM0A7kk6dYJ+sVZPxf4l4WES1bEeMxmBGigE7dyRSd8OuDXH8S6ji0dFDugZPWZ1BJiCKAnc+FaIfPcEZNChPzzqIInKB196x/hEiqW8fMCoKwumuhkz0PpTRewWJvIpDeHctqxLH5GIICxBPlKhj+FQ+IYbEOwtp4jOmquuRVJy6jKdSCepPuKBFxHKxw9+3oxRyhVyN51jtIOn0o/zLxIW+LWLlxWUBFE6a6kA+q7jvpWYzEXWvYcPauIikL85ZSwOYEAgDNE7etFvitwkG5hr8SJKN7SCP1NANt4Ow3F8Qlx7SgsuUXUFwMYkgGRlNHv7Gg5iGwywfIFw6Eb6Fpn8NjVa8XFy5jrvhBi7MYyTJ9uu3WvcNzNirWguPAM+b096Atzna8JxZmw2gMpaVD13jUHpGx3qdyrydbxFhLj3APMwy+GsnXvuwjtsZpQ4rxV8Rea7cjOxkwIA2AAHannlvmK22DKsyi5aByWxKlgBsGGgJJ333oBvH+TLVjiNuwrMLNwKQx3EyCJPr+tM3E+QMPbGGAU/Plcn7wIJAP160r8bxN52s3LhQhWUBlJJE6wxPUR79asjil8XcEGB8yFW/A/0mgCLyRhVbJdUBJBTzHO0jVT0j27VKwnKeFzNkseGFIIcknNAPrt3qRzfgRdwyv4y2IGVmbZlPTTYzsfegeCLWSqW8ehzicrr+7IiJDDtrpptQM/C+DLZJCyysSSCC2ukb9o3qHzBybYxILC2EuMwZnEgnuIOmo9N60xF97tpWGOtWvDMGdiCI7gwRrXa1iBr4uKN6IEWg3XUQVnp3oFt/hXoWF6BOmZdBrsSKz+ymI/v7H/l/7UxcdwuW0GS7dS0ssSTJInYgxudJ9qXclr+6v/8AnJQWeRE5ZJ3gH/nWk3ieDx/2hDlLWmzSqtpb8wCszaaRrl160w8dW9auLcs2/GJXKy58uWCdQOp/2rjhsS11rhZ3DIFBVQQNV3GYaknXX0oMe/C25RyxjzAQAdjMkEj6V0fEZScqkg6mTppXmGwWdAwNyH1LNo0jbQaQYrthMOl1IcAgxKnQgjWDB6aUGuHvs+siBuAdDPU9QRtXc4fUsIHf/n1rqcGqzlAUHcKPz/WstWh39KAXxjhNrFJ4V5A6kbncHup3Bqj+aeU3wV3LcBNpifDudwOmnUdRV+O6rmB6bkjp70sfEi6jcMuGAxDpkIGimd59pH1oKOuYC4ScilxEyonTvptUUp01mmfgXMZstbCIgKuXNxZzsCPknou/Tr6Ud41yRaxKHEcPYsYzXcOxm4k6yvVh6fhNBXhEjvTpf+HzWOH28eL1rVMxR13zaBRM5m1O4AETS5cnUBcoHQAjUabbzrXLEYm5ARy0aEKWMa9QD3oGvl3lPid3B3RYVRYvhSwLJLgGQROoI+lG+PYTiNzDLghZw1i0gBZUuL54AI3M767b1XmC4xdsvNu5cUjTRoEddP5UU4Hzrew05PCaTMPaVztG5E/nQWBxzmPEcMsW0UYdkKhFVdHtwus5TBBM9OlVnwPmK9buuFaPHIFwwJYZpiTtJ7VO4vzzevvbufLdt+YuDvpGixlABkwO9BW4gbl1GyqGlZgASc25jSaD6M4fcY2rbagnLNA+TLxuXsY3Q4ho9gAP5CjXBLxbC2y3zAAn8N6Hci2CtnXLOZpyiCfMfm7t60CJ8a8UftVhJjLan6sx/oKWMJzc/h2bKZbKoY8XzEgH5pjcZvNEH02pl+NSr9tTXXwBoDsczRP61XAHUg+/SgsvlXnTE3ryWXu22LkwSjs0ZZ0CagadutSOJ88pbvNDsWbMrgB7aqoiAM0tMg+aBoTNVhh7zqQykgjYgkEfUa1vcvsxJYkk9SZ/Wgsrj3NgxFizlVVXxFIklmlZDQRoAJAgmdqL/ELiAOEtqXytnVgsTn+vSBrVRYS8Q6nYAjarL+IeGdr2DRRIugRp3y7UE9cCqYk3Be8Jns21zCMxhhIUtoGIAFQ+bODWLeCa/cuHEXLhCp8qm25k5myfN5REHrQb4mXWXEpaBOVbamJ6md/UUmh/egmYDAG9dW2GVS33nMAaTqe2ldMXw+5YdS0A/MrKwIOu4I0NcsBxG5YYtbYqxETpt9RU9eNYq6AgZrkSQMoJ1MnpMT0oOuL45i3tAXXY2nbMJAAYppIIGpB0qweCcSD4ZiflNskn1ymaVDy3xPFZRctvlBLDPlULMTA09NB2o1ypbzYS/ZYQ6q6x12Ij8aA7xG7bbh/79SbYyFoMdQJkdBNR8PZ4YHRVe0Qp1U5ngEa5ZkRMH3rfB2mxvBmS3DXCgWJjzKR16bVXlzl/FWlLm24XTzCSpk6QRodaCz8Xg8JaUP8AZWydMliW0OoYNpDaV5geMYcszCcHlILpdAUsDB0A6REVVt7jOKXyPcuTGWGZpA7anaK8u3XdUBJZm8x1JnoPyFBbN7iiXi1uyVdmEglgFQb5tf6GofhYb+PB/wD3B/pVUMhBjXTpXD9jH0/Gg+k2xAZUBdc2kf4j7eumlAuF8ce4wLWLqhmy6qB9SN4Uys9dDQfH2sRYVBZYX7I+62UMo6FGGoaBEk7xW3DuK57tvCPiCzrmdiT5oXQKWXQ6an2FA0ftS1bfKW8xnKDP4dq04hcOUeGyrrDQATr+neoYvC1clr2ZWEBDESJMjqDE/hShZ56wdy47JZupdaFVUGfOdh5Qfz7RQWBgrvk3M9S2kn3217UOw+Nu5ych8NepI3kgjTtApZ4vytxHFtac3bNkJl8qFpQndvVl2H5U1pyrbC21zsVRfOpP/V31Y76kkmN/pQbpaN6W0KEQOhMflHautrhwUDygEiNdQQOhG0+tSbqGY2HTTt/SuP2pgAGyz3UzMbwKCH+xLCsxSxZzNMnIoJJGvT3rzBct2bdwOEylQAFUZQNOka/iaJ2r4bZhrPuP+1aXLjLcCkZkIktOoPQARr70A+9wK0WZ/CTOxBzZR5iNjPcb/Slfmf4bNiWLZ0UtuSvX/Dljf1706fa3LsvhwgiHka99N9K6DzGdTQfPnGuRsTh2i5aMHZlBYfiJ/OgwwpGm35GvqDwuk6dqXeL/AA7wd45vD8Nyd7ZifcbUFP8ALHArN4/vLqLcUjLbueVbiwfve8adaKcc5Nxlpv8A4e2QQINqIEd9j07UbxvwdvK02nt3Rro5K+3ejj4jFYHAFL6JetlCoawDmttlOryNRJ+egaOBYU/ZUW5KtkAbNprEVl7iJt7WVaPvAgfXUTQTlHmizirajxCXRQCHOo6TPXpqKPYzhqXlKZiJ0kRp/vQCOJ8AwfERN6Dc6MpAZdNACNx6GaVl+CAAM4knXSEEZfWTv7U64bkzCoFi0hK7OJDGOpIME/8AIotbsgf8mgqDivwavKs2LqXf8xyEfjIOs9aG3fhLj1t5/DVh2W4pP4Crxk9tB7aViW1UADQSTv1JJP50HzoeVr63ERrbBrjZVkEazH07+1XhjODZsTgdM32dXJP/AIQo/PWitxTrKK4mQc30nX0r1MQQfkIB6yDI17fT8aCrviNytevY5XtIzC4FUtHlUk5RJ7bUMxXwsxSAsmW4R8ygkNoY0DDXbpVyX0FxcpUkSDoYggyD+IBqXaBUSxJH+KCdfWg+b+I8La1dNsyNYl1KfXXp6048p8Nt4Qh8RhnunMCl63+8RFjeEO/XarbxeFW6sXLaP2zCf1FQm4TZV862kV4yny5QRp1XTpvQLa/Eqybq2kBuA5YdFMAnoykSI7ia58j4EXDiHVlKtdYr3AJIMz30NM1q4izGGdS25RVP5qda54K3h7V1nyPbZ9yUZZP6fWgj8vcPS3aKJEFSGEbMuh09YohgUaB5vEjqT9RptNRACmKZ7doG03nzhoJb7wKneTtU0W1ciAVk/wDJoBXHeTbF0NcygXLhCk6+YsQBvsRuCO1QeYOREto97DLN1UARQNogSPWJPrR7FM32jD24ORc91j/kWFH4vP0ouBOskGNR0OlBQGL4QEcqxKEaH7wLfekjbvS39nP/AA19L3OFWX1NsOw11UEnroYrf9o2v7v/APGf6UHzjfxTnN5iATqATGmu3vUYcUuI6XAfMkZdNo9K8rKCXxfmfEYt0N+5mIGUQIgHfbvVicg8uWlu2yC05C0yJlpG4E6AafWsrKCyOFNmthjvr+RNZHmJ12r2soN8S/knrUbKCfavKygxrIB0G9dht6zvXtZQDuIYRbTeOkh2ZLbCTlIJ/h2n1rpYxpObQabVlZQS8PeLAzFdVbUD0mvKyg6k1o9yB02rKygHf2YwpOc4e1nO7BQCfwitjytYaRDgf4bjj9DWVlBPs4ZbaqiCFAgAdK3KVlZQe+CN+u1e+EK8rKDLuHGhjY1zZY/561lZQb2k8y+up/CtDhxrqddTOs1lZQdFWT9K9NgA/hWVlBz8EA6aV2FgRWVlB59hUHTStjw5dTr061lZQepw1fELSZ8MKNdACST9TA/Cu+HwSlYInprrWVlB7i7cZSNwYrv4IrKyg//Z"/>
          <p:cNvSpPr>
            <a:spLocks noChangeAspect="1" noChangeArrowheads="1"/>
          </p:cNvSpPr>
          <p:nvPr/>
        </p:nvSpPr>
        <p:spPr bwMode="auto">
          <a:xfrm>
            <a:off x="0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918" name="AutoShape 6" descr="data:image/jpeg;base64,/9j/4AAQSkZJRgABAQAAAQABAAD/2wCEAAkGBhQSEBUUExQWFRUWGR0ZGBgXGB4cHhgdHhwfHyAeIB4bICYfHh8jHxwcIC8gIycpLCwsHR4xNTAqNSYrLCkBCQoKBQUFDQUFDSkYEhgpKSkpKSkpKSkpKSkpKSkpKSkpKSkpKSkpKSkpKSkpKSkpKSkpKSkpKSkpKSkpKSkpKf/AABEIALQBGQMBIgACEQEDEQH/xAAcAAACAgMBAQAAAAAAAAAAAAAFBgQHAAIDAQj/xABGEAACAQIEBAQDBQUHAgMJAAABAhEAAwQSITEFBkFREyJhcQcygRRCkaGxFSNSwdEWU2JykuHwM/GCk6IXJDRDVZSj0uL/xAAUAQEAAAAAAAAAAAAAAAAAAAAA/8QAFBEBAAAAAAAAAAAAAAAAAAAAAP/aAAwDAQACEQMRAD8AbuPcRQX8Ni7bZgpKuBsVPf2NNVjiqtE6Tt1kVTPGr2XDPlbrG/5j3p25R4+t+xay6sgAP6TQO925p9KhFtUM9Y/EUN5h4gbaIBJNxwvsNyfyqVhcQHtSCNCPyoClcr+kHsfyqFxnmGzhbee64UbAdSewHWgH/tGsXbVzJOZR8jaE9o70Djm1+lezQ/hmPF0W3B+a0GipGJxYSB1O1BDfEBcYAfvWt/8AK3/9USD6UG4gP/erDd1uD8lP8qzFl18yGO/oKBH+JWDy2mZEJcXD5l3CkazHSuXwfu+N4guFmNqMmYkhQZ2B2rTi/MALX7YxEszZZjMApXUCB9Kh/DfA3MMXvMcqEQV2mNjrQNvHeamw2MXD/duwy+msEU3NdiySTOk1VV/hjXcdaxeeU8QKRuVE71apAYADUdaDrYuBlB7ikv4pWAtvD3pIK3chI3KuDI/FRTfgVhY7EigvPvAfteDdAfMn7xfUqJj6iRQVdw/iFt8Qit9y7pqYa2elWHxHlDD2Q1wt4duPMs+WPT/aqm4hiLamyUOUgGY6CNJ9atPGcSt3uEW8U/nKqoUE6eJITUdde9AqY3gL3CcVhA9pF+UjYxuY7GmLH4k3cALhOqqM0aa9a0u843Etk5UI0UDbUkCNo3NMNi8rLlyLlOhEaH6UHLl234lkFXmRq3rUb+xl3xheW7rOoYb/AIUY5f4SLDXPCAW2xBCa+U9Y7D0oph7xGYEfeO3agWWxb4fiMZSUuWhmboGBMfjr+VM6XgfQnvUHGYq34sOcsqIzdTM6VJw+NS6uYEGDB9CNxQBuP4HOQBK9461X3OGCBsi5qbyNrO5Hr6VZvFAfEt6mNQY9qWON8EuK/ipBDkIwOoUH71Al8K4kyrcLGTk8hU6CaOcC4EhwhuMzruZHUfWlbHcLNh7qA5xnAGXrMf1irbweGCYVVA+UBcp6k0Ff4TAZUOVGNwgmY1NP/J3BsuFCspVjqSNJnr/KpPCMIc65l8ylhPcRR/DjT2MUEezgktroPWTqfxNcOIm46lLTZGj5omPpUrHLKlSdCKh8OxKuJUzlJQx3FAsn4f27pPj3He6DJed+2mwofYN0cSSxeIyqG8NhpmEdfWnS/CuxUydNPU9aTeaeB3bLpi7ZZ3RpYE9Oojt0oInxH4ebVpQpOQn6A0hfbfWrX44U4jgmNoyVBMHcMBsR0NVFlb+E/hQPXF+BJbvOpRilwNA6A9IqTyBc8K09plysHnUbjpTJexy37S3UAkakdQaGPzPb+QL5jPTURQc+dOLNnw9tSBnJ8x+7pH8615PNxDes3XzeITlK6RAjT9fpWmHxSXmywrR807imHgvAgltepWSD3mgFYLF2sRhxaxeUsxa2HI3ZSREnZtKqnm7l58DiMuaVOqH0q3OM8JD2btv5VDZzA11109ZpI/Z1/GJ4TAi2uiu580dPWaAl8JOJF77gtM2RpO0N0/GmXH40tjQgMhBJE9T/AEqvOD224VjBmYmRrlEyp6R9KOcp4lsRiziSWYMxGXYqdlkbRFBYmNtfvMO20MR+KGpWIsZlZTsd/WomNuMTb0jzg/kaJJv6UFXYrl65hMTfdVTwHAbaSvcAUF5r4/aRbS2S8mCxY6aem1P3OGKdcRh7aD/rEgt2C6kfhSrzHy9h8TiLbOTbVmNtiuksNF32mgzkTFs9i87yULHSNZ6RVl8KYLYQnTyiZ7+tBsDwC3g7K5yvh2RI0+Zu5HU0n8b5nbiF5sNhs6KIOYGDJ01jYUDbxTnjD4a84uXVAyhgo1J1jpWcH54TEYm2ipcCsrEMRvt+A9aSOE/CNlxA+0t4iHqJ39asnhPAFsFI+6hQe2lBSPGsAVxd3DKoLJdKiY80tpJO2hFWVwLgtu1hFw1x0urmzkBhlDH+GDMD+tKvxZwK28eWUQbtpbjHpIJU/iAJpbvcJxFvBXH8NQDlY+Uh0SZzA+ugPYUFtNwXDlchVSsgxPUGRt2IqZaRQYUkt2kae/b23qmOG4TMgzA5gu4YjMT/ABDr71thOF4i9iRawpuZ3limciMu/mJ2jqaC9+FOUYhmZs50mIU9h6e9TMShhwNz+NQeF8HtKzlU8yPpLMYECBBaKKW2DP8ASgiW8IudcwzMBu2poVjOXQcUXQvbL6tlMAkdSNp9aN467bskXbjhFGhLaDXao9nj+GveW3ftFtwM4mgG8SuPaFsvLhXEsB5tdBoN96OJZVlkaiNRWXrQe3J0+9HqOldSQvmmB1FBXXN+DtYO7bP3LjqI7QwMinjEW1VfEYqqqCzFtgI1NJ3PPKeIxeJV7b2haSCMxOjbnTrsKWPiZzhfuXfs2iWkCk5drhic0/wg7CgcuJfE7DWXHho12Nzoo9xOp/CpfBfiThrzZTmtM5gBhKyf8Q71RaYs7HauqXO0yfy9Z/lQX7xvD3bysiv4eur7xWvL/B/sauPEL5jmMjYxuPek48cuDhAbVs4KmfQwfbam3gvG0uWbTZl89uQAZ1A29/SgG8x8eGDvBkAZ7qlmzT00ERUZubyltxf8xcKRA0AI1gbn2oZxDFjE8WS2WhVGV/r0FP1jgVtVgjNpEnU0EDgvC7TKL1skeIAWjQN7itfsmH/gSovGWvDDMuGmVkT6DtVVZcV/Fc/E0FhcK4j4ZMAD+Ie9A+aGVriZBDHQkfmPWir8MOHuMfmSJDH9P96F4p5XYm6W09JP9KCByNaY33IJIJjXY+1WJir96yuZGDH+Bhp+I1FCOVOBLZVmzZhmn270qczc/M9wqpKoDAA69JPcmgfcZxO2qq105Q4APoaFY+/bAPhMrACRlOo1qv7XNJjKxkfwttPt0PrRPgK5SXtktmPynsN6CFzpipvh5GiL9d/60xcg4lV/e5QbYEO40AY9x3H86WeccA9zEKqprkkgdtTJ+lFeSuVb9609vxGS0WBZIjP60FnYviNtlQqwPnWINLnMHxCa3f8ACsWnZgCplZlumX+prthuRBbuFluPAIIWeoPepeLx1qyzC3bN28gJiNNRIBY6AntQJdo8Xe9hmuZGYs5VXAAUxqGyidRoK4W+ebeKY28SqWAtwElST5lOkHtIojznicSuHS9iwuTxB+7tkqRKmBnXXXaaS+FYG7iCRhsIHWekdR1JM/jQXPw7jVjELl8Vbk7Ben+9crHL9jDvbe0oVgWzHqwbv9YP0pC5Pw64W/f8W34V1EDEAyAu52kAzWcp81PibuIZydQWEn5ddAOwAoLTxOMUrGs6EfSvbnErcqS4A1mdKRU4w12ckkLl838R7Co/F1F3EWrWbMJVWA1yknUHXqOvpQPOO4DYxdyzeeHW2Gyj7rSRqe4EaDapuL4VbcEFVmCNtCDuD3B2rsgVQFUQqiAOwA/pXQtQVzyvyjatYq+t5/LbYLbtncqwkMT6CR9Jpi4XwXCYS69y0Wz3MuaTIygnYRoJNQua+GOt1ryNpcI+kAAj+Y9zSpjDiiiXUVLqF2ACTmIGhM7CdvSKCyBxu0jOWYAEgj8I/lQm/wA2ouID2bbXS6QyqQCcp0OuncUk3uYIVS6nDKQApIzEH7waesbVN4dx7PMD5QQpRTJ6A9oNAvc4c8XeIXwqplRPKtst97qTsJ6T0qNj+V8XZsi7dt/uyAcwObL79iK145wE2cUzI6AsC8H7u0yOxJ/WnDHYc/Zblp8Wt2yQvhBU82o2zCFgNrOs+lB58PubsQ6Nh9bpQZl11IPck7UzWxi7sBsqdxMwZ6R6VWHCb9/hxzym6eJBnSdtOkb+9WnwrmRMTY+02vlHlKk5YMwZoOBDWwyufE83TQf8FL3PWEa7w8v5FFpwxBENr5QAfrMVLfGq9y7DOXk7NpvsvTStsfwjx8NdtmJuJIzbh1+U+mmn1oKpw3C3uMAsCfvMQFHuTXl7CvaZQ3USI9yCPcEEGuj8OxALJ4dzeCAp6mO3U/rVpctW7duxbV1t3LyEZi0HzbFcx6gaQDQa8PwrJhbWGdRla3LHeHYkx9CdaB8O4etm46mTEMGAIAIMEjoYpjx7A2zCsgDloPvNC+IYVbrW/BWfFGYuWOVQRrA6a60Hc4ux9tdnt5b9rzWzsLikCD7in21iRkDOQsiYmku9hV8S2YBZMoJJHnEQYn1rpxe/eGHa4g8qiDbc6iOxHTagasNzFhvE8PxEBOwJGvt0qX+xbX8I/CqLxBW6huLAuTMCdBXX7Xif75vxP9aCzP2rYuqRnG2gO5PQD1pe4xxm1auWdYZGlljcEHWe4pS5YxjLdDlWIXzaax60e+IWPttZsPIDM0yvURse3SgfcCB4FvKAzMAfTuSar27wp8NxFkW1bu52UjM2UW88kA9dNdRW3KfMr2sHcuNemGyWkMaKDJP66+lC+deacO+KtXrJF/yhbttlOU5ZymSNxJGg6UE/m6w2Ieznwq2S7Bc+dTnnYgprEx+lH+S+RWsWke95bpBldwoO31iKSuE8XuYrGWi37xLRLKMsKcgzBOmu2vYTVuYDmIXbAuFMo9GDAe/UfhQVrzjxQ4fFuM4JyhdQNJB6DXrS1Y5xvW3zJcYeWPK3Tt6d6OfE3hlt7t7EK7Z1a2rCPKQwMEHeRH517whMM+DyfYnM+VbvhCWcAHVpld5nagM4H4rMLAF221y4GEFCBnHTN1nppTHwTmuxipYobJYjS5HmIIGh69Br6VTvDDcsYjIQ46wo1uL01P3T3FPuBwX75nNlhlt5SlyAVY3FK5dTIBWSfegeubOCC/hLltQCxByT/EdBvp136VTfLLXMHiHtG5et3kuBLiWkDgr11noQI0ppx3xCtYjENae/dtIhlbliYzAQehJUa6ka+lDMRyA9y79osYu3eLdb6A5unYqfwoIPMXHhYN6GuXLt634bNcAUr1JhdDMxPpSZguIta1U7/N6gHarVTlC+jW3a1YugznQovlnsxElewAHXSlL4h8FsWcSos2yoYAlB8sn+Ht10oCnAeOWbOVrjMudgWWCSE9x9KOcJ4qbreIAupaIMlQZIJ69t6ReUcLh2vOMZBIOUK1wrB9YGg6UwcBt+Hj2CLFoAlRvmCjfvB2mgtTgnES9hGY+YHI0/xACf0owjTIpIwrGx4ykyjKt62emh1j6H8jTZaxgyq42MT9aCa9vMpHfb0PQ1V37Wa2b1pHOfVAWyrl3kjoDO9WmDVO/EXla8MddvW8otvDyWA1I8w19ZoCa4m1da094A5cuZSRlYn5jr6Ca4cKsWiWFm6qhbinMIMlpMb7RVcYpr15yLYe5A2UMYPXQVrgsLec+DbVgw+Ybe5b29fagfebsdhsRYZjdVbtv5Z+/B+URvO89DQ7hOLv8AEXW2GKpbXzMZIXTQCSdT+mtDsByC927lF1SggF1EyYk5e4B0DHfeKfeW8Mtu2UtWlRJyZjqXbvrGY9x9KBB4xwXGZAnhFktqBNsfMNYYgakx6UM4NxVrTZGLi0WBdQdyPQ9au7HL4atekK6ifNttGv8ATpNVDzupfFF4ALortG07E+m1A48v8bTEpcIULkURaGk/4p3k9Yora4siFM05iCAArbbbxBqmsJiDbuBgTp2MfmKsPg3FrXgG6wyhYzHMWKyYiCdJ9B3oD/FrkYizYJaWEtl8oA3jQySQRO0UxYnD2kt5RbAWIjpVWXuZg3E7t4Fntm42SAT5Z0IHtTNjucFv37KWXzLrn0Ig9Jn6/hQEcZbBUByAqxIzakSQJ67ATQp8Q6Ye4CVWVfKqrqOwA9utEMbxEhrihLeVvDzPrnUhDEdIgRt1qA3FrYtXbltSzKpV23Akbgnr6CgmvwwXbdm7YcMyomYMIkdY7MK5cSS8UW2/mS4PPGhgGtOXsUgw/hNbuJKC4jFpzE/wnpO8VP45gLlzDI2U57XTqQfagkW8Lg7GGPhoudl67/WaD/2tH91b/Kl7i2HuAqIYZtydNK7/ALKHagg4ay6TGmsGP0qHxDhguFwRqflijXEXe2r5PMGYH2NC3xEZTvpJ96DTlXh5tsxvIzK1t8qjqNmiesUu4XgVy4w0yWzr4jjygd5H6VZmFxfifs+RqDdB+mXSk7F8QOExF7Dtm8MM2UDqpJI+lA38thVsLbtghACNl8xI1M7yfegfBeM/ZMY9kqYJywes7GPag/LfH3RTaFtrmvlUSOu2YfLUlcWbGOHjrHiKsgnNlOYxr3G00DNj+STiLLmzm8RrksrN5CNYjsQDIotw/heJsoLTYQXlYed/GAnQDb/KBNecQtXL8m1iTh8qEmBIY9z206jvXuF4fbyIXuXr2ZZzPcaD9FIGtB7j7OEhPtdm9h8khXaSoBEEZ0LCPRoqEnFsJ4txlxKi3bi0kuIaBJI9JJ160p8f4nbs41yrXFi0cnguUOfpPcdxQ3lNMOpF/FOhHiqDbIzNvqxHbWNPWaB94lzdgLaE3PDvGCIVQSQdIzetLr8FvYS0LuGvODeuKtqyGlVDyQHLCGMCNAPepvw6t4d8TjLYRCWL5JAPkzHQdhHau2Pb/o4eQCl/QzJC2wY06bgUETFfE3HYNhaxFhAw112YehBgj1FD+MYTE8UAvWrQ8xZ8mYeRBAAnTUw0d6lc7YJbl/C2/wD5aZs31gn11/lUnlprmHTG+HBNtQ69iIaB+AoFLlbmb7LdPiW84OZSI1kx5TIJIkbbzTjhvtK4tcRik8Kx4bQR5smeDDkaqe5OgiKK8IweFulcatpPGfUtvDHrGwb13qY/FnuXzbUZkVCX9zoF7a6zNBMwI8S01kEMVBe0wMiNMyyOhUyPep3B8WDaew5KEAjzQIj/AIDPrSJwDgGOwRLYa7bZyPMjozKPQHrpoTEVF4jxTiAZmv2wSdzaVSP9B1H0oLc4FxdLq5QwOXQH+IdxRVlVxBAYdiAfyNfP+F5qe02t1EEjTIVP1kSDT5wrjAuSxJQlQ+rHYjeZ0BidSd6Bgx3E8JaxH2Yt4b6OUQC3M6/MsH3EztUTmng9vEW2VDbt+KVNy4HFu4SuxM6XFKyCJn3pVvt+0cOw+XwsR5mjMSux9TIy/hVccbvkDwmkMjGREBRpprrM0Fm8M4zbUpawiNczR+8zJlX1YyYA7RMetR7fMXgYpvtTKHmEUGVAHWBog7Dc7mlLkQRdaF82nmgGB6T1q0r3L9i/hsl22HnUN94HvmGs6RQAOdeMJfwZa1d1UBnVDOkgEH01/KlfHhrqtpOe2ssFk6OYAkiJnU0w82cu28Jw+4LSZVYqDrJJJG53+lDeAhL2ECxNxF1jLqCRGraCCNz60CFcSDB0IMH0qbbwp+ztcMhc4Rf8TQSf9Ij/AFCinOXDFt3FKqQWEmSpn6JtWcXw7WcNh7JGpz3W/wAxYAD6Kq7aa0GvK9liWuCYQGY6T1/3opy3dIxBYiSTOtc+X8apt3Ld23bdjASBDGf8SwaIYvhrYRBcYQYgA+1BNwPEGfHXmUZggDFZAkL5dz71pxrzeKiWxNzLlCEtmJ+Y/wAM96zgmNdLagFEN634gHmJLBmM5p2YL8umsaUZXiBV7qktq5yTCqsiRr21EGg5cG4E1jBuXJ1BAVoIAnQjsZ6CmVcY1u0vUCAe8d6VMJavtZe27hlBkZdt+rdetM95A1lQCJiD6UCVzTxErdzZi07en4Uvftl/4qZua+WAAhST5o7zNRf7Lv8A3TfhQCxdYga+U9K9xFoEjw9suvvXG0hFuDqT0HQVuwOQZZMb+1AZ5ftH90tyQVZ2TXoVAP5xS/zrhgMcuY5i2pEdOn86k8MwuJ+12b3hv4SsF13IbTbtMGj3EcgN2/etI7qclskEmB1OsAeo3mOlBJ5Be2VuoVG+3avOauX8EbiXr7m2EERm1uDcCN9D7UrtzFjLpAwlk2kckAosAkCTL+g310qVg+Qr+JzPiL/iOsN4SEkuJ8yhjoDG2m8UGvEObLV8KlrMsEhVH8MdT69qWsVzLiLFxltXnVJDgbgSOxH6VGx2DGHxbIpOVX0JGpU6gkd4In609NybhcXhbl1rhS/atFlAIhgJYEiJPUaUFeY7H3sZeBKhrhAWEUCY9O9DmUgkHQjQz0P9aY+R8AXxiZfugsfQAUO5huB8XdIMgude/c/jQSeTeNfZcZbuE+UNDex0P6078QwnhcTvXoBVwrITsZG/tIqsrGHzXAsgT1OwEanTsNdKfsVzAl3Au1pHIwuVBcYauj9xssNECToKCOLvisWmYbf2/rRrlbFh8VjLcDzWFGU9TlIke4NKfKGJUHU7GYO1aX+KrZ4gbwZxlK6JALDSRPTTbQjSDQWjyxgrS4ZQFABAMT1/71vwnABTdKiPFumPUKI/UGomF4naZRdz/u8jXSUHlYRu41KNMiAYzAjtUROZp4pZsBzl8I51nyhyMwWB1C767mgsbAYfw0UQAY8xrviOH27gIZQZ69fxrRPNDA6Eaf1qShoKx+I/JLXLlkWUJtGS4HQiNydhHvrNd+EjB2wlhvCN0KEVRJJB1Ak66+vWrD4hdy2bjROW2zR7KTVFcn8Jt3eLjzr4dj94WJ0bIoE6nXM+p+tBYPDOCthruJdmRLd4gpbkZg0AbbakbVTfM2GZMXdV2DNmkkdS2vX3q6bSWbrfaUVcvmPiiG0XQx22qneKLeu32xWQlbl0lWjQkkwB30GwoGP4b4VnuOAB0Ik/lVpcFxJawpuL4bndT0/Cqg4fwfH4Uh1w99DE6o0Ee9OPL/EsSxUXLbqW+UuMoP1b+VA081YLxsHeQfMVlfcaj9Iqq+E8xvgkuWXAa26ErK/NPQzrlJ3ntVrWbnmKXMytOTbQGNDvqNtRSfzTwJbuDuKVRcThiIKnKHSP8R1ka6dYoIvNWES5w/xDJZYKFrigQYIhV3kGIpWzLetIS3mtoEPUwpMH2ggddq24FwTEY0LbUhbKHzO+iJI3J6wBt/WnvD8O4JggA7ribsa73ST1hV8g/GgU+RrFsYpXaAAdJ/Wmfnbgl7E3fKUAA0zOqj8zpR3Dc/4ZVi3hLqhQSBkRBoQDpMjedu+hoRjPidiC2QLasKZE/OY9M3l/KgJ8J5FnDhX0KBWSDmhsvm+U6qSBpMGah4/hjOty24zZgCsffUHT6qJVh/hoJe54xihSbhUBp/6SqHAI7AZlIPSn/BXcPxDC57RCMzE6b27sa6eu5/iEHegQcBcNuzckNlQrKkkHKDuO4pxwDl7QYjfXaPalbmK0yWrhugJd+VomHgr5gPUEelEuE832CSouPBUAK1siD7jSgl8PxZa7esN8ynMh9Dt+BrTwsd/eL/prjjOFXrl1b1u9atZQROUsSD3nSun2DE//AFBP9C/1oEPl7ji2sYzX7JW1eMLIPl10060238baGPW2igKbRK6aZp3P02oTh+Vb5t+PeabyGbaEaCNh9aj4jiLtjMO9y14WW7lLg9WX5Y6idaAvxLFM+LW2Gy27YDOAYa7JgW/ZjuegBpXxnGFxF82b7+FatlvEgyXbMTAPQDYDWNe9HufMPcw5OJsNDjyNoDAJ0I9QdJ9TVZPh7nj5binxGaSrAgksZ2PeZ9jQWRy1cvX28MOGw1ny22IiU9hv083X1prw9+3ZxVuWALMEX1LaUmcUxj4LDv5oe7pIj5B6dI2FKvAuOF8ZZd5ZvFtZCTogDiRHqNPxoHPnzkLEYjHPdsqmRgN2jUDXpXfivJ127hrQtui30Tw7jSVVlI1Hr0o38UuP3MHbtNaJDM7A9oidZEVWvDuaMdibwS0zM7HptHUnoAN5oHTkzkpsItx7rr4jjIuQ5gq9d41np6UHt/DS/Zvm5buYe6up/eoTM66pB19jRU8H4mBretGP82v/AKajYi7xGwbWZ0JuXFtqoB69yQABFArYoYjEu2FXCWVfN5nSz4bZZ0kt8q6gzoYim/C8kXLeGayl9bOdWS8pbxEckiGEqMpiRC+mtTsOuKu3muEuttmkIQgZlXrBPy6EdCZ6UB5nxeIXGNZsYhwzA3BaNsKSCA0Ix0Y5ZIGnykb0APj/ACRb4ebXi4ovnJlLSw2UbmWaBrpqP0oTzLiMLffPh0uWj1DFWEAAKBAEbSSZkmtLeK+2s/j32F4J+6LAZWygnIx0ykjYjrvQJLYKOxcArlhTu0zqPaNfcUBbhvGjaS5bLZrdxGVlGm40IPTUCe40ohynjLFq+j3le45dcrK+UJJgkiDm32JFKRau1ttoJzT9PT+dB9WcGuTb9JI+g2/Kp4NAOU8QXs22J1NtWOp6qCTG253o+aDZlzAjuCPxEVQHDcBZt281sC7iVY5luK3h2wG0l5CgjKTOszFX/bqurnw+wodwHvDMzFgLuUGSZ6ba7UC9wjnIPbu23VLpCZ2e3KoB1UhtASxCwojU0xcTxtoHDrAIVGvlQsCIyrruonUAR+VBuauWrGCwQWzCC7dTxC7y5CyQFPbr+dJuNxF3FYi7cD+GoKLAJgKBAA7wBP1oLm4pxXPatqX38znpOuh6SCKF8a4vbcYU+KFyZ1YDUjQEaHU6RVdm3bdFz5iAMzZmaGIXcjvLATRS/wAMRLgyAL1GUdyR19F3oGDiHMpv3VFoGMo8zaAlDOg+YEr19KVec711lV2cmDlII0AIJGu53Ya99KJW8RatMpuMqkG6ACdZyDf/AFdaAcycypdtm2hzK+RgdfIwnMNd5JoBmCx1xglg+I9rPmFpTAZjpPv/AEqzeE8Bt2/EsXmsYe+qqUFsy0tJKEsJOkTHekbAYe2jMb95EdQQMh1AVAVgr6ldt4amT+12BsMwXPfzOHzxJ1VRqXgz5dqDp+xLwOZ3DsuYlV0Dg6lJMQDBEjvNTuN4PD4hka3YWyE8uWQRAIMsBpMaTJ03pf4n8RAWmwhAy5ZeJmQZgdIkRPWhFvm+6AwBIz5ZIj7s6CREEGNdfWgfsRiHu2rdu4y3LaHyEoJUQQJI10iPWBXCxZYWsS1q4UJCOyADLAmTtIYEESpBECkzhvMNxQwKNdXeNRGxBJX2Gnae9dsLxbGF28BDaF8n5U0OYifMwOmo19aCxOGcaa5hhcuBbj2g4ZhuWAMHbTOANus0K/t0Svkw10H/ACH+QrTADF4Vsi4VnysC7SsXCBGkkaROsdTUV04mxOW2FGvzMu06DfoKCDxPmm8wMWrgJ0JKkCgEYn+6f/T/ALU1YuzxVVOaMvpB/QUO/a2P/vj/AOUf/wBaCdwnmpruMdHcvZyjLoNCepjtUL4q4pAuGVLiM6lmbKwJB0gkDb60jcH4scOzmMwZYM9OxFRMLbzhi0k7CDqWJ09xvQXTy5xUYlcM7EMCyhgRsRpr6gwa78Z4bh/t1/EuZaFUk/dyLDR6nQT6RQHlrgV7B4aH8wxE5I3S4p017Eeaf8Jpd5z45A8BTJmXYHc9R/zrQRePcSbiGJKW0Y6+RUiSBHf071IxVm5hL9lhhBaUhEzXUVszAiW6hWjt6mjvw+4P4OH8Zh572x6qnQfU6/hUvnrEL9ikMCVu22AmdifyoD3xb4XcxGGt27SF3N3NAjYKZOp9arPg3K/E8NeFy3YuLB11EMOx11FWTguN/tHDWrt22qtmMAExoYBHWdNjRMLAkwf+bUC1huN8SAj9ng+viAfqa7YXjF/7RbXFYMWtHa2c2YkgQcsaBoPWKZVOk/yqPiMMGdWLHynQEjZtCIjqKCtuW8fjrF64gwpuZ3Id7ykPB01edo1I1FTecOWeIX2s37VsZrSAAK65gcx0UTBAWDp3NWEcJbCyUWdtQN/wrkl6CANv0oPnniPArtl8lxQG3jMDA6agka9qiHCH0/GrW+JvL6eGuKtAKQctwARM7Np1nQ+4qsH03NBFOHM1slj1FdGHWt0AoPob4Y3s/DrL9cgT/QSP5U2mg/KnD0s4OxbtiF8NTOnmJAYn3JJowg0oNrdBOIcPR84DsjtIDA/Ke8bH2o8tIXM3NaYU3yHRipYBZ1zdB33oKh5j4lduOUvXTd8JmVT00MEiB1ioqcauW3IRgAxnbqBpv7mouIxWZiepM/U1HZgaBgu8yHKPKriRJ8ygwQYAOsaDfeK0uc43SQQFELHWesmZ6zQWyPKR9aI8G4C9/EpYPkZurAiPWN6CFexJdiSTJ6sZ/PrXNTRbmjgSYXENaRy4XqRGxjb6UKRaDdWqZgMC95sttcxiY7fjpUNV1rcGgaOC8t2ywbEXraJO2YSdPyp2U8NsIjhrOpmYzHT26+YH6elVHbNdg1Bbdn4i4K2X8jTIAKIIcDrrHroa0t8/W8Q2SzhrjGAI0gajWdgBFVUDTTw/mtLSBLeHJ76xPqY30oLKxuNzai4E07A/qay1qAfGLTrIC9em1Idzm+/5YwaANoMys0/Uka1Fu87X0bK1iyrKdimoP1NBZWYZSDdJ/wAxAj2gCgOW3/e/+sf1pGxPOeIYzmA32UdfpUD+1WJ/vT+A/pQQOG8v3sQYt2yfXYfjRLHchY3DFWNowWAVkYGGJgDTUGatPhfL95FylEGm6dPpUvmibOAJN823TLDZMxJB0EDXU6SKCLzFjfAs4e1cchyotKwXMS0DMRsJ6zI0mlTinw0TE3kOHdLRP/WQvny9mXqQe1DuH8bxeMu5PCd/EufvcwLWwp0gA/Jl1IIM1avA+EWsOhS0iqsk6EmT3JOs6UCJb+GGIgg4/YAJCkgR0MmR9KSeb+F4vCuLOIcup8yMPleNJ11kTqDtV/soYwRJGoMaf96Bcx8u28dZazcOUg5g0SbbdCO4I0I6igpLh/NmJsKFR4QbAqI/Sp1v4hYzbxZ91Bih3G+E38HcbD3hENmH8LaaMp7Ef70La5B0nuZ79aBoPxCxikTd9QIU/wDPajeAv8XxdjPbXNbY6HyLJVp0kg7iq/OKWCPDBY/enb6bU1cC+KOIw2Ht2FS2UQ6Eg5iJJgwfXegaMR+0lEpZvBQxUgsgG+hBg9fL12HevLuH4ihHiK9tn+VftFoE9zEaj9Kh2PjVeXVrFtjqD5yAexjWD0nr2qDxD4tO1zxVw2HW7lAFwy7AdtT+VAW4lyXxXEpkdkVN/NemY2zAAj1mKrO/wxvtHhZkY5smYNCnWJzGNPU0d4lz7xC/aZXvP4ezZQFBnoSo69jQBrNxrXiC2cikAkDST1Pvt2oJHHuBrhmVRiLN4kHN4RJCehMQfp2rnwHhwv4i3azZWdlVSYiSRvPTenH4a8iLis1y+s2xBQb5oMn/AMJ2jrQ69wlBxZraqQqXT5VAOQdJI00MT0G1BfVnDW1yg3CxHdon1gQPwqXexS2xLsFHdj/z8aFs1xUXwlUnyggjQDqZ9O3WuPDL6tdu/LmVobLsdJ69daCZjOZLS4e5ctXLblF0ynOAdhMHYHUielfP+GwDY/Gm2pm5cdmzM0A7kk6dYJ+sVZPxf4l4WES1bEeMxmBGigE7dyRSd8OuDXH8S6ji0dFDugZPWZ1BJiCKAnc+FaIfPcEZNChPzzqIInKB196x/hEiqW8fMCoKwumuhkz0PpTRewWJvIpDeHctqxLH5GIICxBPlKhj+FQ+IYbEOwtp4jOmquuRVJy6jKdSCepPuKBFxHKxw9+3oxRyhVyN51jtIOn0o/zLxIW+LWLlxWUBFE6a6kA+q7jvpWYzEXWvYcPauIikL85ZSwOYEAgDNE7etFvitwkG5hr8SJKN7SCP1NANt4Ow3F8Qlx7SgsuUXUFwMYkgGRlNHv7Gg5iGwywfIFw6Eb6Fpn8NjVa8XFy5jrvhBi7MYyTJ9uu3WvcNzNirWguPAM+b096Atzna8JxZmw2gMpaVD13jUHpGx3qdyrydbxFhLj3APMwy+GsnXvuwjtsZpQ4rxV8Rea7cjOxkwIA2AAHannlvmK22DKsyi5aByWxKlgBsGGgJJ333oBvH+TLVjiNuwrMLNwKQx3EyCJPr+tM3E+QMPbGGAU/Plcn7wIJAP160r8bxN52s3LhQhWUBlJJE6wxPUR79asjil8XcEGB8yFW/A/0mgCLyRhVbJdUBJBTzHO0jVT0j27VKwnKeFzNkseGFIIcknNAPrt3qRzfgRdwyv4y2IGVmbZlPTTYzsfegeCLWSqW8ehzicrr+7IiJDDtrpptQM/C+DLZJCyysSSCC2ukb9o3qHzBybYxILC2EuMwZnEgnuIOmo9N60xF97tpWGOtWvDMGdiCI7gwRrXa1iBr4uKN6IEWg3XUQVnp3oFt/hXoWF6BOmZdBrsSKz+ymI/v7H/l/7UxcdwuW0GS7dS0ssSTJInYgxudJ9qXclr+6v/8AnJQWeRE5ZJ3gH/nWk3ieDx/2hDlLWmzSqtpb8wCszaaRrl160w8dW9auLcs2/GJXKy58uWCdQOp/2rjhsS11rhZ3DIFBVQQNV3GYaknXX0oMe/C25RyxjzAQAdjMkEj6V0fEZScqkg6mTppXmGwWdAwNyH1LNo0jbQaQYrthMOl1IcAgxKnQgjWDB6aUGuHvs+siBuAdDPU9QRtXc4fUsIHf/n1rqcGqzlAUHcKPz/WstWh39KAXxjhNrFJ4V5A6kbncHup3Bqj+aeU3wV3LcBNpifDudwOmnUdRV+O6rmB6bkjp70sfEi6jcMuGAxDpkIGimd59pH1oKOuYC4ScilxEyonTvptUUp01mmfgXMZstbCIgKuXNxZzsCPknou/Tr6Ud41yRaxKHEcPYsYzXcOxm4k6yvVh6fhNBXhEjvTpf+HzWOH28eL1rVMxR13zaBRM5m1O4AETS5cnUBcoHQAjUabbzrXLEYm5ARy0aEKWMa9QD3oGvl3lPid3B3RYVRYvhSwLJLgGQROoI+lG+PYTiNzDLghZw1i0gBZUuL54AI3M767b1XmC4xdsvNu5cUjTRoEddP5UU4Hzrew05PCaTMPaVztG5E/nQWBxzmPEcMsW0UYdkKhFVdHtwus5TBBM9OlVnwPmK9buuFaPHIFwwJYZpiTtJ7VO4vzzevvbufLdt+YuDvpGixlABkwO9BW4gbl1GyqGlZgASc25jSaD6M4fcY2rbagnLNA+TLxuXsY3Q4ho9gAP5CjXBLxbC2y3zAAn8N6Hci2CtnXLOZpyiCfMfm7t60CJ8a8UftVhJjLan6sx/oKWMJzc/h2bKZbKoY8XzEgH5pjcZvNEH02pl+NSr9tTXXwBoDsczRP61XAHUg+/SgsvlXnTE3ryWXu22LkwSjs0ZZ0CagadutSOJ88pbvNDsWbMrgB7aqoiAM0tMg+aBoTNVhh7zqQykgjYgkEfUa1vcvsxJYkk9SZ/Wgsrj3NgxFizlVVXxFIklmlZDQRoAJAgmdqL/ELiAOEtqXytnVgsTn+vSBrVRYS8Q6nYAjarL+IeGdr2DRRIugRp3y7UE9cCqYk3Be8Jns21zCMxhhIUtoGIAFQ+bODWLeCa/cuHEXLhCp8qm25k5myfN5REHrQb4mXWXEpaBOVbamJ6md/UUmh/egmYDAG9dW2GVS33nMAaTqe2ldMXw+5YdS0A/MrKwIOu4I0NcsBxG5YYtbYqxETpt9RU9eNYq6AgZrkSQMoJ1MnpMT0oOuL45i3tAXXY2nbMJAAYppIIGpB0qweCcSD4ZiflNskn1ymaVDy3xPFZRctvlBLDPlULMTA09NB2o1ypbzYS/ZYQ6q6x12Ij8aA7xG7bbh/79SbYyFoMdQJkdBNR8PZ4YHRVe0Qp1U5ngEa5ZkRMH3rfB2mxvBmS3DXCgWJjzKR16bVXlzl/FWlLm24XTzCSpk6QRodaCz8Xg8JaUP8AZWydMliW0OoYNpDaV5geMYcszCcHlILpdAUsDB0A6REVVt7jOKXyPcuTGWGZpA7anaK8u3XdUBJZm8x1JnoPyFBbN7iiXi1uyVdmEglgFQb5tf6GofhYb+PB/wD3B/pVUMhBjXTpXD9jH0/Gg+k2xAZUBdc2kf4j7eumlAuF8ce4wLWLqhmy6qB9SN4Uys9dDQfH2sRYVBZYX7I+62UMo6FGGoaBEk7xW3DuK57tvCPiCzrmdiT5oXQKWXQ6an2FA0ftS1bfKW8xnKDP4dq04hcOUeGyrrDQATr+neoYvC1clr2ZWEBDESJMjqDE/hShZ56wdy47JZupdaFVUGfOdh5Qfz7RQWBgrvk3M9S2kn3217UOw+Nu5ych8NepI3kgjTtApZ4vytxHFtac3bNkJl8qFpQndvVl2H5U1pyrbC21zsVRfOpP/V31Y76kkmN/pQbpaN6W0KEQOhMflHautrhwUDygEiNdQQOhG0+tSbqGY2HTTt/SuP2pgAGyz3UzMbwKCH+xLCsxSxZzNMnIoJJGvT3rzBct2bdwOEylQAFUZQNOka/iaJ2r4bZhrPuP+1aXLjLcCkZkIktOoPQARr70A+9wK0WZ/CTOxBzZR5iNjPcb/Slfmf4bNiWLZ0UtuSvX/Dljf1706fa3LsvhwgiHka99N9K6DzGdTQfPnGuRsTh2i5aMHZlBYfiJ/OgwwpGm35GvqDwuk6dqXeL/AA7wd45vD8Nyd7ZifcbUFP8ALHArN4/vLqLcUjLbueVbiwfve8adaKcc5Nxlpv8A4e2QQINqIEd9j07UbxvwdvK02nt3Rro5K+3ejj4jFYHAFL6JetlCoawDmttlOryNRJ+egaOBYU/ZUW5KtkAbNprEVl7iJt7WVaPvAgfXUTQTlHmizirajxCXRQCHOo6TPXpqKPYzhqXlKZiJ0kRp/vQCOJ8AwfERN6Dc6MpAZdNACNx6GaVl+CAAM4knXSEEZfWTv7U64bkzCoFi0hK7OJDGOpIME/8AIotbsgf8mgqDivwavKs2LqXf8xyEfjIOs9aG3fhLj1t5/DVh2W4pP4Crxk9tB7aViW1UADQSTv1JJP50HzoeVr63ERrbBrjZVkEazH07+1XhjODZsTgdM32dXJP/AIQo/PWitxTrKK4mQc30nX0r1MQQfkIB6yDI17fT8aCrviNytevY5XtIzC4FUtHlUk5RJ7bUMxXwsxSAsmW4R8ygkNoY0DDXbpVyX0FxcpUkSDoYggyD+IBqXaBUSxJH+KCdfWg+b+I8La1dNsyNYl1KfXXp6048p8Nt4Qh8RhnunMCl63+8RFjeEO/XarbxeFW6sXLaP2zCf1FQm4TZV862kV4yny5QRp1XTpvQLa/Eqybq2kBuA5YdFMAnoykSI7ia58j4EXDiHVlKtdYr3AJIMz30NM1q4izGGdS25RVP5qda54K3h7V1nyPbZ9yUZZP6fWgj8vcPS3aKJEFSGEbMuh09YohgUaB5vEjqT9RptNRACmKZ7doG03nzhoJb7wKneTtU0W1ciAVk/wDJoBXHeTbF0NcygXLhCk6+YsQBvsRuCO1QeYOREto97DLN1UARQNogSPWJPrR7FM32jD24ORc91j/kWFH4vP0ouBOskGNR0OlBQGL4QEcqxKEaH7wLfekjbvS39nP/AA19L3OFWX1NsOw11UEnroYrf9o2v7v/APGf6UHzjfxTnN5iATqATGmu3vUYcUuI6XAfMkZdNo9K8rKCXxfmfEYt0N+5mIGUQIgHfbvVicg8uWlu2yC05C0yJlpG4E6AafWsrKCyOFNmthjvr+RNZHmJ12r2soN8S/knrUbKCfavKygxrIB0G9dht6zvXtZQDuIYRbTeOkh2ZLbCTlIJ/h2n1rpYxpObQabVlZQS8PeLAzFdVbUD0mvKyg6k1o9yB02rKygHf2YwpOc4e1nO7BQCfwitjytYaRDgf4bjj9DWVlBPs4ZbaqiCFAgAdK3KVlZQe+CN+u1e+EK8rKDLuHGhjY1zZY/561lZQb2k8y+up/CtDhxrqddTOs1lZQdFWT9K9NgA/hWVlBz8EA6aV2FgRWVlB59hUHTStjw5dTr061lZQepw1fELSZ8MKNdACST9TA/Cu+HwSlYInprrWVlB7i7cZSNwYrv4IrKyg//Z"/>
          <p:cNvSpPr>
            <a:spLocks noChangeAspect="1" noChangeArrowheads="1"/>
          </p:cNvSpPr>
          <p:nvPr/>
        </p:nvSpPr>
        <p:spPr bwMode="auto">
          <a:xfrm>
            <a:off x="0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920" name="AutoShape 8" descr="data:image/jpeg;base64,/9j/4AAQSkZJRgABAQAAAQABAAD/2wCEAAkGBhQSEBUUExQWFRUWGR0ZGBgXGB4cHhgdHhwfHyAeIB4bICYfHh8jHxwcIC8gIycpLCwsHR4xNTAqNSYrLCkBCQoKBQUFDQUFDSkYEhgpKSkpKSkpKSkpKSkpKSkpKSkpKSkpKSkpKSkpKSkpKSkpKSkpKSkpKSkpKSkpKSkpKf/AABEIALQBGQMBIgACEQEDEQH/xAAcAAACAgMBAQAAAAAAAAAAAAAFBgQHAAIDAQj/xABGEAACAQIEBAQDBQUHAgMJAAABAhEAAwQSITEFBkFREyJhcQcygRRCkaGxFSNSwdEWU2JykuHwM/GCk6IXJDRDVZSj0uL/xAAUAQEAAAAAAAAAAAAAAAAAAAAA/8QAFBEBAAAAAAAAAAAAAAAAAAAAAP/aAAwDAQACEQMRAD8AbuPcRQX8Ni7bZgpKuBsVPf2NNVjiqtE6Tt1kVTPGr2XDPlbrG/5j3p25R4+t+xay6sgAP6TQO925p9KhFtUM9Y/EUN5h4gbaIBJNxwvsNyfyqVhcQHtSCNCPyoClcr+kHsfyqFxnmGzhbee64UbAdSewHWgH/tGsXbVzJOZR8jaE9o70Djm1+lezQ/hmPF0W3B+a0GipGJxYSB1O1BDfEBcYAfvWt/8AK3/9USD6UG4gP/erDd1uD8lP8qzFl18yGO/oKBH+JWDy2mZEJcXD5l3CkazHSuXwfu+N4guFmNqMmYkhQZ2B2rTi/MALX7YxEszZZjMApXUCB9Kh/DfA3MMXvMcqEQV2mNjrQNvHeamw2MXD/duwy+msEU3NdiySTOk1VV/hjXcdaxeeU8QKRuVE71apAYADUdaDrYuBlB7ikv4pWAtvD3pIK3chI3KuDI/FRTfgVhY7EigvPvAfteDdAfMn7xfUqJj6iRQVdw/iFt8Qit9y7pqYa2elWHxHlDD2Q1wt4duPMs+WPT/aqm4hiLamyUOUgGY6CNJ9atPGcSt3uEW8U/nKqoUE6eJITUdde9AqY3gL3CcVhA9pF+UjYxuY7GmLH4k3cALhOqqM0aa9a0u843Etk5UI0UDbUkCNo3NMNi8rLlyLlOhEaH6UHLl234lkFXmRq3rUb+xl3xheW7rOoYb/AIUY5f4SLDXPCAW2xBCa+U9Y7D0oph7xGYEfeO3agWWxb4fiMZSUuWhmboGBMfjr+VM6XgfQnvUHGYq34sOcsqIzdTM6VJw+NS6uYEGDB9CNxQBuP4HOQBK9461X3OGCBsi5qbyNrO5Hr6VZvFAfEt6mNQY9qWON8EuK/ipBDkIwOoUH71Al8K4kyrcLGTk8hU6CaOcC4EhwhuMzruZHUfWlbHcLNh7qA5xnAGXrMf1irbweGCYVVA+UBcp6k0Ff4TAZUOVGNwgmY1NP/J3BsuFCspVjqSNJnr/KpPCMIc65l8ylhPcRR/DjT2MUEezgktroPWTqfxNcOIm46lLTZGj5omPpUrHLKlSdCKh8OxKuJUzlJQx3FAsn4f27pPj3He6DJed+2mwofYN0cSSxeIyqG8NhpmEdfWnS/CuxUydNPU9aTeaeB3bLpi7ZZ3RpYE9Oojt0oInxH4ebVpQpOQn6A0hfbfWrX44U4jgmNoyVBMHcMBsR0NVFlb+E/hQPXF+BJbvOpRilwNA6A9IqTyBc8K09plysHnUbjpTJexy37S3UAkakdQaGPzPb+QL5jPTURQc+dOLNnw9tSBnJ8x+7pH8615PNxDes3XzeITlK6RAjT9fpWmHxSXmywrR807imHgvAgltepWSD3mgFYLF2sRhxaxeUsxa2HI3ZSREnZtKqnm7l58DiMuaVOqH0q3OM8JD2btv5VDZzA11109ZpI/Z1/GJ4TAi2uiu580dPWaAl8JOJF77gtM2RpO0N0/GmXH40tjQgMhBJE9T/AEqvOD224VjBmYmRrlEyp6R9KOcp4lsRiziSWYMxGXYqdlkbRFBYmNtfvMO20MR+KGpWIsZlZTsd/WomNuMTb0jzg/kaJJv6UFXYrl65hMTfdVTwHAbaSvcAUF5r4/aRbS2S8mCxY6aem1P3OGKdcRh7aD/rEgt2C6kfhSrzHy9h8TiLbOTbVmNtiuksNF32mgzkTFs9i87yULHSNZ6RVl8KYLYQnTyiZ7+tBsDwC3g7K5yvh2RI0+Zu5HU0n8b5nbiF5sNhs6KIOYGDJ01jYUDbxTnjD4a84uXVAyhgo1J1jpWcH54TEYm2ipcCsrEMRvt+A9aSOE/CNlxA+0t4iHqJ39asnhPAFsFI+6hQe2lBSPGsAVxd3DKoLJdKiY80tpJO2hFWVwLgtu1hFw1x0urmzkBhlDH+GDMD+tKvxZwK28eWUQbtpbjHpIJU/iAJpbvcJxFvBXH8NQDlY+Uh0SZzA+ugPYUFtNwXDlchVSsgxPUGRt2IqZaRQYUkt2kae/b23qmOG4TMgzA5gu4YjMT/ABDr71thOF4i9iRawpuZ3limciMu/mJ2jqaC9+FOUYhmZs50mIU9h6e9TMShhwNz+NQeF8HtKzlU8yPpLMYECBBaKKW2DP8ASgiW8IudcwzMBu2poVjOXQcUXQvbL6tlMAkdSNp9aN467bskXbjhFGhLaDXao9nj+GveW3ftFtwM4mgG8SuPaFsvLhXEsB5tdBoN96OJZVlkaiNRWXrQe3J0+9HqOldSQvmmB1FBXXN+DtYO7bP3LjqI7QwMinjEW1VfEYqqqCzFtgI1NJ3PPKeIxeJV7b2haSCMxOjbnTrsKWPiZzhfuXfs2iWkCk5drhic0/wg7CgcuJfE7DWXHho12Nzoo9xOp/CpfBfiThrzZTmtM5gBhKyf8Q71RaYs7HauqXO0yfy9Z/lQX7xvD3bysiv4eur7xWvL/B/sauPEL5jmMjYxuPek48cuDhAbVs4KmfQwfbam3gvG0uWbTZl89uQAZ1A29/SgG8x8eGDvBkAZ7qlmzT00ERUZubyltxf8xcKRA0AI1gbn2oZxDFjE8WS2WhVGV/r0FP1jgVtVgjNpEnU0EDgvC7TKL1skeIAWjQN7itfsmH/gSovGWvDDMuGmVkT6DtVVZcV/Fc/E0FhcK4j4ZMAD+Ie9A+aGVriZBDHQkfmPWir8MOHuMfmSJDH9P96F4p5XYm6W09JP9KCByNaY33IJIJjXY+1WJir96yuZGDH+Bhp+I1FCOVOBLZVmzZhmn270qczc/M9wqpKoDAA69JPcmgfcZxO2qq105Q4APoaFY+/bAPhMrACRlOo1qv7XNJjKxkfwttPt0PrRPgK5SXtktmPynsN6CFzpipvh5GiL9d/60xcg4lV/e5QbYEO40AY9x3H86WeccA9zEKqprkkgdtTJ+lFeSuVb9609vxGS0WBZIjP60FnYviNtlQqwPnWINLnMHxCa3f8ACsWnZgCplZlumX+prthuRBbuFluPAIIWeoPepeLx1qyzC3bN28gJiNNRIBY6AntQJdo8Xe9hmuZGYs5VXAAUxqGyidRoK4W+ebeKY28SqWAtwElST5lOkHtIojznicSuHS9iwuTxB+7tkqRKmBnXXXaaS+FYG7iCRhsIHWekdR1JM/jQXPw7jVjELl8Vbk7Ben+9crHL9jDvbe0oVgWzHqwbv9YP0pC5Pw64W/f8W34V1EDEAyAu52kAzWcp81PibuIZydQWEn5ddAOwAoLTxOMUrGs6EfSvbnErcqS4A1mdKRU4w12ckkLl838R7Co/F1F3EWrWbMJVWA1yknUHXqOvpQPOO4DYxdyzeeHW2Gyj7rSRqe4EaDapuL4VbcEFVmCNtCDuD3B2rsgVQFUQqiAOwA/pXQtQVzyvyjatYq+t5/LbYLbtncqwkMT6CR9Jpi4XwXCYS69y0Wz3MuaTIygnYRoJNQua+GOt1ryNpcI+kAAj+Y9zSpjDiiiXUVLqF2ACTmIGhM7CdvSKCyBxu0jOWYAEgj8I/lQm/wA2ouID2bbXS6QyqQCcp0OuncUk3uYIVS6nDKQApIzEH7waesbVN4dx7PMD5QQpRTJ6A9oNAvc4c8XeIXwqplRPKtst97qTsJ6T0qNj+V8XZsi7dt/uyAcwObL79iK145wE2cUzI6AsC8H7u0yOxJ/WnDHYc/Zblp8Wt2yQvhBU82o2zCFgNrOs+lB58PubsQ6Nh9bpQZl11IPck7UzWxi7sBsqdxMwZ6R6VWHCb9/hxzym6eJBnSdtOkb+9WnwrmRMTY+02vlHlKk5YMwZoOBDWwyufE83TQf8FL3PWEa7w8v5FFpwxBENr5QAfrMVLfGq9y7DOXk7NpvsvTStsfwjx8NdtmJuJIzbh1+U+mmn1oKpw3C3uMAsCfvMQFHuTXl7CvaZQ3USI9yCPcEEGuj8OxALJ4dzeCAp6mO3U/rVpctW7duxbV1t3LyEZi0HzbFcx6gaQDQa8PwrJhbWGdRla3LHeHYkx9CdaB8O4etm46mTEMGAIAIMEjoYpjx7A2zCsgDloPvNC+IYVbrW/BWfFGYuWOVQRrA6a60Hc4ux9tdnt5b9rzWzsLikCD7in21iRkDOQsiYmku9hV8S2YBZMoJJHnEQYn1rpxe/eGHa4g8qiDbc6iOxHTagasNzFhvE8PxEBOwJGvt0qX+xbX8I/CqLxBW6huLAuTMCdBXX7Xif75vxP9aCzP2rYuqRnG2gO5PQD1pe4xxm1auWdYZGlljcEHWe4pS5YxjLdDlWIXzaax60e+IWPttZsPIDM0yvURse3SgfcCB4FvKAzMAfTuSar27wp8NxFkW1bu52UjM2UW88kA9dNdRW3KfMr2sHcuNemGyWkMaKDJP66+lC+deacO+KtXrJF/yhbttlOU5ZymSNxJGg6UE/m6w2Ieznwq2S7Bc+dTnnYgprEx+lH+S+RWsWke95bpBldwoO31iKSuE8XuYrGWi37xLRLKMsKcgzBOmu2vYTVuYDmIXbAuFMo9GDAe/UfhQVrzjxQ4fFuM4JyhdQNJB6DXrS1Y5xvW3zJcYeWPK3Tt6d6OfE3hlt7t7EK7Z1a2rCPKQwMEHeRH517whMM+DyfYnM+VbvhCWcAHVpld5nagM4H4rMLAF221y4GEFCBnHTN1nppTHwTmuxipYobJYjS5HmIIGh69Br6VTvDDcsYjIQ46wo1uL01P3T3FPuBwX75nNlhlt5SlyAVY3FK5dTIBWSfegeubOCC/hLltQCxByT/EdBvp136VTfLLXMHiHtG5et3kuBLiWkDgr11noQI0ppx3xCtYjENae/dtIhlbliYzAQehJUa6ka+lDMRyA9y79osYu3eLdb6A5unYqfwoIPMXHhYN6GuXLt634bNcAUr1JhdDMxPpSZguIta1U7/N6gHarVTlC+jW3a1YugznQovlnsxElewAHXSlL4h8FsWcSos2yoYAlB8sn+Ht10oCnAeOWbOVrjMudgWWCSE9x9KOcJ4qbreIAupaIMlQZIJ69t6ReUcLh2vOMZBIOUK1wrB9YGg6UwcBt+Hj2CLFoAlRvmCjfvB2mgtTgnES9hGY+YHI0/xACf0owjTIpIwrGx4ykyjKt62emh1j6H8jTZaxgyq42MT9aCa9vMpHfb0PQ1V37Wa2b1pHOfVAWyrl3kjoDO9WmDVO/EXla8MddvW8otvDyWA1I8w19ZoCa4m1da094A5cuZSRlYn5jr6Ca4cKsWiWFm6qhbinMIMlpMb7RVcYpr15yLYe5A2UMYPXQVrgsLec+DbVgw+Ybe5b29fagfebsdhsRYZjdVbtv5Z+/B+URvO89DQ7hOLv8AEXW2GKpbXzMZIXTQCSdT+mtDsByC927lF1SggF1EyYk5e4B0DHfeKfeW8Mtu2UtWlRJyZjqXbvrGY9x9KBB4xwXGZAnhFktqBNsfMNYYgakx6UM4NxVrTZGLi0WBdQdyPQ9au7HL4atekK6ifNttGv8ATpNVDzupfFF4ALortG07E+m1A48v8bTEpcIULkURaGk/4p3k9Yora4siFM05iCAArbbbxBqmsJiDbuBgTp2MfmKsPg3FrXgG6wyhYzHMWKyYiCdJ9B3oD/FrkYizYJaWEtl8oA3jQySQRO0UxYnD2kt5RbAWIjpVWXuZg3E7t4Fntm42SAT5Z0IHtTNjucFv37KWXzLrn0Ig9Jn6/hQEcZbBUByAqxIzakSQJ67ATQp8Q6Ye4CVWVfKqrqOwA9utEMbxEhrihLeVvDzPrnUhDEdIgRt1qA3FrYtXbltSzKpV23Akbgnr6CgmvwwXbdm7YcMyomYMIkdY7MK5cSS8UW2/mS4PPGhgGtOXsUgw/hNbuJKC4jFpzE/wnpO8VP45gLlzDI2U57XTqQfagkW8Lg7GGPhoudl67/WaD/2tH91b/Kl7i2HuAqIYZtydNK7/ALKHagg4ay6TGmsGP0qHxDhguFwRqflijXEXe2r5PMGYH2NC3xEZTvpJ96DTlXh5tsxvIzK1t8qjqNmiesUu4XgVy4w0yWzr4jjygd5H6VZmFxfifs+RqDdB+mXSk7F8QOExF7Dtm8MM2UDqpJI+lA38thVsLbtghACNl8xI1M7yfegfBeM/ZMY9kqYJywes7GPag/LfH3RTaFtrmvlUSOu2YfLUlcWbGOHjrHiKsgnNlOYxr3G00DNj+STiLLmzm8RrksrN5CNYjsQDIotw/heJsoLTYQXlYed/GAnQDb/KBNecQtXL8m1iTh8qEmBIY9z206jvXuF4fbyIXuXr2ZZzPcaD9FIGtB7j7OEhPtdm9h8khXaSoBEEZ0LCPRoqEnFsJ4txlxKi3bi0kuIaBJI9JJ160p8f4nbs41yrXFi0cnguUOfpPcdxQ3lNMOpF/FOhHiqDbIzNvqxHbWNPWaB94lzdgLaE3PDvGCIVQSQdIzetLr8FvYS0LuGvODeuKtqyGlVDyQHLCGMCNAPepvw6t4d8TjLYRCWL5JAPkzHQdhHau2Pb/o4eQCl/QzJC2wY06bgUETFfE3HYNhaxFhAw112YehBgj1FD+MYTE8UAvWrQ8xZ8mYeRBAAnTUw0d6lc7YJbl/C2/wD5aZs31gn11/lUnlprmHTG+HBNtQ69iIaB+AoFLlbmb7LdPiW84OZSI1kx5TIJIkbbzTjhvtK4tcRik8Kx4bQR5smeDDkaqe5OgiKK8IweFulcatpPGfUtvDHrGwb13qY/FnuXzbUZkVCX9zoF7a6zNBMwI8S01kEMVBe0wMiNMyyOhUyPep3B8WDaew5KEAjzQIj/AIDPrSJwDgGOwRLYa7bZyPMjozKPQHrpoTEVF4jxTiAZmv2wSdzaVSP9B1H0oLc4FxdLq5QwOXQH+IdxRVlVxBAYdiAfyNfP+F5qe02t1EEjTIVP1kSDT5wrjAuSxJQlQ+rHYjeZ0BidSd6Bgx3E8JaxH2Yt4b6OUQC3M6/MsH3EztUTmng9vEW2VDbt+KVNy4HFu4SuxM6XFKyCJn3pVvt+0cOw+XwsR5mjMSux9TIy/hVccbvkDwmkMjGREBRpprrM0Fm8M4zbUpawiNczR+8zJlX1YyYA7RMetR7fMXgYpvtTKHmEUGVAHWBog7Dc7mlLkQRdaF82nmgGB6T1q0r3L9i/hsl22HnUN94HvmGs6RQAOdeMJfwZa1d1UBnVDOkgEH01/KlfHhrqtpOe2ssFk6OYAkiJnU0w82cu28Jw+4LSZVYqDrJJJG53+lDeAhL2ECxNxF1jLqCRGraCCNz60CFcSDB0IMH0qbbwp+ztcMhc4Rf8TQSf9Ij/AFCinOXDFt3FKqQWEmSpn6JtWcXw7WcNh7JGpz3W/wAxYAD6Kq7aa0GvK9liWuCYQGY6T1/3opy3dIxBYiSTOtc+X8apt3Ld23bdjASBDGf8SwaIYvhrYRBcYQYgA+1BNwPEGfHXmUZggDFZAkL5dz71pxrzeKiWxNzLlCEtmJ+Y/wAM96zgmNdLagFEN634gHmJLBmM5p2YL8umsaUZXiBV7qktq5yTCqsiRr21EGg5cG4E1jBuXJ1BAVoIAnQjsZ6CmVcY1u0vUCAe8d6VMJavtZe27hlBkZdt+rdetM95A1lQCJiD6UCVzTxErdzZi07en4Uvftl/4qZua+WAAhST5o7zNRf7Lv8A3TfhQCxdYga+U9K9xFoEjw9suvvXG0hFuDqT0HQVuwOQZZMb+1AZ5ftH90tyQVZ2TXoVAP5xS/zrhgMcuY5i2pEdOn86k8MwuJ+12b3hv4SsF13IbTbtMGj3EcgN2/etI7qclskEmB1OsAeo3mOlBJ5Be2VuoVG+3avOauX8EbiXr7m2EERm1uDcCN9D7UrtzFjLpAwlk2kckAosAkCTL+g310qVg+Qr+JzPiL/iOsN4SEkuJ8yhjoDG2m8UGvEObLV8KlrMsEhVH8MdT69qWsVzLiLFxltXnVJDgbgSOxH6VGx2DGHxbIpOVX0JGpU6gkd4In609NybhcXhbl1rhS/atFlAIhgJYEiJPUaUFeY7H3sZeBKhrhAWEUCY9O9DmUgkHQjQz0P9aY+R8AXxiZfugsfQAUO5huB8XdIMgude/c/jQSeTeNfZcZbuE+UNDex0P6078QwnhcTvXoBVwrITsZG/tIqsrGHzXAsgT1OwEanTsNdKfsVzAl3Au1pHIwuVBcYauj9xssNECToKCOLvisWmYbf2/rRrlbFh8VjLcDzWFGU9TlIke4NKfKGJUHU7GYO1aX+KrZ4gbwZxlK6JALDSRPTTbQjSDQWjyxgrS4ZQFABAMT1/71vwnABTdKiPFumPUKI/UGomF4naZRdz/u8jXSUHlYRu41KNMiAYzAjtUROZp4pZsBzl8I51nyhyMwWB1C767mgsbAYfw0UQAY8xrviOH27gIZQZ69fxrRPNDA6Eaf1qShoKx+I/JLXLlkWUJtGS4HQiNydhHvrNd+EjB2wlhvCN0KEVRJJB1Ak66+vWrD4hdy2bjROW2zR7KTVFcn8Jt3eLjzr4dj94WJ0bIoE6nXM+p+tBYPDOCthruJdmRLd4gpbkZg0AbbakbVTfM2GZMXdV2DNmkkdS2vX3q6bSWbrfaUVcvmPiiG0XQx22qneKLeu32xWQlbl0lWjQkkwB30GwoGP4b4VnuOAB0Ik/lVpcFxJawpuL4bndT0/Cqg4fwfH4Uh1w99DE6o0Ee9OPL/EsSxUXLbqW+UuMoP1b+VA081YLxsHeQfMVlfcaj9Iqq+E8xvgkuWXAa26ErK/NPQzrlJ3ntVrWbnmKXMytOTbQGNDvqNtRSfzTwJbuDuKVRcThiIKnKHSP8R1ka6dYoIvNWES5w/xDJZYKFrigQYIhV3kGIpWzLetIS3mtoEPUwpMH2ggddq24FwTEY0LbUhbKHzO+iJI3J6wBt/WnvD8O4JggA7ribsa73ST1hV8g/GgU+RrFsYpXaAAdJ/Wmfnbgl7E3fKUAA0zOqj8zpR3Dc/4ZVi3hLqhQSBkRBoQDpMjedu+hoRjPidiC2QLasKZE/OY9M3l/KgJ8J5FnDhX0KBWSDmhsvm+U6qSBpMGah4/hjOty24zZgCsffUHT6qJVh/hoJe54xihSbhUBp/6SqHAI7AZlIPSn/BXcPxDC57RCMzE6b27sa6eu5/iEHegQcBcNuzckNlQrKkkHKDuO4pxwDl7QYjfXaPalbmK0yWrhugJd+VomHgr5gPUEelEuE832CSouPBUAK1siD7jSgl8PxZa7esN8ynMh9Dt+BrTwsd/eL/prjjOFXrl1b1u9atZQROUsSD3nSun2DE//AFBP9C/1oEPl7ji2sYzX7JW1eMLIPl10060238baGPW2igKbRK6aZp3P02oTh+Vb5t+PeabyGbaEaCNh9aj4jiLtjMO9y14WW7lLg9WX5Y6idaAvxLFM+LW2Gy27YDOAYa7JgW/ZjuegBpXxnGFxF82b7+FatlvEgyXbMTAPQDYDWNe9HufMPcw5OJsNDjyNoDAJ0I9QdJ9TVZPh7nj5binxGaSrAgksZ2PeZ9jQWRy1cvX28MOGw1ny22IiU9hv083X1prw9+3ZxVuWALMEX1LaUmcUxj4LDv5oe7pIj5B6dI2FKvAuOF8ZZd5ZvFtZCTogDiRHqNPxoHPnzkLEYjHPdsqmRgN2jUDXpXfivJ127hrQtui30Tw7jSVVlI1Hr0o38UuP3MHbtNaJDM7A9oidZEVWvDuaMdibwS0zM7HptHUnoAN5oHTkzkpsItx7rr4jjIuQ5gq9d41np6UHt/DS/Zvm5buYe6up/eoTM66pB19jRU8H4mBretGP82v/AKajYi7xGwbWZ0JuXFtqoB69yQABFArYoYjEu2FXCWVfN5nSz4bZZ0kt8q6gzoYim/C8kXLeGayl9bOdWS8pbxEckiGEqMpiRC+mtTsOuKu3muEuttmkIQgZlXrBPy6EdCZ6UB5nxeIXGNZsYhwzA3BaNsKSCA0Ix0Y5ZIGnykb0APj/ACRb4ebXi4ovnJlLSw2UbmWaBrpqP0oTzLiMLffPh0uWj1DFWEAAKBAEbSSZkmtLeK+2s/j32F4J+6LAZWygnIx0ykjYjrvQJLYKOxcArlhTu0zqPaNfcUBbhvGjaS5bLZrdxGVlGm40IPTUCe40ohynjLFq+j3le45dcrK+UJJgkiDm32JFKRau1ttoJzT9PT+dB9WcGuTb9JI+g2/Kp4NAOU8QXs22J1NtWOp6qCTG253o+aDZlzAjuCPxEVQHDcBZt281sC7iVY5luK3h2wG0l5CgjKTOszFX/bqurnw+wodwHvDMzFgLuUGSZ6ba7UC9wjnIPbu23VLpCZ2e3KoB1UhtASxCwojU0xcTxtoHDrAIVGvlQsCIyrruonUAR+VBuauWrGCwQWzCC7dTxC7y5CyQFPbr+dJuNxF3FYi7cD+GoKLAJgKBAA7wBP1oLm4pxXPatqX38znpOuh6SCKF8a4vbcYU+KFyZ1YDUjQEaHU6RVdm3bdFz5iAMzZmaGIXcjvLATRS/wAMRLgyAL1GUdyR19F3oGDiHMpv3VFoGMo8zaAlDOg+YEr19KVec711lV2cmDlII0AIJGu53Ya99KJW8RatMpuMqkG6ACdZyDf/AFdaAcycypdtm2hzK+RgdfIwnMNd5JoBmCx1xglg+I9rPmFpTAZjpPv/AEqzeE8Bt2/EsXmsYe+qqUFsy0tJKEsJOkTHekbAYe2jMb95EdQQMh1AVAVgr6ldt4amT+12BsMwXPfzOHzxJ1VRqXgz5dqDp+xLwOZ3DsuYlV0Dg6lJMQDBEjvNTuN4PD4hka3YWyE8uWQRAIMsBpMaTJ03pf4n8RAWmwhAy5ZeJmQZgdIkRPWhFvm+6AwBIz5ZIj7s6CREEGNdfWgfsRiHu2rdu4y3LaHyEoJUQQJI10iPWBXCxZYWsS1q4UJCOyADLAmTtIYEESpBECkzhvMNxQwKNdXeNRGxBJX2Gnae9dsLxbGF28BDaF8n5U0OYifMwOmo19aCxOGcaa5hhcuBbj2g4ZhuWAMHbTOANus0K/t0Svkw10H/ACH+QrTADF4Vsi4VnysC7SsXCBGkkaROsdTUV04mxOW2FGvzMu06DfoKCDxPmm8wMWrgJ0JKkCgEYn+6f/T/ALU1YuzxVVOaMvpB/QUO/a2P/vj/AOUf/wBaCdwnmpruMdHcvZyjLoNCepjtUL4q4pAuGVLiM6lmbKwJB0gkDb60jcH4scOzmMwZYM9OxFRMLbzhi0k7CDqWJ09xvQXTy5xUYlcM7EMCyhgRsRpr6gwa78Z4bh/t1/EuZaFUk/dyLDR6nQT6RQHlrgV7B4aH8wxE5I3S4p017Eeaf8Jpd5z45A8BTJmXYHc9R/zrQRePcSbiGJKW0Y6+RUiSBHf071IxVm5hL9lhhBaUhEzXUVszAiW6hWjt6mjvw+4P4OH8Zh572x6qnQfU6/hUvnrEL9ikMCVu22AmdifyoD3xb4XcxGGt27SF3N3NAjYKZOp9arPg3K/E8NeFy3YuLB11EMOx11FWTguN/tHDWrt22qtmMAExoYBHWdNjRMLAkwf+bUC1huN8SAj9ng+viAfqa7YXjF/7RbXFYMWtHa2c2YkgQcsaBoPWKZVOk/yqPiMMGdWLHynQEjZtCIjqKCtuW8fjrF64gwpuZ3Id7ykPB01edo1I1FTecOWeIX2s37VsZrSAAK65gcx0UTBAWDp3NWEcJbCyUWdtQN/wrkl6CANv0oPnniPArtl8lxQG3jMDA6agka9qiHCH0/GrW+JvL6eGuKtAKQctwARM7Np1nQ+4qsH03NBFOHM1slj1FdGHWt0AoPob4Y3s/DrL9cgT/QSP5U2mg/KnD0s4OxbtiF8NTOnmJAYn3JJowg0oNrdBOIcPR84DsjtIDA/Ke8bH2o8tIXM3NaYU3yHRipYBZ1zdB33oKh5j4lduOUvXTd8JmVT00MEiB1ioqcauW3IRgAxnbqBpv7mouIxWZiepM/U1HZgaBgu8yHKPKriRJ8ygwQYAOsaDfeK0uc43SQQFELHWesmZ6zQWyPKR9aI8G4C9/EpYPkZurAiPWN6CFexJdiSTJ6sZ/PrXNTRbmjgSYXENaRy4XqRGxjb6UKRaDdWqZgMC95sttcxiY7fjpUNV1rcGgaOC8t2ywbEXraJO2YSdPyp2U8NsIjhrOpmYzHT26+YH6elVHbNdg1Bbdn4i4K2X8jTIAKIIcDrrHroa0t8/W8Q2SzhrjGAI0gajWdgBFVUDTTw/mtLSBLeHJ76xPqY30oLKxuNzai4E07A/qay1qAfGLTrIC9em1Idzm+/5YwaANoMys0/Uka1Fu87X0bK1iyrKdimoP1NBZWYZSDdJ/wAxAj2gCgOW3/e/+sf1pGxPOeIYzmA32UdfpUD+1WJ/vT+A/pQQOG8v3sQYt2yfXYfjRLHchY3DFWNowWAVkYGGJgDTUGatPhfL95FylEGm6dPpUvmibOAJN823TLDZMxJB0EDXU6SKCLzFjfAs4e1cchyotKwXMS0DMRsJ6zI0mlTinw0TE3kOHdLRP/WQvny9mXqQe1DuH8bxeMu5PCd/EufvcwLWwp0gA/Jl1IIM1avA+EWsOhS0iqsk6EmT3JOs6UCJb+GGIgg4/YAJCkgR0MmR9KSeb+F4vCuLOIcup8yMPleNJ11kTqDtV/soYwRJGoMaf96Bcx8u28dZazcOUg5g0SbbdCO4I0I6igpLh/NmJsKFR4QbAqI/Sp1v4hYzbxZ91Bih3G+E38HcbD3hENmH8LaaMp7Ef70La5B0nuZ79aBoPxCxikTd9QIU/wDPajeAv8XxdjPbXNbY6HyLJVp0kg7iq/OKWCPDBY/enb6bU1cC+KOIw2Ht2FS2UQ6Eg5iJJgwfXegaMR+0lEpZvBQxUgsgG+hBg9fL12HevLuH4ihHiK9tn+VftFoE9zEaj9Kh2PjVeXVrFtjqD5yAexjWD0nr2qDxD4tO1zxVw2HW7lAFwy7AdtT+VAW4lyXxXEpkdkVN/NemY2zAAj1mKrO/wxvtHhZkY5smYNCnWJzGNPU0d4lz7xC/aZXvP4ezZQFBnoSo69jQBrNxrXiC2cikAkDST1Pvt2oJHHuBrhmVRiLN4kHN4RJCehMQfp2rnwHhwv4i3azZWdlVSYiSRvPTenH4a8iLis1y+s2xBQb5oMn/AMJ2jrQ69wlBxZraqQqXT5VAOQdJI00MT0G1BfVnDW1yg3CxHdon1gQPwqXexS2xLsFHdj/z8aFs1xUXwlUnyggjQDqZ9O3WuPDL6tdu/LmVobLsdJ69daCZjOZLS4e5ctXLblF0ynOAdhMHYHUielfP+GwDY/Gm2pm5cdmzM0A7kk6dYJ+sVZPxf4l4WES1bEeMxmBGigE7dyRSd8OuDXH8S6ji0dFDugZPWZ1BJiCKAnc+FaIfPcEZNChPzzqIInKB196x/hEiqW8fMCoKwumuhkz0PpTRewWJvIpDeHctqxLH5GIICxBPlKhj+FQ+IYbEOwtp4jOmquuRVJy6jKdSCepPuKBFxHKxw9+3oxRyhVyN51jtIOn0o/zLxIW+LWLlxWUBFE6a6kA+q7jvpWYzEXWvYcPauIikL85ZSwOYEAgDNE7etFvitwkG5hr8SJKN7SCP1NANt4Ow3F8Qlx7SgsuUXUFwMYkgGRlNHv7Gg5iGwywfIFw6Eb6Fpn8NjVa8XFy5jrvhBi7MYyTJ9uu3WvcNzNirWguPAM+b096Atzna8JxZmw2gMpaVD13jUHpGx3qdyrydbxFhLj3APMwy+GsnXvuwjtsZpQ4rxV8Rea7cjOxkwIA2AAHannlvmK22DKsyi5aByWxKlgBsGGgJJ333oBvH+TLVjiNuwrMLNwKQx3EyCJPr+tM3E+QMPbGGAU/Plcn7wIJAP160r8bxN52s3LhQhWUBlJJE6wxPUR79asjil8XcEGB8yFW/A/0mgCLyRhVbJdUBJBTzHO0jVT0j27VKwnKeFzNkseGFIIcknNAPrt3qRzfgRdwyv4y2IGVmbZlPTTYzsfegeCLWSqW8ehzicrr+7IiJDDtrpptQM/C+DLZJCyysSSCC2ukb9o3qHzBybYxILC2EuMwZnEgnuIOmo9N60xF97tpWGOtWvDMGdiCI7gwRrXa1iBr4uKN6IEWg3XUQVnp3oFt/hXoWF6BOmZdBrsSKz+ymI/v7H/l/7UxcdwuW0GS7dS0ssSTJInYgxudJ9qXclr+6v/8AnJQWeRE5ZJ3gH/nWk3ieDx/2hDlLWmzSqtpb8wCszaaRrl160w8dW9auLcs2/GJXKy58uWCdQOp/2rjhsS11rhZ3DIFBVQQNV3GYaknXX0oMe/C25RyxjzAQAdjMkEj6V0fEZScqkg6mTppXmGwWdAwNyH1LNo0jbQaQYrthMOl1IcAgxKnQgjWDB6aUGuHvs+siBuAdDPU9QRtXc4fUsIHf/n1rqcGqzlAUHcKPz/WstWh39KAXxjhNrFJ4V5A6kbncHup3Bqj+aeU3wV3LcBNpifDudwOmnUdRV+O6rmB6bkjp70sfEi6jcMuGAxDpkIGimd59pH1oKOuYC4ScilxEyonTvptUUp01mmfgXMZstbCIgKuXNxZzsCPknou/Tr6Ud41yRaxKHEcPYsYzXcOxm4k6yvVh6fhNBXhEjvTpf+HzWOH28eL1rVMxR13zaBRM5m1O4AETS5cnUBcoHQAjUabbzrXLEYm5ARy0aEKWMa9QD3oGvl3lPid3B3RYVRYvhSwLJLgGQROoI+lG+PYTiNzDLghZw1i0gBZUuL54AI3M767b1XmC4xdsvNu5cUjTRoEddP5UU4Hzrew05PCaTMPaVztG5E/nQWBxzmPEcMsW0UYdkKhFVdHtwus5TBBM9OlVnwPmK9buuFaPHIFwwJYZpiTtJ7VO4vzzevvbufLdt+YuDvpGixlABkwO9BW4gbl1GyqGlZgASc25jSaD6M4fcY2rbagnLNA+TLxuXsY3Q4ho9gAP5CjXBLxbC2y3zAAn8N6Hci2CtnXLOZpyiCfMfm7t60CJ8a8UftVhJjLan6sx/oKWMJzc/h2bKZbKoY8XzEgH5pjcZvNEH02pl+NSr9tTXXwBoDsczRP61XAHUg+/SgsvlXnTE3ryWXu22LkwSjs0ZZ0CagadutSOJ88pbvNDsWbMrgB7aqoiAM0tMg+aBoTNVhh7zqQykgjYgkEfUa1vcvsxJYkk9SZ/Wgsrj3NgxFizlVVXxFIklmlZDQRoAJAgmdqL/ELiAOEtqXytnVgsTn+vSBrVRYS8Q6nYAjarL+IeGdr2DRRIugRp3y7UE9cCqYk3Be8Jns21zCMxhhIUtoGIAFQ+bODWLeCa/cuHEXLhCp8qm25k5myfN5REHrQb4mXWXEpaBOVbamJ6md/UUmh/egmYDAG9dW2GVS33nMAaTqe2ldMXw+5YdS0A/MrKwIOu4I0NcsBxG5YYtbYqxETpt9RU9eNYq6AgZrkSQMoJ1MnpMT0oOuL45i3tAXXY2nbMJAAYppIIGpB0qweCcSD4ZiflNskn1ymaVDy3xPFZRctvlBLDPlULMTA09NB2o1ypbzYS/ZYQ6q6x12Ij8aA7xG7bbh/79SbYyFoMdQJkdBNR8PZ4YHRVe0Qp1U5ngEa5ZkRMH3rfB2mxvBmS3DXCgWJjzKR16bVXlzl/FWlLm24XTzCSpk6QRodaCz8Xg8JaUP8AZWydMliW0OoYNpDaV5geMYcszCcHlILpdAUsDB0A6REVVt7jOKXyPcuTGWGZpA7anaK8u3XdUBJZm8x1JnoPyFBbN7iiXi1uyVdmEglgFQb5tf6GofhYb+PB/wD3B/pVUMhBjXTpXD9jH0/Gg+k2xAZUBdc2kf4j7eumlAuF8ce4wLWLqhmy6qB9SN4Uys9dDQfH2sRYVBZYX7I+62UMo6FGGoaBEk7xW3DuK57tvCPiCzrmdiT5oXQKWXQ6an2FA0ftS1bfKW8xnKDP4dq04hcOUeGyrrDQATr+neoYvC1clr2ZWEBDESJMjqDE/hShZ56wdy47JZupdaFVUGfOdh5Qfz7RQWBgrvk3M9S2kn3217UOw+Nu5ych8NepI3kgjTtApZ4vytxHFtac3bNkJl8qFpQndvVl2H5U1pyrbC21zsVRfOpP/V31Y76kkmN/pQbpaN6W0KEQOhMflHautrhwUDygEiNdQQOhG0+tSbqGY2HTTt/SuP2pgAGyz3UzMbwKCH+xLCsxSxZzNMnIoJJGvT3rzBct2bdwOEylQAFUZQNOka/iaJ2r4bZhrPuP+1aXLjLcCkZkIktOoPQARr70A+9wK0WZ/CTOxBzZR5iNjPcb/Slfmf4bNiWLZ0UtuSvX/Dljf1706fa3LsvhwgiHka99N9K6DzGdTQfPnGuRsTh2i5aMHZlBYfiJ/OgwwpGm35GvqDwuk6dqXeL/AA7wd45vD8Nyd7ZifcbUFP8ALHArN4/vLqLcUjLbueVbiwfve8adaKcc5Nxlpv8A4e2QQINqIEd9j07UbxvwdvK02nt3Rro5K+3ejj4jFYHAFL6JetlCoawDmttlOryNRJ+egaOBYU/ZUW5KtkAbNprEVl7iJt7WVaPvAgfXUTQTlHmizirajxCXRQCHOo6TPXpqKPYzhqXlKZiJ0kRp/vQCOJ8AwfERN6Dc6MpAZdNACNx6GaVl+CAAM4knXSEEZfWTv7U64bkzCoFi0hK7OJDGOpIME/8AIotbsgf8mgqDivwavKs2LqXf8xyEfjIOs9aG3fhLj1t5/DVh2W4pP4Crxk9tB7aViW1UADQSTv1JJP50HzoeVr63ERrbBrjZVkEazH07+1XhjODZsTgdM32dXJP/AIQo/PWitxTrKK4mQc30nX0r1MQQfkIB6yDI17fT8aCrviNytevY5XtIzC4FUtHlUk5RJ7bUMxXwsxSAsmW4R8ygkNoY0DDXbpVyX0FxcpUkSDoYggyD+IBqXaBUSxJH+KCdfWg+b+I8La1dNsyNYl1KfXXp6048p8Nt4Qh8RhnunMCl63+8RFjeEO/XarbxeFW6sXLaP2zCf1FQm4TZV862kV4yny5QRp1XTpvQLa/Eqybq2kBuA5YdFMAnoykSI7ia58j4EXDiHVlKtdYr3AJIMz30NM1q4izGGdS25RVP5qda54K3h7V1nyPbZ9yUZZP6fWgj8vcPS3aKJEFSGEbMuh09YohgUaB5vEjqT9RptNRACmKZ7doG03nzhoJb7wKneTtU0W1ciAVk/wDJoBXHeTbF0NcygXLhCk6+YsQBvsRuCO1QeYOREto97DLN1UARQNogSPWJPrR7FM32jD24ORc91j/kWFH4vP0ouBOskGNR0OlBQGL4QEcqxKEaH7wLfekjbvS39nP/AA19L3OFWX1NsOw11UEnroYrf9o2v7v/APGf6UHzjfxTnN5iATqATGmu3vUYcUuI6XAfMkZdNo9K8rKCXxfmfEYt0N+5mIGUQIgHfbvVicg8uWlu2yC05C0yJlpG4E6AafWsrKCyOFNmthjvr+RNZHmJ12r2soN8S/knrUbKCfavKygxrIB0G9dht6zvXtZQDuIYRbTeOkh2ZLbCTlIJ/h2n1rpYxpObQabVlZQS8PeLAzFdVbUD0mvKyg6k1o9yB02rKygHf2YwpOc4e1nO7BQCfwitjytYaRDgf4bjj9DWVlBPs4ZbaqiCFAgAdK3KVlZQe+CN+u1e+EK8rKDLuHGhjY1zZY/561lZQb2k8y+up/CtDhxrqddTOs1lZQdFWT9K9NgA/hWVlBz8EA6aV2FgRWVlB59hUHTStjw5dTr061lZQepw1fELSZ8MKNdACST9TA/Cu+HwSlYInprrWVlB7i7cZSNwYrv4IrKyg//Z"/>
          <p:cNvSpPr>
            <a:spLocks noChangeAspect="1" noChangeArrowheads="1"/>
          </p:cNvSpPr>
          <p:nvPr/>
        </p:nvSpPr>
        <p:spPr bwMode="auto">
          <a:xfrm>
            <a:off x="0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922" name="AutoShape 10" descr="data:image/jpeg;base64,/9j/4AAQSkZJRgABAQAAAQABAAD/2wCEAAkGBhQSEBUUExQWFRUWGR0ZGBgXGB4cHhgdHhwfHyAeIB4bICYfHh8jHxwcIC8gIycpLCwsHR4xNTAqNSYrLCkBCQoKBQUFDQUFDSkYEhgpKSkpKSkpKSkpKSkpKSkpKSkpKSkpKSkpKSkpKSkpKSkpKSkpKSkpKSkpKSkpKSkpKf/AABEIALQBGQMBIgACEQEDEQH/xAAcAAACAgMBAQAAAAAAAAAAAAAFBgQHAAIDAQj/xABGEAACAQIEBAQDBQUHAgMJAAABAhEAAwQSITEFBkFREyJhcQcygRRCkaGxFSNSwdEWU2JykuHwM/GCk6IXJDRDVZSj0uL/xAAUAQEAAAAAAAAAAAAAAAAAAAAA/8QAFBEBAAAAAAAAAAAAAAAAAAAAAP/aAAwDAQACEQMRAD8AbuPcRQX8Ni7bZgpKuBsVPf2NNVjiqtE6Tt1kVTPGr2XDPlbrG/5j3p25R4+t+xay6sgAP6TQO925p9KhFtUM9Y/EUN5h4gbaIBJNxwvsNyfyqVhcQHtSCNCPyoClcr+kHsfyqFxnmGzhbee64UbAdSewHWgH/tGsXbVzJOZR8jaE9o70Djm1+lezQ/hmPF0W3B+a0GipGJxYSB1O1BDfEBcYAfvWt/8AK3/9USD6UG4gP/erDd1uD8lP8qzFl18yGO/oKBH+JWDy2mZEJcXD5l3CkazHSuXwfu+N4guFmNqMmYkhQZ2B2rTi/MALX7YxEszZZjMApXUCB9Kh/DfA3MMXvMcqEQV2mNjrQNvHeamw2MXD/duwy+msEU3NdiySTOk1VV/hjXcdaxeeU8QKRuVE71apAYADUdaDrYuBlB7ikv4pWAtvD3pIK3chI3KuDI/FRTfgVhY7EigvPvAfteDdAfMn7xfUqJj6iRQVdw/iFt8Qit9y7pqYa2elWHxHlDD2Q1wt4duPMs+WPT/aqm4hiLamyUOUgGY6CNJ9atPGcSt3uEW8U/nKqoUE6eJITUdde9AqY3gL3CcVhA9pF+UjYxuY7GmLH4k3cALhOqqM0aa9a0u843Etk5UI0UDbUkCNo3NMNi8rLlyLlOhEaH6UHLl234lkFXmRq3rUb+xl3xheW7rOoYb/AIUY5f4SLDXPCAW2xBCa+U9Y7D0oph7xGYEfeO3agWWxb4fiMZSUuWhmboGBMfjr+VM6XgfQnvUHGYq34sOcsqIzdTM6VJw+NS6uYEGDB9CNxQBuP4HOQBK9461X3OGCBsi5qbyNrO5Hr6VZvFAfEt6mNQY9qWON8EuK/ipBDkIwOoUH71Al8K4kyrcLGTk8hU6CaOcC4EhwhuMzruZHUfWlbHcLNh7qA5xnAGXrMf1irbweGCYVVA+UBcp6k0Ff4TAZUOVGNwgmY1NP/J3BsuFCspVjqSNJnr/KpPCMIc65l8ylhPcRR/DjT2MUEezgktroPWTqfxNcOIm46lLTZGj5omPpUrHLKlSdCKh8OxKuJUzlJQx3FAsn4f27pPj3He6DJed+2mwofYN0cSSxeIyqG8NhpmEdfWnS/CuxUydNPU9aTeaeB3bLpi7ZZ3RpYE9Oojt0oInxH4ebVpQpOQn6A0hfbfWrX44U4jgmNoyVBMHcMBsR0NVFlb+E/hQPXF+BJbvOpRilwNA6A9IqTyBc8K09plysHnUbjpTJexy37S3UAkakdQaGPzPb+QL5jPTURQc+dOLNnw9tSBnJ8x+7pH8615PNxDes3XzeITlK6RAjT9fpWmHxSXmywrR807imHgvAgltepWSD3mgFYLF2sRhxaxeUsxa2HI3ZSREnZtKqnm7l58DiMuaVOqH0q3OM8JD2btv5VDZzA11109ZpI/Z1/GJ4TAi2uiu580dPWaAl8JOJF77gtM2RpO0N0/GmXH40tjQgMhBJE9T/AEqvOD224VjBmYmRrlEyp6R9KOcp4lsRiziSWYMxGXYqdlkbRFBYmNtfvMO20MR+KGpWIsZlZTsd/WomNuMTb0jzg/kaJJv6UFXYrl65hMTfdVTwHAbaSvcAUF5r4/aRbS2S8mCxY6aem1P3OGKdcRh7aD/rEgt2C6kfhSrzHy9h8TiLbOTbVmNtiuksNF32mgzkTFs9i87yULHSNZ6RVl8KYLYQnTyiZ7+tBsDwC3g7K5yvh2RI0+Zu5HU0n8b5nbiF5sNhs6KIOYGDJ01jYUDbxTnjD4a84uXVAyhgo1J1jpWcH54TEYm2ipcCsrEMRvt+A9aSOE/CNlxA+0t4iHqJ39asnhPAFsFI+6hQe2lBSPGsAVxd3DKoLJdKiY80tpJO2hFWVwLgtu1hFw1x0urmzkBhlDH+GDMD+tKvxZwK28eWUQbtpbjHpIJU/iAJpbvcJxFvBXH8NQDlY+Uh0SZzA+ugPYUFtNwXDlchVSsgxPUGRt2IqZaRQYUkt2kae/b23qmOG4TMgzA5gu4YjMT/ABDr71thOF4i9iRawpuZ3limciMu/mJ2jqaC9+FOUYhmZs50mIU9h6e9TMShhwNz+NQeF8HtKzlU8yPpLMYECBBaKKW2DP8ASgiW8IudcwzMBu2poVjOXQcUXQvbL6tlMAkdSNp9aN467bskXbjhFGhLaDXao9nj+GveW3ftFtwM4mgG8SuPaFsvLhXEsB5tdBoN96OJZVlkaiNRWXrQe3J0+9HqOldSQvmmB1FBXXN+DtYO7bP3LjqI7QwMinjEW1VfEYqqqCzFtgI1NJ3PPKeIxeJV7b2haSCMxOjbnTrsKWPiZzhfuXfs2iWkCk5drhic0/wg7CgcuJfE7DWXHho12Nzoo9xOp/CpfBfiThrzZTmtM5gBhKyf8Q71RaYs7HauqXO0yfy9Z/lQX7xvD3bysiv4eur7xWvL/B/sauPEL5jmMjYxuPek48cuDhAbVs4KmfQwfbam3gvG0uWbTZl89uQAZ1A29/SgG8x8eGDvBkAZ7qlmzT00ERUZubyltxf8xcKRA0AI1gbn2oZxDFjE8WS2WhVGV/r0FP1jgVtVgjNpEnU0EDgvC7TKL1skeIAWjQN7itfsmH/gSovGWvDDMuGmVkT6DtVVZcV/Fc/E0FhcK4j4ZMAD+Ie9A+aGVriZBDHQkfmPWir8MOHuMfmSJDH9P96F4p5XYm6W09JP9KCByNaY33IJIJjXY+1WJir96yuZGDH+Bhp+I1FCOVOBLZVmzZhmn270qczc/M9wqpKoDAA69JPcmgfcZxO2qq105Q4APoaFY+/bAPhMrACRlOo1qv7XNJjKxkfwttPt0PrRPgK5SXtktmPynsN6CFzpipvh5GiL9d/60xcg4lV/e5QbYEO40AY9x3H86WeccA9zEKqprkkgdtTJ+lFeSuVb9609vxGS0WBZIjP60FnYviNtlQqwPnWINLnMHxCa3f8ACsWnZgCplZlumX+prthuRBbuFluPAIIWeoPepeLx1qyzC3bN28gJiNNRIBY6AntQJdo8Xe9hmuZGYs5VXAAUxqGyidRoK4W+ebeKY28SqWAtwElST5lOkHtIojznicSuHS9iwuTxB+7tkqRKmBnXXXaaS+FYG7iCRhsIHWekdR1JM/jQXPw7jVjELl8Vbk7Ben+9crHL9jDvbe0oVgWzHqwbv9YP0pC5Pw64W/f8W34V1EDEAyAu52kAzWcp81PibuIZydQWEn5ddAOwAoLTxOMUrGs6EfSvbnErcqS4A1mdKRU4w12ckkLl838R7Co/F1F3EWrWbMJVWA1yknUHXqOvpQPOO4DYxdyzeeHW2Gyj7rSRqe4EaDapuL4VbcEFVmCNtCDuD3B2rsgVQFUQqiAOwA/pXQtQVzyvyjatYq+t5/LbYLbtncqwkMT6CR9Jpi4XwXCYS69y0Wz3MuaTIygnYRoJNQua+GOt1ryNpcI+kAAj+Y9zSpjDiiiXUVLqF2ACTmIGhM7CdvSKCyBxu0jOWYAEgj8I/lQm/wA2ouID2bbXS6QyqQCcp0OuncUk3uYIVS6nDKQApIzEH7waesbVN4dx7PMD5QQpRTJ6A9oNAvc4c8XeIXwqplRPKtst97qTsJ6T0qNj+V8XZsi7dt/uyAcwObL79iK145wE2cUzI6AsC8H7u0yOxJ/WnDHYc/Zblp8Wt2yQvhBU82o2zCFgNrOs+lB58PubsQ6Nh9bpQZl11IPck7UzWxi7sBsqdxMwZ6R6VWHCb9/hxzym6eJBnSdtOkb+9WnwrmRMTY+02vlHlKk5YMwZoOBDWwyufE83TQf8FL3PWEa7w8v5FFpwxBENr5QAfrMVLfGq9y7DOXk7NpvsvTStsfwjx8NdtmJuJIzbh1+U+mmn1oKpw3C3uMAsCfvMQFHuTXl7CvaZQ3USI9yCPcEEGuj8OxALJ4dzeCAp6mO3U/rVpctW7duxbV1t3LyEZi0HzbFcx6gaQDQa8PwrJhbWGdRla3LHeHYkx9CdaB8O4etm46mTEMGAIAIMEjoYpjx7A2zCsgDloPvNC+IYVbrW/BWfFGYuWOVQRrA6a60Hc4ux9tdnt5b9rzWzsLikCD7in21iRkDOQsiYmku9hV8S2YBZMoJJHnEQYn1rpxe/eGHa4g8qiDbc6iOxHTagasNzFhvE8PxEBOwJGvt0qX+xbX8I/CqLxBW6huLAuTMCdBXX7Xif75vxP9aCzP2rYuqRnG2gO5PQD1pe4xxm1auWdYZGlljcEHWe4pS5YxjLdDlWIXzaax60e+IWPttZsPIDM0yvURse3SgfcCB4FvKAzMAfTuSar27wp8NxFkW1bu52UjM2UW88kA9dNdRW3KfMr2sHcuNemGyWkMaKDJP66+lC+deacO+KtXrJF/yhbttlOU5ZymSNxJGg6UE/m6w2Ieznwq2S7Bc+dTnnYgprEx+lH+S+RWsWke95bpBldwoO31iKSuE8XuYrGWi37xLRLKMsKcgzBOmu2vYTVuYDmIXbAuFMo9GDAe/UfhQVrzjxQ4fFuM4JyhdQNJB6DXrS1Y5xvW3zJcYeWPK3Tt6d6OfE3hlt7t7EK7Z1a2rCPKQwMEHeRH517whMM+DyfYnM+VbvhCWcAHVpld5nagM4H4rMLAF221y4GEFCBnHTN1nppTHwTmuxipYobJYjS5HmIIGh69Br6VTvDDcsYjIQ46wo1uL01P3T3FPuBwX75nNlhlt5SlyAVY3FK5dTIBWSfegeubOCC/hLltQCxByT/EdBvp136VTfLLXMHiHtG5et3kuBLiWkDgr11noQI0ppx3xCtYjENae/dtIhlbliYzAQehJUa6ka+lDMRyA9y79osYu3eLdb6A5unYqfwoIPMXHhYN6GuXLt634bNcAUr1JhdDMxPpSZguIta1U7/N6gHarVTlC+jW3a1YugznQovlnsxElewAHXSlL4h8FsWcSos2yoYAlB8sn+Ht10oCnAeOWbOVrjMudgWWCSE9x9KOcJ4qbreIAupaIMlQZIJ69t6ReUcLh2vOMZBIOUK1wrB9YGg6UwcBt+Hj2CLFoAlRvmCjfvB2mgtTgnES9hGY+YHI0/xACf0owjTIpIwrGx4ykyjKt62emh1j6H8jTZaxgyq42MT9aCa9vMpHfb0PQ1V37Wa2b1pHOfVAWyrl3kjoDO9WmDVO/EXla8MddvW8otvDyWA1I8w19ZoCa4m1da094A5cuZSRlYn5jr6Ca4cKsWiWFm6qhbinMIMlpMb7RVcYpr15yLYe5A2UMYPXQVrgsLec+DbVgw+Ybe5b29fagfebsdhsRYZjdVbtv5Z+/B+URvO89DQ7hOLv8AEXW2GKpbXzMZIXTQCSdT+mtDsByC927lF1SggF1EyYk5e4B0DHfeKfeW8Mtu2UtWlRJyZjqXbvrGY9x9KBB4xwXGZAnhFktqBNsfMNYYgakx6UM4NxVrTZGLi0WBdQdyPQ9au7HL4atekK6ifNttGv8ATpNVDzupfFF4ALortG07E+m1A48v8bTEpcIULkURaGk/4p3k9Yora4siFM05iCAArbbbxBqmsJiDbuBgTp2MfmKsPg3FrXgG6wyhYzHMWKyYiCdJ9B3oD/FrkYizYJaWEtl8oA3jQySQRO0UxYnD2kt5RbAWIjpVWXuZg3E7t4Fntm42SAT5Z0IHtTNjucFv37KWXzLrn0Ig9Jn6/hQEcZbBUByAqxIzakSQJ67ATQp8Q6Ye4CVWVfKqrqOwA9utEMbxEhrihLeVvDzPrnUhDEdIgRt1qA3FrYtXbltSzKpV23Akbgnr6CgmvwwXbdm7YcMyomYMIkdY7MK5cSS8UW2/mS4PPGhgGtOXsUgw/hNbuJKC4jFpzE/wnpO8VP45gLlzDI2U57XTqQfagkW8Lg7GGPhoudl67/WaD/2tH91b/Kl7i2HuAqIYZtydNK7/ALKHagg4ay6TGmsGP0qHxDhguFwRqflijXEXe2r5PMGYH2NC3xEZTvpJ96DTlXh5tsxvIzK1t8qjqNmiesUu4XgVy4w0yWzr4jjygd5H6VZmFxfifs+RqDdB+mXSk7F8QOExF7Dtm8MM2UDqpJI+lA38thVsLbtghACNl8xI1M7yfegfBeM/ZMY9kqYJywes7GPag/LfH3RTaFtrmvlUSOu2YfLUlcWbGOHjrHiKsgnNlOYxr3G00DNj+STiLLmzm8RrksrN5CNYjsQDIotw/heJsoLTYQXlYed/GAnQDb/KBNecQtXL8m1iTh8qEmBIY9z206jvXuF4fbyIXuXr2ZZzPcaD9FIGtB7j7OEhPtdm9h8khXaSoBEEZ0LCPRoqEnFsJ4txlxKi3bi0kuIaBJI9JJ160p8f4nbs41yrXFi0cnguUOfpPcdxQ3lNMOpF/FOhHiqDbIzNvqxHbWNPWaB94lzdgLaE3PDvGCIVQSQdIzetLr8FvYS0LuGvODeuKtqyGlVDyQHLCGMCNAPepvw6t4d8TjLYRCWL5JAPkzHQdhHau2Pb/o4eQCl/QzJC2wY06bgUETFfE3HYNhaxFhAw112YehBgj1FD+MYTE8UAvWrQ8xZ8mYeRBAAnTUw0d6lc7YJbl/C2/wD5aZs31gn11/lUnlprmHTG+HBNtQ69iIaB+AoFLlbmb7LdPiW84OZSI1kx5TIJIkbbzTjhvtK4tcRik8Kx4bQR5smeDDkaqe5OgiKK8IweFulcatpPGfUtvDHrGwb13qY/FnuXzbUZkVCX9zoF7a6zNBMwI8S01kEMVBe0wMiNMyyOhUyPep3B8WDaew5KEAjzQIj/AIDPrSJwDgGOwRLYa7bZyPMjozKPQHrpoTEVF4jxTiAZmv2wSdzaVSP9B1H0oLc4FxdLq5QwOXQH+IdxRVlVxBAYdiAfyNfP+F5qe02t1EEjTIVP1kSDT5wrjAuSxJQlQ+rHYjeZ0BidSd6Bgx3E8JaxH2Yt4b6OUQC3M6/MsH3EztUTmng9vEW2VDbt+KVNy4HFu4SuxM6XFKyCJn3pVvt+0cOw+XwsR5mjMSux9TIy/hVccbvkDwmkMjGREBRpprrM0Fm8M4zbUpawiNczR+8zJlX1YyYA7RMetR7fMXgYpvtTKHmEUGVAHWBog7Dc7mlLkQRdaF82nmgGB6T1q0r3L9i/hsl22HnUN94HvmGs6RQAOdeMJfwZa1d1UBnVDOkgEH01/KlfHhrqtpOe2ssFk6OYAkiJnU0w82cu28Jw+4LSZVYqDrJJJG53+lDeAhL2ECxNxF1jLqCRGraCCNz60CFcSDB0IMH0qbbwp+ztcMhc4Rf8TQSf9Ij/AFCinOXDFt3FKqQWEmSpn6JtWcXw7WcNh7JGpz3W/wAxYAD6Kq7aa0GvK9liWuCYQGY6T1/3opy3dIxBYiSTOtc+X8apt3Ld23bdjASBDGf8SwaIYvhrYRBcYQYgA+1BNwPEGfHXmUZggDFZAkL5dz71pxrzeKiWxNzLlCEtmJ+Y/wAM96zgmNdLagFEN634gHmJLBmM5p2YL8umsaUZXiBV7qktq5yTCqsiRr21EGg5cG4E1jBuXJ1BAVoIAnQjsZ6CmVcY1u0vUCAe8d6VMJavtZe27hlBkZdt+rdetM95A1lQCJiD6UCVzTxErdzZi07en4Uvftl/4qZua+WAAhST5o7zNRf7Lv8A3TfhQCxdYga+U9K9xFoEjw9suvvXG0hFuDqT0HQVuwOQZZMb+1AZ5ftH90tyQVZ2TXoVAP5xS/zrhgMcuY5i2pEdOn86k8MwuJ+12b3hv4SsF13IbTbtMGj3EcgN2/etI7qclskEmB1OsAeo3mOlBJ5Be2VuoVG+3avOauX8EbiXr7m2EERm1uDcCN9D7UrtzFjLpAwlk2kckAosAkCTL+g310qVg+Qr+JzPiL/iOsN4SEkuJ8yhjoDG2m8UGvEObLV8KlrMsEhVH8MdT69qWsVzLiLFxltXnVJDgbgSOxH6VGx2DGHxbIpOVX0JGpU6gkd4In609NybhcXhbl1rhS/atFlAIhgJYEiJPUaUFeY7H3sZeBKhrhAWEUCY9O9DmUgkHQjQz0P9aY+R8AXxiZfugsfQAUO5huB8XdIMgude/c/jQSeTeNfZcZbuE+UNDex0P6078QwnhcTvXoBVwrITsZG/tIqsrGHzXAsgT1OwEanTsNdKfsVzAl3Au1pHIwuVBcYauj9xssNECToKCOLvisWmYbf2/rRrlbFh8VjLcDzWFGU9TlIke4NKfKGJUHU7GYO1aX+KrZ4gbwZxlK6JALDSRPTTbQjSDQWjyxgrS4ZQFABAMT1/71vwnABTdKiPFumPUKI/UGomF4naZRdz/u8jXSUHlYRu41KNMiAYzAjtUROZp4pZsBzl8I51nyhyMwWB1C767mgsbAYfw0UQAY8xrviOH27gIZQZ69fxrRPNDA6Eaf1qShoKx+I/JLXLlkWUJtGS4HQiNydhHvrNd+EjB2wlhvCN0KEVRJJB1Ak66+vWrD4hdy2bjROW2zR7KTVFcn8Jt3eLjzr4dj94WJ0bIoE6nXM+p+tBYPDOCthruJdmRLd4gpbkZg0AbbakbVTfM2GZMXdV2DNmkkdS2vX3q6bSWbrfaUVcvmPiiG0XQx22qneKLeu32xWQlbl0lWjQkkwB30GwoGP4b4VnuOAB0Ik/lVpcFxJawpuL4bndT0/Cqg4fwfH4Uh1w99DE6o0Ee9OPL/EsSxUXLbqW+UuMoP1b+VA081YLxsHeQfMVlfcaj9Iqq+E8xvgkuWXAa26ErK/NPQzrlJ3ntVrWbnmKXMytOTbQGNDvqNtRSfzTwJbuDuKVRcThiIKnKHSP8R1ka6dYoIvNWES5w/xDJZYKFrigQYIhV3kGIpWzLetIS3mtoEPUwpMH2ggddq24FwTEY0LbUhbKHzO+iJI3J6wBt/WnvD8O4JggA7ribsa73ST1hV8g/GgU+RrFsYpXaAAdJ/Wmfnbgl7E3fKUAA0zOqj8zpR3Dc/4ZVi3hLqhQSBkRBoQDpMjedu+hoRjPidiC2QLasKZE/OY9M3l/KgJ8J5FnDhX0KBWSDmhsvm+U6qSBpMGah4/hjOty24zZgCsffUHT6qJVh/hoJe54xihSbhUBp/6SqHAI7AZlIPSn/BXcPxDC57RCMzE6b27sa6eu5/iEHegQcBcNuzckNlQrKkkHKDuO4pxwDl7QYjfXaPalbmK0yWrhugJd+VomHgr5gPUEelEuE832CSouPBUAK1siD7jSgl8PxZa7esN8ynMh9Dt+BrTwsd/eL/prjjOFXrl1b1u9atZQROUsSD3nSun2DE//AFBP9C/1oEPl7ji2sYzX7JW1eMLIPl10060238baGPW2igKbRK6aZp3P02oTh+Vb5t+PeabyGbaEaCNh9aj4jiLtjMO9y14WW7lLg9WX5Y6idaAvxLFM+LW2Gy27YDOAYa7JgW/ZjuegBpXxnGFxF82b7+FatlvEgyXbMTAPQDYDWNe9HufMPcw5OJsNDjyNoDAJ0I9QdJ9TVZPh7nj5binxGaSrAgksZ2PeZ9jQWRy1cvX28MOGw1ny22IiU9hv083X1prw9+3ZxVuWALMEX1LaUmcUxj4LDv5oe7pIj5B6dI2FKvAuOF8ZZd5ZvFtZCTogDiRHqNPxoHPnzkLEYjHPdsqmRgN2jUDXpXfivJ127hrQtui30Tw7jSVVlI1Hr0o38UuP3MHbtNaJDM7A9oidZEVWvDuaMdibwS0zM7HptHUnoAN5oHTkzkpsItx7rr4jjIuQ5gq9d41np6UHt/DS/Zvm5buYe6up/eoTM66pB19jRU8H4mBretGP82v/AKajYi7xGwbWZ0JuXFtqoB69yQABFArYoYjEu2FXCWVfN5nSz4bZZ0kt8q6gzoYim/C8kXLeGayl9bOdWS8pbxEckiGEqMpiRC+mtTsOuKu3muEuttmkIQgZlXrBPy6EdCZ6UB5nxeIXGNZsYhwzA3BaNsKSCA0Ix0Y5ZIGnykb0APj/ACRb4ebXi4ovnJlLSw2UbmWaBrpqP0oTzLiMLffPh0uWj1DFWEAAKBAEbSSZkmtLeK+2s/j32F4J+6LAZWygnIx0ykjYjrvQJLYKOxcArlhTu0zqPaNfcUBbhvGjaS5bLZrdxGVlGm40IPTUCe40ohynjLFq+j3le45dcrK+UJJgkiDm32JFKRau1ttoJzT9PT+dB9WcGuTb9JI+g2/Kp4NAOU8QXs22J1NtWOp6qCTG253o+aDZlzAjuCPxEVQHDcBZt281sC7iVY5luK3h2wG0l5CgjKTOszFX/bqurnw+wodwHvDMzFgLuUGSZ6ba7UC9wjnIPbu23VLpCZ2e3KoB1UhtASxCwojU0xcTxtoHDrAIVGvlQsCIyrruonUAR+VBuauWrGCwQWzCC7dTxC7y5CyQFPbr+dJuNxF3FYi7cD+GoKLAJgKBAA7wBP1oLm4pxXPatqX38znpOuh6SCKF8a4vbcYU+KFyZ1YDUjQEaHU6RVdm3bdFz5iAMzZmaGIXcjvLATRS/wAMRLgyAL1GUdyR19F3oGDiHMpv3VFoGMo8zaAlDOg+YEr19KVec711lV2cmDlII0AIJGu53Ya99KJW8RatMpuMqkG6ACdZyDf/AFdaAcycypdtm2hzK+RgdfIwnMNd5JoBmCx1xglg+I9rPmFpTAZjpPv/AEqzeE8Bt2/EsXmsYe+qqUFsy0tJKEsJOkTHekbAYe2jMb95EdQQMh1AVAVgr6ldt4amT+12BsMwXPfzOHzxJ1VRqXgz5dqDp+xLwOZ3DsuYlV0Dg6lJMQDBEjvNTuN4PD4hka3YWyE8uWQRAIMsBpMaTJ03pf4n8RAWmwhAy5ZeJmQZgdIkRPWhFvm+6AwBIz5ZIj7s6CREEGNdfWgfsRiHu2rdu4y3LaHyEoJUQQJI10iPWBXCxZYWsS1q4UJCOyADLAmTtIYEESpBECkzhvMNxQwKNdXeNRGxBJX2Gnae9dsLxbGF28BDaF8n5U0OYifMwOmo19aCxOGcaa5hhcuBbj2g4ZhuWAMHbTOANus0K/t0Svkw10H/ACH+QrTADF4Vsi4VnysC7SsXCBGkkaROsdTUV04mxOW2FGvzMu06DfoKCDxPmm8wMWrgJ0JKkCgEYn+6f/T/ALU1YuzxVVOaMvpB/QUO/a2P/vj/AOUf/wBaCdwnmpruMdHcvZyjLoNCepjtUL4q4pAuGVLiM6lmbKwJB0gkDb60jcH4scOzmMwZYM9OxFRMLbzhi0k7CDqWJ09xvQXTy5xUYlcM7EMCyhgRsRpr6gwa78Z4bh/t1/EuZaFUk/dyLDR6nQT6RQHlrgV7B4aH8wxE5I3S4p017Eeaf8Jpd5z45A8BTJmXYHc9R/zrQRePcSbiGJKW0Y6+RUiSBHf071IxVm5hL9lhhBaUhEzXUVszAiW6hWjt6mjvw+4P4OH8Zh572x6qnQfU6/hUvnrEL9ikMCVu22AmdifyoD3xb4XcxGGt27SF3N3NAjYKZOp9arPg3K/E8NeFy3YuLB11EMOx11FWTguN/tHDWrt22qtmMAExoYBHWdNjRMLAkwf+bUC1huN8SAj9ng+viAfqa7YXjF/7RbXFYMWtHa2c2YkgQcsaBoPWKZVOk/yqPiMMGdWLHynQEjZtCIjqKCtuW8fjrF64gwpuZ3Id7ykPB01edo1I1FTecOWeIX2s37VsZrSAAK65gcx0UTBAWDp3NWEcJbCyUWdtQN/wrkl6CANv0oPnniPArtl8lxQG3jMDA6agka9qiHCH0/GrW+JvL6eGuKtAKQctwARM7Np1nQ+4qsH03NBFOHM1slj1FdGHWt0AoPob4Y3s/DrL9cgT/QSP5U2mg/KnD0s4OxbtiF8NTOnmJAYn3JJowg0oNrdBOIcPR84DsjtIDA/Ke8bH2o8tIXM3NaYU3yHRipYBZ1zdB33oKh5j4lduOUvXTd8JmVT00MEiB1ioqcauW3IRgAxnbqBpv7mouIxWZiepM/U1HZgaBgu8yHKPKriRJ8ygwQYAOsaDfeK0uc43SQQFELHWesmZ6zQWyPKR9aI8G4C9/EpYPkZurAiPWN6CFexJdiSTJ6sZ/PrXNTRbmjgSYXENaRy4XqRGxjb6UKRaDdWqZgMC95sttcxiY7fjpUNV1rcGgaOC8t2ywbEXraJO2YSdPyp2U8NsIjhrOpmYzHT26+YH6elVHbNdg1Bbdn4i4K2X8jTIAKIIcDrrHroa0t8/W8Q2SzhrjGAI0gajWdgBFVUDTTw/mtLSBLeHJ76xPqY30oLKxuNzai4E07A/qay1qAfGLTrIC9em1Idzm+/5YwaANoMys0/Uka1Fu87X0bK1iyrKdimoP1NBZWYZSDdJ/wAxAj2gCgOW3/e/+sf1pGxPOeIYzmA32UdfpUD+1WJ/vT+A/pQQOG8v3sQYt2yfXYfjRLHchY3DFWNowWAVkYGGJgDTUGatPhfL95FylEGm6dPpUvmibOAJN823TLDZMxJB0EDXU6SKCLzFjfAs4e1cchyotKwXMS0DMRsJ6zI0mlTinw0TE3kOHdLRP/WQvny9mXqQe1DuH8bxeMu5PCd/EufvcwLWwp0gA/Jl1IIM1avA+EWsOhS0iqsk6EmT3JOs6UCJb+GGIgg4/YAJCkgR0MmR9KSeb+F4vCuLOIcup8yMPleNJ11kTqDtV/soYwRJGoMaf96Bcx8u28dZazcOUg5g0SbbdCO4I0I6igpLh/NmJsKFR4QbAqI/Sp1v4hYzbxZ91Bih3G+E38HcbD3hENmH8LaaMp7Ef70La5B0nuZ79aBoPxCxikTd9QIU/wDPajeAv8XxdjPbXNbY6HyLJVp0kg7iq/OKWCPDBY/enb6bU1cC+KOIw2Ht2FS2UQ6Eg5iJJgwfXegaMR+0lEpZvBQxUgsgG+hBg9fL12HevLuH4ihHiK9tn+VftFoE9zEaj9Kh2PjVeXVrFtjqD5yAexjWD0nr2qDxD4tO1zxVw2HW7lAFwy7AdtT+VAW4lyXxXEpkdkVN/NemY2zAAj1mKrO/wxvtHhZkY5smYNCnWJzGNPU0d4lz7xC/aZXvP4ezZQFBnoSo69jQBrNxrXiC2cikAkDST1Pvt2oJHHuBrhmVRiLN4kHN4RJCehMQfp2rnwHhwv4i3azZWdlVSYiSRvPTenH4a8iLis1y+s2xBQb5oMn/AMJ2jrQ69wlBxZraqQqXT5VAOQdJI00MT0G1BfVnDW1yg3CxHdon1gQPwqXexS2xLsFHdj/z8aFs1xUXwlUnyggjQDqZ9O3WuPDL6tdu/LmVobLsdJ69daCZjOZLS4e5ctXLblF0ynOAdhMHYHUielfP+GwDY/Gm2pm5cdmzM0A7kk6dYJ+sVZPxf4l4WES1bEeMxmBGigE7dyRSd8OuDXH8S6ji0dFDugZPWZ1BJiCKAnc+FaIfPcEZNChPzzqIInKB196x/hEiqW8fMCoKwumuhkz0PpTRewWJvIpDeHctqxLH5GIICxBPlKhj+FQ+IYbEOwtp4jOmquuRVJy6jKdSCepPuKBFxHKxw9+3oxRyhVyN51jtIOn0o/zLxIW+LWLlxWUBFE6a6kA+q7jvpWYzEXWvYcPauIikL85ZSwOYEAgDNE7etFvitwkG5hr8SJKN7SCP1NANt4Ow3F8Qlx7SgsuUXUFwMYkgGRlNHv7Gg5iGwywfIFw6Eb6Fpn8NjVa8XFy5jrvhBi7MYyTJ9uu3WvcNzNirWguPAM+b096Atzna8JxZmw2gMpaVD13jUHpGx3qdyrydbxFhLj3APMwy+GsnXvuwjtsZpQ4rxV8Rea7cjOxkwIA2AAHannlvmK22DKsyi5aByWxKlgBsGGgJJ333oBvH+TLVjiNuwrMLNwKQx3EyCJPr+tM3E+QMPbGGAU/Plcn7wIJAP160r8bxN52s3LhQhWUBlJJE6wxPUR79asjil8XcEGB8yFW/A/0mgCLyRhVbJdUBJBTzHO0jVT0j27VKwnKeFzNkseGFIIcknNAPrt3qRzfgRdwyv4y2IGVmbZlPTTYzsfegeCLWSqW8ehzicrr+7IiJDDtrpptQM/C+DLZJCyysSSCC2ukb9o3qHzBybYxILC2EuMwZnEgnuIOmo9N60xF97tpWGOtWvDMGdiCI7gwRrXa1iBr4uKN6IEWg3XUQVnp3oFt/hXoWF6BOmZdBrsSKz+ymI/v7H/l/7UxcdwuW0GS7dS0ssSTJInYgxudJ9qXclr+6v/8AnJQWeRE5ZJ3gH/nWk3ieDx/2hDlLWmzSqtpb8wCszaaRrl160w8dW9auLcs2/GJXKy58uWCdQOp/2rjhsS11rhZ3DIFBVQQNV3GYaknXX0oMe/C25RyxjzAQAdjMkEj6V0fEZScqkg6mTppXmGwWdAwNyH1LNo0jbQaQYrthMOl1IcAgxKnQgjWDB6aUGuHvs+siBuAdDPU9QRtXc4fUsIHf/n1rqcGqzlAUHcKPz/WstWh39KAXxjhNrFJ4V5A6kbncHup3Bqj+aeU3wV3LcBNpifDudwOmnUdRV+O6rmB6bkjp70sfEi6jcMuGAxDpkIGimd59pH1oKOuYC4ScilxEyonTvptUUp01mmfgXMZstbCIgKuXNxZzsCPknou/Tr6Ud41yRaxKHEcPYsYzXcOxm4k6yvVh6fhNBXhEjvTpf+HzWOH28eL1rVMxR13zaBRM5m1O4AETS5cnUBcoHQAjUabbzrXLEYm5ARy0aEKWMa9QD3oGvl3lPid3B3RYVRYvhSwLJLgGQROoI+lG+PYTiNzDLghZw1i0gBZUuL54AI3M767b1XmC4xdsvNu5cUjTRoEddP5UU4Hzrew05PCaTMPaVztG5E/nQWBxzmPEcMsW0UYdkKhFVdHtwus5TBBM9OlVnwPmK9buuFaPHIFwwJYZpiTtJ7VO4vzzevvbufLdt+YuDvpGixlABkwO9BW4gbl1GyqGlZgASc25jSaD6M4fcY2rbagnLNA+TLxuXsY3Q4ho9gAP5CjXBLxbC2y3zAAn8N6Hci2CtnXLOZpyiCfMfm7t60CJ8a8UftVhJjLan6sx/oKWMJzc/h2bKZbKoY8XzEgH5pjcZvNEH02pl+NSr9tTXXwBoDsczRP61XAHUg+/SgsvlXnTE3ryWXu22LkwSjs0ZZ0CagadutSOJ88pbvNDsWbMrgB7aqoiAM0tMg+aBoTNVhh7zqQykgjYgkEfUa1vcvsxJYkk9SZ/Wgsrj3NgxFizlVVXxFIklmlZDQRoAJAgmdqL/ELiAOEtqXytnVgsTn+vSBrVRYS8Q6nYAjarL+IeGdr2DRRIugRp3y7UE9cCqYk3Be8Jns21zCMxhhIUtoGIAFQ+bODWLeCa/cuHEXLhCp8qm25k5myfN5REHrQb4mXWXEpaBOVbamJ6md/UUmh/egmYDAG9dW2GVS33nMAaTqe2ldMXw+5YdS0A/MrKwIOu4I0NcsBxG5YYtbYqxETpt9RU9eNYq6AgZrkSQMoJ1MnpMT0oOuL45i3tAXXY2nbMJAAYppIIGpB0qweCcSD4ZiflNskn1ymaVDy3xPFZRctvlBLDPlULMTA09NB2o1ypbzYS/ZYQ6q6x12Ij8aA7xG7bbh/79SbYyFoMdQJkdBNR8PZ4YHRVe0Qp1U5ngEa5ZkRMH3rfB2mxvBmS3DXCgWJjzKR16bVXlzl/FWlLm24XTzCSpk6QRodaCz8Xg8JaUP8AZWydMliW0OoYNpDaV5geMYcszCcHlILpdAUsDB0A6REVVt7jOKXyPcuTGWGZpA7anaK8u3XdUBJZm8x1JnoPyFBbN7iiXi1uyVdmEglgFQb5tf6GofhYb+PB/wD3B/pVUMhBjXTpXD9jH0/Gg+k2xAZUBdc2kf4j7eumlAuF8ce4wLWLqhmy6qB9SN4Uys9dDQfH2sRYVBZYX7I+62UMo6FGGoaBEk7xW3DuK57tvCPiCzrmdiT5oXQKWXQ6an2FA0ftS1bfKW8xnKDP4dq04hcOUeGyrrDQATr+neoYvC1clr2ZWEBDESJMjqDE/hShZ56wdy47JZupdaFVUGfOdh5Qfz7RQWBgrvk3M9S2kn3217UOw+Nu5ych8NepI3kgjTtApZ4vytxHFtac3bNkJl8qFpQndvVl2H5U1pyrbC21zsVRfOpP/V31Y76kkmN/pQbpaN6W0KEQOhMflHautrhwUDygEiNdQQOhG0+tSbqGY2HTTt/SuP2pgAGyz3UzMbwKCH+xLCsxSxZzNMnIoJJGvT3rzBct2bdwOEylQAFUZQNOka/iaJ2r4bZhrPuP+1aXLjLcCkZkIktOoPQARr70A+9wK0WZ/CTOxBzZR5iNjPcb/Slfmf4bNiWLZ0UtuSvX/Dljf1706fa3LsvhwgiHka99N9K6DzGdTQfPnGuRsTh2i5aMHZlBYfiJ/OgwwpGm35GvqDwuk6dqXeL/AA7wd45vD8Nyd7ZifcbUFP8ALHArN4/vLqLcUjLbueVbiwfve8adaKcc5Nxlpv8A4e2QQINqIEd9j07UbxvwdvK02nt3Rro5K+3ejj4jFYHAFL6JetlCoawDmttlOryNRJ+egaOBYU/ZUW5KtkAbNprEVl7iJt7WVaPvAgfXUTQTlHmizirajxCXRQCHOo6TPXpqKPYzhqXlKZiJ0kRp/vQCOJ8AwfERN6Dc6MpAZdNACNx6GaVl+CAAM4knXSEEZfWTv7U64bkzCoFi0hK7OJDGOpIME/8AIotbsgf8mgqDivwavKs2LqXf8xyEfjIOs9aG3fhLj1t5/DVh2W4pP4Crxk9tB7aViW1UADQSTv1JJP50HzoeVr63ERrbBrjZVkEazH07+1XhjODZsTgdM32dXJP/AIQo/PWitxTrKK4mQc30nX0r1MQQfkIB6yDI17fT8aCrviNytevY5XtIzC4FUtHlUk5RJ7bUMxXwsxSAsmW4R8ygkNoY0DDXbpVyX0FxcpUkSDoYggyD+IBqXaBUSxJH+KCdfWg+b+I8La1dNsyNYl1KfXXp6048p8Nt4Qh8RhnunMCl63+8RFjeEO/XarbxeFW6sXLaP2zCf1FQm4TZV862kV4yny5QRp1XTpvQLa/Eqybq2kBuA5YdFMAnoykSI7ia58j4EXDiHVlKtdYr3AJIMz30NM1q4izGGdS25RVP5qda54K3h7V1nyPbZ9yUZZP6fWgj8vcPS3aKJEFSGEbMuh09YohgUaB5vEjqT9RptNRACmKZ7doG03nzhoJb7wKneTtU0W1ciAVk/wDJoBXHeTbF0NcygXLhCk6+YsQBvsRuCO1QeYOREto97DLN1UARQNogSPWJPrR7FM32jD24ORc91j/kWFH4vP0ouBOskGNR0OlBQGL4QEcqxKEaH7wLfekjbvS39nP/AA19L3OFWX1NsOw11UEnroYrf9o2v7v/APGf6UHzjfxTnN5iATqATGmu3vUYcUuI6XAfMkZdNo9K8rKCXxfmfEYt0N+5mIGUQIgHfbvVicg8uWlu2yC05C0yJlpG4E6AafWsrKCyOFNmthjvr+RNZHmJ12r2soN8S/knrUbKCfavKygxrIB0G9dht6zvXtZQDuIYRbTeOkh2ZLbCTlIJ/h2n1rpYxpObQabVlZQS8PeLAzFdVbUD0mvKyg6k1o9yB02rKygHf2YwpOc4e1nO7BQCfwitjytYaRDgf4bjj9DWVlBPs4ZbaqiCFAgAdK3KVlZQe+CN+u1e+EK8rKDLuHGhjY1zZY/561lZQb2k8y+up/CtDhxrqddTOs1lZQdFWT9K9NgA/hWVlBz8EA6aV2FgRWVlB59hUHTStjw5dTr061lZQepw1fELSZ8MKNdACST9TA/Cu+HwSlYInprrWVlB7i7cZSNwYrv4IrKyg//Z"/>
          <p:cNvSpPr>
            <a:spLocks noChangeAspect="1" noChangeArrowheads="1"/>
          </p:cNvSpPr>
          <p:nvPr/>
        </p:nvSpPr>
        <p:spPr bwMode="auto">
          <a:xfrm>
            <a:off x="0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pic>
        <p:nvPicPr>
          <p:cNvPr id="3074" name="Picture 2" descr="http://www.efdeportes.com/efd70/violen0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61662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333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50128" y="4509120"/>
            <a:ext cx="70009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Todo conflicto cultural</a:t>
            </a: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arrastra como consecuencia la violencia,  debido a situaciones injustas</a:t>
            </a: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que pueden ser: Por l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a forma de distribución de los recursos, por la competencia económica y/o política, reacción a la discriminación, el prejuicio étnico y otras expresiones de identidad que  se ven amenazadas o devaluadas.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9459" name="Picture 3" descr="http://www.cubadebate.cu/wp-content/uploads/2011/03/sin-titulo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32656"/>
            <a:ext cx="7000924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1640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pic>
        <p:nvPicPr>
          <p:cNvPr id="8" name="7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8792" y="979805"/>
            <a:ext cx="5606415" cy="4898390"/>
          </a:xfrm>
          <a:prstGeom prst="rect">
            <a:avLst/>
          </a:prstGeom>
          <a:ln w="127000" cap="sq">
            <a:solidFill>
              <a:schemeClr val="accent5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92088" cy="720080"/>
          </a:xfrm>
          <a:prstGeom prst="rect">
            <a:avLst/>
          </a:prstGeom>
          <a:noFill/>
        </p:spPr>
      </p:pic>
      <p:sp>
        <p:nvSpPr>
          <p:cNvPr id="3" name="2 Rectángulo redondeado"/>
          <p:cNvSpPr/>
          <p:nvPr/>
        </p:nvSpPr>
        <p:spPr>
          <a:xfrm>
            <a:off x="1475656" y="1758216"/>
            <a:ext cx="6264696" cy="32549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>
                <a:solidFill>
                  <a:schemeClr val="tx1"/>
                </a:solidFill>
              </a:rPr>
              <a:t>PROPÓSITO DEL MÓDULO:</a:t>
            </a:r>
            <a:br>
              <a:rPr lang="es-ES" sz="2400" dirty="0" smtClean="0">
                <a:solidFill>
                  <a:schemeClr val="tx1"/>
                </a:solidFill>
              </a:rPr>
            </a:br>
            <a:endParaRPr lang="es-ES" sz="2400" dirty="0" smtClean="0">
              <a:solidFill>
                <a:schemeClr val="tx1"/>
              </a:solidFill>
            </a:endParaRP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Relaciona las diferentes prácticas socioculturales en los grupos humanos y asume una actitud de respeto y </a:t>
            </a:r>
            <a:r>
              <a:rPr lang="es-MX" sz="2400" dirty="0" smtClean="0">
                <a:solidFill>
                  <a:schemeClr val="tx1"/>
                </a:solidFill>
              </a:rPr>
              <a:t>tolerancia </a:t>
            </a:r>
            <a:r>
              <a:rPr lang="es-MX" sz="2400" dirty="0">
                <a:solidFill>
                  <a:schemeClr val="tx1"/>
                </a:solidFill>
              </a:rPr>
              <a:t>para la integración y convivencia.</a:t>
            </a:r>
            <a:endParaRPr lang="es-E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7" name="6 Recortar rectángulo de esquina diagonal"/>
          <p:cNvSpPr/>
          <p:nvPr/>
        </p:nvSpPr>
        <p:spPr>
          <a:xfrm>
            <a:off x="1500166" y="357166"/>
            <a:ext cx="6215106" cy="571504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Discriminación de facto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Aquella que es practicada, pero no legalmente decretada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://www.patriagrande.com.ve/wp-content/uploads/2012/08/Joven-musulm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787" y="1268760"/>
            <a:ext cx="3960440" cy="3168352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284984"/>
            <a:ext cx="3289548" cy="236867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5" name="4 Recortar rectángulo de esquina diagonal"/>
          <p:cNvSpPr/>
          <p:nvPr/>
        </p:nvSpPr>
        <p:spPr>
          <a:xfrm>
            <a:off x="1643042" y="500042"/>
            <a:ext cx="6286544" cy="642942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Discriminación </a:t>
            </a:r>
            <a:r>
              <a:rPr lang="es-ES" b="1" i="1" dirty="0" smtClean="0">
                <a:solidFill>
                  <a:schemeClr val="tx1"/>
                </a:solidFill>
              </a:rPr>
              <a:t>de iure</a:t>
            </a:r>
            <a:r>
              <a:rPr lang="es-ES" b="1" dirty="0" smtClean="0">
                <a:solidFill>
                  <a:schemeClr val="tx1"/>
                </a:solidFill>
              </a:rPr>
              <a:t> o </a:t>
            </a:r>
            <a:r>
              <a:rPr lang="es-ES" dirty="0" smtClean="0">
                <a:solidFill>
                  <a:schemeClr val="tx1"/>
                </a:solidFill>
              </a:rPr>
              <a:t>discriminación legal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  ya que parte de la legalidad. 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4.bp.blogspot.com/-N6J-I40jg10/T12SgpqeNrI/AAAAAAAAAlI/32eBV5f7EGM/s1600/Mandela_on_Israeli_apartheid_by_Latuf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3672408" cy="4248472"/>
          </a:xfrm>
          <a:prstGeom prst="rect">
            <a:avLst/>
          </a:prstGeom>
          <a:noFill/>
        </p:spPr>
      </p:pic>
      <p:pic>
        <p:nvPicPr>
          <p:cNvPr id="12292" name="Picture 4" descr="http://3.bp.blogspot.com/_ZEI-DGGMbr0/S71_qIo3ZLI/AAAAAAAAEpE/PVgZ2t3uqug/s1600/lega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72816"/>
            <a:ext cx="3816424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11" name="10 Recortar rectángulo de esquina diagonal"/>
          <p:cNvSpPr/>
          <p:nvPr/>
        </p:nvSpPr>
        <p:spPr>
          <a:xfrm>
            <a:off x="1285852" y="476672"/>
            <a:ext cx="6572296" cy="809188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Discriminación actitudinal 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Se da cuando las personas ejercen la discriminación contra los miembros de un grupo.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://4.bp.blogspot.com/-Q6N66rNiBpE/TiOCnI160rI/AAAAAAAAADU/n187VbmUqgc/s1600/discriminacio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00808"/>
            <a:ext cx="684076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10" name="9 Recortar rectángulo de esquina diagonal"/>
          <p:cNvSpPr/>
          <p:nvPr/>
        </p:nvSpPr>
        <p:spPr>
          <a:xfrm>
            <a:off x="1500166" y="642918"/>
            <a:ext cx="6286544" cy="785818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Discriminación institucional</a:t>
            </a:r>
          </a:p>
          <a:p>
            <a:pPr algn="ctr"/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refiere a programas o políticas institucionales que niegan derechos y oportunidades a las personas. </a:t>
            </a:r>
            <a:endParaRPr lang="es-ES_tradnl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2" name="Picture 2" descr="http://onta-la.com/uploads/img/noticias/thumb194_20111122-271bf_li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852936"/>
            <a:ext cx="2759571" cy="3528392"/>
          </a:xfrm>
          <a:prstGeom prst="rect">
            <a:avLst/>
          </a:prstGeom>
          <a:noFill/>
        </p:spPr>
      </p:pic>
      <p:pic>
        <p:nvPicPr>
          <p:cNvPr id="10244" name="Picture 4" descr="puerta cerrad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5855" y="1744792"/>
            <a:ext cx="4095750" cy="360040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788024" y="566124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Discriminación por tartamudez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6" name="5 Recortar rectángulo de esquina diagonal"/>
          <p:cNvSpPr/>
          <p:nvPr/>
        </p:nvSpPr>
        <p:spPr>
          <a:xfrm>
            <a:off x="1500166" y="500042"/>
            <a:ext cx="6429420" cy="785818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Esclavitud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 Forma de discriminación </a:t>
            </a:r>
            <a:r>
              <a:rPr lang="es-ES_tradnl" dirty="0" smtClean="0">
                <a:solidFill>
                  <a:schemeClr val="tx1"/>
                </a:solidFill>
              </a:rPr>
              <a:t>hacia otras </a:t>
            </a:r>
            <a:r>
              <a:rPr lang="es-MX" dirty="0" smtClean="0">
                <a:solidFill>
                  <a:schemeClr val="tx1"/>
                </a:solidFill>
              </a:rPr>
              <a:t>personas sin poder oponerse, con posibilidad  de desigualdad.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1.bp.blogspot.com/_DAt0EbQiiaA/SOkjT9ZK-pI/AAAAAAAAAkw/DYG7I-Ddr1w/s400/Image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00808"/>
            <a:ext cx="3816424" cy="3456384"/>
          </a:xfrm>
          <a:prstGeom prst="rect">
            <a:avLst/>
          </a:prstGeom>
          <a:noFill/>
        </p:spPr>
      </p:pic>
      <p:pic>
        <p:nvPicPr>
          <p:cNvPr id="9220" name="Picture 4" descr="http://t3.gstatic.com/images?q=tbn:ANd9GcSUDkcz0RNF1m5_NTCXfTwaULROTsMxgj7E9qWlYox6SQzVk8zFvDcr3zemZ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4"/>
            <a:ext cx="338437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5" name="4 Recortar rectángulo de esquina diagonal"/>
          <p:cNvSpPr/>
          <p:nvPr/>
        </p:nvSpPr>
        <p:spPr>
          <a:xfrm>
            <a:off x="1571604" y="404664"/>
            <a:ext cx="6215106" cy="881196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Racismo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 Ha servido para establecer la jerarquía de color de piel entre los humanos.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2.bp.blogspot.com/-7iwSPm5sKpg/UCpfNwSlReI/AAAAAAAABkk/o3l-C_sLwyI/s1600/Stop+racis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72816"/>
            <a:ext cx="684076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8" name="7 Recortar rectángulo de esquina diagonal"/>
          <p:cNvSpPr/>
          <p:nvPr/>
        </p:nvSpPr>
        <p:spPr>
          <a:xfrm>
            <a:off x="1214414" y="404664"/>
            <a:ext cx="6643734" cy="738320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Sexismo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Sinónimo de machismo, entendido como rechazo, apatía y menosprecio por todo lo femenino. 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www.campanaderechoeducacion.org/nodiscriminacion/wp-content/uploads/2011/11/joao_zinclar001-688x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72816"/>
            <a:ext cx="3888432" cy="2664296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284984"/>
            <a:ext cx="3685755" cy="315011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4" name="3 Recortar rectángulo de esquina diagonal"/>
          <p:cNvSpPr/>
          <p:nvPr/>
        </p:nvSpPr>
        <p:spPr>
          <a:xfrm>
            <a:off x="1357290" y="188640"/>
            <a:ext cx="6500858" cy="882906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Xenofobia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U</a:t>
            </a:r>
            <a:r>
              <a:rPr lang="es-ES" dirty="0" err="1" smtClean="0">
                <a:solidFill>
                  <a:schemeClr val="tx1"/>
                </a:solidFill>
              </a:rPr>
              <a:t>na</a:t>
            </a:r>
            <a:r>
              <a:rPr lang="es-ES" dirty="0" smtClean="0">
                <a:solidFill>
                  <a:schemeClr val="tx1"/>
                </a:solidFill>
              </a:rPr>
              <a:t> ideología del rechazo y exclusión de toda identidad cultural ajena a la propia. 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bajoelaguaa.files.wordpress.com/2010/10/deporta-zarkozy.jpg?w=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82752"/>
            <a:ext cx="3816424" cy="2889949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168" y="1844824"/>
            <a:ext cx="3048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6" name="5 Recortar rectángulo de esquina diagonal"/>
          <p:cNvSpPr/>
          <p:nvPr/>
        </p:nvSpPr>
        <p:spPr>
          <a:xfrm>
            <a:off x="1886996" y="548680"/>
            <a:ext cx="6429420" cy="714380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Clasismo también llamado prejuicio </a:t>
            </a:r>
            <a:r>
              <a:rPr lang="es-MX" b="1" dirty="0" err="1" smtClean="0"/>
              <a:t>etnoracial</a:t>
            </a:r>
            <a:endParaRPr lang="es-MX" b="1" dirty="0" smtClean="0"/>
          </a:p>
          <a:p>
            <a:pPr algn="ctr"/>
            <a:r>
              <a:rPr lang="es-MX" b="1" dirty="0" smtClean="0"/>
              <a:t> </a:t>
            </a:r>
            <a:r>
              <a:rPr lang="es-MX" dirty="0" smtClean="0"/>
              <a:t>discriminación en la pertenencia a diferentes estatus, o condiciones socioeconómicas del grupo social. </a:t>
            </a:r>
            <a:endParaRPr lang="es-ES_tradnl" dirty="0"/>
          </a:p>
        </p:txBody>
      </p:sp>
      <p:pic>
        <p:nvPicPr>
          <p:cNvPr id="5122" name="Picture 2" descr="http://www.wawis.com.mx/wp-content/uploads/2009/10/wawis_personas_situacion_cal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3816424" cy="3816424"/>
          </a:xfrm>
          <a:prstGeom prst="rect">
            <a:avLst/>
          </a:prstGeom>
          <a:noFill/>
        </p:spPr>
      </p:pic>
      <p:pic>
        <p:nvPicPr>
          <p:cNvPr id="5124" name="Picture 4" descr="http://cronicadesociales.files.wordpress.com/2011/07/191016_cartel_poum.jpg?w=302&amp;h=1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36912"/>
            <a:ext cx="360040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12" name="11 Recortar rectángulo de esquina diagonal"/>
          <p:cNvSpPr/>
          <p:nvPr/>
        </p:nvSpPr>
        <p:spPr>
          <a:xfrm>
            <a:off x="1763688" y="201573"/>
            <a:ext cx="6500858" cy="1056750"/>
          </a:xfrm>
          <a:prstGeom prst="snip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Discriminación hacia personas con capacidades diferentes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 Personas con limitaciones físicas, los llamados “discapacitados”, por no poder realizar alguna función motora del cuerpo. 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789" y="1400731"/>
            <a:ext cx="3200677" cy="25910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844824"/>
            <a:ext cx="3200677" cy="245690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4301725"/>
            <a:ext cx="3316511" cy="23227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20080" cy="648072"/>
          </a:xfrm>
          <a:prstGeom prst="rect">
            <a:avLst/>
          </a:prstGeom>
          <a:noFill/>
        </p:spPr>
      </p:pic>
      <p:sp>
        <p:nvSpPr>
          <p:cNvPr id="3" name="2 Rectángulo redondeado"/>
          <p:cNvSpPr/>
          <p:nvPr/>
        </p:nvSpPr>
        <p:spPr>
          <a:xfrm>
            <a:off x="971600" y="1916832"/>
            <a:ext cx="7128792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COMPETENCIA GENERICA:</a:t>
            </a:r>
          </a:p>
          <a:p>
            <a:pPr algn="just"/>
            <a:endParaRPr lang="es-ES" sz="20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000" dirty="0">
                <a:solidFill>
                  <a:schemeClr val="tx1"/>
                </a:solidFill>
              </a:rPr>
              <a:t>8. Participa y colabora de </a:t>
            </a:r>
            <a:r>
              <a:rPr lang="es-MX" sz="2000" dirty="0" smtClean="0">
                <a:solidFill>
                  <a:schemeClr val="tx1"/>
                </a:solidFill>
              </a:rPr>
              <a:t>manera efectiva </a:t>
            </a:r>
            <a:r>
              <a:rPr lang="es-MX" sz="2000" dirty="0">
                <a:solidFill>
                  <a:schemeClr val="tx1"/>
                </a:solidFill>
              </a:rPr>
              <a:t>en equipos diversos.</a:t>
            </a:r>
          </a:p>
          <a:p>
            <a:pPr algn="just"/>
            <a:r>
              <a:rPr lang="es-MX" sz="2000" dirty="0">
                <a:solidFill>
                  <a:schemeClr val="tx1"/>
                </a:solidFill>
              </a:rPr>
              <a:t>8.2. Aporta puntos de vista </a:t>
            </a:r>
            <a:r>
              <a:rPr lang="es-MX" sz="2000" dirty="0" smtClean="0">
                <a:solidFill>
                  <a:schemeClr val="tx1"/>
                </a:solidFill>
              </a:rPr>
              <a:t>con apertura </a:t>
            </a:r>
            <a:r>
              <a:rPr lang="es-MX" sz="2000" dirty="0">
                <a:solidFill>
                  <a:schemeClr val="tx1"/>
                </a:solidFill>
              </a:rPr>
              <a:t>y considera los de otras</a:t>
            </a:r>
          </a:p>
          <a:p>
            <a:pPr algn="just"/>
            <a:r>
              <a:rPr lang="es-MX" sz="2000" dirty="0">
                <a:solidFill>
                  <a:schemeClr val="tx1"/>
                </a:solidFill>
              </a:rPr>
              <a:t>personas de manera reflexiva.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3.bp.blogspot.com/_bf3WZXrE4rc/SwvRIkcLwRI/AAAAAAAACyo/0Fe8Tp86puY/s400/femicid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338437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4.bp.blogspot.com/_DgCHu6G4W_Q/SZvXKBSqHZI/AAAAAAAAA6U/IHjuXiFZh6I/s400/paz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381642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15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sp>
        <p:nvSpPr>
          <p:cNvPr id="6" name="5 Recortar rectángulo de esquina diagonal"/>
          <p:cNvSpPr/>
          <p:nvPr/>
        </p:nvSpPr>
        <p:spPr>
          <a:xfrm>
            <a:off x="2143108" y="642918"/>
            <a:ext cx="5143536" cy="428628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000" b="1" dirty="0" smtClean="0"/>
              <a:t>CONCLUSIONES</a:t>
            </a:r>
            <a:endParaRPr lang="es-ES_tradnl" sz="2000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63688" y="1258888"/>
            <a:ext cx="612068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En las relaciones humanas surgen diferencias que se manifiestan en conflictos</a:t>
            </a:r>
            <a:r>
              <a:rPr kumimoji="0" lang="es-MX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por desacuerdos y que en ultima instancia provocan la discriminación 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con la menor intención de afrontarla. </a:t>
            </a:r>
            <a:r>
              <a:rPr lang="es-MX" sz="2000" dirty="0" smtClean="0">
                <a:ea typeface="Calibri" pitchFamily="34" charset="0"/>
                <a:cs typeface="Arial" pitchFamily="34" charset="0"/>
              </a:rPr>
              <a:t>¿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Como tendríamos que apelar a la no discriminación?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Disminuir la vulnerabilidad, la exclusión y la discriminación significa hablar de cultura de paz,</a:t>
            </a:r>
            <a:r>
              <a:rPr kumimoji="0" lang="es-MX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buscando el 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dialogo y  tolerancia,</a:t>
            </a:r>
            <a:r>
              <a:rPr kumimoji="0" lang="es-MX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r>
              <a:rPr lang="es-MX" sz="2000" dirty="0" smtClean="0"/>
              <a:t>con la posibilidad de entender las razones de los demás,  ponernos en el lugar del otro para entender cómo se miran las cosas.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sz="2000" dirty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600" b="1" dirty="0" smtClean="0"/>
              <a:t>Promueve </a:t>
            </a:r>
            <a:r>
              <a:rPr lang="es-MX" sz="3600" b="1" dirty="0"/>
              <a:t>la solidaridad e inclusión social.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586132"/>
            <a:ext cx="7848872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/>
          </a:p>
          <a:p>
            <a:r>
              <a:rPr lang="es-ES" sz="2400" b="1" dirty="0" smtClean="0"/>
              <a:t>BIBLIOGRAFIA:</a:t>
            </a:r>
            <a:r>
              <a:rPr lang="en-US" sz="2400" b="1" dirty="0" smtClean="0"/>
              <a:t> </a:t>
            </a:r>
          </a:p>
          <a:p>
            <a:endParaRPr lang="en-US" sz="2400" b="1" dirty="0" smtClean="0"/>
          </a:p>
          <a:p>
            <a:pPr algn="just"/>
            <a:r>
              <a:rPr lang="es-MX" sz="2000" dirty="0" smtClean="0"/>
              <a:t>Barfield, Thomas (2010), Diccionario de Antropología. México: siglo XXI editores</a:t>
            </a:r>
            <a:r>
              <a:rPr lang="es-MX" sz="2000" dirty="0"/>
              <a:t>. Books.Google.com.mx</a:t>
            </a:r>
            <a:endParaRPr lang="en-US" sz="2000" dirty="0" smtClean="0"/>
          </a:p>
          <a:p>
            <a:endParaRPr lang="es-MX" dirty="0" smtClean="0"/>
          </a:p>
          <a:p>
            <a:r>
              <a:rPr lang="es-MX" dirty="0" smtClean="0"/>
              <a:t> Delgado de Cantú, Gloria M (2006), </a:t>
            </a:r>
            <a:r>
              <a:rPr lang="es-MX" i="1" dirty="0" smtClean="0"/>
              <a:t>Antropología, la ciencia que estudia al ser humano</a:t>
            </a:r>
            <a:r>
              <a:rPr lang="es-MX" dirty="0" smtClean="0"/>
              <a:t>, México, </a:t>
            </a:r>
            <a:r>
              <a:rPr lang="es-MX" dirty="0" err="1" smtClean="0"/>
              <a:t>Edere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Kottak</a:t>
            </a:r>
            <a:r>
              <a:rPr lang="es-MX" dirty="0" smtClean="0"/>
              <a:t>, </a:t>
            </a:r>
            <a:r>
              <a:rPr lang="es-MX" dirty="0" err="1" smtClean="0"/>
              <a:t>Conrad</a:t>
            </a:r>
            <a:r>
              <a:rPr lang="es-MX" dirty="0" smtClean="0"/>
              <a:t>, </a:t>
            </a:r>
            <a:r>
              <a:rPr lang="es-MX" dirty="0" err="1" smtClean="0"/>
              <a:t>Phillip</a:t>
            </a:r>
            <a:r>
              <a:rPr lang="es-MX" dirty="0" smtClean="0"/>
              <a:t>, (2006). </a:t>
            </a:r>
            <a:r>
              <a:rPr lang="es-MX" i="1" dirty="0" smtClean="0"/>
              <a:t>Culturas en España, en Antropología Cultural.</a:t>
            </a:r>
            <a:r>
              <a:rPr lang="es-MX" dirty="0" smtClean="0"/>
              <a:t> España:  Mc </a:t>
            </a:r>
            <a:r>
              <a:rPr lang="es-MX" dirty="0" err="1" smtClean="0"/>
              <a:t>Graw</a:t>
            </a:r>
            <a:r>
              <a:rPr lang="es-MX" dirty="0" smtClean="0"/>
              <a:t> Hill. </a:t>
            </a:r>
          </a:p>
          <a:p>
            <a:endParaRPr lang="es-MX" dirty="0" smtClean="0"/>
          </a:p>
          <a:p>
            <a:r>
              <a:rPr lang="es-MX" dirty="0" smtClean="0"/>
              <a:t>Tecla Jiménez, Alfredo (1990), </a:t>
            </a:r>
            <a:r>
              <a:rPr lang="es-MX" i="1" dirty="0" smtClean="0"/>
              <a:t>Antropología de la Violencia</a:t>
            </a:r>
            <a:r>
              <a:rPr lang="es-MX" dirty="0" smtClean="0"/>
              <a:t> , México, Taller abierto</a:t>
            </a:r>
            <a:endParaRPr lang="es-ES_tradnl" dirty="0" smtClean="0"/>
          </a:p>
          <a:p>
            <a:endParaRPr lang="es-MX" dirty="0" smtClean="0"/>
          </a:p>
          <a:p>
            <a:r>
              <a:rPr lang="es-MX" dirty="0">
                <a:hlinkClick r:id="rId2"/>
              </a:rPr>
              <a:t>https://www.ifrc.org/es/introduccion/disaster-management/sobre-desastres/que-es-un-desastre/que-es-la-vulnerabilidad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endParaRPr lang="es-MX" dirty="0"/>
          </a:p>
          <a:p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estadodelmalestar.blogspot.mx/2013_09_01_archive.htm</a:t>
            </a:r>
            <a:endParaRPr lang="es-MX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20565296">
            <a:off x="955841" y="998494"/>
            <a:ext cx="5650992" cy="123638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Georgia" pitchFamily="18" charset="0"/>
              </a:rPr>
              <a:t>TEMATICA DEL MÓDULO</a:t>
            </a:r>
            <a:endParaRPr lang="es-ES" dirty="0">
              <a:latin typeface="Georgia" pitchFamily="18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547664" y="3068960"/>
            <a:ext cx="5115419" cy="1728192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es-ES" sz="2400" dirty="0" smtClean="0">
                <a:latin typeface="Georgia" pitchFamily="18" charset="0"/>
              </a:rPr>
              <a:t>Vulnerabilidad y </a:t>
            </a:r>
            <a:r>
              <a:rPr lang="es-ES" sz="2400" dirty="0">
                <a:latin typeface="Georgia" pitchFamily="18" charset="0"/>
              </a:rPr>
              <a:t>exclusión. </a:t>
            </a:r>
            <a:endParaRPr lang="es-ES" sz="2400" dirty="0" smtClean="0">
              <a:latin typeface="Georgia" pitchFamily="18" charset="0"/>
            </a:endParaRPr>
          </a:p>
          <a:p>
            <a:pPr marL="342900" indent="-342900" algn="just">
              <a:buAutoNum type="arabicPeriod"/>
            </a:pPr>
            <a:r>
              <a:rPr lang="es-ES" sz="2400" dirty="0">
                <a:latin typeface="Georgia" pitchFamily="18" charset="0"/>
              </a:rPr>
              <a:t> Equidad </a:t>
            </a:r>
            <a:r>
              <a:rPr lang="es-ES" sz="2400" dirty="0" smtClean="0">
                <a:latin typeface="Georgia" pitchFamily="18" charset="0"/>
              </a:rPr>
              <a:t>e igualdad.</a:t>
            </a:r>
          </a:p>
          <a:p>
            <a:pPr marL="342900" indent="-342900" algn="just">
              <a:buAutoNum type="arabicPeriod"/>
            </a:pPr>
            <a:r>
              <a:rPr lang="es-ES" sz="2400" dirty="0">
                <a:latin typeface="Georgia" pitchFamily="18" charset="0"/>
              </a:rPr>
              <a:t> </a:t>
            </a:r>
            <a:r>
              <a:rPr lang="es-MX" sz="2400" dirty="0" smtClean="0">
                <a:latin typeface="Georgia" pitchFamily="18" charset="0"/>
              </a:rPr>
              <a:t>Derechos humanos: identidad y ciudadanía</a:t>
            </a:r>
            <a:r>
              <a:rPr lang="es-MX" sz="2400" dirty="0">
                <a:latin typeface="Georgia" pitchFamily="18" charset="0"/>
              </a:rPr>
              <a:t>.</a:t>
            </a:r>
          </a:p>
          <a:p>
            <a:pPr algn="just"/>
            <a:endParaRPr lang="es-ES" sz="2400" dirty="0" smtClean="0">
              <a:latin typeface="Georgia" pitchFamily="18" charset="0"/>
            </a:endParaRPr>
          </a:p>
          <a:p>
            <a:pPr marL="342900" indent="-342900" algn="just">
              <a:buAutoNum type="arabicPeriod"/>
            </a:pPr>
            <a:endParaRPr lang="es-ES" sz="2400" dirty="0">
              <a:latin typeface="Georgia" pitchFamily="18" charset="0"/>
            </a:endParaRPr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macenamiento interno"/>
          <p:cNvSpPr/>
          <p:nvPr/>
        </p:nvSpPr>
        <p:spPr>
          <a:xfrm>
            <a:off x="1907704" y="1916832"/>
            <a:ext cx="5112568" cy="2592288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 smtClean="0">
              <a:ln w="3175" cmpd="sng">
                <a:noFill/>
              </a:ln>
              <a:solidFill>
                <a:prstClr val="black"/>
              </a:solidFill>
              <a:ea typeface="BatangChe" pitchFamily="49" charset="-127"/>
            </a:endParaRPr>
          </a:p>
          <a:p>
            <a:pPr algn="ctr"/>
            <a:r>
              <a:rPr lang="es-ES" sz="2800" dirty="0" smtClean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  <a:t>Vulnerabilidad </a:t>
            </a:r>
            <a:r>
              <a:rPr lang="es-ES" sz="2800" dirty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  <a:t>y exclusión;</a:t>
            </a:r>
            <a:br>
              <a:rPr lang="es-ES" sz="2800" dirty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</a:br>
            <a:r>
              <a:rPr lang="es-ES" sz="2800" dirty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  <a:t>Tipos de </a:t>
            </a:r>
            <a:r>
              <a:rPr lang="es-ES" sz="2800" dirty="0" smtClean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  <a:t>discriminación</a:t>
            </a:r>
          </a:p>
          <a:p>
            <a:r>
              <a:rPr lang="es-ES" sz="2200" dirty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  <a:t/>
            </a:r>
            <a:br>
              <a:rPr lang="es-ES" sz="2200" dirty="0">
                <a:ln w="3175" cmpd="sng">
                  <a:noFill/>
                </a:ln>
                <a:solidFill>
                  <a:prstClr val="black"/>
                </a:solidFill>
                <a:ea typeface="BatangChe" pitchFamily="49" charset="-127"/>
              </a:rPr>
            </a:br>
            <a:r>
              <a:rPr lang="es-ES" sz="2400" dirty="0">
                <a:ea typeface="BatangChe" pitchFamily="49" charset="-127"/>
              </a:rPr>
              <a:t/>
            </a:r>
            <a:br>
              <a:rPr lang="es-ES" sz="2400" dirty="0">
                <a:ea typeface="BatangChe" pitchFamily="49" charset="-127"/>
              </a:rPr>
            </a:br>
            <a:endParaRPr lang="es-ES" sz="2400" dirty="0">
              <a:latin typeface="Perpetua Titling MT" pitchFamily="18" charset="0"/>
            </a:endParaRPr>
          </a:p>
        </p:txBody>
      </p:sp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534374"/>
            <a:ext cx="7520940" cy="548640"/>
          </a:xfrm>
        </p:spPr>
        <p:txBody>
          <a:bodyPr>
            <a:noAutofit/>
          </a:bodyPr>
          <a:lstStyle/>
          <a:p>
            <a:r>
              <a:rPr lang="es-MX" sz="2400" dirty="0" smtClean="0"/>
              <a:t>Nos planteamos las siguientes preguntas, que podrán resolverse durante esta exposición </a:t>
            </a:r>
            <a:r>
              <a:rPr lang="es-ES" sz="2400" dirty="0" smtClean="0">
                <a:latin typeface="Perpetua Titling MT" pitchFamily="18" charset="0"/>
              </a:rPr>
              <a:t>:</a:t>
            </a:r>
            <a:endParaRPr lang="es-ES" sz="2400" dirty="0">
              <a:latin typeface="Perpetua Titling M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2852903"/>
            <a:ext cx="3096344" cy="37124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¿Por qué se cae en la pobreza y la exclusión social? </a:t>
            </a:r>
          </a:p>
          <a:p>
            <a:pPr algn="just"/>
            <a:r>
              <a:rPr lang="es-MX" dirty="0" smtClean="0"/>
              <a:t>¿Cuáles son las situaciones de vulnerabilidad?</a:t>
            </a:r>
          </a:p>
          <a:p>
            <a:pPr algn="just"/>
            <a:r>
              <a:rPr lang="es-MX" dirty="0" smtClean="0"/>
              <a:t>¿Que </a:t>
            </a:r>
            <a:r>
              <a:rPr lang="es-MX" dirty="0"/>
              <a:t>características determinan </a:t>
            </a:r>
            <a:r>
              <a:rPr lang="es-MX" dirty="0" smtClean="0"/>
              <a:t>la </a:t>
            </a:r>
            <a:r>
              <a:rPr lang="es-MX" dirty="0"/>
              <a:t>condición </a:t>
            </a:r>
            <a:r>
              <a:rPr lang="es-MX" dirty="0" smtClean="0"/>
              <a:t>entre los seres humanos como generadores de egoísmo </a:t>
            </a:r>
            <a:r>
              <a:rPr lang="es-MX" dirty="0"/>
              <a:t>y </a:t>
            </a:r>
            <a:r>
              <a:rPr lang="es-MX" dirty="0" smtClean="0"/>
              <a:t>agresión, que llevan a la discriminación? </a:t>
            </a:r>
            <a:endParaRPr lang="es-MX" b="1" dirty="0"/>
          </a:p>
        </p:txBody>
      </p:sp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936104" cy="720080"/>
          </a:xfrm>
          <a:prstGeom prst="rect">
            <a:avLst/>
          </a:prstGeom>
          <a:noFill/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244" y="3701056"/>
            <a:ext cx="2952328" cy="28643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1099765"/>
            <a:ext cx="2534022" cy="369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774373" cy="595193"/>
          </a:xfrm>
        </p:spPr>
        <p:txBody>
          <a:bodyPr>
            <a:normAutofit/>
          </a:bodyPr>
          <a:lstStyle/>
          <a:p>
            <a:r>
              <a:rPr lang="es-MX" sz="2400" dirty="0" smtClean="0"/>
              <a:t>¿Cómo lo asume la </a:t>
            </a:r>
            <a:r>
              <a:rPr lang="es-MX" sz="2400" dirty="0"/>
              <a:t>ciencia </a:t>
            </a:r>
            <a:r>
              <a:rPr lang="es-MX" sz="2400" dirty="0" smtClean="0"/>
              <a:t>antropológica?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1772816"/>
            <a:ext cx="6196405" cy="3603812"/>
          </a:xfrm>
        </p:spPr>
        <p:txBody>
          <a:bodyPr/>
          <a:lstStyle/>
          <a:p>
            <a:pPr algn="just"/>
            <a:r>
              <a:rPr lang="es-MX" dirty="0"/>
              <a:t>¿El hombre es una criatura agresiva por instinto</a:t>
            </a:r>
            <a:r>
              <a:rPr lang="es-MX" dirty="0" smtClean="0"/>
              <a:t>?</a:t>
            </a:r>
          </a:p>
          <a:p>
            <a:pPr algn="just"/>
            <a:r>
              <a:rPr lang="es-MX" dirty="0" smtClean="0"/>
              <a:t>¿</a:t>
            </a:r>
            <a:r>
              <a:rPr lang="es-MX" dirty="0"/>
              <a:t>la naturaleza del ser humano es ser violento o pacífico? </a:t>
            </a:r>
            <a:endParaRPr lang="es-MX" dirty="0" smtClean="0"/>
          </a:p>
          <a:p>
            <a:pPr algn="just"/>
            <a:r>
              <a:rPr lang="es-MX" dirty="0" smtClean="0"/>
              <a:t>¿</a:t>
            </a:r>
            <a:r>
              <a:rPr lang="es-MX" dirty="0"/>
              <a:t>Se podría afirmar que está condenado a luchar </a:t>
            </a:r>
            <a:r>
              <a:rPr lang="es-MX" dirty="0" smtClean="0"/>
              <a:t>de manera constante </a:t>
            </a:r>
            <a:r>
              <a:rPr lang="es-MX" dirty="0"/>
              <a:t>y a matar de forma indiscriminada a los individuos de su propia especie?</a:t>
            </a:r>
            <a:endParaRPr lang="es-MX" b="1" dirty="0"/>
          </a:p>
          <a:p>
            <a:endParaRPr lang="es-MX" dirty="0"/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936104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9326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360080"/>
            <a:ext cx="5904656" cy="54864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El conocimiento antropológico</a:t>
            </a:r>
            <a:endParaRPr lang="es-ES" sz="2400" dirty="0"/>
          </a:p>
        </p:txBody>
      </p:sp>
      <p:sp>
        <p:nvSpPr>
          <p:cNvPr id="4" name="3 Rectángulo"/>
          <p:cNvSpPr/>
          <p:nvPr/>
        </p:nvSpPr>
        <p:spPr>
          <a:xfrm>
            <a:off x="2286000" y="255183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/>
          </a:p>
        </p:txBody>
      </p:sp>
      <p:pic>
        <p:nvPicPr>
          <p:cNvPr id="1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20080"/>
          </a:xfrm>
          <a:prstGeom prst="rect">
            <a:avLst/>
          </a:prstGeom>
          <a:noFill/>
        </p:spPr>
      </p:pic>
      <p:graphicFrame>
        <p:nvGraphicFramePr>
          <p:cNvPr id="8" name="7 Diagram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436765"/>
              </p:ext>
            </p:extLst>
          </p:nvPr>
        </p:nvGraphicFramePr>
        <p:xfrm>
          <a:off x="1043608" y="1235392"/>
          <a:ext cx="7056784" cy="485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583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36954">
            <a:off x="5445901" y="1332812"/>
            <a:ext cx="3599958" cy="2158803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78478428"/>
              </p:ext>
            </p:extLst>
          </p:nvPr>
        </p:nvGraphicFramePr>
        <p:xfrm>
          <a:off x="1187624" y="908720"/>
          <a:ext cx="60960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036092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1963</TotalTime>
  <Words>1096</Words>
  <Application>Microsoft Office PowerPoint</Application>
  <PresentationFormat>Presentación en pantalla (4:3)</PresentationFormat>
  <Paragraphs>139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3" baseType="lpstr">
      <vt:lpstr>BatangChe</vt:lpstr>
      <vt:lpstr>Arial</vt:lpstr>
      <vt:lpstr>Calibri</vt:lpstr>
      <vt:lpstr>Century Gothic</vt:lpstr>
      <vt:lpstr>Georgia</vt:lpstr>
      <vt:lpstr>Perpetua Titling MT</vt:lpstr>
      <vt:lpstr>Tahoma</vt:lpstr>
      <vt:lpstr>Verdana</vt:lpstr>
      <vt:lpstr>Wingdings</vt:lpstr>
      <vt:lpstr>Wingdings 3</vt:lpstr>
      <vt:lpstr>Espiral</vt:lpstr>
      <vt:lpstr>UNIVERSIDAD AUTÓNOMA DEL ESTADO DE MÉXICO PLANTEL TEXCOCO DE LA ESCUELA PREPARATORIA  ACADEMIA DE ANTROPOLOGIA Y SOCIOLOGIA  ASIGNATURA:  ANTROPOLOGIA  MODULO  III: PRÁCTICAS SOCIOCULTURALES  TEMA: Vulnerabilidad y exclusión; Tipos de discriminación  ELABORÓ: PROFESORA VIRGINIA CASTILLO JIMENEZ  Septiembre 2015.</vt:lpstr>
      <vt:lpstr>Presentación de PowerPoint</vt:lpstr>
      <vt:lpstr>Presentación de PowerPoint</vt:lpstr>
      <vt:lpstr>TEMATICA DEL MÓDULO</vt:lpstr>
      <vt:lpstr>Presentación de PowerPoint</vt:lpstr>
      <vt:lpstr>Nos planteamos las siguientes preguntas, que podrán resolverse durante esta exposición :</vt:lpstr>
      <vt:lpstr>¿Cómo lo asume la ciencia antropológica?</vt:lpstr>
      <vt:lpstr>El conocimiento antropológico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Implicaciones entre egoísmo y agresión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TEMA: NECESIDAD DE AUTOCONOCERNOS</dc:title>
  <dc:creator>VICKY</dc:creator>
  <cp:lastModifiedBy>UAEM</cp:lastModifiedBy>
  <cp:revision>180</cp:revision>
  <dcterms:created xsi:type="dcterms:W3CDTF">2012-09-26T18:38:42Z</dcterms:created>
  <dcterms:modified xsi:type="dcterms:W3CDTF">2015-09-28T21:03:40Z</dcterms:modified>
</cp:coreProperties>
</file>