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1.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2.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13.xml" ContentType="application/vnd.openxmlformats-officedocument.theme+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14.xml" ContentType="application/vnd.openxmlformats-officedocument.theme+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15.xml" ContentType="application/vnd.openxmlformats-officedocument.theme+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6.xml" ContentType="application/vnd.openxmlformats-officedocument.theme+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17.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theme/theme18.xml" ContentType="application/vnd.openxmlformats-officedocument.theme+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19.xml" ContentType="application/vnd.openxmlformats-officedocument.theme+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theme/theme20.xml" ContentType="application/vnd.openxmlformats-officedocument.theme+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theme/theme21.xml" ContentType="application/vnd.openxmlformats-officedocument.theme+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2" r:id="rId7"/>
    <p:sldMasterId id="2147483734" r:id="rId8"/>
    <p:sldMasterId id="2147483746" r:id="rId9"/>
    <p:sldMasterId id="2147483770" r:id="rId10"/>
    <p:sldMasterId id="2147483782" r:id="rId11"/>
    <p:sldMasterId id="2147483795" r:id="rId12"/>
    <p:sldMasterId id="2147483807" r:id="rId13"/>
    <p:sldMasterId id="2147483820" r:id="rId14"/>
    <p:sldMasterId id="2147483832" r:id="rId15"/>
    <p:sldMasterId id="2147483844" r:id="rId16"/>
    <p:sldMasterId id="2147483856" r:id="rId17"/>
    <p:sldMasterId id="2147483869" r:id="rId18"/>
    <p:sldMasterId id="2147483881" r:id="rId19"/>
    <p:sldMasterId id="2147483893" r:id="rId20"/>
    <p:sldMasterId id="2147483905" r:id="rId21"/>
    <p:sldMasterId id="2147483917" r:id="rId22"/>
  </p:sldMasterIdLst>
  <p:notesMasterIdLst>
    <p:notesMasterId r:id="rId59"/>
  </p:notesMasterIdLst>
  <p:handoutMasterIdLst>
    <p:handoutMasterId r:id="rId60"/>
  </p:handoutMasterIdLst>
  <p:sldIdLst>
    <p:sldId id="292" r:id="rId23"/>
    <p:sldId id="256" r:id="rId24"/>
    <p:sldId id="257" r:id="rId25"/>
    <p:sldId id="258" r:id="rId26"/>
    <p:sldId id="259" r:id="rId27"/>
    <p:sldId id="260" r:id="rId28"/>
    <p:sldId id="261" r:id="rId29"/>
    <p:sldId id="266" r:id="rId30"/>
    <p:sldId id="267" r:id="rId31"/>
    <p:sldId id="268" r:id="rId32"/>
    <p:sldId id="270" r:id="rId33"/>
    <p:sldId id="271" r:id="rId34"/>
    <p:sldId id="262" r:id="rId35"/>
    <p:sldId id="263" r:id="rId36"/>
    <p:sldId id="264" r:id="rId37"/>
    <p:sldId id="272" r:id="rId38"/>
    <p:sldId id="273" r:id="rId39"/>
    <p:sldId id="274" r:id="rId40"/>
    <p:sldId id="275" r:id="rId41"/>
    <p:sldId id="286" r:id="rId42"/>
    <p:sldId id="290" r:id="rId43"/>
    <p:sldId id="276" r:id="rId44"/>
    <p:sldId id="277" r:id="rId45"/>
    <p:sldId id="278" r:id="rId46"/>
    <p:sldId id="279" r:id="rId47"/>
    <p:sldId id="280" r:id="rId48"/>
    <p:sldId id="281" r:id="rId49"/>
    <p:sldId id="282" r:id="rId50"/>
    <p:sldId id="283" r:id="rId51"/>
    <p:sldId id="284" r:id="rId52"/>
    <p:sldId id="289" r:id="rId53"/>
    <p:sldId id="291" r:id="rId54"/>
    <p:sldId id="287" r:id="rId55"/>
    <p:sldId id="288" r:id="rId56"/>
    <p:sldId id="285" r:id="rId57"/>
    <p:sldId id="293" r:id="rId58"/>
  </p:sldIdLst>
  <p:sldSz cx="9144000" cy="6858000" type="screen4x3"/>
  <p:notesSz cx="6881813"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69521" autoAdjust="0"/>
  </p:normalViewPr>
  <p:slideViewPr>
    <p:cSldViewPr>
      <p:cViewPr varScale="1">
        <p:scale>
          <a:sx n="64" d="100"/>
          <a:sy n="64" d="100"/>
        </p:scale>
        <p:origin x="2154" y="66"/>
      </p:cViewPr>
      <p:guideLst>
        <p:guide orient="horz" pos="2160"/>
        <p:guide pos="2880"/>
      </p:guideLst>
    </p:cSldViewPr>
  </p:slideViewPr>
  <p:notesTextViewPr>
    <p:cViewPr>
      <p:scale>
        <a:sx n="100" d="100"/>
        <a:sy n="100" d="100"/>
      </p:scale>
      <p:origin x="0" y="-378"/>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4.xml"/><Relationship Id="rId39" Type="http://schemas.openxmlformats.org/officeDocument/2006/relationships/slide" Target="slides/slide17.xml"/><Relationship Id="rId21" Type="http://schemas.openxmlformats.org/officeDocument/2006/relationships/slideMaster" Target="slideMasters/slideMaster21.xml"/><Relationship Id="rId34" Type="http://schemas.openxmlformats.org/officeDocument/2006/relationships/slide" Target="slides/slide12.xml"/><Relationship Id="rId42" Type="http://schemas.openxmlformats.org/officeDocument/2006/relationships/slide" Target="slides/slide20.xml"/><Relationship Id="rId47" Type="http://schemas.openxmlformats.org/officeDocument/2006/relationships/slide" Target="slides/slide25.xml"/><Relationship Id="rId50" Type="http://schemas.openxmlformats.org/officeDocument/2006/relationships/slide" Target="slides/slide28.xml"/><Relationship Id="rId55" Type="http://schemas.openxmlformats.org/officeDocument/2006/relationships/slide" Target="slides/slide33.xml"/><Relationship Id="rId63"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7.xml"/><Relationship Id="rId11" Type="http://schemas.openxmlformats.org/officeDocument/2006/relationships/slideMaster" Target="slideMasters/slideMaster11.xml"/><Relationship Id="rId24" Type="http://schemas.openxmlformats.org/officeDocument/2006/relationships/slide" Target="slides/slide2.xml"/><Relationship Id="rId32" Type="http://schemas.openxmlformats.org/officeDocument/2006/relationships/slide" Target="slides/slide10.xml"/><Relationship Id="rId37" Type="http://schemas.openxmlformats.org/officeDocument/2006/relationships/slide" Target="slides/slide15.xml"/><Relationship Id="rId40" Type="http://schemas.openxmlformats.org/officeDocument/2006/relationships/slide" Target="slides/slide18.xml"/><Relationship Id="rId45" Type="http://schemas.openxmlformats.org/officeDocument/2006/relationships/slide" Target="slides/slide23.xml"/><Relationship Id="rId53" Type="http://schemas.openxmlformats.org/officeDocument/2006/relationships/slide" Target="slides/slide31.xml"/><Relationship Id="rId58" Type="http://schemas.openxmlformats.org/officeDocument/2006/relationships/slide" Target="slides/slide36.xml"/><Relationship Id="rId5" Type="http://schemas.openxmlformats.org/officeDocument/2006/relationships/slideMaster" Target="slideMasters/slideMaster5.xml"/><Relationship Id="rId61" Type="http://schemas.openxmlformats.org/officeDocument/2006/relationships/presProps" Target="presProps.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5.xml"/><Relationship Id="rId30" Type="http://schemas.openxmlformats.org/officeDocument/2006/relationships/slide" Target="slides/slide8.xml"/><Relationship Id="rId35" Type="http://schemas.openxmlformats.org/officeDocument/2006/relationships/slide" Target="slides/slide13.xml"/><Relationship Id="rId43" Type="http://schemas.openxmlformats.org/officeDocument/2006/relationships/slide" Target="slides/slide21.xml"/><Relationship Id="rId48" Type="http://schemas.openxmlformats.org/officeDocument/2006/relationships/slide" Target="slides/slide26.xml"/><Relationship Id="rId56" Type="http://schemas.openxmlformats.org/officeDocument/2006/relationships/slide" Target="slides/slide34.xml"/><Relationship Id="rId64"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2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3.xml"/><Relationship Id="rId33" Type="http://schemas.openxmlformats.org/officeDocument/2006/relationships/slide" Target="slides/slide11.xml"/><Relationship Id="rId38" Type="http://schemas.openxmlformats.org/officeDocument/2006/relationships/slide" Target="slides/slide16.xml"/><Relationship Id="rId46" Type="http://schemas.openxmlformats.org/officeDocument/2006/relationships/slide" Target="slides/slide24.xml"/><Relationship Id="rId59" Type="http://schemas.openxmlformats.org/officeDocument/2006/relationships/notesMaster" Target="notesMasters/notesMaster1.xml"/><Relationship Id="rId20" Type="http://schemas.openxmlformats.org/officeDocument/2006/relationships/slideMaster" Target="slideMasters/slideMaster20.xml"/><Relationship Id="rId41" Type="http://schemas.openxmlformats.org/officeDocument/2006/relationships/slide" Target="slides/slide19.xml"/><Relationship Id="rId54" Type="http://schemas.openxmlformats.org/officeDocument/2006/relationships/slide" Target="slides/slide3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1.xml"/><Relationship Id="rId28" Type="http://schemas.openxmlformats.org/officeDocument/2006/relationships/slide" Target="slides/slide6.xml"/><Relationship Id="rId36" Type="http://schemas.openxmlformats.org/officeDocument/2006/relationships/slide" Target="slides/slide14.xml"/><Relationship Id="rId49" Type="http://schemas.openxmlformats.org/officeDocument/2006/relationships/slide" Target="slides/slide27.xml"/><Relationship Id="rId57" Type="http://schemas.openxmlformats.org/officeDocument/2006/relationships/slide" Target="slides/slide35.xml"/><Relationship Id="rId10" Type="http://schemas.openxmlformats.org/officeDocument/2006/relationships/slideMaster" Target="slideMasters/slideMaster10.xml"/><Relationship Id="rId31" Type="http://schemas.openxmlformats.org/officeDocument/2006/relationships/slide" Target="slides/slide9.xml"/><Relationship Id="rId44" Type="http://schemas.openxmlformats.org/officeDocument/2006/relationships/slide" Target="slides/slide22.xml"/><Relationship Id="rId52" Type="http://schemas.openxmlformats.org/officeDocument/2006/relationships/slide" Target="slides/slide30.xml"/><Relationship Id="rId60"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s-MX"/>
          </a:p>
        </p:txBody>
      </p:sp>
      <p:sp>
        <p:nvSpPr>
          <p:cNvPr id="3" name="2 Marcador de fecha"/>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3D0EBF03-73F1-4FE3-A1E3-58CAB0746F54}" type="datetimeFigureOut">
              <a:rPr lang="es-MX" smtClean="0"/>
              <a:t>01/10/2015</a:t>
            </a:fld>
            <a:endParaRPr lang="es-MX"/>
          </a:p>
        </p:txBody>
      </p:sp>
      <p:sp>
        <p:nvSpPr>
          <p:cNvPr id="4" name="3 Marcador de pie de página"/>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A9F2A491-1A81-43D1-951C-8C458BB0F04E}" type="slidenum">
              <a:rPr lang="es-MX" smtClean="0"/>
              <a:t>‹Nº›</a:t>
            </a:fld>
            <a:endParaRPr lang="es-MX"/>
          </a:p>
        </p:txBody>
      </p:sp>
    </p:spTree>
    <p:extLst>
      <p:ext uri="{BB962C8B-B14F-4D97-AF65-F5344CB8AC3E}">
        <p14:creationId xmlns:p14="http://schemas.microsoft.com/office/powerpoint/2010/main" val="5580423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s-MX"/>
          </a:p>
        </p:txBody>
      </p:sp>
      <p:sp>
        <p:nvSpPr>
          <p:cNvPr id="3" name="2 Marcador de fecha"/>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38059794-9566-48B6-9782-F718BDA0B2A5}"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s-MX"/>
          </a:p>
        </p:txBody>
      </p:sp>
      <p:sp>
        <p:nvSpPr>
          <p:cNvPr id="5" name="4 Marcador de notas"/>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A5B6FE6C-C174-442C-9270-1E009C8AD572}" type="slidenum">
              <a:rPr lang="es-MX" smtClean="0"/>
              <a:t>‹Nº›</a:t>
            </a:fld>
            <a:endParaRPr lang="es-MX"/>
          </a:p>
        </p:txBody>
      </p:sp>
    </p:spTree>
    <p:extLst>
      <p:ext uri="{BB962C8B-B14F-4D97-AF65-F5344CB8AC3E}">
        <p14:creationId xmlns:p14="http://schemas.microsoft.com/office/powerpoint/2010/main" val="403757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presente material</a:t>
            </a:r>
            <a:r>
              <a:rPr lang="es-MX" baseline="0" dirty="0" smtClean="0"/>
              <a:t> de proyección tiene como objetivo explicar a los alumnos como se elaboran los visuales para una exposición usando </a:t>
            </a:r>
            <a:r>
              <a:rPr lang="es-MX" baseline="0" dirty="0" err="1" smtClean="0"/>
              <a:t>Power</a:t>
            </a:r>
            <a:r>
              <a:rPr lang="es-MX" baseline="0" dirty="0" smtClean="0"/>
              <a:t> Point. Algunos de los errores en las diapositivas están marcados a propósito o para ejemplificar lo que “sí” se debe hacer y lo que “no” debe hacerse. Previo a esta presentación, el profesor ya expuso la parte teórica del uso de visuales. </a:t>
            </a:r>
          </a:p>
          <a:p>
            <a:endParaRPr lang="es-MX" baseline="0" dirty="0" smtClean="0"/>
          </a:p>
          <a:p>
            <a:r>
              <a:rPr lang="es-MX" b="1" baseline="0" dirty="0" smtClean="0"/>
              <a:t>NOTA: El formato, el estilo, tamaño de letra, cantidad de texto, imágenes, combinación de colores a lo largo de la presentación no son uniformes, lo anterior es completamente a propósito debido a la naturaleza del tema; pues sugiere discusión con el grupo.</a:t>
            </a:r>
            <a:endParaRPr lang="es-MX" b="1"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1</a:t>
            </a:fld>
            <a:endParaRPr lang="es-MX"/>
          </a:p>
        </p:txBody>
      </p:sp>
    </p:spTree>
    <p:extLst>
      <p:ext uri="{BB962C8B-B14F-4D97-AF65-F5344CB8AC3E}">
        <p14:creationId xmlns:p14="http://schemas.microsoft.com/office/powerpoint/2010/main" val="3849871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10</a:t>
            </a:fld>
            <a:endParaRPr lang="es-MX"/>
          </a:p>
        </p:txBody>
      </p:sp>
    </p:spTree>
    <p:extLst>
      <p:ext uri="{BB962C8B-B14F-4D97-AF65-F5344CB8AC3E}">
        <p14:creationId xmlns:p14="http://schemas.microsoft.com/office/powerpoint/2010/main" val="1646789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11</a:t>
            </a:fld>
            <a:endParaRPr lang="es-MX"/>
          </a:p>
        </p:txBody>
      </p:sp>
    </p:spTree>
    <p:extLst>
      <p:ext uri="{BB962C8B-B14F-4D97-AF65-F5344CB8AC3E}">
        <p14:creationId xmlns:p14="http://schemas.microsoft.com/office/powerpoint/2010/main" val="1640977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51122" indent="-288893" eaLnBrk="0" hangingPunct="0">
              <a:defRPr>
                <a:solidFill>
                  <a:schemeClr val="tx1"/>
                </a:solidFill>
                <a:latin typeface="Verdana" pitchFamily="34" charset="0"/>
                <a:cs typeface="Arial" charset="0"/>
              </a:defRPr>
            </a:lvl2pPr>
            <a:lvl3pPr marL="1155573" indent="-231115" eaLnBrk="0" hangingPunct="0">
              <a:defRPr>
                <a:solidFill>
                  <a:schemeClr val="tx1"/>
                </a:solidFill>
                <a:latin typeface="Verdana" pitchFamily="34" charset="0"/>
                <a:cs typeface="Arial" charset="0"/>
              </a:defRPr>
            </a:lvl3pPr>
            <a:lvl4pPr marL="1617802" indent="-231115" eaLnBrk="0" hangingPunct="0">
              <a:defRPr>
                <a:solidFill>
                  <a:schemeClr val="tx1"/>
                </a:solidFill>
                <a:latin typeface="Verdana" pitchFamily="34" charset="0"/>
                <a:cs typeface="Arial" charset="0"/>
              </a:defRPr>
            </a:lvl4pPr>
            <a:lvl5pPr marL="2080031" indent="-231115" eaLnBrk="0" hangingPunct="0">
              <a:defRPr>
                <a:solidFill>
                  <a:schemeClr val="tx1"/>
                </a:solidFill>
                <a:latin typeface="Verdana" pitchFamily="34" charset="0"/>
                <a:cs typeface="Arial" charset="0"/>
              </a:defRPr>
            </a:lvl5pPr>
            <a:lvl6pPr marL="2542261" indent="-231115" eaLnBrk="0" fontAlgn="base" hangingPunct="0">
              <a:spcBef>
                <a:spcPct val="0"/>
              </a:spcBef>
              <a:spcAft>
                <a:spcPct val="0"/>
              </a:spcAft>
              <a:defRPr>
                <a:solidFill>
                  <a:schemeClr val="tx1"/>
                </a:solidFill>
                <a:latin typeface="Verdana" pitchFamily="34" charset="0"/>
                <a:cs typeface="Arial" charset="0"/>
              </a:defRPr>
            </a:lvl6pPr>
            <a:lvl7pPr marL="3004490" indent="-231115" eaLnBrk="0" fontAlgn="base" hangingPunct="0">
              <a:spcBef>
                <a:spcPct val="0"/>
              </a:spcBef>
              <a:spcAft>
                <a:spcPct val="0"/>
              </a:spcAft>
              <a:defRPr>
                <a:solidFill>
                  <a:schemeClr val="tx1"/>
                </a:solidFill>
                <a:latin typeface="Verdana" pitchFamily="34" charset="0"/>
                <a:cs typeface="Arial" charset="0"/>
              </a:defRPr>
            </a:lvl7pPr>
            <a:lvl8pPr marL="3466719" indent="-231115" eaLnBrk="0" fontAlgn="base" hangingPunct="0">
              <a:spcBef>
                <a:spcPct val="0"/>
              </a:spcBef>
              <a:spcAft>
                <a:spcPct val="0"/>
              </a:spcAft>
              <a:defRPr>
                <a:solidFill>
                  <a:schemeClr val="tx1"/>
                </a:solidFill>
                <a:latin typeface="Verdana" pitchFamily="34" charset="0"/>
                <a:cs typeface="Arial" charset="0"/>
              </a:defRPr>
            </a:lvl8pPr>
            <a:lvl9pPr marL="3928948" indent="-231115"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B6141E7E-860D-4A07-B406-D393FE27086A}" type="slidenum">
              <a:rPr lang="en-US" altLang="es-MX" smtClean="0">
                <a:latin typeface="Arial" charset="0"/>
              </a:rPr>
              <a:pPr eaLnBrk="1" hangingPunct="1"/>
              <a:t>12</a:t>
            </a:fld>
            <a:endParaRPr lang="en-US" altLang="es-MX" smtClean="0">
              <a:latin typeface="Arial"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n-GB" altLang="es-MX" dirty="0" smtClean="0"/>
          </a:p>
        </p:txBody>
      </p:sp>
    </p:spTree>
    <p:extLst>
      <p:ext uri="{BB962C8B-B14F-4D97-AF65-F5344CB8AC3E}">
        <p14:creationId xmlns:p14="http://schemas.microsoft.com/office/powerpoint/2010/main" val="1040094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err="1" smtClean="0"/>
              <a:t>Talk</a:t>
            </a:r>
            <a:r>
              <a:rPr lang="es-MX" dirty="0" smtClean="0"/>
              <a:t> to </a:t>
            </a:r>
            <a:r>
              <a:rPr lang="es-MX" dirty="0" err="1" smtClean="0"/>
              <a:t>your</a:t>
            </a:r>
            <a:r>
              <a:rPr lang="es-MX" dirty="0" smtClean="0"/>
              <a:t> </a:t>
            </a:r>
            <a:r>
              <a:rPr lang="es-MX" dirty="0" err="1" smtClean="0"/>
              <a:t>students</a:t>
            </a:r>
            <a:r>
              <a:rPr lang="es-MX" dirty="0" smtClean="0"/>
              <a:t> </a:t>
            </a:r>
            <a:r>
              <a:rPr lang="es-MX" dirty="0" err="1" smtClean="0"/>
              <a:t>about</a:t>
            </a:r>
            <a:r>
              <a:rPr lang="es-MX" dirty="0" smtClean="0"/>
              <a:t> </a:t>
            </a:r>
            <a:r>
              <a:rPr lang="es-MX" dirty="0" err="1" smtClean="0"/>
              <a:t>the</a:t>
            </a:r>
            <a:r>
              <a:rPr lang="es-MX" dirty="0" smtClean="0"/>
              <a:t> </a:t>
            </a:r>
            <a:r>
              <a:rPr lang="es-MX" dirty="0" err="1" smtClean="0"/>
              <a:t>content</a:t>
            </a:r>
            <a:r>
              <a:rPr lang="es-MX" dirty="0" smtClean="0"/>
              <a:t> in </a:t>
            </a:r>
            <a:r>
              <a:rPr lang="es-MX" dirty="0" err="1" smtClean="0"/>
              <a:t>each</a:t>
            </a:r>
            <a:r>
              <a:rPr lang="es-MX" dirty="0" smtClean="0"/>
              <a:t> </a:t>
            </a:r>
            <a:r>
              <a:rPr lang="es-MX" dirty="0" err="1" smtClean="0"/>
              <a:t>slide</a:t>
            </a:r>
            <a:r>
              <a:rPr lang="es-MX" dirty="0" smtClean="0"/>
              <a:t>. </a:t>
            </a:r>
            <a:r>
              <a:rPr lang="es-MX" dirty="0" err="1" smtClean="0"/>
              <a:t>This</a:t>
            </a:r>
            <a:r>
              <a:rPr lang="es-MX" dirty="0" smtClean="0"/>
              <a:t> is </a:t>
            </a:r>
            <a:r>
              <a:rPr lang="es-MX" dirty="0" err="1" smtClean="0"/>
              <a:t>the</a:t>
            </a:r>
            <a:r>
              <a:rPr lang="es-MX" dirty="0" smtClean="0"/>
              <a:t> </a:t>
            </a:r>
            <a:r>
              <a:rPr lang="es-MX" dirty="0" err="1" smtClean="0"/>
              <a:t>information</a:t>
            </a:r>
            <a:r>
              <a:rPr lang="es-MX" dirty="0" smtClean="0"/>
              <a:t> </a:t>
            </a:r>
            <a:r>
              <a:rPr lang="es-MX" dirty="0" err="1" smtClean="0"/>
              <a:t>that</a:t>
            </a:r>
            <a:r>
              <a:rPr lang="es-MX" dirty="0" smtClean="0"/>
              <a:t> is </a:t>
            </a:r>
            <a:r>
              <a:rPr lang="es-MX" dirty="0" err="1" smtClean="0"/>
              <a:t>going</a:t>
            </a:r>
            <a:r>
              <a:rPr lang="es-MX" baseline="0" dirty="0" smtClean="0"/>
              <a:t> to be </a:t>
            </a:r>
            <a:r>
              <a:rPr lang="es-MX" baseline="0" dirty="0" err="1" smtClean="0"/>
              <a:t>displayed</a:t>
            </a:r>
            <a:r>
              <a:rPr lang="es-MX" baseline="0" dirty="0" smtClean="0"/>
              <a:t> to </a:t>
            </a:r>
            <a:r>
              <a:rPr lang="es-MX" baseline="0" dirty="0" err="1" smtClean="0"/>
              <a:t>the</a:t>
            </a:r>
            <a:r>
              <a:rPr lang="es-MX" baseline="0" dirty="0" smtClean="0"/>
              <a:t> </a:t>
            </a:r>
            <a:r>
              <a:rPr lang="es-MX" baseline="0" dirty="0" err="1" smtClean="0"/>
              <a:t>audience</a:t>
            </a:r>
            <a:r>
              <a:rPr lang="es-MX" baseline="0" dirty="0" smtClean="0"/>
              <a:t>. </a:t>
            </a:r>
            <a:r>
              <a:rPr lang="en-US" sz="1200" kern="1200" dirty="0" smtClean="0">
                <a:solidFill>
                  <a:schemeClr val="tx1"/>
                </a:solidFill>
                <a:effectLst/>
                <a:latin typeface="+mn-lt"/>
                <a:ea typeface="+mn-ea"/>
                <a:cs typeface="+mn-cs"/>
              </a:rPr>
              <a:t>According to </a:t>
            </a:r>
            <a:r>
              <a:rPr lang="en-US" sz="1200" kern="1200" dirty="0" err="1" smtClean="0">
                <a:solidFill>
                  <a:schemeClr val="tx1"/>
                </a:solidFill>
                <a:effectLst/>
                <a:latin typeface="+mn-lt"/>
                <a:ea typeface="+mn-ea"/>
                <a:cs typeface="+mn-cs"/>
              </a:rPr>
              <a:t>Urech</a:t>
            </a:r>
            <a:r>
              <a:rPr lang="en-US" sz="1200" kern="1200" dirty="0" smtClean="0">
                <a:solidFill>
                  <a:schemeClr val="tx1"/>
                </a:solidFill>
                <a:effectLst/>
                <a:latin typeface="+mn-lt"/>
                <a:ea typeface="+mn-ea"/>
                <a:cs typeface="+mn-cs"/>
              </a:rPr>
              <a:t> (2000, p.78) one should use a maximum of 25-35 numbers per visual aid. Data charts should only contain bottom line information, conclusions, and final results. Data charts include: percent, parts, graphics, timelines, frequency, correlation, etc. Backup slides can contain raw data.</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She also mentions the 5 x 5 rule (five lines with a maximum of five words per line) should be used for word slides. This results in no more than 25 words per slide excluding the title.</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Having clear and concise information on the slides makes it easier for the audience to retain information; we should simplify the slide and focus audience’s attention where we want it.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following two slides are real</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solidFill>
                  <a:prstClr val="black"/>
                </a:solidFill>
              </a:rPr>
              <a:pPr/>
              <a:t>13</a:t>
            </a:fld>
            <a:endParaRPr lang="es-MX">
              <a:solidFill>
                <a:prstClr val="black"/>
              </a:solidFill>
            </a:endParaRPr>
          </a:p>
        </p:txBody>
      </p:sp>
    </p:spTree>
    <p:extLst>
      <p:ext uri="{BB962C8B-B14F-4D97-AF65-F5344CB8AC3E}">
        <p14:creationId xmlns:p14="http://schemas.microsoft.com/office/powerpoint/2010/main" val="7546726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Wingdings 2" panose="05020102010507070707" pitchFamily="18" charset="2"/>
              <a:buNone/>
            </a:pP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 </a:t>
            </a:r>
          </a:p>
          <a:p>
            <a:pPr marL="0" indent="0">
              <a:buFont typeface="Wingdings 2" panose="05020102010507070707" pitchFamily="18" charset="2"/>
              <a:buNone/>
            </a:pPr>
            <a:endParaRPr lang="es-MX" baseline="0" dirty="0" smtClean="0"/>
          </a:p>
          <a:p>
            <a:pPr marL="0" indent="0">
              <a:buFont typeface="Wingdings 2" panose="05020102010507070707" pitchFamily="18" charset="2"/>
              <a:buNone/>
            </a:pPr>
            <a:r>
              <a:rPr lang="es-MX" baseline="0" dirty="0" err="1" smtClean="0"/>
              <a:t>The</a:t>
            </a:r>
            <a:r>
              <a:rPr lang="es-MX" baseline="0" dirty="0" smtClean="0"/>
              <a:t> </a:t>
            </a:r>
            <a:r>
              <a:rPr lang="es-MX" baseline="0" dirty="0" err="1" smtClean="0"/>
              <a:t>following</a:t>
            </a:r>
            <a:r>
              <a:rPr lang="es-MX" baseline="0" dirty="0" smtClean="0"/>
              <a:t> </a:t>
            </a:r>
            <a:r>
              <a:rPr lang="es-MX" baseline="0" dirty="0" err="1" smtClean="0"/>
              <a:t>slide</a:t>
            </a:r>
            <a:r>
              <a:rPr lang="es-MX" baseline="0" dirty="0" smtClean="0"/>
              <a:t> is a real </a:t>
            </a:r>
            <a:r>
              <a:rPr lang="es-MX" baseline="0" dirty="0" err="1" smtClean="0"/>
              <a:t>example</a:t>
            </a:r>
            <a:r>
              <a:rPr lang="es-MX" baseline="0" dirty="0" smtClean="0"/>
              <a:t> of </a:t>
            </a:r>
            <a:r>
              <a:rPr lang="es-MX" baseline="0" dirty="0" err="1" smtClean="0"/>
              <a:t>some</a:t>
            </a:r>
            <a:r>
              <a:rPr lang="es-MX" baseline="0" dirty="0" smtClean="0"/>
              <a:t> </a:t>
            </a:r>
            <a:r>
              <a:rPr lang="es-MX" baseline="0" dirty="0" err="1" smtClean="0"/>
              <a:t>students</a:t>
            </a:r>
            <a:r>
              <a:rPr lang="es-MX" baseline="0" dirty="0" smtClean="0"/>
              <a:t> </a:t>
            </a:r>
            <a:r>
              <a:rPr lang="es-MX" baseline="0" dirty="0" err="1" smtClean="0"/>
              <a:t>previous</a:t>
            </a:r>
            <a:r>
              <a:rPr lang="es-MX" baseline="0" dirty="0" smtClean="0"/>
              <a:t> </a:t>
            </a:r>
            <a:r>
              <a:rPr lang="es-MX" baseline="0" dirty="0" err="1" smtClean="0"/>
              <a:t>presentations</a:t>
            </a:r>
            <a:r>
              <a:rPr lang="es-MX" baseline="0" dirty="0" smtClean="0"/>
              <a:t>. </a:t>
            </a:r>
          </a:p>
          <a:p>
            <a:endParaRPr lang="es-MX" baseline="0" dirty="0" smtClean="0"/>
          </a:p>
          <a:p>
            <a:r>
              <a:rPr lang="es-MX" baseline="0" dirty="0" err="1" smtClean="0"/>
              <a:t>Comments</a:t>
            </a:r>
            <a:r>
              <a:rPr lang="es-MX" baseline="0" dirty="0" smtClean="0"/>
              <a:t> are to be </a:t>
            </a:r>
            <a:r>
              <a:rPr lang="es-MX" baseline="0" dirty="0" err="1" smtClean="0"/>
              <a:t>made</a:t>
            </a:r>
            <a:r>
              <a:rPr lang="es-MX" baseline="0" dirty="0" smtClean="0"/>
              <a:t> </a:t>
            </a:r>
            <a:r>
              <a:rPr lang="es-MX" baseline="0" dirty="0" err="1" smtClean="0"/>
              <a:t>about</a:t>
            </a:r>
            <a:r>
              <a:rPr lang="es-MX" baseline="0" dirty="0" smtClean="0"/>
              <a:t> </a:t>
            </a:r>
            <a:r>
              <a:rPr lang="es-MX" baseline="0" dirty="0" err="1" smtClean="0"/>
              <a:t>the</a:t>
            </a:r>
            <a:r>
              <a:rPr lang="es-MX" baseline="0" dirty="0" smtClean="0"/>
              <a:t> </a:t>
            </a:r>
            <a:r>
              <a:rPr lang="es-MX" baseline="0" dirty="0" err="1" smtClean="0"/>
              <a:t>content</a:t>
            </a:r>
            <a:r>
              <a:rPr lang="es-MX" baseline="0" dirty="0" smtClean="0"/>
              <a:t> and </a:t>
            </a:r>
            <a:r>
              <a:rPr lang="es-MX" baseline="0" dirty="0" err="1" smtClean="0"/>
              <a:t>the</a:t>
            </a:r>
            <a:r>
              <a:rPr lang="es-MX" baseline="0" dirty="0" smtClean="0"/>
              <a:t> </a:t>
            </a:r>
            <a:r>
              <a:rPr lang="es-MX" baseline="0" dirty="0" err="1" smtClean="0"/>
              <a:t>animations</a:t>
            </a:r>
            <a:r>
              <a:rPr lang="es-MX" baseline="0" dirty="0" smtClean="0"/>
              <a:t> </a:t>
            </a:r>
            <a:r>
              <a:rPr lang="es-MX" baseline="0" dirty="0" err="1" smtClean="0"/>
              <a:t>that</a:t>
            </a:r>
            <a:r>
              <a:rPr lang="es-MX" baseline="0" dirty="0" smtClean="0"/>
              <a:t> </a:t>
            </a:r>
            <a:r>
              <a:rPr lang="es-MX" baseline="0" dirty="0" err="1" smtClean="0"/>
              <a:t>were</a:t>
            </a:r>
            <a:r>
              <a:rPr lang="es-MX" baseline="0" dirty="0" smtClean="0"/>
              <a:t> </a:t>
            </a:r>
            <a:r>
              <a:rPr lang="es-MX" baseline="0" dirty="0" err="1" smtClean="0"/>
              <a:t>used</a:t>
            </a:r>
            <a:r>
              <a:rPr lang="es-MX" baseline="0" dirty="0" smtClean="0"/>
              <a:t>.</a:t>
            </a:r>
            <a:endParaRPr lang="es-MX"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14</a:t>
            </a:fld>
            <a:endParaRPr lang="es-MX"/>
          </a:p>
        </p:txBody>
      </p:sp>
    </p:spTree>
    <p:extLst>
      <p:ext uri="{BB962C8B-B14F-4D97-AF65-F5344CB8AC3E}">
        <p14:creationId xmlns:p14="http://schemas.microsoft.com/office/powerpoint/2010/main" val="10187982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15</a:t>
            </a:fld>
            <a:endParaRPr lang="es-MX"/>
          </a:p>
        </p:txBody>
      </p:sp>
    </p:spTree>
    <p:extLst>
      <p:ext uri="{BB962C8B-B14F-4D97-AF65-F5344CB8AC3E}">
        <p14:creationId xmlns:p14="http://schemas.microsoft.com/office/powerpoint/2010/main" val="2132202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err="1" smtClean="0"/>
              <a:t>Remind</a:t>
            </a:r>
            <a:r>
              <a:rPr lang="es-MX" dirty="0" smtClean="0"/>
              <a:t> </a:t>
            </a:r>
            <a:r>
              <a:rPr lang="es-MX" dirty="0" err="1" smtClean="0"/>
              <a:t>your</a:t>
            </a:r>
            <a:r>
              <a:rPr lang="es-MX" dirty="0" smtClean="0"/>
              <a:t> </a:t>
            </a:r>
            <a:r>
              <a:rPr lang="es-MX" dirty="0" err="1" smtClean="0"/>
              <a:t>students</a:t>
            </a:r>
            <a:r>
              <a:rPr lang="es-MX" dirty="0" smtClean="0"/>
              <a:t> to c</a:t>
            </a:r>
            <a:r>
              <a:rPr lang="en-US" sz="1200" kern="1200" dirty="0" err="1" smtClean="0">
                <a:solidFill>
                  <a:schemeClr val="tx1"/>
                </a:solidFill>
                <a:effectLst/>
                <a:latin typeface="+mn-lt"/>
                <a:ea typeface="+mn-ea"/>
                <a:cs typeface="+mn-cs"/>
              </a:rPr>
              <a:t>lassify</a:t>
            </a:r>
            <a:r>
              <a:rPr lang="en-US" sz="1200" kern="1200" dirty="0" smtClean="0">
                <a:solidFill>
                  <a:schemeClr val="tx1"/>
                </a:solidFill>
                <a:effectLst/>
                <a:latin typeface="+mn-lt"/>
                <a:ea typeface="+mn-ea"/>
                <a:cs typeface="+mn-cs"/>
              </a:rPr>
              <a:t> information. If they are going to have a picture that can have a big impact on their audience, let the written information appear first, give any explanations and then let them see the picture, otherwise the audience will be amazed by the picture and they will not pay attention to the rest of the information.  </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solidFill>
                  <a:prstClr val="black"/>
                </a:solidFill>
              </a:rPr>
              <a:pPr/>
              <a:t>16</a:t>
            </a:fld>
            <a:endParaRPr lang="es-MX">
              <a:solidFill>
                <a:prstClr val="black"/>
              </a:solidFill>
            </a:endParaRPr>
          </a:p>
        </p:txBody>
      </p:sp>
    </p:spTree>
    <p:extLst>
      <p:ext uri="{BB962C8B-B14F-4D97-AF65-F5344CB8AC3E}">
        <p14:creationId xmlns:p14="http://schemas.microsoft.com/office/powerpoint/2010/main" val="2167716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Tell</a:t>
            </a:r>
            <a:r>
              <a:rPr lang="es-MX" dirty="0" smtClean="0"/>
              <a:t> </a:t>
            </a:r>
            <a:r>
              <a:rPr lang="es-MX" dirty="0" err="1" smtClean="0"/>
              <a:t>students</a:t>
            </a:r>
            <a:r>
              <a:rPr lang="es-MX" dirty="0" smtClean="0"/>
              <a:t> </a:t>
            </a:r>
            <a:r>
              <a:rPr lang="es-MX" dirty="0" err="1" smtClean="0"/>
              <a:t>that</a:t>
            </a:r>
            <a:r>
              <a:rPr lang="es-MX" dirty="0" smtClean="0"/>
              <a:t> </a:t>
            </a:r>
            <a:r>
              <a:rPr lang="es-MX" dirty="0" err="1" smtClean="0"/>
              <a:t>they</a:t>
            </a:r>
            <a:r>
              <a:rPr lang="es-MX" dirty="0" smtClean="0"/>
              <a:t> </a:t>
            </a:r>
            <a:r>
              <a:rPr lang="es-MX" dirty="0" err="1" smtClean="0"/>
              <a:t>should</a:t>
            </a:r>
            <a:r>
              <a:rPr lang="es-MX" dirty="0" smtClean="0"/>
              <a:t> </a:t>
            </a:r>
            <a:r>
              <a:rPr lang="es-MX" dirty="0" err="1" smtClean="0"/>
              <a:t>pay</a:t>
            </a:r>
            <a:r>
              <a:rPr lang="es-MX" baseline="0" dirty="0" smtClean="0"/>
              <a:t> particular </a:t>
            </a:r>
            <a:r>
              <a:rPr lang="es-MX" baseline="0" dirty="0" err="1" smtClean="0"/>
              <a:t>attention</a:t>
            </a:r>
            <a:r>
              <a:rPr lang="es-MX" baseline="0" dirty="0" smtClean="0"/>
              <a:t> to </a:t>
            </a:r>
            <a:r>
              <a:rPr lang="es-MX" baseline="0" dirty="0" err="1" smtClean="0"/>
              <a:t>animations</a:t>
            </a:r>
            <a:r>
              <a:rPr lang="es-MX" baseline="0" dirty="0" smtClean="0"/>
              <a:t>. </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17</a:t>
            </a:fld>
            <a:endParaRPr lang="es-MX"/>
          </a:p>
        </p:txBody>
      </p:sp>
    </p:spTree>
    <p:extLst>
      <p:ext uri="{BB962C8B-B14F-4D97-AF65-F5344CB8AC3E}">
        <p14:creationId xmlns:p14="http://schemas.microsoft.com/office/powerpoint/2010/main" val="3772100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Remind</a:t>
            </a:r>
            <a:r>
              <a:rPr lang="es-MX" dirty="0" smtClean="0"/>
              <a:t> </a:t>
            </a:r>
            <a:r>
              <a:rPr lang="es-MX" dirty="0" err="1" smtClean="0"/>
              <a:t>them</a:t>
            </a:r>
            <a:r>
              <a:rPr lang="es-MX" dirty="0" smtClean="0"/>
              <a:t> to </a:t>
            </a:r>
            <a:r>
              <a:rPr lang="es-MX" dirty="0" err="1" smtClean="0"/>
              <a:t>classify</a:t>
            </a:r>
            <a:r>
              <a:rPr lang="es-MX" dirty="0" smtClean="0"/>
              <a:t> </a:t>
            </a:r>
            <a:r>
              <a:rPr lang="es-MX" dirty="0" err="1" smtClean="0"/>
              <a:t>information</a:t>
            </a:r>
            <a:r>
              <a:rPr lang="es-MX" dirty="0" smtClean="0"/>
              <a:t> and to </a:t>
            </a:r>
            <a:r>
              <a:rPr lang="es-MX" dirty="0" err="1" smtClean="0"/>
              <a:t>make</a:t>
            </a:r>
            <a:r>
              <a:rPr lang="es-MX" dirty="0" smtClean="0"/>
              <a:t> </a:t>
            </a:r>
            <a:r>
              <a:rPr lang="es-MX" dirty="0" err="1" smtClean="0"/>
              <a:t>decisions</a:t>
            </a:r>
            <a:r>
              <a:rPr lang="es-MX" dirty="0" smtClean="0"/>
              <a:t> </a:t>
            </a:r>
            <a:r>
              <a:rPr lang="es-MX" dirty="0" err="1" smtClean="0"/>
              <a:t>about</a:t>
            </a:r>
            <a:r>
              <a:rPr lang="es-MX" dirty="0" smtClean="0"/>
              <a:t> </a:t>
            </a:r>
            <a:r>
              <a:rPr lang="es-MX" dirty="0" err="1" smtClean="0"/>
              <a:t>what</a:t>
            </a:r>
            <a:r>
              <a:rPr lang="es-MX" baseline="0" dirty="0" smtClean="0"/>
              <a:t> to show </a:t>
            </a:r>
            <a:r>
              <a:rPr lang="es-MX" baseline="0" dirty="0" err="1" smtClean="0"/>
              <a:t>first</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18</a:t>
            </a:fld>
            <a:endParaRPr lang="es-MX"/>
          </a:p>
        </p:txBody>
      </p:sp>
    </p:spTree>
    <p:extLst>
      <p:ext uri="{BB962C8B-B14F-4D97-AF65-F5344CB8AC3E}">
        <p14:creationId xmlns:p14="http://schemas.microsoft.com/office/powerpoint/2010/main" val="34495060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Some</a:t>
            </a:r>
            <a:r>
              <a:rPr lang="es-MX" dirty="0" smtClean="0"/>
              <a:t> </a:t>
            </a:r>
            <a:r>
              <a:rPr lang="es-MX" dirty="0" err="1" smtClean="0"/>
              <a:t>topics</a:t>
            </a:r>
            <a:r>
              <a:rPr lang="es-MX" baseline="0" dirty="0" smtClean="0"/>
              <a:t> are </a:t>
            </a:r>
            <a:r>
              <a:rPr lang="es-MX" baseline="0" dirty="0" err="1" smtClean="0"/>
              <a:t>really</a:t>
            </a:r>
            <a:r>
              <a:rPr lang="es-MX" baseline="0" dirty="0" smtClean="0"/>
              <a:t> </a:t>
            </a:r>
            <a:r>
              <a:rPr lang="es-MX" baseline="0" dirty="0" err="1" smtClean="0"/>
              <a:t>eye-catching</a:t>
            </a:r>
            <a:r>
              <a:rPr lang="es-MX" baseline="0" dirty="0" smtClean="0"/>
              <a:t>, so </a:t>
            </a:r>
            <a:r>
              <a:rPr lang="es-MX" baseline="0" dirty="0" err="1" smtClean="0"/>
              <a:t>the</a:t>
            </a:r>
            <a:r>
              <a:rPr lang="es-MX" baseline="0" dirty="0" smtClean="0"/>
              <a:t> speaker </a:t>
            </a:r>
            <a:r>
              <a:rPr lang="es-MX" baseline="0" dirty="0" err="1" smtClean="0"/>
              <a:t>must</a:t>
            </a:r>
            <a:r>
              <a:rPr lang="es-MX" baseline="0" dirty="0" smtClean="0"/>
              <a:t> decide </a:t>
            </a:r>
            <a:r>
              <a:rPr lang="es-MX" baseline="0" dirty="0" err="1" smtClean="0"/>
              <a:t>how</a:t>
            </a:r>
            <a:r>
              <a:rPr lang="es-MX" baseline="0" dirty="0" smtClean="0"/>
              <a:t> to </a:t>
            </a:r>
            <a:r>
              <a:rPr lang="es-MX" baseline="0" dirty="0" err="1" smtClean="0"/>
              <a:t>present</a:t>
            </a:r>
            <a:r>
              <a:rPr lang="es-MX" baseline="0" dirty="0" smtClean="0"/>
              <a:t> </a:t>
            </a:r>
            <a:r>
              <a:rPr lang="es-MX" baseline="0" dirty="0" err="1" smtClean="0"/>
              <a:t>them</a:t>
            </a:r>
            <a:r>
              <a:rPr lang="es-MX" baseline="0" dirty="0" smtClean="0"/>
              <a:t>. </a:t>
            </a:r>
          </a:p>
          <a:p>
            <a:endParaRPr lang="es-MX" baseline="0" dirty="0" smtClean="0"/>
          </a:p>
          <a:p>
            <a:r>
              <a:rPr lang="es-MX" baseline="0" dirty="0" err="1" smtClean="0"/>
              <a:t>The</a:t>
            </a:r>
            <a:r>
              <a:rPr lang="es-MX" baseline="0" dirty="0" smtClean="0"/>
              <a:t> </a:t>
            </a:r>
            <a:r>
              <a:rPr lang="es-MX" baseline="0" dirty="0" err="1" smtClean="0"/>
              <a:t>following</a:t>
            </a:r>
            <a:r>
              <a:rPr lang="es-MX" baseline="0" dirty="0" smtClean="0"/>
              <a:t> </a:t>
            </a:r>
            <a:r>
              <a:rPr lang="es-MX" baseline="0" dirty="0" err="1" smtClean="0"/>
              <a:t>two</a:t>
            </a:r>
            <a:r>
              <a:rPr lang="es-MX" baseline="0" dirty="0" smtClean="0"/>
              <a:t> </a:t>
            </a:r>
            <a:r>
              <a:rPr lang="es-MX" baseline="0" dirty="0" err="1" smtClean="0"/>
              <a:t>slides</a:t>
            </a:r>
            <a:r>
              <a:rPr lang="es-MX" baseline="0" dirty="0" smtClean="0"/>
              <a:t> are real </a:t>
            </a:r>
            <a:r>
              <a:rPr lang="es-MX" baseline="0" dirty="0" err="1" smtClean="0"/>
              <a:t>examples</a:t>
            </a:r>
            <a:r>
              <a:rPr lang="es-MX" baseline="0" dirty="0" smtClean="0"/>
              <a:t> of </a:t>
            </a:r>
            <a:r>
              <a:rPr lang="es-MX" baseline="0" dirty="0" err="1" smtClean="0"/>
              <a:t>some</a:t>
            </a:r>
            <a:r>
              <a:rPr lang="es-MX" baseline="0" dirty="0" smtClean="0"/>
              <a:t> </a:t>
            </a:r>
            <a:r>
              <a:rPr lang="es-MX" baseline="0" dirty="0" err="1" smtClean="0"/>
              <a:t>students</a:t>
            </a:r>
            <a:r>
              <a:rPr lang="es-MX" baseline="0" dirty="0" smtClean="0"/>
              <a:t> </a:t>
            </a:r>
            <a:r>
              <a:rPr lang="es-MX" baseline="0" dirty="0" err="1" smtClean="0"/>
              <a:t>previous</a:t>
            </a:r>
            <a:r>
              <a:rPr lang="es-MX" baseline="0" dirty="0" smtClean="0"/>
              <a:t> </a:t>
            </a:r>
            <a:r>
              <a:rPr lang="es-MX" baseline="0" dirty="0" err="1" smtClean="0"/>
              <a:t>presentations</a:t>
            </a:r>
            <a:r>
              <a:rPr lang="es-MX" baseline="0" dirty="0" smtClean="0"/>
              <a:t>. </a:t>
            </a:r>
          </a:p>
          <a:p>
            <a:endParaRPr lang="es-MX" baseline="0" dirty="0" smtClean="0"/>
          </a:p>
          <a:p>
            <a:r>
              <a:rPr lang="es-MX" baseline="0" dirty="0" err="1" smtClean="0"/>
              <a:t>Comments</a:t>
            </a:r>
            <a:r>
              <a:rPr lang="es-MX" baseline="0" dirty="0" smtClean="0"/>
              <a:t> are to be </a:t>
            </a:r>
            <a:r>
              <a:rPr lang="es-MX" baseline="0" dirty="0" err="1" smtClean="0"/>
              <a:t>made</a:t>
            </a:r>
            <a:r>
              <a:rPr lang="es-MX" baseline="0" dirty="0" smtClean="0"/>
              <a:t> </a:t>
            </a:r>
            <a:r>
              <a:rPr lang="es-MX" baseline="0" dirty="0" err="1" smtClean="0"/>
              <a:t>about</a:t>
            </a:r>
            <a:r>
              <a:rPr lang="es-MX" baseline="0" dirty="0" smtClean="0"/>
              <a:t> </a:t>
            </a:r>
            <a:r>
              <a:rPr lang="es-MX" baseline="0" dirty="0" err="1" smtClean="0"/>
              <a:t>the</a:t>
            </a:r>
            <a:r>
              <a:rPr lang="es-MX" baseline="0" dirty="0" smtClean="0"/>
              <a:t> use and </a:t>
            </a:r>
            <a:r>
              <a:rPr lang="es-MX" baseline="0" dirty="0" err="1" smtClean="0"/>
              <a:t>order</a:t>
            </a:r>
            <a:r>
              <a:rPr lang="es-MX" baseline="0" dirty="0" smtClean="0"/>
              <a:t> of </a:t>
            </a:r>
            <a:r>
              <a:rPr lang="es-MX" baseline="0" dirty="0" err="1" smtClean="0"/>
              <a:t>animations</a:t>
            </a:r>
            <a:r>
              <a:rPr lang="es-MX" baseline="0" dirty="0" smtClean="0"/>
              <a:t> in </a:t>
            </a:r>
            <a:r>
              <a:rPr lang="es-MX" baseline="0" dirty="0" err="1" smtClean="0"/>
              <a:t>slideshows</a:t>
            </a:r>
            <a:r>
              <a:rPr lang="es-MX" baseline="0" dirty="0" smtClean="0"/>
              <a:t>.</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19</a:t>
            </a:fld>
            <a:endParaRPr lang="es-MX"/>
          </a:p>
        </p:txBody>
      </p:sp>
    </p:spTree>
    <p:extLst>
      <p:ext uri="{BB962C8B-B14F-4D97-AF65-F5344CB8AC3E}">
        <p14:creationId xmlns:p14="http://schemas.microsoft.com/office/powerpoint/2010/main" val="4215121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La presentación y el estilo a lo largo de este material, no son uniformes puesto que el objetivo es proporcionar a los alumnos ejemplos de lo que deben y no deben incluir al elaborar el material de apoyo visual para sus exposiciones, concretamente el Discurso Informativo.</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t>2</a:t>
            </a:fld>
            <a:endParaRPr lang="es-MX"/>
          </a:p>
        </p:txBody>
      </p:sp>
    </p:spTree>
    <p:extLst>
      <p:ext uri="{BB962C8B-B14F-4D97-AF65-F5344CB8AC3E}">
        <p14:creationId xmlns:p14="http://schemas.microsoft.com/office/powerpoint/2010/main" val="2056611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20</a:t>
            </a:fld>
            <a:endParaRPr lang="es-MX"/>
          </a:p>
        </p:txBody>
      </p:sp>
    </p:spTree>
    <p:extLst>
      <p:ext uri="{BB962C8B-B14F-4D97-AF65-F5344CB8AC3E}">
        <p14:creationId xmlns:p14="http://schemas.microsoft.com/office/powerpoint/2010/main" val="40420268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21</a:t>
            </a:fld>
            <a:endParaRPr lang="es-MX"/>
          </a:p>
        </p:txBody>
      </p:sp>
    </p:spTree>
    <p:extLst>
      <p:ext uri="{BB962C8B-B14F-4D97-AF65-F5344CB8AC3E}">
        <p14:creationId xmlns:p14="http://schemas.microsoft.com/office/powerpoint/2010/main" val="39042288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Make sure to have your slides read by someone else before your presentation. Misspelled words or typos cannot be part of your slides. Using</a:t>
            </a:r>
            <a:r>
              <a:rPr lang="en-US" sz="1200" kern="1200" baseline="0" dirty="0" smtClean="0">
                <a:solidFill>
                  <a:schemeClr val="tx1"/>
                </a:solidFill>
                <a:effectLst/>
                <a:latin typeface="+mn-lt"/>
                <a:ea typeface="+mn-ea"/>
                <a:cs typeface="+mn-cs"/>
              </a:rPr>
              <a:t> a common font size is better because some equipment will not have the font size students worked originally with and as a result al the text is going to be disorganized. </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solidFill>
                  <a:prstClr val="black"/>
                </a:solidFill>
              </a:rPr>
              <a:pPr/>
              <a:t>22</a:t>
            </a:fld>
            <a:endParaRPr lang="es-MX">
              <a:solidFill>
                <a:prstClr val="black"/>
              </a:solidFill>
            </a:endParaRPr>
          </a:p>
        </p:txBody>
      </p:sp>
    </p:spTree>
    <p:extLst>
      <p:ext uri="{BB962C8B-B14F-4D97-AF65-F5344CB8AC3E}">
        <p14:creationId xmlns:p14="http://schemas.microsoft.com/office/powerpoint/2010/main" val="31342390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Check</a:t>
            </a:r>
            <a:r>
              <a:rPr lang="es-MX" dirty="0" smtClean="0"/>
              <a:t> </a:t>
            </a:r>
            <a:r>
              <a:rPr lang="es-MX" dirty="0" err="1" smtClean="0"/>
              <a:t>every</a:t>
            </a:r>
            <a:r>
              <a:rPr lang="es-MX" dirty="0" smtClean="0"/>
              <a:t> </a:t>
            </a:r>
            <a:r>
              <a:rPr lang="es-MX" dirty="0" err="1" smtClean="0"/>
              <a:t>point</a:t>
            </a:r>
            <a:r>
              <a:rPr lang="es-MX" dirty="0" smtClean="0"/>
              <a:t> in </a:t>
            </a:r>
            <a:r>
              <a:rPr lang="es-MX" dirty="0" err="1" smtClean="0"/>
              <a:t>the</a:t>
            </a:r>
            <a:r>
              <a:rPr lang="es-MX" dirty="0" smtClean="0"/>
              <a:t> </a:t>
            </a:r>
            <a:r>
              <a:rPr lang="es-MX" dirty="0" err="1" smtClean="0"/>
              <a:t>slide</a:t>
            </a:r>
            <a:r>
              <a:rPr lang="es-MX" dirty="0" smtClean="0"/>
              <a:t>. </a:t>
            </a:r>
          </a:p>
          <a:p>
            <a:endParaRPr lang="es-MX" b="1" dirty="0" smtClean="0"/>
          </a:p>
          <a:p>
            <a:r>
              <a:rPr lang="es-MX" b="1" dirty="0" smtClean="0"/>
              <a:t>NOTE: </a:t>
            </a:r>
            <a:r>
              <a:rPr lang="es-MX" b="1" dirty="0" err="1" smtClean="0"/>
              <a:t>This</a:t>
            </a:r>
            <a:r>
              <a:rPr lang="es-MX" b="1" dirty="0" smtClean="0"/>
              <a:t> </a:t>
            </a:r>
            <a:r>
              <a:rPr lang="es-MX" b="1" dirty="0" err="1" smtClean="0"/>
              <a:t>slide</a:t>
            </a:r>
            <a:r>
              <a:rPr lang="es-MX" b="1" baseline="0" dirty="0" smtClean="0"/>
              <a:t> has </a:t>
            </a:r>
            <a:r>
              <a:rPr lang="es-MX" b="1" baseline="0" dirty="0" err="1" smtClean="0"/>
              <a:t>some</a:t>
            </a:r>
            <a:r>
              <a:rPr lang="es-MX" b="1" baseline="0" dirty="0" smtClean="0"/>
              <a:t> tipos and </a:t>
            </a:r>
            <a:r>
              <a:rPr lang="es-MX" b="1" baseline="0" dirty="0" err="1" smtClean="0"/>
              <a:t>spelling</a:t>
            </a:r>
            <a:r>
              <a:rPr lang="es-MX" b="1" baseline="0" dirty="0" smtClean="0"/>
              <a:t> </a:t>
            </a:r>
            <a:r>
              <a:rPr lang="es-MX" b="1" baseline="0" dirty="0" err="1" smtClean="0"/>
              <a:t>mistakes</a:t>
            </a:r>
            <a:r>
              <a:rPr lang="es-MX" b="1" baseline="0" dirty="0" smtClean="0"/>
              <a:t> </a:t>
            </a:r>
            <a:r>
              <a:rPr lang="es-MX" b="1" baseline="0" dirty="0" err="1" smtClean="0"/>
              <a:t>which</a:t>
            </a:r>
            <a:r>
              <a:rPr lang="es-MX" b="1" baseline="0" dirty="0" smtClean="0"/>
              <a:t> </a:t>
            </a:r>
            <a:r>
              <a:rPr lang="es-MX" b="1" baseline="0" dirty="0" err="1" smtClean="0"/>
              <a:t>were</a:t>
            </a:r>
            <a:r>
              <a:rPr lang="es-MX" b="1" baseline="0" dirty="0" smtClean="0"/>
              <a:t> </a:t>
            </a:r>
            <a:r>
              <a:rPr lang="es-MX" b="1" baseline="0" dirty="0" err="1" smtClean="0"/>
              <a:t>written</a:t>
            </a:r>
            <a:r>
              <a:rPr lang="es-MX" b="1" baseline="0" dirty="0" smtClean="0"/>
              <a:t> </a:t>
            </a:r>
            <a:r>
              <a:rPr lang="es-MX" b="1" baseline="0" dirty="0" err="1" smtClean="0"/>
              <a:t>on</a:t>
            </a:r>
            <a:r>
              <a:rPr lang="es-MX" b="1" baseline="0" dirty="0" smtClean="0"/>
              <a:t> </a:t>
            </a:r>
            <a:r>
              <a:rPr lang="es-MX" b="1" baseline="0" dirty="0" err="1" smtClean="0"/>
              <a:t>purpose</a:t>
            </a:r>
            <a:r>
              <a:rPr lang="es-MX" b="1" baseline="0" dirty="0" smtClean="0"/>
              <a:t>. </a:t>
            </a:r>
          </a:p>
          <a:p>
            <a:endParaRPr lang="es-MX" baseline="0" dirty="0" smtClean="0"/>
          </a:p>
          <a:p>
            <a:r>
              <a:rPr lang="es-MX" baseline="0" dirty="0" err="1" smtClean="0"/>
              <a:t>The</a:t>
            </a:r>
            <a:r>
              <a:rPr lang="es-MX" baseline="0" dirty="0" smtClean="0"/>
              <a:t> </a:t>
            </a:r>
            <a:r>
              <a:rPr lang="es-MX" baseline="0" dirty="0" err="1" smtClean="0"/>
              <a:t>following</a:t>
            </a:r>
            <a:r>
              <a:rPr lang="es-MX" baseline="0" dirty="0" smtClean="0"/>
              <a:t> </a:t>
            </a:r>
            <a:r>
              <a:rPr lang="es-MX" baseline="0" dirty="0" err="1" smtClean="0"/>
              <a:t>three</a:t>
            </a:r>
            <a:r>
              <a:rPr lang="es-MX" baseline="0" dirty="0" smtClean="0"/>
              <a:t> </a:t>
            </a:r>
            <a:r>
              <a:rPr lang="es-MX" baseline="0" dirty="0" err="1" smtClean="0"/>
              <a:t>slides</a:t>
            </a:r>
            <a:r>
              <a:rPr lang="es-MX" baseline="0" dirty="0" smtClean="0"/>
              <a:t> are real </a:t>
            </a:r>
            <a:r>
              <a:rPr lang="es-MX" baseline="0" dirty="0" err="1" smtClean="0"/>
              <a:t>examples</a:t>
            </a:r>
            <a:r>
              <a:rPr lang="es-MX" baseline="0" dirty="0" smtClean="0"/>
              <a:t> of </a:t>
            </a:r>
            <a:r>
              <a:rPr lang="es-MX" baseline="0" dirty="0" err="1" smtClean="0"/>
              <a:t>some</a:t>
            </a:r>
            <a:r>
              <a:rPr lang="es-MX" baseline="0" dirty="0" smtClean="0"/>
              <a:t> </a:t>
            </a:r>
            <a:r>
              <a:rPr lang="es-MX" baseline="0" dirty="0" err="1" smtClean="0"/>
              <a:t>students</a:t>
            </a:r>
            <a:r>
              <a:rPr lang="es-MX" baseline="0" dirty="0" smtClean="0"/>
              <a:t> </a:t>
            </a:r>
            <a:r>
              <a:rPr lang="es-MX" baseline="0" dirty="0" err="1" smtClean="0"/>
              <a:t>previous</a:t>
            </a:r>
            <a:r>
              <a:rPr lang="es-MX" baseline="0" dirty="0" smtClean="0"/>
              <a:t> </a:t>
            </a:r>
            <a:r>
              <a:rPr lang="es-MX" baseline="0" dirty="0" err="1" smtClean="0"/>
              <a:t>presentations</a:t>
            </a:r>
            <a:r>
              <a:rPr lang="es-MX" baseline="0" dirty="0" smtClean="0"/>
              <a:t>. </a:t>
            </a:r>
          </a:p>
          <a:p>
            <a:r>
              <a:rPr lang="es-MX" baseline="0" dirty="0" err="1" smtClean="0"/>
              <a:t>Comments</a:t>
            </a:r>
            <a:r>
              <a:rPr lang="es-MX" baseline="0" dirty="0" smtClean="0"/>
              <a:t> are to be </a:t>
            </a:r>
            <a:r>
              <a:rPr lang="es-MX" baseline="0" dirty="0" err="1" smtClean="0"/>
              <a:t>made</a:t>
            </a:r>
            <a:r>
              <a:rPr lang="es-MX" baseline="0" dirty="0" smtClean="0"/>
              <a:t> </a:t>
            </a:r>
            <a:r>
              <a:rPr lang="es-MX" baseline="0" dirty="0" err="1" smtClean="0"/>
              <a:t>about</a:t>
            </a:r>
            <a:r>
              <a:rPr lang="es-MX" baseline="0" dirty="0" smtClean="0"/>
              <a:t> </a:t>
            </a:r>
            <a:r>
              <a:rPr lang="es-MX" baseline="0" dirty="0" err="1" smtClean="0"/>
              <a:t>the</a:t>
            </a:r>
            <a:r>
              <a:rPr lang="es-MX" baseline="0" dirty="0" smtClean="0"/>
              <a:t> </a:t>
            </a:r>
            <a:r>
              <a:rPr lang="es-MX" baseline="0" dirty="0" err="1" smtClean="0"/>
              <a:t>spelling</a:t>
            </a:r>
            <a:r>
              <a:rPr lang="es-MX" baseline="0" dirty="0" smtClean="0"/>
              <a:t> </a:t>
            </a:r>
            <a:r>
              <a:rPr lang="es-MX" baseline="0" dirty="0" err="1" smtClean="0"/>
              <a:t>mistakes</a:t>
            </a:r>
            <a:r>
              <a:rPr lang="es-MX" baseline="0" dirty="0" smtClean="0"/>
              <a:t>, tipos, Font + color </a:t>
            </a:r>
            <a:r>
              <a:rPr lang="es-MX" baseline="0" dirty="0" err="1" smtClean="0"/>
              <a:t>background</a:t>
            </a:r>
            <a:r>
              <a:rPr lang="es-MX" baseline="0" dirty="0" smtClean="0"/>
              <a:t>, </a:t>
            </a:r>
            <a:r>
              <a:rPr lang="es-MX" baseline="0" dirty="0" err="1" smtClean="0"/>
              <a:t>fons</a:t>
            </a:r>
            <a:r>
              <a:rPr lang="es-MX" baseline="0" dirty="0" smtClean="0"/>
              <a:t> </a:t>
            </a:r>
            <a:r>
              <a:rPr lang="es-MX" baseline="0" dirty="0" err="1" smtClean="0"/>
              <a:t>size</a:t>
            </a:r>
            <a:r>
              <a:rPr lang="es-MX" baseline="0" dirty="0" smtClean="0"/>
              <a:t>, </a:t>
            </a:r>
            <a:r>
              <a:rPr lang="es-MX" baseline="0" dirty="0" err="1" smtClean="0"/>
              <a:t>images</a:t>
            </a:r>
            <a:r>
              <a:rPr lang="es-MX" baseline="0" dirty="0" smtClean="0"/>
              <a:t> and </a:t>
            </a:r>
            <a:r>
              <a:rPr lang="es-MX" baseline="0" dirty="0" err="1" smtClean="0"/>
              <a:t>animations</a:t>
            </a:r>
            <a:r>
              <a:rPr lang="es-MX" baseline="0" dirty="0" smtClean="0"/>
              <a:t>.</a:t>
            </a:r>
            <a:endParaRPr lang="es-MX" dirty="0" smtClean="0"/>
          </a:p>
          <a:p>
            <a:endParaRPr lang="es-MX" b="0" dirty="0" smtClean="0"/>
          </a:p>
          <a:p>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23</a:t>
            </a:fld>
            <a:endParaRPr lang="es-MX"/>
          </a:p>
        </p:txBody>
      </p:sp>
    </p:spTree>
    <p:extLst>
      <p:ext uri="{BB962C8B-B14F-4D97-AF65-F5344CB8AC3E}">
        <p14:creationId xmlns:p14="http://schemas.microsoft.com/office/powerpoint/2010/main" val="38044498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24</a:t>
            </a:fld>
            <a:endParaRPr lang="es-MX"/>
          </a:p>
        </p:txBody>
      </p:sp>
    </p:spTree>
    <p:extLst>
      <p:ext uri="{BB962C8B-B14F-4D97-AF65-F5344CB8AC3E}">
        <p14:creationId xmlns:p14="http://schemas.microsoft.com/office/powerpoint/2010/main" val="5425646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25</a:t>
            </a:fld>
            <a:endParaRPr lang="es-MX"/>
          </a:p>
        </p:txBody>
      </p:sp>
    </p:spTree>
    <p:extLst>
      <p:ext uri="{BB962C8B-B14F-4D97-AF65-F5344CB8AC3E}">
        <p14:creationId xmlns:p14="http://schemas.microsoft.com/office/powerpoint/2010/main" val="521223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26</a:t>
            </a:fld>
            <a:endParaRPr lang="es-MX"/>
          </a:p>
        </p:txBody>
      </p:sp>
    </p:spTree>
    <p:extLst>
      <p:ext uri="{BB962C8B-B14F-4D97-AF65-F5344CB8AC3E}">
        <p14:creationId xmlns:p14="http://schemas.microsoft.com/office/powerpoint/2010/main" val="3587759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James Kirkpatrick (2011), a doctoral student in Counseling Psychology in his article ‘Step model for More Effective Presentations’ states that there are three types of titles for visual aids:</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Topic Title: used when it is not necessary to convey a specific message but only to provide information.</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Thematic Title: used to tell the audience what information they should draw for the data presented.</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 Assertive Title: used when we want to give the audience our opinion about what conclusion they should draw from the data.</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 also mentions: </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“…Make your presentations people-centered, not media-centered. Avoid using too many slides and putting too much information on them. While you may need to use slides to present your data, remember that building rapport and interacting with your audience is critical. Slides alone cannot make a presentation interesting, your enthusiasm and delivery is the key to making a presentation lively…”</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Visual aids, when used effectively, can help a speaker communicate better and listeners understand better. They help clarify and support our message</a:t>
            </a:r>
            <a:r>
              <a:rPr lang="en-US" sz="1200" kern="1200" smtClean="0">
                <a:solidFill>
                  <a:schemeClr val="tx1"/>
                </a:solidFill>
                <a:effectLst/>
                <a:latin typeface="+mn-lt"/>
                <a:ea typeface="+mn-ea"/>
                <a:cs typeface="+mn-cs"/>
              </a:rPr>
              <a:t>.</a:t>
            </a:r>
            <a:r>
              <a:rPr lang="en-US" sz="1200" kern="1200" baseline="0" smtClean="0">
                <a:solidFill>
                  <a:schemeClr val="tx1"/>
                </a:solidFill>
                <a:effectLst/>
                <a:latin typeface="+mn-lt"/>
                <a:ea typeface="+mn-ea"/>
                <a:cs typeface="+mn-cs"/>
              </a:rPr>
              <a:t> </a:t>
            </a:r>
            <a:r>
              <a:rPr lang="en-US" sz="1200" kern="1200" baseline="0" smtClean="0">
                <a:solidFill>
                  <a:schemeClr val="tx1"/>
                </a:solidFill>
                <a:effectLst/>
                <a:latin typeface="+mn-lt"/>
                <a:ea typeface="+mn-ea"/>
                <a:cs typeface="+mn-cs"/>
              </a:rPr>
              <a:t>That </a:t>
            </a:r>
            <a:r>
              <a:rPr lang="en-US" sz="1200" kern="1200" baseline="0" dirty="0" smtClean="0">
                <a:solidFill>
                  <a:schemeClr val="tx1"/>
                </a:solidFill>
                <a:effectLst/>
                <a:latin typeface="+mn-lt"/>
                <a:ea typeface="+mn-ea"/>
                <a:cs typeface="+mn-cs"/>
              </a:rPr>
              <a:t>is what they are called VISUAL AIDS.</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solidFill>
                  <a:prstClr val="black"/>
                </a:solidFill>
              </a:rPr>
              <a:pPr/>
              <a:t>27</a:t>
            </a:fld>
            <a:endParaRPr lang="es-MX">
              <a:solidFill>
                <a:prstClr val="black"/>
              </a:solidFill>
            </a:endParaRPr>
          </a:p>
        </p:txBody>
      </p:sp>
    </p:spTree>
    <p:extLst>
      <p:ext uri="{BB962C8B-B14F-4D97-AF65-F5344CB8AC3E}">
        <p14:creationId xmlns:p14="http://schemas.microsoft.com/office/powerpoint/2010/main" val="38154089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smtClean="0">
                <a:solidFill>
                  <a:schemeClr val="tx1"/>
                </a:solidFill>
                <a:effectLst/>
                <a:latin typeface="+mn-lt"/>
                <a:ea typeface="+mn-ea"/>
                <a:cs typeface="+mn-cs"/>
              </a:rPr>
              <a:t>Visual aids, when used effectively, can help a speaker communicate better and listeners understand better.</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They help clarify and support our message</a:t>
            </a:r>
            <a:r>
              <a:rPr lang="en-US" sz="1200" kern="1200" baseline="0" dirty="0" smtClean="0">
                <a:solidFill>
                  <a:schemeClr val="tx1"/>
                </a:solidFill>
                <a:effectLst/>
                <a:latin typeface="+mn-lt"/>
                <a:ea typeface="+mn-ea"/>
                <a:cs typeface="+mn-cs"/>
              </a:rPr>
              <a:t> and that is what they are called VISUAL AIDS. It is just a guide so students must not rely on them 100% because sometimes we have power cuts.</a:t>
            </a:r>
            <a:endParaRPr lang="es-MX"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A5B6FE6C-C174-442C-9270-1E009C8AD572}" type="slidenum">
              <a:rPr lang="es-MX" smtClean="0"/>
              <a:t>28</a:t>
            </a:fld>
            <a:endParaRPr lang="es-MX"/>
          </a:p>
        </p:txBody>
      </p:sp>
    </p:spTree>
    <p:extLst>
      <p:ext uri="{BB962C8B-B14F-4D97-AF65-F5344CB8AC3E}">
        <p14:creationId xmlns:p14="http://schemas.microsoft.com/office/powerpoint/2010/main" val="33377059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err="1" smtClean="0"/>
              <a:t>Remind</a:t>
            </a:r>
            <a:r>
              <a:rPr lang="es-MX" dirty="0" smtClean="0"/>
              <a:t> </a:t>
            </a:r>
            <a:r>
              <a:rPr lang="es-MX" dirty="0" err="1" smtClean="0"/>
              <a:t>your</a:t>
            </a:r>
            <a:r>
              <a:rPr lang="es-MX" dirty="0" smtClean="0"/>
              <a:t> </a:t>
            </a:r>
            <a:r>
              <a:rPr lang="es-MX" dirty="0" err="1" smtClean="0"/>
              <a:t>students</a:t>
            </a:r>
            <a:r>
              <a:rPr lang="es-MX" dirty="0" smtClean="0"/>
              <a:t> </a:t>
            </a:r>
            <a:r>
              <a:rPr lang="es-MX" dirty="0" err="1" smtClean="0"/>
              <a:t>that</a:t>
            </a:r>
            <a:r>
              <a:rPr lang="es-MX" dirty="0" smtClean="0"/>
              <a:t> in</a:t>
            </a:r>
            <a:r>
              <a:rPr lang="es-MX" baseline="0" dirty="0" smtClean="0"/>
              <a:t> </a:t>
            </a:r>
            <a:r>
              <a:rPr lang="es-MX" baseline="0" dirty="0" err="1" smtClean="0"/>
              <a:t>every</a:t>
            </a:r>
            <a:r>
              <a:rPr lang="es-MX" baseline="0" dirty="0" smtClean="0"/>
              <a:t> </a:t>
            </a:r>
            <a:r>
              <a:rPr lang="es-MX" baseline="0" dirty="0" err="1" smtClean="0"/>
              <a:t>presentations</a:t>
            </a:r>
            <a:r>
              <a:rPr lang="es-MX" baseline="0" dirty="0" smtClean="0"/>
              <a:t> </a:t>
            </a:r>
            <a:r>
              <a:rPr lang="es-MX" baseline="0" dirty="0" err="1" smtClean="0"/>
              <a:t>there</a:t>
            </a:r>
            <a:r>
              <a:rPr lang="es-MX" baseline="0" dirty="0" smtClean="0"/>
              <a:t> </a:t>
            </a:r>
            <a:r>
              <a:rPr lang="es-MX" baseline="0" dirty="0" err="1" smtClean="0"/>
              <a:t>must</a:t>
            </a:r>
            <a:r>
              <a:rPr lang="es-MX" baseline="0" dirty="0" smtClean="0"/>
              <a:t> be time </a:t>
            </a:r>
            <a:r>
              <a:rPr lang="es-MX" baseline="0" dirty="0" err="1" smtClean="0"/>
              <a:t>for</a:t>
            </a:r>
            <a:r>
              <a:rPr lang="es-MX" baseline="0" dirty="0" smtClean="0"/>
              <a:t> </a:t>
            </a:r>
            <a:r>
              <a:rPr lang="es-MX" baseline="0" dirty="0" err="1" smtClean="0"/>
              <a:t>clarifying</a:t>
            </a:r>
            <a:r>
              <a:rPr lang="es-MX" baseline="0" dirty="0" smtClean="0"/>
              <a:t> </a:t>
            </a:r>
            <a:r>
              <a:rPr lang="es-MX" baseline="0" dirty="0" err="1" smtClean="0"/>
              <a:t>doubts</a:t>
            </a:r>
            <a:r>
              <a:rPr lang="es-MX" baseline="0" dirty="0" smtClean="0"/>
              <a:t> </a:t>
            </a:r>
            <a:r>
              <a:rPr lang="es-MX" baseline="0" dirty="0" err="1" smtClean="0"/>
              <a:t>or</a:t>
            </a:r>
            <a:r>
              <a:rPr lang="es-MX" baseline="0" dirty="0" smtClean="0"/>
              <a:t> to </a:t>
            </a:r>
            <a:r>
              <a:rPr lang="es-MX" baseline="0" dirty="0" err="1" smtClean="0"/>
              <a:t>ask</a:t>
            </a:r>
            <a:r>
              <a:rPr lang="es-MX" baseline="0" dirty="0" smtClean="0"/>
              <a:t> </a:t>
            </a:r>
            <a:r>
              <a:rPr lang="es-MX" baseline="0" dirty="0" err="1" smtClean="0"/>
              <a:t>questions</a:t>
            </a:r>
            <a:r>
              <a:rPr lang="es-MX" baseline="0" dirty="0" smtClean="0"/>
              <a:t>. </a:t>
            </a:r>
            <a:r>
              <a:rPr lang="es-MX" baseline="0" dirty="0" err="1" smtClean="0"/>
              <a:t>Teach</a:t>
            </a:r>
            <a:r>
              <a:rPr lang="es-MX" baseline="0" dirty="0" smtClean="0"/>
              <a:t> </a:t>
            </a:r>
            <a:r>
              <a:rPr lang="es-MX" baseline="0" dirty="0" err="1" smtClean="0"/>
              <a:t>them</a:t>
            </a:r>
            <a:r>
              <a:rPr lang="es-MX" baseline="0" dirty="0" smtClean="0"/>
              <a:t> </a:t>
            </a:r>
            <a:r>
              <a:rPr lang="es-MX" baseline="0" dirty="0" err="1" smtClean="0"/>
              <a:t>that</a:t>
            </a:r>
            <a:r>
              <a:rPr lang="es-MX" baseline="0" dirty="0" smtClean="0"/>
              <a:t> </a:t>
            </a:r>
            <a:r>
              <a:rPr lang="es-MX" baseline="0" dirty="0" err="1" smtClean="0"/>
              <a:t>they</a:t>
            </a:r>
            <a:r>
              <a:rPr lang="es-MX" baseline="0" dirty="0" smtClean="0"/>
              <a:t> </a:t>
            </a:r>
            <a:r>
              <a:rPr lang="es-MX" baseline="0" dirty="0" err="1" smtClean="0"/>
              <a:t>should</a:t>
            </a:r>
            <a:r>
              <a:rPr lang="es-MX" baseline="0" dirty="0" smtClean="0"/>
              <a:t> </a:t>
            </a:r>
            <a:r>
              <a:rPr lang="es-MX" baseline="0" dirty="0" err="1" smtClean="0"/>
              <a:t>repeat</a:t>
            </a:r>
            <a:r>
              <a:rPr lang="es-MX" baseline="0" dirty="0" smtClean="0"/>
              <a:t> </a:t>
            </a:r>
            <a:r>
              <a:rPr lang="es-MX" baseline="0" dirty="0" err="1" smtClean="0"/>
              <a:t>the</a:t>
            </a:r>
            <a:r>
              <a:rPr lang="es-MX" baseline="0" dirty="0" smtClean="0"/>
              <a:t> </a:t>
            </a:r>
            <a:r>
              <a:rPr lang="es-MX" baseline="0" dirty="0" err="1" smtClean="0"/>
              <a:t>words</a:t>
            </a:r>
            <a:r>
              <a:rPr lang="es-MX" baseline="0" dirty="0" smtClean="0"/>
              <a:t> “</a:t>
            </a:r>
            <a:r>
              <a:rPr lang="es-MX" baseline="0" dirty="0" err="1" smtClean="0"/>
              <a:t>Thank</a:t>
            </a:r>
            <a:r>
              <a:rPr lang="es-MX" baseline="0" dirty="0" smtClean="0"/>
              <a:t> </a:t>
            </a:r>
            <a:r>
              <a:rPr lang="es-MX" baseline="0" dirty="0" err="1" smtClean="0"/>
              <a:t>You</a:t>
            </a:r>
            <a:r>
              <a:rPr lang="es-MX" baseline="0" dirty="0" smtClean="0"/>
              <a:t>”, in </a:t>
            </a:r>
            <a:r>
              <a:rPr lang="es-MX" baseline="0" dirty="0" err="1" smtClean="0"/>
              <a:t>order</a:t>
            </a:r>
            <a:r>
              <a:rPr lang="es-MX" baseline="0" dirty="0" smtClean="0"/>
              <a:t> to </a:t>
            </a:r>
            <a:r>
              <a:rPr lang="es-MX" baseline="0" dirty="0" err="1" smtClean="0"/>
              <a:t>thank</a:t>
            </a:r>
            <a:r>
              <a:rPr lang="es-MX" baseline="0" dirty="0" smtClean="0"/>
              <a:t> </a:t>
            </a:r>
            <a:r>
              <a:rPr lang="es-MX" baseline="0" dirty="0" err="1" smtClean="0"/>
              <a:t>the</a:t>
            </a:r>
            <a:r>
              <a:rPr lang="es-MX" baseline="0" dirty="0" smtClean="0"/>
              <a:t> </a:t>
            </a:r>
            <a:r>
              <a:rPr lang="es-MX" baseline="0" dirty="0" err="1" smtClean="0"/>
              <a:t>audience</a:t>
            </a:r>
            <a:r>
              <a:rPr lang="es-MX" baseline="0" dirty="0" smtClean="0"/>
              <a:t> </a:t>
            </a:r>
            <a:r>
              <a:rPr lang="es-MX" baseline="0" dirty="0" err="1" smtClean="0"/>
              <a:t>but</a:t>
            </a:r>
            <a:r>
              <a:rPr lang="es-MX" baseline="0" dirty="0" smtClean="0"/>
              <a:t> </a:t>
            </a:r>
            <a:r>
              <a:rPr lang="es-MX" baseline="0" dirty="0" err="1" smtClean="0"/>
              <a:t>those</a:t>
            </a:r>
            <a:r>
              <a:rPr lang="es-MX" baseline="0" dirty="0" smtClean="0"/>
              <a:t> </a:t>
            </a:r>
            <a:r>
              <a:rPr lang="es-MX" baseline="0" dirty="0" err="1" smtClean="0"/>
              <a:t>words</a:t>
            </a:r>
            <a:r>
              <a:rPr lang="es-MX" baseline="0" dirty="0" smtClean="0"/>
              <a:t> </a:t>
            </a:r>
            <a:r>
              <a:rPr lang="es-MX" baseline="0" dirty="0" err="1" smtClean="0"/>
              <a:t>shlud</a:t>
            </a:r>
            <a:r>
              <a:rPr lang="es-MX" baseline="0" dirty="0" smtClean="0"/>
              <a:t> </a:t>
            </a:r>
            <a:r>
              <a:rPr lang="es-MX" baseline="0" dirty="0" err="1" smtClean="0"/>
              <a:t>not</a:t>
            </a:r>
            <a:r>
              <a:rPr lang="es-MX" baseline="0" dirty="0" smtClean="0"/>
              <a:t> be </a:t>
            </a:r>
            <a:r>
              <a:rPr lang="es-MX" baseline="0" dirty="0" err="1" smtClean="0"/>
              <a:t>part</a:t>
            </a:r>
            <a:r>
              <a:rPr lang="es-MX" baseline="0" dirty="0" smtClean="0"/>
              <a:t> of </a:t>
            </a:r>
            <a:r>
              <a:rPr lang="es-MX" baseline="0" dirty="0" err="1" smtClean="0"/>
              <a:t>one</a:t>
            </a:r>
            <a:r>
              <a:rPr lang="es-MX" baseline="0" dirty="0" smtClean="0"/>
              <a:t> </a:t>
            </a:r>
            <a:r>
              <a:rPr lang="es-MX" baseline="0" dirty="0" err="1" smtClean="0"/>
              <a:t>slide</a:t>
            </a:r>
            <a:r>
              <a:rPr lang="es-MX" baseline="0" dirty="0" smtClean="0"/>
              <a:t>. </a:t>
            </a:r>
          </a:p>
          <a:p>
            <a:endParaRPr lang="es-MX" baseline="0" dirty="0" smtClean="0"/>
          </a:p>
          <a:p>
            <a:r>
              <a:rPr lang="es-MX" baseline="0" dirty="0" smtClean="0"/>
              <a:t>A </a:t>
            </a:r>
            <a:r>
              <a:rPr lang="es-MX" baseline="0" dirty="0" err="1" smtClean="0"/>
              <a:t>good</a:t>
            </a:r>
            <a:r>
              <a:rPr lang="es-MX" baseline="0" dirty="0" smtClean="0"/>
              <a:t> idea is to </a:t>
            </a:r>
            <a:r>
              <a:rPr lang="es-MX" baseline="0" dirty="0" err="1" smtClean="0"/>
              <a:t>copy</a:t>
            </a:r>
            <a:r>
              <a:rPr lang="es-MX" baseline="0" dirty="0" smtClean="0"/>
              <a:t> and paste </a:t>
            </a:r>
            <a:r>
              <a:rPr lang="es-MX" baseline="0" dirty="0" err="1" smtClean="0"/>
              <a:t>the</a:t>
            </a:r>
            <a:r>
              <a:rPr lang="es-MX" baseline="0" dirty="0" smtClean="0"/>
              <a:t> </a:t>
            </a:r>
            <a:r>
              <a:rPr lang="es-MX" baseline="0" dirty="0" err="1" smtClean="0"/>
              <a:t>first</a:t>
            </a:r>
            <a:r>
              <a:rPr lang="es-MX" baseline="0" dirty="0" smtClean="0"/>
              <a:t> </a:t>
            </a:r>
            <a:r>
              <a:rPr lang="es-MX" baseline="0" dirty="0" err="1" smtClean="0"/>
              <a:t>slide</a:t>
            </a:r>
            <a:r>
              <a:rPr lang="es-MX" baseline="0" dirty="0" smtClean="0"/>
              <a:t>, </a:t>
            </a:r>
            <a:r>
              <a:rPr lang="es-MX" baseline="0" dirty="0" err="1" smtClean="0"/>
              <a:t>that</a:t>
            </a:r>
            <a:r>
              <a:rPr lang="es-MX" baseline="0" dirty="0" smtClean="0"/>
              <a:t> </a:t>
            </a:r>
            <a:r>
              <a:rPr lang="es-MX" baseline="0" dirty="0" err="1" smtClean="0"/>
              <a:t>way</a:t>
            </a:r>
            <a:r>
              <a:rPr lang="es-MX" baseline="0" dirty="0" smtClean="0"/>
              <a:t> </a:t>
            </a:r>
            <a:r>
              <a:rPr lang="es-MX" baseline="0" dirty="0" err="1" smtClean="0"/>
              <a:t>the</a:t>
            </a:r>
            <a:r>
              <a:rPr lang="es-MX" baseline="0" dirty="0" smtClean="0"/>
              <a:t> </a:t>
            </a:r>
            <a:r>
              <a:rPr lang="es-MX" baseline="0" dirty="0" err="1" smtClean="0"/>
              <a:t>audience</a:t>
            </a:r>
            <a:r>
              <a:rPr lang="es-MX" baseline="0" dirty="0" smtClean="0"/>
              <a:t> </a:t>
            </a:r>
            <a:r>
              <a:rPr lang="es-MX" baseline="0" dirty="0" err="1" smtClean="0"/>
              <a:t>will</a:t>
            </a:r>
            <a:r>
              <a:rPr lang="es-MX" baseline="0" dirty="0" smtClean="0"/>
              <a:t> be </a:t>
            </a:r>
            <a:r>
              <a:rPr lang="es-MX" baseline="0" dirty="0" err="1" smtClean="0"/>
              <a:t>able</a:t>
            </a:r>
            <a:r>
              <a:rPr lang="es-MX" baseline="0" dirty="0" smtClean="0"/>
              <a:t> to </a:t>
            </a:r>
            <a:r>
              <a:rPr lang="es-MX" baseline="0" dirty="0" err="1" smtClean="0"/>
              <a:t>read</a:t>
            </a:r>
            <a:r>
              <a:rPr lang="es-MX" baseline="0" dirty="0" smtClean="0"/>
              <a:t> </a:t>
            </a:r>
            <a:r>
              <a:rPr lang="es-MX" baseline="0" dirty="0" err="1" smtClean="0"/>
              <a:t>the</a:t>
            </a:r>
            <a:r>
              <a:rPr lang="es-MX" baseline="0" dirty="0" smtClean="0"/>
              <a:t> </a:t>
            </a:r>
            <a:r>
              <a:rPr lang="es-MX" baseline="0" dirty="0" err="1" smtClean="0"/>
              <a:t>tittle</a:t>
            </a:r>
            <a:r>
              <a:rPr lang="es-MX" baseline="0" dirty="0" smtClean="0"/>
              <a:t> of </a:t>
            </a:r>
            <a:r>
              <a:rPr lang="es-MX" baseline="0" dirty="0" err="1" smtClean="0"/>
              <a:t>the</a:t>
            </a:r>
            <a:r>
              <a:rPr lang="es-MX" baseline="0" dirty="0" smtClean="0"/>
              <a:t> </a:t>
            </a:r>
            <a:r>
              <a:rPr lang="es-MX" baseline="0" dirty="0" err="1" smtClean="0"/>
              <a:t>presentation</a:t>
            </a:r>
            <a:r>
              <a:rPr lang="es-MX" baseline="0" dirty="0" smtClean="0"/>
              <a:t> and </a:t>
            </a:r>
            <a:r>
              <a:rPr lang="es-MX" baseline="0" dirty="0" err="1" smtClean="0"/>
              <a:t>the</a:t>
            </a:r>
            <a:r>
              <a:rPr lang="es-MX" baseline="0" dirty="0" smtClean="0"/>
              <a:t> </a:t>
            </a:r>
            <a:r>
              <a:rPr lang="es-MX" baseline="0" dirty="0" err="1" smtClean="0"/>
              <a:t>author</a:t>
            </a:r>
            <a:r>
              <a:rPr lang="es-MX" baseline="0" dirty="0" smtClean="0"/>
              <a:t>. </a:t>
            </a:r>
            <a:r>
              <a:rPr lang="es-MX" baseline="0" dirty="0" err="1" smtClean="0"/>
              <a:t>The</a:t>
            </a:r>
            <a:r>
              <a:rPr lang="es-MX" baseline="0" dirty="0" smtClean="0"/>
              <a:t> </a:t>
            </a:r>
            <a:r>
              <a:rPr lang="es-MX" baseline="0" dirty="0" err="1" smtClean="0"/>
              <a:t>well-known</a:t>
            </a:r>
            <a:r>
              <a:rPr lang="es-MX" baseline="0" dirty="0" smtClean="0"/>
              <a:t> </a:t>
            </a:r>
            <a:r>
              <a:rPr lang="es-MX" baseline="0" dirty="0" err="1" smtClean="0"/>
              <a:t>slide</a:t>
            </a:r>
            <a:r>
              <a:rPr lang="es-MX" baseline="0" dirty="0" smtClean="0"/>
              <a:t> </a:t>
            </a:r>
            <a:r>
              <a:rPr lang="es-MX" baseline="0" dirty="0" err="1" smtClean="0"/>
              <a:t>that</a:t>
            </a:r>
            <a:r>
              <a:rPr lang="es-MX" baseline="0" dirty="0" smtClean="0"/>
              <a:t> </a:t>
            </a:r>
            <a:r>
              <a:rPr lang="es-MX" baseline="0" dirty="0" err="1" smtClean="0"/>
              <a:t>appears</a:t>
            </a:r>
            <a:r>
              <a:rPr lang="es-MX" baseline="0" dirty="0" smtClean="0"/>
              <a:t> at </a:t>
            </a:r>
            <a:r>
              <a:rPr lang="es-MX" baseline="0" dirty="0" err="1" smtClean="0"/>
              <a:t>the</a:t>
            </a:r>
            <a:r>
              <a:rPr lang="es-MX" baseline="0" dirty="0" smtClean="0"/>
              <a:t> </a:t>
            </a:r>
            <a:r>
              <a:rPr lang="es-MX" baseline="0" dirty="0" err="1" smtClean="0"/>
              <a:t>end</a:t>
            </a:r>
            <a:r>
              <a:rPr lang="es-MX" baseline="0" dirty="0" smtClean="0"/>
              <a:t> ‘Fin de la presentación’ is </a:t>
            </a:r>
            <a:r>
              <a:rPr lang="es-MX" baseline="0" dirty="0" err="1" smtClean="0"/>
              <a:t>not</a:t>
            </a:r>
            <a:r>
              <a:rPr lang="es-MX" baseline="0" dirty="0" smtClean="0"/>
              <a:t> </a:t>
            </a:r>
            <a:r>
              <a:rPr lang="es-MX" baseline="0" dirty="0" err="1" smtClean="0"/>
              <a:t>an</a:t>
            </a:r>
            <a:r>
              <a:rPr lang="es-MX" baseline="0" dirty="0" smtClean="0"/>
              <a:t> </a:t>
            </a:r>
            <a:r>
              <a:rPr lang="es-MX" baseline="0" dirty="0" err="1" smtClean="0"/>
              <a:t>academic</a:t>
            </a:r>
            <a:r>
              <a:rPr lang="es-MX" baseline="0" dirty="0" smtClean="0"/>
              <a:t> </a:t>
            </a:r>
            <a:r>
              <a:rPr lang="es-MX" baseline="0" dirty="0" err="1" smtClean="0"/>
              <a:t>background</a:t>
            </a:r>
            <a:r>
              <a:rPr lang="es-MX" baseline="0" dirty="0" smtClean="0"/>
              <a:t> </a:t>
            </a:r>
            <a:r>
              <a:rPr lang="es-MX" baseline="0" dirty="0" err="1" smtClean="0"/>
              <a:t>for</a:t>
            </a:r>
            <a:r>
              <a:rPr lang="es-MX" baseline="0" dirty="0" smtClean="0"/>
              <a:t> </a:t>
            </a:r>
            <a:r>
              <a:rPr lang="es-MX" baseline="0" dirty="0" err="1" smtClean="0"/>
              <a:t>the</a:t>
            </a:r>
            <a:r>
              <a:rPr lang="es-MX" baseline="0" dirty="0" smtClean="0"/>
              <a:t> round of </a:t>
            </a:r>
            <a:r>
              <a:rPr lang="es-MX" baseline="0" dirty="0" err="1" smtClean="0"/>
              <a:t>questions</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solidFill>
                  <a:prstClr val="black"/>
                </a:solidFill>
              </a:rPr>
              <a:pPr/>
              <a:t>29</a:t>
            </a:fld>
            <a:endParaRPr lang="es-MX">
              <a:solidFill>
                <a:prstClr val="black"/>
              </a:solidFill>
            </a:endParaRPr>
          </a:p>
        </p:txBody>
      </p:sp>
    </p:spTree>
    <p:extLst>
      <p:ext uri="{BB962C8B-B14F-4D97-AF65-F5344CB8AC3E}">
        <p14:creationId xmlns:p14="http://schemas.microsoft.com/office/powerpoint/2010/main" val="3464290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Tell students to make text legible. Minimum font size is 30 pt. because sometimes people at the back can barely see. Take into consideration the size of the room.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Use color carefully. Use no more than three colors per slide, the colors should contrast with each other to provide better visibility. Do not forget to take into consideration the background color or images.</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t>3</a:t>
            </a:fld>
            <a:endParaRPr lang="es-MX"/>
          </a:p>
        </p:txBody>
      </p:sp>
    </p:spTree>
    <p:extLst>
      <p:ext uri="{BB962C8B-B14F-4D97-AF65-F5344CB8AC3E}">
        <p14:creationId xmlns:p14="http://schemas.microsoft.com/office/powerpoint/2010/main" val="21175136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51122" indent="-288893" eaLnBrk="0" hangingPunct="0">
              <a:defRPr>
                <a:solidFill>
                  <a:schemeClr val="tx1"/>
                </a:solidFill>
                <a:latin typeface="Arial" charset="0"/>
              </a:defRPr>
            </a:lvl2pPr>
            <a:lvl3pPr marL="1155573" indent="-231115" eaLnBrk="0" hangingPunct="0">
              <a:defRPr>
                <a:solidFill>
                  <a:schemeClr val="tx1"/>
                </a:solidFill>
                <a:latin typeface="Arial" charset="0"/>
              </a:defRPr>
            </a:lvl3pPr>
            <a:lvl4pPr marL="1617802" indent="-231115" eaLnBrk="0" hangingPunct="0">
              <a:defRPr>
                <a:solidFill>
                  <a:schemeClr val="tx1"/>
                </a:solidFill>
                <a:latin typeface="Arial" charset="0"/>
              </a:defRPr>
            </a:lvl4pPr>
            <a:lvl5pPr marL="2080031" indent="-231115" eaLnBrk="0" hangingPunct="0">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eaLnBrk="1" hangingPunct="1"/>
            <a:fld id="{27F27773-84CD-465A-9B89-2BF54D9FCF64}" type="slidenum">
              <a:rPr lang="en-US" altLang="es-MX">
                <a:solidFill>
                  <a:prstClr val="black"/>
                </a:solidFill>
              </a:rPr>
              <a:pPr eaLnBrk="1" hangingPunct="1"/>
              <a:t>30</a:t>
            </a:fld>
            <a:endParaRPr lang="en-US" altLang="es-MX">
              <a:solidFill>
                <a:prstClr val="black"/>
              </a:solidFill>
            </a:endParaRPr>
          </a:p>
        </p:txBody>
      </p:sp>
      <p:sp>
        <p:nvSpPr>
          <p:cNvPr id="75779" name="1 Marcador de imagen de diapositiva"/>
          <p:cNvSpPr>
            <a:spLocks noGrp="1" noRot="1" noChangeAspect="1" noTextEdit="1"/>
          </p:cNvSpPr>
          <p:nvPr>
            <p:ph type="sldImg"/>
          </p:nvPr>
        </p:nvSpPr>
        <p:spPr>
          <a:ln/>
        </p:spPr>
      </p:sp>
      <p:sp>
        <p:nvSpPr>
          <p:cNvPr id="75780"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ES" altLang="es-MX" dirty="0" smtClean="0"/>
          </a:p>
        </p:txBody>
      </p:sp>
      <p:sp>
        <p:nvSpPr>
          <p:cNvPr id="75781" name="3 Marcador de número de diapositiva"/>
          <p:cNvSpPr txBox="1">
            <a:spLocks noGrp="1"/>
          </p:cNvSpPr>
          <p:nvPr/>
        </p:nvSpPr>
        <p:spPr bwMode="auto">
          <a:xfrm>
            <a:off x="3898102" y="8829967"/>
            <a:ext cx="2982119"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46" tIns="46223" rIns="92446" bIns="46223"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fld id="{69356228-3E0F-488C-93FE-2E6DB5CBC8B3}" type="slidenum">
              <a:rPr lang="es-ES" altLang="es-MX" sz="1200">
                <a:solidFill>
                  <a:prstClr val="black"/>
                </a:solidFill>
                <a:latin typeface="Calibri" pitchFamily="34" charset="0"/>
              </a:rPr>
              <a:pPr algn="r" eaLnBrk="1" fontAlgn="base" hangingPunct="1">
                <a:spcBef>
                  <a:spcPct val="0"/>
                </a:spcBef>
                <a:spcAft>
                  <a:spcPct val="0"/>
                </a:spcAft>
              </a:pPr>
              <a:t>30</a:t>
            </a:fld>
            <a:endParaRPr lang="es-ES" altLang="es-MX" sz="1200">
              <a:solidFill>
                <a:prstClr val="black"/>
              </a:solidFill>
              <a:latin typeface="Calibri" pitchFamily="34" charset="0"/>
            </a:endParaRPr>
          </a:p>
        </p:txBody>
      </p:sp>
    </p:spTree>
    <p:extLst>
      <p:ext uri="{BB962C8B-B14F-4D97-AF65-F5344CB8AC3E}">
        <p14:creationId xmlns:p14="http://schemas.microsoft.com/office/powerpoint/2010/main" val="12958009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31</a:t>
            </a:fld>
            <a:endParaRPr lang="es-MX"/>
          </a:p>
        </p:txBody>
      </p:sp>
    </p:spTree>
    <p:extLst>
      <p:ext uri="{BB962C8B-B14F-4D97-AF65-F5344CB8AC3E}">
        <p14:creationId xmlns:p14="http://schemas.microsoft.com/office/powerpoint/2010/main" val="40933575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solidFill>
                  <a:prstClr val="black"/>
                </a:solidFill>
              </a:rPr>
              <a:pPr/>
              <a:t>32</a:t>
            </a:fld>
            <a:endParaRPr lang="es-MX">
              <a:solidFill>
                <a:prstClr val="black"/>
              </a:solidFill>
            </a:endParaRPr>
          </a:p>
        </p:txBody>
      </p:sp>
    </p:spTree>
    <p:extLst>
      <p:ext uri="{BB962C8B-B14F-4D97-AF65-F5344CB8AC3E}">
        <p14:creationId xmlns:p14="http://schemas.microsoft.com/office/powerpoint/2010/main" val="25372709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err="1" smtClean="0"/>
              <a:t>Finally</a:t>
            </a:r>
            <a:r>
              <a:rPr lang="es-MX" dirty="0" smtClean="0"/>
              <a:t>, </a:t>
            </a:r>
            <a:r>
              <a:rPr lang="es-MX" dirty="0" err="1" smtClean="0"/>
              <a:t>tell</a:t>
            </a:r>
            <a:r>
              <a:rPr lang="es-MX" dirty="0" smtClean="0"/>
              <a:t> </a:t>
            </a:r>
            <a:r>
              <a:rPr lang="es-MX" dirty="0" err="1" smtClean="0"/>
              <a:t>your</a:t>
            </a:r>
            <a:r>
              <a:rPr lang="es-MX" dirty="0" smtClean="0"/>
              <a:t> </a:t>
            </a:r>
            <a:r>
              <a:rPr lang="es-MX" dirty="0" err="1" smtClean="0"/>
              <a:t>students</a:t>
            </a:r>
            <a:r>
              <a:rPr lang="es-MX" dirty="0" smtClean="0"/>
              <a:t> </a:t>
            </a:r>
            <a:r>
              <a:rPr lang="es-MX" dirty="0" err="1" smtClean="0"/>
              <a:t>about</a:t>
            </a:r>
            <a:r>
              <a:rPr lang="es-MX" dirty="0" smtClean="0"/>
              <a:t> </a:t>
            </a:r>
            <a:r>
              <a:rPr lang="es-MX" dirty="0" err="1" smtClean="0"/>
              <a:t>the</a:t>
            </a:r>
            <a:r>
              <a:rPr lang="es-MX" dirty="0" smtClean="0"/>
              <a:t> </a:t>
            </a:r>
            <a:r>
              <a:rPr lang="es-MX" dirty="0" err="1" smtClean="0"/>
              <a:t>K.I.S.S</a:t>
            </a:r>
            <a:r>
              <a:rPr lang="es-MX" baseline="0" dirty="0" smtClean="0"/>
              <a:t>. </a:t>
            </a:r>
            <a:r>
              <a:rPr lang="es-MX" baseline="0" dirty="0" err="1" smtClean="0"/>
              <a:t>principle</a:t>
            </a:r>
            <a:r>
              <a:rPr lang="es-MX" baseline="0" dirty="0" smtClean="0"/>
              <a:t>. </a:t>
            </a:r>
          </a:p>
          <a:p>
            <a:endParaRPr lang="es-MX" baseline="0" dirty="0" smtClean="0"/>
          </a:p>
          <a:p>
            <a:r>
              <a:rPr lang="es-MX" baseline="0" dirty="0" smtClean="0"/>
              <a:t>As </a:t>
            </a:r>
            <a:r>
              <a:rPr lang="es-MX" baseline="0" dirty="0" err="1" smtClean="0"/>
              <a:t>this</a:t>
            </a:r>
            <a:r>
              <a:rPr lang="es-MX" baseline="0" dirty="0" smtClean="0"/>
              <a:t> is a </a:t>
            </a:r>
            <a:r>
              <a:rPr lang="es-MX" baseline="0" dirty="0" err="1" smtClean="0"/>
              <a:t>very</a:t>
            </a:r>
            <a:r>
              <a:rPr lang="es-MX" baseline="0" dirty="0" smtClean="0"/>
              <a:t> </a:t>
            </a:r>
            <a:r>
              <a:rPr lang="es-MX" baseline="0" dirty="0" err="1" smtClean="0"/>
              <a:t>common</a:t>
            </a:r>
            <a:r>
              <a:rPr lang="es-MX" baseline="0" dirty="0" smtClean="0"/>
              <a:t> </a:t>
            </a:r>
            <a:r>
              <a:rPr lang="es-MX" baseline="0" dirty="0" err="1" smtClean="0"/>
              <a:t>verb</a:t>
            </a:r>
            <a:r>
              <a:rPr lang="es-MX" baseline="0" dirty="0" smtClean="0"/>
              <a:t> in English, </a:t>
            </a:r>
            <a:r>
              <a:rPr lang="es-MX" baseline="0" dirty="0" err="1" smtClean="0"/>
              <a:t>students</a:t>
            </a:r>
            <a:r>
              <a:rPr lang="es-MX" baseline="0" dirty="0" smtClean="0"/>
              <a:t> </a:t>
            </a:r>
            <a:r>
              <a:rPr lang="es-MX" baseline="0" dirty="0" err="1" smtClean="0"/>
              <a:t>will</a:t>
            </a:r>
            <a:r>
              <a:rPr lang="es-MX" baseline="0" dirty="0" smtClean="0"/>
              <a:t> be </a:t>
            </a:r>
            <a:r>
              <a:rPr lang="es-MX" baseline="0" dirty="0" err="1" smtClean="0"/>
              <a:t>able</a:t>
            </a:r>
            <a:r>
              <a:rPr lang="es-MX" baseline="0" dirty="0" smtClean="0"/>
              <a:t> to </a:t>
            </a:r>
            <a:r>
              <a:rPr lang="es-MX" baseline="0" dirty="0" err="1" smtClean="0"/>
              <a:t>remember</a:t>
            </a:r>
            <a:r>
              <a:rPr lang="es-MX" baseline="0" dirty="0" smtClean="0"/>
              <a:t> </a:t>
            </a:r>
            <a:r>
              <a:rPr lang="es-MX" baseline="0" dirty="0" err="1" smtClean="0"/>
              <a:t>it</a:t>
            </a:r>
            <a:r>
              <a:rPr lang="es-MX" baseline="0" dirty="0" smtClean="0"/>
              <a:t>. </a:t>
            </a:r>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solidFill>
                  <a:prstClr val="black"/>
                </a:solidFill>
              </a:rPr>
              <a:pPr/>
              <a:t>33</a:t>
            </a:fld>
            <a:endParaRPr lang="es-MX">
              <a:solidFill>
                <a:prstClr val="black"/>
              </a:solidFill>
            </a:endParaRPr>
          </a:p>
        </p:txBody>
      </p:sp>
    </p:spTree>
    <p:extLst>
      <p:ext uri="{BB962C8B-B14F-4D97-AF65-F5344CB8AC3E}">
        <p14:creationId xmlns:p14="http://schemas.microsoft.com/office/powerpoint/2010/main" val="11480312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err="1" smtClean="0"/>
              <a:t>Teach</a:t>
            </a:r>
            <a:r>
              <a:rPr lang="es-MX" dirty="0" smtClean="0"/>
              <a:t> </a:t>
            </a:r>
            <a:r>
              <a:rPr lang="es-MX" dirty="0" err="1" smtClean="0"/>
              <a:t>them</a:t>
            </a:r>
            <a:r>
              <a:rPr lang="es-MX" dirty="0" smtClean="0"/>
              <a:t> </a:t>
            </a:r>
            <a:r>
              <a:rPr lang="es-MX" dirty="0" err="1" smtClean="0"/>
              <a:t>that</a:t>
            </a:r>
            <a:r>
              <a:rPr lang="es-MX" dirty="0" smtClean="0"/>
              <a:t> </a:t>
            </a:r>
            <a:r>
              <a:rPr lang="es-MX" dirty="0" err="1" smtClean="0"/>
              <a:t>K.I.S.S</a:t>
            </a:r>
            <a:r>
              <a:rPr lang="es-MX" dirty="0" smtClean="0"/>
              <a:t>. stands</a:t>
            </a:r>
            <a:r>
              <a:rPr lang="es-MX" baseline="0" dirty="0" smtClean="0"/>
              <a:t> </a:t>
            </a:r>
            <a:r>
              <a:rPr lang="es-MX" baseline="0" dirty="0" err="1" smtClean="0"/>
              <a:t>for</a:t>
            </a:r>
            <a:r>
              <a:rPr lang="es-MX" baseline="0" dirty="0" smtClean="0"/>
              <a:t>: </a:t>
            </a:r>
            <a:r>
              <a:rPr lang="es-MX" baseline="0" dirty="0" err="1" smtClean="0"/>
              <a:t>KEEP</a:t>
            </a:r>
            <a:r>
              <a:rPr lang="es-MX" baseline="0" dirty="0" smtClean="0"/>
              <a:t> </a:t>
            </a:r>
            <a:r>
              <a:rPr lang="es-MX" baseline="0" dirty="0" err="1" smtClean="0"/>
              <a:t>IT</a:t>
            </a:r>
            <a:r>
              <a:rPr lang="es-MX" baseline="0" dirty="0" smtClean="0"/>
              <a:t> SHORT &amp; SIMPLE</a:t>
            </a:r>
            <a:endParaRPr lang="es-MX" dirty="0"/>
          </a:p>
        </p:txBody>
      </p:sp>
      <p:sp>
        <p:nvSpPr>
          <p:cNvPr id="4" name="3 Marcador de número de diapositiva"/>
          <p:cNvSpPr>
            <a:spLocks noGrp="1"/>
          </p:cNvSpPr>
          <p:nvPr>
            <p:ph type="sldNum" sz="quarter" idx="10"/>
          </p:nvPr>
        </p:nvSpPr>
        <p:spPr/>
        <p:txBody>
          <a:bodyPr/>
          <a:lstStyle/>
          <a:p>
            <a:fld id="{A5B6FE6C-C174-442C-9270-1E009C8AD572}" type="slidenum">
              <a:rPr lang="es-MX" smtClean="0">
                <a:solidFill>
                  <a:prstClr val="black"/>
                </a:solidFill>
              </a:rPr>
              <a:pPr/>
              <a:t>34</a:t>
            </a:fld>
            <a:endParaRPr lang="es-MX">
              <a:solidFill>
                <a:prstClr val="black"/>
              </a:solidFill>
            </a:endParaRPr>
          </a:p>
        </p:txBody>
      </p:sp>
    </p:spTree>
    <p:extLst>
      <p:ext uri="{BB962C8B-B14F-4D97-AF65-F5344CB8AC3E}">
        <p14:creationId xmlns:p14="http://schemas.microsoft.com/office/powerpoint/2010/main" val="19751627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smtClean="0"/>
          </a:p>
          <a:p>
            <a:endParaRPr lang="es-MX" dirty="0"/>
          </a:p>
          <a:p>
            <a:r>
              <a:rPr lang="es-MX" dirty="0" smtClean="0"/>
              <a:t>NOTE:</a:t>
            </a:r>
            <a:r>
              <a:rPr lang="es-MX" baseline="0" dirty="0" smtClean="0"/>
              <a:t> </a:t>
            </a:r>
            <a:r>
              <a:rPr lang="es-MX" baseline="0" dirty="0" err="1" smtClean="0"/>
              <a:t>This</a:t>
            </a:r>
            <a:r>
              <a:rPr lang="es-MX" baseline="0" dirty="0" smtClean="0"/>
              <a:t> </a:t>
            </a:r>
            <a:r>
              <a:rPr lang="es-MX" baseline="0" dirty="0" err="1" smtClean="0"/>
              <a:t>slide</a:t>
            </a:r>
            <a:r>
              <a:rPr lang="es-MX" baseline="0" dirty="0" smtClean="0"/>
              <a:t> </a:t>
            </a:r>
            <a:r>
              <a:rPr lang="es-MX" baseline="0" dirty="0" err="1" smtClean="0"/>
              <a:t>should</a:t>
            </a:r>
            <a:r>
              <a:rPr lang="es-MX" baseline="0" dirty="0" smtClean="0"/>
              <a:t> be </a:t>
            </a:r>
            <a:r>
              <a:rPr lang="es-MX" baseline="0" dirty="0" err="1" smtClean="0"/>
              <a:t>the</a:t>
            </a:r>
            <a:r>
              <a:rPr lang="es-MX" baseline="0" dirty="0" smtClean="0"/>
              <a:t> </a:t>
            </a:r>
            <a:r>
              <a:rPr lang="es-MX" baseline="0" dirty="0" err="1" smtClean="0"/>
              <a:t>last</a:t>
            </a:r>
            <a:r>
              <a:rPr lang="es-MX" baseline="0" dirty="0" smtClean="0"/>
              <a:t> </a:t>
            </a:r>
            <a:r>
              <a:rPr lang="es-MX" baseline="0" dirty="0" err="1" smtClean="0"/>
              <a:t>slide</a:t>
            </a:r>
            <a:r>
              <a:rPr lang="es-MX" baseline="0" dirty="0" smtClean="0"/>
              <a:t> of </a:t>
            </a:r>
            <a:r>
              <a:rPr lang="es-MX" baseline="0" dirty="0" err="1" smtClean="0"/>
              <a:t>the</a:t>
            </a:r>
            <a:r>
              <a:rPr lang="es-MX" baseline="0" dirty="0" smtClean="0"/>
              <a:t> </a:t>
            </a:r>
            <a:r>
              <a:rPr lang="es-MX" baseline="0" dirty="0" err="1" smtClean="0"/>
              <a:t>class</a:t>
            </a:r>
            <a:r>
              <a:rPr lang="es-MX" baseline="0" dirty="0" smtClean="0"/>
              <a:t>, </a:t>
            </a:r>
            <a:r>
              <a:rPr lang="es-MX" baseline="0" dirty="0" err="1" smtClean="0"/>
              <a:t>allow</a:t>
            </a:r>
            <a:r>
              <a:rPr lang="es-MX" baseline="0" dirty="0" smtClean="0"/>
              <a:t> </a:t>
            </a:r>
            <a:r>
              <a:rPr lang="es-MX" baseline="0" dirty="0" err="1" smtClean="0"/>
              <a:t>students</a:t>
            </a:r>
            <a:r>
              <a:rPr lang="es-MX" baseline="0" dirty="0" smtClean="0"/>
              <a:t> to </a:t>
            </a:r>
            <a:r>
              <a:rPr lang="es-MX" baseline="0" dirty="0" err="1" smtClean="0"/>
              <a:t>ask</a:t>
            </a:r>
            <a:r>
              <a:rPr lang="es-MX" baseline="0" dirty="0" smtClean="0"/>
              <a:t> </a:t>
            </a:r>
            <a:r>
              <a:rPr lang="es-MX" baseline="0" dirty="0" err="1" smtClean="0"/>
              <a:t>any</a:t>
            </a:r>
            <a:r>
              <a:rPr lang="es-MX" baseline="0" dirty="0" smtClean="0"/>
              <a:t> </a:t>
            </a:r>
            <a:r>
              <a:rPr lang="es-MX" baseline="0" dirty="0" err="1" smtClean="0"/>
              <a:t>questions</a:t>
            </a:r>
            <a:r>
              <a:rPr lang="es-MX" baseline="0" dirty="0" smtClean="0"/>
              <a:t> </a:t>
            </a:r>
            <a:r>
              <a:rPr lang="es-MX" baseline="0" dirty="0" err="1" smtClean="0"/>
              <a:t>thay</a:t>
            </a:r>
            <a:r>
              <a:rPr lang="es-MX" baseline="0" dirty="0" smtClean="0"/>
              <a:t> </a:t>
            </a:r>
            <a:r>
              <a:rPr lang="es-MX" baseline="0" dirty="0" err="1" smtClean="0"/>
              <a:t>may</a:t>
            </a:r>
            <a:r>
              <a:rPr lang="es-MX" baseline="0" dirty="0" smtClean="0"/>
              <a:t> </a:t>
            </a:r>
            <a:r>
              <a:rPr lang="es-MX" baseline="0" dirty="0" err="1" smtClean="0"/>
              <a:t>have</a:t>
            </a:r>
            <a:r>
              <a:rPr lang="es-MX" baseline="0" dirty="0" smtClean="0"/>
              <a:t>.</a:t>
            </a:r>
            <a:endParaRPr lang="es-MX" dirty="0" smtClean="0"/>
          </a:p>
        </p:txBody>
      </p:sp>
      <p:sp>
        <p:nvSpPr>
          <p:cNvPr id="4" name="3 Marcador de número de diapositiva"/>
          <p:cNvSpPr>
            <a:spLocks noGrp="1"/>
          </p:cNvSpPr>
          <p:nvPr>
            <p:ph type="sldNum" sz="quarter" idx="10"/>
          </p:nvPr>
        </p:nvSpPr>
        <p:spPr/>
        <p:txBody>
          <a:bodyPr/>
          <a:lstStyle/>
          <a:p>
            <a:fld id="{A5B6FE6C-C174-442C-9270-1E009C8AD572}" type="slidenum">
              <a:rPr lang="es-MX" smtClean="0">
                <a:solidFill>
                  <a:prstClr val="black"/>
                </a:solidFill>
              </a:rPr>
              <a:pPr/>
              <a:t>35</a:t>
            </a:fld>
            <a:endParaRPr lang="es-MX">
              <a:solidFill>
                <a:prstClr val="black"/>
              </a:solidFill>
            </a:endParaRPr>
          </a:p>
        </p:txBody>
      </p:sp>
    </p:spTree>
    <p:extLst>
      <p:ext uri="{BB962C8B-B14F-4D97-AF65-F5344CB8AC3E}">
        <p14:creationId xmlns:p14="http://schemas.microsoft.com/office/powerpoint/2010/main" val="18910479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36</a:t>
            </a:fld>
            <a:endParaRPr lang="es-MX"/>
          </a:p>
        </p:txBody>
      </p:sp>
    </p:spTree>
    <p:extLst>
      <p:ext uri="{BB962C8B-B14F-4D97-AF65-F5344CB8AC3E}">
        <p14:creationId xmlns:p14="http://schemas.microsoft.com/office/powerpoint/2010/main" val="3092965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In a regular</a:t>
            </a:r>
            <a:r>
              <a:rPr lang="es-MX" baseline="0" dirty="0" smtClean="0"/>
              <a:t> </a:t>
            </a:r>
            <a:r>
              <a:rPr lang="es-MX" baseline="0" dirty="0" err="1" smtClean="0"/>
              <a:t>document</a:t>
            </a:r>
            <a:r>
              <a:rPr lang="es-MX" baseline="0" dirty="0" smtClean="0"/>
              <a:t> </a:t>
            </a:r>
            <a:r>
              <a:rPr lang="es-MX" baseline="0" dirty="0" err="1" smtClean="0"/>
              <a:t>we</a:t>
            </a:r>
            <a:r>
              <a:rPr lang="es-MX" baseline="0" dirty="0" smtClean="0"/>
              <a:t> </a:t>
            </a:r>
            <a:r>
              <a:rPr lang="es-MX" baseline="0" dirty="0" err="1" smtClean="0"/>
              <a:t>would</a:t>
            </a:r>
            <a:r>
              <a:rPr lang="es-MX" baseline="0" dirty="0" smtClean="0"/>
              <a:t> use a 12pts </a:t>
            </a:r>
            <a:r>
              <a:rPr lang="es-MX" baseline="0" dirty="0" err="1" smtClean="0"/>
              <a:t>or</a:t>
            </a:r>
            <a:r>
              <a:rPr lang="es-MX" baseline="0" dirty="0" smtClean="0"/>
              <a:t> 14pts </a:t>
            </a:r>
            <a:r>
              <a:rPr lang="es-MX" baseline="0" dirty="0" err="1" smtClean="0"/>
              <a:t>font</a:t>
            </a:r>
            <a:r>
              <a:rPr lang="es-MX" baseline="0" dirty="0" smtClean="0"/>
              <a:t> </a:t>
            </a:r>
            <a:r>
              <a:rPr lang="es-MX" baseline="0" dirty="0" err="1" smtClean="0"/>
              <a:t>size</a:t>
            </a:r>
            <a:r>
              <a:rPr lang="es-MX" baseline="0" dirty="0" smtClean="0"/>
              <a:t>. </a:t>
            </a:r>
            <a:r>
              <a:rPr lang="es-MX" baseline="0" dirty="0" err="1" smtClean="0"/>
              <a:t>When</a:t>
            </a:r>
            <a:r>
              <a:rPr lang="es-MX" baseline="0" dirty="0" smtClean="0"/>
              <a:t> </a:t>
            </a:r>
            <a:r>
              <a:rPr lang="es-MX" baseline="0" dirty="0" err="1" smtClean="0"/>
              <a:t>building</a:t>
            </a:r>
            <a:r>
              <a:rPr lang="es-MX" baseline="0" dirty="0" smtClean="0"/>
              <a:t> a </a:t>
            </a:r>
            <a:r>
              <a:rPr lang="es-MX" baseline="0" dirty="0" err="1" smtClean="0"/>
              <a:t>sllideshow</a:t>
            </a:r>
            <a:r>
              <a:rPr lang="es-MX" baseline="0" dirty="0" smtClean="0"/>
              <a:t>, </a:t>
            </a:r>
            <a:r>
              <a:rPr lang="es-MX" baseline="0" dirty="0" err="1" smtClean="0"/>
              <a:t>the</a:t>
            </a:r>
            <a:r>
              <a:rPr lang="es-MX" baseline="0" dirty="0" smtClean="0"/>
              <a:t> </a:t>
            </a:r>
            <a:r>
              <a:rPr lang="es-MX" baseline="0" dirty="0" err="1" smtClean="0"/>
              <a:t>previous</a:t>
            </a:r>
            <a:r>
              <a:rPr lang="es-MX" baseline="0" dirty="0" smtClean="0"/>
              <a:t> </a:t>
            </a:r>
            <a:r>
              <a:rPr lang="es-MX" baseline="0" dirty="0" err="1" smtClean="0"/>
              <a:t>facts</a:t>
            </a:r>
            <a:r>
              <a:rPr lang="es-MX" baseline="0" dirty="0" smtClean="0"/>
              <a:t> is </a:t>
            </a:r>
            <a:r>
              <a:rPr lang="es-MX" baseline="0" dirty="0" err="1" smtClean="0"/>
              <a:t>not</a:t>
            </a:r>
            <a:r>
              <a:rPr lang="es-MX" baseline="0" dirty="0" smtClean="0"/>
              <a:t> </a:t>
            </a:r>
            <a:r>
              <a:rPr lang="es-MX" baseline="0" dirty="0" err="1" smtClean="0"/>
              <a:t>allowed</a:t>
            </a:r>
            <a:r>
              <a:rPr lang="es-MX" baseline="0" dirty="0" smtClean="0"/>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4</a:t>
            </a:fld>
            <a:endParaRPr lang="es-MX"/>
          </a:p>
        </p:txBody>
      </p:sp>
    </p:spTree>
    <p:extLst>
      <p:ext uri="{BB962C8B-B14F-4D97-AF65-F5344CB8AC3E}">
        <p14:creationId xmlns:p14="http://schemas.microsoft.com/office/powerpoint/2010/main" val="2709797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in </a:t>
            </a:r>
            <a:r>
              <a:rPr lang="es-MX" baseline="0" dirty="0" err="1" smtClean="0"/>
              <a:t>order</a:t>
            </a:r>
            <a:r>
              <a:rPr lang="es-MX" baseline="0" dirty="0" smtClean="0"/>
              <a:t> to </a:t>
            </a:r>
            <a:r>
              <a:rPr lang="es-MX" baseline="0" dirty="0" err="1" smtClean="0"/>
              <a:t>discuss</a:t>
            </a:r>
            <a:r>
              <a:rPr lang="es-MX" baseline="0" dirty="0" smtClean="0"/>
              <a:t> </a:t>
            </a:r>
            <a:r>
              <a:rPr lang="es-MX" baseline="0" dirty="0" err="1" smtClean="0"/>
              <a:t>the</a:t>
            </a:r>
            <a:r>
              <a:rPr lang="es-MX" baseline="0" dirty="0" smtClean="0"/>
              <a:t> color </a:t>
            </a:r>
            <a:r>
              <a:rPr lang="es-MX" baseline="0" dirty="0" err="1" smtClean="0"/>
              <a:t>font</a:t>
            </a:r>
            <a:r>
              <a:rPr lang="es-MX" baseline="0" dirty="0" smtClean="0"/>
              <a:t> and </a:t>
            </a:r>
            <a:r>
              <a:rPr lang="es-MX" baseline="0" dirty="0" err="1" smtClean="0"/>
              <a:t>background</a:t>
            </a:r>
            <a:r>
              <a:rPr lang="es-MX" baseline="0" dirty="0" smtClean="0"/>
              <a:t> </a:t>
            </a:r>
            <a:r>
              <a:rPr lang="es-MX" baseline="0" dirty="0" err="1" smtClean="0"/>
              <a:t>topic</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5</a:t>
            </a:fld>
            <a:endParaRPr lang="es-MX"/>
          </a:p>
        </p:txBody>
      </p:sp>
    </p:spTree>
    <p:extLst>
      <p:ext uri="{BB962C8B-B14F-4D97-AF65-F5344CB8AC3E}">
        <p14:creationId xmlns:p14="http://schemas.microsoft.com/office/powerpoint/2010/main" val="474743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Images</a:t>
            </a:r>
            <a:r>
              <a:rPr lang="es-MX" baseline="0" dirty="0" smtClean="0"/>
              <a:t> at </a:t>
            </a:r>
            <a:r>
              <a:rPr lang="es-MX" baseline="0" dirty="0" err="1" smtClean="0"/>
              <a:t>the</a:t>
            </a:r>
            <a:r>
              <a:rPr lang="es-MX" baseline="0" dirty="0" smtClean="0"/>
              <a:t> </a:t>
            </a:r>
            <a:r>
              <a:rPr lang="es-MX" baseline="0" dirty="0" err="1" smtClean="0"/>
              <a:t>background</a:t>
            </a:r>
            <a:r>
              <a:rPr lang="es-MX" baseline="0" dirty="0" smtClean="0"/>
              <a:t> </a:t>
            </a:r>
            <a:r>
              <a:rPr lang="es-MX" baseline="0" dirty="0" err="1" smtClean="0"/>
              <a:t>should</a:t>
            </a:r>
            <a:r>
              <a:rPr lang="es-MX" baseline="0" dirty="0" smtClean="0"/>
              <a:t> be </a:t>
            </a:r>
            <a:r>
              <a:rPr lang="es-MX" baseline="0" dirty="0" err="1" smtClean="0"/>
              <a:t>used</a:t>
            </a:r>
            <a:r>
              <a:rPr lang="es-MX" baseline="0" dirty="0" smtClean="0"/>
              <a:t> in grey </a:t>
            </a:r>
            <a:r>
              <a:rPr lang="es-MX" baseline="0" dirty="0" err="1" smtClean="0"/>
              <a:t>colors</a:t>
            </a:r>
            <a:r>
              <a:rPr lang="es-MX" baseline="0" dirty="0" smtClean="0"/>
              <a:t>. </a:t>
            </a:r>
          </a:p>
          <a:p>
            <a:endParaRPr lang="es-MX" baseline="0" dirty="0" smtClean="0"/>
          </a:p>
          <a:p>
            <a:r>
              <a:rPr lang="es-MX" baseline="0" dirty="0" err="1" smtClean="0"/>
              <a:t>The</a:t>
            </a:r>
            <a:r>
              <a:rPr lang="es-MX" baseline="0" dirty="0" smtClean="0"/>
              <a:t> </a:t>
            </a:r>
            <a:r>
              <a:rPr lang="es-MX" baseline="0" dirty="0" err="1" smtClean="0"/>
              <a:t>following</a:t>
            </a:r>
            <a:r>
              <a:rPr lang="es-MX" baseline="0" dirty="0" smtClean="0"/>
              <a:t> </a:t>
            </a:r>
            <a:r>
              <a:rPr lang="es-MX" baseline="0" dirty="0" err="1" smtClean="0"/>
              <a:t>six</a:t>
            </a:r>
            <a:r>
              <a:rPr lang="es-MX" baseline="0" dirty="0" smtClean="0"/>
              <a:t> </a:t>
            </a:r>
            <a:r>
              <a:rPr lang="es-MX" baseline="0" dirty="0" err="1" smtClean="0"/>
              <a:t>slides</a:t>
            </a:r>
            <a:r>
              <a:rPr lang="es-MX" baseline="0" dirty="0" smtClean="0"/>
              <a:t> are real </a:t>
            </a:r>
            <a:r>
              <a:rPr lang="es-MX" baseline="0" dirty="0" err="1" smtClean="0"/>
              <a:t>examples</a:t>
            </a:r>
            <a:r>
              <a:rPr lang="es-MX" baseline="0" dirty="0" smtClean="0"/>
              <a:t> of </a:t>
            </a:r>
            <a:r>
              <a:rPr lang="es-MX" baseline="0" dirty="0" err="1" smtClean="0"/>
              <a:t>some</a:t>
            </a:r>
            <a:r>
              <a:rPr lang="es-MX" baseline="0" dirty="0" smtClean="0"/>
              <a:t> </a:t>
            </a:r>
            <a:r>
              <a:rPr lang="es-MX" baseline="0" dirty="0" err="1" smtClean="0"/>
              <a:t>students</a:t>
            </a:r>
            <a:r>
              <a:rPr lang="es-MX" baseline="0" dirty="0" smtClean="0"/>
              <a:t> </a:t>
            </a:r>
            <a:r>
              <a:rPr lang="es-MX" baseline="0" dirty="0" err="1" smtClean="0"/>
              <a:t>previous</a:t>
            </a:r>
            <a:r>
              <a:rPr lang="es-MX" baseline="0" dirty="0" smtClean="0"/>
              <a:t> </a:t>
            </a:r>
            <a:r>
              <a:rPr lang="es-MX" baseline="0" dirty="0" err="1" smtClean="0"/>
              <a:t>presentations</a:t>
            </a:r>
            <a:r>
              <a:rPr lang="es-MX" baseline="0" dirty="0" smtClean="0"/>
              <a:t>. </a:t>
            </a:r>
          </a:p>
          <a:p>
            <a:endParaRPr lang="es-MX" baseline="0" dirty="0" smtClean="0"/>
          </a:p>
          <a:p>
            <a:r>
              <a:rPr lang="es-MX" baseline="0" dirty="0" err="1" smtClean="0"/>
              <a:t>Comments</a:t>
            </a:r>
            <a:r>
              <a:rPr lang="es-MX" baseline="0" dirty="0" smtClean="0"/>
              <a:t> are to be </a:t>
            </a:r>
            <a:r>
              <a:rPr lang="es-MX" baseline="0" dirty="0" err="1" smtClean="0"/>
              <a:t>made</a:t>
            </a:r>
            <a:r>
              <a:rPr lang="es-MX" baseline="0" dirty="0" smtClean="0"/>
              <a:t> </a:t>
            </a:r>
            <a:r>
              <a:rPr lang="es-MX" baseline="0" dirty="0" err="1" smtClean="0"/>
              <a:t>about</a:t>
            </a:r>
            <a:r>
              <a:rPr lang="es-MX" baseline="0" dirty="0" smtClean="0"/>
              <a:t> color </a:t>
            </a:r>
            <a:r>
              <a:rPr lang="es-MX" baseline="0" dirty="0" err="1" smtClean="0"/>
              <a:t>font</a:t>
            </a:r>
            <a:r>
              <a:rPr lang="es-MX" baseline="0" dirty="0" smtClean="0"/>
              <a:t>, </a:t>
            </a:r>
            <a:r>
              <a:rPr lang="es-MX" baseline="0" dirty="0" err="1" smtClean="0"/>
              <a:t>size</a:t>
            </a:r>
            <a:r>
              <a:rPr lang="es-MX" baseline="0" dirty="0" smtClean="0"/>
              <a:t> </a:t>
            </a:r>
            <a:r>
              <a:rPr lang="es-MX" baseline="0" dirty="0" err="1" smtClean="0"/>
              <a:t>font</a:t>
            </a:r>
            <a:r>
              <a:rPr lang="es-MX" baseline="0" dirty="0" smtClean="0"/>
              <a:t> and </a:t>
            </a:r>
            <a:r>
              <a:rPr lang="es-MX" baseline="0" dirty="0" err="1" smtClean="0"/>
              <a:t>slide</a:t>
            </a:r>
            <a:r>
              <a:rPr lang="es-MX" baseline="0" dirty="0" smtClean="0"/>
              <a:t> </a:t>
            </a:r>
            <a:r>
              <a:rPr lang="es-MX" baseline="0" dirty="0" err="1" smtClean="0"/>
              <a:t>colors</a:t>
            </a:r>
            <a:r>
              <a:rPr lang="es-MX" baseline="0" dirty="0" smtClean="0"/>
              <a:t>. </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6</a:t>
            </a:fld>
            <a:endParaRPr lang="es-MX"/>
          </a:p>
        </p:txBody>
      </p:sp>
    </p:spTree>
    <p:extLst>
      <p:ext uri="{BB962C8B-B14F-4D97-AF65-F5344CB8AC3E}">
        <p14:creationId xmlns:p14="http://schemas.microsoft.com/office/powerpoint/2010/main" val="4023095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7</a:t>
            </a:fld>
            <a:endParaRPr lang="es-MX"/>
          </a:p>
        </p:txBody>
      </p:sp>
    </p:spTree>
    <p:extLst>
      <p:ext uri="{BB962C8B-B14F-4D97-AF65-F5344CB8AC3E}">
        <p14:creationId xmlns:p14="http://schemas.microsoft.com/office/powerpoint/2010/main" val="4070460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A5B6FE6C-C174-442C-9270-1E009C8AD572}" type="slidenum">
              <a:rPr lang="es-MX" smtClean="0"/>
              <a:t>8</a:t>
            </a:fld>
            <a:endParaRPr lang="es-MX"/>
          </a:p>
        </p:txBody>
      </p:sp>
    </p:spTree>
    <p:extLst>
      <p:ext uri="{BB962C8B-B14F-4D97-AF65-F5344CB8AC3E}">
        <p14:creationId xmlns:p14="http://schemas.microsoft.com/office/powerpoint/2010/main" val="1914757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51122" indent="-288893" eaLnBrk="0" hangingPunct="0">
              <a:defRPr>
                <a:solidFill>
                  <a:schemeClr val="tx1"/>
                </a:solidFill>
                <a:latin typeface="Arial" charset="0"/>
              </a:defRPr>
            </a:lvl2pPr>
            <a:lvl3pPr marL="1155573" indent="-231115" eaLnBrk="0" hangingPunct="0">
              <a:defRPr>
                <a:solidFill>
                  <a:schemeClr val="tx1"/>
                </a:solidFill>
                <a:latin typeface="Arial" charset="0"/>
              </a:defRPr>
            </a:lvl3pPr>
            <a:lvl4pPr marL="1617802" indent="-231115" eaLnBrk="0" hangingPunct="0">
              <a:defRPr>
                <a:solidFill>
                  <a:schemeClr val="tx1"/>
                </a:solidFill>
                <a:latin typeface="Arial" charset="0"/>
              </a:defRPr>
            </a:lvl4pPr>
            <a:lvl5pPr marL="2080031" indent="-231115" eaLnBrk="0" hangingPunct="0">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eaLnBrk="1" hangingPunct="1"/>
            <a:fld id="{3CD65EDB-67D0-4C45-8BCF-C37196C296FD}" type="slidenum">
              <a:rPr lang="en-US" altLang="es-MX">
                <a:solidFill>
                  <a:prstClr val="black"/>
                </a:solidFill>
              </a:rPr>
              <a:pPr eaLnBrk="1" hangingPunct="1"/>
              <a:t>9</a:t>
            </a:fld>
            <a:endParaRPr lang="en-US" altLang="es-MX">
              <a:solidFill>
                <a:prstClr val="black"/>
              </a:solidFill>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MX" dirty="0" smtClean="0">
                <a:sym typeface="Wingdings 2" panose="05020102010507070707" pitchFamily="18" charset="2"/>
              </a:rPr>
              <a:t> </a:t>
            </a:r>
            <a:r>
              <a:rPr lang="es-MX" baseline="0" dirty="0" err="1" smtClean="0"/>
              <a:t>This</a:t>
            </a:r>
            <a:r>
              <a:rPr lang="es-MX" baseline="0" dirty="0" smtClean="0"/>
              <a:t> is </a:t>
            </a:r>
            <a:r>
              <a:rPr lang="es-MX" baseline="0" dirty="0" err="1" smtClean="0"/>
              <a:t>an</a:t>
            </a:r>
            <a:r>
              <a:rPr lang="es-MX" baseline="0" dirty="0" smtClean="0"/>
              <a:t> </a:t>
            </a:r>
            <a:r>
              <a:rPr lang="es-MX" baseline="0" dirty="0" err="1" smtClean="0"/>
              <a:t>example</a:t>
            </a:r>
            <a:r>
              <a:rPr lang="es-MX" baseline="0" dirty="0" smtClean="0"/>
              <a:t> </a:t>
            </a:r>
            <a:r>
              <a:rPr lang="es-MX" baseline="0" dirty="0" err="1" smtClean="0"/>
              <a:t>that</a:t>
            </a:r>
            <a:r>
              <a:rPr lang="es-MX" baseline="0" dirty="0" smtClean="0"/>
              <a:t> </a:t>
            </a:r>
            <a:r>
              <a:rPr lang="es-MX" baseline="0" dirty="0" err="1" smtClean="0"/>
              <a:t>must</a:t>
            </a:r>
            <a:r>
              <a:rPr lang="es-MX" baseline="0" dirty="0" smtClean="0"/>
              <a:t> be </a:t>
            </a:r>
            <a:r>
              <a:rPr lang="es-MX" baseline="0" dirty="0" err="1" smtClean="0"/>
              <a:t>provided</a:t>
            </a:r>
            <a:r>
              <a:rPr lang="es-MX" baseline="0" dirty="0" smtClean="0"/>
              <a:t> to </a:t>
            </a:r>
            <a:r>
              <a:rPr lang="es-MX" baseline="0" dirty="0" err="1" smtClean="0"/>
              <a:t>students</a:t>
            </a:r>
            <a:r>
              <a:rPr lang="es-MX" baseline="0" dirty="0" smtClean="0"/>
              <a:t>. </a:t>
            </a:r>
            <a:r>
              <a:rPr lang="es-MX" baseline="0" dirty="0" err="1" smtClean="0"/>
              <a:t>Allow</a:t>
            </a:r>
            <a:r>
              <a:rPr lang="es-MX" baseline="0" dirty="0" smtClean="0"/>
              <a:t> </a:t>
            </a:r>
            <a:r>
              <a:rPr lang="es-MX" baseline="0" dirty="0" err="1" smtClean="0"/>
              <a:t>discussion</a:t>
            </a:r>
            <a:r>
              <a:rPr lang="es-MX" baseline="0" dirty="0" smtClean="0"/>
              <a:t> </a:t>
            </a:r>
            <a:r>
              <a:rPr lang="es-MX" baseline="0" dirty="0" err="1" smtClean="0"/>
              <a:t>among</a:t>
            </a:r>
            <a:r>
              <a:rPr lang="es-MX" baseline="0" dirty="0" smtClean="0"/>
              <a:t> </a:t>
            </a:r>
            <a:r>
              <a:rPr lang="es-MX" baseline="0" dirty="0" err="1" smtClean="0"/>
              <a:t>them</a:t>
            </a:r>
            <a:r>
              <a:rPr lang="es-MX" baseline="0" dirty="0" smtClean="0"/>
              <a:t>.</a:t>
            </a:r>
            <a:endParaRPr lang="es-ES" altLang="es-MX" dirty="0" smtClean="0"/>
          </a:p>
        </p:txBody>
      </p:sp>
    </p:spTree>
    <p:extLst>
      <p:ext uri="{BB962C8B-B14F-4D97-AF65-F5344CB8AC3E}">
        <p14:creationId xmlns:p14="http://schemas.microsoft.com/office/powerpoint/2010/main" val="2421690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F40B1A-B37B-4D1C-84EB-983DDAA9C275}"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147878034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6B8141C-7ED6-42B1-9741-4A6C140B0404}"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33987918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6"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7"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8"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grpSp>
      <p:sp>
        <p:nvSpPr>
          <p:cNvPr id="22538" name="Rectangle 10"/>
          <p:cNvSpPr>
            <a:spLocks noGrp="1" noChangeArrowheads="1"/>
          </p:cNvSpPr>
          <p:nvPr>
            <p:ph type="ctrTitle" sz="quarter"/>
          </p:nvPr>
        </p:nvSpPr>
        <p:spPr>
          <a:xfrm>
            <a:off x="685800" y="1873250"/>
            <a:ext cx="7772400" cy="1555750"/>
          </a:xfrm>
        </p:spPr>
        <p:txBody>
          <a:bodyPr/>
          <a:lstStyle>
            <a:lvl1pPr>
              <a:defRPr sz="4800"/>
            </a:lvl1pPr>
          </a:lstStyle>
          <a:p>
            <a:pPr lvl="0"/>
            <a:r>
              <a:rPr lang="es-MX" noProof="0" smtClean="0"/>
              <a:t>Haga clic para cambiar el estilo de título	</a:t>
            </a:r>
          </a:p>
        </p:txBody>
      </p:sp>
      <p:sp>
        <p:nvSpPr>
          <p:cNvPr id="22539"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s-MX" noProof="0" smtClean="0"/>
              <a:t>Haga clic para modificar el estilo de subtítulo del patrón</a:t>
            </a:r>
          </a:p>
        </p:txBody>
      </p:sp>
      <p:sp>
        <p:nvSpPr>
          <p:cNvPr id="12" name="Rectangle 12"/>
          <p:cNvSpPr>
            <a:spLocks noGrp="1" noChangeArrowheads="1"/>
          </p:cNvSpPr>
          <p:nvPr>
            <p:ph type="dt" sz="quarter" idx="10"/>
          </p:nvPr>
        </p:nvSpPr>
        <p:spPr/>
        <p:txBody>
          <a:bodyPr/>
          <a:lstStyle>
            <a:lvl1pPr>
              <a:defRPr/>
            </a:lvl1pPr>
          </a:lstStyle>
          <a:p>
            <a:pPr>
              <a:defRPr/>
            </a:pPr>
            <a:endParaRPr lang="es-MX"/>
          </a:p>
        </p:txBody>
      </p:sp>
      <p:sp>
        <p:nvSpPr>
          <p:cNvPr id="13" name="Rectangle 13"/>
          <p:cNvSpPr>
            <a:spLocks noGrp="1" noChangeArrowheads="1"/>
          </p:cNvSpPr>
          <p:nvPr>
            <p:ph type="ftr" sz="quarter" idx="11"/>
          </p:nvPr>
        </p:nvSpPr>
        <p:spPr/>
        <p:txBody>
          <a:bodyPr/>
          <a:lstStyle>
            <a:lvl1pPr>
              <a:defRPr/>
            </a:lvl1pPr>
          </a:lstStyle>
          <a:p>
            <a:pPr>
              <a:defRPr/>
            </a:pPr>
            <a:endParaRPr lang="es-MX"/>
          </a:p>
        </p:txBody>
      </p:sp>
      <p:sp>
        <p:nvSpPr>
          <p:cNvPr id="14" name="Rectangle 14"/>
          <p:cNvSpPr>
            <a:spLocks noGrp="1" noChangeArrowheads="1"/>
          </p:cNvSpPr>
          <p:nvPr>
            <p:ph type="sldNum" sz="quarter" idx="12"/>
          </p:nvPr>
        </p:nvSpPr>
        <p:spPr/>
        <p:txBody>
          <a:bodyPr/>
          <a:lstStyle>
            <a:lvl1pPr>
              <a:defRPr/>
            </a:lvl1pPr>
          </a:lstStyle>
          <a:p>
            <a:pPr>
              <a:defRPr/>
            </a:pPr>
            <a:fld id="{6F52D2D4-A414-47F6-94F1-A8EAC9AFC11B}" type="slidenum">
              <a:rPr lang="es-MX"/>
              <a:pPr>
                <a:defRPr/>
              </a:pPr>
              <a:t>‹Nº›</a:t>
            </a:fld>
            <a:endParaRPr lang="es-MX"/>
          </a:p>
        </p:txBody>
      </p:sp>
    </p:spTree>
    <p:extLst>
      <p:ext uri="{BB962C8B-B14F-4D97-AF65-F5344CB8AC3E}">
        <p14:creationId xmlns:p14="http://schemas.microsoft.com/office/powerpoint/2010/main" val="149744038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5377A6A5-0399-486A-A246-A74D7BC7E071}" type="slidenum">
              <a:rPr lang="es-MX"/>
              <a:pPr>
                <a:defRPr/>
              </a:pPr>
              <a:t>‹Nº›</a:t>
            </a:fld>
            <a:endParaRPr lang="es-MX"/>
          </a:p>
        </p:txBody>
      </p:sp>
    </p:spTree>
    <p:extLst>
      <p:ext uri="{BB962C8B-B14F-4D97-AF65-F5344CB8AC3E}">
        <p14:creationId xmlns:p14="http://schemas.microsoft.com/office/powerpoint/2010/main" val="256695049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6277CF8B-633F-46D8-87C1-58C3C174B695}" type="slidenum">
              <a:rPr lang="es-MX"/>
              <a:pPr>
                <a:defRPr/>
              </a:pPr>
              <a:t>‹Nº›</a:t>
            </a:fld>
            <a:endParaRPr lang="es-MX"/>
          </a:p>
        </p:txBody>
      </p:sp>
    </p:spTree>
    <p:extLst>
      <p:ext uri="{BB962C8B-B14F-4D97-AF65-F5344CB8AC3E}">
        <p14:creationId xmlns:p14="http://schemas.microsoft.com/office/powerpoint/2010/main" val="273253107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E93BFE07-47D7-4710-A075-444F70E70C88}" type="slidenum">
              <a:rPr lang="es-MX"/>
              <a:pPr>
                <a:defRPr/>
              </a:pPr>
              <a:t>‹Nº›</a:t>
            </a:fld>
            <a:endParaRPr lang="es-MX"/>
          </a:p>
        </p:txBody>
      </p:sp>
    </p:spTree>
    <p:extLst>
      <p:ext uri="{BB962C8B-B14F-4D97-AF65-F5344CB8AC3E}">
        <p14:creationId xmlns:p14="http://schemas.microsoft.com/office/powerpoint/2010/main" val="328357321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12"/>
          <p:cNvSpPr>
            <a:spLocks noGrp="1" noChangeArrowheads="1"/>
          </p:cNvSpPr>
          <p:nvPr>
            <p:ph type="dt" sz="half" idx="10"/>
          </p:nvPr>
        </p:nvSpPr>
        <p:spPr>
          <a:ln/>
        </p:spPr>
        <p:txBody>
          <a:bodyPr/>
          <a:lstStyle>
            <a:lvl1pPr>
              <a:defRPr/>
            </a:lvl1pPr>
          </a:lstStyle>
          <a:p>
            <a:pPr>
              <a:defRPr/>
            </a:pPr>
            <a:endParaRPr lang="es-MX"/>
          </a:p>
        </p:txBody>
      </p:sp>
      <p:sp>
        <p:nvSpPr>
          <p:cNvPr id="8" name="Rectangle 13"/>
          <p:cNvSpPr>
            <a:spLocks noGrp="1" noChangeArrowheads="1"/>
          </p:cNvSpPr>
          <p:nvPr>
            <p:ph type="ftr" sz="quarter" idx="11"/>
          </p:nvPr>
        </p:nvSpPr>
        <p:spPr>
          <a:ln/>
        </p:spPr>
        <p:txBody>
          <a:bodyPr/>
          <a:lstStyle>
            <a:lvl1pPr>
              <a:defRPr/>
            </a:lvl1pPr>
          </a:lstStyle>
          <a:p>
            <a:pPr>
              <a:defRPr/>
            </a:pPr>
            <a:endParaRPr lang="es-MX"/>
          </a:p>
        </p:txBody>
      </p:sp>
      <p:sp>
        <p:nvSpPr>
          <p:cNvPr id="9" name="Rectangle 14"/>
          <p:cNvSpPr>
            <a:spLocks noGrp="1" noChangeArrowheads="1"/>
          </p:cNvSpPr>
          <p:nvPr>
            <p:ph type="sldNum" sz="quarter" idx="12"/>
          </p:nvPr>
        </p:nvSpPr>
        <p:spPr>
          <a:ln/>
        </p:spPr>
        <p:txBody>
          <a:bodyPr/>
          <a:lstStyle>
            <a:lvl1pPr>
              <a:defRPr/>
            </a:lvl1pPr>
          </a:lstStyle>
          <a:p>
            <a:pPr>
              <a:defRPr/>
            </a:pPr>
            <a:fld id="{4EF79D0A-C232-4439-AE88-760A425503F9}" type="slidenum">
              <a:rPr lang="es-MX"/>
              <a:pPr>
                <a:defRPr/>
              </a:pPr>
              <a:t>‹Nº›</a:t>
            </a:fld>
            <a:endParaRPr lang="es-MX"/>
          </a:p>
        </p:txBody>
      </p:sp>
    </p:spTree>
    <p:extLst>
      <p:ext uri="{BB962C8B-B14F-4D97-AF65-F5344CB8AC3E}">
        <p14:creationId xmlns:p14="http://schemas.microsoft.com/office/powerpoint/2010/main" val="345193645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12"/>
          <p:cNvSpPr>
            <a:spLocks noGrp="1" noChangeArrowheads="1"/>
          </p:cNvSpPr>
          <p:nvPr>
            <p:ph type="dt" sz="half" idx="10"/>
          </p:nvPr>
        </p:nvSpPr>
        <p:spPr>
          <a:ln/>
        </p:spPr>
        <p:txBody>
          <a:bodyPr/>
          <a:lstStyle>
            <a:lvl1pPr>
              <a:defRPr/>
            </a:lvl1pPr>
          </a:lstStyle>
          <a:p>
            <a:pPr>
              <a:defRPr/>
            </a:pPr>
            <a:endParaRPr lang="es-MX"/>
          </a:p>
        </p:txBody>
      </p:sp>
      <p:sp>
        <p:nvSpPr>
          <p:cNvPr id="4" name="Rectangle 13"/>
          <p:cNvSpPr>
            <a:spLocks noGrp="1" noChangeArrowheads="1"/>
          </p:cNvSpPr>
          <p:nvPr>
            <p:ph type="ftr" sz="quarter" idx="11"/>
          </p:nvPr>
        </p:nvSpPr>
        <p:spPr>
          <a:ln/>
        </p:spPr>
        <p:txBody>
          <a:bodyPr/>
          <a:lstStyle>
            <a:lvl1pPr>
              <a:defRPr/>
            </a:lvl1pPr>
          </a:lstStyle>
          <a:p>
            <a:pPr>
              <a:defRPr/>
            </a:pPr>
            <a:endParaRPr lang="es-MX"/>
          </a:p>
        </p:txBody>
      </p:sp>
      <p:sp>
        <p:nvSpPr>
          <p:cNvPr id="5" name="Rectangle 14"/>
          <p:cNvSpPr>
            <a:spLocks noGrp="1" noChangeArrowheads="1"/>
          </p:cNvSpPr>
          <p:nvPr>
            <p:ph type="sldNum" sz="quarter" idx="12"/>
          </p:nvPr>
        </p:nvSpPr>
        <p:spPr>
          <a:ln/>
        </p:spPr>
        <p:txBody>
          <a:bodyPr/>
          <a:lstStyle>
            <a:lvl1pPr>
              <a:defRPr/>
            </a:lvl1pPr>
          </a:lstStyle>
          <a:p>
            <a:pPr>
              <a:defRPr/>
            </a:pPr>
            <a:fld id="{043A9652-5D6B-4806-A15D-765BAF458697}" type="slidenum">
              <a:rPr lang="es-MX"/>
              <a:pPr>
                <a:defRPr/>
              </a:pPr>
              <a:t>‹Nº›</a:t>
            </a:fld>
            <a:endParaRPr lang="es-MX"/>
          </a:p>
        </p:txBody>
      </p:sp>
    </p:spTree>
    <p:extLst>
      <p:ext uri="{BB962C8B-B14F-4D97-AF65-F5344CB8AC3E}">
        <p14:creationId xmlns:p14="http://schemas.microsoft.com/office/powerpoint/2010/main" val="58829617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s-MX"/>
          </a:p>
        </p:txBody>
      </p:sp>
      <p:sp>
        <p:nvSpPr>
          <p:cNvPr id="3" name="Rectangle 13"/>
          <p:cNvSpPr>
            <a:spLocks noGrp="1" noChangeArrowheads="1"/>
          </p:cNvSpPr>
          <p:nvPr>
            <p:ph type="ftr" sz="quarter" idx="11"/>
          </p:nvPr>
        </p:nvSpPr>
        <p:spPr>
          <a:ln/>
        </p:spPr>
        <p:txBody>
          <a:bodyPr/>
          <a:lstStyle>
            <a:lvl1pPr>
              <a:defRPr/>
            </a:lvl1pPr>
          </a:lstStyle>
          <a:p>
            <a:pPr>
              <a:defRPr/>
            </a:pPr>
            <a:endParaRPr lang="es-MX"/>
          </a:p>
        </p:txBody>
      </p:sp>
      <p:sp>
        <p:nvSpPr>
          <p:cNvPr id="4" name="Rectangle 14"/>
          <p:cNvSpPr>
            <a:spLocks noGrp="1" noChangeArrowheads="1"/>
          </p:cNvSpPr>
          <p:nvPr>
            <p:ph type="sldNum" sz="quarter" idx="12"/>
          </p:nvPr>
        </p:nvSpPr>
        <p:spPr>
          <a:ln/>
        </p:spPr>
        <p:txBody>
          <a:bodyPr/>
          <a:lstStyle>
            <a:lvl1pPr>
              <a:defRPr/>
            </a:lvl1pPr>
          </a:lstStyle>
          <a:p>
            <a:pPr>
              <a:defRPr/>
            </a:pPr>
            <a:fld id="{73B553F6-FF52-41C6-BDF3-29098C5FC4E8}" type="slidenum">
              <a:rPr lang="es-MX"/>
              <a:pPr>
                <a:defRPr/>
              </a:pPr>
              <a:t>‹Nº›</a:t>
            </a:fld>
            <a:endParaRPr lang="es-MX"/>
          </a:p>
        </p:txBody>
      </p:sp>
    </p:spTree>
    <p:extLst>
      <p:ext uri="{BB962C8B-B14F-4D97-AF65-F5344CB8AC3E}">
        <p14:creationId xmlns:p14="http://schemas.microsoft.com/office/powerpoint/2010/main" val="208299201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5D2C8958-7C44-4924-B5FF-402F4703E49B}" type="slidenum">
              <a:rPr lang="es-MX"/>
              <a:pPr>
                <a:defRPr/>
              </a:pPr>
              <a:t>‹Nº›</a:t>
            </a:fld>
            <a:endParaRPr lang="es-MX"/>
          </a:p>
        </p:txBody>
      </p:sp>
    </p:spTree>
    <p:extLst>
      <p:ext uri="{BB962C8B-B14F-4D97-AF65-F5344CB8AC3E}">
        <p14:creationId xmlns:p14="http://schemas.microsoft.com/office/powerpoint/2010/main" val="2353902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78203D90-167C-403E-96A3-48362FF5D1E4}" type="slidenum">
              <a:rPr lang="es-MX"/>
              <a:pPr>
                <a:defRPr/>
              </a:pPr>
              <a:t>‹Nº›</a:t>
            </a:fld>
            <a:endParaRPr lang="es-MX"/>
          </a:p>
        </p:txBody>
      </p:sp>
    </p:spTree>
    <p:extLst>
      <p:ext uri="{BB962C8B-B14F-4D97-AF65-F5344CB8AC3E}">
        <p14:creationId xmlns:p14="http://schemas.microsoft.com/office/powerpoint/2010/main" val="15702552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FD6069CF-82D3-446A-9850-FC39C9BC7720}" type="slidenum">
              <a:rPr lang="es-MX"/>
              <a:pPr>
                <a:defRPr/>
              </a:pPr>
              <a:t>‹Nº›</a:t>
            </a:fld>
            <a:endParaRPr lang="es-MX"/>
          </a:p>
        </p:txBody>
      </p:sp>
    </p:spTree>
    <p:extLst>
      <p:ext uri="{BB962C8B-B14F-4D97-AF65-F5344CB8AC3E}">
        <p14:creationId xmlns:p14="http://schemas.microsoft.com/office/powerpoint/2010/main" val="325584541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9861ED92-5373-44C9-A8B8-61734FA9832E}" type="slidenum">
              <a:rPr lang="es-MX"/>
              <a:pPr>
                <a:defRPr/>
              </a:pPr>
              <a:t>‹Nº›</a:t>
            </a:fld>
            <a:endParaRPr lang="es-MX"/>
          </a:p>
        </p:txBody>
      </p:sp>
    </p:spTree>
    <p:extLst>
      <p:ext uri="{BB962C8B-B14F-4D97-AF65-F5344CB8AC3E}">
        <p14:creationId xmlns:p14="http://schemas.microsoft.com/office/powerpoint/2010/main" val="254415096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grpSp>
      <p:sp>
        <p:nvSpPr>
          <p:cNvPr id="22538" name="Rectangle 10"/>
          <p:cNvSpPr>
            <a:spLocks noGrp="1" noChangeArrowheads="1"/>
          </p:cNvSpPr>
          <p:nvPr>
            <p:ph type="ctrTitle" sz="quarter"/>
          </p:nvPr>
        </p:nvSpPr>
        <p:spPr>
          <a:xfrm>
            <a:off x="685800" y="1873250"/>
            <a:ext cx="7772400" cy="1555750"/>
          </a:xfrm>
        </p:spPr>
        <p:txBody>
          <a:bodyPr/>
          <a:lstStyle>
            <a:lvl1pPr>
              <a:defRPr sz="4800"/>
            </a:lvl1pPr>
          </a:lstStyle>
          <a:p>
            <a:r>
              <a:rPr lang="es-MX"/>
              <a:t>Haga clic para cambiar el estilo de título	</a:t>
            </a:r>
          </a:p>
        </p:txBody>
      </p:sp>
      <p:sp>
        <p:nvSpPr>
          <p:cNvPr id="22539"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MX"/>
              <a:t>Haga clic para modificar el estilo de subtítulo del patrón</a:t>
            </a:r>
          </a:p>
        </p:txBody>
      </p:sp>
      <p:sp>
        <p:nvSpPr>
          <p:cNvPr id="12" name="Rectangle 12"/>
          <p:cNvSpPr>
            <a:spLocks noGrp="1" noChangeArrowheads="1"/>
          </p:cNvSpPr>
          <p:nvPr>
            <p:ph type="dt" sz="quarter" idx="10"/>
          </p:nvPr>
        </p:nvSpPr>
        <p:spPr/>
        <p:txBody>
          <a:bodyPr/>
          <a:lstStyle>
            <a:lvl1pPr>
              <a:defRPr/>
            </a:lvl1pPr>
          </a:lstStyle>
          <a:p>
            <a:pPr>
              <a:defRPr/>
            </a:pPr>
            <a:endParaRPr lang="es-MX">
              <a:solidFill>
                <a:srgbClr val="FFFFFF"/>
              </a:solidFill>
            </a:endParaRPr>
          </a:p>
        </p:txBody>
      </p:sp>
      <p:sp>
        <p:nvSpPr>
          <p:cNvPr id="13" name="Rectangle 13"/>
          <p:cNvSpPr>
            <a:spLocks noGrp="1" noChangeArrowheads="1"/>
          </p:cNvSpPr>
          <p:nvPr>
            <p:ph type="ftr" sz="quarter" idx="11"/>
          </p:nvPr>
        </p:nvSpPr>
        <p:spPr/>
        <p:txBody>
          <a:bodyPr/>
          <a:lstStyle>
            <a:lvl1pPr>
              <a:defRPr/>
            </a:lvl1pPr>
          </a:lstStyle>
          <a:p>
            <a:pPr>
              <a:defRPr/>
            </a:pPr>
            <a:endParaRPr lang="es-MX">
              <a:solidFill>
                <a:srgbClr val="FFFFFF"/>
              </a:solidFill>
            </a:endParaRPr>
          </a:p>
        </p:txBody>
      </p:sp>
      <p:sp>
        <p:nvSpPr>
          <p:cNvPr id="14" name="Rectangle 14"/>
          <p:cNvSpPr>
            <a:spLocks noGrp="1" noChangeArrowheads="1"/>
          </p:cNvSpPr>
          <p:nvPr>
            <p:ph type="sldNum" sz="quarter" idx="12"/>
          </p:nvPr>
        </p:nvSpPr>
        <p:spPr/>
        <p:txBody>
          <a:bodyPr/>
          <a:lstStyle>
            <a:lvl1pPr>
              <a:defRPr/>
            </a:lvl1pPr>
          </a:lstStyle>
          <a:p>
            <a:pPr>
              <a:defRPr/>
            </a:pPr>
            <a:fld id="{EBFC7229-6625-418B-9401-34062E5F1C05}"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114223358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4860DABE-5D53-4A4A-B09C-7068329F0DD4}"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214154426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7C6CE951-5D12-4BC1-AD54-270B9AECBAD8}"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413617907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96D8AE06-56F5-48E5-97E2-37492691399B}"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267647933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8"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9" name="Rectangle 14"/>
          <p:cNvSpPr>
            <a:spLocks noGrp="1" noChangeArrowheads="1"/>
          </p:cNvSpPr>
          <p:nvPr>
            <p:ph type="sldNum" sz="quarter" idx="12"/>
          </p:nvPr>
        </p:nvSpPr>
        <p:spPr>
          <a:ln/>
        </p:spPr>
        <p:txBody>
          <a:bodyPr/>
          <a:lstStyle>
            <a:lvl1pPr>
              <a:defRPr/>
            </a:lvl1pPr>
          </a:lstStyle>
          <a:p>
            <a:pPr>
              <a:defRPr/>
            </a:pPr>
            <a:fld id="{6B1B776A-B14E-4B13-B957-78BC3DB3687C}"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391254129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4"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5" name="Rectangle 14"/>
          <p:cNvSpPr>
            <a:spLocks noGrp="1" noChangeArrowheads="1"/>
          </p:cNvSpPr>
          <p:nvPr>
            <p:ph type="sldNum" sz="quarter" idx="12"/>
          </p:nvPr>
        </p:nvSpPr>
        <p:spPr>
          <a:ln/>
        </p:spPr>
        <p:txBody>
          <a:bodyPr/>
          <a:lstStyle>
            <a:lvl1pPr>
              <a:defRPr/>
            </a:lvl1pPr>
          </a:lstStyle>
          <a:p>
            <a:pPr>
              <a:defRPr/>
            </a:pPr>
            <a:fld id="{9FEEDBE5-1E07-4DEC-AEAD-58759B0EE445}"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268654460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3"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4" name="Rectangle 14"/>
          <p:cNvSpPr>
            <a:spLocks noGrp="1" noChangeArrowheads="1"/>
          </p:cNvSpPr>
          <p:nvPr>
            <p:ph type="sldNum" sz="quarter" idx="12"/>
          </p:nvPr>
        </p:nvSpPr>
        <p:spPr>
          <a:ln/>
        </p:spPr>
        <p:txBody>
          <a:bodyPr/>
          <a:lstStyle>
            <a:lvl1pPr>
              <a:defRPr/>
            </a:lvl1pPr>
          </a:lstStyle>
          <a:p>
            <a:pPr>
              <a:defRPr/>
            </a:pPr>
            <a:fld id="{7C359DE2-BAFB-49E7-88AF-2D8B8B48702C}"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881660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6"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7"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8"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grpSp>
      <p:sp>
        <p:nvSpPr>
          <p:cNvPr id="22538" name="Rectangle 10"/>
          <p:cNvSpPr>
            <a:spLocks noGrp="1" noChangeArrowheads="1"/>
          </p:cNvSpPr>
          <p:nvPr>
            <p:ph type="ctrTitle" sz="quarter"/>
          </p:nvPr>
        </p:nvSpPr>
        <p:spPr>
          <a:xfrm>
            <a:off x="685800" y="1873250"/>
            <a:ext cx="7772400" cy="1555750"/>
          </a:xfrm>
        </p:spPr>
        <p:txBody>
          <a:bodyPr/>
          <a:lstStyle>
            <a:lvl1pPr>
              <a:defRPr sz="4800"/>
            </a:lvl1pPr>
          </a:lstStyle>
          <a:p>
            <a:pPr lvl="0"/>
            <a:r>
              <a:rPr lang="es-MX" noProof="0" smtClean="0"/>
              <a:t>Haga clic para cambiar el estilo de título	</a:t>
            </a:r>
          </a:p>
        </p:txBody>
      </p:sp>
      <p:sp>
        <p:nvSpPr>
          <p:cNvPr id="22539"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s-MX" noProof="0" smtClean="0"/>
              <a:t>Haga clic para modificar el estilo de subtítulo del patrón</a:t>
            </a:r>
          </a:p>
        </p:txBody>
      </p:sp>
      <p:sp>
        <p:nvSpPr>
          <p:cNvPr id="12" name="Rectangle 12"/>
          <p:cNvSpPr>
            <a:spLocks noGrp="1" noChangeArrowheads="1"/>
          </p:cNvSpPr>
          <p:nvPr>
            <p:ph type="dt" sz="quarter" idx="10"/>
          </p:nvPr>
        </p:nvSpPr>
        <p:spPr/>
        <p:txBody>
          <a:bodyPr/>
          <a:lstStyle>
            <a:lvl1pPr>
              <a:defRPr/>
            </a:lvl1pPr>
          </a:lstStyle>
          <a:p>
            <a:pPr>
              <a:defRPr/>
            </a:pPr>
            <a:endParaRPr lang="es-MX"/>
          </a:p>
        </p:txBody>
      </p:sp>
      <p:sp>
        <p:nvSpPr>
          <p:cNvPr id="13" name="Rectangle 13"/>
          <p:cNvSpPr>
            <a:spLocks noGrp="1" noChangeArrowheads="1"/>
          </p:cNvSpPr>
          <p:nvPr>
            <p:ph type="ftr" sz="quarter" idx="11"/>
          </p:nvPr>
        </p:nvSpPr>
        <p:spPr/>
        <p:txBody>
          <a:bodyPr/>
          <a:lstStyle>
            <a:lvl1pPr>
              <a:defRPr/>
            </a:lvl1pPr>
          </a:lstStyle>
          <a:p>
            <a:pPr>
              <a:defRPr/>
            </a:pPr>
            <a:endParaRPr lang="es-MX"/>
          </a:p>
        </p:txBody>
      </p:sp>
      <p:sp>
        <p:nvSpPr>
          <p:cNvPr id="14" name="Rectangle 14"/>
          <p:cNvSpPr>
            <a:spLocks noGrp="1" noChangeArrowheads="1"/>
          </p:cNvSpPr>
          <p:nvPr>
            <p:ph type="sldNum" sz="quarter" idx="12"/>
          </p:nvPr>
        </p:nvSpPr>
        <p:spPr/>
        <p:txBody>
          <a:bodyPr/>
          <a:lstStyle>
            <a:lvl1pPr>
              <a:defRPr/>
            </a:lvl1pPr>
          </a:lstStyle>
          <a:p>
            <a:pPr>
              <a:defRPr/>
            </a:pPr>
            <a:fld id="{6F52D2D4-A414-47F6-94F1-A8EAC9AFC11B}" type="slidenum">
              <a:rPr lang="es-MX"/>
              <a:pPr>
                <a:defRPr/>
              </a:pPr>
              <a:t>‹Nº›</a:t>
            </a:fld>
            <a:endParaRPr lang="es-MX"/>
          </a:p>
        </p:txBody>
      </p:sp>
    </p:spTree>
    <p:extLst>
      <p:ext uri="{BB962C8B-B14F-4D97-AF65-F5344CB8AC3E}">
        <p14:creationId xmlns:p14="http://schemas.microsoft.com/office/powerpoint/2010/main" val="112668932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CB89DAA6-1BE9-468D-B5DB-73ABF874A939}"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231926880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7EA90D01-209E-4EEF-9593-5C077BB4B6A3}"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422435266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12F9ABE5-D7E8-4E9A-BCDB-BB2859AA5738}"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217146987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B29F8277-7963-4BEA-8922-B64CC0C49652}"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142060427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FF032BAD-D5F6-4FAB-A659-22C9D48CF16E}"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190958239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22235508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91351993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61799205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5887462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153542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5377A6A5-0399-486A-A246-A74D7BC7E071}" type="slidenum">
              <a:rPr lang="es-MX"/>
              <a:pPr>
                <a:defRPr/>
              </a:pPr>
              <a:t>‹Nº›</a:t>
            </a:fld>
            <a:endParaRPr lang="es-MX"/>
          </a:p>
        </p:txBody>
      </p:sp>
    </p:spTree>
    <p:extLst>
      <p:ext uri="{BB962C8B-B14F-4D97-AF65-F5344CB8AC3E}">
        <p14:creationId xmlns:p14="http://schemas.microsoft.com/office/powerpoint/2010/main" val="260327213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87648911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2798264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21299087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9279260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85985370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9543206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grpSp>
      <p:sp>
        <p:nvSpPr>
          <p:cNvPr id="22538" name="Rectangle 10"/>
          <p:cNvSpPr>
            <a:spLocks noGrp="1" noChangeArrowheads="1"/>
          </p:cNvSpPr>
          <p:nvPr>
            <p:ph type="ctrTitle" sz="quarter"/>
          </p:nvPr>
        </p:nvSpPr>
        <p:spPr>
          <a:xfrm>
            <a:off x="685800" y="1873250"/>
            <a:ext cx="7772400" cy="1555750"/>
          </a:xfrm>
        </p:spPr>
        <p:txBody>
          <a:bodyPr/>
          <a:lstStyle>
            <a:lvl1pPr>
              <a:defRPr sz="4800"/>
            </a:lvl1pPr>
          </a:lstStyle>
          <a:p>
            <a:r>
              <a:rPr lang="es-MX"/>
              <a:t>Haga clic para cambiar el estilo de título	</a:t>
            </a:r>
          </a:p>
        </p:txBody>
      </p:sp>
      <p:sp>
        <p:nvSpPr>
          <p:cNvPr id="22539"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MX"/>
              <a:t>Haga clic para modificar el estilo de subtítulo del patrón</a:t>
            </a:r>
          </a:p>
        </p:txBody>
      </p:sp>
      <p:sp>
        <p:nvSpPr>
          <p:cNvPr id="12" name="Rectangle 12"/>
          <p:cNvSpPr>
            <a:spLocks noGrp="1" noChangeArrowheads="1"/>
          </p:cNvSpPr>
          <p:nvPr>
            <p:ph type="dt" sz="quarter" idx="10"/>
          </p:nvPr>
        </p:nvSpPr>
        <p:spPr/>
        <p:txBody>
          <a:bodyPr/>
          <a:lstStyle>
            <a:lvl1pPr>
              <a:defRPr/>
            </a:lvl1pPr>
          </a:lstStyle>
          <a:p>
            <a:pPr>
              <a:defRPr/>
            </a:pPr>
            <a:endParaRPr lang="es-MX">
              <a:solidFill>
                <a:srgbClr val="FFFFFF"/>
              </a:solidFill>
            </a:endParaRPr>
          </a:p>
        </p:txBody>
      </p:sp>
      <p:sp>
        <p:nvSpPr>
          <p:cNvPr id="13" name="Rectangle 13"/>
          <p:cNvSpPr>
            <a:spLocks noGrp="1" noChangeArrowheads="1"/>
          </p:cNvSpPr>
          <p:nvPr>
            <p:ph type="ftr" sz="quarter" idx="11"/>
          </p:nvPr>
        </p:nvSpPr>
        <p:spPr/>
        <p:txBody>
          <a:bodyPr/>
          <a:lstStyle>
            <a:lvl1pPr>
              <a:defRPr/>
            </a:lvl1pPr>
          </a:lstStyle>
          <a:p>
            <a:pPr>
              <a:defRPr/>
            </a:pPr>
            <a:endParaRPr lang="es-MX">
              <a:solidFill>
                <a:srgbClr val="FFFFFF"/>
              </a:solidFill>
            </a:endParaRPr>
          </a:p>
        </p:txBody>
      </p:sp>
      <p:sp>
        <p:nvSpPr>
          <p:cNvPr id="14" name="Rectangle 14"/>
          <p:cNvSpPr>
            <a:spLocks noGrp="1" noChangeArrowheads="1"/>
          </p:cNvSpPr>
          <p:nvPr>
            <p:ph type="sldNum" sz="quarter" idx="12"/>
          </p:nvPr>
        </p:nvSpPr>
        <p:spPr/>
        <p:txBody>
          <a:bodyPr/>
          <a:lstStyle>
            <a:lvl1pPr>
              <a:defRPr/>
            </a:lvl1pPr>
          </a:lstStyle>
          <a:p>
            <a:pPr>
              <a:defRPr/>
            </a:pPr>
            <a:fld id="{EBFC7229-6625-418B-9401-34062E5F1C05}"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269338863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4860DABE-5D53-4A4A-B09C-7068329F0DD4}"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138050745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7C6CE951-5D12-4BC1-AD54-270B9AECBAD8}"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421353327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96D8AE06-56F5-48E5-97E2-37492691399B}"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5898485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6277CF8B-633F-46D8-87C1-58C3C174B695}" type="slidenum">
              <a:rPr lang="es-MX"/>
              <a:pPr>
                <a:defRPr/>
              </a:pPr>
              <a:t>‹Nº›</a:t>
            </a:fld>
            <a:endParaRPr lang="es-MX"/>
          </a:p>
        </p:txBody>
      </p:sp>
    </p:spTree>
    <p:extLst>
      <p:ext uri="{BB962C8B-B14F-4D97-AF65-F5344CB8AC3E}">
        <p14:creationId xmlns:p14="http://schemas.microsoft.com/office/powerpoint/2010/main" val="178583068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8"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9" name="Rectangle 14"/>
          <p:cNvSpPr>
            <a:spLocks noGrp="1" noChangeArrowheads="1"/>
          </p:cNvSpPr>
          <p:nvPr>
            <p:ph type="sldNum" sz="quarter" idx="12"/>
          </p:nvPr>
        </p:nvSpPr>
        <p:spPr>
          <a:ln/>
        </p:spPr>
        <p:txBody>
          <a:bodyPr/>
          <a:lstStyle>
            <a:lvl1pPr>
              <a:defRPr/>
            </a:lvl1pPr>
          </a:lstStyle>
          <a:p>
            <a:pPr>
              <a:defRPr/>
            </a:pPr>
            <a:fld id="{6B1B776A-B14E-4B13-B957-78BC3DB3687C}"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203568339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4"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5" name="Rectangle 14"/>
          <p:cNvSpPr>
            <a:spLocks noGrp="1" noChangeArrowheads="1"/>
          </p:cNvSpPr>
          <p:nvPr>
            <p:ph type="sldNum" sz="quarter" idx="12"/>
          </p:nvPr>
        </p:nvSpPr>
        <p:spPr>
          <a:ln/>
        </p:spPr>
        <p:txBody>
          <a:bodyPr/>
          <a:lstStyle>
            <a:lvl1pPr>
              <a:defRPr/>
            </a:lvl1pPr>
          </a:lstStyle>
          <a:p>
            <a:pPr>
              <a:defRPr/>
            </a:pPr>
            <a:fld id="{9FEEDBE5-1E07-4DEC-AEAD-58759B0EE445}"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414670571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3"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4" name="Rectangle 14"/>
          <p:cNvSpPr>
            <a:spLocks noGrp="1" noChangeArrowheads="1"/>
          </p:cNvSpPr>
          <p:nvPr>
            <p:ph type="sldNum" sz="quarter" idx="12"/>
          </p:nvPr>
        </p:nvSpPr>
        <p:spPr>
          <a:ln/>
        </p:spPr>
        <p:txBody>
          <a:bodyPr/>
          <a:lstStyle>
            <a:lvl1pPr>
              <a:defRPr/>
            </a:lvl1pPr>
          </a:lstStyle>
          <a:p>
            <a:pPr>
              <a:defRPr/>
            </a:pPr>
            <a:fld id="{7C359DE2-BAFB-49E7-88AF-2D8B8B48702C}"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80480285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CB89DAA6-1BE9-468D-B5DB-73ABF874A939}"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72301256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7EA90D01-209E-4EEF-9593-5C077BB4B6A3}"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205018914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12F9ABE5-D7E8-4E9A-BCDB-BB2859AA5738}"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37965549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B29F8277-7963-4BEA-8922-B64CC0C49652}"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256624476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2"/>
          <p:cNvSpPr>
            <a:spLocks noGrp="1" noChangeArrowheads="1"/>
          </p:cNvSpPr>
          <p:nvPr>
            <p:ph type="dt" sz="half" idx="10"/>
          </p:nvPr>
        </p:nvSpPr>
        <p:spPr>
          <a:ln/>
        </p:spPr>
        <p:txBody>
          <a:bodyPr/>
          <a:lstStyle>
            <a:lvl1pPr>
              <a:defRPr/>
            </a:lvl1pPr>
          </a:lstStyle>
          <a:p>
            <a:pPr>
              <a:defRPr/>
            </a:pPr>
            <a:endParaRPr lang="es-MX">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s-MX">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FF032BAD-D5F6-4FAB-A659-22C9D48CF16E}" type="slidenum">
              <a:rPr lang="es-MX">
                <a:solidFill>
                  <a:srgbClr val="FFFFFF"/>
                </a:solidFill>
              </a:rPr>
              <a:pPr>
                <a:defRPr/>
              </a:pPr>
              <a:t>‹Nº›</a:t>
            </a:fld>
            <a:endParaRPr lang="es-MX">
              <a:solidFill>
                <a:srgbClr val="FFFFFF"/>
              </a:solidFill>
            </a:endParaRPr>
          </a:p>
        </p:txBody>
      </p:sp>
    </p:spTree>
    <p:extLst>
      <p:ext uri="{BB962C8B-B14F-4D97-AF65-F5344CB8AC3E}">
        <p14:creationId xmlns:p14="http://schemas.microsoft.com/office/powerpoint/2010/main" val="112895781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E75CDC6-85D2-4758-BF3C-8789A3E86230}"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405068621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3819A1-6841-446D-936F-AE918416794D}"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507451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E93BFE07-47D7-4710-A075-444F70E70C88}" type="slidenum">
              <a:rPr lang="es-MX"/>
              <a:pPr>
                <a:defRPr/>
              </a:pPr>
              <a:t>‹Nº›</a:t>
            </a:fld>
            <a:endParaRPr lang="es-MX"/>
          </a:p>
        </p:txBody>
      </p:sp>
    </p:spTree>
    <p:extLst>
      <p:ext uri="{BB962C8B-B14F-4D97-AF65-F5344CB8AC3E}">
        <p14:creationId xmlns:p14="http://schemas.microsoft.com/office/powerpoint/2010/main" val="396619696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0A33BE4-EDD0-4945-8B04-ECF7BF352876}"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265012105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7EC724B-A472-41F4-B683-3C605F3B504F}"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428983192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D45EEBF-AE26-4C13-B102-D03E8420DB65}"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301462383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7F7E9BB-8E27-44C9-9EA3-97DAAF05C0B8}"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392889708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DD4DB5-48C1-450D-A529-94F84FCCC64C}"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69110703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D71FDF4-8C37-4D63-A334-5B4583084DE3}"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96356248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789CF7D-C819-42B7-942B-55A366761A4B}"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331581390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B082601-16D4-4C4B-95FE-3D2338D8A5CD}"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264179365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MX">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MX">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B77E024-1A30-472A-9566-877FF1824864}" type="slidenum">
              <a:rPr lang="es-MX">
                <a:solidFill>
                  <a:srgbClr val="000000"/>
                </a:solidFill>
              </a:rPr>
              <a:pPr>
                <a:defRPr/>
              </a:pPr>
              <a:t>‹Nº›</a:t>
            </a:fld>
            <a:endParaRPr lang="es-MX">
              <a:solidFill>
                <a:srgbClr val="000000"/>
              </a:solidFill>
            </a:endParaRPr>
          </a:p>
        </p:txBody>
      </p:sp>
    </p:spTree>
    <p:extLst>
      <p:ext uri="{BB962C8B-B14F-4D97-AF65-F5344CB8AC3E}">
        <p14:creationId xmlns:p14="http://schemas.microsoft.com/office/powerpoint/2010/main" val="98782972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5"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6" name="Rectangle 29"/>
          <p:cNvSpPr>
            <a:spLocks noGrp="1" noChangeArrowheads="1"/>
          </p:cNvSpPr>
          <p:nvPr>
            <p:ph type="sldNum" sz="quarter" idx="12"/>
          </p:nvPr>
        </p:nvSpPr>
        <p:spPr>
          <a:ln/>
        </p:spPr>
        <p:txBody>
          <a:bodyPr/>
          <a:lstStyle>
            <a:lvl1pPr>
              <a:defRPr/>
            </a:lvl1pPr>
          </a:lstStyle>
          <a:p>
            <a:pPr>
              <a:defRPr/>
            </a:pPr>
            <a:fld id="{0C544D25-940C-460E-9359-88D53D6B7D94}"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7649951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12"/>
          <p:cNvSpPr>
            <a:spLocks noGrp="1" noChangeArrowheads="1"/>
          </p:cNvSpPr>
          <p:nvPr>
            <p:ph type="dt" sz="half" idx="10"/>
          </p:nvPr>
        </p:nvSpPr>
        <p:spPr>
          <a:ln/>
        </p:spPr>
        <p:txBody>
          <a:bodyPr/>
          <a:lstStyle>
            <a:lvl1pPr>
              <a:defRPr/>
            </a:lvl1pPr>
          </a:lstStyle>
          <a:p>
            <a:pPr>
              <a:defRPr/>
            </a:pPr>
            <a:endParaRPr lang="es-MX"/>
          </a:p>
        </p:txBody>
      </p:sp>
      <p:sp>
        <p:nvSpPr>
          <p:cNvPr id="8" name="Rectangle 13"/>
          <p:cNvSpPr>
            <a:spLocks noGrp="1" noChangeArrowheads="1"/>
          </p:cNvSpPr>
          <p:nvPr>
            <p:ph type="ftr" sz="quarter" idx="11"/>
          </p:nvPr>
        </p:nvSpPr>
        <p:spPr>
          <a:ln/>
        </p:spPr>
        <p:txBody>
          <a:bodyPr/>
          <a:lstStyle>
            <a:lvl1pPr>
              <a:defRPr/>
            </a:lvl1pPr>
          </a:lstStyle>
          <a:p>
            <a:pPr>
              <a:defRPr/>
            </a:pPr>
            <a:endParaRPr lang="es-MX"/>
          </a:p>
        </p:txBody>
      </p:sp>
      <p:sp>
        <p:nvSpPr>
          <p:cNvPr id="9" name="Rectangle 14"/>
          <p:cNvSpPr>
            <a:spLocks noGrp="1" noChangeArrowheads="1"/>
          </p:cNvSpPr>
          <p:nvPr>
            <p:ph type="sldNum" sz="quarter" idx="12"/>
          </p:nvPr>
        </p:nvSpPr>
        <p:spPr>
          <a:ln/>
        </p:spPr>
        <p:txBody>
          <a:bodyPr/>
          <a:lstStyle>
            <a:lvl1pPr>
              <a:defRPr/>
            </a:lvl1pPr>
          </a:lstStyle>
          <a:p>
            <a:pPr>
              <a:defRPr/>
            </a:pPr>
            <a:fld id="{4EF79D0A-C232-4439-AE88-760A425503F9}" type="slidenum">
              <a:rPr lang="es-MX"/>
              <a:pPr>
                <a:defRPr/>
              </a:pPr>
              <a:t>‹Nº›</a:t>
            </a:fld>
            <a:endParaRPr lang="es-MX"/>
          </a:p>
        </p:txBody>
      </p:sp>
    </p:spTree>
    <p:extLst>
      <p:ext uri="{BB962C8B-B14F-4D97-AF65-F5344CB8AC3E}">
        <p14:creationId xmlns:p14="http://schemas.microsoft.com/office/powerpoint/2010/main" val="96912419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5"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6" name="Rectangle 29"/>
          <p:cNvSpPr>
            <a:spLocks noGrp="1" noChangeArrowheads="1"/>
          </p:cNvSpPr>
          <p:nvPr>
            <p:ph type="sldNum" sz="quarter" idx="12"/>
          </p:nvPr>
        </p:nvSpPr>
        <p:spPr>
          <a:ln/>
        </p:spPr>
        <p:txBody>
          <a:bodyPr/>
          <a:lstStyle>
            <a:lvl1pPr>
              <a:defRPr/>
            </a:lvl1pPr>
          </a:lstStyle>
          <a:p>
            <a:pPr>
              <a:defRPr/>
            </a:pPr>
            <a:fld id="{A1230EAE-ECB2-4C84-850A-E3265DA1EAF0}"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2947767150"/>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5"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6" name="Rectangle 29"/>
          <p:cNvSpPr>
            <a:spLocks noGrp="1" noChangeArrowheads="1"/>
          </p:cNvSpPr>
          <p:nvPr>
            <p:ph type="sldNum" sz="quarter" idx="12"/>
          </p:nvPr>
        </p:nvSpPr>
        <p:spPr>
          <a:ln/>
        </p:spPr>
        <p:txBody>
          <a:bodyPr/>
          <a:lstStyle>
            <a:lvl1pPr>
              <a:defRPr/>
            </a:lvl1pPr>
          </a:lstStyle>
          <a:p>
            <a:pPr>
              <a:defRPr/>
            </a:pPr>
            <a:fld id="{A8A359D9-7D65-4F32-BCE1-AC40E2AC5869}"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3712400289"/>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7526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7526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6"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7" name="Rectangle 29"/>
          <p:cNvSpPr>
            <a:spLocks noGrp="1" noChangeArrowheads="1"/>
          </p:cNvSpPr>
          <p:nvPr>
            <p:ph type="sldNum" sz="quarter" idx="12"/>
          </p:nvPr>
        </p:nvSpPr>
        <p:spPr>
          <a:ln/>
        </p:spPr>
        <p:txBody>
          <a:bodyPr/>
          <a:lstStyle>
            <a:lvl1pPr>
              <a:defRPr/>
            </a:lvl1pPr>
          </a:lstStyle>
          <a:p>
            <a:pPr>
              <a:defRPr/>
            </a:pPr>
            <a:fld id="{9A69DFA1-8F56-40BA-B213-431FA50472DB}"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119109437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8"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9" name="Rectangle 29"/>
          <p:cNvSpPr>
            <a:spLocks noGrp="1" noChangeArrowheads="1"/>
          </p:cNvSpPr>
          <p:nvPr>
            <p:ph type="sldNum" sz="quarter" idx="12"/>
          </p:nvPr>
        </p:nvSpPr>
        <p:spPr>
          <a:ln/>
        </p:spPr>
        <p:txBody>
          <a:bodyPr/>
          <a:lstStyle>
            <a:lvl1pPr>
              <a:defRPr/>
            </a:lvl1pPr>
          </a:lstStyle>
          <a:p>
            <a:pPr>
              <a:defRPr/>
            </a:pPr>
            <a:fld id="{0C1E459A-1D4D-4387-9E0B-D18698EC0CC9}"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102617217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4"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5" name="Rectangle 29"/>
          <p:cNvSpPr>
            <a:spLocks noGrp="1" noChangeArrowheads="1"/>
          </p:cNvSpPr>
          <p:nvPr>
            <p:ph type="sldNum" sz="quarter" idx="12"/>
          </p:nvPr>
        </p:nvSpPr>
        <p:spPr>
          <a:ln/>
        </p:spPr>
        <p:txBody>
          <a:bodyPr/>
          <a:lstStyle>
            <a:lvl1pPr>
              <a:defRPr/>
            </a:lvl1pPr>
          </a:lstStyle>
          <a:p>
            <a:pPr>
              <a:defRPr/>
            </a:pPr>
            <a:fld id="{07FB051B-DD9F-4DB8-9C67-86A1D0BE9FDB}"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10527346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3"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4" name="Rectangle 29"/>
          <p:cNvSpPr>
            <a:spLocks noGrp="1" noChangeArrowheads="1"/>
          </p:cNvSpPr>
          <p:nvPr>
            <p:ph type="sldNum" sz="quarter" idx="12"/>
          </p:nvPr>
        </p:nvSpPr>
        <p:spPr>
          <a:ln/>
        </p:spPr>
        <p:txBody>
          <a:bodyPr/>
          <a:lstStyle>
            <a:lvl1pPr>
              <a:defRPr/>
            </a:lvl1pPr>
          </a:lstStyle>
          <a:p>
            <a:pPr>
              <a:defRPr/>
            </a:pPr>
            <a:fld id="{F3F414CA-EF75-4E95-A8B9-A28BD8BFA7E3}"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136049484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6"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7" name="Rectangle 29"/>
          <p:cNvSpPr>
            <a:spLocks noGrp="1" noChangeArrowheads="1"/>
          </p:cNvSpPr>
          <p:nvPr>
            <p:ph type="sldNum" sz="quarter" idx="12"/>
          </p:nvPr>
        </p:nvSpPr>
        <p:spPr>
          <a:ln/>
        </p:spPr>
        <p:txBody>
          <a:bodyPr/>
          <a:lstStyle>
            <a:lvl1pPr>
              <a:defRPr/>
            </a:lvl1pPr>
          </a:lstStyle>
          <a:p>
            <a:pPr>
              <a:defRPr/>
            </a:pPr>
            <a:fld id="{04976C7F-C17D-44E3-96DE-02CFA22EABA7}"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291627418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6"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7" name="Rectangle 29"/>
          <p:cNvSpPr>
            <a:spLocks noGrp="1" noChangeArrowheads="1"/>
          </p:cNvSpPr>
          <p:nvPr>
            <p:ph type="sldNum" sz="quarter" idx="12"/>
          </p:nvPr>
        </p:nvSpPr>
        <p:spPr>
          <a:ln/>
        </p:spPr>
        <p:txBody>
          <a:bodyPr/>
          <a:lstStyle>
            <a:lvl1pPr>
              <a:defRPr/>
            </a:lvl1pPr>
          </a:lstStyle>
          <a:p>
            <a:pPr>
              <a:defRPr/>
            </a:pPr>
            <a:fld id="{086251AB-3592-40CA-9B6C-8AF7EF9B570F}"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314390098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5"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6" name="Rectangle 29"/>
          <p:cNvSpPr>
            <a:spLocks noGrp="1" noChangeArrowheads="1"/>
          </p:cNvSpPr>
          <p:nvPr>
            <p:ph type="sldNum" sz="quarter" idx="12"/>
          </p:nvPr>
        </p:nvSpPr>
        <p:spPr>
          <a:ln/>
        </p:spPr>
        <p:txBody>
          <a:bodyPr/>
          <a:lstStyle>
            <a:lvl1pPr>
              <a:defRPr/>
            </a:lvl1pPr>
          </a:lstStyle>
          <a:p>
            <a:pPr>
              <a:defRPr/>
            </a:pPr>
            <a:fld id="{6E8B12B0-0223-45BB-A09D-5A96A4D2AD85}"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371535784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3340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334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7"/>
          <p:cNvSpPr>
            <a:spLocks noGrp="1" noChangeArrowheads="1"/>
          </p:cNvSpPr>
          <p:nvPr>
            <p:ph type="dt" sz="half" idx="10"/>
          </p:nvPr>
        </p:nvSpPr>
        <p:spPr>
          <a:ln/>
        </p:spPr>
        <p:txBody>
          <a:bodyPr/>
          <a:lstStyle>
            <a:lvl1pPr>
              <a:defRPr/>
            </a:lvl1pPr>
          </a:lstStyle>
          <a:p>
            <a:pPr>
              <a:defRPr/>
            </a:pPr>
            <a:endParaRPr lang="es-ES">
              <a:solidFill>
                <a:srgbClr val="F8F8F8"/>
              </a:solidFill>
            </a:endParaRPr>
          </a:p>
        </p:txBody>
      </p:sp>
      <p:sp>
        <p:nvSpPr>
          <p:cNvPr id="5" name="Rectangle 28"/>
          <p:cNvSpPr>
            <a:spLocks noGrp="1" noChangeArrowheads="1"/>
          </p:cNvSpPr>
          <p:nvPr>
            <p:ph type="ftr" sz="quarter" idx="11"/>
          </p:nvPr>
        </p:nvSpPr>
        <p:spPr>
          <a:ln/>
        </p:spPr>
        <p:txBody>
          <a:bodyPr/>
          <a:lstStyle>
            <a:lvl1pPr>
              <a:defRPr/>
            </a:lvl1pPr>
          </a:lstStyle>
          <a:p>
            <a:pPr>
              <a:defRPr/>
            </a:pPr>
            <a:endParaRPr lang="es-ES">
              <a:solidFill>
                <a:srgbClr val="F8F8F8"/>
              </a:solidFill>
            </a:endParaRPr>
          </a:p>
        </p:txBody>
      </p:sp>
      <p:sp>
        <p:nvSpPr>
          <p:cNvPr id="6" name="Rectangle 29"/>
          <p:cNvSpPr>
            <a:spLocks noGrp="1" noChangeArrowheads="1"/>
          </p:cNvSpPr>
          <p:nvPr>
            <p:ph type="sldNum" sz="quarter" idx="12"/>
          </p:nvPr>
        </p:nvSpPr>
        <p:spPr>
          <a:ln/>
        </p:spPr>
        <p:txBody>
          <a:bodyPr/>
          <a:lstStyle>
            <a:lvl1pPr>
              <a:defRPr/>
            </a:lvl1pPr>
          </a:lstStyle>
          <a:p>
            <a:pPr>
              <a:defRPr/>
            </a:pPr>
            <a:fld id="{1F1E980D-3E3F-4133-96FF-3EF2EC397137}" type="slidenum">
              <a:rPr lang="es-ES">
                <a:solidFill>
                  <a:srgbClr val="F8F8F8"/>
                </a:solidFill>
              </a:rPr>
              <a:pPr>
                <a:defRPr/>
              </a:pPr>
              <a:t>‹Nº›</a:t>
            </a:fld>
            <a:endParaRPr lang="es-ES">
              <a:solidFill>
                <a:srgbClr val="F8F8F8"/>
              </a:solidFill>
            </a:endParaRPr>
          </a:p>
        </p:txBody>
      </p:sp>
    </p:spTree>
    <p:extLst>
      <p:ext uri="{BB962C8B-B14F-4D97-AF65-F5344CB8AC3E}">
        <p14:creationId xmlns:p14="http://schemas.microsoft.com/office/powerpoint/2010/main" val="30790752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12"/>
          <p:cNvSpPr>
            <a:spLocks noGrp="1" noChangeArrowheads="1"/>
          </p:cNvSpPr>
          <p:nvPr>
            <p:ph type="dt" sz="half" idx="10"/>
          </p:nvPr>
        </p:nvSpPr>
        <p:spPr>
          <a:ln/>
        </p:spPr>
        <p:txBody>
          <a:bodyPr/>
          <a:lstStyle>
            <a:lvl1pPr>
              <a:defRPr/>
            </a:lvl1pPr>
          </a:lstStyle>
          <a:p>
            <a:pPr>
              <a:defRPr/>
            </a:pPr>
            <a:endParaRPr lang="es-MX"/>
          </a:p>
        </p:txBody>
      </p:sp>
      <p:sp>
        <p:nvSpPr>
          <p:cNvPr id="4" name="Rectangle 13"/>
          <p:cNvSpPr>
            <a:spLocks noGrp="1" noChangeArrowheads="1"/>
          </p:cNvSpPr>
          <p:nvPr>
            <p:ph type="ftr" sz="quarter" idx="11"/>
          </p:nvPr>
        </p:nvSpPr>
        <p:spPr>
          <a:ln/>
        </p:spPr>
        <p:txBody>
          <a:bodyPr/>
          <a:lstStyle>
            <a:lvl1pPr>
              <a:defRPr/>
            </a:lvl1pPr>
          </a:lstStyle>
          <a:p>
            <a:pPr>
              <a:defRPr/>
            </a:pPr>
            <a:endParaRPr lang="es-MX"/>
          </a:p>
        </p:txBody>
      </p:sp>
      <p:sp>
        <p:nvSpPr>
          <p:cNvPr id="5" name="Rectangle 14"/>
          <p:cNvSpPr>
            <a:spLocks noGrp="1" noChangeArrowheads="1"/>
          </p:cNvSpPr>
          <p:nvPr>
            <p:ph type="sldNum" sz="quarter" idx="12"/>
          </p:nvPr>
        </p:nvSpPr>
        <p:spPr>
          <a:ln/>
        </p:spPr>
        <p:txBody>
          <a:bodyPr/>
          <a:lstStyle>
            <a:lvl1pPr>
              <a:defRPr/>
            </a:lvl1pPr>
          </a:lstStyle>
          <a:p>
            <a:pPr>
              <a:defRPr/>
            </a:pPr>
            <a:fld id="{043A9652-5D6B-4806-A15D-765BAF458697}" type="slidenum">
              <a:rPr lang="es-MX"/>
              <a:pPr>
                <a:defRPr/>
              </a:pPr>
              <a:t>‹Nº›</a:t>
            </a:fld>
            <a:endParaRPr lang="es-MX"/>
          </a:p>
        </p:txBody>
      </p:sp>
    </p:spTree>
    <p:extLst>
      <p:ext uri="{BB962C8B-B14F-4D97-AF65-F5344CB8AC3E}">
        <p14:creationId xmlns:p14="http://schemas.microsoft.com/office/powerpoint/2010/main" val="285098129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3733800" y="2135188"/>
            <a:ext cx="5181600" cy="1827212"/>
          </a:xfrm>
        </p:spPr>
        <p:txBody>
          <a:bodyPr anchor="b"/>
          <a:lstStyle>
            <a:lvl1pPr>
              <a:defRPr/>
            </a:lvl1pPr>
          </a:lstStyle>
          <a:p>
            <a:r>
              <a:rPr lang="es-ES"/>
              <a:t>Haga clic para cambiar el estilo de título</a:t>
            </a:r>
          </a:p>
        </p:txBody>
      </p:sp>
      <p:sp>
        <p:nvSpPr>
          <p:cNvPr id="18435" name="Rectangle 3"/>
          <p:cNvSpPr>
            <a:spLocks noGrp="1" noChangeArrowheads="1"/>
          </p:cNvSpPr>
          <p:nvPr>
            <p:ph type="subTitle" idx="1"/>
          </p:nvPr>
        </p:nvSpPr>
        <p:spPr>
          <a:xfrm>
            <a:off x="3733800" y="4038600"/>
            <a:ext cx="5176838" cy="1066800"/>
          </a:xfrm>
        </p:spPr>
        <p:txBody>
          <a:bodyPr/>
          <a:lstStyle>
            <a:lvl1pPr marL="0" indent="0" algn="ctr">
              <a:buFontTx/>
              <a:buNone/>
              <a:defRPr>
                <a:solidFill>
                  <a:srgbClr val="000000"/>
                </a:solidFill>
              </a:defRPr>
            </a:lvl1pPr>
          </a:lstStyle>
          <a:p>
            <a:r>
              <a:rPr lang="es-ES"/>
              <a:t>Haga clic para cambiar el estilo de subtítulo del patrón</a:t>
            </a:r>
          </a:p>
        </p:txBody>
      </p:sp>
      <p:sp>
        <p:nvSpPr>
          <p:cNvPr id="4" name="Rectangle 4"/>
          <p:cNvSpPr>
            <a:spLocks noGrp="1" noChangeArrowheads="1"/>
          </p:cNvSpPr>
          <p:nvPr>
            <p:ph type="dt" sz="half" idx="10"/>
          </p:nvPr>
        </p:nvSpPr>
        <p:spPr>
          <a:xfrm>
            <a:off x="228600" y="6248400"/>
            <a:ext cx="1905000" cy="457200"/>
          </a:xfrm>
        </p:spPr>
        <p:txBody>
          <a:bodyPr/>
          <a:lstStyle>
            <a:lvl1pPr>
              <a:defRPr sz="800" smtClean="0">
                <a:solidFill>
                  <a:srgbClr val="000000"/>
                </a:solidFill>
              </a:defRPr>
            </a:lvl1pPr>
          </a:lstStyle>
          <a:p>
            <a:pPr>
              <a:defRPr/>
            </a:pPr>
            <a:endParaRPr lang="es-ES"/>
          </a:p>
        </p:txBody>
      </p:sp>
      <p:sp>
        <p:nvSpPr>
          <p:cNvPr id="5" name="Rectangle 5"/>
          <p:cNvSpPr>
            <a:spLocks noGrp="1" noChangeArrowheads="1"/>
          </p:cNvSpPr>
          <p:nvPr>
            <p:ph type="ftr" sz="quarter" idx="11"/>
          </p:nvPr>
        </p:nvSpPr>
        <p:spPr>
          <a:xfrm>
            <a:off x="2362200" y="6248400"/>
            <a:ext cx="4343400" cy="457200"/>
          </a:xfrm>
        </p:spPr>
        <p:txBody>
          <a:bodyPr/>
          <a:lstStyle>
            <a:lvl1pPr>
              <a:defRPr sz="800" smtClean="0"/>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xfrm>
            <a:off x="7010400" y="6248400"/>
            <a:ext cx="1905000" cy="457200"/>
          </a:xfrm>
        </p:spPr>
        <p:txBody>
          <a:bodyPr/>
          <a:lstStyle>
            <a:lvl1pPr>
              <a:defRPr sz="800" smtClean="0"/>
            </a:lvl1pPr>
          </a:lstStyle>
          <a:p>
            <a:pPr>
              <a:defRPr/>
            </a:pPr>
            <a:fld id="{4BFB9D45-CBEF-4AAB-9FE4-A0BC33D655A0}"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773986217"/>
      </p:ext>
    </p:extLst>
  </p:cSld>
  <p:clrMapOvr>
    <a:masterClrMapping/>
  </p:clrMapOvr>
  <p:transition spd="slow">
    <p:randomBa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49B33E7-63E8-42A9-9BA9-5D322B3ACDCE}"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263769695"/>
      </p:ext>
    </p:extLst>
  </p:cSld>
  <p:clrMapOvr>
    <a:masterClrMapping/>
  </p:clrMapOvr>
  <p:transition spd="slow">
    <p:randomBa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362FA3-B873-4EA4-8809-9E3C735EED24}"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318000812"/>
      </p:ext>
    </p:extLst>
  </p:cSld>
  <p:clrMapOvr>
    <a:masterClrMapping/>
  </p:clrMapOvr>
  <p:transition spd="slow">
    <p:randomBa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905000" y="1447800"/>
            <a:ext cx="33909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448300" y="1447800"/>
            <a:ext cx="33909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0E7E98-6C8D-4ADF-8BD5-2DA0BBB4BB62}"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1181348890"/>
      </p:ext>
    </p:extLst>
  </p:cSld>
  <p:clrMapOvr>
    <a:masterClrMapping/>
  </p:clrMapOvr>
  <p:transition spd="slow">
    <p:randomBa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84352075-1314-4863-A759-D137D1E03CF4}"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37924715"/>
      </p:ext>
    </p:extLst>
  </p:cSld>
  <p:clrMapOvr>
    <a:masterClrMapping/>
  </p:clrMapOvr>
  <p:transition spd="slow">
    <p:randomBa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F44D556-F479-4346-96FB-E52BB9F13840}"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861228151"/>
      </p:ext>
    </p:extLst>
  </p:cSld>
  <p:clrMapOvr>
    <a:masterClrMapping/>
  </p:clrMapOvr>
  <p:transition spd="slow">
    <p:randomBa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66C2524-1934-4FF2-845D-83280F18DD14}"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1983620974"/>
      </p:ext>
    </p:extLst>
  </p:cSld>
  <p:clrMapOvr>
    <a:masterClrMapping/>
  </p:clrMapOvr>
  <p:transition spd="slow">
    <p:randomBa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717A146-F9DC-415A-9B47-3E51859310E9}"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817383978"/>
      </p:ext>
    </p:extLst>
  </p:cSld>
  <p:clrMapOvr>
    <a:masterClrMapping/>
  </p:clrMapOvr>
  <p:transition spd="slow">
    <p:randomBa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07C501B-094D-4C92-82B7-E43A2C81E522}"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1275288191"/>
      </p:ext>
    </p:extLst>
  </p:cSld>
  <p:clrMapOvr>
    <a:masterClrMapping/>
  </p:clrMapOvr>
  <p:transition spd="slow">
    <p:randomBa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3145B57-A60E-4C63-9C57-AE170C55A63D}"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934802914"/>
      </p:ext>
    </p:extLst>
  </p:cSld>
  <p:clrMapOvr>
    <a:masterClrMapping/>
  </p:clrMapOvr>
  <p:transition spd="slow">
    <p:randomBa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s-MX"/>
          </a:p>
        </p:txBody>
      </p:sp>
      <p:sp>
        <p:nvSpPr>
          <p:cNvPr id="3" name="Rectangle 13"/>
          <p:cNvSpPr>
            <a:spLocks noGrp="1" noChangeArrowheads="1"/>
          </p:cNvSpPr>
          <p:nvPr>
            <p:ph type="ftr" sz="quarter" idx="11"/>
          </p:nvPr>
        </p:nvSpPr>
        <p:spPr>
          <a:ln/>
        </p:spPr>
        <p:txBody>
          <a:bodyPr/>
          <a:lstStyle>
            <a:lvl1pPr>
              <a:defRPr/>
            </a:lvl1pPr>
          </a:lstStyle>
          <a:p>
            <a:pPr>
              <a:defRPr/>
            </a:pPr>
            <a:endParaRPr lang="es-MX"/>
          </a:p>
        </p:txBody>
      </p:sp>
      <p:sp>
        <p:nvSpPr>
          <p:cNvPr id="4" name="Rectangle 14"/>
          <p:cNvSpPr>
            <a:spLocks noGrp="1" noChangeArrowheads="1"/>
          </p:cNvSpPr>
          <p:nvPr>
            <p:ph type="sldNum" sz="quarter" idx="12"/>
          </p:nvPr>
        </p:nvSpPr>
        <p:spPr>
          <a:ln/>
        </p:spPr>
        <p:txBody>
          <a:bodyPr/>
          <a:lstStyle>
            <a:lvl1pPr>
              <a:defRPr/>
            </a:lvl1pPr>
          </a:lstStyle>
          <a:p>
            <a:pPr>
              <a:defRPr/>
            </a:pPr>
            <a:fld id="{73B553F6-FF52-41C6-BDF3-29098C5FC4E8}" type="slidenum">
              <a:rPr lang="es-MX"/>
              <a:pPr>
                <a:defRPr/>
              </a:pPr>
              <a:t>‹Nº›</a:t>
            </a:fld>
            <a:endParaRPr lang="es-MX"/>
          </a:p>
        </p:txBody>
      </p:sp>
    </p:spTree>
    <p:extLst>
      <p:ext uri="{BB962C8B-B14F-4D97-AF65-F5344CB8AC3E}">
        <p14:creationId xmlns:p14="http://schemas.microsoft.com/office/powerpoint/2010/main" val="263123714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105650" y="228600"/>
            <a:ext cx="1733550" cy="5867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905000" y="228600"/>
            <a:ext cx="504825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B07DFC9-06C5-48D6-84F3-30698B542E63}"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197193432"/>
      </p:ext>
    </p:extLst>
  </p:cSld>
  <p:clrMapOvr>
    <a:masterClrMapping/>
  </p:clrMapOvr>
  <p:transition spd="slow">
    <p:randomBa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805863" cy="6858000"/>
            <a:chOff x="0" y="0"/>
            <a:chExt cx="5547" cy="4320"/>
          </a:xfrm>
        </p:grpSpPr>
        <p:grpSp>
          <p:nvGrpSpPr>
            <p:cNvPr id="5" name="Group 3"/>
            <p:cNvGrpSpPr>
              <a:grpSpLocks/>
            </p:cNvGrpSpPr>
            <p:nvPr userDrawn="1"/>
          </p:nvGrpSpPr>
          <p:grpSpPr bwMode="auto">
            <a:xfrm rot="-215207">
              <a:off x="3691" y="234"/>
              <a:ext cx="1857" cy="3625"/>
              <a:chOff x="3010" y="778"/>
              <a:chExt cx="1857" cy="3625"/>
            </a:xfrm>
          </p:grpSpPr>
          <p:sp>
            <p:nvSpPr>
              <p:cNvPr id="39" name="Freeform 4"/>
              <p:cNvSpPr>
                <a:spLocks/>
              </p:cNvSpPr>
              <p:nvPr userDrawn="1"/>
            </p:nvSpPr>
            <p:spPr bwMode="ltGray">
              <a:xfrm rot="12185230" flipV="1">
                <a:off x="3533" y="777"/>
                <a:ext cx="1333" cy="1485"/>
              </a:xfrm>
              <a:custGeom>
                <a:avLst/>
                <a:gdLst>
                  <a:gd name="T0" fmla="*/ 81 w 596"/>
                  <a:gd name="T1" fmla="*/ 1840 h 666"/>
                  <a:gd name="T2" fmla="*/ 29 w 596"/>
                  <a:gd name="T3" fmla="*/ 1695 h 666"/>
                  <a:gd name="T4" fmla="*/ 0 w 596"/>
                  <a:gd name="T5" fmla="*/ 1436 h 666"/>
                  <a:gd name="T6" fmla="*/ 20 w 596"/>
                  <a:gd name="T7" fmla="*/ 1104 h 666"/>
                  <a:gd name="T8" fmla="*/ 125 w 596"/>
                  <a:gd name="T9" fmla="*/ 751 h 666"/>
                  <a:gd name="T10" fmla="*/ 344 w 596"/>
                  <a:gd name="T11" fmla="*/ 417 h 666"/>
                  <a:gd name="T12" fmla="*/ 711 w 596"/>
                  <a:gd name="T13" fmla="*/ 154 h 666"/>
                  <a:gd name="T14" fmla="*/ 1235 w 596"/>
                  <a:gd name="T15" fmla="*/ 9 h 666"/>
                  <a:gd name="T16" fmla="*/ 1901 w 596"/>
                  <a:gd name="T17" fmla="*/ 45 h 666"/>
                  <a:gd name="T18" fmla="*/ 2422 w 596"/>
                  <a:gd name="T19" fmla="*/ 339 h 666"/>
                  <a:gd name="T20" fmla="*/ 2771 w 596"/>
                  <a:gd name="T21" fmla="*/ 821 h 666"/>
                  <a:gd name="T22" fmla="*/ 2957 w 596"/>
                  <a:gd name="T23" fmla="*/ 1411 h 666"/>
                  <a:gd name="T24" fmla="*/ 2977 w 596"/>
                  <a:gd name="T25" fmla="*/ 2034 h 666"/>
                  <a:gd name="T26" fmla="*/ 2832 w 596"/>
                  <a:gd name="T27" fmla="*/ 2611 h 666"/>
                  <a:gd name="T28" fmla="*/ 2536 w 596"/>
                  <a:gd name="T29" fmla="*/ 3057 h 666"/>
                  <a:gd name="T30" fmla="*/ 2087 w 596"/>
                  <a:gd name="T31" fmla="*/ 3296 h 666"/>
                  <a:gd name="T32" fmla="*/ 1946 w 596"/>
                  <a:gd name="T33" fmla="*/ 3275 h 666"/>
                  <a:gd name="T34" fmla="*/ 2205 w 596"/>
                  <a:gd name="T35" fmla="*/ 3068 h 666"/>
                  <a:gd name="T36" fmla="*/ 2411 w 596"/>
                  <a:gd name="T37" fmla="*/ 2705 h 666"/>
                  <a:gd name="T38" fmla="*/ 2545 w 596"/>
                  <a:gd name="T39" fmla="*/ 2256 h 666"/>
                  <a:gd name="T40" fmla="*/ 2601 w 596"/>
                  <a:gd name="T41" fmla="*/ 1766 h 666"/>
                  <a:gd name="T42" fmla="*/ 2572 w 596"/>
                  <a:gd name="T43" fmla="*/ 1282 h 666"/>
                  <a:gd name="T44" fmla="*/ 2427 w 596"/>
                  <a:gd name="T45" fmla="*/ 865 h 666"/>
                  <a:gd name="T46" fmla="*/ 2165 w 596"/>
                  <a:gd name="T47" fmla="*/ 557 h 666"/>
                  <a:gd name="T48" fmla="*/ 1707 w 596"/>
                  <a:gd name="T49" fmla="*/ 372 h 666"/>
                  <a:gd name="T50" fmla="*/ 1230 w 596"/>
                  <a:gd name="T51" fmla="*/ 303 h 666"/>
                  <a:gd name="T52" fmla="*/ 870 w 596"/>
                  <a:gd name="T53" fmla="*/ 352 h 666"/>
                  <a:gd name="T54" fmla="*/ 606 w 596"/>
                  <a:gd name="T55" fmla="*/ 502 h 666"/>
                  <a:gd name="T56" fmla="*/ 420 w 596"/>
                  <a:gd name="T57" fmla="*/ 740 h 666"/>
                  <a:gd name="T58" fmla="*/ 284 w 596"/>
                  <a:gd name="T59" fmla="*/ 1023 h 666"/>
                  <a:gd name="T60" fmla="*/ 199 w 596"/>
                  <a:gd name="T61" fmla="*/ 1351 h 666"/>
                  <a:gd name="T62" fmla="*/ 141 w 596"/>
                  <a:gd name="T63" fmla="*/ 1686 h 6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40" name="Freeform 5"/>
              <p:cNvSpPr>
                <a:spLocks/>
              </p:cNvSpPr>
              <p:nvPr userDrawn="1"/>
            </p:nvSpPr>
            <p:spPr bwMode="ltGray">
              <a:xfrm rot="12185230" flipV="1">
                <a:off x="4028" y="1801"/>
                <a:ext cx="571" cy="531"/>
              </a:xfrm>
              <a:custGeom>
                <a:avLst/>
                <a:gdLst>
                  <a:gd name="T0" fmla="*/ 0 w 257"/>
                  <a:gd name="T1" fmla="*/ 0 h 237"/>
                  <a:gd name="T2" fmla="*/ 0 w 257"/>
                  <a:gd name="T3" fmla="*/ 125 h 237"/>
                  <a:gd name="T4" fmla="*/ 16 w 257"/>
                  <a:gd name="T5" fmla="*/ 251 h 237"/>
                  <a:gd name="T6" fmla="*/ 29 w 257"/>
                  <a:gd name="T7" fmla="*/ 376 h 237"/>
                  <a:gd name="T8" fmla="*/ 53 w 257"/>
                  <a:gd name="T9" fmla="*/ 493 h 237"/>
                  <a:gd name="T10" fmla="*/ 89 w 257"/>
                  <a:gd name="T11" fmla="*/ 598 h 237"/>
                  <a:gd name="T12" fmla="*/ 133 w 257"/>
                  <a:gd name="T13" fmla="*/ 708 h 237"/>
                  <a:gd name="T14" fmla="*/ 187 w 257"/>
                  <a:gd name="T15" fmla="*/ 809 h 237"/>
                  <a:gd name="T16" fmla="*/ 251 w 257"/>
                  <a:gd name="T17" fmla="*/ 894 h 237"/>
                  <a:gd name="T18" fmla="*/ 331 w 257"/>
                  <a:gd name="T19" fmla="*/ 975 h 237"/>
                  <a:gd name="T20" fmla="*/ 424 w 257"/>
                  <a:gd name="T21" fmla="*/ 1044 h 237"/>
                  <a:gd name="T22" fmla="*/ 524 w 257"/>
                  <a:gd name="T23" fmla="*/ 1100 h 237"/>
                  <a:gd name="T24" fmla="*/ 647 w 257"/>
                  <a:gd name="T25" fmla="*/ 1145 h 237"/>
                  <a:gd name="T26" fmla="*/ 780 w 257"/>
                  <a:gd name="T27" fmla="*/ 1174 h 237"/>
                  <a:gd name="T28" fmla="*/ 929 w 257"/>
                  <a:gd name="T29" fmla="*/ 1190 h 237"/>
                  <a:gd name="T30" fmla="*/ 1086 w 257"/>
                  <a:gd name="T31" fmla="*/ 1185 h 237"/>
                  <a:gd name="T32" fmla="*/ 1269 w 257"/>
                  <a:gd name="T33" fmla="*/ 1165 h 237"/>
                  <a:gd name="T34" fmla="*/ 1106 w 257"/>
                  <a:gd name="T35" fmla="*/ 1140 h 237"/>
                  <a:gd name="T36" fmla="*/ 962 w 257"/>
                  <a:gd name="T37" fmla="*/ 1105 h 237"/>
                  <a:gd name="T38" fmla="*/ 840 w 257"/>
                  <a:gd name="T39" fmla="*/ 1064 h 237"/>
                  <a:gd name="T40" fmla="*/ 731 w 257"/>
                  <a:gd name="T41" fmla="*/ 1024 h 237"/>
                  <a:gd name="T42" fmla="*/ 631 w 257"/>
                  <a:gd name="T43" fmla="*/ 968 h 237"/>
                  <a:gd name="T44" fmla="*/ 553 w 257"/>
                  <a:gd name="T45" fmla="*/ 914 h 237"/>
                  <a:gd name="T46" fmla="*/ 480 w 257"/>
                  <a:gd name="T47" fmla="*/ 849 h 237"/>
                  <a:gd name="T48" fmla="*/ 415 w 257"/>
                  <a:gd name="T49" fmla="*/ 777 h 237"/>
                  <a:gd name="T50" fmla="*/ 355 w 257"/>
                  <a:gd name="T51" fmla="*/ 708 h 237"/>
                  <a:gd name="T52" fmla="*/ 302 w 257"/>
                  <a:gd name="T53" fmla="*/ 627 h 237"/>
                  <a:gd name="T54" fmla="*/ 258 w 257"/>
                  <a:gd name="T55" fmla="*/ 538 h 237"/>
                  <a:gd name="T56" fmla="*/ 213 w 257"/>
                  <a:gd name="T57" fmla="*/ 441 h 237"/>
                  <a:gd name="T58" fmla="*/ 162 w 257"/>
                  <a:gd name="T59" fmla="*/ 347 h 237"/>
                  <a:gd name="T60" fmla="*/ 113 w 257"/>
                  <a:gd name="T61" fmla="*/ 235 h 237"/>
                  <a:gd name="T62" fmla="*/ 60 w 257"/>
                  <a:gd name="T63" fmla="*/ 121 h 237"/>
                  <a:gd name="T64" fmla="*/ 0 w 257"/>
                  <a:gd name="T65" fmla="*/ 0 h 2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41" name="Freeform 6"/>
              <p:cNvSpPr>
                <a:spLocks/>
              </p:cNvSpPr>
              <p:nvPr userDrawn="1"/>
            </p:nvSpPr>
            <p:spPr bwMode="ltGray">
              <a:xfrm rot="12185230" flipV="1">
                <a:off x="3638" y="2166"/>
                <a:ext cx="277" cy="249"/>
              </a:xfrm>
              <a:custGeom>
                <a:avLst/>
                <a:gdLst>
                  <a:gd name="T0" fmla="*/ 384 w 124"/>
                  <a:gd name="T1" fmla="*/ 0 h 110"/>
                  <a:gd name="T2" fmla="*/ 619 w 124"/>
                  <a:gd name="T3" fmla="*/ 552 h 110"/>
                  <a:gd name="T4" fmla="*/ 599 w 124"/>
                  <a:gd name="T5" fmla="*/ 548 h 110"/>
                  <a:gd name="T6" fmla="*/ 534 w 124"/>
                  <a:gd name="T7" fmla="*/ 539 h 110"/>
                  <a:gd name="T8" fmla="*/ 445 w 124"/>
                  <a:gd name="T9" fmla="*/ 518 h 110"/>
                  <a:gd name="T10" fmla="*/ 340 w 124"/>
                  <a:gd name="T11" fmla="*/ 507 h 110"/>
                  <a:gd name="T12" fmla="*/ 226 w 124"/>
                  <a:gd name="T13" fmla="*/ 498 h 110"/>
                  <a:gd name="T14" fmla="*/ 125 w 124"/>
                  <a:gd name="T15" fmla="*/ 503 h 110"/>
                  <a:gd name="T16" fmla="*/ 45 w 124"/>
                  <a:gd name="T17" fmla="*/ 523 h 110"/>
                  <a:gd name="T18" fmla="*/ 0 w 124"/>
                  <a:gd name="T19" fmla="*/ 564 h 110"/>
                  <a:gd name="T20" fmla="*/ 20 w 124"/>
                  <a:gd name="T21" fmla="*/ 503 h 110"/>
                  <a:gd name="T22" fmla="*/ 40 w 124"/>
                  <a:gd name="T23" fmla="*/ 455 h 110"/>
                  <a:gd name="T24" fmla="*/ 80 w 124"/>
                  <a:gd name="T25" fmla="*/ 421 h 110"/>
                  <a:gd name="T26" fmla="*/ 125 w 124"/>
                  <a:gd name="T27" fmla="*/ 389 h 110"/>
                  <a:gd name="T28" fmla="*/ 179 w 124"/>
                  <a:gd name="T29" fmla="*/ 369 h 110"/>
                  <a:gd name="T30" fmla="*/ 235 w 124"/>
                  <a:gd name="T31" fmla="*/ 364 h 110"/>
                  <a:gd name="T32" fmla="*/ 295 w 124"/>
                  <a:gd name="T33" fmla="*/ 364 h 110"/>
                  <a:gd name="T34" fmla="*/ 360 w 124"/>
                  <a:gd name="T35" fmla="*/ 380 h 110"/>
                  <a:gd name="T36" fmla="*/ 364 w 124"/>
                  <a:gd name="T37" fmla="*/ 364 h 110"/>
                  <a:gd name="T38" fmla="*/ 348 w 124"/>
                  <a:gd name="T39" fmla="*/ 287 h 110"/>
                  <a:gd name="T40" fmla="*/ 335 w 124"/>
                  <a:gd name="T41" fmla="*/ 195 h 110"/>
                  <a:gd name="T42" fmla="*/ 324 w 124"/>
                  <a:gd name="T43" fmla="*/ 154 h 110"/>
                  <a:gd name="T44" fmla="*/ 315 w 124"/>
                  <a:gd name="T45" fmla="*/ 154 h 110"/>
                  <a:gd name="T46" fmla="*/ 304 w 124"/>
                  <a:gd name="T47" fmla="*/ 149 h 110"/>
                  <a:gd name="T48" fmla="*/ 295 w 124"/>
                  <a:gd name="T49" fmla="*/ 134 h 110"/>
                  <a:gd name="T50" fmla="*/ 284 w 124"/>
                  <a:gd name="T51" fmla="*/ 118 h 110"/>
                  <a:gd name="T52" fmla="*/ 284 w 124"/>
                  <a:gd name="T53" fmla="*/ 97 h 110"/>
                  <a:gd name="T54" fmla="*/ 295 w 124"/>
                  <a:gd name="T55" fmla="*/ 72 h 110"/>
                  <a:gd name="T56" fmla="*/ 328 w 124"/>
                  <a:gd name="T57" fmla="*/ 41 h 110"/>
                  <a:gd name="T58" fmla="*/ 384 w 124"/>
                  <a:gd name="T59" fmla="*/ 0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42" name="Freeform 7"/>
              <p:cNvSpPr>
                <a:spLocks/>
              </p:cNvSpPr>
              <p:nvPr userDrawn="1"/>
            </p:nvSpPr>
            <p:spPr bwMode="ltGray">
              <a:xfrm rot="12185230" flipV="1">
                <a:off x="3978" y="976"/>
                <a:ext cx="245" cy="347"/>
              </a:xfrm>
              <a:custGeom>
                <a:avLst/>
                <a:gdLst>
                  <a:gd name="T0" fmla="*/ 0 w 109"/>
                  <a:gd name="T1" fmla="*/ 0 h 156"/>
                  <a:gd name="T2" fmla="*/ 25 w 109"/>
                  <a:gd name="T3" fmla="*/ 4 h 156"/>
                  <a:gd name="T4" fmla="*/ 90 w 109"/>
                  <a:gd name="T5" fmla="*/ 24 h 156"/>
                  <a:gd name="T6" fmla="*/ 187 w 109"/>
                  <a:gd name="T7" fmla="*/ 60 h 156"/>
                  <a:gd name="T8" fmla="*/ 292 w 109"/>
                  <a:gd name="T9" fmla="*/ 118 h 156"/>
                  <a:gd name="T10" fmla="*/ 393 w 109"/>
                  <a:gd name="T11" fmla="*/ 218 h 156"/>
                  <a:gd name="T12" fmla="*/ 486 w 109"/>
                  <a:gd name="T13" fmla="*/ 351 h 156"/>
                  <a:gd name="T14" fmla="*/ 542 w 109"/>
                  <a:gd name="T15" fmla="*/ 534 h 156"/>
                  <a:gd name="T16" fmla="*/ 551 w 109"/>
                  <a:gd name="T17" fmla="*/ 772 h 156"/>
                  <a:gd name="T18" fmla="*/ 530 w 109"/>
                  <a:gd name="T19" fmla="*/ 772 h 156"/>
                  <a:gd name="T20" fmla="*/ 501 w 109"/>
                  <a:gd name="T21" fmla="*/ 772 h 156"/>
                  <a:gd name="T22" fmla="*/ 470 w 109"/>
                  <a:gd name="T23" fmla="*/ 772 h 156"/>
                  <a:gd name="T24" fmla="*/ 441 w 109"/>
                  <a:gd name="T25" fmla="*/ 763 h 156"/>
                  <a:gd name="T26" fmla="*/ 409 w 109"/>
                  <a:gd name="T27" fmla="*/ 756 h 156"/>
                  <a:gd name="T28" fmla="*/ 373 w 109"/>
                  <a:gd name="T29" fmla="*/ 743 h 156"/>
                  <a:gd name="T30" fmla="*/ 333 w 109"/>
                  <a:gd name="T31" fmla="*/ 718 h 156"/>
                  <a:gd name="T32" fmla="*/ 292 w 109"/>
                  <a:gd name="T33" fmla="*/ 687 h 156"/>
                  <a:gd name="T34" fmla="*/ 267 w 109"/>
                  <a:gd name="T35" fmla="*/ 623 h 156"/>
                  <a:gd name="T36" fmla="*/ 267 w 109"/>
                  <a:gd name="T37" fmla="*/ 549 h 156"/>
                  <a:gd name="T38" fmla="*/ 283 w 109"/>
                  <a:gd name="T39" fmla="*/ 476 h 156"/>
                  <a:gd name="T40" fmla="*/ 299 w 109"/>
                  <a:gd name="T41" fmla="*/ 396 h 156"/>
                  <a:gd name="T42" fmla="*/ 283 w 109"/>
                  <a:gd name="T43" fmla="*/ 307 h 156"/>
                  <a:gd name="T44" fmla="*/ 243 w 109"/>
                  <a:gd name="T45" fmla="*/ 214 h 156"/>
                  <a:gd name="T46" fmla="*/ 157 w 109"/>
                  <a:gd name="T47" fmla="*/ 113 h 156"/>
                  <a:gd name="T48" fmla="*/ 0 w 109"/>
                  <a:gd name="T49" fmla="*/ 0 h 1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43" name="Freeform 8"/>
              <p:cNvSpPr>
                <a:spLocks/>
              </p:cNvSpPr>
              <p:nvPr userDrawn="1"/>
            </p:nvSpPr>
            <p:spPr bwMode="ltGray">
              <a:xfrm rot="12185230" flipV="1">
                <a:off x="3844" y="2207"/>
                <a:ext cx="103" cy="209"/>
              </a:xfrm>
              <a:custGeom>
                <a:avLst/>
                <a:gdLst>
                  <a:gd name="T0" fmla="*/ 155 w 46"/>
                  <a:gd name="T1" fmla="*/ 0 h 94"/>
                  <a:gd name="T2" fmla="*/ 101 w 46"/>
                  <a:gd name="T3" fmla="*/ 187 h 94"/>
                  <a:gd name="T4" fmla="*/ 76 w 46"/>
                  <a:gd name="T5" fmla="*/ 307 h 94"/>
                  <a:gd name="T6" fmla="*/ 56 w 46"/>
                  <a:gd name="T7" fmla="*/ 391 h 94"/>
                  <a:gd name="T8" fmla="*/ 0 w 46"/>
                  <a:gd name="T9" fmla="*/ 465 h 94"/>
                  <a:gd name="T10" fmla="*/ 60 w 46"/>
                  <a:gd name="T11" fmla="*/ 436 h 94"/>
                  <a:gd name="T12" fmla="*/ 116 w 46"/>
                  <a:gd name="T13" fmla="*/ 396 h 94"/>
                  <a:gd name="T14" fmla="*/ 161 w 46"/>
                  <a:gd name="T15" fmla="*/ 340 h 94"/>
                  <a:gd name="T16" fmla="*/ 202 w 46"/>
                  <a:gd name="T17" fmla="*/ 282 h 94"/>
                  <a:gd name="T18" fmla="*/ 226 w 46"/>
                  <a:gd name="T19" fmla="*/ 218 h 94"/>
                  <a:gd name="T20" fmla="*/ 231 w 46"/>
                  <a:gd name="T21" fmla="*/ 149 h 94"/>
                  <a:gd name="T22" fmla="*/ 210 w 46"/>
                  <a:gd name="T23" fmla="*/ 73 h 94"/>
                  <a:gd name="T24" fmla="*/ 155 w 46"/>
                  <a:gd name="T25" fmla="*/ 0 h 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44" name="Freeform 9"/>
              <p:cNvSpPr>
                <a:spLocks/>
              </p:cNvSpPr>
              <p:nvPr userDrawn="1"/>
            </p:nvSpPr>
            <p:spPr bwMode="ltGray">
              <a:xfrm rot="12185230" flipV="1">
                <a:off x="3894" y="1325"/>
                <a:ext cx="120" cy="90"/>
              </a:xfrm>
              <a:custGeom>
                <a:avLst/>
                <a:gdLst>
                  <a:gd name="T0" fmla="*/ 0 w 54"/>
                  <a:gd name="T1" fmla="*/ 0 h 40"/>
                  <a:gd name="T2" fmla="*/ 4 w 54"/>
                  <a:gd name="T3" fmla="*/ 5 h 40"/>
                  <a:gd name="T4" fmla="*/ 29 w 54"/>
                  <a:gd name="T5" fmla="*/ 16 h 40"/>
                  <a:gd name="T6" fmla="*/ 64 w 54"/>
                  <a:gd name="T7" fmla="*/ 41 h 40"/>
                  <a:gd name="T8" fmla="*/ 104 w 54"/>
                  <a:gd name="T9" fmla="*/ 61 h 40"/>
                  <a:gd name="T10" fmla="*/ 142 w 54"/>
                  <a:gd name="T11" fmla="*/ 77 h 40"/>
                  <a:gd name="T12" fmla="*/ 187 w 54"/>
                  <a:gd name="T13" fmla="*/ 86 h 40"/>
                  <a:gd name="T14" fmla="*/ 227 w 54"/>
                  <a:gd name="T15" fmla="*/ 92 h 40"/>
                  <a:gd name="T16" fmla="*/ 267 w 54"/>
                  <a:gd name="T17" fmla="*/ 81 h 40"/>
                  <a:gd name="T18" fmla="*/ 262 w 54"/>
                  <a:gd name="T19" fmla="*/ 126 h 40"/>
                  <a:gd name="T20" fmla="*/ 247 w 54"/>
                  <a:gd name="T21" fmla="*/ 167 h 40"/>
                  <a:gd name="T22" fmla="*/ 218 w 54"/>
                  <a:gd name="T23" fmla="*/ 194 h 40"/>
                  <a:gd name="T24" fmla="*/ 182 w 54"/>
                  <a:gd name="T25" fmla="*/ 203 h 40"/>
                  <a:gd name="T26" fmla="*/ 138 w 54"/>
                  <a:gd name="T27" fmla="*/ 198 h 40"/>
                  <a:gd name="T28" fmla="*/ 93 w 54"/>
                  <a:gd name="T29" fmla="*/ 162 h 40"/>
                  <a:gd name="T30" fmla="*/ 49 w 54"/>
                  <a:gd name="T31" fmla="*/ 101 h 40"/>
                  <a:gd name="T32" fmla="*/ 0 w 54"/>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45" name="Freeform 10"/>
              <p:cNvSpPr>
                <a:spLocks/>
              </p:cNvSpPr>
              <p:nvPr userDrawn="1"/>
            </p:nvSpPr>
            <p:spPr bwMode="ltGray">
              <a:xfrm rot="12185230" flipV="1">
                <a:off x="3010" y="2344"/>
                <a:ext cx="330" cy="2059"/>
              </a:xfrm>
              <a:custGeom>
                <a:avLst/>
                <a:gdLst>
                  <a:gd name="T0" fmla="*/ 0 w 149"/>
                  <a:gd name="T1" fmla="*/ 0 h 704"/>
                  <a:gd name="T2" fmla="*/ 29 w 149"/>
                  <a:gd name="T3" fmla="*/ 53 h 704"/>
                  <a:gd name="T4" fmla="*/ 78 w 149"/>
                  <a:gd name="T5" fmla="*/ 120 h 704"/>
                  <a:gd name="T6" fmla="*/ 137 w 149"/>
                  <a:gd name="T7" fmla="*/ 205 h 704"/>
                  <a:gd name="T8" fmla="*/ 202 w 149"/>
                  <a:gd name="T9" fmla="*/ 316 h 704"/>
                  <a:gd name="T10" fmla="*/ 283 w 149"/>
                  <a:gd name="T11" fmla="*/ 453 h 704"/>
                  <a:gd name="T12" fmla="*/ 359 w 149"/>
                  <a:gd name="T13" fmla="*/ 600 h 704"/>
                  <a:gd name="T14" fmla="*/ 432 w 149"/>
                  <a:gd name="T15" fmla="*/ 769 h 704"/>
                  <a:gd name="T16" fmla="*/ 489 w 149"/>
                  <a:gd name="T17" fmla="*/ 965 h 704"/>
                  <a:gd name="T18" fmla="*/ 549 w 149"/>
                  <a:gd name="T19" fmla="*/ 1173 h 704"/>
                  <a:gd name="T20" fmla="*/ 589 w 149"/>
                  <a:gd name="T21" fmla="*/ 1413 h 704"/>
                  <a:gd name="T22" fmla="*/ 609 w 149"/>
                  <a:gd name="T23" fmla="*/ 1676 h 704"/>
                  <a:gd name="T24" fmla="*/ 618 w 149"/>
                  <a:gd name="T25" fmla="*/ 1951 h 704"/>
                  <a:gd name="T26" fmla="*/ 589 w 149"/>
                  <a:gd name="T27" fmla="*/ 2258 h 704"/>
                  <a:gd name="T28" fmla="*/ 534 w 149"/>
                  <a:gd name="T29" fmla="*/ 2583 h 704"/>
                  <a:gd name="T30" fmla="*/ 452 w 149"/>
                  <a:gd name="T31" fmla="*/ 2925 h 704"/>
                  <a:gd name="T32" fmla="*/ 328 w 149"/>
                  <a:gd name="T33" fmla="*/ 3302 h 704"/>
                  <a:gd name="T34" fmla="*/ 190 w 149"/>
                  <a:gd name="T35" fmla="*/ 3729 h 704"/>
                  <a:gd name="T36" fmla="*/ 104 w 149"/>
                  <a:gd name="T37" fmla="*/ 4124 h 704"/>
                  <a:gd name="T38" fmla="*/ 49 w 149"/>
                  <a:gd name="T39" fmla="*/ 4489 h 704"/>
                  <a:gd name="T40" fmla="*/ 29 w 149"/>
                  <a:gd name="T41" fmla="*/ 4840 h 704"/>
                  <a:gd name="T42" fmla="*/ 29 w 149"/>
                  <a:gd name="T43" fmla="*/ 5174 h 704"/>
                  <a:gd name="T44" fmla="*/ 40 w 149"/>
                  <a:gd name="T45" fmla="*/ 5484 h 704"/>
                  <a:gd name="T46" fmla="*/ 60 w 149"/>
                  <a:gd name="T47" fmla="*/ 5756 h 704"/>
                  <a:gd name="T48" fmla="*/ 69 w 149"/>
                  <a:gd name="T49" fmla="*/ 6022 h 704"/>
                  <a:gd name="T50" fmla="*/ 202 w 149"/>
                  <a:gd name="T51" fmla="*/ 5885 h 704"/>
                  <a:gd name="T52" fmla="*/ 190 w 149"/>
                  <a:gd name="T53" fmla="*/ 5817 h 704"/>
                  <a:gd name="T54" fmla="*/ 177 w 149"/>
                  <a:gd name="T55" fmla="*/ 5621 h 704"/>
                  <a:gd name="T56" fmla="*/ 162 w 149"/>
                  <a:gd name="T57" fmla="*/ 5320 h 704"/>
                  <a:gd name="T58" fmla="*/ 173 w 149"/>
                  <a:gd name="T59" fmla="*/ 4919 h 704"/>
                  <a:gd name="T60" fmla="*/ 202 w 149"/>
                  <a:gd name="T61" fmla="*/ 4440 h 704"/>
                  <a:gd name="T62" fmla="*/ 283 w 149"/>
                  <a:gd name="T63" fmla="*/ 3893 h 704"/>
                  <a:gd name="T64" fmla="*/ 421 w 149"/>
                  <a:gd name="T65" fmla="*/ 3302 h 704"/>
                  <a:gd name="T66" fmla="*/ 633 w 149"/>
                  <a:gd name="T67" fmla="*/ 2676 h 704"/>
                  <a:gd name="T68" fmla="*/ 702 w 149"/>
                  <a:gd name="T69" fmla="*/ 2387 h 704"/>
                  <a:gd name="T70" fmla="*/ 731 w 149"/>
                  <a:gd name="T71" fmla="*/ 2009 h 704"/>
                  <a:gd name="T72" fmla="*/ 707 w 149"/>
                  <a:gd name="T73" fmla="*/ 1573 h 704"/>
                  <a:gd name="T74" fmla="*/ 642 w 149"/>
                  <a:gd name="T75" fmla="*/ 1146 h 704"/>
                  <a:gd name="T76" fmla="*/ 534 w 149"/>
                  <a:gd name="T77" fmla="*/ 728 h 704"/>
                  <a:gd name="T78" fmla="*/ 396 w 149"/>
                  <a:gd name="T79" fmla="*/ 377 h 704"/>
                  <a:gd name="T80" fmla="*/ 215 w 149"/>
                  <a:gd name="T81" fmla="*/ 120 h 704"/>
                  <a:gd name="T82" fmla="*/ 0 w 149"/>
                  <a:gd name="T83" fmla="*/ 0 h 7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sp>
          <p:nvSpPr>
            <p:cNvPr id="6" name="Freeform 11"/>
            <p:cNvSpPr>
              <a:spLocks/>
            </p:cNvSpPr>
            <p:nvPr userDrawn="1"/>
          </p:nvSpPr>
          <p:spPr bwMode="ltGray">
            <a:xfrm rot="373331" flipH="1">
              <a:off x="22" y="1957"/>
              <a:ext cx="323" cy="649"/>
            </a:xfrm>
            <a:custGeom>
              <a:avLst/>
              <a:gdLst>
                <a:gd name="T0" fmla="*/ 598 w 128"/>
                <a:gd name="T1" fmla="*/ 0 h 217"/>
                <a:gd name="T2" fmla="*/ 669 w 128"/>
                <a:gd name="T3" fmla="*/ 81 h 217"/>
                <a:gd name="T4" fmla="*/ 732 w 128"/>
                <a:gd name="T5" fmla="*/ 242 h 217"/>
                <a:gd name="T6" fmla="*/ 782 w 128"/>
                <a:gd name="T7" fmla="*/ 449 h 217"/>
                <a:gd name="T8" fmla="*/ 815 w 128"/>
                <a:gd name="T9" fmla="*/ 697 h 217"/>
                <a:gd name="T10" fmla="*/ 808 w 128"/>
                <a:gd name="T11" fmla="*/ 993 h 217"/>
                <a:gd name="T12" fmla="*/ 739 w 128"/>
                <a:gd name="T13" fmla="*/ 1298 h 217"/>
                <a:gd name="T14" fmla="*/ 598 w 128"/>
                <a:gd name="T15" fmla="*/ 1618 h 217"/>
                <a:gd name="T16" fmla="*/ 381 w 128"/>
                <a:gd name="T17" fmla="*/ 1941 h 217"/>
                <a:gd name="T18" fmla="*/ 313 w 128"/>
                <a:gd name="T19" fmla="*/ 1905 h 217"/>
                <a:gd name="T20" fmla="*/ 242 w 128"/>
                <a:gd name="T21" fmla="*/ 1878 h 217"/>
                <a:gd name="T22" fmla="*/ 167 w 128"/>
                <a:gd name="T23" fmla="*/ 1833 h 217"/>
                <a:gd name="T24" fmla="*/ 101 w 128"/>
                <a:gd name="T25" fmla="*/ 1797 h 217"/>
                <a:gd name="T26" fmla="*/ 50 w 128"/>
                <a:gd name="T27" fmla="*/ 1753 h 217"/>
                <a:gd name="T28" fmla="*/ 13 w 128"/>
                <a:gd name="T29" fmla="*/ 1699 h 217"/>
                <a:gd name="T30" fmla="*/ 0 w 128"/>
                <a:gd name="T31" fmla="*/ 1636 h 217"/>
                <a:gd name="T32" fmla="*/ 8 w 128"/>
                <a:gd name="T33" fmla="*/ 1591 h 217"/>
                <a:gd name="T34" fmla="*/ 83 w 128"/>
                <a:gd name="T35" fmla="*/ 1528 h 217"/>
                <a:gd name="T36" fmla="*/ 184 w 128"/>
                <a:gd name="T37" fmla="*/ 1442 h 217"/>
                <a:gd name="T38" fmla="*/ 293 w 128"/>
                <a:gd name="T39" fmla="*/ 1343 h 217"/>
                <a:gd name="T40" fmla="*/ 401 w 128"/>
                <a:gd name="T41" fmla="*/ 1199 h 217"/>
                <a:gd name="T42" fmla="*/ 502 w 128"/>
                <a:gd name="T43" fmla="*/ 1002 h 217"/>
                <a:gd name="T44" fmla="*/ 580 w 128"/>
                <a:gd name="T45" fmla="*/ 742 h 217"/>
                <a:gd name="T46" fmla="*/ 618 w 128"/>
                <a:gd name="T47" fmla="*/ 413 h 217"/>
                <a:gd name="T48" fmla="*/ 598 w 128"/>
                <a:gd name="T49" fmla="*/ 0 h 2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7" name="Freeform 12"/>
            <p:cNvSpPr>
              <a:spLocks/>
            </p:cNvSpPr>
            <p:nvPr userDrawn="1"/>
          </p:nvSpPr>
          <p:spPr bwMode="ltGray">
            <a:xfrm>
              <a:off x="168" y="1260"/>
              <a:ext cx="1259" cy="1532"/>
            </a:xfrm>
            <a:custGeom>
              <a:avLst/>
              <a:gdLst>
                <a:gd name="T0" fmla="*/ 891 w 1259"/>
                <a:gd name="T1" fmla="*/ 1532 h 1532"/>
                <a:gd name="T2" fmla="*/ 954 w 1259"/>
                <a:gd name="T3" fmla="*/ 1452 h 1532"/>
                <a:gd name="T4" fmla="*/ 1032 w 1259"/>
                <a:gd name="T5" fmla="*/ 1338 h 1532"/>
                <a:gd name="T6" fmla="*/ 1115 w 1259"/>
                <a:gd name="T7" fmla="*/ 1188 h 1532"/>
                <a:gd name="T8" fmla="*/ 1194 w 1259"/>
                <a:gd name="T9" fmla="*/ 1023 h 1532"/>
                <a:gd name="T10" fmla="*/ 1244 w 1259"/>
                <a:gd name="T11" fmla="*/ 841 h 1532"/>
                <a:gd name="T12" fmla="*/ 1259 w 1259"/>
                <a:gd name="T13" fmla="*/ 647 h 1532"/>
                <a:gd name="T14" fmla="*/ 1230 w 1259"/>
                <a:gd name="T15" fmla="*/ 463 h 1532"/>
                <a:gd name="T16" fmla="*/ 1140 w 1259"/>
                <a:gd name="T17" fmla="*/ 294 h 1532"/>
                <a:gd name="T18" fmla="*/ 1043 w 1259"/>
                <a:gd name="T19" fmla="*/ 190 h 1532"/>
                <a:gd name="T20" fmla="*/ 961 w 1259"/>
                <a:gd name="T21" fmla="*/ 109 h 1532"/>
                <a:gd name="T22" fmla="*/ 894 w 1259"/>
                <a:gd name="T23" fmla="*/ 65 h 1532"/>
                <a:gd name="T24" fmla="*/ 786 w 1259"/>
                <a:gd name="T25" fmla="*/ 18 h 1532"/>
                <a:gd name="T26" fmla="*/ 642 w 1259"/>
                <a:gd name="T27" fmla="*/ 0 h 1532"/>
                <a:gd name="T28" fmla="*/ 440 w 1259"/>
                <a:gd name="T29" fmla="*/ 23 h 1532"/>
                <a:gd name="T30" fmla="*/ 366 w 1259"/>
                <a:gd name="T31" fmla="*/ 44 h 1532"/>
                <a:gd name="T32" fmla="*/ 292 w 1259"/>
                <a:gd name="T33" fmla="*/ 58 h 1532"/>
                <a:gd name="T34" fmla="*/ 229 w 1259"/>
                <a:gd name="T35" fmla="*/ 79 h 1532"/>
                <a:gd name="T36" fmla="*/ 178 w 1259"/>
                <a:gd name="T37" fmla="*/ 103 h 1532"/>
                <a:gd name="T38" fmla="*/ 127 w 1259"/>
                <a:gd name="T39" fmla="*/ 127 h 1532"/>
                <a:gd name="T40" fmla="*/ 82 w 1259"/>
                <a:gd name="T41" fmla="*/ 158 h 1532"/>
                <a:gd name="T42" fmla="*/ 41 w 1259"/>
                <a:gd name="T43" fmla="*/ 197 h 1532"/>
                <a:gd name="T44" fmla="*/ 0 w 1259"/>
                <a:gd name="T45" fmla="*/ 243 h 1532"/>
                <a:gd name="T46" fmla="*/ 76 w 1259"/>
                <a:gd name="T47" fmla="*/ 215 h 1532"/>
                <a:gd name="T48" fmla="*/ 144 w 1259"/>
                <a:gd name="T49" fmla="*/ 194 h 1532"/>
                <a:gd name="T50" fmla="*/ 212 w 1259"/>
                <a:gd name="T51" fmla="*/ 179 h 1532"/>
                <a:gd name="T52" fmla="*/ 280 w 1259"/>
                <a:gd name="T53" fmla="*/ 164 h 1532"/>
                <a:gd name="T54" fmla="*/ 336 w 1259"/>
                <a:gd name="T55" fmla="*/ 149 h 1532"/>
                <a:gd name="T56" fmla="*/ 397 w 1259"/>
                <a:gd name="T57" fmla="*/ 149 h 1532"/>
                <a:gd name="T58" fmla="*/ 458 w 1259"/>
                <a:gd name="T59" fmla="*/ 141 h 1532"/>
                <a:gd name="T60" fmla="*/ 511 w 1259"/>
                <a:gd name="T61" fmla="*/ 146 h 1532"/>
                <a:gd name="T62" fmla="*/ 565 w 1259"/>
                <a:gd name="T63" fmla="*/ 152 h 1532"/>
                <a:gd name="T64" fmla="*/ 618 w 1259"/>
                <a:gd name="T65" fmla="*/ 166 h 1532"/>
                <a:gd name="T66" fmla="*/ 669 w 1259"/>
                <a:gd name="T67" fmla="*/ 186 h 1532"/>
                <a:gd name="T68" fmla="*/ 715 w 1259"/>
                <a:gd name="T69" fmla="*/ 205 h 1532"/>
                <a:gd name="T70" fmla="*/ 760 w 1259"/>
                <a:gd name="T71" fmla="*/ 239 h 1532"/>
                <a:gd name="T72" fmla="*/ 811 w 1259"/>
                <a:gd name="T73" fmla="*/ 267 h 1532"/>
                <a:gd name="T74" fmla="*/ 855 w 1259"/>
                <a:gd name="T75" fmla="*/ 307 h 1532"/>
                <a:gd name="T76" fmla="*/ 899 w 1259"/>
                <a:gd name="T77" fmla="*/ 348 h 1532"/>
                <a:gd name="T78" fmla="*/ 971 w 1259"/>
                <a:gd name="T79" fmla="*/ 464 h 1532"/>
                <a:gd name="T80" fmla="*/ 1016 w 1259"/>
                <a:gd name="T81" fmla="*/ 606 h 1532"/>
                <a:gd name="T82" fmla="*/ 1027 w 1259"/>
                <a:gd name="T83" fmla="*/ 774 h 1532"/>
                <a:gd name="T84" fmla="*/ 1022 w 1259"/>
                <a:gd name="T85" fmla="*/ 939 h 1532"/>
                <a:gd name="T86" fmla="*/ 1002 w 1259"/>
                <a:gd name="T87" fmla="*/ 1117 h 1532"/>
                <a:gd name="T88" fmla="*/ 966 w 1259"/>
                <a:gd name="T89" fmla="*/ 1279 h 1532"/>
                <a:gd name="T90" fmla="*/ 933 w 1259"/>
                <a:gd name="T91" fmla="*/ 1421 h 1532"/>
                <a:gd name="T92" fmla="*/ 891 w 1259"/>
                <a:gd name="T93" fmla="*/ 1532 h 15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259" h="1532">
                  <a:moveTo>
                    <a:pt x="891" y="1532"/>
                  </a:moveTo>
                  <a:lnTo>
                    <a:pt x="954" y="1452"/>
                  </a:lnTo>
                  <a:lnTo>
                    <a:pt x="1032" y="1338"/>
                  </a:lnTo>
                  <a:lnTo>
                    <a:pt x="1115" y="1188"/>
                  </a:lnTo>
                  <a:lnTo>
                    <a:pt x="1194" y="1023"/>
                  </a:lnTo>
                  <a:lnTo>
                    <a:pt x="1244" y="841"/>
                  </a:lnTo>
                  <a:lnTo>
                    <a:pt x="1259" y="647"/>
                  </a:lnTo>
                  <a:lnTo>
                    <a:pt x="1230" y="463"/>
                  </a:lnTo>
                  <a:lnTo>
                    <a:pt x="1140" y="294"/>
                  </a:lnTo>
                  <a:lnTo>
                    <a:pt x="1043" y="190"/>
                  </a:lnTo>
                  <a:lnTo>
                    <a:pt x="961" y="109"/>
                  </a:lnTo>
                  <a:lnTo>
                    <a:pt x="894" y="65"/>
                  </a:lnTo>
                  <a:lnTo>
                    <a:pt x="786" y="18"/>
                  </a:lnTo>
                  <a:lnTo>
                    <a:pt x="642" y="0"/>
                  </a:lnTo>
                  <a:lnTo>
                    <a:pt x="440" y="23"/>
                  </a:lnTo>
                  <a:lnTo>
                    <a:pt x="366" y="44"/>
                  </a:lnTo>
                  <a:lnTo>
                    <a:pt x="292" y="58"/>
                  </a:lnTo>
                  <a:lnTo>
                    <a:pt x="229" y="79"/>
                  </a:lnTo>
                  <a:lnTo>
                    <a:pt x="178" y="103"/>
                  </a:lnTo>
                  <a:lnTo>
                    <a:pt x="127" y="127"/>
                  </a:lnTo>
                  <a:lnTo>
                    <a:pt x="82" y="158"/>
                  </a:lnTo>
                  <a:lnTo>
                    <a:pt x="41" y="197"/>
                  </a:lnTo>
                  <a:lnTo>
                    <a:pt x="0" y="243"/>
                  </a:lnTo>
                  <a:lnTo>
                    <a:pt x="76" y="215"/>
                  </a:lnTo>
                  <a:lnTo>
                    <a:pt x="144" y="194"/>
                  </a:lnTo>
                  <a:lnTo>
                    <a:pt x="212" y="179"/>
                  </a:lnTo>
                  <a:lnTo>
                    <a:pt x="280" y="164"/>
                  </a:lnTo>
                  <a:lnTo>
                    <a:pt x="336" y="149"/>
                  </a:lnTo>
                  <a:lnTo>
                    <a:pt x="397" y="149"/>
                  </a:lnTo>
                  <a:lnTo>
                    <a:pt x="458" y="141"/>
                  </a:lnTo>
                  <a:lnTo>
                    <a:pt x="511" y="146"/>
                  </a:lnTo>
                  <a:lnTo>
                    <a:pt x="565" y="152"/>
                  </a:lnTo>
                  <a:lnTo>
                    <a:pt x="618" y="166"/>
                  </a:lnTo>
                  <a:lnTo>
                    <a:pt x="669" y="186"/>
                  </a:lnTo>
                  <a:lnTo>
                    <a:pt x="715" y="205"/>
                  </a:lnTo>
                  <a:lnTo>
                    <a:pt x="760" y="239"/>
                  </a:lnTo>
                  <a:lnTo>
                    <a:pt x="811" y="267"/>
                  </a:lnTo>
                  <a:lnTo>
                    <a:pt x="855" y="307"/>
                  </a:lnTo>
                  <a:lnTo>
                    <a:pt x="899" y="348"/>
                  </a:lnTo>
                  <a:lnTo>
                    <a:pt x="971" y="464"/>
                  </a:lnTo>
                  <a:lnTo>
                    <a:pt x="1016" y="606"/>
                  </a:lnTo>
                  <a:lnTo>
                    <a:pt x="1027" y="774"/>
                  </a:lnTo>
                  <a:lnTo>
                    <a:pt x="1022" y="939"/>
                  </a:lnTo>
                  <a:lnTo>
                    <a:pt x="1002" y="1117"/>
                  </a:lnTo>
                  <a:lnTo>
                    <a:pt x="966" y="1279"/>
                  </a:lnTo>
                  <a:lnTo>
                    <a:pt x="933" y="1421"/>
                  </a:lnTo>
                  <a:lnTo>
                    <a:pt x="891" y="1532"/>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8" name="Freeform 13"/>
            <p:cNvSpPr>
              <a:spLocks/>
            </p:cNvSpPr>
            <p:nvPr userDrawn="1"/>
          </p:nvSpPr>
          <p:spPr bwMode="ltGray">
            <a:xfrm>
              <a:off x="0" y="2610"/>
              <a:ext cx="801" cy="459"/>
            </a:xfrm>
            <a:custGeom>
              <a:avLst/>
              <a:gdLst>
                <a:gd name="T0" fmla="*/ 0 w 801"/>
                <a:gd name="T1" fmla="*/ 0 h 459"/>
                <a:gd name="T2" fmla="*/ 37 w 801"/>
                <a:gd name="T3" fmla="*/ 69 h 459"/>
                <a:gd name="T4" fmla="*/ 68 w 801"/>
                <a:gd name="T5" fmla="*/ 132 h 459"/>
                <a:gd name="T6" fmla="*/ 110 w 801"/>
                <a:gd name="T7" fmla="*/ 188 h 459"/>
                <a:gd name="T8" fmla="*/ 149 w 801"/>
                <a:gd name="T9" fmla="*/ 229 h 459"/>
                <a:gd name="T10" fmla="*/ 192 w 801"/>
                <a:gd name="T11" fmla="*/ 278 h 459"/>
                <a:gd name="T12" fmla="*/ 250 w 801"/>
                <a:gd name="T13" fmla="*/ 314 h 459"/>
                <a:gd name="T14" fmla="*/ 308 w 801"/>
                <a:gd name="T15" fmla="*/ 336 h 459"/>
                <a:gd name="T16" fmla="*/ 365 w 801"/>
                <a:gd name="T17" fmla="*/ 365 h 459"/>
                <a:gd name="T18" fmla="*/ 430 w 801"/>
                <a:gd name="T19" fmla="*/ 381 h 459"/>
                <a:gd name="T20" fmla="*/ 501 w 801"/>
                <a:gd name="T21" fmla="*/ 390 h 459"/>
                <a:gd name="T22" fmla="*/ 573 w 801"/>
                <a:gd name="T23" fmla="*/ 392 h 459"/>
                <a:gd name="T24" fmla="*/ 646 w 801"/>
                <a:gd name="T25" fmla="*/ 381 h 459"/>
                <a:gd name="T26" fmla="*/ 726 w 801"/>
                <a:gd name="T27" fmla="*/ 362 h 459"/>
                <a:gd name="T28" fmla="*/ 801 w 801"/>
                <a:gd name="T29" fmla="*/ 335 h 459"/>
                <a:gd name="T30" fmla="*/ 731 w 801"/>
                <a:gd name="T31" fmla="*/ 377 h 459"/>
                <a:gd name="T32" fmla="*/ 662 w 801"/>
                <a:gd name="T33" fmla="*/ 404 h 459"/>
                <a:gd name="T34" fmla="*/ 594 w 801"/>
                <a:gd name="T35" fmla="*/ 432 h 459"/>
                <a:gd name="T36" fmla="*/ 532 w 801"/>
                <a:gd name="T37" fmla="*/ 445 h 459"/>
                <a:gd name="T38" fmla="*/ 471 w 801"/>
                <a:gd name="T39" fmla="*/ 459 h 459"/>
                <a:gd name="T40" fmla="*/ 411 w 801"/>
                <a:gd name="T41" fmla="*/ 458 h 459"/>
                <a:gd name="T42" fmla="*/ 350 w 801"/>
                <a:gd name="T43" fmla="*/ 458 h 459"/>
                <a:gd name="T44" fmla="*/ 291 w 801"/>
                <a:gd name="T45" fmla="*/ 450 h 459"/>
                <a:gd name="T46" fmla="*/ 244 w 801"/>
                <a:gd name="T47" fmla="*/ 436 h 459"/>
                <a:gd name="T48" fmla="*/ 192 w 801"/>
                <a:gd name="T49" fmla="*/ 415 h 459"/>
                <a:gd name="T50" fmla="*/ 145 w 801"/>
                <a:gd name="T51" fmla="*/ 394 h 459"/>
                <a:gd name="T52" fmla="*/ 100 w 801"/>
                <a:gd name="T53" fmla="*/ 373 h 459"/>
                <a:gd name="T54" fmla="*/ 60 w 801"/>
                <a:gd name="T55" fmla="*/ 347 h 459"/>
                <a:gd name="T56" fmla="*/ 0 w 801"/>
                <a:gd name="T57" fmla="*/ 294 h 459"/>
                <a:gd name="T58" fmla="*/ 0 w 801"/>
                <a:gd name="T59" fmla="*/ 0 h 45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01" h="459">
                  <a:moveTo>
                    <a:pt x="0" y="0"/>
                  </a:moveTo>
                  <a:lnTo>
                    <a:pt x="37" y="69"/>
                  </a:lnTo>
                  <a:lnTo>
                    <a:pt x="68" y="132"/>
                  </a:lnTo>
                  <a:lnTo>
                    <a:pt x="110" y="188"/>
                  </a:lnTo>
                  <a:lnTo>
                    <a:pt x="149" y="229"/>
                  </a:lnTo>
                  <a:lnTo>
                    <a:pt x="192" y="278"/>
                  </a:lnTo>
                  <a:lnTo>
                    <a:pt x="250" y="314"/>
                  </a:lnTo>
                  <a:lnTo>
                    <a:pt x="308" y="336"/>
                  </a:lnTo>
                  <a:lnTo>
                    <a:pt x="365" y="365"/>
                  </a:lnTo>
                  <a:lnTo>
                    <a:pt x="430" y="381"/>
                  </a:lnTo>
                  <a:lnTo>
                    <a:pt x="501" y="390"/>
                  </a:lnTo>
                  <a:lnTo>
                    <a:pt x="573" y="392"/>
                  </a:lnTo>
                  <a:lnTo>
                    <a:pt x="646" y="381"/>
                  </a:lnTo>
                  <a:lnTo>
                    <a:pt x="726" y="362"/>
                  </a:lnTo>
                  <a:lnTo>
                    <a:pt x="801" y="335"/>
                  </a:lnTo>
                  <a:lnTo>
                    <a:pt x="731" y="377"/>
                  </a:lnTo>
                  <a:lnTo>
                    <a:pt x="662" y="404"/>
                  </a:lnTo>
                  <a:lnTo>
                    <a:pt x="594" y="432"/>
                  </a:lnTo>
                  <a:lnTo>
                    <a:pt x="532" y="445"/>
                  </a:lnTo>
                  <a:lnTo>
                    <a:pt x="471" y="459"/>
                  </a:lnTo>
                  <a:lnTo>
                    <a:pt x="411" y="458"/>
                  </a:lnTo>
                  <a:lnTo>
                    <a:pt x="350" y="458"/>
                  </a:lnTo>
                  <a:lnTo>
                    <a:pt x="291" y="450"/>
                  </a:lnTo>
                  <a:lnTo>
                    <a:pt x="244" y="436"/>
                  </a:lnTo>
                  <a:lnTo>
                    <a:pt x="192" y="415"/>
                  </a:lnTo>
                  <a:lnTo>
                    <a:pt x="145" y="394"/>
                  </a:lnTo>
                  <a:lnTo>
                    <a:pt x="100" y="373"/>
                  </a:lnTo>
                  <a:lnTo>
                    <a:pt x="60" y="347"/>
                  </a:lnTo>
                  <a:lnTo>
                    <a:pt x="0" y="294"/>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9" name="Freeform 14"/>
            <p:cNvSpPr>
              <a:spLocks/>
            </p:cNvSpPr>
            <p:nvPr userDrawn="1"/>
          </p:nvSpPr>
          <p:spPr bwMode="ltGray">
            <a:xfrm rot="373331" flipH="1">
              <a:off x="898" y="2855"/>
              <a:ext cx="354" cy="464"/>
            </a:xfrm>
            <a:custGeom>
              <a:avLst/>
              <a:gdLst>
                <a:gd name="T0" fmla="*/ 687 w 117"/>
                <a:gd name="T1" fmla="*/ 0 h 132"/>
                <a:gd name="T2" fmla="*/ 0 w 117"/>
                <a:gd name="T3" fmla="*/ 309 h 132"/>
                <a:gd name="T4" fmla="*/ 27 w 117"/>
                <a:gd name="T5" fmla="*/ 320 h 132"/>
                <a:gd name="T6" fmla="*/ 127 w 117"/>
                <a:gd name="T7" fmla="*/ 359 h 132"/>
                <a:gd name="T8" fmla="*/ 266 w 117"/>
                <a:gd name="T9" fmla="*/ 446 h 132"/>
                <a:gd name="T10" fmla="*/ 421 w 117"/>
                <a:gd name="T11" fmla="*/ 580 h 132"/>
                <a:gd name="T12" fmla="*/ 605 w 117"/>
                <a:gd name="T13" fmla="*/ 766 h 132"/>
                <a:gd name="T14" fmla="*/ 769 w 117"/>
                <a:gd name="T15" fmla="*/ 988 h 132"/>
                <a:gd name="T16" fmla="*/ 935 w 117"/>
                <a:gd name="T17" fmla="*/ 1272 h 132"/>
                <a:gd name="T18" fmla="*/ 1062 w 117"/>
                <a:gd name="T19" fmla="*/ 1631 h 132"/>
                <a:gd name="T20" fmla="*/ 1071 w 117"/>
                <a:gd name="T21" fmla="*/ 1483 h 132"/>
                <a:gd name="T22" fmla="*/ 1053 w 117"/>
                <a:gd name="T23" fmla="*/ 1322 h 132"/>
                <a:gd name="T24" fmla="*/ 989 w 117"/>
                <a:gd name="T25" fmla="*/ 1111 h 132"/>
                <a:gd name="T26" fmla="*/ 908 w 117"/>
                <a:gd name="T27" fmla="*/ 914 h 132"/>
                <a:gd name="T28" fmla="*/ 814 w 117"/>
                <a:gd name="T29" fmla="*/ 717 h 132"/>
                <a:gd name="T30" fmla="*/ 714 w 117"/>
                <a:gd name="T31" fmla="*/ 555 h 132"/>
                <a:gd name="T32" fmla="*/ 614 w 117"/>
                <a:gd name="T33" fmla="*/ 446 h 132"/>
                <a:gd name="T34" fmla="*/ 529 w 117"/>
                <a:gd name="T35" fmla="*/ 394 h 132"/>
                <a:gd name="T36" fmla="*/ 632 w 117"/>
                <a:gd name="T37" fmla="*/ 359 h 132"/>
                <a:gd name="T38" fmla="*/ 723 w 117"/>
                <a:gd name="T39" fmla="*/ 344 h 132"/>
                <a:gd name="T40" fmla="*/ 814 w 117"/>
                <a:gd name="T41" fmla="*/ 320 h 132"/>
                <a:gd name="T42" fmla="*/ 899 w 117"/>
                <a:gd name="T43" fmla="*/ 309 h 132"/>
                <a:gd name="T44" fmla="*/ 962 w 117"/>
                <a:gd name="T45" fmla="*/ 295 h 132"/>
                <a:gd name="T46" fmla="*/ 998 w 117"/>
                <a:gd name="T47" fmla="*/ 271 h 132"/>
                <a:gd name="T48" fmla="*/ 1035 w 117"/>
                <a:gd name="T49" fmla="*/ 260 h 132"/>
                <a:gd name="T50" fmla="*/ 1044 w 117"/>
                <a:gd name="T51" fmla="*/ 260 h 132"/>
                <a:gd name="T52" fmla="*/ 687 w 117"/>
                <a:gd name="T53" fmla="*/ 0 h 1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 name="Freeform 15"/>
            <p:cNvSpPr>
              <a:spLocks/>
            </p:cNvSpPr>
            <p:nvPr userDrawn="1"/>
          </p:nvSpPr>
          <p:spPr bwMode="ltGray">
            <a:xfrm rot="373331" flipH="1">
              <a:off x="799" y="2979"/>
              <a:ext cx="87" cy="274"/>
            </a:xfrm>
            <a:custGeom>
              <a:avLst/>
              <a:gdLst>
                <a:gd name="T0" fmla="*/ 261 w 29"/>
                <a:gd name="T1" fmla="*/ 0 h 77"/>
                <a:gd name="T2" fmla="*/ 207 w 29"/>
                <a:gd name="T3" fmla="*/ 0 h 77"/>
                <a:gd name="T4" fmla="*/ 144 w 29"/>
                <a:gd name="T5" fmla="*/ 50 h 77"/>
                <a:gd name="T6" fmla="*/ 81 w 29"/>
                <a:gd name="T7" fmla="*/ 114 h 77"/>
                <a:gd name="T8" fmla="*/ 36 w 29"/>
                <a:gd name="T9" fmla="*/ 242 h 77"/>
                <a:gd name="T10" fmla="*/ 9 w 29"/>
                <a:gd name="T11" fmla="*/ 381 h 77"/>
                <a:gd name="T12" fmla="*/ 0 w 29"/>
                <a:gd name="T13" fmla="*/ 559 h 77"/>
                <a:gd name="T14" fmla="*/ 27 w 29"/>
                <a:gd name="T15" fmla="*/ 762 h 77"/>
                <a:gd name="T16" fmla="*/ 99 w 29"/>
                <a:gd name="T17" fmla="*/ 975 h 77"/>
                <a:gd name="T18" fmla="*/ 135 w 29"/>
                <a:gd name="T19" fmla="*/ 673 h 77"/>
                <a:gd name="T20" fmla="*/ 171 w 29"/>
                <a:gd name="T21" fmla="*/ 470 h 77"/>
                <a:gd name="T22" fmla="*/ 207 w 29"/>
                <a:gd name="T23" fmla="*/ 278 h 77"/>
                <a:gd name="T24" fmla="*/ 261 w 29"/>
                <a:gd name="T25" fmla="*/ 0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1" name="Freeform 16"/>
            <p:cNvSpPr>
              <a:spLocks/>
            </p:cNvSpPr>
            <p:nvPr userDrawn="1"/>
          </p:nvSpPr>
          <p:spPr bwMode="ltGray">
            <a:xfrm>
              <a:off x="1190" y="3273"/>
              <a:ext cx="1108" cy="1047"/>
            </a:xfrm>
            <a:custGeom>
              <a:avLst/>
              <a:gdLst>
                <a:gd name="T0" fmla="*/ 784 w 1108"/>
                <a:gd name="T1" fmla="*/ 1047 h 1047"/>
                <a:gd name="T2" fmla="*/ 692 w 1108"/>
                <a:gd name="T3" fmla="*/ 1011 h 1047"/>
                <a:gd name="T4" fmla="*/ 607 w 1108"/>
                <a:gd name="T5" fmla="*/ 945 h 1047"/>
                <a:gd name="T6" fmla="*/ 517 w 1108"/>
                <a:gd name="T7" fmla="*/ 861 h 1047"/>
                <a:gd name="T8" fmla="*/ 432 w 1108"/>
                <a:gd name="T9" fmla="*/ 776 h 1047"/>
                <a:gd name="T10" fmla="*/ 350 w 1108"/>
                <a:gd name="T11" fmla="*/ 677 h 1047"/>
                <a:gd name="T12" fmla="*/ 266 w 1108"/>
                <a:gd name="T13" fmla="*/ 563 h 1047"/>
                <a:gd name="T14" fmla="*/ 188 w 1108"/>
                <a:gd name="T15" fmla="*/ 447 h 1047"/>
                <a:gd name="T16" fmla="*/ 122 w 1108"/>
                <a:gd name="T17" fmla="*/ 325 h 1047"/>
                <a:gd name="T18" fmla="*/ 65 w 1108"/>
                <a:gd name="T19" fmla="*/ 211 h 1047"/>
                <a:gd name="T20" fmla="*/ 21 w 1108"/>
                <a:gd name="T21" fmla="*/ 101 h 1047"/>
                <a:gd name="T22" fmla="*/ 0 w 1108"/>
                <a:gd name="T23" fmla="*/ 0 h 1047"/>
                <a:gd name="T24" fmla="*/ 109 w 1108"/>
                <a:gd name="T25" fmla="*/ 217 h 1047"/>
                <a:gd name="T26" fmla="*/ 209 w 1108"/>
                <a:gd name="T27" fmla="*/ 378 h 1047"/>
                <a:gd name="T28" fmla="*/ 294 w 1108"/>
                <a:gd name="T29" fmla="*/ 500 h 1047"/>
                <a:gd name="T30" fmla="*/ 373 w 1108"/>
                <a:gd name="T31" fmla="*/ 590 h 1047"/>
                <a:gd name="T32" fmla="*/ 441 w 1108"/>
                <a:gd name="T33" fmla="*/ 661 h 1047"/>
                <a:gd name="T34" fmla="*/ 506 w 1108"/>
                <a:gd name="T35" fmla="*/ 713 h 1047"/>
                <a:gd name="T36" fmla="*/ 564 w 1108"/>
                <a:gd name="T37" fmla="*/ 754 h 1047"/>
                <a:gd name="T38" fmla="*/ 620 w 1108"/>
                <a:gd name="T39" fmla="*/ 801 h 1047"/>
                <a:gd name="T40" fmla="*/ 754 w 1108"/>
                <a:gd name="T41" fmla="*/ 899 h 1047"/>
                <a:gd name="T42" fmla="*/ 925 w 1108"/>
                <a:gd name="T43" fmla="*/ 977 h 1047"/>
                <a:gd name="T44" fmla="*/ 1108 w 1108"/>
                <a:gd name="T45" fmla="*/ 1047 h 1047"/>
                <a:gd name="T46" fmla="*/ 784 w 1108"/>
                <a:gd name="T47" fmla="*/ 1047 h 10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08" h="1047">
                  <a:moveTo>
                    <a:pt x="784" y="1047"/>
                  </a:moveTo>
                  <a:lnTo>
                    <a:pt x="692" y="1011"/>
                  </a:lnTo>
                  <a:lnTo>
                    <a:pt x="607" y="945"/>
                  </a:lnTo>
                  <a:lnTo>
                    <a:pt x="517" y="861"/>
                  </a:lnTo>
                  <a:lnTo>
                    <a:pt x="432" y="776"/>
                  </a:lnTo>
                  <a:lnTo>
                    <a:pt x="350" y="677"/>
                  </a:lnTo>
                  <a:lnTo>
                    <a:pt x="266" y="563"/>
                  </a:lnTo>
                  <a:lnTo>
                    <a:pt x="188" y="447"/>
                  </a:lnTo>
                  <a:lnTo>
                    <a:pt x="122" y="325"/>
                  </a:lnTo>
                  <a:lnTo>
                    <a:pt x="65" y="211"/>
                  </a:lnTo>
                  <a:lnTo>
                    <a:pt x="21" y="101"/>
                  </a:lnTo>
                  <a:lnTo>
                    <a:pt x="0" y="0"/>
                  </a:lnTo>
                  <a:lnTo>
                    <a:pt x="109" y="217"/>
                  </a:lnTo>
                  <a:lnTo>
                    <a:pt x="209" y="378"/>
                  </a:lnTo>
                  <a:lnTo>
                    <a:pt x="294" y="500"/>
                  </a:lnTo>
                  <a:lnTo>
                    <a:pt x="373" y="590"/>
                  </a:lnTo>
                  <a:lnTo>
                    <a:pt x="441" y="661"/>
                  </a:lnTo>
                  <a:lnTo>
                    <a:pt x="506" y="713"/>
                  </a:lnTo>
                  <a:lnTo>
                    <a:pt x="564" y="754"/>
                  </a:lnTo>
                  <a:lnTo>
                    <a:pt x="620" y="801"/>
                  </a:lnTo>
                  <a:lnTo>
                    <a:pt x="754" y="899"/>
                  </a:lnTo>
                  <a:lnTo>
                    <a:pt x="925" y="977"/>
                  </a:lnTo>
                  <a:lnTo>
                    <a:pt x="1108" y="1047"/>
                  </a:lnTo>
                  <a:lnTo>
                    <a:pt x="784" y="1047"/>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nvGrpSpPr>
            <p:cNvPr id="12" name="Group 17"/>
            <p:cNvGrpSpPr>
              <a:grpSpLocks/>
            </p:cNvGrpSpPr>
            <p:nvPr userDrawn="1"/>
          </p:nvGrpSpPr>
          <p:grpSpPr bwMode="auto">
            <a:xfrm rot="3220060">
              <a:off x="2636" y="751"/>
              <a:ext cx="569" cy="636"/>
              <a:chOff x="1727" y="866"/>
              <a:chExt cx="129" cy="157"/>
            </a:xfrm>
          </p:grpSpPr>
          <p:sp>
            <p:nvSpPr>
              <p:cNvPr id="36" name="Freeform 18"/>
              <p:cNvSpPr>
                <a:spLocks/>
              </p:cNvSpPr>
              <p:nvPr userDrawn="1"/>
            </p:nvSpPr>
            <p:spPr bwMode="ltGray">
              <a:xfrm>
                <a:off x="1727" y="866"/>
                <a:ext cx="41" cy="59"/>
              </a:xfrm>
              <a:custGeom>
                <a:avLst/>
                <a:gdLst>
                  <a:gd name="T0" fmla="*/ 20 w 83"/>
                  <a:gd name="T1" fmla="*/ 7 h 117"/>
                  <a:gd name="T2" fmla="*/ 6 w 83"/>
                  <a:gd name="T3" fmla="*/ 0 h 117"/>
                  <a:gd name="T4" fmla="*/ 0 w 83"/>
                  <a:gd name="T5" fmla="*/ 30 h 117"/>
                  <a:gd name="T6" fmla="*/ 20 w 83"/>
                  <a:gd name="T7" fmla="*/ 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37" name="Freeform 19"/>
              <p:cNvSpPr>
                <a:spLocks/>
              </p:cNvSpPr>
              <p:nvPr userDrawn="1"/>
            </p:nvSpPr>
            <p:spPr bwMode="ltGray">
              <a:xfrm>
                <a:off x="1786" y="894"/>
                <a:ext cx="70" cy="49"/>
              </a:xfrm>
              <a:custGeom>
                <a:avLst/>
                <a:gdLst>
                  <a:gd name="T0" fmla="*/ 0 w 140"/>
                  <a:gd name="T1" fmla="*/ 25 h 98"/>
                  <a:gd name="T2" fmla="*/ 30 w 140"/>
                  <a:gd name="T3" fmla="*/ 0 h 98"/>
                  <a:gd name="T4" fmla="*/ 35 w 140"/>
                  <a:gd name="T5" fmla="*/ 13 h 98"/>
                  <a:gd name="T6" fmla="*/ 0 w 140"/>
                  <a:gd name="T7" fmla="*/ 25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38" name="Freeform 20"/>
              <p:cNvSpPr>
                <a:spLocks/>
              </p:cNvSpPr>
              <p:nvPr userDrawn="1"/>
            </p:nvSpPr>
            <p:spPr bwMode="ltGray">
              <a:xfrm>
                <a:off x="1772" y="998"/>
                <a:ext cx="73" cy="25"/>
              </a:xfrm>
              <a:custGeom>
                <a:avLst/>
                <a:gdLst>
                  <a:gd name="T0" fmla="*/ 0 w 145"/>
                  <a:gd name="T1" fmla="*/ 2 h 49"/>
                  <a:gd name="T2" fmla="*/ 37 w 145"/>
                  <a:gd name="T3" fmla="*/ 0 h 49"/>
                  <a:gd name="T4" fmla="*/ 33 w 145"/>
                  <a:gd name="T5" fmla="*/ 13 h 49"/>
                  <a:gd name="T6" fmla="*/ 0 w 145"/>
                  <a:gd name="T7" fmla="*/ 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grpSp>
          <p:nvGrpSpPr>
            <p:cNvPr id="13" name="Group 21"/>
            <p:cNvGrpSpPr>
              <a:grpSpLocks/>
            </p:cNvGrpSpPr>
            <p:nvPr userDrawn="1"/>
          </p:nvGrpSpPr>
          <p:grpSpPr bwMode="auto">
            <a:xfrm rot="-6691250">
              <a:off x="3643" y="129"/>
              <a:ext cx="356" cy="608"/>
              <a:chOff x="1727" y="866"/>
              <a:chExt cx="129" cy="157"/>
            </a:xfrm>
          </p:grpSpPr>
          <p:sp>
            <p:nvSpPr>
              <p:cNvPr id="33" name="Freeform 22"/>
              <p:cNvSpPr>
                <a:spLocks/>
              </p:cNvSpPr>
              <p:nvPr userDrawn="1"/>
            </p:nvSpPr>
            <p:spPr bwMode="ltGray">
              <a:xfrm>
                <a:off x="1728" y="866"/>
                <a:ext cx="41" cy="59"/>
              </a:xfrm>
              <a:custGeom>
                <a:avLst/>
                <a:gdLst>
                  <a:gd name="T0" fmla="*/ 20 w 83"/>
                  <a:gd name="T1" fmla="*/ 7 h 117"/>
                  <a:gd name="T2" fmla="*/ 6 w 83"/>
                  <a:gd name="T3" fmla="*/ 0 h 117"/>
                  <a:gd name="T4" fmla="*/ 0 w 83"/>
                  <a:gd name="T5" fmla="*/ 30 h 117"/>
                  <a:gd name="T6" fmla="*/ 20 w 83"/>
                  <a:gd name="T7" fmla="*/ 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34" name="Freeform 23"/>
              <p:cNvSpPr>
                <a:spLocks/>
              </p:cNvSpPr>
              <p:nvPr userDrawn="1"/>
            </p:nvSpPr>
            <p:spPr bwMode="ltGray">
              <a:xfrm>
                <a:off x="1787" y="894"/>
                <a:ext cx="70" cy="49"/>
              </a:xfrm>
              <a:custGeom>
                <a:avLst/>
                <a:gdLst>
                  <a:gd name="T0" fmla="*/ 0 w 140"/>
                  <a:gd name="T1" fmla="*/ 25 h 98"/>
                  <a:gd name="T2" fmla="*/ 30 w 140"/>
                  <a:gd name="T3" fmla="*/ 0 h 98"/>
                  <a:gd name="T4" fmla="*/ 35 w 140"/>
                  <a:gd name="T5" fmla="*/ 13 h 98"/>
                  <a:gd name="T6" fmla="*/ 0 w 140"/>
                  <a:gd name="T7" fmla="*/ 25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35" name="Freeform 24"/>
              <p:cNvSpPr>
                <a:spLocks/>
              </p:cNvSpPr>
              <p:nvPr userDrawn="1"/>
            </p:nvSpPr>
            <p:spPr bwMode="ltGray">
              <a:xfrm>
                <a:off x="1772" y="998"/>
                <a:ext cx="73" cy="25"/>
              </a:xfrm>
              <a:custGeom>
                <a:avLst/>
                <a:gdLst>
                  <a:gd name="T0" fmla="*/ 0 w 145"/>
                  <a:gd name="T1" fmla="*/ 2 h 49"/>
                  <a:gd name="T2" fmla="*/ 37 w 145"/>
                  <a:gd name="T3" fmla="*/ 0 h 49"/>
                  <a:gd name="T4" fmla="*/ 33 w 145"/>
                  <a:gd name="T5" fmla="*/ 13 h 49"/>
                  <a:gd name="T6" fmla="*/ 0 w 145"/>
                  <a:gd name="T7" fmla="*/ 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grpSp>
          <p:nvGrpSpPr>
            <p:cNvPr id="14" name="Group 25"/>
            <p:cNvGrpSpPr>
              <a:grpSpLocks/>
            </p:cNvGrpSpPr>
            <p:nvPr userDrawn="1"/>
          </p:nvGrpSpPr>
          <p:grpSpPr bwMode="auto">
            <a:xfrm rot="8524840">
              <a:off x="673" y="3302"/>
              <a:ext cx="500" cy="504"/>
              <a:chOff x="1727" y="866"/>
              <a:chExt cx="129" cy="157"/>
            </a:xfrm>
          </p:grpSpPr>
          <p:sp>
            <p:nvSpPr>
              <p:cNvPr id="30" name="Freeform 26"/>
              <p:cNvSpPr>
                <a:spLocks/>
              </p:cNvSpPr>
              <p:nvPr userDrawn="1"/>
            </p:nvSpPr>
            <p:spPr bwMode="ltGray">
              <a:xfrm>
                <a:off x="1727" y="867"/>
                <a:ext cx="41" cy="59"/>
              </a:xfrm>
              <a:custGeom>
                <a:avLst/>
                <a:gdLst>
                  <a:gd name="T0" fmla="*/ 20 w 83"/>
                  <a:gd name="T1" fmla="*/ 7 h 117"/>
                  <a:gd name="T2" fmla="*/ 6 w 83"/>
                  <a:gd name="T3" fmla="*/ 0 h 117"/>
                  <a:gd name="T4" fmla="*/ 0 w 83"/>
                  <a:gd name="T5" fmla="*/ 30 h 117"/>
                  <a:gd name="T6" fmla="*/ 20 w 83"/>
                  <a:gd name="T7" fmla="*/ 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31" name="Freeform 27"/>
              <p:cNvSpPr>
                <a:spLocks/>
              </p:cNvSpPr>
              <p:nvPr userDrawn="1"/>
            </p:nvSpPr>
            <p:spPr bwMode="ltGray">
              <a:xfrm>
                <a:off x="1786" y="895"/>
                <a:ext cx="70" cy="49"/>
              </a:xfrm>
              <a:custGeom>
                <a:avLst/>
                <a:gdLst>
                  <a:gd name="T0" fmla="*/ 0 w 140"/>
                  <a:gd name="T1" fmla="*/ 25 h 98"/>
                  <a:gd name="T2" fmla="*/ 30 w 140"/>
                  <a:gd name="T3" fmla="*/ 0 h 98"/>
                  <a:gd name="T4" fmla="*/ 35 w 140"/>
                  <a:gd name="T5" fmla="*/ 13 h 98"/>
                  <a:gd name="T6" fmla="*/ 0 w 140"/>
                  <a:gd name="T7" fmla="*/ 25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32" name="Freeform 28"/>
              <p:cNvSpPr>
                <a:spLocks/>
              </p:cNvSpPr>
              <p:nvPr userDrawn="1"/>
            </p:nvSpPr>
            <p:spPr bwMode="ltGray">
              <a:xfrm>
                <a:off x="1772" y="998"/>
                <a:ext cx="73" cy="25"/>
              </a:xfrm>
              <a:custGeom>
                <a:avLst/>
                <a:gdLst>
                  <a:gd name="T0" fmla="*/ 0 w 145"/>
                  <a:gd name="T1" fmla="*/ 2 h 49"/>
                  <a:gd name="T2" fmla="*/ 37 w 145"/>
                  <a:gd name="T3" fmla="*/ 0 h 49"/>
                  <a:gd name="T4" fmla="*/ 33 w 145"/>
                  <a:gd name="T5" fmla="*/ 13 h 49"/>
                  <a:gd name="T6" fmla="*/ 0 w 145"/>
                  <a:gd name="T7" fmla="*/ 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grpSp>
          <p:nvGrpSpPr>
            <p:cNvPr id="15" name="Group 29"/>
            <p:cNvGrpSpPr>
              <a:grpSpLocks/>
            </p:cNvGrpSpPr>
            <p:nvPr userDrawn="1"/>
          </p:nvGrpSpPr>
          <p:grpSpPr bwMode="auto">
            <a:xfrm rot="4106450" flipH="1">
              <a:off x="404" y="272"/>
              <a:ext cx="708" cy="891"/>
              <a:chOff x="1727" y="866"/>
              <a:chExt cx="129" cy="157"/>
            </a:xfrm>
          </p:grpSpPr>
          <p:sp>
            <p:nvSpPr>
              <p:cNvPr id="27" name="Freeform 30"/>
              <p:cNvSpPr>
                <a:spLocks/>
              </p:cNvSpPr>
              <p:nvPr userDrawn="1"/>
            </p:nvSpPr>
            <p:spPr bwMode="ltGray">
              <a:xfrm>
                <a:off x="1727" y="866"/>
                <a:ext cx="41" cy="59"/>
              </a:xfrm>
              <a:custGeom>
                <a:avLst/>
                <a:gdLst>
                  <a:gd name="T0" fmla="*/ 20 w 83"/>
                  <a:gd name="T1" fmla="*/ 7 h 117"/>
                  <a:gd name="T2" fmla="*/ 6 w 83"/>
                  <a:gd name="T3" fmla="*/ 0 h 117"/>
                  <a:gd name="T4" fmla="*/ 0 w 83"/>
                  <a:gd name="T5" fmla="*/ 30 h 117"/>
                  <a:gd name="T6" fmla="*/ 20 w 83"/>
                  <a:gd name="T7" fmla="*/ 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28" name="Freeform 31"/>
              <p:cNvSpPr>
                <a:spLocks/>
              </p:cNvSpPr>
              <p:nvPr userDrawn="1"/>
            </p:nvSpPr>
            <p:spPr bwMode="ltGray">
              <a:xfrm>
                <a:off x="1786" y="894"/>
                <a:ext cx="70" cy="49"/>
              </a:xfrm>
              <a:custGeom>
                <a:avLst/>
                <a:gdLst>
                  <a:gd name="T0" fmla="*/ 0 w 140"/>
                  <a:gd name="T1" fmla="*/ 25 h 98"/>
                  <a:gd name="T2" fmla="*/ 30 w 140"/>
                  <a:gd name="T3" fmla="*/ 0 h 98"/>
                  <a:gd name="T4" fmla="*/ 35 w 140"/>
                  <a:gd name="T5" fmla="*/ 13 h 98"/>
                  <a:gd name="T6" fmla="*/ 0 w 140"/>
                  <a:gd name="T7" fmla="*/ 25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29" name="Freeform 32"/>
              <p:cNvSpPr>
                <a:spLocks/>
              </p:cNvSpPr>
              <p:nvPr userDrawn="1"/>
            </p:nvSpPr>
            <p:spPr bwMode="ltGray">
              <a:xfrm>
                <a:off x="1772" y="998"/>
                <a:ext cx="73" cy="25"/>
              </a:xfrm>
              <a:custGeom>
                <a:avLst/>
                <a:gdLst>
                  <a:gd name="T0" fmla="*/ 0 w 145"/>
                  <a:gd name="T1" fmla="*/ 2 h 49"/>
                  <a:gd name="T2" fmla="*/ 37 w 145"/>
                  <a:gd name="T3" fmla="*/ 0 h 49"/>
                  <a:gd name="T4" fmla="*/ 33 w 145"/>
                  <a:gd name="T5" fmla="*/ 13 h 49"/>
                  <a:gd name="T6" fmla="*/ 0 w 145"/>
                  <a:gd name="T7" fmla="*/ 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grpSp>
          <p:nvGrpSpPr>
            <p:cNvPr id="16" name="Group 33"/>
            <p:cNvGrpSpPr>
              <a:grpSpLocks/>
            </p:cNvGrpSpPr>
            <p:nvPr userDrawn="1"/>
          </p:nvGrpSpPr>
          <p:grpSpPr bwMode="auto">
            <a:xfrm rot="10015322" flipH="1">
              <a:off x="4614" y="2392"/>
              <a:ext cx="708" cy="891"/>
              <a:chOff x="1727" y="866"/>
              <a:chExt cx="129" cy="157"/>
            </a:xfrm>
          </p:grpSpPr>
          <p:sp>
            <p:nvSpPr>
              <p:cNvPr id="24" name="Freeform 34"/>
              <p:cNvSpPr>
                <a:spLocks/>
              </p:cNvSpPr>
              <p:nvPr userDrawn="1"/>
            </p:nvSpPr>
            <p:spPr bwMode="ltGray">
              <a:xfrm>
                <a:off x="1727" y="866"/>
                <a:ext cx="41" cy="59"/>
              </a:xfrm>
              <a:custGeom>
                <a:avLst/>
                <a:gdLst>
                  <a:gd name="T0" fmla="*/ 20 w 83"/>
                  <a:gd name="T1" fmla="*/ 7 h 117"/>
                  <a:gd name="T2" fmla="*/ 6 w 83"/>
                  <a:gd name="T3" fmla="*/ 0 h 117"/>
                  <a:gd name="T4" fmla="*/ 0 w 83"/>
                  <a:gd name="T5" fmla="*/ 30 h 117"/>
                  <a:gd name="T6" fmla="*/ 20 w 83"/>
                  <a:gd name="T7" fmla="*/ 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25" name="Freeform 35"/>
              <p:cNvSpPr>
                <a:spLocks/>
              </p:cNvSpPr>
              <p:nvPr userDrawn="1"/>
            </p:nvSpPr>
            <p:spPr bwMode="ltGray">
              <a:xfrm>
                <a:off x="1786" y="894"/>
                <a:ext cx="70" cy="49"/>
              </a:xfrm>
              <a:custGeom>
                <a:avLst/>
                <a:gdLst>
                  <a:gd name="T0" fmla="*/ 0 w 140"/>
                  <a:gd name="T1" fmla="*/ 25 h 98"/>
                  <a:gd name="T2" fmla="*/ 30 w 140"/>
                  <a:gd name="T3" fmla="*/ 0 h 98"/>
                  <a:gd name="T4" fmla="*/ 35 w 140"/>
                  <a:gd name="T5" fmla="*/ 13 h 98"/>
                  <a:gd name="T6" fmla="*/ 0 w 140"/>
                  <a:gd name="T7" fmla="*/ 25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26" name="Freeform 36"/>
              <p:cNvSpPr>
                <a:spLocks/>
              </p:cNvSpPr>
              <p:nvPr userDrawn="1"/>
            </p:nvSpPr>
            <p:spPr bwMode="ltGray">
              <a:xfrm>
                <a:off x="1772" y="998"/>
                <a:ext cx="73" cy="25"/>
              </a:xfrm>
              <a:custGeom>
                <a:avLst/>
                <a:gdLst>
                  <a:gd name="T0" fmla="*/ 0 w 145"/>
                  <a:gd name="T1" fmla="*/ 2 h 49"/>
                  <a:gd name="T2" fmla="*/ 37 w 145"/>
                  <a:gd name="T3" fmla="*/ 0 h 49"/>
                  <a:gd name="T4" fmla="*/ 33 w 145"/>
                  <a:gd name="T5" fmla="*/ 13 h 49"/>
                  <a:gd name="T6" fmla="*/ 0 w 145"/>
                  <a:gd name="T7" fmla="*/ 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sp>
          <p:nvSpPr>
            <p:cNvPr id="17" name="Freeform 37"/>
            <p:cNvSpPr>
              <a:spLocks/>
            </p:cNvSpPr>
            <p:nvPr userDrawn="1"/>
          </p:nvSpPr>
          <p:spPr bwMode="ltGray">
            <a:xfrm>
              <a:off x="1217" y="2"/>
              <a:ext cx="862" cy="886"/>
            </a:xfrm>
            <a:custGeom>
              <a:avLst/>
              <a:gdLst>
                <a:gd name="T0" fmla="*/ 0 w 862"/>
                <a:gd name="T1" fmla="*/ 0 h 886"/>
                <a:gd name="T2" fmla="*/ 6 w 862"/>
                <a:gd name="T3" fmla="*/ 107 h 886"/>
                <a:gd name="T4" fmla="*/ 37 w 862"/>
                <a:gd name="T5" fmla="*/ 262 h 886"/>
                <a:gd name="T6" fmla="*/ 83 w 862"/>
                <a:gd name="T7" fmla="*/ 410 h 886"/>
                <a:gd name="T8" fmla="*/ 149 w 862"/>
                <a:gd name="T9" fmla="*/ 546 h 886"/>
                <a:gd name="T10" fmla="*/ 237 w 862"/>
                <a:gd name="T11" fmla="*/ 666 h 886"/>
                <a:gd name="T12" fmla="*/ 338 w 862"/>
                <a:gd name="T13" fmla="*/ 764 h 886"/>
                <a:gd name="T14" fmla="*/ 450 w 862"/>
                <a:gd name="T15" fmla="*/ 838 h 886"/>
                <a:gd name="T16" fmla="*/ 579 w 862"/>
                <a:gd name="T17" fmla="*/ 879 h 886"/>
                <a:gd name="T18" fmla="*/ 714 w 862"/>
                <a:gd name="T19" fmla="*/ 886 h 886"/>
                <a:gd name="T20" fmla="*/ 862 w 862"/>
                <a:gd name="T21" fmla="*/ 851 h 886"/>
                <a:gd name="T22" fmla="*/ 784 w 862"/>
                <a:gd name="T23" fmla="*/ 856 h 886"/>
                <a:gd name="T24" fmla="*/ 700 w 862"/>
                <a:gd name="T25" fmla="*/ 835 h 886"/>
                <a:gd name="T26" fmla="*/ 621 w 862"/>
                <a:gd name="T27" fmla="*/ 794 h 886"/>
                <a:gd name="T28" fmla="*/ 542 w 862"/>
                <a:gd name="T29" fmla="*/ 728 h 886"/>
                <a:gd name="T30" fmla="*/ 466 w 862"/>
                <a:gd name="T31" fmla="*/ 649 h 886"/>
                <a:gd name="T32" fmla="*/ 397 w 862"/>
                <a:gd name="T33" fmla="*/ 557 h 886"/>
                <a:gd name="T34" fmla="*/ 334 w 862"/>
                <a:gd name="T35" fmla="*/ 454 h 886"/>
                <a:gd name="T36" fmla="*/ 279 w 862"/>
                <a:gd name="T37" fmla="*/ 339 h 886"/>
                <a:gd name="T38" fmla="*/ 238 w 862"/>
                <a:gd name="T39" fmla="*/ 225 h 886"/>
                <a:gd name="T40" fmla="*/ 205 w 862"/>
                <a:gd name="T41" fmla="*/ 105 h 886"/>
                <a:gd name="T42" fmla="*/ 184 w 862"/>
                <a:gd name="T43" fmla="*/ 3 h 8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62" h="886">
                  <a:moveTo>
                    <a:pt x="0" y="0"/>
                  </a:moveTo>
                  <a:lnTo>
                    <a:pt x="6" y="107"/>
                  </a:lnTo>
                  <a:lnTo>
                    <a:pt x="37" y="262"/>
                  </a:lnTo>
                  <a:lnTo>
                    <a:pt x="83" y="410"/>
                  </a:lnTo>
                  <a:lnTo>
                    <a:pt x="149" y="546"/>
                  </a:lnTo>
                  <a:lnTo>
                    <a:pt x="237" y="666"/>
                  </a:lnTo>
                  <a:lnTo>
                    <a:pt x="338" y="764"/>
                  </a:lnTo>
                  <a:lnTo>
                    <a:pt x="450" y="838"/>
                  </a:lnTo>
                  <a:lnTo>
                    <a:pt x="579" y="879"/>
                  </a:lnTo>
                  <a:lnTo>
                    <a:pt x="714" y="886"/>
                  </a:lnTo>
                  <a:lnTo>
                    <a:pt x="862" y="851"/>
                  </a:lnTo>
                  <a:lnTo>
                    <a:pt x="784" y="856"/>
                  </a:lnTo>
                  <a:lnTo>
                    <a:pt x="700" y="835"/>
                  </a:lnTo>
                  <a:lnTo>
                    <a:pt x="621" y="794"/>
                  </a:lnTo>
                  <a:lnTo>
                    <a:pt x="542" y="728"/>
                  </a:lnTo>
                  <a:lnTo>
                    <a:pt x="466" y="649"/>
                  </a:lnTo>
                  <a:lnTo>
                    <a:pt x="397" y="557"/>
                  </a:lnTo>
                  <a:lnTo>
                    <a:pt x="334" y="454"/>
                  </a:lnTo>
                  <a:lnTo>
                    <a:pt x="279" y="339"/>
                  </a:lnTo>
                  <a:lnTo>
                    <a:pt x="238" y="225"/>
                  </a:lnTo>
                  <a:lnTo>
                    <a:pt x="205" y="105"/>
                  </a:lnTo>
                  <a:lnTo>
                    <a:pt x="184" y="3"/>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8" name="Freeform 38"/>
            <p:cNvSpPr>
              <a:spLocks/>
            </p:cNvSpPr>
            <p:nvPr userDrawn="1"/>
          </p:nvSpPr>
          <p:spPr bwMode="ltGray">
            <a:xfrm rot="9832527" flipV="1">
              <a:off x="2158" y="102"/>
              <a:ext cx="681" cy="593"/>
            </a:xfrm>
            <a:custGeom>
              <a:avLst/>
              <a:gdLst>
                <a:gd name="T0" fmla="*/ 0 w 257"/>
                <a:gd name="T1" fmla="*/ 0 h 237"/>
                <a:gd name="T2" fmla="*/ 0 w 257"/>
                <a:gd name="T3" fmla="*/ 158 h 237"/>
                <a:gd name="T4" fmla="*/ 21 w 257"/>
                <a:gd name="T5" fmla="*/ 313 h 237"/>
                <a:gd name="T6" fmla="*/ 42 w 257"/>
                <a:gd name="T7" fmla="*/ 470 h 237"/>
                <a:gd name="T8" fmla="*/ 77 w 257"/>
                <a:gd name="T9" fmla="*/ 613 h 237"/>
                <a:gd name="T10" fmla="*/ 127 w 257"/>
                <a:gd name="T11" fmla="*/ 746 h 237"/>
                <a:gd name="T12" fmla="*/ 191 w 257"/>
                <a:gd name="T13" fmla="*/ 883 h 237"/>
                <a:gd name="T14" fmla="*/ 268 w 257"/>
                <a:gd name="T15" fmla="*/ 1008 h 237"/>
                <a:gd name="T16" fmla="*/ 358 w 257"/>
                <a:gd name="T17" fmla="*/ 1113 h 237"/>
                <a:gd name="T18" fmla="*/ 472 w 257"/>
                <a:gd name="T19" fmla="*/ 1214 h 237"/>
                <a:gd name="T20" fmla="*/ 604 w 257"/>
                <a:gd name="T21" fmla="*/ 1301 h 237"/>
                <a:gd name="T22" fmla="*/ 745 w 257"/>
                <a:gd name="T23" fmla="*/ 1371 h 237"/>
                <a:gd name="T24" fmla="*/ 919 w 257"/>
                <a:gd name="T25" fmla="*/ 1426 h 237"/>
                <a:gd name="T26" fmla="*/ 1110 w 257"/>
                <a:gd name="T27" fmla="*/ 1464 h 237"/>
                <a:gd name="T28" fmla="*/ 1320 w 257"/>
                <a:gd name="T29" fmla="*/ 1484 h 237"/>
                <a:gd name="T30" fmla="*/ 1545 w 257"/>
                <a:gd name="T31" fmla="*/ 1476 h 237"/>
                <a:gd name="T32" fmla="*/ 1805 w 257"/>
                <a:gd name="T33" fmla="*/ 1451 h 237"/>
                <a:gd name="T34" fmla="*/ 1574 w 257"/>
                <a:gd name="T35" fmla="*/ 1421 h 237"/>
                <a:gd name="T36" fmla="*/ 1370 w 257"/>
                <a:gd name="T37" fmla="*/ 1376 h 237"/>
                <a:gd name="T38" fmla="*/ 1192 w 257"/>
                <a:gd name="T39" fmla="*/ 1326 h 237"/>
                <a:gd name="T40" fmla="*/ 1039 w 257"/>
                <a:gd name="T41" fmla="*/ 1276 h 237"/>
                <a:gd name="T42" fmla="*/ 898 w 257"/>
                <a:gd name="T43" fmla="*/ 1209 h 237"/>
                <a:gd name="T44" fmla="*/ 787 w 257"/>
                <a:gd name="T45" fmla="*/ 1138 h 237"/>
                <a:gd name="T46" fmla="*/ 681 w 257"/>
                <a:gd name="T47" fmla="*/ 1058 h 237"/>
                <a:gd name="T48" fmla="*/ 591 w 257"/>
                <a:gd name="T49" fmla="*/ 971 h 237"/>
                <a:gd name="T50" fmla="*/ 506 w 257"/>
                <a:gd name="T51" fmla="*/ 883 h 237"/>
                <a:gd name="T52" fmla="*/ 429 w 257"/>
                <a:gd name="T53" fmla="*/ 783 h 237"/>
                <a:gd name="T54" fmla="*/ 366 w 257"/>
                <a:gd name="T55" fmla="*/ 671 h 237"/>
                <a:gd name="T56" fmla="*/ 302 w 257"/>
                <a:gd name="T57" fmla="*/ 550 h 237"/>
                <a:gd name="T58" fmla="*/ 231 w 257"/>
                <a:gd name="T59" fmla="*/ 433 h 237"/>
                <a:gd name="T60" fmla="*/ 162 w 257"/>
                <a:gd name="T61" fmla="*/ 295 h 237"/>
                <a:gd name="T62" fmla="*/ 85 w 257"/>
                <a:gd name="T63" fmla="*/ 150 h 237"/>
                <a:gd name="T64" fmla="*/ 0 w 257"/>
                <a:gd name="T65" fmla="*/ 0 h 2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9" name="Freeform 39"/>
            <p:cNvSpPr>
              <a:spLocks/>
            </p:cNvSpPr>
            <p:nvPr userDrawn="1"/>
          </p:nvSpPr>
          <p:spPr bwMode="ltGray">
            <a:xfrm rot="9832527" flipV="1">
              <a:off x="1997" y="858"/>
              <a:ext cx="330" cy="278"/>
            </a:xfrm>
            <a:custGeom>
              <a:avLst/>
              <a:gdLst>
                <a:gd name="T0" fmla="*/ 546 w 124"/>
                <a:gd name="T1" fmla="*/ 0 h 110"/>
                <a:gd name="T2" fmla="*/ 878 w 124"/>
                <a:gd name="T3" fmla="*/ 690 h 110"/>
                <a:gd name="T4" fmla="*/ 849 w 124"/>
                <a:gd name="T5" fmla="*/ 682 h 110"/>
                <a:gd name="T6" fmla="*/ 758 w 124"/>
                <a:gd name="T7" fmla="*/ 670 h 110"/>
                <a:gd name="T8" fmla="*/ 631 w 124"/>
                <a:gd name="T9" fmla="*/ 644 h 110"/>
                <a:gd name="T10" fmla="*/ 482 w 124"/>
                <a:gd name="T11" fmla="*/ 632 h 110"/>
                <a:gd name="T12" fmla="*/ 319 w 124"/>
                <a:gd name="T13" fmla="*/ 619 h 110"/>
                <a:gd name="T14" fmla="*/ 178 w 124"/>
                <a:gd name="T15" fmla="*/ 627 h 110"/>
                <a:gd name="T16" fmla="*/ 64 w 124"/>
                <a:gd name="T17" fmla="*/ 652 h 110"/>
                <a:gd name="T18" fmla="*/ 0 w 124"/>
                <a:gd name="T19" fmla="*/ 703 h 110"/>
                <a:gd name="T20" fmla="*/ 29 w 124"/>
                <a:gd name="T21" fmla="*/ 627 h 110"/>
                <a:gd name="T22" fmla="*/ 56 w 124"/>
                <a:gd name="T23" fmla="*/ 569 h 110"/>
                <a:gd name="T24" fmla="*/ 114 w 124"/>
                <a:gd name="T25" fmla="*/ 523 h 110"/>
                <a:gd name="T26" fmla="*/ 178 w 124"/>
                <a:gd name="T27" fmla="*/ 485 h 110"/>
                <a:gd name="T28" fmla="*/ 255 w 124"/>
                <a:gd name="T29" fmla="*/ 460 h 110"/>
                <a:gd name="T30" fmla="*/ 333 w 124"/>
                <a:gd name="T31" fmla="*/ 452 h 110"/>
                <a:gd name="T32" fmla="*/ 418 w 124"/>
                <a:gd name="T33" fmla="*/ 452 h 110"/>
                <a:gd name="T34" fmla="*/ 511 w 124"/>
                <a:gd name="T35" fmla="*/ 473 h 110"/>
                <a:gd name="T36" fmla="*/ 516 w 124"/>
                <a:gd name="T37" fmla="*/ 452 h 110"/>
                <a:gd name="T38" fmla="*/ 495 w 124"/>
                <a:gd name="T39" fmla="*/ 359 h 110"/>
                <a:gd name="T40" fmla="*/ 474 w 124"/>
                <a:gd name="T41" fmla="*/ 243 h 110"/>
                <a:gd name="T42" fmla="*/ 460 w 124"/>
                <a:gd name="T43" fmla="*/ 192 h 110"/>
                <a:gd name="T44" fmla="*/ 447 w 124"/>
                <a:gd name="T45" fmla="*/ 192 h 110"/>
                <a:gd name="T46" fmla="*/ 431 w 124"/>
                <a:gd name="T47" fmla="*/ 184 h 110"/>
                <a:gd name="T48" fmla="*/ 418 w 124"/>
                <a:gd name="T49" fmla="*/ 167 h 110"/>
                <a:gd name="T50" fmla="*/ 405 w 124"/>
                <a:gd name="T51" fmla="*/ 147 h 110"/>
                <a:gd name="T52" fmla="*/ 405 w 124"/>
                <a:gd name="T53" fmla="*/ 121 h 110"/>
                <a:gd name="T54" fmla="*/ 418 w 124"/>
                <a:gd name="T55" fmla="*/ 88 h 110"/>
                <a:gd name="T56" fmla="*/ 468 w 124"/>
                <a:gd name="T57" fmla="*/ 51 h 110"/>
                <a:gd name="T58" fmla="*/ 546 w 124"/>
                <a:gd name="T59" fmla="*/ 0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20" name="Freeform 40"/>
            <p:cNvSpPr>
              <a:spLocks/>
            </p:cNvSpPr>
            <p:nvPr userDrawn="1"/>
          </p:nvSpPr>
          <p:spPr bwMode="ltGray">
            <a:xfrm rot="9832527" flipV="1">
              <a:off x="2224" y="808"/>
              <a:ext cx="123" cy="233"/>
            </a:xfrm>
            <a:custGeom>
              <a:avLst/>
              <a:gdLst>
                <a:gd name="T0" fmla="*/ 222 w 46"/>
                <a:gd name="T1" fmla="*/ 0 h 94"/>
                <a:gd name="T2" fmla="*/ 142 w 46"/>
                <a:gd name="T3" fmla="*/ 233 h 94"/>
                <a:gd name="T4" fmla="*/ 107 w 46"/>
                <a:gd name="T5" fmla="*/ 382 h 94"/>
                <a:gd name="T6" fmla="*/ 78 w 46"/>
                <a:gd name="T7" fmla="*/ 486 h 94"/>
                <a:gd name="T8" fmla="*/ 0 w 46"/>
                <a:gd name="T9" fmla="*/ 578 h 94"/>
                <a:gd name="T10" fmla="*/ 86 w 46"/>
                <a:gd name="T11" fmla="*/ 540 h 94"/>
                <a:gd name="T12" fmla="*/ 166 w 46"/>
                <a:gd name="T13" fmla="*/ 491 h 94"/>
                <a:gd name="T14" fmla="*/ 230 w 46"/>
                <a:gd name="T15" fmla="*/ 424 h 94"/>
                <a:gd name="T16" fmla="*/ 286 w 46"/>
                <a:gd name="T17" fmla="*/ 350 h 94"/>
                <a:gd name="T18" fmla="*/ 321 w 46"/>
                <a:gd name="T19" fmla="*/ 270 h 94"/>
                <a:gd name="T20" fmla="*/ 329 w 46"/>
                <a:gd name="T21" fmla="*/ 183 h 94"/>
                <a:gd name="T22" fmla="*/ 299 w 46"/>
                <a:gd name="T23" fmla="*/ 92 h 94"/>
                <a:gd name="T24" fmla="*/ 222 w 46"/>
                <a:gd name="T25" fmla="*/ 0 h 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21" name="Freeform 41"/>
            <p:cNvSpPr>
              <a:spLocks/>
            </p:cNvSpPr>
            <p:nvPr userDrawn="1"/>
          </p:nvSpPr>
          <p:spPr bwMode="ltGray">
            <a:xfrm>
              <a:off x="1603" y="0"/>
              <a:ext cx="124" cy="121"/>
            </a:xfrm>
            <a:custGeom>
              <a:avLst/>
              <a:gdLst>
                <a:gd name="T0" fmla="*/ 124 w 124"/>
                <a:gd name="T1" fmla="*/ 0 h 121"/>
                <a:gd name="T2" fmla="*/ 113 w 124"/>
                <a:gd name="T3" fmla="*/ 9 h 121"/>
                <a:gd name="T4" fmla="*/ 99 w 124"/>
                <a:gd name="T5" fmla="*/ 25 h 121"/>
                <a:gd name="T6" fmla="*/ 81 w 124"/>
                <a:gd name="T7" fmla="*/ 41 h 121"/>
                <a:gd name="T8" fmla="*/ 63 w 124"/>
                <a:gd name="T9" fmla="*/ 54 h 121"/>
                <a:gd name="T10" fmla="*/ 41 w 124"/>
                <a:gd name="T11" fmla="*/ 66 h 121"/>
                <a:gd name="T12" fmla="*/ 22 w 124"/>
                <a:gd name="T13" fmla="*/ 74 h 121"/>
                <a:gd name="T14" fmla="*/ 0 w 124"/>
                <a:gd name="T15" fmla="*/ 75 h 121"/>
                <a:gd name="T16" fmla="*/ 10 w 124"/>
                <a:gd name="T17" fmla="*/ 96 h 121"/>
                <a:gd name="T18" fmla="*/ 23 w 124"/>
                <a:gd name="T19" fmla="*/ 113 h 121"/>
                <a:gd name="T20" fmla="*/ 41 w 124"/>
                <a:gd name="T21" fmla="*/ 121 h 121"/>
                <a:gd name="T22" fmla="*/ 60 w 124"/>
                <a:gd name="T23" fmla="*/ 121 h 121"/>
                <a:gd name="T24" fmla="*/ 83 w 124"/>
                <a:gd name="T25" fmla="*/ 111 h 121"/>
                <a:gd name="T26" fmla="*/ 101 w 124"/>
                <a:gd name="T27" fmla="*/ 88 h 121"/>
                <a:gd name="T28" fmla="*/ 116 w 124"/>
                <a:gd name="T29" fmla="*/ 53 h 121"/>
                <a:gd name="T30" fmla="*/ 124 w 124"/>
                <a:gd name="T31" fmla="*/ 0 h 1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4" h="121">
                  <a:moveTo>
                    <a:pt x="124" y="0"/>
                  </a:moveTo>
                  <a:lnTo>
                    <a:pt x="113" y="9"/>
                  </a:lnTo>
                  <a:lnTo>
                    <a:pt x="99" y="25"/>
                  </a:lnTo>
                  <a:lnTo>
                    <a:pt x="81" y="41"/>
                  </a:lnTo>
                  <a:lnTo>
                    <a:pt x="63" y="54"/>
                  </a:lnTo>
                  <a:lnTo>
                    <a:pt x="41" y="66"/>
                  </a:lnTo>
                  <a:lnTo>
                    <a:pt x="22" y="74"/>
                  </a:lnTo>
                  <a:lnTo>
                    <a:pt x="0" y="75"/>
                  </a:lnTo>
                  <a:lnTo>
                    <a:pt x="10" y="96"/>
                  </a:lnTo>
                  <a:lnTo>
                    <a:pt x="23" y="113"/>
                  </a:lnTo>
                  <a:lnTo>
                    <a:pt x="41" y="121"/>
                  </a:lnTo>
                  <a:lnTo>
                    <a:pt x="60" y="121"/>
                  </a:lnTo>
                  <a:lnTo>
                    <a:pt x="83" y="111"/>
                  </a:lnTo>
                  <a:lnTo>
                    <a:pt x="101" y="88"/>
                  </a:lnTo>
                  <a:lnTo>
                    <a:pt x="116" y="53"/>
                  </a:lnTo>
                  <a:lnTo>
                    <a:pt x="12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22" name="Freeform 42"/>
            <p:cNvSpPr>
              <a:spLocks/>
            </p:cNvSpPr>
            <p:nvPr userDrawn="1"/>
          </p:nvSpPr>
          <p:spPr bwMode="ltGray">
            <a:xfrm rot="9832527" flipV="1">
              <a:off x="2173" y="1238"/>
              <a:ext cx="393" cy="2300"/>
            </a:xfrm>
            <a:custGeom>
              <a:avLst/>
              <a:gdLst>
                <a:gd name="T0" fmla="*/ 0 w 149"/>
                <a:gd name="T1" fmla="*/ 0 h 704"/>
                <a:gd name="T2" fmla="*/ 42 w 149"/>
                <a:gd name="T3" fmla="*/ 65 h 704"/>
                <a:gd name="T4" fmla="*/ 111 w 149"/>
                <a:gd name="T5" fmla="*/ 150 h 704"/>
                <a:gd name="T6" fmla="*/ 195 w 149"/>
                <a:gd name="T7" fmla="*/ 255 h 704"/>
                <a:gd name="T8" fmla="*/ 285 w 149"/>
                <a:gd name="T9" fmla="*/ 395 h 704"/>
                <a:gd name="T10" fmla="*/ 404 w 149"/>
                <a:gd name="T11" fmla="*/ 565 h 704"/>
                <a:gd name="T12" fmla="*/ 509 w 149"/>
                <a:gd name="T13" fmla="*/ 748 h 704"/>
                <a:gd name="T14" fmla="*/ 612 w 149"/>
                <a:gd name="T15" fmla="*/ 961 h 704"/>
                <a:gd name="T16" fmla="*/ 696 w 149"/>
                <a:gd name="T17" fmla="*/ 1206 h 704"/>
                <a:gd name="T18" fmla="*/ 778 w 149"/>
                <a:gd name="T19" fmla="*/ 1464 h 704"/>
                <a:gd name="T20" fmla="*/ 836 w 149"/>
                <a:gd name="T21" fmla="*/ 1761 h 704"/>
                <a:gd name="T22" fmla="*/ 862 w 149"/>
                <a:gd name="T23" fmla="*/ 2091 h 704"/>
                <a:gd name="T24" fmla="*/ 876 w 149"/>
                <a:gd name="T25" fmla="*/ 2434 h 704"/>
                <a:gd name="T26" fmla="*/ 836 w 149"/>
                <a:gd name="T27" fmla="*/ 2819 h 704"/>
                <a:gd name="T28" fmla="*/ 757 w 149"/>
                <a:gd name="T29" fmla="*/ 3225 h 704"/>
                <a:gd name="T30" fmla="*/ 641 w 149"/>
                <a:gd name="T31" fmla="*/ 3649 h 704"/>
                <a:gd name="T32" fmla="*/ 467 w 149"/>
                <a:gd name="T33" fmla="*/ 4120 h 704"/>
                <a:gd name="T34" fmla="*/ 272 w 149"/>
                <a:gd name="T35" fmla="*/ 4652 h 704"/>
                <a:gd name="T36" fmla="*/ 145 w 149"/>
                <a:gd name="T37" fmla="*/ 5146 h 704"/>
                <a:gd name="T38" fmla="*/ 69 w 149"/>
                <a:gd name="T39" fmla="*/ 5603 h 704"/>
                <a:gd name="T40" fmla="*/ 42 w 149"/>
                <a:gd name="T41" fmla="*/ 6041 h 704"/>
                <a:gd name="T42" fmla="*/ 42 w 149"/>
                <a:gd name="T43" fmla="*/ 6459 h 704"/>
                <a:gd name="T44" fmla="*/ 55 w 149"/>
                <a:gd name="T45" fmla="*/ 6841 h 704"/>
                <a:gd name="T46" fmla="*/ 84 w 149"/>
                <a:gd name="T47" fmla="*/ 7184 h 704"/>
                <a:gd name="T48" fmla="*/ 98 w 149"/>
                <a:gd name="T49" fmla="*/ 7514 h 704"/>
                <a:gd name="T50" fmla="*/ 285 w 149"/>
                <a:gd name="T51" fmla="*/ 7344 h 704"/>
                <a:gd name="T52" fmla="*/ 272 w 149"/>
                <a:gd name="T53" fmla="*/ 7259 h 704"/>
                <a:gd name="T54" fmla="*/ 251 w 149"/>
                <a:gd name="T55" fmla="*/ 7011 h 704"/>
                <a:gd name="T56" fmla="*/ 229 w 149"/>
                <a:gd name="T57" fmla="*/ 6639 h 704"/>
                <a:gd name="T58" fmla="*/ 243 w 149"/>
                <a:gd name="T59" fmla="*/ 6139 h 704"/>
                <a:gd name="T60" fmla="*/ 285 w 149"/>
                <a:gd name="T61" fmla="*/ 5541 h 704"/>
                <a:gd name="T62" fmla="*/ 404 w 149"/>
                <a:gd name="T63" fmla="*/ 4858 h 704"/>
                <a:gd name="T64" fmla="*/ 599 w 149"/>
                <a:gd name="T65" fmla="*/ 4120 h 704"/>
                <a:gd name="T66" fmla="*/ 897 w 149"/>
                <a:gd name="T67" fmla="*/ 3342 h 704"/>
                <a:gd name="T68" fmla="*/ 994 w 149"/>
                <a:gd name="T69" fmla="*/ 2980 h 704"/>
                <a:gd name="T70" fmla="*/ 1037 w 149"/>
                <a:gd name="T71" fmla="*/ 2509 h 704"/>
                <a:gd name="T72" fmla="*/ 1002 w 149"/>
                <a:gd name="T73" fmla="*/ 1963 h 704"/>
                <a:gd name="T74" fmla="*/ 913 w 149"/>
                <a:gd name="T75" fmla="*/ 1431 h 704"/>
                <a:gd name="T76" fmla="*/ 757 w 149"/>
                <a:gd name="T77" fmla="*/ 908 h 704"/>
                <a:gd name="T78" fmla="*/ 564 w 149"/>
                <a:gd name="T79" fmla="*/ 470 h 704"/>
                <a:gd name="T80" fmla="*/ 306 w 149"/>
                <a:gd name="T81" fmla="*/ 150 h 704"/>
                <a:gd name="T82" fmla="*/ 0 w 149"/>
                <a:gd name="T83" fmla="*/ 0 h 7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23" name="Freeform 43"/>
            <p:cNvSpPr>
              <a:spLocks/>
            </p:cNvSpPr>
            <p:nvPr userDrawn="1"/>
          </p:nvSpPr>
          <p:spPr bwMode="ltGray">
            <a:xfrm>
              <a:off x="0" y="1848"/>
              <a:ext cx="36" cy="132"/>
            </a:xfrm>
            <a:custGeom>
              <a:avLst/>
              <a:gdLst>
                <a:gd name="T0" fmla="*/ 0 w 36"/>
                <a:gd name="T1" fmla="*/ 0 h 132"/>
                <a:gd name="T2" fmla="*/ 36 w 36"/>
                <a:gd name="T3" fmla="*/ 12 h 132"/>
                <a:gd name="T4" fmla="*/ 0 w 36"/>
                <a:gd name="T5" fmla="*/ 132 h 132"/>
                <a:gd name="T6" fmla="*/ 0 w 36"/>
                <a:gd name="T7" fmla="*/ 0 h 1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32">
                  <a:moveTo>
                    <a:pt x="0" y="0"/>
                  </a:moveTo>
                  <a:lnTo>
                    <a:pt x="36" y="12"/>
                  </a:lnTo>
                  <a:lnTo>
                    <a:pt x="0" y="132"/>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sp>
        <p:nvSpPr>
          <p:cNvPr id="14383" name="Rectangle 47"/>
          <p:cNvSpPr>
            <a:spLocks noGrp="1" noChangeArrowheads="1"/>
          </p:cNvSpPr>
          <p:nvPr>
            <p:ph type="ctrTitle"/>
          </p:nvPr>
        </p:nvSpPr>
        <p:spPr>
          <a:xfrm>
            <a:off x="2455863" y="596900"/>
            <a:ext cx="6192837" cy="3581400"/>
          </a:xfrm>
        </p:spPr>
        <p:txBody>
          <a:bodyPr/>
          <a:lstStyle>
            <a:lvl1pPr>
              <a:defRPr sz="5200" b="1"/>
            </a:lvl1pPr>
          </a:lstStyle>
          <a:p>
            <a:r>
              <a:rPr lang="es-MX"/>
              <a:t>Haga clic para cambiar el estilo de título	</a:t>
            </a:r>
          </a:p>
        </p:txBody>
      </p:sp>
      <p:sp>
        <p:nvSpPr>
          <p:cNvPr id="14384" name="Rectangle 48"/>
          <p:cNvSpPr>
            <a:spLocks noGrp="1" noChangeArrowheads="1"/>
          </p:cNvSpPr>
          <p:nvPr>
            <p:ph type="subTitle" idx="1"/>
          </p:nvPr>
        </p:nvSpPr>
        <p:spPr>
          <a:xfrm>
            <a:off x="2489200" y="4279900"/>
            <a:ext cx="6146800" cy="1485900"/>
          </a:xfrm>
        </p:spPr>
        <p:txBody>
          <a:bodyPr/>
          <a:lstStyle>
            <a:lvl1pPr marL="0" indent="0" algn="ctr">
              <a:buFontTx/>
              <a:buNone/>
              <a:defRPr b="1">
                <a:effectLst>
                  <a:outerShdw blurRad="38100" dist="38100" dir="2700000" algn="tl">
                    <a:srgbClr val="C0C0C0"/>
                  </a:outerShdw>
                </a:effectLst>
              </a:defRPr>
            </a:lvl1pPr>
          </a:lstStyle>
          <a:p>
            <a:r>
              <a:rPr lang="es-MX"/>
              <a:t>Haga clic para modificar el estilo de subtítulo del patrón</a:t>
            </a:r>
          </a:p>
        </p:txBody>
      </p:sp>
      <p:sp>
        <p:nvSpPr>
          <p:cNvPr id="46" name="Rectangle 44"/>
          <p:cNvSpPr>
            <a:spLocks noGrp="1" noChangeArrowheads="1"/>
          </p:cNvSpPr>
          <p:nvPr>
            <p:ph type="dt" sz="half" idx="10"/>
          </p:nvPr>
        </p:nvSpPr>
        <p:spPr>
          <a:xfrm>
            <a:off x="457200" y="6248400"/>
            <a:ext cx="2133600" cy="457200"/>
          </a:xfrm>
        </p:spPr>
        <p:txBody>
          <a:bodyPr/>
          <a:lstStyle>
            <a:lvl1pPr>
              <a:defRPr/>
            </a:lvl1pPr>
          </a:lstStyle>
          <a:p>
            <a:pPr>
              <a:defRPr/>
            </a:pPr>
            <a:endParaRPr lang="es-MX">
              <a:solidFill>
                <a:srgbClr val="006699"/>
              </a:solidFill>
            </a:endParaRPr>
          </a:p>
        </p:txBody>
      </p:sp>
      <p:sp>
        <p:nvSpPr>
          <p:cNvPr id="47" name="Rectangle 45"/>
          <p:cNvSpPr>
            <a:spLocks noGrp="1" noChangeArrowheads="1"/>
          </p:cNvSpPr>
          <p:nvPr>
            <p:ph type="ftr" sz="quarter" idx="11"/>
          </p:nvPr>
        </p:nvSpPr>
        <p:spPr/>
        <p:txBody>
          <a:bodyPr/>
          <a:lstStyle>
            <a:lvl1pPr>
              <a:defRPr/>
            </a:lvl1pPr>
          </a:lstStyle>
          <a:p>
            <a:pPr>
              <a:defRPr/>
            </a:pPr>
            <a:endParaRPr lang="es-MX">
              <a:solidFill>
                <a:srgbClr val="006699"/>
              </a:solidFill>
            </a:endParaRPr>
          </a:p>
        </p:txBody>
      </p:sp>
      <p:sp>
        <p:nvSpPr>
          <p:cNvPr id="48" name="Rectangle 46"/>
          <p:cNvSpPr>
            <a:spLocks noGrp="1" noChangeArrowheads="1"/>
          </p:cNvSpPr>
          <p:nvPr>
            <p:ph type="sldNum" sz="quarter" idx="12"/>
          </p:nvPr>
        </p:nvSpPr>
        <p:spPr/>
        <p:txBody>
          <a:bodyPr/>
          <a:lstStyle>
            <a:lvl1pPr>
              <a:defRPr/>
            </a:lvl1pPr>
          </a:lstStyle>
          <a:p>
            <a:pPr>
              <a:defRPr/>
            </a:pPr>
            <a:fld id="{7336F619-3969-48EC-BE7E-28556F119463}"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383057628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5"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6" name="Rectangle 49"/>
          <p:cNvSpPr>
            <a:spLocks noGrp="1" noChangeArrowheads="1"/>
          </p:cNvSpPr>
          <p:nvPr>
            <p:ph type="sldNum" sz="quarter" idx="12"/>
          </p:nvPr>
        </p:nvSpPr>
        <p:spPr>
          <a:ln/>
        </p:spPr>
        <p:txBody>
          <a:bodyPr/>
          <a:lstStyle>
            <a:lvl1pPr>
              <a:defRPr/>
            </a:lvl1pPr>
          </a:lstStyle>
          <a:p>
            <a:pPr>
              <a:defRPr/>
            </a:pPr>
            <a:fld id="{2520CF57-6CB2-4917-A4FC-ABF34A3E54FF}"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157495823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5"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6" name="Rectangle 49"/>
          <p:cNvSpPr>
            <a:spLocks noGrp="1" noChangeArrowheads="1"/>
          </p:cNvSpPr>
          <p:nvPr>
            <p:ph type="sldNum" sz="quarter" idx="12"/>
          </p:nvPr>
        </p:nvSpPr>
        <p:spPr>
          <a:ln/>
        </p:spPr>
        <p:txBody>
          <a:bodyPr/>
          <a:lstStyle>
            <a:lvl1pPr>
              <a:defRPr/>
            </a:lvl1pPr>
          </a:lstStyle>
          <a:p>
            <a:pPr>
              <a:defRPr/>
            </a:pPr>
            <a:fld id="{2AC681C9-D80E-478E-940C-C6C910559DD0}"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122962102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6"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7" name="Rectangle 49"/>
          <p:cNvSpPr>
            <a:spLocks noGrp="1" noChangeArrowheads="1"/>
          </p:cNvSpPr>
          <p:nvPr>
            <p:ph type="sldNum" sz="quarter" idx="12"/>
          </p:nvPr>
        </p:nvSpPr>
        <p:spPr>
          <a:ln/>
        </p:spPr>
        <p:txBody>
          <a:bodyPr/>
          <a:lstStyle>
            <a:lvl1pPr>
              <a:defRPr/>
            </a:lvl1pPr>
          </a:lstStyle>
          <a:p>
            <a:pPr>
              <a:defRPr/>
            </a:pPr>
            <a:fld id="{33355A9A-368B-434B-B018-A289C0A877C2}"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4253330776"/>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8"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9" name="Rectangle 49"/>
          <p:cNvSpPr>
            <a:spLocks noGrp="1" noChangeArrowheads="1"/>
          </p:cNvSpPr>
          <p:nvPr>
            <p:ph type="sldNum" sz="quarter" idx="12"/>
          </p:nvPr>
        </p:nvSpPr>
        <p:spPr>
          <a:ln/>
        </p:spPr>
        <p:txBody>
          <a:bodyPr/>
          <a:lstStyle>
            <a:lvl1pPr>
              <a:defRPr/>
            </a:lvl1pPr>
          </a:lstStyle>
          <a:p>
            <a:pPr>
              <a:defRPr/>
            </a:pPr>
            <a:fld id="{333D0E7E-26C9-4B27-B33A-C185CA8C8111}"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3967588767"/>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4"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5" name="Rectangle 49"/>
          <p:cNvSpPr>
            <a:spLocks noGrp="1" noChangeArrowheads="1"/>
          </p:cNvSpPr>
          <p:nvPr>
            <p:ph type="sldNum" sz="quarter" idx="12"/>
          </p:nvPr>
        </p:nvSpPr>
        <p:spPr>
          <a:ln/>
        </p:spPr>
        <p:txBody>
          <a:bodyPr/>
          <a:lstStyle>
            <a:lvl1pPr>
              <a:defRPr/>
            </a:lvl1pPr>
          </a:lstStyle>
          <a:p>
            <a:pPr>
              <a:defRPr/>
            </a:pPr>
            <a:fld id="{140E4667-353E-4EDA-BD97-87BD84255BDE}"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4119013419"/>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3"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4" name="Rectangle 49"/>
          <p:cNvSpPr>
            <a:spLocks noGrp="1" noChangeArrowheads="1"/>
          </p:cNvSpPr>
          <p:nvPr>
            <p:ph type="sldNum" sz="quarter" idx="12"/>
          </p:nvPr>
        </p:nvSpPr>
        <p:spPr>
          <a:ln/>
        </p:spPr>
        <p:txBody>
          <a:bodyPr/>
          <a:lstStyle>
            <a:lvl1pPr>
              <a:defRPr/>
            </a:lvl1pPr>
          </a:lstStyle>
          <a:p>
            <a:pPr>
              <a:defRPr/>
            </a:pPr>
            <a:fld id="{28598A79-E488-4E1F-A1E7-D9C1C96A8838}"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269910577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6"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7" name="Rectangle 49"/>
          <p:cNvSpPr>
            <a:spLocks noGrp="1" noChangeArrowheads="1"/>
          </p:cNvSpPr>
          <p:nvPr>
            <p:ph type="sldNum" sz="quarter" idx="12"/>
          </p:nvPr>
        </p:nvSpPr>
        <p:spPr>
          <a:ln/>
        </p:spPr>
        <p:txBody>
          <a:bodyPr/>
          <a:lstStyle>
            <a:lvl1pPr>
              <a:defRPr/>
            </a:lvl1pPr>
          </a:lstStyle>
          <a:p>
            <a:pPr>
              <a:defRPr/>
            </a:pPr>
            <a:fld id="{0751FDD0-D2AD-49AF-AB9E-06C3FDA13494}"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149007260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6"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7" name="Rectangle 49"/>
          <p:cNvSpPr>
            <a:spLocks noGrp="1" noChangeArrowheads="1"/>
          </p:cNvSpPr>
          <p:nvPr>
            <p:ph type="sldNum" sz="quarter" idx="12"/>
          </p:nvPr>
        </p:nvSpPr>
        <p:spPr>
          <a:ln/>
        </p:spPr>
        <p:txBody>
          <a:bodyPr/>
          <a:lstStyle>
            <a:lvl1pPr>
              <a:defRPr/>
            </a:lvl1pPr>
          </a:lstStyle>
          <a:p>
            <a:pPr>
              <a:defRPr/>
            </a:pPr>
            <a:fld id="{793F56AA-99D1-4232-B81F-D634E8378285}"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18058037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5D2C8958-7C44-4924-B5FF-402F4703E49B}" type="slidenum">
              <a:rPr lang="es-MX"/>
              <a:pPr>
                <a:defRPr/>
              </a:pPr>
              <a:t>‹Nº›</a:t>
            </a:fld>
            <a:endParaRPr lang="es-MX"/>
          </a:p>
        </p:txBody>
      </p:sp>
    </p:spTree>
    <p:extLst>
      <p:ext uri="{BB962C8B-B14F-4D97-AF65-F5344CB8AC3E}">
        <p14:creationId xmlns:p14="http://schemas.microsoft.com/office/powerpoint/2010/main" val="3052895506"/>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5"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6" name="Rectangle 49"/>
          <p:cNvSpPr>
            <a:spLocks noGrp="1" noChangeArrowheads="1"/>
          </p:cNvSpPr>
          <p:nvPr>
            <p:ph type="sldNum" sz="quarter" idx="12"/>
          </p:nvPr>
        </p:nvSpPr>
        <p:spPr>
          <a:ln/>
        </p:spPr>
        <p:txBody>
          <a:bodyPr/>
          <a:lstStyle>
            <a:lvl1pPr>
              <a:defRPr/>
            </a:lvl1pPr>
          </a:lstStyle>
          <a:p>
            <a:pPr>
              <a:defRPr/>
            </a:pPr>
            <a:fld id="{EDBF300E-B985-4000-A914-BB07A41F969D}"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1273638042"/>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6225" y="103188"/>
            <a:ext cx="2060575" cy="59531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42913" y="103188"/>
            <a:ext cx="6030912" cy="59531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5"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6" name="Rectangle 49"/>
          <p:cNvSpPr>
            <a:spLocks noGrp="1" noChangeArrowheads="1"/>
          </p:cNvSpPr>
          <p:nvPr>
            <p:ph type="sldNum" sz="quarter" idx="12"/>
          </p:nvPr>
        </p:nvSpPr>
        <p:spPr>
          <a:ln/>
        </p:spPr>
        <p:txBody>
          <a:bodyPr/>
          <a:lstStyle>
            <a:lvl1pPr>
              <a:defRPr/>
            </a:lvl1pPr>
          </a:lstStyle>
          <a:p>
            <a:pPr>
              <a:defRPr/>
            </a:pPr>
            <a:fld id="{EE3FFB74-C317-4B6D-B752-7FB506BB9D29}"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2660664412"/>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42913" y="103188"/>
            <a:ext cx="8243887" cy="5953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7"/>
          <p:cNvSpPr>
            <a:spLocks noGrp="1" noChangeArrowheads="1"/>
          </p:cNvSpPr>
          <p:nvPr>
            <p:ph type="dt" sz="half" idx="10"/>
          </p:nvPr>
        </p:nvSpPr>
        <p:spPr>
          <a:ln/>
        </p:spPr>
        <p:txBody>
          <a:bodyPr/>
          <a:lstStyle>
            <a:lvl1pPr>
              <a:defRPr/>
            </a:lvl1pPr>
          </a:lstStyle>
          <a:p>
            <a:pPr>
              <a:defRPr/>
            </a:pPr>
            <a:endParaRPr lang="es-MX">
              <a:solidFill>
                <a:srgbClr val="006699"/>
              </a:solidFill>
            </a:endParaRPr>
          </a:p>
        </p:txBody>
      </p:sp>
      <p:sp>
        <p:nvSpPr>
          <p:cNvPr id="4" name="Rectangle 48"/>
          <p:cNvSpPr>
            <a:spLocks noGrp="1" noChangeArrowheads="1"/>
          </p:cNvSpPr>
          <p:nvPr>
            <p:ph type="ftr" sz="quarter" idx="11"/>
          </p:nvPr>
        </p:nvSpPr>
        <p:spPr>
          <a:ln/>
        </p:spPr>
        <p:txBody>
          <a:bodyPr/>
          <a:lstStyle>
            <a:lvl1pPr>
              <a:defRPr/>
            </a:lvl1pPr>
          </a:lstStyle>
          <a:p>
            <a:pPr>
              <a:defRPr/>
            </a:pPr>
            <a:endParaRPr lang="es-MX">
              <a:solidFill>
                <a:srgbClr val="006699"/>
              </a:solidFill>
            </a:endParaRPr>
          </a:p>
        </p:txBody>
      </p:sp>
      <p:sp>
        <p:nvSpPr>
          <p:cNvPr id="5" name="Rectangle 49"/>
          <p:cNvSpPr>
            <a:spLocks noGrp="1" noChangeArrowheads="1"/>
          </p:cNvSpPr>
          <p:nvPr>
            <p:ph type="sldNum" sz="quarter" idx="12"/>
          </p:nvPr>
        </p:nvSpPr>
        <p:spPr>
          <a:ln/>
        </p:spPr>
        <p:txBody>
          <a:bodyPr/>
          <a:lstStyle>
            <a:lvl1pPr>
              <a:defRPr/>
            </a:lvl1pPr>
          </a:lstStyle>
          <a:p>
            <a:pPr>
              <a:defRPr/>
            </a:pPr>
            <a:fld id="{3236CA71-78D2-4F7E-99B5-C822273AD922}" type="slidenum">
              <a:rPr lang="es-MX">
                <a:solidFill>
                  <a:srgbClr val="006699"/>
                </a:solidFill>
              </a:rPr>
              <a:pPr>
                <a:defRPr/>
              </a:pPr>
              <a:t>‹Nº›</a:t>
            </a:fld>
            <a:endParaRPr lang="es-MX">
              <a:solidFill>
                <a:srgbClr val="006699"/>
              </a:solidFill>
            </a:endParaRPr>
          </a:p>
        </p:txBody>
      </p:sp>
    </p:spTree>
    <p:extLst>
      <p:ext uri="{BB962C8B-B14F-4D97-AF65-F5344CB8AC3E}">
        <p14:creationId xmlns:p14="http://schemas.microsoft.com/office/powerpoint/2010/main" val="2009185869"/>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16775781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48798087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40211345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789399041"/>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112773978"/>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10303879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864911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78203D90-167C-403E-96A3-48362FF5D1E4}" type="slidenum">
              <a:rPr lang="es-MX"/>
              <a:pPr>
                <a:defRPr/>
              </a:pPr>
              <a:t>‹Nº›</a:t>
            </a:fld>
            <a:endParaRPr lang="es-MX"/>
          </a:p>
        </p:txBody>
      </p:sp>
    </p:spTree>
    <p:extLst>
      <p:ext uri="{BB962C8B-B14F-4D97-AF65-F5344CB8AC3E}">
        <p14:creationId xmlns:p14="http://schemas.microsoft.com/office/powerpoint/2010/main" val="3145584140"/>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00228495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215995821"/>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360661108"/>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203741800"/>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9B3B0EA-8517-47A2-8378-C54F7D526765}"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175438760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589616B-1D08-46CA-9F84-E16AD5A7C4CE}"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1870390557"/>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63B3B6D-0BE4-422A-B5D8-821478B182E2}"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82502610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5B067F9-3C09-42A3-83AC-AAC7DDEF763C}"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53130179"/>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C0C0EF0A-6B25-4C02-8058-6D779437BBA6}"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1864863489"/>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1F7445B-F263-42BF-A078-B6EE61AFFFA3}"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4225632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FD6069CF-82D3-446A-9850-FC39C9BC7720}" type="slidenum">
              <a:rPr lang="es-MX"/>
              <a:pPr>
                <a:defRPr/>
              </a:pPr>
              <a:t>‹Nº›</a:t>
            </a:fld>
            <a:endParaRPr lang="es-MX"/>
          </a:p>
        </p:txBody>
      </p:sp>
    </p:spTree>
    <p:extLst>
      <p:ext uri="{BB962C8B-B14F-4D97-AF65-F5344CB8AC3E}">
        <p14:creationId xmlns:p14="http://schemas.microsoft.com/office/powerpoint/2010/main" val="2272473512"/>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8DAD329-0BD8-41B9-8AB7-6AF3BAE8CB62}"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3663310560"/>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DD696-F49D-4D93-BEBB-0294CE1D9ADA}"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4067315084"/>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39B771-9B46-4509-BDC6-E6F779BDBDD5}"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656108627"/>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E106465-DD34-4274-9D33-24EDFFF90CE4}"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262345812"/>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94D5088-3696-4BAF-B26D-177FD80CAA66}"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3454533258"/>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896111507"/>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960683327"/>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302824665"/>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999597164"/>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814836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9861ED92-5373-44C9-A8B8-61734FA9832E}" type="slidenum">
              <a:rPr lang="es-MX"/>
              <a:pPr>
                <a:defRPr/>
              </a:pPr>
              <a:t>‹Nº›</a:t>
            </a:fld>
            <a:endParaRPr lang="es-MX"/>
          </a:p>
        </p:txBody>
      </p:sp>
    </p:spTree>
    <p:extLst>
      <p:ext uri="{BB962C8B-B14F-4D97-AF65-F5344CB8AC3E}">
        <p14:creationId xmlns:p14="http://schemas.microsoft.com/office/powerpoint/2010/main" val="2965072253"/>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93360167"/>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560772630"/>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122049663"/>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068171281"/>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174528817"/>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38014091"/>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E0B8998-D1CC-4C7C-8576-6320E37005FE}"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235896155"/>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34864C6-B6A1-4A90-8070-D50C9F75A600}"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4251311409"/>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B5F4929-E861-4053-88EE-3EB6CA6C482B}"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02147705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302C492-F838-4735-825F-3C5993BF5B7E}"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1166019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6"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7"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8"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grpSp>
      <p:sp>
        <p:nvSpPr>
          <p:cNvPr id="22538" name="Rectangle 10"/>
          <p:cNvSpPr>
            <a:spLocks noGrp="1" noChangeArrowheads="1"/>
          </p:cNvSpPr>
          <p:nvPr>
            <p:ph type="ctrTitle" sz="quarter"/>
          </p:nvPr>
        </p:nvSpPr>
        <p:spPr>
          <a:xfrm>
            <a:off x="685800" y="1873250"/>
            <a:ext cx="7772400" cy="1555750"/>
          </a:xfrm>
        </p:spPr>
        <p:txBody>
          <a:bodyPr/>
          <a:lstStyle>
            <a:lvl1pPr>
              <a:defRPr sz="4800"/>
            </a:lvl1pPr>
          </a:lstStyle>
          <a:p>
            <a:pPr lvl="0"/>
            <a:r>
              <a:rPr lang="es-MX" noProof="0" smtClean="0"/>
              <a:t>Haga clic para cambiar el estilo de título	</a:t>
            </a:r>
          </a:p>
        </p:txBody>
      </p:sp>
      <p:sp>
        <p:nvSpPr>
          <p:cNvPr id="22539"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s-MX" noProof="0" smtClean="0"/>
              <a:t>Haga clic para modificar el estilo de subtítulo del patrón</a:t>
            </a:r>
          </a:p>
        </p:txBody>
      </p:sp>
      <p:sp>
        <p:nvSpPr>
          <p:cNvPr id="12" name="Rectangle 12"/>
          <p:cNvSpPr>
            <a:spLocks noGrp="1" noChangeArrowheads="1"/>
          </p:cNvSpPr>
          <p:nvPr>
            <p:ph type="dt" sz="quarter" idx="10"/>
          </p:nvPr>
        </p:nvSpPr>
        <p:spPr/>
        <p:txBody>
          <a:bodyPr/>
          <a:lstStyle>
            <a:lvl1pPr>
              <a:defRPr/>
            </a:lvl1pPr>
          </a:lstStyle>
          <a:p>
            <a:pPr>
              <a:defRPr/>
            </a:pPr>
            <a:endParaRPr lang="es-MX"/>
          </a:p>
        </p:txBody>
      </p:sp>
      <p:sp>
        <p:nvSpPr>
          <p:cNvPr id="13" name="Rectangle 13"/>
          <p:cNvSpPr>
            <a:spLocks noGrp="1" noChangeArrowheads="1"/>
          </p:cNvSpPr>
          <p:nvPr>
            <p:ph type="ftr" sz="quarter" idx="11"/>
          </p:nvPr>
        </p:nvSpPr>
        <p:spPr/>
        <p:txBody>
          <a:bodyPr/>
          <a:lstStyle>
            <a:lvl1pPr>
              <a:defRPr/>
            </a:lvl1pPr>
          </a:lstStyle>
          <a:p>
            <a:pPr>
              <a:defRPr/>
            </a:pPr>
            <a:endParaRPr lang="es-MX"/>
          </a:p>
        </p:txBody>
      </p:sp>
      <p:sp>
        <p:nvSpPr>
          <p:cNvPr id="14" name="Rectangle 14"/>
          <p:cNvSpPr>
            <a:spLocks noGrp="1" noChangeArrowheads="1"/>
          </p:cNvSpPr>
          <p:nvPr>
            <p:ph type="sldNum" sz="quarter" idx="12"/>
          </p:nvPr>
        </p:nvSpPr>
        <p:spPr/>
        <p:txBody>
          <a:bodyPr/>
          <a:lstStyle>
            <a:lvl1pPr>
              <a:defRPr/>
            </a:lvl1pPr>
          </a:lstStyle>
          <a:p>
            <a:pPr>
              <a:defRPr/>
            </a:pPr>
            <a:fld id="{6F52D2D4-A414-47F6-94F1-A8EAC9AFC11B}" type="slidenum">
              <a:rPr lang="es-MX"/>
              <a:pPr>
                <a:defRPr/>
              </a:pPr>
              <a:t>‹Nº›</a:t>
            </a:fld>
            <a:endParaRPr lang="es-MX"/>
          </a:p>
        </p:txBody>
      </p:sp>
    </p:spTree>
    <p:extLst>
      <p:ext uri="{BB962C8B-B14F-4D97-AF65-F5344CB8AC3E}">
        <p14:creationId xmlns:p14="http://schemas.microsoft.com/office/powerpoint/2010/main" val="1746742259"/>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C6209B21-C1D4-4CDF-B90A-69B67A90A942}"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4126845931"/>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A3EC4A1-B835-4EC4-AAC6-22A20AD3CAE2}"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581746880"/>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0D4BDBD-1A88-4797-81F7-A7845792E1E0}"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794043501"/>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42C5502-16D3-4C73-A105-92286E61BA6D}"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1145245304"/>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1EA52BD-C97B-44AF-BB80-0505A8A0B61D}"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681561884"/>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E2463FD-2EDC-43AA-BAB4-E91B49A9E351}"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148249433"/>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26FBFC3-9438-451C-9B44-C96B89E0D4CF}"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094380951"/>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644535911"/>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34394747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8051122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5377A6A5-0399-486A-A246-A74D7BC7E071}" type="slidenum">
              <a:rPr lang="es-MX"/>
              <a:pPr>
                <a:defRPr/>
              </a:pPr>
              <a:t>‹Nº›</a:t>
            </a:fld>
            <a:endParaRPr lang="es-MX"/>
          </a:p>
        </p:txBody>
      </p:sp>
    </p:spTree>
    <p:extLst>
      <p:ext uri="{BB962C8B-B14F-4D97-AF65-F5344CB8AC3E}">
        <p14:creationId xmlns:p14="http://schemas.microsoft.com/office/powerpoint/2010/main" val="3456690451"/>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409538696"/>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066596971"/>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168353717"/>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81839506"/>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811928630"/>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022762143"/>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322416512"/>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530232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6277CF8B-633F-46D8-87C1-58C3C174B695}" type="slidenum">
              <a:rPr lang="es-MX"/>
              <a:pPr>
                <a:defRPr/>
              </a:pPr>
              <a:t>‹Nº›</a:t>
            </a:fld>
            <a:endParaRPr lang="es-MX"/>
          </a:p>
        </p:txBody>
      </p:sp>
    </p:spTree>
    <p:extLst>
      <p:ext uri="{BB962C8B-B14F-4D97-AF65-F5344CB8AC3E}">
        <p14:creationId xmlns:p14="http://schemas.microsoft.com/office/powerpoint/2010/main" val="30564197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E93BFE07-47D7-4710-A075-444F70E70C88}" type="slidenum">
              <a:rPr lang="es-MX"/>
              <a:pPr>
                <a:defRPr/>
              </a:pPr>
              <a:t>‹Nº›</a:t>
            </a:fld>
            <a:endParaRPr lang="es-MX"/>
          </a:p>
        </p:txBody>
      </p:sp>
    </p:spTree>
    <p:extLst>
      <p:ext uri="{BB962C8B-B14F-4D97-AF65-F5344CB8AC3E}">
        <p14:creationId xmlns:p14="http://schemas.microsoft.com/office/powerpoint/2010/main" val="23934789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12"/>
          <p:cNvSpPr>
            <a:spLocks noGrp="1" noChangeArrowheads="1"/>
          </p:cNvSpPr>
          <p:nvPr>
            <p:ph type="dt" sz="half" idx="10"/>
          </p:nvPr>
        </p:nvSpPr>
        <p:spPr>
          <a:ln/>
        </p:spPr>
        <p:txBody>
          <a:bodyPr/>
          <a:lstStyle>
            <a:lvl1pPr>
              <a:defRPr/>
            </a:lvl1pPr>
          </a:lstStyle>
          <a:p>
            <a:pPr>
              <a:defRPr/>
            </a:pPr>
            <a:endParaRPr lang="es-MX"/>
          </a:p>
        </p:txBody>
      </p:sp>
      <p:sp>
        <p:nvSpPr>
          <p:cNvPr id="8" name="Rectangle 13"/>
          <p:cNvSpPr>
            <a:spLocks noGrp="1" noChangeArrowheads="1"/>
          </p:cNvSpPr>
          <p:nvPr>
            <p:ph type="ftr" sz="quarter" idx="11"/>
          </p:nvPr>
        </p:nvSpPr>
        <p:spPr>
          <a:ln/>
        </p:spPr>
        <p:txBody>
          <a:bodyPr/>
          <a:lstStyle>
            <a:lvl1pPr>
              <a:defRPr/>
            </a:lvl1pPr>
          </a:lstStyle>
          <a:p>
            <a:pPr>
              <a:defRPr/>
            </a:pPr>
            <a:endParaRPr lang="es-MX"/>
          </a:p>
        </p:txBody>
      </p:sp>
      <p:sp>
        <p:nvSpPr>
          <p:cNvPr id="9" name="Rectangle 14"/>
          <p:cNvSpPr>
            <a:spLocks noGrp="1" noChangeArrowheads="1"/>
          </p:cNvSpPr>
          <p:nvPr>
            <p:ph type="sldNum" sz="quarter" idx="12"/>
          </p:nvPr>
        </p:nvSpPr>
        <p:spPr>
          <a:ln/>
        </p:spPr>
        <p:txBody>
          <a:bodyPr/>
          <a:lstStyle>
            <a:lvl1pPr>
              <a:defRPr/>
            </a:lvl1pPr>
          </a:lstStyle>
          <a:p>
            <a:pPr>
              <a:defRPr/>
            </a:pPr>
            <a:fld id="{4EF79D0A-C232-4439-AE88-760A425503F9}" type="slidenum">
              <a:rPr lang="es-MX"/>
              <a:pPr>
                <a:defRPr/>
              </a:pPr>
              <a:t>‹Nº›</a:t>
            </a:fld>
            <a:endParaRPr lang="es-MX"/>
          </a:p>
        </p:txBody>
      </p:sp>
    </p:spTree>
    <p:extLst>
      <p:ext uri="{BB962C8B-B14F-4D97-AF65-F5344CB8AC3E}">
        <p14:creationId xmlns:p14="http://schemas.microsoft.com/office/powerpoint/2010/main" val="1280800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12"/>
          <p:cNvSpPr>
            <a:spLocks noGrp="1" noChangeArrowheads="1"/>
          </p:cNvSpPr>
          <p:nvPr>
            <p:ph type="dt" sz="half" idx="10"/>
          </p:nvPr>
        </p:nvSpPr>
        <p:spPr>
          <a:ln/>
        </p:spPr>
        <p:txBody>
          <a:bodyPr/>
          <a:lstStyle>
            <a:lvl1pPr>
              <a:defRPr/>
            </a:lvl1pPr>
          </a:lstStyle>
          <a:p>
            <a:pPr>
              <a:defRPr/>
            </a:pPr>
            <a:endParaRPr lang="es-MX"/>
          </a:p>
        </p:txBody>
      </p:sp>
      <p:sp>
        <p:nvSpPr>
          <p:cNvPr id="4" name="Rectangle 13"/>
          <p:cNvSpPr>
            <a:spLocks noGrp="1" noChangeArrowheads="1"/>
          </p:cNvSpPr>
          <p:nvPr>
            <p:ph type="ftr" sz="quarter" idx="11"/>
          </p:nvPr>
        </p:nvSpPr>
        <p:spPr>
          <a:ln/>
        </p:spPr>
        <p:txBody>
          <a:bodyPr/>
          <a:lstStyle>
            <a:lvl1pPr>
              <a:defRPr/>
            </a:lvl1pPr>
          </a:lstStyle>
          <a:p>
            <a:pPr>
              <a:defRPr/>
            </a:pPr>
            <a:endParaRPr lang="es-MX"/>
          </a:p>
        </p:txBody>
      </p:sp>
      <p:sp>
        <p:nvSpPr>
          <p:cNvPr id="5" name="Rectangle 14"/>
          <p:cNvSpPr>
            <a:spLocks noGrp="1" noChangeArrowheads="1"/>
          </p:cNvSpPr>
          <p:nvPr>
            <p:ph type="sldNum" sz="quarter" idx="12"/>
          </p:nvPr>
        </p:nvSpPr>
        <p:spPr>
          <a:ln/>
        </p:spPr>
        <p:txBody>
          <a:bodyPr/>
          <a:lstStyle>
            <a:lvl1pPr>
              <a:defRPr/>
            </a:lvl1pPr>
          </a:lstStyle>
          <a:p>
            <a:pPr>
              <a:defRPr/>
            </a:pPr>
            <a:fld id="{043A9652-5D6B-4806-A15D-765BAF458697}" type="slidenum">
              <a:rPr lang="es-MX"/>
              <a:pPr>
                <a:defRPr/>
              </a:pPr>
              <a:t>‹Nº›</a:t>
            </a:fld>
            <a:endParaRPr lang="es-MX"/>
          </a:p>
        </p:txBody>
      </p:sp>
    </p:spTree>
    <p:extLst>
      <p:ext uri="{BB962C8B-B14F-4D97-AF65-F5344CB8AC3E}">
        <p14:creationId xmlns:p14="http://schemas.microsoft.com/office/powerpoint/2010/main" val="11428166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s-MX"/>
          </a:p>
        </p:txBody>
      </p:sp>
      <p:sp>
        <p:nvSpPr>
          <p:cNvPr id="3" name="Rectangle 13"/>
          <p:cNvSpPr>
            <a:spLocks noGrp="1" noChangeArrowheads="1"/>
          </p:cNvSpPr>
          <p:nvPr>
            <p:ph type="ftr" sz="quarter" idx="11"/>
          </p:nvPr>
        </p:nvSpPr>
        <p:spPr>
          <a:ln/>
        </p:spPr>
        <p:txBody>
          <a:bodyPr/>
          <a:lstStyle>
            <a:lvl1pPr>
              <a:defRPr/>
            </a:lvl1pPr>
          </a:lstStyle>
          <a:p>
            <a:pPr>
              <a:defRPr/>
            </a:pPr>
            <a:endParaRPr lang="es-MX"/>
          </a:p>
        </p:txBody>
      </p:sp>
      <p:sp>
        <p:nvSpPr>
          <p:cNvPr id="4" name="Rectangle 14"/>
          <p:cNvSpPr>
            <a:spLocks noGrp="1" noChangeArrowheads="1"/>
          </p:cNvSpPr>
          <p:nvPr>
            <p:ph type="sldNum" sz="quarter" idx="12"/>
          </p:nvPr>
        </p:nvSpPr>
        <p:spPr>
          <a:ln/>
        </p:spPr>
        <p:txBody>
          <a:bodyPr/>
          <a:lstStyle>
            <a:lvl1pPr>
              <a:defRPr/>
            </a:lvl1pPr>
          </a:lstStyle>
          <a:p>
            <a:pPr>
              <a:defRPr/>
            </a:pPr>
            <a:fld id="{73B553F6-FF52-41C6-BDF3-29098C5FC4E8}" type="slidenum">
              <a:rPr lang="es-MX"/>
              <a:pPr>
                <a:defRPr/>
              </a:pPr>
              <a:t>‹Nº›</a:t>
            </a:fld>
            <a:endParaRPr lang="es-MX"/>
          </a:p>
        </p:txBody>
      </p:sp>
    </p:spTree>
    <p:extLst>
      <p:ext uri="{BB962C8B-B14F-4D97-AF65-F5344CB8AC3E}">
        <p14:creationId xmlns:p14="http://schemas.microsoft.com/office/powerpoint/2010/main" val="3975435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5D2C8958-7C44-4924-B5FF-402F4703E49B}" type="slidenum">
              <a:rPr lang="es-MX"/>
              <a:pPr>
                <a:defRPr/>
              </a:pPr>
              <a:t>‹Nº›</a:t>
            </a:fld>
            <a:endParaRPr lang="es-MX"/>
          </a:p>
        </p:txBody>
      </p:sp>
    </p:spTree>
    <p:extLst>
      <p:ext uri="{BB962C8B-B14F-4D97-AF65-F5344CB8AC3E}">
        <p14:creationId xmlns:p14="http://schemas.microsoft.com/office/powerpoint/2010/main" val="34865625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78203D90-167C-403E-96A3-48362FF5D1E4}" type="slidenum">
              <a:rPr lang="es-MX"/>
              <a:pPr>
                <a:defRPr/>
              </a:pPr>
              <a:t>‹Nº›</a:t>
            </a:fld>
            <a:endParaRPr lang="es-MX"/>
          </a:p>
        </p:txBody>
      </p:sp>
    </p:spTree>
    <p:extLst>
      <p:ext uri="{BB962C8B-B14F-4D97-AF65-F5344CB8AC3E}">
        <p14:creationId xmlns:p14="http://schemas.microsoft.com/office/powerpoint/2010/main" val="35498380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FD6069CF-82D3-446A-9850-FC39C9BC7720}" type="slidenum">
              <a:rPr lang="es-MX"/>
              <a:pPr>
                <a:defRPr/>
              </a:pPr>
              <a:t>‹Nº›</a:t>
            </a:fld>
            <a:endParaRPr lang="es-MX"/>
          </a:p>
        </p:txBody>
      </p:sp>
    </p:spTree>
    <p:extLst>
      <p:ext uri="{BB962C8B-B14F-4D97-AF65-F5344CB8AC3E}">
        <p14:creationId xmlns:p14="http://schemas.microsoft.com/office/powerpoint/2010/main" val="40747365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9861ED92-5373-44C9-A8B8-61734FA9832E}" type="slidenum">
              <a:rPr lang="es-MX"/>
              <a:pPr>
                <a:defRPr/>
              </a:pPr>
              <a:t>‹Nº›</a:t>
            </a:fld>
            <a:endParaRPr lang="es-MX"/>
          </a:p>
        </p:txBody>
      </p:sp>
    </p:spTree>
    <p:extLst>
      <p:ext uri="{BB962C8B-B14F-4D97-AF65-F5344CB8AC3E}">
        <p14:creationId xmlns:p14="http://schemas.microsoft.com/office/powerpoint/2010/main" val="39686907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379584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6433850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7713391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004625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2690609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39495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6603377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6403641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835399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341273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3092398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6"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7"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8"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grpSp>
      <p:sp>
        <p:nvSpPr>
          <p:cNvPr id="22538" name="Rectangle 10"/>
          <p:cNvSpPr>
            <a:spLocks noGrp="1" noChangeArrowheads="1"/>
          </p:cNvSpPr>
          <p:nvPr>
            <p:ph type="ctrTitle" sz="quarter"/>
          </p:nvPr>
        </p:nvSpPr>
        <p:spPr>
          <a:xfrm>
            <a:off x="685800" y="1873250"/>
            <a:ext cx="7772400" cy="1555750"/>
          </a:xfrm>
        </p:spPr>
        <p:txBody>
          <a:bodyPr/>
          <a:lstStyle>
            <a:lvl1pPr>
              <a:defRPr sz="4800"/>
            </a:lvl1pPr>
          </a:lstStyle>
          <a:p>
            <a:pPr lvl="0"/>
            <a:r>
              <a:rPr lang="es-MX" noProof="0" smtClean="0"/>
              <a:t>Haga clic para cambiar el estilo de título	</a:t>
            </a:r>
          </a:p>
        </p:txBody>
      </p:sp>
      <p:sp>
        <p:nvSpPr>
          <p:cNvPr id="22539"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s-MX" noProof="0" smtClean="0"/>
              <a:t>Haga clic para modificar el estilo de subtítulo del patrón</a:t>
            </a:r>
          </a:p>
        </p:txBody>
      </p:sp>
      <p:sp>
        <p:nvSpPr>
          <p:cNvPr id="12" name="Rectangle 12"/>
          <p:cNvSpPr>
            <a:spLocks noGrp="1" noChangeArrowheads="1"/>
          </p:cNvSpPr>
          <p:nvPr>
            <p:ph type="dt" sz="quarter" idx="10"/>
          </p:nvPr>
        </p:nvSpPr>
        <p:spPr/>
        <p:txBody>
          <a:bodyPr/>
          <a:lstStyle>
            <a:lvl1pPr>
              <a:defRPr/>
            </a:lvl1pPr>
          </a:lstStyle>
          <a:p>
            <a:pPr>
              <a:defRPr/>
            </a:pPr>
            <a:endParaRPr lang="es-MX"/>
          </a:p>
        </p:txBody>
      </p:sp>
      <p:sp>
        <p:nvSpPr>
          <p:cNvPr id="13" name="Rectangle 13"/>
          <p:cNvSpPr>
            <a:spLocks noGrp="1" noChangeArrowheads="1"/>
          </p:cNvSpPr>
          <p:nvPr>
            <p:ph type="ftr" sz="quarter" idx="11"/>
          </p:nvPr>
        </p:nvSpPr>
        <p:spPr/>
        <p:txBody>
          <a:bodyPr/>
          <a:lstStyle>
            <a:lvl1pPr>
              <a:defRPr/>
            </a:lvl1pPr>
          </a:lstStyle>
          <a:p>
            <a:pPr>
              <a:defRPr/>
            </a:pPr>
            <a:endParaRPr lang="es-MX"/>
          </a:p>
        </p:txBody>
      </p:sp>
      <p:sp>
        <p:nvSpPr>
          <p:cNvPr id="14" name="Rectangle 14"/>
          <p:cNvSpPr>
            <a:spLocks noGrp="1" noChangeArrowheads="1"/>
          </p:cNvSpPr>
          <p:nvPr>
            <p:ph type="sldNum" sz="quarter" idx="12"/>
          </p:nvPr>
        </p:nvSpPr>
        <p:spPr/>
        <p:txBody>
          <a:bodyPr/>
          <a:lstStyle>
            <a:lvl1pPr>
              <a:defRPr/>
            </a:lvl1pPr>
          </a:lstStyle>
          <a:p>
            <a:pPr>
              <a:defRPr/>
            </a:pPr>
            <a:fld id="{6F52D2D4-A414-47F6-94F1-A8EAC9AFC11B}" type="slidenum">
              <a:rPr lang="es-MX"/>
              <a:pPr>
                <a:defRPr/>
              </a:pPr>
              <a:t>‹Nº›</a:t>
            </a:fld>
            <a:endParaRPr lang="es-MX"/>
          </a:p>
        </p:txBody>
      </p:sp>
    </p:spTree>
    <p:extLst>
      <p:ext uri="{BB962C8B-B14F-4D97-AF65-F5344CB8AC3E}">
        <p14:creationId xmlns:p14="http://schemas.microsoft.com/office/powerpoint/2010/main" val="38319331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5377A6A5-0399-486A-A246-A74D7BC7E071}" type="slidenum">
              <a:rPr lang="es-MX"/>
              <a:pPr>
                <a:defRPr/>
              </a:pPr>
              <a:t>‹Nº›</a:t>
            </a:fld>
            <a:endParaRPr lang="es-MX"/>
          </a:p>
        </p:txBody>
      </p:sp>
    </p:spTree>
    <p:extLst>
      <p:ext uri="{BB962C8B-B14F-4D97-AF65-F5344CB8AC3E}">
        <p14:creationId xmlns:p14="http://schemas.microsoft.com/office/powerpoint/2010/main" val="349522080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6277CF8B-633F-46D8-87C1-58C3C174B695}" type="slidenum">
              <a:rPr lang="es-MX"/>
              <a:pPr>
                <a:defRPr/>
              </a:pPr>
              <a:t>‹Nº›</a:t>
            </a:fld>
            <a:endParaRPr lang="es-MX"/>
          </a:p>
        </p:txBody>
      </p:sp>
    </p:spTree>
    <p:extLst>
      <p:ext uri="{BB962C8B-B14F-4D97-AF65-F5344CB8AC3E}">
        <p14:creationId xmlns:p14="http://schemas.microsoft.com/office/powerpoint/2010/main" val="26175102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E93BFE07-47D7-4710-A075-444F70E70C88}" type="slidenum">
              <a:rPr lang="es-MX"/>
              <a:pPr>
                <a:defRPr/>
              </a:pPr>
              <a:t>‹Nº›</a:t>
            </a:fld>
            <a:endParaRPr lang="es-MX"/>
          </a:p>
        </p:txBody>
      </p:sp>
    </p:spTree>
    <p:extLst>
      <p:ext uri="{BB962C8B-B14F-4D97-AF65-F5344CB8AC3E}">
        <p14:creationId xmlns:p14="http://schemas.microsoft.com/office/powerpoint/2010/main" val="22638673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12"/>
          <p:cNvSpPr>
            <a:spLocks noGrp="1" noChangeArrowheads="1"/>
          </p:cNvSpPr>
          <p:nvPr>
            <p:ph type="dt" sz="half" idx="10"/>
          </p:nvPr>
        </p:nvSpPr>
        <p:spPr>
          <a:ln/>
        </p:spPr>
        <p:txBody>
          <a:bodyPr/>
          <a:lstStyle>
            <a:lvl1pPr>
              <a:defRPr/>
            </a:lvl1pPr>
          </a:lstStyle>
          <a:p>
            <a:pPr>
              <a:defRPr/>
            </a:pPr>
            <a:endParaRPr lang="es-MX"/>
          </a:p>
        </p:txBody>
      </p:sp>
      <p:sp>
        <p:nvSpPr>
          <p:cNvPr id="8" name="Rectangle 13"/>
          <p:cNvSpPr>
            <a:spLocks noGrp="1" noChangeArrowheads="1"/>
          </p:cNvSpPr>
          <p:nvPr>
            <p:ph type="ftr" sz="quarter" idx="11"/>
          </p:nvPr>
        </p:nvSpPr>
        <p:spPr>
          <a:ln/>
        </p:spPr>
        <p:txBody>
          <a:bodyPr/>
          <a:lstStyle>
            <a:lvl1pPr>
              <a:defRPr/>
            </a:lvl1pPr>
          </a:lstStyle>
          <a:p>
            <a:pPr>
              <a:defRPr/>
            </a:pPr>
            <a:endParaRPr lang="es-MX"/>
          </a:p>
        </p:txBody>
      </p:sp>
      <p:sp>
        <p:nvSpPr>
          <p:cNvPr id="9" name="Rectangle 14"/>
          <p:cNvSpPr>
            <a:spLocks noGrp="1" noChangeArrowheads="1"/>
          </p:cNvSpPr>
          <p:nvPr>
            <p:ph type="sldNum" sz="quarter" idx="12"/>
          </p:nvPr>
        </p:nvSpPr>
        <p:spPr>
          <a:ln/>
        </p:spPr>
        <p:txBody>
          <a:bodyPr/>
          <a:lstStyle>
            <a:lvl1pPr>
              <a:defRPr/>
            </a:lvl1pPr>
          </a:lstStyle>
          <a:p>
            <a:pPr>
              <a:defRPr/>
            </a:pPr>
            <a:fld id="{4EF79D0A-C232-4439-AE88-760A425503F9}" type="slidenum">
              <a:rPr lang="es-MX"/>
              <a:pPr>
                <a:defRPr/>
              </a:pPr>
              <a:t>‹Nº›</a:t>
            </a:fld>
            <a:endParaRPr lang="es-MX"/>
          </a:p>
        </p:txBody>
      </p:sp>
    </p:spTree>
    <p:extLst>
      <p:ext uri="{BB962C8B-B14F-4D97-AF65-F5344CB8AC3E}">
        <p14:creationId xmlns:p14="http://schemas.microsoft.com/office/powerpoint/2010/main" val="394416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12"/>
          <p:cNvSpPr>
            <a:spLocks noGrp="1" noChangeArrowheads="1"/>
          </p:cNvSpPr>
          <p:nvPr>
            <p:ph type="dt" sz="half" idx="10"/>
          </p:nvPr>
        </p:nvSpPr>
        <p:spPr>
          <a:ln/>
        </p:spPr>
        <p:txBody>
          <a:bodyPr/>
          <a:lstStyle>
            <a:lvl1pPr>
              <a:defRPr/>
            </a:lvl1pPr>
          </a:lstStyle>
          <a:p>
            <a:pPr>
              <a:defRPr/>
            </a:pPr>
            <a:endParaRPr lang="es-MX"/>
          </a:p>
        </p:txBody>
      </p:sp>
      <p:sp>
        <p:nvSpPr>
          <p:cNvPr id="4" name="Rectangle 13"/>
          <p:cNvSpPr>
            <a:spLocks noGrp="1" noChangeArrowheads="1"/>
          </p:cNvSpPr>
          <p:nvPr>
            <p:ph type="ftr" sz="quarter" idx="11"/>
          </p:nvPr>
        </p:nvSpPr>
        <p:spPr>
          <a:ln/>
        </p:spPr>
        <p:txBody>
          <a:bodyPr/>
          <a:lstStyle>
            <a:lvl1pPr>
              <a:defRPr/>
            </a:lvl1pPr>
          </a:lstStyle>
          <a:p>
            <a:pPr>
              <a:defRPr/>
            </a:pPr>
            <a:endParaRPr lang="es-MX"/>
          </a:p>
        </p:txBody>
      </p:sp>
      <p:sp>
        <p:nvSpPr>
          <p:cNvPr id="5" name="Rectangle 14"/>
          <p:cNvSpPr>
            <a:spLocks noGrp="1" noChangeArrowheads="1"/>
          </p:cNvSpPr>
          <p:nvPr>
            <p:ph type="sldNum" sz="quarter" idx="12"/>
          </p:nvPr>
        </p:nvSpPr>
        <p:spPr>
          <a:ln/>
        </p:spPr>
        <p:txBody>
          <a:bodyPr/>
          <a:lstStyle>
            <a:lvl1pPr>
              <a:defRPr/>
            </a:lvl1pPr>
          </a:lstStyle>
          <a:p>
            <a:pPr>
              <a:defRPr/>
            </a:pPr>
            <a:fld id="{043A9652-5D6B-4806-A15D-765BAF458697}" type="slidenum">
              <a:rPr lang="es-MX"/>
              <a:pPr>
                <a:defRPr/>
              </a:pPr>
              <a:t>‹Nº›</a:t>
            </a:fld>
            <a:endParaRPr lang="es-MX"/>
          </a:p>
        </p:txBody>
      </p:sp>
    </p:spTree>
    <p:extLst>
      <p:ext uri="{BB962C8B-B14F-4D97-AF65-F5344CB8AC3E}">
        <p14:creationId xmlns:p14="http://schemas.microsoft.com/office/powerpoint/2010/main" val="1998742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s-MX"/>
          </a:p>
        </p:txBody>
      </p:sp>
      <p:sp>
        <p:nvSpPr>
          <p:cNvPr id="3" name="Rectangle 13"/>
          <p:cNvSpPr>
            <a:spLocks noGrp="1" noChangeArrowheads="1"/>
          </p:cNvSpPr>
          <p:nvPr>
            <p:ph type="ftr" sz="quarter" idx="11"/>
          </p:nvPr>
        </p:nvSpPr>
        <p:spPr>
          <a:ln/>
        </p:spPr>
        <p:txBody>
          <a:bodyPr/>
          <a:lstStyle>
            <a:lvl1pPr>
              <a:defRPr/>
            </a:lvl1pPr>
          </a:lstStyle>
          <a:p>
            <a:pPr>
              <a:defRPr/>
            </a:pPr>
            <a:endParaRPr lang="es-MX"/>
          </a:p>
        </p:txBody>
      </p:sp>
      <p:sp>
        <p:nvSpPr>
          <p:cNvPr id="4" name="Rectangle 14"/>
          <p:cNvSpPr>
            <a:spLocks noGrp="1" noChangeArrowheads="1"/>
          </p:cNvSpPr>
          <p:nvPr>
            <p:ph type="sldNum" sz="quarter" idx="12"/>
          </p:nvPr>
        </p:nvSpPr>
        <p:spPr>
          <a:ln/>
        </p:spPr>
        <p:txBody>
          <a:bodyPr/>
          <a:lstStyle>
            <a:lvl1pPr>
              <a:defRPr/>
            </a:lvl1pPr>
          </a:lstStyle>
          <a:p>
            <a:pPr>
              <a:defRPr/>
            </a:pPr>
            <a:fld id="{73B553F6-FF52-41C6-BDF3-29098C5FC4E8}" type="slidenum">
              <a:rPr lang="es-MX"/>
              <a:pPr>
                <a:defRPr/>
              </a:pPr>
              <a:t>‹Nº›</a:t>
            </a:fld>
            <a:endParaRPr lang="es-MX"/>
          </a:p>
        </p:txBody>
      </p:sp>
    </p:spTree>
    <p:extLst>
      <p:ext uri="{BB962C8B-B14F-4D97-AF65-F5344CB8AC3E}">
        <p14:creationId xmlns:p14="http://schemas.microsoft.com/office/powerpoint/2010/main" val="8827972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5D2C8958-7C44-4924-B5FF-402F4703E49B}" type="slidenum">
              <a:rPr lang="es-MX"/>
              <a:pPr>
                <a:defRPr/>
              </a:pPr>
              <a:t>‹Nº›</a:t>
            </a:fld>
            <a:endParaRPr lang="es-MX"/>
          </a:p>
        </p:txBody>
      </p:sp>
    </p:spTree>
    <p:extLst>
      <p:ext uri="{BB962C8B-B14F-4D97-AF65-F5344CB8AC3E}">
        <p14:creationId xmlns:p14="http://schemas.microsoft.com/office/powerpoint/2010/main" val="1705972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MX"/>
          </a:p>
        </p:txBody>
      </p:sp>
      <p:sp>
        <p:nvSpPr>
          <p:cNvPr id="6" name="Rectangle 13"/>
          <p:cNvSpPr>
            <a:spLocks noGrp="1" noChangeArrowheads="1"/>
          </p:cNvSpPr>
          <p:nvPr>
            <p:ph type="ftr" sz="quarter" idx="11"/>
          </p:nvPr>
        </p:nvSpPr>
        <p:spPr>
          <a:ln/>
        </p:spPr>
        <p:txBody>
          <a:bodyPr/>
          <a:lstStyle>
            <a:lvl1pPr>
              <a:defRPr/>
            </a:lvl1pPr>
          </a:lstStyle>
          <a:p>
            <a:pPr>
              <a:defRPr/>
            </a:pPr>
            <a:endParaRPr lang="es-MX"/>
          </a:p>
        </p:txBody>
      </p:sp>
      <p:sp>
        <p:nvSpPr>
          <p:cNvPr id="7" name="Rectangle 14"/>
          <p:cNvSpPr>
            <a:spLocks noGrp="1" noChangeArrowheads="1"/>
          </p:cNvSpPr>
          <p:nvPr>
            <p:ph type="sldNum" sz="quarter" idx="12"/>
          </p:nvPr>
        </p:nvSpPr>
        <p:spPr>
          <a:ln/>
        </p:spPr>
        <p:txBody>
          <a:bodyPr/>
          <a:lstStyle>
            <a:lvl1pPr>
              <a:defRPr/>
            </a:lvl1pPr>
          </a:lstStyle>
          <a:p>
            <a:pPr>
              <a:defRPr/>
            </a:pPr>
            <a:fld id="{78203D90-167C-403E-96A3-48362FF5D1E4}" type="slidenum">
              <a:rPr lang="es-MX"/>
              <a:pPr>
                <a:defRPr/>
              </a:pPr>
              <a:t>‹Nº›</a:t>
            </a:fld>
            <a:endParaRPr lang="es-MX"/>
          </a:p>
        </p:txBody>
      </p:sp>
    </p:spTree>
    <p:extLst>
      <p:ext uri="{BB962C8B-B14F-4D97-AF65-F5344CB8AC3E}">
        <p14:creationId xmlns:p14="http://schemas.microsoft.com/office/powerpoint/2010/main" val="3588431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FD6069CF-82D3-446A-9850-FC39C9BC7720}" type="slidenum">
              <a:rPr lang="es-MX"/>
              <a:pPr>
                <a:defRPr/>
              </a:pPr>
              <a:t>‹Nº›</a:t>
            </a:fld>
            <a:endParaRPr lang="es-MX"/>
          </a:p>
        </p:txBody>
      </p:sp>
    </p:spTree>
    <p:extLst>
      <p:ext uri="{BB962C8B-B14F-4D97-AF65-F5344CB8AC3E}">
        <p14:creationId xmlns:p14="http://schemas.microsoft.com/office/powerpoint/2010/main" val="32488740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2"/>
          <p:cNvSpPr>
            <a:spLocks noGrp="1" noChangeArrowheads="1"/>
          </p:cNvSpPr>
          <p:nvPr>
            <p:ph type="dt" sz="half" idx="10"/>
          </p:nvPr>
        </p:nvSpPr>
        <p:spPr>
          <a:ln/>
        </p:spPr>
        <p:txBody>
          <a:bodyPr/>
          <a:lstStyle>
            <a:lvl1pPr>
              <a:defRPr/>
            </a:lvl1pPr>
          </a:lstStyle>
          <a:p>
            <a:pPr>
              <a:defRPr/>
            </a:pPr>
            <a:endParaRPr lang="es-MX"/>
          </a:p>
        </p:txBody>
      </p:sp>
      <p:sp>
        <p:nvSpPr>
          <p:cNvPr id="5" name="Rectangle 13"/>
          <p:cNvSpPr>
            <a:spLocks noGrp="1" noChangeArrowheads="1"/>
          </p:cNvSpPr>
          <p:nvPr>
            <p:ph type="ftr" sz="quarter" idx="11"/>
          </p:nvPr>
        </p:nvSpPr>
        <p:spPr>
          <a:ln/>
        </p:spPr>
        <p:txBody>
          <a:bodyPr/>
          <a:lstStyle>
            <a:lvl1pPr>
              <a:defRPr/>
            </a:lvl1pPr>
          </a:lstStyle>
          <a:p>
            <a:pPr>
              <a:defRPr/>
            </a:pPr>
            <a:endParaRPr lang="es-MX"/>
          </a:p>
        </p:txBody>
      </p:sp>
      <p:sp>
        <p:nvSpPr>
          <p:cNvPr id="6" name="Rectangle 14"/>
          <p:cNvSpPr>
            <a:spLocks noGrp="1" noChangeArrowheads="1"/>
          </p:cNvSpPr>
          <p:nvPr>
            <p:ph type="sldNum" sz="quarter" idx="12"/>
          </p:nvPr>
        </p:nvSpPr>
        <p:spPr>
          <a:ln/>
        </p:spPr>
        <p:txBody>
          <a:bodyPr/>
          <a:lstStyle>
            <a:lvl1pPr>
              <a:defRPr/>
            </a:lvl1pPr>
          </a:lstStyle>
          <a:p>
            <a:pPr>
              <a:defRPr/>
            </a:pPr>
            <a:fld id="{9861ED92-5373-44C9-A8B8-61734FA9832E}" type="slidenum">
              <a:rPr lang="es-MX"/>
              <a:pPr>
                <a:defRPr/>
              </a:pPr>
              <a:t>‹Nº›</a:t>
            </a:fld>
            <a:endParaRPr lang="es-MX"/>
          </a:p>
        </p:txBody>
      </p:sp>
    </p:spTree>
    <p:extLst>
      <p:ext uri="{BB962C8B-B14F-4D97-AF65-F5344CB8AC3E}">
        <p14:creationId xmlns:p14="http://schemas.microsoft.com/office/powerpoint/2010/main" val="251630779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2706" name="Rectangle 2"/>
          <p:cNvSpPr>
            <a:spLocks noGrp="1" noRot="1" noChangeArrowheads="1"/>
          </p:cNvSpPr>
          <p:nvPr>
            <p:ph type="ctrTitle"/>
          </p:nvPr>
        </p:nvSpPr>
        <p:spPr>
          <a:xfrm>
            <a:off x="685800" y="1981200"/>
            <a:ext cx="7772400" cy="1600200"/>
          </a:xfrm>
        </p:spPr>
        <p:txBody>
          <a:bodyPr/>
          <a:lstStyle>
            <a:lvl1pPr>
              <a:defRPr/>
            </a:lvl1pPr>
          </a:lstStyle>
          <a:p>
            <a:r>
              <a:rPr lang="es-ES"/>
              <a:t>Haga clic para cambiar el estilo de título	</a:t>
            </a:r>
          </a:p>
        </p:txBody>
      </p:sp>
      <p:sp>
        <p:nvSpPr>
          <p:cNvPr id="72707"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1F08979-F2FD-4C57-9A09-3EA2A97615AB}"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11525861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69DCC29-529D-439F-B188-527EB4EB02EF}"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2802925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EA3C1E-F152-4888-B8D5-8C3973F63835}"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669752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01625"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6779CD2-621A-4104-A915-90BCFAE77038}"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007373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613C895-C9F4-41AF-8F91-8F26AF1E0842}"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7556065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1465E3F-830C-48FD-91C2-4CA53CB2BF3B}"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68603274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87C71F1-B4BF-49A4-B66B-875D0BE25CEF}"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5994099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B9158FE-F7AB-490E-B14D-09DFB68C9A2A}"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63461969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9FC192-9394-46D9-B229-BC2012121153}"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184197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2107F40-0545-400D-AA89-1631995391AE}"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1126448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7188" y="228600"/>
            <a:ext cx="2135187" cy="58705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01625" y="228600"/>
            <a:ext cx="6253163" cy="58705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B160E16-2AFA-41A4-AF89-1AA049AAC971}"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5666855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301625" y="228600"/>
            <a:ext cx="8510588" cy="1325563"/>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01625" y="1676400"/>
            <a:ext cx="4194175" cy="4422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76400"/>
            <a:ext cx="4194175" cy="4422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BCBA147-01BC-4CC3-99A2-DA339BF05972}"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64717436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01625" y="228600"/>
            <a:ext cx="8510588" cy="1325563"/>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301625" y="1676400"/>
            <a:ext cx="4194175" cy="4422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76400"/>
            <a:ext cx="4194175" cy="4422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AFE907-272D-4E3D-9327-00C4588A8CA1}"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67067198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pPr fontAlgn="base">
              <a:spcBef>
                <a:spcPct val="0"/>
              </a:spcBef>
              <a:spcAft>
                <a:spcPct val="0"/>
              </a:spcAft>
              <a:defRPr/>
            </a:pPr>
            <a:endParaRPr lang="es-ES">
              <a:solidFill>
                <a:srgbClr val="FFFFFF"/>
              </a:solidFill>
              <a:latin typeface="Arial" charset="0"/>
            </a:endParaRPr>
          </a:p>
        </p:txBody>
      </p:sp>
      <p:sp>
        <p:nvSpPr>
          <p:cNvPr id="44034"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es-ES"/>
              <a:t>Haga clic para cambiar el estilo de título	</a:t>
            </a:r>
          </a:p>
        </p:txBody>
      </p:sp>
      <p:sp>
        <p:nvSpPr>
          <p:cNvPr id="44035"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s-ES"/>
              <a:t>Haga clic para modificar el estilo de subtítulo del patrón</a:t>
            </a:r>
          </a:p>
        </p:txBody>
      </p:sp>
      <p:sp>
        <p:nvSpPr>
          <p:cNvPr id="5" name="Rectangle 5"/>
          <p:cNvSpPr>
            <a:spLocks noGrp="1" noChangeArrowheads="1"/>
          </p:cNvSpPr>
          <p:nvPr>
            <p:ph type="ftr" sz="quarter" idx="10"/>
          </p:nvPr>
        </p:nvSpPr>
        <p:spPr/>
        <p:txBody>
          <a:bodyPr/>
          <a:lstStyle>
            <a:lvl1pPr>
              <a:defRPr smtClean="0"/>
            </a:lvl1pPr>
          </a:lstStyle>
          <a:p>
            <a:pPr>
              <a:defRPr/>
            </a:pPr>
            <a:endParaRPr lang="es-ES">
              <a:solidFill>
                <a:srgbClr val="FFFFFF"/>
              </a:solidFill>
            </a:endParaRPr>
          </a:p>
        </p:txBody>
      </p:sp>
      <p:sp>
        <p:nvSpPr>
          <p:cNvPr id="6" name="Rectangle 6"/>
          <p:cNvSpPr>
            <a:spLocks noGrp="1" noChangeArrowheads="1"/>
          </p:cNvSpPr>
          <p:nvPr>
            <p:ph type="sldNum" sz="quarter" idx="11"/>
          </p:nvPr>
        </p:nvSpPr>
        <p:spPr/>
        <p:txBody>
          <a:bodyPr/>
          <a:lstStyle>
            <a:lvl1pPr>
              <a:defRPr smtClean="0"/>
            </a:lvl1pPr>
          </a:lstStyle>
          <a:p>
            <a:pPr>
              <a:defRPr/>
            </a:pPr>
            <a:fld id="{6C86DC12-A6B8-4636-8E83-26A5708D30E4}" type="slidenum">
              <a:rPr lang="es-ES">
                <a:solidFill>
                  <a:srgbClr val="FFFFFF"/>
                </a:solidFill>
              </a:rPr>
              <a:pPr>
                <a:defRPr/>
              </a:pPr>
              <a:t>‹Nº›</a:t>
            </a:fld>
            <a:endParaRPr lang="es-ES">
              <a:solidFill>
                <a:srgbClr val="FFFFFF"/>
              </a:solidFill>
            </a:endParaRPr>
          </a:p>
        </p:txBody>
      </p:sp>
      <p:sp>
        <p:nvSpPr>
          <p:cNvPr id="7" name="Rectangle 7"/>
          <p:cNvSpPr>
            <a:spLocks noGrp="1" noChangeArrowheads="1"/>
          </p:cNvSpPr>
          <p:nvPr>
            <p:ph type="dt" sz="quarter" idx="12"/>
          </p:nvPr>
        </p:nvSpPr>
        <p:spPr/>
        <p:txBody>
          <a:bodyPr/>
          <a:lstStyle>
            <a:lvl1pPr>
              <a:defRPr smtClean="0"/>
            </a:lvl1pPr>
          </a:lstStyle>
          <a:p>
            <a:pPr>
              <a:defRPr/>
            </a:pPr>
            <a:endParaRPr lang="es-ES">
              <a:solidFill>
                <a:srgbClr val="FFFFFF"/>
              </a:solidFill>
            </a:endParaRPr>
          </a:p>
        </p:txBody>
      </p:sp>
    </p:spTree>
    <p:extLst>
      <p:ext uri="{BB962C8B-B14F-4D97-AF65-F5344CB8AC3E}">
        <p14:creationId xmlns:p14="http://schemas.microsoft.com/office/powerpoint/2010/main" val="3312407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D143FCD-996B-46CB-BEBD-3E68D932D7CA}"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166649338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0908ABC-A0AA-4C12-9E8C-8E04620A113A}"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8962263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F6A0FFD-1E9B-4268-B344-6CE3081FB34F}"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9474111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B41DB42-97A3-4074-9291-A8C05F5EBA23}"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5634517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7FC18F3-2453-4779-8C5D-B8AD5B9CA344}"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70890336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5E80BA4-B002-4B00-B468-AA98839EBE8A}"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65857276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5EB50DE-CC0B-4BC2-B95F-E7FACA9C24F2}"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13959101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8BCC7B7-7906-4DAD-BAC3-2523D114A06E}"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47562922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73C07A3-2920-42F4-820F-B64C7F2DCD35}"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409956722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92100"/>
            <a:ext cx="2057400" cy="57277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92100"/>
            <a:ext cx="6019800" cy="57277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96B6A38-2B04-440D-94F9-EBD130ABAB02}"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325309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grpSp>
      <p:sp>
        <p:nvSpPr>
          <p:cNvPr id="38933" name="Rectangle 21"/>
          <p:cNvSpPr>
            <a:spLocks noGrp="1" noChangeArrowheads="1"/>
          </p:cNvSpPr>
          <p:nvPr>
            <p:ph type="ctrTitle" sz="quarter"/>
          </p:nvPr>
        </p:nvSpPr>
        <p:spPr>
          <a:xfrm>
            <a:off x="685800" y="1828800"/>
            <a:ext cx="7772400" cy="1736725"/>
          </a:xfrm>
        </p:spPr>
        <p:txBody>
          <a:bodyPr/>
          <a:lstStyle>
            <a:lvl1pPr>
              <a:defRPr/>
            </a:lvl1pPr>
          </a:lstStyle>
          <a:p>
            <a:r>
              <a:rPr lang="es-ES"/>
              <a:t>Haga clic para cambiar el estilo de título	</a:t>
            </a:r>
          </a:p>
        </p:txBody>
      </p:sp>
      <p:sp>
        <p:nvSpPr>
          <p:cNvPr id="38934"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23" name="Rectangle 23"/>
          <p:cNvSpPr>
            <a:spLocks noGrp="1" noChangeArrowheads="1"/>
          </p:cNvSpPr>
          <p:nvPr>
            <p:ph type="dt" sz="quarter" idx="10"/>
          </p:nvPr>
        </p:nvSpPr>
        <p:spPr/>
        <p:txBody>
          <a:bodyPr/>
          <a:lstStyle>
            <a:lvl1pPr>
              <a:defRPr smtClean="0"/>
            </a:lvl1pPr>
          </a:lstStyle>
          <a:p>
            <a:pPr>
              <a:defRPr/>
            </a:pPr>
            <a:endParaRPr lang="es-ES">
              <a:solidFill>
                <a:srgbClr val="000000"/>
              </a:solidFill>
            </a:endParaRPr>
          </a:p>
        </p:txBody>
      </p:sp>
      <p:sp>
        <p:nvSpPr>
          <p:cNvPr id="24" name="Rectangle 24"/>
          <p:cNvSpPr>
            <a:spLocks noGrp="1" noChangeArrowheads="1"/>
          </p:cNvSpPr>
          <p:nvPr>
            <p:ph type="ftr" sz="quarter" idx="11"/>
          </p:nvPr>
        </p:nvSpPr>
        <p:spPr/>
        <p:txBody>
          <a:bodyPr/>
          <a:lstStyle>
            <a:lvl1pPr>
              <a:defRPr smtClean="0"/>
            </a:lvl1pPr>
          </a:lstStyle>
          <a:p>
            <a:pPr>
              <a:defRPr/>
            </a:pPr>
            <a:endParaRPr lang="es-ES">
              <a:solidFill>
                <a:srgbClr val="000000"/>
              </a:solidFill>
            </a:endParaRPr>
          </a:p>
        </p:txBody>
      </p:sp>
      <p:sp>
        <p:nvSpPr>
          <p:cNvPr id="25" name="Rectangle 25"/>
          <p:cNvSpPr>
            <a:spLocks noGrp="1" noChangeArrowheads="1"/>
          </p:cNvSpPr>
          <p:nvPr>
            <p:ph type="sldNum" sz="quarter" idx="12"/>
          </p:nvPr>
        </p:nvSpPr>
        <p:spPr/>
        <p:txBody>
          <a:bodyPr/>
          <a:lstStyle>
            <a:lvl1pPr>
              <a:defRPr smtClean="0"/>
            </a:lvl1pPr>
          </a:lstStyle>
          <a:p>
            <a:pPr>
              <a:defRPr/>
            </a:pPr>
            <a:fld id="{ADDA1499-54B3-4469-9363-28B40B0F2C5E}"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872189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A6D405FD-3D3C-4E90-AE49-9C9008602E65}"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75446380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04CA1876-6248-424F-8569-CE4D69C147F2}"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04216751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B36E34F4-7433-4BE0-9DBB-82EBA141BD22}"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4178024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9" name="Rectangle 25"/>
          <p:cNvSpPr>
            <a:spLocks noGrp="1" noChangeArrowheads="1"/>
          </p:cNvSpPr>
          <p:nvPr>
            <p:ph type="sldNum" sz="quarter" idx="12"/>
          </p:nvPr>
        </p:nvSpPr>
        <p:spPr>
          <a:ln/>
        </p:spPr>
        <p:txBody>
          <a:bodyPr/>
          <a:lstStyle>
            <a:lvl1pPr>
              <a:defRPr/>
            </a:lvl1pPr>
          </a:lstStyle>
          <a:p>
            <a:pPr>
              <a:defRPr/>
            </a:pPr>
            <a:fld id="{7343B2E4-F8FD-4D79-A170-E630B00EBA24}"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24024556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5" name="Rectangle 25"/>
          <p:cNvSpPr>
            <a:spLocks noGrp="1" noChangeArrowheads="1"/>
          </p:cNvSpPr>
          <p:nvPr>
            <p:ph type="sldNum" sz="quarter" idx="12"/>
          </p:nvPr>
        </p:nvSpPr>
        <p:spPr>
          <a:ln/>
        </p:spPr>
        <p:txBody>
          <a:bodyPr/>
          <a:lstStyle>
            <a:lvl1pPr>
              <a:defRPr/>
            </a:lvl1pPr>
          </a:lstStyle>
          <a:p>
            <a:pPr>
              <a:defRPr/>
            </a:pPr>
            <a:fld id="{79AB6C53-F0C3-48D0-A3F3-450BD784E30E}"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67657087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4" name="Rectangle 25"/>
          <p:cNvSpPr>
            <a:spLocks noGrp="1" noChangeArrowheads="1"/>
          </p:cNvSpPr>
          <p:nvPr>
            <p:ph type="sldNum" sz="quarter" idx="12"/>
          </p:nvPr>
        </p:nvSpPr>
        <p:spPr>
          <a:ln/>
        </p:spPr>
        <p:txBody>
          <a:bodyPr/>
          <a:lstStyle>
            <a:lvl1pPr>
              <a:defRPr/>
            </a:lvl1pPr>
          </a:lstStyle>
          <a:p>
            <a:pPr>
              <a:defRPr/>
            </a:pPr>
            <a:fld id="{CAEDE235-4A34-42EB-AC8A-BCB12533FF55}"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42595979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45E10997-AA2A-4EDA-99B9-D57A70006DD7}"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8817481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96913E29-8BDB-4BE5-ABCA-E65CEEE50C0F}"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11617775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430688E3-4EA5-4654-B8D0-58D7028C6B79}"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984408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EEEE542-D44E-4AFF-9277-CE18D94C40FA}"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8B69CF7-3EC5-489D-B3A9-28735B91B4AF}" type="slidenum">
              <a:rPr lang="es-MX" smtClean="0"/>
              <a:t>‹Nº›</a:t>
            </a:fld>
            <a:endParaRPr lang="es-MX"/>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3"/>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8444EB98-DEB9-4F1F-AB82-DE5DA67E86E1}"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60528103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E1A02F8-152B-4729-A816-562A37699441}"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376965657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6D28130-B3A9-485A-9ECC-3359094594D9}"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218290924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6B4777B-0B28-4325-B59D-66F3487EFFBD}"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400639442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E122BFB-ED0D-4EA9-A04F-FAD24FE516B0}"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348195926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8FAA0D42-97EF-437F-8814-0662921716EC}"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4349805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20B3BB-3516-47E8-AC57-5FC1E3BB17C3}"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235913920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7BDFC67-4EE0-480B-A173-66B9C6EA77D2}"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106837824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7E3B8FA-47A2-4D86-B491-38A4FBBC7828}"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63215140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2D7FE27-1EFE-43D4-90D1-A66111C44D55}" type="slidenum">
              <a:rPr lang="en-US">
                <a:solidFill>
                  <a:srgbClr val="000000"/>
                </a:solidFill>
              </a:rPr>
              <a:pPr>
                <a:defRPr/>
              </a:pPr>
              <a:t>‹Nº›</a:t>
            </a:fld>
            <a:endParaRPr lang="en-US">
              <a:solidFill>
                <a:srgbClr val="000000"/>
              </a:solidFill>
            </a:endParaRPr>
          </a:p>
        </p:txBody>
      </p:sp>
    </p:spTree>
    <p:extLst>
      <p:ext uri="{BB962C8B-B14F-4D97-AF65-F5344CB8AC3E}">
        <p14:creationId xmlns:p14="http://schemas.microsoft.com/office/powerpoint/2010/main" val="2987831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9.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0.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theme" Target="../theme/theme11.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2.xml"/><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theme" Target="../theme/theme12.xml"/><Relationship Id="rId2" Type="http://schemas.openxmlformats.org/officeDocument/2006/relationships/slideLayout" Target="../slideLayouts/slideLayout126.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theme" Target="../theme/theme13.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slideLayout" Target="../slideLayouts/slideLayout147.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0" Type="http://schemas.openxmlformats.org/officeDocument/2006/relationships/slideLayout" Target="../slideLayouts/slideLayout145.xml"/><Relationship Id="rId4" Type="http://schemas.openxmlformats.org/officeDocument/2006/relationships/slideLayout" Target="../slideLayouts/slideLayout139.xml"/><Relationship Id="rId9" Type="http://schemas.openxmlformats.org/officeDocument/2006/relationships/slideLayout" Target="../slideLayouts/slideLayout144.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5.xml"/><Relationship Id="rId13" Type="http://schemas.openxmlformats.org/officeDocument/2006/relationships/image" Target="../media/image3.gif"/><Relationship Id="rId3" Type="http://schemas.openxmlformats.org/officeDocument/2006/relationships/slideLayout" Target="../slideLayouts/slideLayout150.xml"/><Relationship Id="rId7" Type="http://schemas.openxmlformats.org/officeDocument/2006/relationships/slideLayout" Target="../slideLayouts/slideLayout154.xml"/><Relationship Id="rId12" Type="http://schemas.openxmlformats.org/officeDocument/2006/relationships/theme" Target="../theme/theme14.xml"/><Relationship Id="rId2" Type="http://schemas.openxmlformats.org/officeDocument/2006/relationships/slideLayout" Target="../slideLayouts/slideLayout149.xml"/><Relationship Id="rId1" Type="http://schemas.openxmlformats.org/officeDocument/2006/relationships/slideLayout" Target="../slideLayouts/slideLayout148.xml"/><Relationship Id="rId6" Type="http://schemas.openxmlformats.org/officeDocument/2006/relationships/slideLayout" Target="../slideLayouts/slideLayout153.xml"/><Relationship Id="rId11" Type="http://schemas.openxmlformats.org/officeDocument/2006/relationships/slideLayout" Target="../slideLayouts/slideLayout158.xml"/><Relationship Id="rId5" Type="http://schemas.openxmlformats.org/officeDocument/2006/relationships/slideLayout" Target="../slideLayouts/slideLayout152.xml"/><Relationship Id="rId10" Type="http://schemas.openxmlformats.org/officeDocument/2006/relationships/slideLayout" Target="../slideLayouts/slideLayout157.xml"/><Relationship Id="rId4" Type="http://schemas.openxmlformats.org/officeDocument/2006/relationships/slideLayout" Target="../slideLayouts/slideLayout151.xml"/><Relationship Id="rId9" Type="http://schemas.openxmlformats.org/officeDocument/2006/relationships/slideLayout" Target="../slideLayouts/slideLayout156.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6.xml"/><Relationship Id="rId3" Type="http://schemas.openxmlformats.org/officeDocument/2006/relationships/slideLayout" Target="../slideLayouts/slideLayout161.xml"/><Relationship Id="rId7" Type="http://schemas.openxmlformats.org/officeDocument/2006/relationships/slideLayout" Target="../slideLayouts/slideLayout165.xml"/><Relationship Id="rId12" Type="http://schemas.openxmlformats.org/officeDocument/2006/relationships/theme" Target="../theme/theme15.xml"/><Relationship Id="rId2" Type="http://schemas.openxmlformats.org/officeDocument/2006/relationships/slideLayout" Target="../slideLayouts/slideLayout160.xml"/><Relationship Id="rId1" Type="http://schemas.openxmlformats.org/officeDocument/2006/relationships/slideLayout" Target="../slideLayouts/slideLayout159.xml"/><Relationship Id="rId6" Type="http://schemas.openxmlformats.org/officeDocument/2006/relationships/slideLayout" Target="../slideLayouts/slideLayout164.xml"/><Relationship Id="rId11" Type="http://schemas.openxmlformats.org/officeDocument/2006/relationships/slideLayout" Target="../slideLayouts/slideLayout169.xml"/><Relationship Id="rId5" Type="http://schemas.openxmlformats.org/officeDocument/2006/relationships/slideLayout" Target="../slideLayouts/slideLayout163.xml"/><Relationship Id="rId10" Type="http://schemas.openxmlformats.org/officeDocument/2006/relationships/slideLayout" Target="../slideLayouts/slideLayout168.xml"/><Relationship Id="rId4" Type="http://schemas.openxmlformats.org/officeDocument/2006/relationships/slideLayout" Target="../slideLayouts/slideLayout162.xml"/><Relationship Id="rId9" Type="http://schemas.openxmlformats.org/officeDocument/2006/relationships/slideLayout" Target="../slideLayouts/slideLayout167.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7.xml"/><Relationship Id="rId13" Type="http://schemas.openxmlformats.org/officeDocument/2006/relationships/image" Target="../media/image4.png"/><Relationship Id="rId3" Type="http://schemas.openxmlformats.org/officeDocument/2006/relationships/slideLayout" Target="../slideLayouts/slideLayout172.xml"/><Relationship Id="rId7" Type="http://schemas.openxmlformats.org/officeDocument/2006/relationships/slideLayout" Target="../slideLayouts/slideLayout176.xml"/><Relationship Id="rId12" Type="http://schemas.openxmlformats.org/officeDocument/2006/relationships/theme" Target="../theme/theme16.xml"/><Relationship Id="rId2" Type="http://schemas.openxmlformats.org/officeDocument/2006/relationships/slideLayout" Target="../slideLayouts/slideLayout171.xml"/><Relationship Id="rId1" Type="http://schemas.openxmlformats.org/officeDocument/2006/relationships/slideLayout" Target="../slideLayouts/slideLayout170.xml"/><Relationship Id="rId6" Type="http://schemas.openxmlformats.org/officeDocument/2006/relationships/slideLayout" Target="../slideLayouts/slideLayout175.xml"/><Relationship Id="rId11" Type="http://schemas.openxmlformats.org/officeDocument/2006/relationships/slideLayout" Target="../slideLayouts/slideLayout180.xml"/><Relationship Id="rId5" Type="http://schemas.openxmlformats.org/officeDocument/2006/relationships/slideLayout" Target="../slideLayouts/slideLayout174.xml"/><Relationship Id="rId10" Type="http://schemas.openxmlformats.org/officeDocument/2006/relationships/slideLayout" Target="../slideLayouts/slideLayout179.xml"/><Relationship Id="rId4" Type="http://schemas.openxmlformats.org/officeDocument/2006/relationships/slideLayout" Target="../slideLayouts/slideLayout173.xml"/><Relationship Id="rId9" Type="http://schemas.openxmlformats.org/officeDocument/2006/relationships/slideLayout" Target="../slideLayouts/slideLayout178.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8.xml"/><Relationship Id="rId13" Type="http://schemas.openxmlformats.org/officeDocument/2006/relationships/theme" Target="../theme/theme17.xml"/><Relationship Id="rId3" Type="http://schemas.openxmlformats.org/officeDocument/2006/relationships/slideLayout" Target="../slideLayouts/slideLayout183.xml"/><Relationship Id="rId7" Type="http://schemas.openxmlformats.org/officeDocument/2006/relationships/slideLayout" Target="../slideLayouts/slideLayout187.xml"/><Relationship Id="rId12" Type="http://schemas.openxmlformats.org/officeDocument/2006/relationships/slideLayout" Target="../slideLayouts/slideLayout192.xml"/><Relationship Id="rId2" Type="http://schemas.openxmlformats.org/officeDocument/2006/relationships/slideLayout" Target="../slideLayouts/slideLayout182.xml"/><Relationship Id="rId1" Type="http://schemas.openxmlformats.org/officeDocument/2006/relationships/slideLayout" Target="../slideLayouts/slideLayout181.xml"/><Relationship Id="rId6" Type="http://schemas.openxmlformats.org/officeDocument/2006/relationships/slideLayout" Target="../slideLayouts/slideLayout186.xml"/><Relationship Id="rId11" Type="http://schemas.openxmlformats.org/officeDocument/2006/relationships/slideLayout" Target="../slideLayouts/slideLayout191.xml"/><Relationship Id="rId5" Type="http://schemas.openxmlformats.org/officeDocument/2006/relationships/slideLayout" Target="../slideLayouts/slideLayout185.xml"/><Relationship Id="rId10" Type="http://schemas.openxmlformats.org/officeDocument/2006/relationships/slideLayout" Target="../slideLayouts/slideLayout190.xml"/><Relationship Id="rId4" Type="http://schemas.openxmlformats.org/officeDocument/2006/relationships/slideLayout" Target="../slideLayouts/slideLayout184.xml"/><Relationship Id="rId9" Type="http://schemas.openxmlformats.org/officeDocument/2006/relationships/slideLayout" Target="../slideLayouts/slideLayout189.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0.xml"/><Relationship Id="rId3" Type="http://schemas.openxmlformats.org/officeDocument/2006/relationships/slideLayout" Target="../slideLayouts/slideLayout195.xml"/><Relationship Id="rId7" Type="http://schemas.openxmlformats.org/officeDocument/2006/relationships/slideLayout" Target="../slideLayouts/slideLayout199.xml"/><Relationship Id="rId12" Type="http://schemas.openxmlformats.org/officeDocument/2006/relationships/theme" Target="../theme/theme18.xml"/><Relationship Id="rId2" Type="http://schemas.openxmlformats.org/officeDocument/2006/relationships/slideLayout" Target="../slideLayouts/slideLayout194.xml"/><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5" Type="http://schemas.openxmlformats.org/officeDocument/2006/relationships/slideLayout" Target="../slideLayouts/slideLayout197.xml"/><Relationship Id="rId10" Type="http://schemas.openxmlformats.org/officeDocument/2006/relationships/slideLayout" Target="../slideLayouts/slideLayout202.xml"/><Relationship Id="rId4" Type="http://schemas.openxmlformats.org/officeDocument/2006/relationships/slideLayout" Target="../slideLayouts/slideLayout196.xml"/><Relationship Id="rId9" Type="http://schemas.openxmlformats.org/officeDocument/2006/relationships/slideLayout" Target="../slideLayouts/slideLayout201.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1.xml"/><Relationship Id="rId3" Type="http://schemas.openxmlformats.org/officeDocument/2006/relationships/slideLayout" Target="../slideLayouts/slideLayout206.xml"/><Relationship Id="rId7" Type="http://schemas.openxmlformats.org/officeDocument/2006/relationships/slideLayout" Target="../slideLayouts/slideLayout210.xml"/><Relationship Id="rId12" Type="http://schemas.openxmlformats.org/officeDocument/2006/relationships/theme" Target="../theme/theme19.xml"/><Relationship Id="rId2" Type="http://schemas.openxmlformats.org/officeDocument/2006/relationships/slideLayout" Target="../slideLayouts/slideLayout205.xml"/><Relationship Id="rId1" Type="http://schemas.openxmlformats.org/officeDocument/2006/relationships/slideLayout" Target="../slideLayouts/slideLayout204.xml"/><Relationship Id="rId6" Type="http://schemas.openxmlformats.org/officeDocument/2006/relationships/slideLayout" Target="../slideLayouts/slideLayout209.xml"/><Relationship Id="rId11" Type="http://schemas.openxmlformats.org/officeDocument/2006/relationships/slideLayout" Target="../slideLayouts/slideLayout214.xml"/><Relationship Id="rId5" Type="http://schemas.openxmlformats.org/officeDocument/2006/relationships/slideLayout" Target="../slideLayouts/slideLayout208.xml"/><Relationship Id="rId10" Type="http://schemas.openxmlformats.org/officeDocument/2006/relationships/slideLayout" Target="../slideLayouts/slideLayout213.xml"/><Relationship Id="rId4" Type="http://schemas.openxmlformats.org/officeDocument/2006/relationships/slideLayout" Target="../slideLayouts/slideLayout207.xml"/><Relationship Id="rId9" Type="http://schemas.openxmlformats.org/officeDocument/2006/relationships/slideLayout" Target="../slideLayouts/slideLayout21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2.xml"/><Relationship Id="rId3" Type="http://schemas.openxmlformats.org/officeDocument/2006/relationships/slideLayout" Target="../slideLayouts/slideLayout217.xml"/><Relationship Id="rId7" Type="http://schemas.openxmlformats.org/officeDocument/2006/relationships/slideLayout" Target="../slideLayouts/slideLayout221.xml"/><Relationship Id="rId12" Type="http://schemas.openxmlformats.org/officeDocument/2006/relationships/theme" Target="../theme/theme20.xml"/><Relationship Id="rId2" Type="http://schemas.openxmlformats.org/officeDocument/2006/relationships/slideLayout" Target="../slideLayouts/slideLayout216.xml"/><Relationship Id="rId1" Type="http://schemas.openxmlformats.org/officeDocument/2006/relationships/slideLayout" Target="../slideLayouts/slideLayout215.xml"/><Relationship Id="rId6" Type="http://schemas.openxmlformats.org/officeDocument/2006/relationships/slideLayout" Target="../slideLayouts/slideLayout220.xml"/><Relationship Id="rId11" Type="http://schemas.openxmlformats.org/officeDocument/2006/relationships/slideLayout" Target="../slideLayouts/slideLayout225.xml"/><Relationship Id="rId5" Type="http://schemas.openxmlformats.org/officeDocument/2006/relationships/slideLayout" Target="../slideLayouts/slideLayout219.xml"/><Relationship Id="rId10" Type="http://schemas.openxmlformats.org/officeDocument/2006/relationships/slideLayout" Target="../slideLayouts/slideLayout224.xml"/><Relationship Id="rId4" Type="http://schemas.openxmlformats.org/officeDocument/2006/relationships/slideLayout" Target="../slideLayouts/slideLayout218.xml"/><Relationship Id="rId9" Type="http://schemas.openxmlformats.org/officeDocument/2006/relationships/slideLayout" Target="../slideLayouts/slideLayout223.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33.xml"/><Relationship Id="rId3" Type="http://schemas.openxmlformats.org/officeDocument/2006/relationships/slideLayout" Target="../slideLayouts/slideLayout228.xml"/><Relationship Id="rId7" Type="http://schemas.openxmlformats.org/officeDocument/2006/relationships/slideLayout" Target="../slideLayouts/slideLayout232.xml"/><Relationship Id="rId12" Type="http://schemas.openxmlformats.org/officeDocument/2006/relationships/theme" Target="../theme/theme21.xml"/><Relationship Id="rId2" Type="http://schemas.openxmlformats.org/officeDocument/2006/relationships/slideLayout" Target="../slideLayouts/slideLayout227.xml"/><Relationship Id="rId1" Type="http://schemas.openxmlformats.org/officeDocument/2006/relationships/slideLayout" Target="../slideLayouts/slideLayout226.xml"/><Relationship Id="rId6" Type="http://schemas.openxmlformats.org/officeDocument/2006/relationships/slideLayout" Target="../slideLayouts/slideLayout231.xml"/><Relationship Id="rId11" Type="http://schemas.openxmlformats.org/officeDocument/2006/relationships/slideLayout" Target="../slideLayouts/slideLayout236.xml"/><Relationship Id="rId5" Type="http://schemas.openxmlformats.org/officeDocument/2006/relationships/slideLayout" Target="../slideLayouts/slideLayout230.xml"/><Relationship Id="rId10" Type="http://schemas.openxmlformats.org/officeDocument/2006/relationships/slideLayout" Target="../slideLayouts/slideLayout235.xml"/><Relationship Id="rId4" Type="http://schemas.openxmlformats.org/officeDocument/2006/relationships/slideLayout" Target="../slideLayouts/slideLayout229.xml"/><Relationship Id="rId9" Type="http://schemas.openxmlformats.org/officeDocument/2006/relationships/slideLayout" Target="../slideLayouts/slideLayout234.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44.xml"/><Relationship Id="rId3" Type="http://schemas.openxmlformats.org/officeDocument/2006/relationships/slideLayout" Target="../slideLayouts/slideLayout239.xml"/><Relationship Id="rId7" Type="http://schemas.openxmlformats.org/officeDocument/2006/relationships/slideLayout" Target="../slideLayouts/slideLayout243.xml"/><Relationship Id="rId12" Type="http://schemas.openxmlformats.org/officeDocument/2006/relationships/theme" Target="../theme/theme22.xml"/><Relationship Id="rId2" Type="http://schemas.openxmlformats.org/officeDocument/2006/relationships/slideLayout" Target="../slideLayouts/slideLayout238.xml"/><Relationship Id="rId1" Type="http://schemas.openxmlformats.org/officeDocument/2006/relationships/slideLayout" Target="../slideLayouts/slideLayout237.xml"/><Relationship Id="rId6" Type="http://schemas.openxmlformats.org/officeDocument/2006/relationships/slideLayout" Target="../slideLayouts/slideLayout242.xml"/><Relationship Id="rId11" Type="http://schemas.openxmlformats.org/officeDocument/2006/relationships/slideLayout" Target="../slideLayouts/slideLayout247.xml"/><Relationship Id="rId5" Type="http://schemas.openxmlformats.org/officeDocument/2006/relationships/slideLayout" Target="../slideLayouts/slideLayout241.xml"/><Relationship Id="rId10" Type="http://schemas.openxmlformats.org/officeDocument/2006/relationships/slideLayout" Target="../slideLayouts/slideLayout246.xml"/><Relationship Id="rId4" Type="http://schemas.openxmlformats.org/officeDocument/2006/relationships/slideLayout" Target="../slideLayouts/slideLayout240.xml"/><Relationship Id="rId9" Type="http://schemas.openxmlformats.org/officeDocument/2006/relationships/slideLayout" Target="../slideLayouts/slideLayout2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1.jpe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2.jpe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9.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CCC">
            <a:alpha val="40000"/>
          </a:srgb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EE542-D44E-4AFF-9277-CE18D94C40FA}" type="datetimeFigureOut">
              <a:rPr lang="es-MX" smtClean="0"/>
              <a:t>01/10/2015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69CF7-3EC5-489D-B3A9-28735B91B4AF}"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3902075"/>
            <a:ext cx="3400425" cy="2949575"/>
            <a:chOff x="0" y="2458"/>
            <a:chExt cx="2142" cy="1858"/>
          </a:xfrm>
        </p:grpSpPr>
        <p:sp>
          <p:nvSpPr>
            <p:cNvPr id="21507"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08"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09"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10"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4108"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4109"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4110"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grpSp>
      <p:sp>
        <p:nvSpPr>
          <p:cNvPr id="21514" name="Rectangle 10"/>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s-MX" smtClean="0"/>
              <a:t>Haga clic para cambiar el estilo de título	</a:t>
            </a:r>
          </a:p>
        </p:txBody>
      </p:sp>
      <p:sp>
        <p:nvSpPr>
          <p:cNvPr id="21515" name="Rectangle 11"/>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21516" name="Rectangle 12"/>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endParaRPr lang="es-MX"/>
          </a:p>
        </p:txBody>
      </p:sp>
      <p:sp>
        <p:nvSpPr>
          <p:cNvPr id="21517" name="Rectangle 13"/>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endParaRPr lang="es-MX"/>
          </a:p>
        </p:txBody>
      </p:sp>
      <p:sp>
        <p:nvSpPr>
          <p:cNvPr id="21518" name="Rectangle 14"/>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fld id="{8DB13FEC-FCE3-462B-9DE4-7BF08BD9E98D}" type="slidenum">
              <a:rPr lang="es-MX"/>
              <a:pPr fontAlgn="base">
                <a:spcBef>
                  <a:spcPct val="0"/>
                </a:spcBef>
                <a:spcAft>
                  <a:spcPct val="0"/>
                </a:spcAft>
                <a:defRPr/>
              </a:pPr>
              <a:t>‹Nº›</a:t>
            </a:fld>
            <a:endParaRPr lang="es-MX"/>
          </a:p>
        </p:txBody>
      </p:sp>
    </p:spTree>
    <p:extLst>
      <p:ext uri="{BB962C8B-B14F-4D97-AF65-F5344CB8AC3E}">
        <p14:creationId xmlns:p14="http://schemas.microsoft.com/office/powerpoint/2010/main" val="1283432158"/>
      </p:ext>
    </p:extLst>
  </p:cSld>
  <p:clrMap bg1="dk2" tx1="lt1" bg2="dk1" tx2="lt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cs typeface="+mn-cs"/>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cs typeface="+mn-cs"/>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3902075"/>
            <a:ext cx="3400425" cy="2949575"/>
            <a:chOff x="0" y="2458"/>
            <a:chExt cx="2142" cy="1858"/>
          </a:xfrm>
        </p:grpSpPr>
        <p:sp>
          <p:nvSpPr>
            <p:cNvPr id="21507"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21508"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21509"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21510"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2060"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sp>
          <p:nvSpPr>
            <p:cNvPr id="2061"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sp>
          <p:nvSpPr>
            <p:cNvPr id="2062"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grpSp>
      <p:sp>
        <p:nvSpPr>
          <p:cNvPr id="21514"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MX" smtClean="0"/>
              <a:t>Haga clic para cambiar el estilo de título	</a:t>
            </a:r>
          </a:p>
        </p:txBody>
      </p:sp>
      <p:sp>
        <p:nvSpPr>
          <p:cNvPr id="21515"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21516"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10199"/>
                  </a:outerShdw>
                </a:effectLst>
                <a:latin typeface="+mn-lt"/>
              </a:defRPr>
            </a:lvl1pPr>
          </a:lstStyle>
          <a:p>
            <a:pPr fontAlgn="base">
              <a:spcBef>
                <a:spcPct val="0"/>
              </a:spcBef>
              <a:spcAft>
                <a:spcPct val="0"/>
              </a:spcAft>
              <a:defRPr/>
            </a:pPr>
            <a:endParaRPr lang="es-MX">
              <a:solidFill>
                <a:srgbClr val="FFFFFF"/>
              </a:solidFill>
            </a:endParaRPr>
          </a:p>
        </p:txBody>
      </p:sp>
      <p:sp>
        <p:nvSpPr>
          <p:cNvPr id="21517"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10199"/>
                  </a:outerShdw>
                </a:effectLst>
                <a:latin typeface="+mn-lt"/>
              </a:defRPr>
            </a:lvl1pPr>
          </a:lstStyle>
          <a:p>
            <a:pPr fontAlgn="base">
              <a:spcBef>
                <a:spcPct val="0"/>
              </a:spcBef>
              <a:spcAft>
                <a:spcPct val="0"/>
              </a:spcAft>
              <a:defRPr/>
            </a:pPr>
            <a:endParaRPr lang="es-MX">
              <a:solidFill>
                <a:srgbClr val="FFFFFF"/>
              </a:solidFill>
            </a:endParaRPr>
          </a:p>
        </p:txBody>
      </p:sp>
      <p:sp>
        <p:nvSpPr>
          <p:cNvPr id="21518"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10199"/>
                  </a:outerShdw>
                </a:effectLst>
                <a:latin typeface="+mn-lt"/>
              </a:defRPr>
            </a:lvl1pPr>
          </a:lstStyle>
          <a:p>
            <a:pPr fontAlgn="base">
              <a:spcBef>
                <a:spcPct val="0"/>
              </a:spcBef>
              <a:spcAft>
                <a:spcPct val="0"/>
              </a:spcAft>
              <a:defRPr/>
            </a:pPr>
            <a:fld id="{CDB4CEA3-EB33-4D58-A049-0C6553F47E47}" type="slidenum">
              <a:rPr lang="es-MX">
                <a:solidFill>
                  <a:srgbClr val="FFFFFF"/>
                </a:solidFill>
              </a:rPr>
              <a:pPr fontAlgn="base">
                <a:spcBef>
                  <a:spcPct val="0"/>
                </a:spcBef>
                <a:spcAft>
                  <a:spcPct val="0"/>
                </a:spcAft>
                <a:defRPr/>
              </a:pPr>
              <a:t>‹Nº›</a:t>
            </a:fld>
            <a:endParaRPr lang="es-MX">
              <a:solidFill>
                <a:srgbClr val="FFFFFF"/>
              </a:solidFill>
            </a:endParaRPr>
          </a:p>
        </p:txBody>
      </p:sp>
    </p:spTree>
    <p:extLst>
      <p:ext uri="{BB962C8B-B14F-4D97-AF65-F5344CB8AC3E}">
        <p14:creationId xmlns:p14="http://schemas.microsoft.com/office/powerpoint/2010/main" val="3221097120"/>
      </p:ext>
    </p:extLst>
  </p:cSld>
  <p:clrMap bg1="dk2" tx1="lt1" bg2="dk1" tx2="lt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cs typeface="+mn-cs"/>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cs typeface="+mn-cs"/>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CCCC">
            <a:alpha val="40000"/>
          </a:srgb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828864772"/>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3902075"/>
            <a:ext cx="3400425" cy="2949575"/>
            <a:chOff x="0" y="2458"/>
            <a:chExt cx="2142" cy="1858"/>
          </a:xfrm>
        </p:grpSpPr>
        <p:sp>
          <p:nvSpPr>
            <p:cNvPr id="21507"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21508"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21509"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21510"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FFFFFF"/>
                </a:solidFill>
                <a:latin typeface="Verdana" pitchFamily="34" charset="0"/>
              </a:endParaRPr>
            </a:p>
          </p:txBody>
        </p:sp>
        <p:sp>
          <p:nvSpPr>
            <p:cNvPr id="2060"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sp>
          <p:nvSpPr>
            <p:cNvPr id="2061"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sp>
          <p:nvSpPr>
            <p:cNvPr id="2062"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ES" altLang="es-MX" smtClean="0">
                <a:solidFill>
                  <a:srgbClr val="FFFFFF"/>
                </a:solidFill>
              </a:endParaRPr>
            </a:p>
          </p:txBody>
        </p:sp>
      </p:grpSp>
      <p:sp>
        <p:nvSpPr>
          <p:cNvPr id="21514"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MX" smtClean="0"/>
              <a:t>Haga clic para cambiar el estilo de título	</a:t>
            </a:r>
          </a:p>
        </p:txBody>
      </p:sp>
      <p:sp>
        <p:nvSpPr>
          <p:cNvPr id="21515"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21516"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10199"/>
                  </a:outerShdw>
                </a:effectLst>
                <a:latin typeface="+mn-lt"/>
              </a:defRPr>
            </a:lvl1pPr>
          </a:lstStyle>
          <a:p>
            <a:pPr fontAlgn="base">
              <a:spcBef>
                <a:spcPct val="0"/>
              </a:spcBef>
              <a:spcAft>
                <a:spcPct val="0"/>
              </a:spcAft>
              <a:defRPr/>
            </a:pPr>
            <a:endParaRPr lang="es-MX">
              <a:solidFill>
                <a:srgbClr val="FFFFFF"/>
              </a:solidFill>
            </a:endParaRPr>
          </a:p>
        </p:txBody>
      </p:sp>
      <p:sp>
        <p:nvSpPr>
          <p:cNvPr id="21517"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10199"/>
                  </a:outerShdw>
                </a:effectLst>
                <a:latin typeface="+mn-lt"/>
              </a:defRPr>
            </a:lvl1pPr>
          </a:lstStyle>
          <a:p>
            <a:pPr fontAlgn="base">
              <a:spcBef>
                <a:spcPct val="0"/>
              </a:spcBef>
              <a:spcAft>
                <a:spcPct val="0"/>
              </a:spcAft>
              <a:defRPr/>
            </a:pPr>
            <a:endParaRPr lang="es-MX">
              <a:solidFill>
                <a:srgbClr val="FFFFFF"/>
              </a:solidFill>
            </a:endParaRPr>
          </a:p>
        </p:txBody>
      </p:sp>
      <p:sp>
        <p:nvSpPr>
          <p:cNvPr id="21518"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10199"/>
                  </a:outerShdw>
                </a:effectLst>
                <a:latin typeface="+mn-lt"/>
              </a:defRPr>
            </a:lvl1pPr>
          </a:lstStyle>
          <a:p>
            <a:pPr fontAlgn="base">
              <a:spcBef>
                <a:spcPct val="0"/>
              </a:spcBef>
              <a:spcAft>
                <a:spcPct val="0"/>
              </a:spcAft>
              <a:defRPr/>
            </a:pPr>
            <a:fld id="{CDB4CEA3-EB33-4D58-A049-0C6553F47E47}" type="slidenum">
              <a:rPr lang="es-MX">
                <a:solidFill>
                  <a:srgbClr val="FFFFFF"/>
                </a:solidFill>
              </a:rPr>
              <a:pPr fontAlgn="base">
                <a:spcBef>
                  <a:spcPct val="0"/>
                </a:spcBef>
                <a:spcAft>
                  <a:spcPct val="0"/>
                </a:spcAft>
                <a:defRPr/>
              </a:pPr>
              <a:t>‹Nº›</a:t>
            </a:fld>
            <a:endParaRPr lang="es-MX">
              <a:solidFill>
                <a:srgbClr val="FFFFFF"/>
              </a:solidFill>
            </a:endParaRPr>
          </a:p>
        </p:txBody>
      </p:sp>
    </p:spTree>
    <p:extLst>
      <p:ext uri="{BB962C8B-B14F-4D97-AF65-F5344CB8AC3E}">
        <p14:creationId xmlns:p14="http://schemas.microsoft.com/office/powerpoint/2010/main" val="1381143501"/>
      </p:ext>
    </p:extLst>
  </p:cSld>
  <p:clrMap bg1="dk2" tx1="lt1" bg2="dk1" tx2="lt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cs typeface="+mn-cs"/>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cs typeface="+mn-cs"/>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MX" altLang="es-MX" smtClean="0"/>
              <a:t>Haga clic para cambiar el estilo de título	</a:t>
            </a:r>
          </a:p>
        </p:txBody>
      </p:sp>
      <p:sp>
        <p:nvSpPr>
          <p:cNvPr id="1741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MX" altLang="es-MX" smtClean="0"/>
              <a:t>Haga clic para modificar el estilo de texto del patrón</a:t>
            </a:r>
          </a:p>
          <a:p>
            <a:pPr lvl="1"/>
            <a:r>
              <a:rPr lang="es-MX" altLang="es-MX" smtClean="0"/>
              <a:t>Segundo nivel</a:t>
            </a:r>
          </a:p>
          <a:p>
            <a:pPr lvl="2"/>
            <a:r>
              <a:rPr lang="es-MX" altLang="es-MX" smtClean="0"/>
              <a:t>Tercer nivel</a:t>
            </a:r>
          </a:p>
          <a:p>
            <a:pPr lvl="3"/>
            <a:r>
              <a:rPr lang="es-MX" altLang="es-MX" smtClean="0"/>
              <a:t>Cuarto nivel</a:t>
            </a:r>
          </a:p>
          <a:p>
            <a:pPr lvl="4"/>
            <a:r>
              <a:rPr lang="es-MX" altLang="es-MX" smtClean="0"/>
              <a:t>Quinto nivel</a:t>
            </a:r>
          </a:p>
        </p:txBody>
      </p:sp>
      <p:sp>
        <p:nvSpPr>
          <p:cNvPr id="1157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s-MX">
              <a:solidFill>
                <a:srgbClr val="000000"/>
              </a:solidFill>
            </a:endParaRPr>
          </a:p>
        </p:txBody>
      </p:sp>
      <p:sp>
        <p:nvSpPr>
          <p:cNvPr id="1157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s-MX">
              <a:solidFill>
                <a:srgbClr val="000000"/>
              </a:solidFill>
            </a:endParaRPr>
          </a:p>
        </p:txBody>
      </p:sp>
      <p:sp>
        <p:nvSpPr>
          <p:cNvPr id="1157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7AB7B2A0-86BA-4D98-BCF9-A8E7BE4CAB5D}" type="slidenum">
              <a:rPr lang="es-MX">
                <a:solidFill>
                  <a:srgbClr val="000000"/>
                </a:solidFill>
              </a:rPr>
              <a:pPr fontAlgn="base">
                <a:spcBef>
                  <a:spcPct val="0"/>
                </a:spcBef>
                <a:spcAft>
                  <a:spcPct val="0"/>
                </a:spcAft>
                <a:defRPr/>
              </a:pPr>
              <a:t>‹Nº›</a:t>
            </a:fld>
            <a:endParaRPr lang="es-MX">
              <a:solidFill>
                <a:srgbClr val="000000"/>
              </a:solidFill>
            </a:endParaRPr>
          </a:p>
        </p:txBody>
      </p:sp>
    </p:spTree>
    <p:extLst>
      <p:ext uri="{BB962C8B-B14F-4D97-AF65-F5344CB8AC3E}">
        <p14:creationId xmlns:p14="http://schemas.microsoft.com/office/powerpoint/2010/main" val="2880049702"/>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6386" name="Group 7"/>
          <p:cNvGrpSpPr>
            <a:grpSpLocks/>
          </p:cNvGrpSpPr>
          <p:nvPr/>
        </p:nvGrpSpPr>
        <p:grpSpPr bwMode="auto">
          <a:xfrm>
            <a:off x="177800" y="230188"/>
            <a:ext cx="203200" cy="6503987"/>
            <a:chOff x="112" y="145"/>
            <a:chExt cx="128" cy="4097"/>
          </a:xfrm>
        </p:grpSpPr>
        <p:sp>
          <p:nvSpPr>
            <p:cNvPr id="33800"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fontAlgn="base">
                <a:spcBef>
                  <a:spcPct val="0"/>
                </a:spcBef>
                <a:spcAft>
                  <a:spcPct val="0"/>
                </a:spcAft>
                <a:defRPr/>
              </a:pPr>
              <a:endParaRPr kumimoji="1" lang="es-ES" sz="2400">
                <a:solidFill>
                  <a:srgbClr val="F8F8F8"/>
                </a:solidFill>
                <a:latin typeface="Times New Roman" pitchFamily="18" charset="0"/>
              </a:endParaRPr>
            </a:p>
          </p:txBody>
        </p:sp>
        <p:sp>
          <p:nvSpPr>
            <p:cNvPr id="33801"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w="9525">
              <a:noFill/>
              <a:miter lim="800000"/>
              <a:headEnd/>
              <a:tailEnd/>
            </a:ln>
            <a:effectLst/>
          </p:spPr>
          <p:txBody>
            <a:bodyPr wrap="none" anchor="ctr"/>
            <a:lstStyle/>
            <a:p>
              <a:pPr algn="ctr" fontAlgn="base">
                <a:spcBef>
                  <a:spcPct val="0"/>
                </a:spcBef>
                <a:spcAft>
                  <a:spcPct val="0"/>
                </a:spcAft>
                <a:defRPr/>
              </a:pPr>
              <a:endParaRPr lang="es-ES" sz="2400">
                <a:solidFill>
                  <a:srgbClr val="F8F8F8"/>
                </a:solidFill>
                <a:latin typeface="Times New Roman" pitchFamily="18" charset="0"/>
              </a:endParaRPr>
            </a:p>
          </p:txBody>
        </p:sp>
      </p:grpSp>
      <p:grpSp>
        <p:nvGrpSpPr>
          <p:cNvPr id="16387" name="Group 10"/>
          <p:cNvGrpSpPr>
            <a:grpSpLocks/>
          </p:cNvGrpSpPr>
          <p:nvPr/>
        </p:nvGrpSpPr>
        <p:grpSpPr bwMode="auto">
          <a:xfrm>
            <a:off x="8793163" y="220663"/>
            <a:ext cx="198437" cy="6408737"/>
            <a:chOff x="5539" y="139"/>
            <a:chExt cx="125" cy="4037"/>
          </a:xfrm>
        </p:grpSpPr>
        <p:sp>
          <p:nvSpPr>
            <p:cNvPr id="33803"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w="9525">
              <a:noFill/>
              <a:miter lim="800000"/>
              <a:headEnd/>
              <a:tailEnd/>
            </a:ln>
            <a:effectLst/>
          </p:spPr>
          <p:txBody>
            <a:bodyPr wrap="none" anchor="ctr"/>
            <a:lstStyle/>
            <a:p>
              <a:pPr fontAlgn="base">
                <a:spcBef>
                  <a:spcPct val="0"/>
                </a:spcBef>
                <a:spcAft>
                  <a:spcPct val="0"/>
                </a:spcAft>
                <a:defRPr/>
              </a:pPr>
              <a:endParaRPr kumimoji="1" lang="es-ES" sz="2400">
                <a:solidFill>
                  <a:srgbClr val="F8F8F8"/>
                </a:solidFill>
                <a:latin typeface="Times New Roman" pitchFamily="18" charset="0"/>
              </a:endParaRPr>
            </a:p>
          </p:txBody>
        </p:sp>
        <p:sp>
          <p:nvSpPr>
            <p:cNvPr id="33804"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w="9525">
              <a:noFill/>
              <a:miter lim="800000"/>
              <a:headEnd/>
              <a:tailEnd/>
            </a:ln>
            <a:effectLst/>
          </p:spPr>
          <p:txBody>
            <a:bodyPr wrap="none" anchor="ctr"/>
            <a:lstStyle/>
            <a:p>
              <a:pPr fontAlgn="base">
                <a:spcBef>
                  <a:spcPct val="0"/>
                </a:spcBef>
                <a:spcAft>
                  <a:spcPct val="0"/>
                </a:spcAft>
                <a:defRPr/>
              </a:pPr>
              <a:endParaRPr kumimoji="1" lang="es-ES" sz="2400">
                <a:solidFill>
                  <a:srgbClr val="F8F8F8"/>
                </a:solidFill>
                <a:latin typeface="Times New Roman" pitchFamily="18" charset="0"/>
              </a:endParaRPr>
            </a:p>
          </p:txBody>
        </p:sp>
      </p:grpSp>
      <p:grpSp>
        <p:nvGrpSpPr>
          <p:cNvPr id="16388" name="Group 13"/>
          <p:cNvGrpSpPr>
            <a:grpSpLocks/>
          </p:cNvGrpSpPr>
          <p:nvPr/>
        </p:nvGrpSpPr>
        <p:grpSpPr bwMode="auto">
          <a:xfrm>
            <a:off x="412750" y="6477000"/>
            <a:ext cx="8686800" cy="228600"/>
            <a:chOff x="260" y="4080"/>
            <a:chExt cx="5472" cy="144"/>
          </a:xfrm>
        </p:grpSpPr>
        <p:sp>
          <p:nvSpPr>
            <p:cNvPr id="33806"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w="9525">
              <a:noFill/>
              <a:miter lim="800000"/>
              <a:headEnd/>
              <a:tailEnd/>
            </a:ln>
            <a:effectLst/>
          </p:spPr>
          <p:txBody>
            <a:bodyPr wrap="none" anchor="ctr"/>
            <a:lstStyle/>
            <a:p>
              <a:pPr fontAlgn="base">
                <a:spcBef>
                  <a:spcPct val="0"/>
                </a:spcBef>
                <a:spcAft>
                  <a:spcPct val="0"/>
                </a:spcAft>
                <a:defRPr/>
              </a:pPr>
              <a:endParaRPr kumimoji="1" lang="es-ES" sz="2400">
                <a:solidFill>
                  <a:srgbClr val="F8F8F8"/>
                </a:solidFill>
                <a:latin typeface="Times New Roman" pitchFamily="18" charset="0"/>
              </a:endParaRPr>
            </a:p>
          </p:txBody>
        </p:sp>
        <p:sp>
          <p:nvSpPr>
            <p:cNvPr id="33807"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w="9525">
              <a:noFill/>
              <a:miter lim="800000"/>
              <a:headEnd/>
              <a:tailEnd/>
            </a:ln>
            <a:effectLst/>
          </p:spPr>
          <p:txBody>
            <a:bodyPr wrap="none" anchor="ctr"/>
            <a:lstStyle/>
            <a:p>
              <a:pPr fontAlgn="base">
                <a:spcBef>
                  <a:spcPct val="0"/>
                </a:spcBef>
                <a:spcAft>
                  <a:spcPct val="0"/>
                </a:spcAft>
                <a:defRPr/>
              </a:pPr>
              <a:endParaRPr kumimoji="1" lang="es-ES" sz="2400">
                <a:solidFill>
                  <a:srgbClr val="F8F8F8"/>
                </a:solidFill>
                <a:latin typeface="Times New Roman" pitchFamily="18" charset="0"/>
              </a:endParaRPr>
            </a:p>
          </p:txBody>
        </p:sp>
      </p:grpSp>
      <p:grpSp>
        <p:nvGrpSpPr>
          <p:cNvPr id="16389" name="Group 16"/>
          <p:cNvGrpSpPr>
            <a:grpSpLocks/>
          </p:cNvGrpSpPr>
          <p:nvPr/>
        </p:nvGrpSpPr>
        <p:grpSpPr bwMode="auto">
          <a:xfrm>
            <a:off x="76200" y="176213"/>
            <a:ext cx="8745538" cy="161925"/>
            <a:chOff x="48" y="111"/>
            <a:chExt cx="5509" cy="102"/>
          </a:xfrm>
        </p:grpSpPr>
        <p:sp>
          <p:nvSpPr>
            <p:cNvPr id="33809"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kumimoji="1" lang="es-ES" sz="2400">
                <a:solidFill>
                  <a:srgbClr val="F8F8F8"/>
                </a:solidFill>
                <a:latin typeface="Times New Roman" pitchFamily="18" charset="0"/>
              </a:endParaRPr>
            </a:p>
          </p:txBody>
        </p:sp>
        <p:sp>
          <p:nvSpPr>
            <p:cNvPr id="33810"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kumimoji="1" lang="es-ES" sz="2400">
                <a:solidFill>
                  <a:srgbClr val="F8F8F8"/>
                </a:solidFill>
                <a:latin typeface="Times New Roman" pitchFamily="18" charset="0"/>
              </a:endParaRPr>
            </a:p>
          </p:txBody>
        </p:sp>
      </p:grpSp>
      <p:grpSp>
        <p:nvGrpSpPr>
          <p:cNvPr id="16390" name="Group 22"/>
          <p:cNvGrpSpPr>
            <a:grpSpLocks/>
          </p:cNvGrpSpPr>
          <p:nvPr/>
        </p:nvGrpSpPr>
        <p:grpSpPr bwMode="auto">
          <a:xfrm>
            <a:off x="71438" y="176213"/>
            <a:ext cx="8745537" cy="161925"/>
            <a:chOff x="45" y="111"/>
            <a:chExt cx="5509" cy="102"/>
          </a:xfrm>
        </p:grpSpPr>
        <p:sp>
          <p:nvSpPr>
            <p:cNvPr id="33812" name="Rectangle 20"/>
            <p:cNvSpPr>
              <a:spLocks noChangeArrowheads="1"/>
            </p:cNvSpPr>
            <p:nvPr/>
          </p:nvSpPr>
          <p:spPr bwMode="auto">
            <a:xfrm rot="5400000" flipV="1">
              <a:off x="2850" y="-2491"/>
              <a:ext cx="37" cy="5371"/>
            </a:xfrm>
            <a:prstGeom prst="rect">
              <a:avLst/>
            </a:prstGeom>
            <a:gradFill rotWithShape="0">
              <a:gsLst>
                <a:gs pos="0">
                  <a:schemeClr val="hlink"/>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kumimoji="1" lang="es-ES" sz="2400">
                <a:solidFill>
                  <a:srgbClr val="F8F8F8"/>
                </a:solidFill>
                <a:latin typeface="Times New Roman" pitchFamily="18" charset="0"/>
              </a:endParaRPr>
            </a:p>
          </p:txBody>
        </p:sp>
        <p:sp>
          <p:nvSpPr>
            <p:cNvPr id="33813" name="Rectangle 21"/>
            <p:cNvSpPr>
              <a:spLocks noChangeArrowheads="1"/>
            </p:cNvSpPr>
            <p:nvPr/>
          </p:nvSpPr>
          <p:spPr bwMode="auto">
            <a:xfrm rot="5400000" flipV="1">
              <a:off x="2781" y="-2625"/>
              <a:ext cx="38" cy="5509"/>
            </a:xfrm>
            <a:prstGeom prst="rect">
              <a:avLst/>
            </a:prstGeom>
            <a:gradFill rotWithShape="0">
              <a:gsLst>
                <a:gs pos="0">
                  <a:schemeClr val="accent1"/>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kumimoji="1" lang="es-ES" sz="2400">
                <a:solidFill>
                  <a:srgbClr val="F8F8F8"/>
                </a:solidFill>
                <a:latin typeface="Times New Roman" pitchFamily="18" charset="0"/>
              </a:endParaRPr>
            </a:p>
          </p:txBody>
        </p:sp>
      </p:grpSp>
      <p:sp>
        <p:nvSpPr>
          <p:cNvPr id="16391" name="Rectangle 25"/>
          <p:cNvSpPr>
            <a:spLocks noGrp="1" noChangeArrowheads="1"/>
          </p:cNvSpPr>
          <p:nvPr>
            <p:ph type="title"/>
          </p:nvPr>
        </p:nvSpPr>
        <p:spPr bwMode="auto">
          <a:xfrm>
            <a:off x="685800" y="609600"/>
            <a:ext cx="7772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ltLang="es-MX" smtClean="0"/>
              <a:t>Haga clic para modificar el estilo de título del patrón</a:t>
            </a:r>
          </a:p>
        </p:txBody>
      </p:sp>
      <p:sp>
        <p:nvSpPr>
          <p:cNvPr id="16392" name="Rectangle 26"/>
          <p:cNvSpPr>
            <a:spLocks noGrp="1" noChangeArrowheads="1"/>
          </p:cNvSpPr>
          <p:nvPr>
            <p:ph type="body" idx="1"/>
          </p:nvPr>
        </p:nvSpPr>
        <p:spPr bwMode="auto">
          <a:xfrm>
            <a:off x="685800" y="1752600"/>
            <a:ext cx="7772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p>
        </p:txBody>
      </p:sp>
      <p:sp>
        <p:nvSpPr>
          <p:cNvPr id="33819" name="Rectangle 27"/>
          <p:cNvSpPr>
            <a:spLocks noGrp="1" noChangeArrowheads="1"/>
          </p:cNvSpPr>
          <p:nvPr>
            <p:ph type="dt" sz="half" idx="2"/>
          </p:nvPr>
        </p:nvSpPr>
        <p:spPr bwMode="auto">
          <a:xfrm>
            <a:off x="457200" y="6019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atin typeface="Times New Roman" pitchFamily="18" charset="0"/>
              </a:defRPr>
            </a:lvl1pPr>
          </a:lstStyle>
          <a:p>
            <a:pPr fontAlgn="base">
              <a:spcBef>
                <a:spcPct val="0"/>
              </a:spcBef>
              <a:spcAft>
                <a:spcPct val="0"/>
              </a:spcAft>
              <a:defRPr/>
            </a:pPr>
            <a:endParaRPr lang="es-ES">
              <a:solidFill>
                <a:srgbClr val="F8F8F8"/>
              </a:solidFill>
            </a:endParaRPr>
          </a:p>
        </p:txBody>
      </p:sp>
      <p:sp>
        <p:nvSpPr>
          <p:cNvPr id="33820" name="Rectangle 28"/>
          <p:cNvSpPr>
            <a:spLocks noGrp="1" noChangeArrowheads="1"/>
          </p:cNvSpPr>
          <p:nvPr>
            <p:ph type="ftr" sz="quarter" idx="3"/>
          </p:nvPr>
        </p:nvSpPr>
        <p:spPr bwMode="auto">
          <a:xfrm>
            <a:off x="3124200" y="60198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atin typeface="Times New Roman" pitchFamily="18" charset="0"/>
              </a:defRPr>
            </a:lvl1pPr>
          </a:lstStyle>
          <a:p>
            <a:pPr fontAlgn="base">
              <a:spcBef>
                <a:spcPct val="0"/>
              </a:spcBef>
              <a:spcAft>
                <a:spcPct val="0"/>
              </a:spcAft>
              <a:defRPr/>
            </a:pPr>
            <a:endParaRPr lang="es-ES">
              <a:solidFill>
                <a:srgbClr val="F8F8F8"/>
              </a:solidFill>
            </a:endParaRPr>
          </a:p>
        </p:txBody>
      </p:sp>
      <p:sp>
        <p:nvSpPr>
          <p:cNvPr id="33821" name="Rectangle 29"/>
          <p:cNvSpPr>
            <a:spLocks noGrp="1" noChangeArrowheads="1"/>
          </p:cNvSpPr>
          <p:nvPr>
            <p:ph type="sldNum" sz="quarter" idx="4"/>
          </p:nvPr>
        </p:nvSpPr>
        <p:spPr bwMode="auto">
          <a:xfrm>
            <a:off x="6858000" y="6019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atin typeface="Times New Roman" pitchFamily="18" charset="0"/>
              </a:defRPr>
            </a:lvl1pPr>
          </a:lstStyle>
          <a:p>
            <a:pPr fontAlgn="base">
              <a:spcBef>
                <a:spcPct val="0"/>
              </a:spcBef>
              <a:spcAft>
                <a:spcPct val="0"/>
              </a:spcAft>
              <a:defRPr/>
            </a:pPr>
            <a:fld id="{B360CF8F-ED04-443A-88A9-96AF3E1EEC9D}" type="slidenum">
              <a:rPr lang="es-ES">
                <a:solidFill>
                  <a:srgbClr val="F8F8F8"/>
                </a:solidFill>
              </a:rPr>
              <a:pPr fontAlgn="base">
                <a:spcBef>
                  <a:spcPct val="0"/>
                </a:spcBef>
                <a:spcAft>
                  <a:spcPct val="0"/>
                </a:spcAft>
                <a:defRPr/>
              </a:pPr>
              <a:t>‹Nº›</a:t>
            </a:fld>
            <a:endParaRPr lang="es-ES">
              <a:solidFill>
                <a:srgbClr val="F8F8F8"/>
              </a:solidFill>
            </a:endParaRPr>
          </a:p>
        </p:txBody>
      </p:sp>
    </p:spTree>
    <p:extLst>
      <p:ext uri="{BB962C8B-B14F-4D97-AF65-F5344CB8AC3E}">
        <p14:creationId xmlns:p14="http://schemas.microsoft.com/office/powerpoint/2010/main" val="3536733241"/>
      </p:ext>
    </p:extLst>
  </p:cSld>
  <p:clrMap bg1="dk2" tx1="lt1" bg2="dk1" tx2="lt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1905000" y="228600"/>
            <a:ext cx="6934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cambiar el estilo de título</a:t>
            </a:r>
          </a:p>
        </p:txBody>
      </p:sp>
      <p:sp>
        <p:nvSpPr>
          <p:cNvPr id="5123" name="Rectangle 3"/>
          <p:cNvSpPr>
            <a:spLocks noGrp="1" noChangeArrowheads="1"/>
          </p:cNvSpPr>
          <p:nvPr>
            <p:ph type="body" idx="1"/>
          </p:nvPr>
        </p:nvSpPr>
        <p:spPr bwMode="auto">
          <a:xfrm>
            <a:off x="1905000" y="1447800"/>
            <a:ext cx="6934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p>
        </p:txBody>
      </p:sp>
      <p:sp>
        <p:nvSpPr>
          <p:cNvPr id="17412" name="Rectangle 4"/>
          <p:cNvSpPr>
            <a:spLocks noGrp="1" noChangeArrowheads="1"/>
          </p:cNvSpPr>
          <p:nvPr>
            <p:ph type="dt" sz="half" idx="2"/>
          </p:nvPr>
        </p:nvSpPr>
        <p:spPr bwMode="auto">
          <a:xfrm>
            <a:off x="3048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atin typeface="+mn-lt"/>
              </a:defRPr>
            </a:lvl1pPr>
          </a:lstStyle>
          <a:p>
            <a:pPr fontAlgn="base">
              <a:spcBef>
                <a:spcPct val="0"/>
              </a:spcBef>
              <a:spcAft>
                <a:spcPct val="0"/>
              </a:spcAft>
              <a:defRPr/>
            </a:pPr>
            <a:endParaRPr lang="es-ES">
              <a:solidFill>
                <a:srgbClr val="FFFFFF"/>
              </a:solidFill>
            </a:endParaRPr>
          </a:p>
        </p:txBody>
      </p:sp>
      <p:sp>
        <p:nvSpPr>
          <p:cNvPr id="17413" name="Rectangle 5"/>
          <p:cNvSpPr>
            <a:spLocks noGrp="1" noChangeArrowheads="1"/>
          </p:cNvSpPr>
          <p:nvPr>
            <p:ph type="ftr" sz="quarter" idx="3"/>
          </p:nvPr>
        </p:nvSpPr>
        <p:spPr bwMode="auto">
          <a:xfrm>
            <a:off x="44958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atin typeface="+mn-lt"/>
              </a:defRPr>
            </a:lvl1pPr>
          </a:lstStyle>
          <a:p>
            <a:pPr fontAlgn="base">
              <a:spcBef>
                <a:spcPct val="0"/>
              </a:spcBef>
              <a:spcAft>
                <a:spcPct val="0"/>
              </a:spcAft>
              <a:defRPr/>
            </a:pPr>
            <a:endParaRPr lang="es-ES">
              <a:solidFill>
                <a:srgbClr val="FFFFFF"/>
              </a:solidFill>
            </a:endParaRPr>
          </a:p>
        </p:txBody>
      </p:sp>
      <p:sp>
        <p:nvSpPr>
          <p:cNvPr id="17414" name="Rectangle 6"/>
          <p:cNvSpPr>
            <a:spLocks noGrp="1" noChangeArrowheads="1"/>
          </p:cNvSpPr>
          <p:nvPr>
            <p:ph type="sldNum" sz="quarter" idx="4"/>
          </p:nvPr>
        </p:nvSpPr>
        <p:spPr bwMode="auto">
          <a:xfrm>
            <a:off x="75438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atin typeface="+mn-lt"/>
              </a:defRPr>
            </a:lvl1pPr>
          </a:lstStyle>
          <a:p>
            <a:pPr fontAlgn="base">
              <a:spcBef>
                <a:spcPct val="0"/>
              </a:spcBef>
              <a:spcAft>
                <a:spcPct val="0"/>
              </a:spcAft>
              <a:defRPr/>
            </a:pPr>
            <a:fld id="{609CEE3E-ACBD-4F63-93BF-81D83CBFBDD3}" type="slidenum">
              <a:rPr lang="es-ES">
                <a:solidFill>
                  <a:srgbClr val="FFFFFF"/>
                </a:solidFill>
              </a:rPr>
              <a:pPr fontAlgn="base">
                <a:spcBef>
                  <a:spcPct val="0"/>
                </a:spcBef>
                <a:spcAft>
                  <a:spcPct val="0"/>
                </a:spcAft>
                <a:defRPr/>
              </a:pPr>
              <a:t>‹Nº›</a:t>
            </a:fld>
            <a:endParaRPr lang="es-ES">
              <a:solidFill>
                <a:srgbClr val="FFFFFF"/>
              </a:solidFill>
            </a:endParaRPr>
          </a:p>
        </p:txBody>
      </p:sp>
    </p:spTree>
    <p:extLst>
      <p:ext uri="{BB962C8B-B14F-4D97-AF65-F5344CB8AC3E}">
        <p14:creationId xmlns:p14="http://schemas.microsoft.com/office/powerpoint/2010/main" val="4163293215"/>
      </p:ext>
    </p:extLst>
  </p:cSld>
  <p:clrMap bg1="dk2" tx1="lt1" bg2="dk1" tx2="lt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Lst>
  <p:transition spd="slow">
    <p:randomBar/>
  </p:transition>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Tahoma" pitchFamily="34" charset="0"/>
        </a:defRPr>
      </a:lvl2pPr>
      <a:lvl3pPr algn="l" rtl="0" eaLnBrk="0" fontAlgn="base" hangingPunct="0">
        <a:spcBef>
          <a:spcPct val="0"/>
        </a:spcBef>
        <a:spcAft>
          <a:spcPct val="0"/>
        </a:spcAft>
        <a:defRPr sz="3800">
          <a:solidFill>
            <a:schemeClr val="tx2"/>
          </a:solidFill>
          <a:latin typeface="Tahoma" pitchFamily="34" charset="0"/>
        </a:defRPr>
      </a:lvl3pPr>
      <a:lvl4pPr algn="l" rtl="0" eaLnBrk="0" fontAlgn="base" hangingPunct="0">
        <a:spcBef>
          <a:spcPct val="0"/>
        </a:spcBef>
        <a:spcAft>
          <a:spcPct val="0"/>
        </a:spcAft>
        <a:defRPr sz="3800">
          <a:solidFill>
            <a:schemeClr val="tx2"/>
          </a:solidFill>
          <a:latin typeface="Tahoma" pitchFamily="34" charset="0"/>
        </a:defRPr>
      </a:lvl4pPr>
      <a:lvl5pPr algn="l" rtl="0" eaLnBrk="0" fontAlgn="base" hangingPunct="0">
        <a:spcBef>
          <a:spcPct val="0"/>
        </a:spcBef>
        <a:spcAft>
          <a:spcPct val="0"/>
        </a:spcAft>
        <a:defRPr sz="3800">
          <a:solidFill>
            <a:schemeClr val="tx2"/>
          </a:solidFill>
          <a:latin typeface="Tahoma" pitchFamily="34" charset="0"/>
        </a:defRPr>
      </a:lvl5pPr>
      <a:lvl6pPr marL="457200" algn="l" rtl="0" fontAlgn="base">
        <a:spcBef>
          <a:spcPct val="0"/>
        </a:spcBef>
        <a:spcAft>
          <a:spcPct val="0"/>
        </a:spcAft>
        <a:defRPr sz="3800">
          <a:solidFill>
            <a:schemeClr val="tx2"/>
          </a:solidFill>
          <a:latin typeface="Tahoma" pitchFamily="34" charset="0"/>
        </a:defRPr>
      </a:lvl6pPr>
      <a:lvl7pPr marL="914400" algn="l" rtl="0" fontAlgn="base">
        <a:spcBef>
          <a:spcPct val="0"/>
        </a:spcBef>
        <a:spcAft>
          <a:spcPct val="0"/>
        </a:spcAft>
        <a:defRPr sz="3800">
          <a:solidFill>
            <a:schemeClr val="tx2"/>
          </a:solidFill>
          <a:latin typeface="Tahoma" pitchFamily="34" charset="0"/>
        </a:defRPr>
      </a:lvl7pPr>
      <a:lvl8pPr marL="1371600" algn="l" rtl="0" fontAlgn="base">
        <a:spcBef>
          <a:spcPct val="0"/>
        </a:spcBef>
        <a:spcAft>
          <a:spcPct val="0"/>
        </a:spcAft>
        <a:defRPr sz="3800">
          <a:solidFill>
            <a:schemeClr val="tx2"/>
          </a:solidFill>
          <a:latin typeface="Tahoma" pitchFamily="34" charset="0"/>
        </a:defRPr>
      </a:lvl8pPr>
      <a:lvl9pPr marL="1828800" algn="l" rtl="0" fontAlgn="base">
        <a:spcBef>
          <a:spcPct val="0"/>
        </a:spcBef>
        <a:spcAft>
          <a:spcPct val="0"/>
        </a:spcAft>
        <a:defRPr sz="3800">
          <a:solidFill>
            <a:schemeClr val="tx2"/>
          </a:solidFill>
          <a:latin typeface="Tahoma" pitchFamily="34" charset="0"/>
        </a:defRPr>
      </a:lvl9pPr>
    </p:titleStyle>
    <p:bodyStyle>
      <a:lvl1pPr marL="342900" indent="-342900" algn="l" rtl="0" eaLnBrk="0" fontAlgn="base" hangingPunct="0">
        <a:lnSpc>
          <a:spcPts val="2400"/>
        </a:lnSpc>
        <a:spcBef>
          <a:spcPts val="1600"/>
        </a:spcBef>
        <a:spcAft>
          <a:spcPct val="0"/>
        </a:spcAft>
        <a:buChar char="•"/>
        <a:defRPr sz="2000">
          <a:solidFill>
            <a:schemeClr val="tx1"/>
          </a:solidFill>
          <a:latin typeface="+mn-lt"/>
          <a:ea typeface="+mn-ea"/>
          <a:cs typeface="+mn-cs"/>
        </a:defRPr>
      </a:lvl1pPr>
      <a:lvl2pPr marL="742950" indent="-285750" algn="l" rtl="0" eaLnBrk="0" fontAlgn="base" hangingPunct="0">
        <a:lnSpc>
          <a:spcPts val="2400"/>
        </a:lnSpc>
        <a:spcBef>
          <a:spcPts val="1600"/>
        </a:spcBef>
        <a:spcAft>
          <a:spcPct val="0"/>
        </a:spcAft>
        <a:buChar char="–"/>
        <a:defRPr sz="2000">
          <a:solidFill>
            <a:schemeClr val="tx1"/>
          </a:solidFill>
          <a:latin typeface="+mn-lt"/>
        </a:defRPr>
      </a:lvl2pPr>
      <a:lvl3pPr marL="1143000" indent="-228600" algn="l" rtl="0" eaLnBrk="0" fontAlgn="base" hangingPunct="0">
        <a:lnSpc>
          <a:spcPts val="2400"/>
        </a:lnSpc>
        <a:spcBef>
          <a:spcPts val="1600"/>
        </a:spcBef>
        <a:spcAft>
          <a:spcPct val="0"/>
        </a:spcAft>
        <a:buChar char="•"/>
        <a:defRPr sz="2000">
          <a:solidFill>
            <a:schemeClr val="tx1"/>
          </a:solidFill>
          <a:latin typeface="+mn-lt"/>
        </a:defRPr>
      </a:lvl3pPr>
      <a:lvl4pPr marL="1600200" indent="-228600" algn="l" rtl="0" eaLnBrk="0" fontAlgn="base" hangingPunct="0">
        <a:lnSpc>
          <a:spcPts val="2400"/>
        </a:lnSpc>
        <a:spcBef>
          <a:spcPts val="1600"/>
        </a:spcBef>
        <a:spcAft>
          <a:spcPct val="0"/>
        </a:spcAft>
        <a:buChar char="–"/>
        <a:defRPr sz="2000">
          <a:solidFill>
            <a:schemeClr val="tx1"/>
          </a:solidFill>
          <a:latin typeface="+mn-lt"/>
        </a:defRPr>
      </a:lvl4pPr>
      <a:lvl5pPr marL="2057400" indent="-228600" algn="l" rtl="0" eaLnBrk="0" fontAlgn="base" hangingPunct="0">
        <a:lnSpc>
          <a:spcPts val="2400"/>
        </a:lnSpc>
        <a:spcBef>
          <a:spcPts val="1600"/>
        </a:spcBef>
        <a:spcAft>
          <a:spcPct val="0"/>
        </a:spcAft>
        <a:buChar char="»"/>
        <a:defRPr sz="2000">
          <a:solidFill>
            <a:schemeClr val="tx1"/>
          </a:solidFill>
          <a:latin typeface="+mn-lt"/>
        </a:defRPr>
      </a:lvl5pPr>
      <a:lvl6pPr marL="2514600" indent="-228600" algn="l" rtl="0" fontAlgn="base">
        <a:lnSpc>
          <a:spcPts val="2400"/>
        </a:lnSpc>
        <a:spcBef>
          <a:spcPts val="1600"/>
        </a:spcBef>
        <a:spcAft>
          <a:spcPct val="0"/>
        </a:spcAft>
        <a:buChar char="»"/>
        <a:defRPr sz="2000">
          <a:solidFill>
            <a:schemeClr val="tx1"/>
          </a:solidFill>
          <a:latin typeface="+mn-lt"/>
        </a:defRPr>
      </a:lvl6pPr>
      <a:lvl7pPr marL="2971800" indent="-228600" algn="l" rtl="0" fontAlgn="base">
        <a:lnSpc>
          <a:spcPts val="2400"/>
        </a:lnSpc>
        <a:spcBef>
          <a:spcPts val="1600"/>
        </a:spcBef>
        <a:spcAft>
          <a:spcPct val="0"/>
        </a:spcAft>
        <a:buChar char="»"/>
        <a:defRPr sz="2000">
          <a:solidFill>
            <a:schemeClr val="tx1"/>
          </a:solidFill>
          <a:latin typeface="+mn-lt"/>
        </a:defRPr>
      </a:lvl7pPr>
      <a:lvl8pPr marL="3429000" indent="-228600" algn="l" rtl="0" fontAlgn="base">
        <a:lnSpc>
          <a:spcPts val="2400"/>
        </a:lnSpc>
        <a:spcBef>
          <a:spcPts val="1600"/>
        </a:spcBef>
        <a:spcAft>
          <a:spcPct val="0"/>
        </a:spcAft>
        <a:buChar char="»"/>
        <a:defRPr sz="2000">
          <a:solidFill>
            <a:schemeClr val="tx1"/>
          </a:solidFill>
          <a:latin typeface="+mn-lt"/>
        </a:defRPr>
      </a:lvl8pPr>
      <a:lvl9pPr marL="3886200" indent="-228600" algn="l" rtl="0" fontAlgn="base">
        <a:lnSpc>
          <a:spcPts val="2400"/>
        </a:lnSpc>
        <a:spcBef>
          <a:spcPts val="16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938" y="0"/>
            <a:ext cx="2833688" cy="6856413"/>
            <a:chOff x="-5" y="0"/>
            <a:chExt cx="1785" cy="4319"/>
          </a:xfrm>
        </p:grpSpPr>
        <p:sp>
          <p:nvSpPr>
            <p:cNvPr id="1032" name="Freeform 3"/>
            <p:cNvSpPr>
              <a:spLocks/>
            </p:cNvSpPr>
            <p:nvPr/>
          </p:nvSpPr>
          <p:spPr bwMode="ltGray">
            <a:xfrm>
              <a:off x="-5" y="3262"/>
              <a:ext cx="472" cy="802"/>
            </a:xfrm>
            <a:custGeom>
              <a:avLst/>
              <a:gdLst>
                <a:gd name="T0" fmla="*/ 5 w 472"/>
                <a:gd name="T1" fmla="*/ 32 h 802"/>
                <a:gd name="T2" fmla="*/ 189 w 472"/>
                <a:gd name="T3" fmla="*/ 26 h 802"/>
                <a:gd name="T4" fmla="*/ 309 w 472"/>
                <a:gd name="T5" fmla="*/ 66 h 802"/>
                <a:gd name="T6" fmla="*/ 357 w 472"/>
                <a:gd name="T7" fmla="*/ 98 h 802"/>
                <a:gd name="T8" fmla="*/ 413 w 472"/>
                <a:gd name="T9" fmla="*/ 162 h 802"/>
                <a:gd name="T10" fmla="*/ 437 w 472"/>
                <a:gd name="T11" fmla="*/ 250 h 802"/>
                <a:gd name="T12" fmla="*/ 397 w 472"/>
                <a:gd name="T13" fmla="*/ 530 h 802"/>
                <a:gd name="T14" fmla="*/ 341 w 472"/>
                <a:gd name="T15" fmla="*/ 634 h 802"/>
                <a:gd name="T16" fmla="*/ 173 w 472"/>
                <a:gd name="T17" fmla="*/ 714 h 802"/>
                <a:gd name="T18" fmla="*/ 77 w 472"/>
                <a:gd name="T19" fmla="*/ 730 h 802"/>
                <a:gd name="T20" fmla="*/ 69 w 472"/>
                <a:gd name="T21" fmla="*/ 802 h 802"/>
                <a:gd name="T22" fmla="*/ 7 w 472"/>
                <a:gd name="T23" fmla="*/ 788 h 802"/>
                <a:gd name="T24" fmla="*/ 5 w 472"/>
                <a:gd name="T25" fmla="*/ 751 h 802"/>
                <a:gd name="T26" fmla="*/ 37 w 472"/>
                <a:gd name="T27" fmla="*/ 722 h 802"/>
                <a:gd name="T28" fmla="*/ 5 w 472"/>
                <a:gd name="T29" fmla="*/ 670 h 802"/>
                <a:gd name="T30" fmla="*/ 5 w 472"/>
                <a:gd name="T31" fmla="*/ 32 h 80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2" h="802">
                  <a:moveTo>
                    <a:pt x="5" y="32"/>
                  </a:moveTo>
                  <a:cubicBezTo>
                    <a:pt x="101" y="0"/>
                    <a:pt x="20" y="17"/>
                    <a:pt x="189" y="26"/>
                  </a:cubicBezTo>
                  <a:cubicBezTo>
                    <a:pt x="221" y="37"/>
                    <a:pt x="280" y="47"/>
                    <a:pt x="309" y="66"/>
                  </a:cubicBezTo>
                  <a:cubicBezTo>
                    <a:pt x="325" y="77"/>
                    <a:pt x="357" y="98"/>
                    <a:pt x="357" y="98"/>
                  </a:cubicBezTo>
                  <a:cubicBezTo>
                    <a:pt x="394" y="154"/>
                    <a:pt x="373" y="135"/>
                    <a:pt x="413" y="162"/>
                  </a:cubicBezTo>
                  <a:cubicBezTo>
                    <a:pt x="433" y="223"/>
                    <a:pt x="426" y="193"/>
                    <a:pt x="437" y="250"/>
                  </a:cubicBezTo>
                  <a:cubicBezTo>
                    <a:pt x="433" y="370"/>
                    <a:pt x="472" y="455"/>
                    <a:pt x="397" y="530"/>
                  </a:cubicBezTo>
                  <a:cubicBezTo>
                    <a:pt x="385" y="567"/>
                    <a:pt x="368" y="607"/>
                    <a:pt x="341" y="634"/>
                  </a:cubicBezTo>
                  <a:cubicBezTo>
                    <a:pt x="319" y="701"/>
                    <a:pt x="233" y="707"/>
                    <a:pt x="173" y="714"/>
                  </a:cubicBezTo>
                  <a:cubicBezTo>
                    <a:pt x="142" y="724"/>
                    <a:pt x="100" y="707"/>
                    <a:pt x="77" y="730"/>
                  </a:cubicBezTo>
                  <a:cubicBezTo>
                    <a:pt x="60" y="747"/>
                    <a:pt x="72" y="778"/>
                    <a:pt x="69" y="802"/>
                  </a:cubicBezTo>
                  <a:cubicBezTo>
                    <a:pt x="53" y="799"/>
                    <a:pt x="23" y="792"/>
                    <a:pt x="7" y="788"/>
                  </a:cubicBezTo>
                  <a:cubicBezTo>
                    <a:pt x="5" y="788"/>
                    <a:pt x="0" y="762"/>
                    <a:pt x="5" y="751"/>
                  </a:cubicBezTo>
                  <a:cubicBezTo>
                    <a:pt x="10" y="740"/>
                    <a:pt x="37" y="735"/>
                    <a:pt x="37" y="722"/>
                  </a:cubicBezTo>
                  <a:cubicBezTo>
                    <a:pt x="26" y="682"/>
                    <a:pt x="22" y="685"/>
                    <a:pt x="5" y="670"/>
                  </a:cubicBezTo>
                  <a:cubicBezTo>
                    <a:pt x="5" y="541"/>
                    <a:pt x="5" y="233"/>
                    <a:pt x="5" y="32"/>
                  </a:cubicBezTo>
                  <a:close/>
                </a:path>
              </a:pathLst>
            </a:custGeom>
            <a:solidFill>
              <a:schemeClr val="folHlink">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nvGrpSpPr>
            <p:cNvPr id="1033" name="Group 4"/>
            <p:cNvGrpSpPr>
              <a:grpSpLocks/>
            </p:cNvGrpSpPr>
            <p:nvPr/>
          </p:nvGrpSpPr>
          <p:grpSpPr bwMode="auto">
            <a:xfrm rot="14964908" flipH="1">
              <a:off x="104" y="2441"/>
              <a:ext cx="452" cy="444"/>
              <a:chOff x="1727" y="866"/>
              <a:chExt cx="129" cy="157"/>
            </a:xfrm>
          </p:grpSpPr>
          <p:sp>
            <p:nvSpPr>
              <p:cNvPr id="1071" name="Freeform 5"/>
              <p:cNvSpPr>
                <a:spLocks/>
              </p:cNvSpPr>
              <p:nvPr userDrawn="1"/>
            </p:nvSpPr>
            <p:spPr bwMode="ltGray">
              <a:xfrm>
                <a:off x="1727" y="866"/>
                <a:ext cx="41" cy="59"/>
              </a:xfrm>
              <a:custGeom>
                <a:avLst/>
                <a:gdLst>
                  <a:gd name="T0" fmla="*/ 20 w 83"/>
                  <a:gd name="T1" fmla="*/ 7 h 117"/>
                  <a:gd name="T2" fmla="*/ 6 w 83"/>
                  <a:gd name="T3" fmla="*/ 0 h 117"/>
                  <a:gd name="T4" fmla="*/ 0 w 83"/>
                  <a:gd name="T5" fmla="*/ 30 h 117"/>
                  <a:gd name="T6" fmla="*/ 20 w 83"/>
                  <a:gd name="T7" fmla="*/ 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72" name="Freeform 6"/>
              <p:cNvSpPr>
                <a:spLocks/>
              </p:cNvSpPr>
              <p:nvPr userDrawn="1"/>
            </p:nvSpPr>
            <p:spPr bwMode="ltGray">
              <a:xfrm>
                <a:off x="1786" y="894"/>
                <a:ext cx="70" cy="49"/>
              </a:xfrm>
              <a:custGeom>
                <a:avLst/>
                <a:gdLst>
                  <a:gd name="T0" fmla="*/ 0 w 140"/>
                  <a:gd name="T1" fmla="*/ 25 h 98"/>
                  <a:gd name="T2" fmla="*/ 30 w 140"/>
                  <a:gd name="T3" fmla="*/ 0 h 98"/>
                  <a:gd name="T4" fmla="*/ 35 w 140"/>
                  <a:gd name="T5" fmla="*/ 13 h 98"/>
                  <a:gd name="T6" fmla="*/ 0 w 140"/>
                  <a:gd name="T7" fmla="*/ 25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73" name="Freeform 7"/>
              <p:cNvSpPr>
                <a:spLocks/>
              </p:cNvSpPr>
              <p:nvPr userDrawn="1"/>
            </p:nvSpPr>
            <p:spPr bwMode="ltGray">
              <a:xfrm>
                <a:off x="1772" y="998"/>
                <a:ext cx="73" cy="25"/>
              </a:xfrm>
              <a:custGeom>
                <a:avLst/>
                <a:gdLst>
                  <a:gd name="T0" fmla="*/ 0 w 145"/>
                  <a:gd name="T1" fmla="*/ 2 h 49"/>
                  <a:gd name="T2" fmla="*/ 37 w 145"/>
                  <a:gd name="T3" fmla="*/ 0 h 49"/>
                  <a:gd name="T4" fmla="*/ 33 w 145"/>
                  <a:gd name="T5" fmla="*/ 13 h 49"/>
                  <a:gd name="T6" fmla="*/ 0 w 145"/>
                  <a:gd name="T7" fmla="*/ 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sp>
          <p:nvSpPr>
            <p:cNvPr id="1034" name="Freeform 8"/>
            <p:cNvSpPr>
              <a:spLocks/>
            </p:cNvSpPr>
            <p:nvPr/>
          </p:nvSpPr>
          <p:spPr bwMode="ltGray">
            <a:xfrm>
              <a:off x="90" y="1736"/>
              <a:ext cx="710" cy="768"/>
            </a:xfrm>
            <a:custGeom>
              <a:avLst/>
              <a:gdLst>
                <a:gd name="T0" fmla="*/ 14 w 710"/>
                <a:gd name="T1" fmla="*/ 416 h 768"/>
                <a:gd name="T2" fmla="*/ 14 w 710"/>
                <a:gd name="T3" fmla="*/ 272 h 768"/>
                <a:gd name="T4" fmla="*/ 102 w 710"/>
                <a:gd name="T5" fmla="*/ 144 h 768"/>
                <a:gd name="T6" fmla="*/ 150 w 710"/>
                <a:gd name="T7" fmla="*/ 96 h 768"/>
                <a:gd name="T8" fmla="*/ 198 w 710"/>
                <a:gd name="T9" fmla="*/ 64 h 768"/>
                <a:gd name="T10" fmla="*/ 350 w 710"/>
                <a:gd name="T11" fmla="*/ 0 h 768"/>
                <a:gd name="T12" fmla="*/ 534 w 710"/>
                <a:gd name="T13" fmla="*/ 8 h 768"/>
                <a:gd name="T14" fmla="*/ 662 w 710"/>
                <a:gd name="T15" fmla="*/ 96 h 768"/>
                <a:gd name="T16" fmla="*/ 710 w 710"/>
                <a:gd name="T17" fmla="*/ 200 h 768"/>
                <a:gd name="T18" fmla="*/ 702 w 710"/>
                <a:gd name="T19" fmla="*/ 400 h 768"/>
                <a:gd name="T20" fmla="*/ 678 w 710"/>
                <a:gd name="T21" fmla="*/ 448 h 768"/>
                <a:gd name="T22" fmla="*/ 550 w 710"/>
                <a:gd name="T23" fmla="*/ 632 h 768"/>
                <a:gd name="T24" fmla="*/ 518 w 710"/>
                <a:gd name="T25" fmla="*/ 656 h 768"/>
                <a:gd name="T26" fmla="*/ 470 w 710"/>
                <a:gd name="T27" fmla="*/ 664 h 768"/>
                <a:gd name="T28" fmla="*/ 518 w 710"/>
                <a:gd name="T29" fmla="*/ 680 h 768"/>
                <a:gd name="T30" fmla="*/ 566 w 710"/>
                <a:gd name="T31" fmla="*/ 696 h 768"/>
                <a:gd name="T32" fmla="*/ 574 w 710"/>
                <a:gd name="T33" fmla="*/ 720 h 768"/>
                <a:gd name="T34" fmla="*/ 526 w 710"/>
                <a:gd name="T35" fmla="*/ 736 h 768"/>
                <a:gd name="T36" fmla="*/ 502 w 710"/>
                <a:gd name="T37" fmla="*/ 752 h 768"/>
                <a:gd name="T38" fmla="*/ 454 w 710"/>
                <a:gd name="T39" fmla="*/ 768 h 768"/>
                <a:gd name="T40" fmla="*/ 438 w 710"/>
                <a:gd name="T41" fmla="*/ 712 h 768"/>
                <a:gd name="T42" fmla="*/ 246 w 710"/>
                <a:gd name="T43" fmla="*/ 688 h 768"/>
                <a:gd name="T44" fmla="*/ 134 w 710"/>
                <a:gd name="T45" fmla="*/ 648 h 768"/>
                <a:gd name="T46" fmla="*/ 110 w 710"/>
                <a:gd name="T47" fmla="*/ 624 h 768"/>
                <a:gd name="T48" fmla="*/ 78 w 710"/>
                <a:gd name="T49" fmla="*/ 576 h 768"/>
                <a:gd name="T50" fmla="*/ 54 w 710"/>
                <a:gd name="T51" fmla="*/ 464 h 768"/>
                <a:gd name="T52" fmla="*/ 30 w 710"/>
                <a:gd name="T53" fmla="*/ 408 h 768"/>
                <a:gd name="T54" fmla="*/ 22 w 710"/>
                <a:gd name="T55" fmla="*/ 384 h 768"/>
                <a:gd name="T56" fmla="*/ 14 w 710"/>
                <a:gd name="T57" fmla="*/ 416 h 76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10" h="768">
                  <a:moveTo>
                    <a:pt x="14" y="416"/>
                  </a:moveTo>
                  <a:cubicBezTo>
                    <a:pt x="6" y="353"/>
                    <a:pt x="0" y="339"/>
                    <a:pt x="14" y="272"/>
                  </a:cubicBezTo>
                  <a:cubicBezTo>
                    <a:pt x="24" y="227"/>
                    <a:pt x="72" y="178"/>
                    <a:pt x="102" y="144"/>
                  </a:cubicBezTo>
                  <a:cubicBezTo>
                    <a:pt x="117" y="127"/>
                    <a:pt x="134" y="112"/>
                    <a:pt x="150" y="96"/>
                  </a:cubicBezTo>
                  <a:cubicBezTo>
                    <a:pt x="164" y="82"/>
                    <a:pt x="198" y="64"/>
                    <a:pt x="198" y="64"/>
                  </a:cubicBezTo>
                  <a:cubicBezTo>
                    <a:pt x="231" y="14"/>
                    <a:pt x="294" y="7"/>
                    <a:pt x="350" y="0"/>
                  </a:cubicBezTo>
                  <a:cubicBezTo>
                    <a:pt x="411" y="3"/>
                    <a:pt x="473" y="1"/>
                    <a:pt x="534" y="8"/>
                  </a:cubicBezTo>
                  <a:cubicBezTo>
                    <a:pt x="582" y="13"/>
                    <a:pt x="624" y="71"/>
                    <a:pt x="662" y="96"/>
                  </a:cubicBezTo>
                  <a:cubicBezTo>
                    <a:pt x="691" y="140"/>
                    <a:pt x="698" y="151"/>
                    <a:pt x="710" y="200"/>
                  </a:cubicBezTo>
                  <a:cubicBezTo>
                    <a:pt x="707" y="267"/>
                    <a:pt x="707" y="333"/>
                    <a:pt x="702" y="400"/>
                  </a:cubicBezTo>
                  <a:cubicBezTo>
                    <a:pt x="700" y="423"/>
                    <a:pt x="688" y="428"/>
                    <a:pt x="678" y="448"/>
                  </a:cubicBezTo>
                  <a:cubicBezTo>
                    <a:pt x="646" y="512"/>
                    <a:pt x="626" y="607"/>
                    <a:pt x="550" y="632"/>
                  </a:cubicBezTo>
                  <a:cubicBezTo>
                    <a:pt x="539" y="640"/>
                    <a:pt x="530" y="651"/>
                    <a:pt x="518" y="656"/>
                  </a:cubicBezTo>
                  <a:cubicBezTo>
                    <a:pt x="503" y="662"/>
                    <a:pt x="470" y="648"/>
                    <a:pt x="470" y="664"/>
                  </a:cubicBezTo>
                  <a:cubicBezTo>
                    <a:pt x="470" y="681"/>
                    <a:pt x="502" y="675"/>
                    <a:pt x="518" y="680"/>
                  </a:cubicBezTo>
                  <a:cubicBezTo>
                    <a:pt x="534" y="685"/>
                    <a:pt x="566" y="696"/>
                    <a:pt x="566" y="696"/>
                  </a:cubicBezTo>
                  <a:cubicBezTo>
                    <a:pt x="569" y="704"/>
                    <a:pt x="580" y="714"/>
                    <a:pt x="574" y="720"/>
                  </a:cubicBezTo>
                  <a:cubicBezTo>
                    <a:pt x="562" y="732"/>
                    <a:pt x="542" y="731"/>
                    <a:pt x="526" y="736"/>
                  </a:cubicBezTo>
                  <a:cubicBezTo>
                    <a:pt x="517" y="739"/>
                    <a:pt x="511" y="748"/>
                    <a:pt x="502" y="752"/>
                  </a:cubicBezTo>
                  <a:cubicBezTo>
                    <a:pt x="487" y="759"/>
                    <a:pt x="454" y="768"/>
                    <a:pt x="454" y="768"/>
                  </a:cubicBezTo>
                  <a:cubicBezTo>
                    <a:pt x="448" y="750"/>
                    <a:pt x="453" y="725"/>
                    <a:pt x="438" y="712"/>
                  </a:cubicBezTo>
                  <a:cubicBezTo>
                    <a:pt x="407" y="685"/>
                    <a:pt x="256" y="689"/>
                    <a:pt x="246" y="688"/>
                  </a:cubicBezTo>
                  <a:cubicBezTo>
                    <a:pt x="207" y="680"/>
                    <a:pt x="166" y="674"/>
                    <a:pt x="134" y="648"/>
                  </a:cubicBezTo>
                  <a:cubicBezTo>
                    <a:pt x="125" y="641"/>
                    <a:pt x="117" y="633"/>
                    <a:pt x="110" y="624"/>
                  </a:cubicBezTo>
                  <a:cubicBezTo>
                    <a:pt x="98" y="609"/>
                    <a:pt x="78" y="576"/>
                    <a:pt x="78" y="576"/>
                  </a:cubicBezTo>
                  <a:cubicBezTo>
                    <a:pt x="66" y="506"/>
                    <a:pt x="74" y="544"/>
                    <a:pt x="54" y="464"/>
                  </a:cubicBezTo>
                  <a:cubicBezTo>
                    <a:pt x="37" y="397"/>
                    <a:pt x="58" y="463"/>
                    <a:pt x="30" y="408"/>
                  </a:cubicBezTo>
                  <a:cubicBezTo>
                    <a:pt x="26" y="400"/>
                    <a:pt x="30" y="380"/>
                    <a:pt x="22" y="384"/>
                  </a:cubicBezTo>
                  <a:cubicBezTo>
                    <a:pt x="12" y="389"/>
                    <a:pt x="17" y="405"/>
                    <a:pt x="14" y="416"/>
                  </a:cubicBezTo>
                  <a:close/>
                </a:path>
              </a:pathLst>
            </a:custGeom>
            <a:solidFill>
              <a:schemeClr val="accent2">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nvGrpSpPr>
            <p:cNvPr id="1035" name="Group 9"/>
            <p:cNvGrpSpPr>
              <a:grpSpLocks/>
            </p:cNvGrpSpPr>
            <p:nvPr/>
          </p:nvGrpSpPr>
          <p:grpSpPr bwMode="auto">
            <a:xfrm rot="416244">
              <a:off x="9" y="1746"/>
              <a:ext cx="1771" cy="1741"/>
              <a:chOff x="41" y="2787"/>
              <a:chExt cx="902" cy="833"/>
            </a:xfrm>
          </p:grpSpPr>
          <p:sp>
            <p:nvSpPr>
              <p:cNvPr id="1062" name="Freeform 10"/>
              <p:cNvSpPr>
                <a:spLocks/>
              </p:cNvSpPr>
              <p:nvPr userDrawn="1"/>
            </p:nvSpPr>
            <p:spPr bwMode="ltGray">
              <a:xfrm rot="373331" flipH="1">
                <a:off x="125" y="2787"/>
                <a:ext cx="313" cy="303"/>
              </a:xfrm>
              <a:custGeom>
                <a:avLst/>
                <a:gdLst>
                  <a:gd name="T0" fmla="*/ 95 w 217"/>
                  <a:gd name="T1" fmla="*/ 437 h 210"/>
                  <a:gd name="T2" fmla="*/ 76 w 217"/>
                  <a:gd name="T3" fmla="*/ 413 h 210"/>
                  <a:gd name="T4" fmla="*/ 55 w 217"/>
                  <a:gd name="T5" fmla="*/ 377 h 210"/>
                  <a:gd name="T6" fmla="*/ 32 w 217"/>
                  <a:gd name="T7" fmla="*/ 330 h 210"/>
                  <a:gd name="T8" fmla="*/ 10 w 217"/>
                  <a:gd name="T9" fmla="*/ 281 h 210"/>
                  <a:gd name="T10" fmla="*/ 0 w 217"/>
                  <a:gd name="T11" fmla="*/ 227 h 210"/>
                  <a:gd name="T12" fmla="*/ 1 w 217"/>
                  <a:gd name="T13" fmla="*/ 170 h 210"/>
                  <a:gd name="T14" fmla="*/ 19 w 217"/>
                  <a:gd name="T15" fmla="*/ 118 h 210"/>
                  <a:gd name="T16" fmla="*/ 56 w 217"/>
                  <a:gd name="T17" fmla="*/ 74 h 210"/>
                  <a:gd name="T18" fmla="*/ 94 w 217"/>
                  <a:gd name="T19" fmla="*/ 46 h 210"/>
                  <a:gd name="T20" fmla="*/ 125 w 217"/>
                  <a:gd name="T21" fmla="*/ 25 h 210"/>
                  <a:gd name="T22" fmla="*/ 150 w 217"/>
                  <a:gd name="T23" fmla="*/ 14 h 210"/>
                  <a:gd name="T24" fmla="*/ 169 w 217"/>
                  <a:gd name="T25" fmla="*/ 10 h 210"/>
                  <a:gd name="T26" fmla="*/ 183 w 217"/>
                  <a:gd name="T27" fmla="*/ 10 h 210"/>
                  <a:gd name="T28" fmla="*/ 216 w 217"/>
                  <a:gd name="T29" fmla="*/ 0 h 210"/>
                  <a:gd name="T30" fmla="*/ 307 w 217"/>
                  <a:gd name="T31" fmla="*/ 17 h 210"/>
                  <a:gd name="T32" fmla="*/ 333 w 217"/>
                  <a:gd name="T33" fmla="*/ 25 h 210"/>
                  <a:gd name="T34" fmla="*/ 358 w 217"/>
                  <a:gd name="T35" fmla="*/ 32 h 210"/>
                  <a:gd name="T36" fmla="*/ 379 w 217"/>
                  <a:gd name="T37" fmla="*/ 39 h 210"/>
                  <a:gd name="T38" fmla="*/ 395 w 217"/>
                  <a:gd name="T39" fmla="*/ 48 h 210"/>
                  <a:gd name="T40" fmla="*/ 413 w 217"/>
                  <a:gd name="T41" fmla="*/ 56 h 210"/>
                  <a:gd name="T42" fmla="*/ 427 w 217"/>
                  <a:gd name="T43" fmla="*/ 66 h 210"/>
                  <a:gd name="T44" fmla="*/ 438 w 217"/>
                  <a:gd name="T45" fmla="*/ 79 h 210"/>
                  <a:gd name="T46" fmla="*/ 451 w 217"/>
                  <a:gd name="T47" fmla="*/ 94 h 210"/>
                  <a:gd name="T48" fmla="*/ 427 w 217"/>
                  <a:gd name="T49" fmla="*/ 84 h 210"/>
                  <a:gd name="T50" fmla="*/ 404 w 217"/>
                  <a:gd name="T51" fmla="*/ 75 h 210"/>
                  <a:gd name="T52" fmla="*/ 381 w 217"/>
                  <a:gd name="T53" fmla="*/ 69 h 210"/>
                  <a:gd name="T54" fmla="*/ 358 w 217"/>
                  <a:gd name="T55" fmla="*/ 62 h 210"/>
                  <a:gd name="T56" fmla="*/ 339 w 217"/>
                  <a:gd name="T57" fmla="*/ 56 h 210"/>
                  <a:gd name="T58" fmla="*/ 319 w 217"/>
                  <a:gd name="T59" fmla="*/ 55 h 210"/>
                  <a:gd name="T60" fmla="*/ 297 w 217"/>
                  <a:gd name="T61" fmla="*/ 51 h 210"/>
                  <a:gd name="T62" fmla="*/ 278 w 217"/>
                  <a:gd name="T63" fmla="*/ 51 h 210"/>
                  <a:gd name="T64" fmla="*/ 260 w 217"/>
                  <a:gd name="T65" fmla="*/ 51 h 210"/>
                  <a:gd name="T66" fmla="*/ 241 w 217"/>
                  <a:gd name="T67" fmla="*/ 52 h 210"/>
                  <a:gd name="T68" fmla="*/ 222 w 217"/>
                  <a:gd name="T69" fmla="*/ 56 h 210"/>
                  <a:gd name="T70" fmla="*/ 206 w 217"/>
                  <a:gd name="T71" fmla="*/ 61 h 210"/>
                  <a:gd name="T72" fmla="*/ 189 w 217"/>
                  <a:gd name="T73" fmla="*/ 69 h 210"/>
                  <a:gd name="T74" fmla="*/ 170 w 217"/>
                  <a:gd name="T75" fmla="*/ 75 h 210"/>
                  <a:gd name="T76" fmla="*/ 154 w 217"/>
                  <a:gd name="T77" fmla="*/ 85 h 210"/>
                  <a:gd name="T78" fmla="*/ 137 w 217"/>
                  <a:gd name="T79" fmla="*/ 95 h 210"/>
                  <a:gd name="T80" fmla="*/ 108 w 217"/>
                  <a:gd name="T81" fmla="*/ 127 h 210"/>
                  <a:gd name="T82" fmla="*/ 88 w 217"/>
                  <a:gd name="T83" fmla="*/ 166 h 210"/>
                  <a:gd name="T84" fmla="*/ 76 w 217"/>
                  <a:gd name="T85" fmla="*/ 215 h 210"/>
                  <a:gd name="T86" fmla="*/ 72 w 217"/>
                  <a:gd name="T87" fmla="*/ 263 h 210"/>
                  <a:gd name="T88" fmla="*/ 72 w 217"/>
                  <a:gd name="T89" fmla="*/ 315 h 210"/>
                  <a:gd name="T90" fmla="*/ 79 w 217"/>
                  <a:gd name="T91" fmla="*/ 362 h 210"/>
                  <a:gd name="T92" fmla="*/ 85 w 217"/>
                  <a:gd name="T93" fmla="*/ 404 h 210"/>
                  <a:gd name="T94" fmla="*/ 95 w 217"/>
                  <a:gd name="T95" fmla="*/ 437 h 21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7" h="210">
                    <a:moveTo>
                      <a:pt x="46" y="210"/>
                    </a:moveTo>
                    <a:lnTo>
                      <a:pt x="37" y="198"/>
                    </a:lnTo>
                    <a:lnTo>
                      <a:pt x="26" y="181"/>
                    </a:lnTo>
                    <a:lnTo>
                      <a:pt x="15" y="159"/>
                    </a:lnTo>
                    <a:lnTo>
                      <a:pt x="5" y="135"/>
                    </a:lnTo>
                    <a:lnTo>
                      <a:pt x="0" y="109"/>
                    </a:lnTo>
                    <a:lnTo>
                      <a:pt x="1" y="82"/>
                    </a:lnTo>
                    <a:lnTo>
                      <a:pt x="9" y="57"/>
                    </a:lnTo>
                    <a:lnTo>
                      <a:pt x="27" y="35"/>
                    </a:lnTo>
                    <a:lnTo>
                      <a:pt x="45" y="22"/>
                    </a:lnTo>
                    <a:lnTo>
                      <a:pt x="60" y="12"/>
                    </a:lnTo>
                    <a:lnTo>
                      <a:pt x="72" y="7"/>
                    </a:lnTo>
                    <a:lnTo>
                      <a:pt x="81" y="5"/>
                    </a:lnTo>
                    <a:lnTo>
                      <a:pt x="88" y="5"/>
                    </a:lnTo>
                    <a:lnTo>
                      <a:pt x="104" y="0"/>
                    </a:lnTo>
                    <a:lnTo>
                      <a:pt x="148" y="8"/>
                    </a:lnTo>
                    <a:lnTo>
                      <a:pt x="160" y="12"/>
                    </a:lnTo>
                    <a:lnTo>
                      <a:pt x="172" y="15"/>
                    </a:lnTo>
                    <a:lnTo>
                      <a:pt x="182" y="19"/>
                    </a:lnTo>
                    <a:lnTo>
                      <a:pt x="190" y="23"/>
                    </a:lnTo>
                    <a:lnTo>
                      <a:pt x="198" y="27"/>
                    </a:lnTo>
                    <a:lnTo>
                      <a:pt x="205" y="32"/>
                    </a:lnTo>
                    <a:lnTo>
                      <a:pt x="211" y="38"/>
                    </a:lnTo>
                    <a:lnTo>
                      <a:pt x="217" y="45"/>
                    </a:lnTo>
                    <a:lnTo>
                      <a:pt x="205" y="40"/>
                    </a:lnTo>
                    <a:lnTo>
                      <a:pt x="194" y="36"/>
                    </a:lnTo>
                    <a:lnTo>
                      <a:pt x="183" y="33"/>
                    </a:lnTo>
                    <a:lnTo>
                      <a:pt x="172" y="30"/>
                    </a:lnTo>
                    <a:lnTo>
                      <a:pt x="163" y="27"/>
                    </a:lnTo>
                    <a:lnTo>
                      <a:pt x="153" y="26"/>
                    </a:lnTo>
                    <a:lnTo>
                      <a:pt x="143" y="24"/>
                    </a:lnTo>
                    <a:lnTo>
                      <a:pt x="134" y="24"/>
                    </a:lnTo>
                    <a:lnTo>
                      <a:pt x="125" y="24"/>
                    </a:lnTo>
                    <a:lnTo>
                      <a:pt x="116" y="25"/>
                    </a:lnTo>
                    <a:lnTo>
                      <a:pt x="107" y="27"/>
                    </a:lnTo>
                    <a:lnTo>
                      <a:pt x="99" y="29"/>
                    </a:lnTo>
                    <a:lnTo>
                      <a:pt x="91" y="33"/>
                    </a:lnTo>
                    <a:lnTo>
                      <a:pt x="82" y="36"/>
                    </a:lnTo>
                    <a:lnTo>
                      <a:pt x="74" y="41"/>
                    </a:lnTo>
                    <a:lnTo>
                      <a:pt x="66" y="46"/>
                    </a:lnTo>
                    <a:lnTo>
                      <a:pt x="52" y="61"/>
                    </a:lnTo>
                    <a:lnTo>
                      <a:pt x="42" y="80"/>
                    </a:lnTo>
                    <a:lnTo>
                      <a:pt x="37" y="103"/>
                    </a:lnTo>
                    <a:lnTo>
                      <a:pt x="35" y="126"/>
                    </a:lnTo>
                    <a:lnTo>
                      <a:pt x="35" y="151"/>
                    </a:lnTo>
                    <a:lnTo>
                      <a:pt x="38" y="174"/>
                    </a:lnTo>
                    <a:lnTo>
                      <a:pt x="41" y="194"/>
                    </a:lnTo>
                    <a:lnTo>
                      <a:pt x="46" y="21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63" name="Freeform 11"/>
              <p:cNvSpPr>
                <a:spLocks/>
              </p:cNvSpPr>
              <p:nvPr userDrawn="1"/>
            </p:nvSpPr>
            <p:spPr bwMode="ltGray">
              <a:xfrm rot="373331" flipH="1">
                <a:off x="41" y="2843"/>
                <a:ext cx="262" cy="308"/>
              </a:xfrm>
              <a:custGeom>
                <a:avLst/>
                <a:gdLst>
                  <a:gd name="T0" fmla="*/ 226 w 182"/>
                  <a:gd name="T1" fmla="*/ 0 h 213"/>
                  <a:gd name="T2" fmla="*/ 232 w 182"/>
                  <a:gd name="T3" fmla="*/ 4 h 213"/>
                  <a:gd name="T4" fmla="*/ 245 w 182"/>
                  <a:gd name="T5" fmla="*/ 17 h 213"/>
                  <a:gd name="T6" fmla="*/ 263 w 182"/>
                  <a:gd name="T7" fmla="*/ 38 h 213"/>
                  <a:gd name="T8" fmla="*/ 284 w 182"/>
                  <a:gd name="T9" fmla="*/ 69 h 213"/>
                  <a:gd name="T10" fmla="*/ 301 w 182"/>
                  <a:gd name="T11" fmla="*/ 108 h 213"/>
                  <a:gd name="T12" fmla="*/ 311 w 182"/>
                  <a:gd name="T13" fmla="*/ 159 h 213"/>
                  <a:gd name="T14" fmla="*/ 311 w 182"/>
                  <a:gd name="T15" fmla="*/ 220 h 213"/>
                  <a:gd name="T16" fmla="*/ 298 w 182"/>
                  <a:gd name="T17" fmla="*/ 291 h 213"/>
                  <a:gd name="T18" fmla="*/ 291 w 182"/>
                  <a:gd name="T19" fmla="*/ 311 h 213"/>
                  <a:gd name="T20" fmla="*/ 282 w 182"/>
                  <a:gd name="T21" fmla="*/ 328 h 213"/>
                  <a:gd name="T22" fmla="*/ 272 w 182"/>
                  <a:gd name="T23" fmla="*/ 346 h 213"/>
                  <a:gd name="T24" fmla="*/ 259 w 182"/>
                  <a:gd name="T25" fmla="*/ 362 h 213"/>
                  <a:gd name="T26" fmla="*/ 242 w 182"/>
                  <a:gd name="T27" fmla="*/ 376 h 213"/>
                  <a:gd name="T28" fmla="*/ 227 w 182"/>
                  <a:gd name="T29" fmla="*/ 388 h 213"/>
                  <a:gd name="T30" fmla="*/ 212 w 182"/>
                  <a:gd name="T31" fmla="*/ 399 h 213"/>
                  <a:gd name="T32" fmla="*/ 190 w 182"/>
                  <a:gd name="T33" fmla="*/ 408 h 213"/>
                  <a:gd name="T34" fmla="*/ 170 w 182"/>
                  <a:gd name="T35" fmla="*/ 412 h 213"/>
                  <a:gd name="T36" fmla="*/ 150 w 182"/>
                  <a:gd name="T37" fmla="*/ 418 h 213"/>
                  <a:gd name="T38" fmla="*/ 127 w 182"/>
                  <a:gd name="T39" fmla="*/ 421 h 213"/>
                  <a:gd name="T40" fmla="*/ 102 w 182"/>
                  <a:gd name="T41" fmla="*/ 421 h 213"/>
                  <a:gd name="T42" fmla="*/ 76 w 182"/>
                  <a:gd name="T43" fmla="*/ 418 h 213"/>
                  <a:gd name="T44" fmla="*/ 52 w 182"/>
                  <a:gd name="T45" fmla="*/ 412 h 213"/>
                  <a:gd name="T46" fmla="*/ 24 w 182"/>
                  <a:gd name="T47" fmla="*/ 403 h 213"/>
                  <a:gd name="T48" fmla="*/ 0 w 182"/>
                  <a:gd name="T49" fmla="*/ 393 h 213"/>
                  <a:gd name="T50" fmla="*/ 23 w 182"/>
                  <a:gd name="T51" fmla="*/ 408 h 213"/>
                  <a:gd name="T52" fmla="*/ 46 w 182"/>
                  <a:gd name="T53" fmla="*/ 418 h 213"/>
                  <a:gd name="T54" fmla="*/ 69 w 182"/>
                  <a:gd name="T55" fmla="*/ 428 h 213"/>
                  <a:gd name="T56" fmla="*/ 89 w 182"/>
                  <a:gd name="T57" fmla="*/ 435 h 213"/>
                  <a:gd name="T58" fmla="*/ 109 w 182"/>
                  <a:gd name="T59" fmla="*/ 441 h 213"/>
                  <a:gd name="T60" fmla="*/ 131 w 182"/>
                  <a:gd name="T61" fmla="*/ 444 h 213"/>
                  <a:gd name="T62" fmla="*/ 151 w 182"/>
                  <a:gd name="T63" fmla="*/ 445 h 213"/>
                  <a:gd name="T64" fmla="*/ 171 w 182"/>
                  <a:gd name="T65" fmla="*/ 445 h 213"/>
                  <a:gd name="T66" fmla="*/ 189 w 182"/>
                  <a:gd name="T67" fmla="*/ 444 h 213"/>
                  <a:gd name="T68" fmla="*/ 207 w 182"/>
                  <a:gd name="T69" fmla="*/ 440 h 213"/>
                  <a:gd name="T70" fmla="*/ 223 w 182"/>
                  <a:gd name="T71" fmla="*/ 435 h 213"/>
                  <a:gd name="T72" fmla="*/ 240 w 182"/>
                  <a:gd name="T73" fmla="*/ 431 h 213"/>
                  <a:gd name="T74" fmla="*/ 255 w 182"/>
                  <a:gd name="T75" fmla="*/ 425 h 213"/>
                  <a:gd name="T76" fmla="*/ 269 w 182"/>
                  <a:gd name="T77" fmla="*/ 416 h 213"/>
                  <a:gd name="T78" fmla="*/ 282 w 182"/>
                  <a:gd name="T79" fmla="*/ 408 h 213"/>
                  <a:gd name="T80" fmla="*/ 294 w 182"/>
                  <a:gd name="T81" fmla="*/ 399 h 213"/>
                  <a:gd name="T82" fmla="*/ 327 w 182"/>
                  <a:gd name="T83" fmla="*/ 367 h 213"/>
                  <a:gd name="T84" fmla="*/ 350 w 182"/>
                  <a:gd name="T85" fmla="*/ 337 h 213"/>
                  <a:gd name="T86" fmla="*/ 364 w 182"/>
                  <a:gd name="T87" fmla="*/ 301 h 213"/>
                  <a:gd name="T88" fmla="*/ 371 w 182"/>
                  <a:gd name="T89" fmla="*/ 268 h 213"/>
                  <a:gd name="T90" fmla="*/ 376 w 182"/>
                  <a:gd name="T91" fmla="*/ 233 h 213"/>
                  <a:gd name="T92" fmla="*/ 376 w 182"/>
                  <a:gd name="T93" fmla="*/ 198 h 213"/>
                  <a:gd name="T94" fmla="*/ 377 w 182"/>
                  <a:gd name="T95" fmla="*/ 165 h 213"/>
                  <a:gd name="T96" fmla="*/ 358 w 182"/>
                  <a:gd name="T97" fmla="*/ 97 h 213"/>
                  <a:gd name="T98" fmla="*/ 324 w 182"/>
                  <a:gd name="T99" fmla="*/ 43 h 213"/>
                  <a:gd name="T100" fmla="*/ 312 w 182"/>
                  <a:gd name="T101" fmla="*/ 38 h 213"/>
                  <a:gd name="T102" fmla="*/ 305 w 182"/>
                  <a:gd name="T103" fmla="*/ 32 h 213"/>
                  <a:gd name="T104" fmla="*/ 294 w 182"/>
                  <a:gd name="T105" fmla="*/ 27 h 213"/>
                  <a:gd name="T106" fmla="*/ 286 w 182"/>
                  <a:gd name="T107" fmla="*/ 23 h 213"/>
                  <a:gd name="T108" fmla="*/ 274 w 182"/>
                  <a:gd name="T109" fmla="*/ 19 h 213"/>
                  <a:gd name="T110" fmla="*/ 261 w 182"/>
                  <a:gd name="T111" fmla="*/ 13 h 213"/>
                  <a:gd name="T112" fmla="*/ 246 w 182"/>
                  <a:gd name="T113" fmla="*/ 6 h 213"/>
                  <a:gd name="T114" fmla="*/ 226 w 182"/>
                  <a:gd name="T115" fmla="*/ 0 h 21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82" h="213">
                    <a:moveTo>
                      <a:pt x="109" y="0"/>
                    </a:moveTo>
                    <a:lnTo>
                      <a:pt x="112" y="2"/>
                    </a:lnTo>
                    <a:lnTo>
                      <a:pt x="118" y="8"/>
                    </a:lnTo>
                    <a:lnTo>
                      <a:pt x="127" y="18"/>
                    </a:lnTo>
                    <a:lnTo>
                      <a:pt x="137" y="33"/>
                    </a:lnTo>
                    <a:lnTo>
                      <a:pt x="145" y="52"/>
                    </a:lnTo>
                    <a:lnTo>
                      <a:pt x="150" y="76"/>
                    </a:lnTo>
                    <a:lnTo>
                      <a:pt x="150" y="105"/>
                    </a:lnTo>
                    <a:lnTo>
                      <a:pt x="144" y="139"/>
                    </a:lnTo>
                    <a:lnTo>
                      <a:pt x="140" y="149"/>
                    </a:lnTo>
                    <a:lnTo>
                      <a:pt x="136" y="157"/>
                    </a:lnTo>
                    <a:lnTo>
                      <a:pt x="131" y="165"/>
                    </a:lnTo>
                    <a:lnTo>
                      <a:pt x="125" y="173"/>
                    </a:lnTo>
                    <a:lnTo>
                      <a:pt x="117" y="180"/>
                    </a:lnTo>
                    <a:lnTo>
                      <a:pt x="110" y="185"/>
                    </a:lnTo>
                    <a:lnTo>
                      <a:pt x="102" y="191"/>
                    </a:lnTo>
                    <a:lnTo>
                      <a:pt x="92" y="195"/>
                    </a:lnTo>
                    <a:lnTo>
                      <a:pt x="82" y="197"/>
                    </a:lnTo>
                    <a:lnTo>
                      <a:pt x="72" y="200"/>
                    </a:lnTo>
                    <a:lnTo>
                      <a:pt x="61" y="201"/>
                    </a:lnTo>
                    <a:lnTo>
                      <a:pt x="49" y="201"/>
                    </a:lnTo>
                    <a:lnTo>
                      <a:pt x="37" y="200"/>
                    </a:lnTo>
                    <a:lnTo>
                      <a:pt x="25" y="197"/>
                    </a:lnTo>
                    <a:lnTo>
                      <a:pt x="12" y="193"/>
                    </a:lnTo>
                    <a:lnTo>
                      <a:pt x="0" y="188"/>
                    </a:lnTo>
                    <a:lnTo>
                      <a:pt x="11" y="195"/>
                    </a:lnTo>
                    <a:lnTo>
                      <a:pt x="22" y="200"/>
                    </a:lnTo>
                    <a:lnTo>
                      <a:pt x="33" y="205"/>
                    </a:lnTo>
                    <a:lnTo>
                      <a:pt x="43" y="208"/>
                    </a:lnTo>
                    <a:lnTo>
                      <a:pt x="53" y="211"/>
                    </a:lnTo>
                    <a:lnTo>
                      <a:pt x="63" y="212"/>
                    </a:lnTo>
                    <a:lnTo>
                      <a:pt x="73" y="213"/>
                    </a:lnTo>
                    <a:lnTo>
                      <a:pt x="83" y="213"/>
                    </a:lnTo>
                    <a:lnTo>
                      <a:pt x="91" y="212"/>
                    </a:lnTo>
                    <a:lnTo>
                      <a:pt x="100" y="210"/>
                    </a:lnTo>
                    <a:lnTo>
                      <a:pt x="108" y="208"/>
                    </a:lnTo>
                    <a:lnTo>
                      <a:pt x="116" y="206"/>
                    </a:lnTo>
                    <a:lnTo>
                      <a:pt x="123" y="203"/>
                    </a:lnTo>
                    <a:lnTo>
                      <a:pt x="130" y="199"/>
                    </a:lnTo>
                    <a:lnTo>
                      <a:pt x="136" y="195"/>
                    </a:lnTo>
                    <a:lnTo>
                      <a:pt x="142" y="191"/>
                    </a:lnTo>
                    <a:lnTo>
                      <a:pt x="158" y="176"/>
                    </a:lnTo>
                    <a:lnTo>
                      <a:pt x="169" y="161"/>
                    </a:lnTo>
                    <a:lnTo>
                      <a:pt x="176" y="144"/>
                    </a:lnTo>
                    <a:lnTo>
                      <a:pt x="179" y="128"/>
                    </a:lnTo>
                    <a:lnTo>
                      <a:pt x="181" y="111"/>
                    </a:lnTo>
                    <a:lnTo>
                      <a:pt x="181" y="95"/>
                    </a:lnTo>
                    <a:lnTo>
                      <a:pt x="182" y="79"/>
                    </a:lnTo>
                    <a:lnTo>
                      <a:pt x="173" y="46"/>
                    </a:lnTo>
                    <a:lnTo>
                      <a:pt x="156" y="21"/>
                    </a:lnTo>
                    <a:lnTo>
                      <a:pt x="151" y="18"/>
                    </a:lnTo>
                    <a:lnTo>
                      <a:pt x="147" y="15"/>
                    </a:lnTo>
                    <a:lnTo>
                      <a:pt x="142" y="13"/>
                    </a:lnTo>
                    <a:lnTo>
                      <a:pt x="138" y="11"/>
                    </a:lnTo>
                    <a:lnTo>
                      <a:pt x="132" y="9"/>
                    </a:lnTo>
                    <a:lnTo>
                      <a:pt x="126" y="6"/>
                    </a:lnTo>
                    <a:lnTo>
                      <a:pt x="119" y="3"/>
                    </a:lnTo>
                    <a:lnTo>
                      <a:pt x="109"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64" name="Freeform 12"/>
              <p:cNvSpPr>
                <a:spLocks/>
              </p:cNvSpPr>
              <p:nvPr userDrawn="1"/>
            </p:nvSpPr>
            <p:spPr bwMode="ltGray">
              <a:xfrm rot="373331" flipH="1">
                <a:off x="121" y="2907"/>
                <a:ext cx="93" cy="156"/>
              </a:xfrm>
              <a:custGeom>
                <a:avLst/>
                <a:gdLst>
                  <a:gd name="T0" fmla="*/ 49 w 128"/>
                  <a:gd name="T1" fmla="*/ 0 h 217"/>
                  <a:gd name="T2" fmla="*/ 55 w 128"/>
                  <a:gd name="T3" fmla="*/ 4 h 217"/>
                  <a:gd name="T4" fmla="*/ 61 w 128"/>
                  <a:gd name="T5" fmla="*/ 14 h 217"/>
                  <a:gd name="T6" fmla="*/ 65 w 128"/>
                  <a:gd name="T7" fmla="*/ 26 h 217"/>
                  <a:gd name="T8" fmla="*/ 68 w 128"/>
                  <a:gd name="T9" fmla="*/ 40 h 217"/>
                  <a:gd name="T10" fmla="*/ 67 w 128"/>
                  <a:gd name="T11" fmla="*/ 58 h 217"/>
                  <a:gd name="T12" fmla="*/ 61 w 128"/>
                  <a:gd name="T13" fmla="*/ 75 h 217"/>
                  <a:gd name="T14" fmla="*/ 49 w 128"/>
                  <a:gd name="T15" fmla="*/ 93 h 217"/>
                  <a:gd name="T16" fmla="*/ 32 w 128"/>
                  <a:gd name="T17" fmla="*/ 112 h 217"/>
                  <a:gd name="T18" fmla="*/ 26 w 128"/>
                  <a:gd name="T19" fmla="*/ 110 h 217"/>
                  <a:gd name="T20" fmla="*/ 20 w 128"/>
                  <a:gd name="T21" fmla="*/ 109 h 217"/>
                  <a:gd name="T22" fmla="*/ 14 w 128"/>
                  <a:gd name="T23" fmla="*/ 106 h 217"/>
                  <a:gd name="T24" fmla="*/ 9 w 128"/>
                  <a:gd name="T25" fmla="*/ 104 h 217"/>
                  <a:gd name="T26" fmla="*/ 4 w 128"/>
                  <a:gd name="T27" fmla="*/ 101 h 217"/>
                  <a:gd name="T28" fmla="*/ 1 w 128"/>
                  <a:gd name="T29" fmla="*/ 98 h 217"/>
                  <a:gd name="T30" fmla="*/ 0 w 128"/>
                  <a:gd name="T31" fmla="*/ 95 h 217"/>
                  <a:gd name="T32" fmla="*/ 1 w 128"/>
                  <a:gd name="T33" fmla="*/ 92 h 217"/>
                  <a:gd name="T34" fmla="*/ 7 w 128"/>
                  <a:gd name="T35" fmla="*/ 88 h 217"/>
                  <a:gd name="T36" fmla="*/ 15 w 128"/>
                  <a:gd name="T37" fmla="*/ 83 h 217"/>
                  <a:gd name="T38" fmla="*/ 24 w 128"/>
                  <a:gd name="T39" fmla="*/ 78 h 217"/>
                  <a:gd name="T40" fmla="*/ 33 w 128"/>
                  <a:gd name="T41" fmla="*/ 69 h 217"/>
                  <a:gd name="T42" fmla="*/ 41 w 128"/>
                  <a:gd name="T43" fmla="*/ 58 h 217"/>
                  <a:gd name="T44" fmla="*/ 48 w 128"/>
                  <a:gd name="T45" fmla="*/ 43 h 217"/>
                  <a:gd name="T46" fmla="*/ 51 w 128"/>
                  <a:gd name="T47" fmla="*/ 24 h 217"/>
                  <a:gd name="T48" fmla="*/ 49 w 128"/>
                  <a:gd name="T49" fmla="*/ 0 h 2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65" name="Freeform 13"/>
              <p:cNvSpPr>
                <a:spLocks/>
              </p:cNvSpPr>
              <p:nvPr userDrawn="1"/>
            </p:nvSpPr>
            <p:spPr bwMode="ltGray">
              <a:xfrm rot="373331" flipH="1">
                <a:off x="313" y="3110"/>
                <a:ext cx="85" cy="93"/>
              </a:xfrm>
              <a:custGeom>
                <a:avLst/>
                <a:gdLst>
                  <a:gd name="T0" fmla="*/ 39 w 117"/>
                  <a:gd name="T1" fmla="*/ 0 h 132"/>
                  <a:gd name="T2" fmla="*/ 0 w 117"/>
                  <a:gd name="T3" fmla="*/ 13 h 132"/>
                  <a:gd name="T4" fmla="*/ 1 w 117"/>
                  <a:gd name="T5" fmla="*/ 13 h 132"/>
                  <a:gd name="T6" fmla="*/ 7 w 117"/>
                  <a:gd name="T7" fmla="*/ 14 h 132"/>
                  <a:gd name="T8" fmla="*/ 15 w 117"/>
                  <a:gd name="T9" fmla="*/ 18 h 132"/>
                  <a:gd name="T10" fmla="*/ 24 w 117"/>
                  <a:gd name="T11" fmla="*/ 23 h 132"/>
                  <a:gd name="T12" fmla="*/ 35 w 117"/>
                  <a:gd name="T13" fmla="*/ 31 h 132"/>
                  <a:gd name="T14" fmla="*/ 44 w 117"/>
                  <a:gd name="T15" fmla="*/ 39 h 132"/>
                  <a:gd name="T16" fmla="*/ 54 w 117"/>
                  <a:gd name="T17" fmla="*/ 51 h 132"/>
                  <a:gd name="T18" fmla="*/ 61 w 117"/>
                  <a:gd name="T19" fmla="*/ 66 h 132"/>
                  <a:gd name="T20" fmla="*/ 62 w 117"/>
                  <a:gd name="T21" fmla="*/ 60 h 132"/>
                  <a:gd name="T22" fmla="*/ 61 w 117"/>
                  <a:gd name="T23" fmla="*/ 53 h 132"/>
                  <a:gd name="T24" fmla="*/ 57 w 117"/>
                  <a:gd name="T25" fmla="*/ 44 h 132"/>
                  <a:gd name="T26" fmla="*/ 52 w 117"/>
                  <a:gd name="T27" fmla="*/ 37 h 132"/>
                  <a:gd name="T28" fmla="*/ 47 w 117"/>
                  <a:gd name="T29" fmla="*/ 29 h 132"/>
                  <a:gd name="T30" fmla="*/ 41 w 117"/>
                  <a:gd name="T31" fmla="*/ 23 h 132"/>
                  <a:gd name="T32" fmla="*/ 36 w 117"/>
                  <a:gd name="T33" fmla="*/ 18 h 132"/>
                  <a:gd name="T34" fmla="*/ 31 w 117"/>
                  <a:gd name="T35" fmla="*/ 16 h 132"/>
                  <a:gd name="T36" fmla="*/ 36 w 117"/>
                  <a:gd name="T37" fmla="*/ 14 h 132"/>
                  <a:gd name="T38" fmla="*/ 41 w 117"/>
                  <a:gd name="T39" fmla="*/ 14 h 132"/>
                  <a:gd name="T40" fmla="*/ 47 w 117"/>
                  <a:gd name="T41" fmla="*/ 13 h 132"/>
                  <a:gd name="T42" fmla="*/ 52 w 117"/>
                  <a:gd name="T43" fmla="*/ 13 h 132"/>
                  <a:gd name="T44" fmla="*/ 55 w 117"/>
                  <a:gd name="T45" fmla="*/ 12 h 132"/>
                  <a:gd name="T46" fmla="*/ 57 w 117"/>
                  <a:gd name="T47" fmla="*/ 11 h 132"/>
                  <a:gd name="T48" fmla="*/ 60 w 117"/>
                  <a:gd name="T49" fmla="*/ 11 h 132"/>
                  <a:gd name="T50" fmla="*/ 60 w 117"/>
                  <a:gd name="T51" fmla="*/ 11 h 132"/>
                  <a:gd name="T52" fmla="*/ 39 w 117"/>
                  <a:gd name="T53" fmla="*/ 0 h 1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66" name="Freeform 14"/>
              <p:cNvSpPr>
                <a:spLocks/>
              </p:cNvSpPr>
              <p:nvPr userDrawn="1"/>
            </p:nvSpPr>
            <p:spPr bwMode="ltGray">
              <a:xfrm rot="373331" flipH="1">
                <a:off x="289" y="3134"/>
                <a:ext cx="21" cy="55"/>
              </a:xfrm>
              <a:custGeom>
                <a:avLst/>
                <a:gdLst>
                  <a:gd name="T0" fmla="*/ 15 w 29"/>
                  <a:gd name="T1" fmla="*/ 0 h 77"/>
                  <a:gd name="T2" fmla="*/ 12 w 29"/>
                  <a:gd name="T3" fmla="*/ 0 h 77"/>
                  <a:gd name="T4" fmla="*/ 9 w 29"/>
                  <a:gd name="T5" fmla="*/ 2 h 77"/>
                  <a:gd name="T6" fmla="*/ 5 w 29"/>
                  <a:gd name="T7" fmla="*/ 4 h 77"/>
                  <a:gd name="T8" fmla="*/ 2 w 29"/>
                  <a:gd name="T9" fmla="*/ 10 h 77"/>
                  <a:gd name="T10" fmla="*/ 1 w 29"/>
                  <a:gd name="T11" fmla="*/ 15 h 77"/>
                  <a:gd name="T12" fmla="*/ 0 w 29"/>
                  <a:gd name="T13" fmla="*/ 22 h 77"/>
                  <a:gd name="T14" fmla="*/ 1 w 29"/>
                  <a:gd name="T15" fmla="*/ 31 h 77"/>
                  <a:gd name="T16" fmla="*/ 6 w 29"/>
                  <a:gd name="T17" fmla="*/ 39 h 77"/>
                  <a:gd name="T18" fmla="*/ 8 w 29"/>
                  <a:gd name="T19" fmla="*/ 27 h 77"/>
                  <a:gd name="T20" fmla="*/ 10 w 29"/>
                  <a:gd name="T21" fmla="*/ 19 h 77"/>
                  <a:gd name="T22" fmla="*/ 12 w 29"/>
                  <a:gd name="T23" fmla="*/ 11 h 77"/>
                  <a:gd name="T24" fmla="*/ 15 w 29"/>
                  <a:gd name="T25" fmla="*/ 0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nvGrpSpPr>
              <p:cNvPr id="1067" name="Group 15"/>
              <p:cNvGrpSpPr>
                <a:grpSpLocks/>
              </p:cNvGrpSpPr>
              <p:nvPr userDrawn="1"/>
            </p:nvGrpSpPr>
            <p:grpSpPr bwMode="auto">
              <a:xfrm rot="10886446" flipH="1">
                <a:off x="335" y="3251"/>
                <a:ext cx="608" cy="369"/>
                <a:chOff x="-366" y="1704"/>
                <a:chExt cx="608" cy="369"/>
              </a:xfrm>
            </p:grpSpPr>
            <p:sp>
              <p:nvSpPr>
                <p:cNvPr id="1068" name="Freeform 16"/>
                <p:cNvSpPr>
                  <a:spLocks/>
                </p:cNvSpPr>
                <p:nvPr userDrawn="1"/>
              </p:nvSpPr>
              <p:spPr bwMode="ltGray">
                <a:xfrm rot="4200091">
                  <a:off x="-243" y="1807"/>
                  <a:ext cx="143" cy="390"/>
                </a:xfrm>
                <a:custGeom>
                  <a:avLst/>
                  <a:gdLst>
                    <a:gd name="T0" fmla="*/ 6 w 207"/>
                    <a:gd name="T1" fmla="*/ 21 h 564"/>
                    <a:gd name="T2" fmla="*/ 3 w 207"/>
                    <a:gd name="T3" fmla="*/ 35 h 564"/>
                    <a:gd name="T4" fmla="*/ 1 w 207"/>
                    <a:gd name="T5" fmla="*/ 47 h 564"/>
                    <a:gd name="T6" fmla="*/ 0 w 207"/>
                    <a:gd name="T7" fmla="*/ 59 h 564"/>
                    <a:gd name="T8" fmla="*/ 0 w 207"/>
                    <a:gd name="T9" fmla="*/ 72 h 564"/>
                    <a:gd name="T10" fmla="*/ 1 w 207"/>
                    <a:gd name="T11" fmla="*/ 86 h 564"/>
                    <a:gd name="T12" fmla="*/ 3 w 207"/>
                    <a:gd name="T13" fmla="*/ 101 h 564"/>
                    <a:gd name="T14" fmla="*/ 8 w 207"/>
                    <a:gd name="T15" fmla="*/ 118 h 564"/>
                    <a:gd name="T16" fmla="*/ 14 w 207"/>
                    <a:gd name="T17" fmla="*/ 137 h 564"/>
                    <a:gd name="T18" fmla="*/ 21 w 207"/>
                    <a:gd name="T19" fmla="*/ 156 h 564"/>
                    <a:gd name="T20" fmla="*/ 29 w 207"/>
                    <a:gd name="T21" fmla="*/ 174 h 564"/>
                    <a:gd name="T22" fmla="*/ 39 w 207"/>
                    <a:gd name="T23" fmla="*/ 194 h 564"/>
                    <a:gd name="T24" fmla="*/ 50 w 207"/>
                    <a:gd name="T25" fmla="*/ 213 h 564"/>
                    <a:gd name="T26" fmla="*/ 63 w 207"/>
                    <a:gd name="T27" fmla="*/ 231 h 564"/>
                    <a:gd name="T28" fmla="*/ 75 w 207"/>
                    <a:gd name="T29" fmla="*/ 247 h 564"/>
                    <a:gd name="T30" fmla="*/ 87 w 207"/>
                    <a:gd name="T31" fmla="*/ 260 h 564"/>
                    <a:gd name="T32" fmla="*/ 99 w 207"/>
                    <a:gd name="T33" fmla="*/ 270 h 564"/>
                    <a:gd name="T34" fmla="*/ 77 w 207"/>
                    <a:gd name="T35" fmla="*/ 239 h 564"/>
                    <a:gd name="T36" fmla="*/ 61 w 207"/>
                    <a:gd name="T37" fmla="*/ 214 h 564"/>
                    <a:gd name="T38" fmla="*/ 49 w 207"/>
                    <a:gd name="T39" fmla="*/ 194 h 564"/>
                    <a:gd name="T40" fmla="*/ 41 w 207"/>
                    <a:gd name="T41" fmla="*/ 176 h 564"/>
                    <a:gd name="T42" fmla="*/ 36 w 207"/>
                    <a:gd name="T43" fmla="*/ 161 h 564"/>
                    <a:gd name="T44" fmla="*/ 32 w 207"/>
                    <a:gd name="T45" fmla="*/ 148 h 564"/>
                    <a:gd name="T46" fmla="*/ 30 w 207"/>
                    <a:gd name="T47" fmla="*/ 136 h 564"/>
                    <a:gd name="T48" fmla="*/ 27 w 207"/>
                    <a:gd name="T49" fmla="*/ 124 h 564"/>
                    <a:gd name="T50" fmla="*/ 21 w 207"/>
                    <a:gd name="T51" fmla="*/ 98 h 564"/>
                    <a:gd name="T52" fmla="*/ 19 w 207"/>
                    <a:gd name="T53" fmla="*/ 67 h 564"/>
                    <a:gd name="T54" fmla="*/ 21 w 207"/>
                    <a:gd name="T55" fmla="*/ 33 h 564"/>
                    <a:gd name="T56" fmla="*/ 24 w 207"/>
                    <a:gd name="T57" fmla="*/ 0 h 564"/>
                    <a:gd name="T58" fmla="*/ 6 w 207"/>
                    <a:gd name="T59" fmla="*/ 21 h 5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7" h="564">
                      <a:moveTo>
                        <a:pt x="12" y="44"/>
                      </a:moveTo>
                      <a:lnTo>
                        <a:pt x="6" y="72"/>
                      </a:lnTo>
                      <a:lnTo>
                        <a:pt x="3" y="99"/>
                      </a:lnTo>
                      <a:lnTo>
                        <a:pt x="0" y="125"/>
                      </a:lnTo>
                      <a:lnTo>
                        <a:pt x="0" y="151"/>
                      </a:lnTo>
                      <a:lnTo>
                        <a:pt x="3" y="180"/>
                      </a:lnTo>
                      <a:lnTo>
                        <a:pt x="7" y="211"/>
                      </a:lnTo>
                      <a:lnTo>
                        <a:pt x="16" y="247"/>
                      </a:lnTo>
                      <a:lnTo>
                        <a:pt x="29" y="287"/>
                      </a:lnTo>
                      <a:lnTo>
                        <a:pt x="43" y="325"/>
                      </a:lnTo>
                      <a:lnTo>
                        <a:pt x="61" y="364"/>
                      </a:lnTo>
                      <a:lnTo>
                        <a:pt x="83" y="406"/>
                      </a:lnTo>
                      <a:lnTo>
                        <a:pt x="106" y="446"/>
                      </a:lnTo>
                      <a:lnTo>
                        <a:pt x="132" y="483"/>
                      </a:lnTo>
                      <a:lnTo>
                        <a:pt x="157" y="516"/>
                      </a:lnTo>
                      <a:lnTo>
                        <a:pt x="182" y="544"/>
                      </a:lnTo>
                      <a:lnTo>
                        <a:pt x="207" y="564"/>
                      </a:lnTo>
                      <a:lnTo>
                        <a:pt x="160" y="501"/>
                      </a:lnTo>
                      <a:lnTo>
                        <a:pt x="127" y="448"/>
                      </a:lnTo>
                      <a:lnTo>
                        <a:pt x="103" y="405"/>
                      </a:lnTo>
                      <a:lnTo>
                        <a:pt x="87" y="368"/>
                      </a:lnTo>
                      <a:lnTo>
                        <a:pt x="75" y="337"/>
                      </a:lnTo>
                      <a:lnTo>
                        <a:pt x="68" y="309"/>
                      </a:lnTo>
                      <a:lnTo>
                        <a:pt x="63" y="285"/>
                      </a:lnTo>
                      <a:lnTo>
                        <a:pt x="56" y="261"/>
                      </a:lnTo>
                      <a:lnTo>
                        <a:pt x="44" y="205"/>
                      </a:lnTo>
                      <a:lnTo>
                        <a:pt x="41" y="140"/>
                      </a:lnTo>
                      <a:lnTo>
                        <a:pt x="43" y="68"/>
                      </a:lnTo>
                      <a:lnTo>
                        <a:pt x="50" y="0"/>
                      </a:lnTo>
                      <a:lnTo>
                        <a:pt x="12"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69" name="Freeform 17"/>
                <p:cNvSpPr>
                  <a:spLocks/>
                </p:cNvSpPr>
                <p:nvPr userDrawn="1"/>
              </p:nvSpPr>
              <p:spPr bwMode="ltGray">
                <a:xfrm rot="4200091">
                  <a:off x="124" y="1761"/>
                  <a:ext cx="33" cy="160"/>
                </a:xfrm>
                <a:custGeom>
                  <a:avLst/>
                  <a:gdLst>
                    <a:gd name="T0" fmla="*/ 0 w 47"/>
                    <a:gd name="T1" fmla="*/ 9 h 232"/>
                    <a:gd name="T2" fmla="*/ 7 w 47"/>
                    <a:gd name="T3" fmla="*/ 26 h 232"/>
                    <a:gd name="T4" fmla="*/ 11 w 47"/>
                    <a:gd name="T5" fmla="*/ 48 h 232"/>
                    <a:gd name="T6" fmla="*/ 12 w 47"/>
                    <a:gd name="T7" fmla="*/ 76 h 232"/>
                    <a:gd name="T8" fmla="*/ 9 w 47"/>
                    <a:gd name="T9" fmla="*/ 110 h 232"/>
                    <a:gd name="T10" fmla="*/ 22 w 47"/>
                    <a:gd name="T11" fmla="*/ 103 h 232"/>
                    <a:gd name="T12" fmla="*/ 23 w 47"/>
                    <a:gd name="T13" fmla="*/ 85 h 232"/>
                    <a:gd name="T14" fmla="*/ 23 w 47"/>
                    <a:gd name="T15" fmla="*/ 67 h 232"/>
                    <a:gd name="T16" fmla="*/ 22 w 47"/>
                    <a:gd name="T17" fmla="*/ 49 h 232"/>
                    <a:gd name="T18" fmla="*/ 20 w 47"/>
                    <a:gd name="T19" fmla="*/ 34 h 232"/>
                    <a:gd name="T20" fmla="*/ 18 w 47"/>
                    <a:gd name="T21" fmla="*/ 25 h 232"/>
                    <a:gd name="T22" fmla="*/ 14 w 47"/>
                    <a:gd name="T23" fmla="*/ 16 h 232"/>
                    <a:gd name="T24" fmla="*/ 11 w 47"/>
                    <a:gd name="T25" fmla="*/ 8 h 232"/>
                    <a:gd name="T26" fmla="*/ 6 w 47"/>
                    <a:gd name="T27" fmla="*/ 0 h 232"/>
                    <a:gd name="T28" fmla="*/ 0 w 47"/>
                    <a:gd name="T29" fmla="*/ 9 h 2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232">
                      <a:moveTo>
                        <a:pt x="0" y="19"/>
                      </a:moveTo>
                      <a:lnTo>
                        <a:pt x="14" y="55"/>
                      </a:lnTo>
                      <a:lnTo>
                        <a:pt x="22" y="101"/>
                      </a:lnTo>
                      <a:lnTo>
                        <a:pt x="24" y="159"/>
                      </a:lnTo>
                      <a:lnTo>
                        <a:pt x="19" y="232"/>
                      </a:lnTo>
                      <a:lnTo>
                        <a:pt x="45" y="217"/>
                      </a:lnTo>
                      <a:lnTo>
                        <a:pt x="47" y="178"/>
                      </a:lnTo>
                      <a:lnTo>
                        <a:pt x="47" y="140"/>
                      </a:lnTo>
                      <a:lnTo>
                        <a:pt x="45" y="103"/>
                      </a:lnTo>
                      <a:lnTo>
                        <a:pt x="41" y="71"/>
                      </a:lnTo>
                      <a:lnTo>
                        <a:pt x="36" y="52"/>
                      </a:lnTo>
                      <a:lnTo>
                        <a:pt x="29" y="34"/>
                      </a:lnTo>
                      <a:lnTo>
                        <a:pt x="22" y="17"/>
                      </a:lnTo>
                      <a:lnTo>
                        <a:pt x="13" y="0"/>
                      </a:lnTo>
                      <a:lnTo>
                        <a:pt x="0" y="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70" name="Freeform 18"/>
                <p:cNvSpPr>
                  <a:spLocks/>
                </p:cNvSpPr>
                <p:nvPr userDrawn="1"/>
              </p:nvSpPr>
              <p:spPr bwMode="ltGray">
                <a:xfrm rot="4200091">
                  <a:off x="197" y="1721"/>
                  <a:ext cx="60" cy="27"/>
                </a:xfrm>
                <a:custGeom>
                  <a:avLst/>
                  <a:gdLst>
                    <a:gd name="T0" fmla="*/ 41 w 87"/>
                    <a:gd name="T1" fmla="*/ 10 h 40"/>
                    <a:gd name="T2" fmla="*/ 37 w 87"/>
                    <a:gd name="T3" fmla="*/ 7 h 40"/>
                    <a:gd name="T4" fmla="*/ 32 w 87"/>
                    <a:gd name="T5" fmla="*/ 5 h 40"/>
                    <a:gd name="T6" fmla="*/ 28 w 87"/>
                    <a:gd name="T7" fmla="*/ 3 h 40"/>
                    <a:gd name="T8" fmla="*/ 22 w 87"/>
                    <a:gd name="T9" fmla="*/ 2 h 40"/>
                    <a:gd name="T10" fmla="*/ 18 w 87"/>
                    <a:gd name="T11" fmla="*/ 1 h 40"/>
                    <a:gd name="T12" fmla="*/ 12 w 87"/>
                    <a:gd name="T13" fmla="*/ 1 h 40"/>
                    <a:gd name="T14" fmla="*/ 6 w 87"/>
                    <a:gd name="T15" fmla="*/ 0 h 40"/>
                    <a:gd name="T16" fmla="*/ 0 w 87"/>
                    <a:gd name="T17" fmla="*/ 1 h 40"/>
                    <a:gd name="T18" fmla="*/ 3 w 87"/>
                    <a:gd name="T19" fmla="*/ 3 h 40"/>
                    <a:gd name="T20" fmla="*/ 7 w 87"/>
                    <a:gd name="T21" fmla="*/ 5 h 40"/>
                    <a:gd name="T22" fmla="*/ 10 w 87"/>
                    <a:gd name="T23" fmla="*/ 6 h 40"/>
                    <a:gd name="T24" fmla="*/ 16 w 87"/>
                    <a:gd name="T25" fmla="*/ 8 h 40"/>
                    <a:gd name="T26" fmla="*/ 20 w 87"/>
                    <a:gd name="T27" fmla="*/ 10 h 40"/>
                    <a:gd name="T28" fmla="*/ 25 w 87"/>
                    <a:gd name="T29" fmla="*/ 12 h 40"/>
                    <a:gd name="T30" fmla="*/ 30 w 87"/>
                    <a:gd name="T31" fmla="*/ 15 h 40"/>
                    <a:gd name="T32" fmla="*/ 35 w 87"/>
                    <a:gd name="T33" fmla="*/ 18 h 40"/>
                    <a:gd name="T34" fmla="*/ 41 w 87"/>
                    <a:gd name="T35" fmla="*/ 10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7" h="40">
                      <a:moveTo>
                        <a:pt x="87" y="22"/>
                      </a:moveTo>
                      <a:lnTo>
                        <a:pt x="77" y="17"/>
                      </a:lnTo>
                      <a:lnTo>
                        <a:pt x="68" y="12"/>
                      </a:lnTo>
                      <a:lnTo>
                        <a:pt x="58" y="7"/>
                      </a:lnTo>
                      <a:lnTo>
                        <a:pt x="47" y="5"/>
                      </a:lnTo>
                      <a:lnTo>
                        <a:pt x="37" y="3"/>
                      </a:lnTo>
                      <a:lnTo>
                        <a:pt x="26" y="2"/>
                      </a:lnTo>
                      <a:lnTo>
                        <a:pt x="13" y="0"/>
                      </a:lnTo>
                      <a:lnTo>
                        <a:pt x="0" y="2"/>
                      </a:lnTo>
                      <a:lnTo>
                        <a:pt x="6" y="6"/>
                      </a:lnTo>
                      <a:lnTo>
                        <a:pt x="14" y="10"/>
                      </a:lnTo>
                      <a:lnTo>
                        <a:pt x="22" y="14"/>
                      </a:lnTo>
                      <a:lnTo>
                        <a:pt x="33" y="18"/>
                      </a:lnTo>
                      <a:lnTo>
                        <a:pt x="42" y="22"/>
                      </a:lnTo>
                      <a:lnTo>
                        <a:pt x="52" y="27"/>
                      </a:lnTo>
                      <a:lnTo>
                        <a:pt x="64" y="33"/>
                      </a:lnTo>
                      <a:lnTo>
                        <a:pt x="74" y="40"/>
                      </a:lnTo>
                      <a:lnTo>
                        <a:pt x="87" y="2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grpSp>
        <p:grpSp>
          <p:nvGrpSpPr>
            <p:cNvPr id="1036" name="Group 19"/>
            <p:cNvGrpSpPr>
              <a:grpSpLocks/>
            </p:cNvGrpSpPr>
            <p:nvPr/>
          </p:nvGrpSpPr>
          <p:grpSpPr bwMode="auto">
            <a:xfrm rot="6248562">
              <a:off x="343" y="3854"/>
              <a:ext cx="392" cy="424"/>
              <a:chOff x="1727" y="866"/>
              <a:chExt cx="129" cy="157"/>
            </a:xfrm>
          </p:grpSpPr>
          <p:sp>
            <p:nvSpPr>
              <p:cNvPr id="1059" name="Freeform 20"/>
              <p:cNvSpPr>
                <a:spLocks/>
              </p:cNvSpPr>
              <p:nvPr userDrawn="1"/>
            </p:nvSpPr>
            <p:spPr bwMode="ltGray">
              <a:xfrm>
                <a:off x="1727" y="867"/>
                <a:ext cx="41" cy="59"/>
              </a:xfrm>
              <a:custGeom>
                <a:avLst/>
                <a:gdLst>
                  <a:gd name="T0" fmla="*/ 20 w 83"/>
                  <a:gd name="T1" fmla="*/ 7 h 117"/>
                  <a:gd name="T2" fmla="*/ 6 w 83"/>
                  <a:gd name="T3" fmla="*/ 0 h 117"/>
                  <a:gd name="T4" fmla="*/ 0 w 83"/>
                  <a:gd name="T5" fmla="*/ 30 h 117"/>
                  <a:gd name="T6" fmla="*/ 20 w 83"/>
                  <a:gd name="T7" fmla="*/ 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60" name="Freeform 21"/>
              <p:cNvSpPr>
                <a:spLocks/>
              </p:cNvSpPr>
              <p:nvPr userDrawn="1"/>
            </p:nvSpPr>
            <p:spPr bwMode="ltGray">
              <a:xfrm>
                <a:off x="1786" y="895"/>
                <a:ext cx="70" cy="49"/>
              </a:xfrm>
              <a:custGeom>
                <a:avLst/>
                <a:gdLst>
                  <a:gd name="T0" fmla="*/ 0 w 140"/>
                  <a:gd name="T1" fmla="*/ 25 h 98"/>
                  <a:gd name="T2" fmla="*/ 30 w 140"/>
                  <a:gd name="T3" fmla="*/ 0 h 98"/>
                  <a:gd name="T4" fmla="*/ 35 w 140"/>
                  <a:gd name="T5" fmla="*/ 13 h 98"/>
                  <a:gd name="T6" fmla="*/ 0 w 140"/>
                  <a:gd name="T7" fmla="*/ 25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61" name="Freeform 22"/>
              <p:cNvSpPr>
                <a:spLocks/>
              </p:cNvSpPr>
              <p:nvPr userDrawn="1"/>
            </p:nvSpPr>
            <p:spPr bwMode="ltGray">
              <a:xfrm>
                <a:off x="1772" y="998"/>
                <a:ext cx="73" cy="25"/>
              </a:xfrm>
              <a:custGeom>
                <a:avLst/>
                <a:gdLst>
                  <a:gd name="T0" fmla="*/ 0 w 145"/>
                  <a:gd name="T1" fmla="*/ 2 h 49"/>
                  <a:gd name="T2" fmla="*/ 37 w 145"/>
                  <a:gd name="T3" fmla="*/ 0 h 49"/>
                  <a:gd name="T4" fmla="*/ 33 w 145"/>
                  <a:gd name="T5" fmla="*/ 13 h 49"/>
                  <a:gd name="T6" fmla="*/ 0 w 145"/>
                  <a:gd name="T7" fmla="*/ 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grpSp>
          <p:nvGrpSpPr>
            <p:cNvPr id="1037" name="Group 23"/>
            <p:cNvGrpSpPr>
              <a:grpSpLocks/>
            </p:cNvGrpSpPr>
            <p:nvPr/>
          </p:nvGrpSpPr>
          <p:grpSpPr bwMode="auto">
            <a:xfrm rot="5003157">
              <a:off x="249" y="1102"/>
              <a:ext cx="412" cy="500"/>
              <a:chOff x="1727" y="866"/>
              <a:chExt cx="129" cy="157"/>
            </a:xfrm>
          </p:grpSpPr>
          <p:sp>
            <p:nvSpPr>
              <p:cNvPr id="1056" name="Freeform 24"/>
              <p:cNvSpPr>
                <a:spLocks/>
              </p:cNvSpPr>
              <p:nvPr userDrawn="1"/>
            </p:nvSpPr>
            <p:spPr bwMode="ltGray">
              <a:xfrm>
                <a:off x="1727" y="866"/>
                <a:ext cx="41" cy="59"/>
              </a:xfrm>
              <a:custGeom>
                <a:avLst/>
                <a:gdLst>
                  <a:gd name="T0" fmla="*/ 20 w 83"/>
                  <a:gd name="T1" fmla="*/ 7 h 117"/>
                  <a:gd name="T2" fmla="*/ 6 w 83"/>
                  <a:gd name="T3" fmla="*/ 0 h 117"/>
                  <a:gd name="T4" fmla="*/ 0 w 83"/>
                  <a:gd name="T5" fmla="*/ 30 h 117"/>
                  <a:gd name="T6" fmla="*/ 20 w 83"/>
                  <a:gd name="T7" fmla="*/ 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57" name="Freeform 25"/>
              <p:cNvSpPr>
                <a:spLocks/>
              </p:cNvSpPr>
              <p:nvPr userDrawn="1"/>
            </p:nvSpPr>
            <p:spPr bwMode="ltGray">
              <a:xfrm>
                <a:off x="1786" y="894"/>
                <a:ext cx="70" cy="49"/>
              </a:xfrm>
              <a:custGeom>
                <a:avLst/>
                <a:gdLst>
                  <a:gd name="T0" fmla="*/ 0 w 140"/>
                  <a:gd name="T1" fmla="*/ 25 h 98"/>
                  <a:gd name="T2" fmla="*/ 30 w 140"/>
                  <a:gd name="T3" fmla="*/ 0 h 98"/>
                  <a:gd name="T4" fmla="*/ 35 w 140"/>
                  <a:gd name="T5" fmla="*/ 13 h 98"/>
                  <a:gd name="T6" fmla="*/ 0 w 140"/>
                  <a:gd name="T7" fmla="*/ 25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58" name="Freeform 26"/>
              <p:cNvSpPr>
                <a:spLocks/>
              </p:cNvSpPr>
              <p:nvPr userDrawn="1"/>
            </p:nvSpPr>
            <p:spPr bwMode="ltGray">
              <a:xfrm>
                <a:off x="1772" y="998"/>
                <a:ext cx="73" cy="25"/>
              </a:xfrm>
              <a:custGeom>
                <a:avLst/>
                <a:gdLst>
                  <a:gd name="T0" fmla="*/ 0 w 145"/>
                  <a:gd name="T1" fmla="*/ 2 h 49"/>
                  <a:gd name="T2" fmla="*/ 37 w 145"/>
                  <a:gd name="T3" fmla="*/ 0 h 49"/>
                  <a:gd name="T4" fmla="*/ 33 w 145"/>
                  <a:gd name="T5" fmla="*/ 13 h 49"/>
                  <a:gd name="T6" fmla="*/ 0 w 145"/>
                  <a:gd name="T7" fmla="*/ 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grpSp>
          <p:nvGrpSpPr>
            <p:cNvPr id="1038" name="Group 27"/>
            <p:cNvGrpSpPr>
              <a:grpSpLocks/>
            </p:cNvGrpSpPr>
            <p:nvPr/>
          </p:nvGrpSpPr>
          <p:grpSpPr bwMode="auto">
            <a:xfrm>
              <a:off x="815" y="0"/>
              <a:ext cx="345" cy="367"/>
              <a:chOff x="1727" y="866"/>
              <a:chExt cx="129" cy="157"/>
            </a:xfrm>
          </p:grpSpPr>
          <p:sp>
            <p:nvSpPr>
              <p:cNvPr id="1053" name="Freeform 28"/>
              <p:cNvSpPr>
                <a:spLocks/>
              </p:cNvSpPr>
              <p:nvPr userDrawn="1"/>
            </p:nvSpPr>
            <p:spPr bwMode="ltGray">
              <a:xfrm>
                <a:off x="1727" y="866"/>
                <a:ext cx="41" cy="59"/>
              </a:xfrm>
              <a:custGeom>
                <a:avLst/>
                <a:gdLst>
                  <a:gd name="T0" fmla="*/ 20 w 83"/>
                  <a:gd name="T1" fmla="*/ 7 h 117"/>
                  <a:gd name="T2" fmla="*/ 6 w 83"/>
                  <a:gd name="T3" fmla="*/ 0 h 117"/>
                  <a:gd name="T4" fmla="*/ 0 w 83"/>
                  <a:gd name="T5" fmla="*/ 30 h 117"/>
                  <a:gd name="T6" fmla="*/ 20 w 83"/>
                  <a:gd name="T7" fmla="*/ 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54" name="Freeform 29"/>
              <p:cNvSpPr>
                <a:spLocks/>
              </p:cNvSpPr>
              <p:nvPr userDrawn="1"/>
            </p:nvSpPr>
            <p:spPr bwMode="ltGray">
              <a:xfrm>
                <a:off x="1786" y="894"/>
                <a:ext cx="70" cy="49"/>
              </a:xfrm>
              <a:custGeom>
                <a:avLst/>
                <a:gdLst>
                  <a:gd name="T0" fmla="*/ 0 w 140"/>
                  <a:gd name="T1" fmla="*/ 25 h 98"/>
                  <a:gd name="T2" fmla="*/ 30 w 140"/>
                  <a:gd name="T3" fmla="*/ 0 h 98"/>
                  <a:gd name="T4" fmla="*/ 35 w 140"/>
                  <a:gd name="T5" fmla="*/ 13 h 98"/>
                  <a:gd name="T6" fmla="*/ 0 w 140"/>
                  <a:gd name="T7" fmla="*/ 25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55" name="Freeform 30"/>
              <p:cNvSpPr>
                <a:spLocks/>
              </p:cNvSpPr>
              <p:nvPr userDrawn="1"/>
            </p:nvSpPr>
            <p:spPr bwMode="ltGray">
              <a:xfrm>
                <a:off x="1772" y="998"/>
                <a:ext cx="73" cy="25"/>
              </a:xfrm>
              <a:custGeom>
                <a:avLst/>
                <a:gdLst>
                  <a:gd name="T0" fmla="*/ 0 w 145"/>
                  <a:gd name="T1" fmla="*/ 2 h 49"/>
                  <a:gd name="T2" fmla="*/ 37 w 145"/>
                  <a:gd name="T3" fmla="*/ 0 h 49"/>
                  <a:gd name="T4" fmla="*/ 33 w 145"/>
                  <a:gd name="T5" fmla="*/ 13 h 49"/>
                  <a:gd name="T6" fmla="*/ 0 w 145"/>
                  <a:gd name="T7" fmla="*/ 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sp>
          <p:nvSpPr>
            <p:cNvPr id="1039" name="Freeform 31"/>
            <p:cNvSpPr>
              <a:spLocks/>
            </p:cNvSpPr>
            <p:nvPr/>
          </p:nvSpPr>
          <p:spPr bwMode="ltGray">
            <a:xfrm>
              <a:off x="87" y="94"/>
              <a:ext cx="699" cy="756"/>
            </a:xfrm>
            <a:custGeom>
              <a:avLst/>
              <a:gdLst>
                <a:gd name="T0" fmla="*/ 1 w 699"/>
                <a:gd name="T1" fmla="*/ 392 h 756"/>
                <a:gd name="T2" fmla="*/ 3 w 699"/>
                <a:gd name="T3" fmla="*/ 252 h 756"/>
                <a:gd name="T4" fmla="*/ 21 w 699"/>
                <a:gd name="T5" fmla="*/ 210 h 756"/>
                <a:gd name="T6" fmla="*/ 29 w 699"/>
                <a:gd name="T7" fmla="*/ 182 h 756"/>
                <a:gd name="T8" fmla="*/ 39 w 699"/>
                <a:gd name="T9" fmla="*/ 154 h 756"/>
                <a:gd name="T10" fmla="*/ 51 w 699"/>
                <a:gd name="T11" fmla="*/ 138 h 756"/>
                <a:gd name="T12" fmla="*/ 111 w 699"/>
                <a:gd name="T13" fmla="*/ 74 h 756"/>
                <a:gd name="T14" fmla="*/ 169 w 699"/>
                <a:gd name="T15" fmla="*/ 30 h 756"/>
                <a:gd name="T16" fmla="*/ 225 w 699"/>
                <a:gd name="T17" fmla="*/ 10 h 756"/>
                <a:gd name="T18" fmla="*/ 249 w 699"/>
                <a:gd name="T19" fmla="*/ 4 h 756"/>
                <a:gd name="T20" fmla="*/ 265 w 699"/>
                <a:gd name="T21" fmla="*/ 0 h 756"/>
                <a:gd name="T22" fmla="*/ 357 w 699"/>
                <a:gd name="T23" fmla="*/ 2 h 756"/>
                <a:gd name="T24" fmla="*/ 385 w 699"/>
                <a:gd name="T25" fmla="*/ 6 h 756"/>
                <a:gd name="T26" fmla="*/ 489 w 699"/>
                <a:gd name="T27" fmla="*/ 40 h 756"/>
                <a:gd name="T28" fmla="*/ 619 w 699"/>
                <a:gd name="T29" fmla="*/ 128 h 756"/>
                <a:gd name="T30" fmla="*/ 653 w 699"/>
                <a:gd name="T31" fmla="*/ 178 h 756"/>
                <a:gd name="T32" fmla="*/ 693 w 699"/>
                <a:gd name="T33" fmla="*/ 322 h 756"/>
                <a:gd name="T34" fmla="*/ 687 w 699"/>
                <a:gd name="T35" fmla="*/ 434 h 756"/>
                <a:gd name="T36" fmla="*/ 665 w 699"/>
                <a:gd name="T37" fmla="*/ 538 h 756"/>
                <a:gd name="T38" fmla="*/ 639 w 699"/>
                <a:gd name="T39" fmla="*/ 564 h 756"/>
                <a:gd name="T40" fmla="*/ 631 w 699"/>
                <a:gd name="T41" fmla="*/ 580 h 756"/>
                <a:gd name="T42" fmla="*/ 607 w 699"/>
                <a:gd name="T43" fmla="*/ 588 h 756"/>
                <a:gd name="T44" fmla="*/ 473 w 699"/>
                <a:gd name="T45" fmla="*/ 664 h 756"/>
                <a:gd name="T46" fmla="*/ 449 w 699"/>
                <a:gd name="T47" fmla="*/ 678 h 756"/>
                <a:gd name="T48" fmla="*/ 405 w 699"/>
                <a:gd name="T49" fmla="*/ 684 h 756"/>
                <a:gd name="T50" fmla="*/ 375 w 699"/>
                <a:gd name="T51" fmla="*/ 690 h 756"/>
                <a:gd name="T52" fmla="*/ 267 w 699"/>
                <a:gd name="T53" fmla="*/ 684 h 756"/>
                <a:gd name="T54" fmla="*/ 259 w 699"/>
                <a:gd name="T55" fmla="*/ 722 h 756"/>
                <a:gd name="T56" fmla="*/ 241 w 699"/>
                <a:gd name="T57" fmla="*/ 756 h 756"/>
                <a:gd name="T58" fmla="*/ 185 w 699"/>
                <a:gd name="T59" fmla="*/ 728 h 756"/>
                <a:gd name="T60" fmla="*/ 163 w 699"/>
                <a:gd name="T61" fmla="*/ 720 h 756"/>
                <a:gd name="T62" fmla="*/ 151 w 699"/>
                <a:gd name="T63" fmla="*/ 716 h 756"/>
                <a:gd name="T64" fmla="*/ 195 w 699"/>
                <a:gd name="T65" fmla="*/ 674 h 756"/>
                <a:gd name="T66" fmla="*/ 211 w 699"/>
                <a:gd name="T67" fmla="*/ 644 h 756"/>
                <a:gd name="T68" fmla="*/ 209 w 699"/>
                <a:gd name="T69" fmla="*/ 626 h 756"/>
                <a:gd name="T70" fmla="*/ 195 w 699"/>
                <a:gd name="T71" fmla="*/ 620 h 756"/>
                <a:gd name="T72" fmla="*/ 165 w 699"/>
                <a:gd name="T73" fmla="*/ 596 h 756"/>
                <a:gd name="T74" fmla="*/ 99 w 699"/>
                <a:gd name="T75" fmla="*/ 534 h 756"/>
                <a:gd name="T76" fmla="*/ 61 w 699"/>
                <a:gd name="T77" fmla="*/ 506 h 756"/>
                <a:gd name="T78" fmla="*/ 23 w 699"/>
                <a:gd name="T79" fmla="*/ 470 h 756"/>
                <a:gd name="T80" fmla="*/ 7 w 699"/>
                <a:gd name="T81" fmla="*/ 434 h 756"/>
                <a:gd name="T82" fmla="*/ 5 w 699"/>
                <a:gd name="T83" fmla="*/ 396 h 756"/>
                <a:gd name="T84" fmla="*/ 1 w 699"/>
                <a:gd name="T85" fmla="*/ 392 h 7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9" h="756">
                  <a:moveTo>
                    <a:pt x="1" y="392"/>
                  </a:moveTo>
                  <a:cubicBezTo>
                    <a:pt x="2" y="345"/>
                    <a:pt x="2" y="299"/>
                    <a:pt x="3" y="252"/>
                  </a:cubicBezTo>
                  <a:cubicBezTo>
                    <a:pt x="3" y="238"/>
                    <a:pt x="16" y="224"/>
                    <a:pt x="21" y="210"/>
                  </a:cubicBezTo>
                  <a:cubicBezTo>
                    <a:pt x="24" y="202"/>
                    <a:pt x="29" y="182"/>
                    <a:pt x="29" y="182"/>
                  </a:cubicBezTo>
                  <a:cubicBezTo>
                    <a:pt x="32" y="173"/>
                    <a:pt x="34" y="163"/>
                    <a:pt x="39" y="154"/>
                  </a:cubicBezTo>
                  <a:cubicBezTo>
                    <a:pt x="42" y="148"/>
                    <a:pt x="51" y="138"/>
                    <a:pt x="51" y="138"/>
                  </a:cubicBezTo>
                  <a:cubicBezTo>
                    <a:pt x="58" y="116"/>
                    <a:pt x="88" y="82"/>
                    <a:pt x="111" y="74"/>
                  </a:cubicBezTo>
                  <a:cubicBezTo>
                    <a:pt x="128" y="61"/>
                    <a:pt x="149" y="37"/>
                    <a:pt x="169" y="30"/>
                  </a:cubicBezTo>
                  <a:cubicBezTo>
                    <a:pt x="182" y="17"/>
                    <a:pt x="207" y="15"/>
                    <a:pt x="225" y="10"/>
                  </a:cubicBezTo>
                  <a:cubicBezTo>
                    <a:pt x="233" y="8"/>
                    <a:pt x="241" y="6"/>
                    <a:pt x="249" y="4"/>
                  </a:cubicBezTo>
                  <a:cubicBezTo>
                    <a:pt x="254" y="3"/>
                    <a:pt x="265" y="0"/>
                    <a:pt x="265" y="0"/>
                  </a:cubicBezTo>
                  <a:cubicBezTo>
                    <a:pt x="296" y="1"/>
                    <a:pt x="326" y="0"/>
                    <a:pt x="357" y="2"/>
                  </a:cubicBezTo>
                  <a:cubicBezTo>
                    <a:pt x="366" y="2"/>
                    <a:pt x="385" y="6"/>
                    <a:pt x="385" y="6"/>
                  </a:cubicBezTo>
                  <a:cubicBezTo>
                    <a:pt x="417" y="17"/>
                    <a:pt x="463" y="14"/>
                    <a:pt x="489" y="40"/>
                  </a:cubicBezTo>
                  <a:cubicBezTo>
                    <a:pt x="528" y="60"/>
                    <a:pt x="592" y="105"/>
                    <a:pt x="619" y="128"/>
                  </a:cubicBezTo>
                  <a:cubicBezTo>
                    <a:pt x="635" y="134"/>
                    <a:pt x="643" y="164"/>
                    <a:pt x="653" y="178"/>
                  </a:cubicBezTo>
                  <a:cubicBezTo>
                    <a:pt x="667" y="234"/>
                    <a:pt x="687" y="265"/>
                    <a:pt x="693" y="322"/>
                  </a:cubicBezTo>
                  <a:cubicBezTo>
                    <a:pt x="699" y="365"/>
                    <a:pt x="692" y="398"/>
                    <a:pt x="687" y="434"/>
                  </a:cubicBezTo>
                  <a:cubicBezTo>
                    <a:pt x="686" y="469"/>
                    <a:pt x="691" y="510"/>
                    <a:pt x="665" y="538"/>
                  </a:cubicBezTo>
                  <a:cubicBezTo>
                    <a:pt x="657" y="547"/>
                    <a:pt x="644" y="553"/>
                    <a:pt x="639" y="564"/>
                  </a:cubicBezTo>
                  <a:cubicBezTo>
                    <a:pt x="636" y="569"/>
                    <a:pt x="636" y="576"/>
                    <a:pt x="631" y="580"/>
                  </a:cubicBezTo>
                  <a:cubicBezTo>
                    <a:pt x="624" y="585"/>
                    <a:pt x="607" y="588"/>
                    <a:pt x="607" y="588"/>
                  </a:cubicBezTo>
                  <a:cubicBezTo>
                    <a:pt x="581" y="602"/>
                    <a:pt x="499" y="649"/>
                    <a:pt x="473" y="664"/>
                  </a:cubicBezTo>
                  <a:cubicBezTo>
                    <a:pt x="465" y="666"/>
                    <a:pt x="449" y="678"/>
                    <a:pt x="449" y="678"/>
                  </a:cubicBezTo>
                  <a:cubicBezTo>
                    <a:pt x="438" y="685"/>
                    <a:pt x="417" y="679"/>
                    <a:pt x="405" y="684"/>
                  </a:cubicBezTo>
                  <a:cubicBezTo>
                    <a:pt x="396" y="687"/>
                    <a:pt x="385" y="688"/>
                    <a:pt x="375" y="690"/>
                  </a:cubicBezTo>
                  <a:cubicBezTo>
                    <a:pt x="328" y="689"/>
                    <a:pt x="307" y="687"/>
                    <a:pt x="267" y="684"/>
                  </a:cubicBezTo>
                  <a:cubicBezTo>
                    <a:pt x="249" y="690"/>
                    <a:pt x="264" y="683"/>
                    <a:pt x="259" y="722"/>
                  </a:cubicBezTo>
                  <a:cubicBezTo>
                    <a:pt x="258" y="733"/>
                    <a:pt x="250" y="750"/>
                    <a:pt x="241" y="756"/>
                  </a:cubicBezTo>
                  <a:cubicBezTo>
                    <a:pt x="218" y="752"/>
                    <a:pt x="207" y="735"/>
                    <a:pt x="185" y="728"/>
                  </a:cubicBezTo>
                  <a:cubicBezTo>
                    <a:pt x="176" y="725"/>
                    <a:pt x="171" y="724"/>
                    <a:pt x="163" y="720"/>
                  </a:cubicBezTo>
                  <a:cubicBezTo>
                    <a:pt x="159" y="718"/>
                    <a:pt x="151" y="716"/>
                    <a:pt x="151" y="716"/>
                  </a:cubicBezTo>
                  <a:cubicBezTo>
                    <a:pt x="157" y="695"/>
                    <a:pt x="180" y="689"/>
                    <a:pt x="195" y="674"/>
                  </a:cubicBezTo>
                  <a:cubicBezTo>
                    <a:pt x="198" y="665"/>
                    <a:pt x="205" y="652"/>
                    <a:pt x="211" y="644"/>
                  </a:cubicBezTo>
                  <a:cubicBezTo>
                    <a:pt x="210" y="638"/>
                    <a:pt x="212" y="631"/>
                    <a:pt x="209" y="626"/>
                  </a:cubicBezTo>
                  <a:cubicBezTo>
                    <a:pt x="207" y="621"/>
                    <a:pt x="199" y="623"/>
                    <a:pt x="195" y="620"/>
                  </a:cubicBezTo>
                  <a:cubicBezTo>
                    <a:pt x="185" y="612"/>
                    <a:pt x="173" y="606"/>
                    <a:pt x="165" y="596"/>
                  </a:cubicBezTo>
                  <a:cubicBezTo>
                    <a:pt x="146" y="573"/>
                    <a:pt x="123" y="552"/>
                    <a:pt x="99" y="534"/>
                  </a:cubicBezTo>
                  <a:cubicBezTo>
                    <a:pt x="87" y="525"/>
                    <a:pt x="72" y="517"/>
                    <a:pt x="61" y="506"/>
                  </a:cubicBezTo>
                  <a:cubicBezTo>
                    <a:pt x="49" y="494"/>
                    <a:pt x="37" y="480"/>
                    <a:pt x="23" y="470"/>
                  </a:cubicBezTo>
                  <a:cubicBezTo>
                    <a:pt x="13" y="456"/>
                    <a:pt x="10" y="451"/>
                    <a:pt x="7" y="434"/>
                  </a:cubicBezTo>
                  <a:cubicBezTo>
                    <a:pt x="6" y="421"/>
                    <a:pt x="7" y="408"/>
                    <a:pt x="5" y="396"/>
                  </a:cubicBezTo>
                  <a:cubicBezTo>
                    <a:pt x="5" y="394"/>
                    <a:pt x="0" y="391"/>
                    <a:pt x="1" y="392"/>
                  </a:cubicBezTo>
                  <a:close/>
                </a:path>
              </a:pathLst>
            </a:custGeom>
            <a:solidFill>
              <a:schemeClr val="accent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0" name="Freeform 32"/>
            <p:cNvSpPr>
              <a:spLocks/>
            </p:cNvSpPr>
            <p:nvPr/>
          </p:nvSpPr>
          <p:spPr bwMode="ltGray">
            <a:xfrm rot="828663">
              <a:off x="242" y="3404"/>
              <a:ext cx="132" cy="167"/>
            </a:xfrm>
            <a:custGeom>
              <a:avLst/>
              <a:gdLst>
                <a:gd name="T0" fmla="*/ 0 w 109"/>
                <a:gd name="T1" fmla="*/ 0 h 156"/>
                <a:gd name="T2" fmla="*/ 7 w 109"/>
                <a:gd name="T3" fmla="*/ 1 h 156"/>
                <a:gd name="T4" fmla="*/ 27 w 109"/>
                <a:gd name="T5" fmla="*/ 5 h 156"/>
                <a:gd name="T6" fmla="*/ 54 w 109"/>
                <a:gd name="T7" fmla="*/ 14 h 156"/>
                <a:gd name="T8" fmla="*/ 85 w 109"/>
                <a:gd name="T9" fmla="*/ 28 h 156"/>
                <a:gd name="T10" fmla="*/ 114 w 109"/>
                <a:gd name="T11" fmla="*/ 50 h 156"/>
                <a:gd name="T12" fmla="*/ 140 w 109"/>
                <a:gd name="T13" fmla="*/ 81 h 156"/>
                <a:gd name="T14" fmla="*/ 157 w 109"/>
                <a:gd name="T15" fmla="*/ 124 h 156"/>
                <a:gd name="T16" fmla="*/ 160 w 109"/>
                <a:gd name="T17" fmla="*/ 179 h 156"/>
                <a:gd name="T18" fmla="*/ 154 w 109"/>
                <a:gd name="T19" fmla="*/ 179 h 156"/>
                <a:gd name="T20" fmla="*/ 145 w 109"/>
                <a:gd name="T21" fmla="*/ 179 h 156"/>
                <a:gd name="T22" fmla="*/ 137 w 109"/>
                <a:gd name="T23" fmla="*/ 179 h 156"/>
                <a:gd name="T24" fmla="*/ 127 w 109"/>
                <a:gd name="T25" fmla="*/ 177 h 156"/>
                <a:gd name="T26" fmla="*/ 119 w 109"/>
                <a:gd name="T27" fmla="*/ 176 h 156"/>
                <a:gd name="T28" fmla="*/ 109 w 109"/>
                <a:gd name="T29" fmla="*/ 172 h 156"/>
                <a:gd name="T30" fmla="*/ 97 w 109"/>
                <a:gd name="T31" fmla="*/ 166 h 156"/>
                <a:gd name="T32" fmla="*/ 85 w 109"/>
                <a:gd name="T33" fmla="*/ 160 h 156"/>
                <a:gd name="T34" fmla="*/ 78 w 109"/>
                <a:gd name="T35" fmla="*/ 145 h 156"/>
                <a:gd name="T36" fmla="*/ 78 w 109"/>
                <a:gd name="T37" fmla="*/ 127 h 156"/>
                <a:gd name="T38" fmla="*/ 82 w 109"/>
                <a:gd name="T39" fmla="*/ 110 h 156"/>
                <a:gd name="T40" fmla="*/ 86 w 109"/>
                <a:gd name="T41" fmla="*/ 92 h 156"/>
                <a:gd name="T42" fmla="*/ 82 w 109"/>
                <a:gd name="T43" fmla="*/ 71 h 156"/>
                <a:gd name="T44" fmla="*/ 70 w 109"/>
                <a:gd name="T45" fmla="*/ 49 h 156"/>
                <a:gd name="T46" fmla="*/ 46 w 109"/>
                <a:gd name="T47" fmla="*/ 27 h 156"/>
                <a:gd name="T48" fmla="*/ 0 w 109"/>
                <a:gd name="T49" fmla="*/ 0 h 1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1" name="Freeform 33"/>
            <p:cNvSpPr>
              <a:spLocks/>
            </p:cNvSpPr>
            <p:nvPr/>
          </p:nvSpPr>
          <p:spPr bwMode="ltGray">
            <a:xfrm rot="828663">
              <a:off x="266" y="3592"/>
              <a:ext cx="66" cy="43"/>
            </a:xfrm>
            <a:custGeom>
              <a:avLst/>
              <a:gdLst>
                <a:gd name="T0" fmla="*/ 0 w 54"/>
                <a:gd name="T1" fmla="*/ 0 h 40"/>
                <a:gd name="T2" fmla="*/ 1 w 54"/>
                <a:gd name="T3" fmla="*/ 1 h 40"/>
                <a:gd name="T4" fmla="*/ 9 w 54"/>
                <a:gd name="T5" fmla="*/ 3 h 40"/>
                <a:gd name="T6" fmla="*/ 20 w 54"/>
                <a:gd name="T7" fmla="*/ 10 h 40"/>
                <a:gd name="T8" fmla="*/ 32 w 54"/>
                <a:gd name="T9" fmla="*/ 14 h 40"/>
                <a:gd name="T10" fmla="*/ 43 w 54"/>
                <a:gd name="T11" fmla="*/ 17 h 40"/>
                <a:gd name="T12" fmla="*/ 56 w 54"/>
                <a:gd name="T13" fmla="*/ 19 h 40"/>
                <a:gd name="T14" fmla="*/ 68 w 54"/>
                <a:gd name="T15" fmla="*/ 20 h 40"/>
                <a:gd name="T16" fmla="*/ 81 w 54"/>
                <a:gd name="T17" fmla="*/ 18 h 40"/>
                <a:gd name="T18" fmla="*/ 79 w 54"/>
                <a:gd name="T19" fmla="*/ 29 h 40"/>
                <a:gd name="T20" fmla="*/ 75 w 54"/>
                <a:gd name="T21" fmla="*/ 38 h 40"/>
                <a:gd name="T22" fmla="*/ 66 w 54"/>
                <a:gd name="T23" fmla="*/ 44 h 40"/>
                <a:gd name="T24" fmla="*/ 55 w 54"/>
                <a:gd name="T25" fmla="*/ 46 h 40"/>
                <a:gd name="T26" fmla="*/ 42 w 54"/>
                <a:gd name="T27" fmla="*/ 45 h 40"/>
                <a:gd name="T28" fmla="*/ 28 w 54"/>
                <a:gd name="T29" fmla="*/ 37 h 40"/>
                <a:gd name="T30" fmla="*/ 15 w 54"/>
                <a:gd name="T31" fmla="*/ 24 h 40"/>
                <a:gd name="T32" fmla="*/ 0 w 54"/>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2" name="Freeform 34"/>
            <p:cNvSpPr>
              <a:spLocks/>
            </p:cNvSpPr>
            <p:nvPr/>
          </p:nvSpPr>
          <p:spPr bwMode="ltGray">
            <a:xfrm>
              <a:off x="11" y="4110"/>
              <a:ext cx="118" cy="209"/>
            </a:xfrm>
            <a:custGeom>
              <a:avLst/>
              <a:gdLst>
                <a:gd name="T0" fmla="*/ 0 w 118"/>
                <a:gd name="T1" fmla="*/ 0 h 209"/>
                <a:gd name="T2" fmla="*/ 6 w 118"/>
                <a:gd name="T3" fmla="*/ 8 h 209"/>
                <a:gd name="T4" fmla="*/ 15 w 118"/>
                <a:gd name="T5" fmla="*/ 19 h 209"/>
                <a:gd name="T6" fmla="*/ 26 w 118"/>
                <a:gd name="T7" fmla="*/ 33 h 209"/>
                <a:gd name="T8" fmla="*/ 38 w 118"/>
                <a:gd name="T9" fmla="*/ 51 h 209"/>
                <a:gd name="T10" fmla="*/ 54 w 118"/>
                <a:gd name="T11" fmla="*/ 72 h 209"/>
                <a:gd name="T12" fmla="*/ 67 w 118"/>
                <a:gd name="T13" fmla="*/ 94 h 209"/>
                <a:gd name="T14" fmla="*/ 79 w 118"/>
                <a:gd name="T15" fmla="*/ 119 h 209"/>
                <a:gd name="T16" fmla="*/ 87 w 118"/>
                <a:gd name="T17" fmla="*/ 146 h 209"/>
                <a:gd name="T18" fmla="*/ 94 w 118"/>
                <a:gd name="T19" fmla="*/ 175 h 209"/>
                <a:gd name="T20" fmla="*/ 91 w 118"/>
                <a:gd name="T21" fmla="*/ 209 h 209"/>
                <a:gd name="T22" fmla="*/ 118 w 118"/>
                <a:gd name="T23" fmla="*/ 209 h 209"/>
                <a:gd name="T24" fmla="*/ 117 w 118"/>
                <a:gd name="T25" fmla="*/ 177 h 209"/>
                <a:gd name="T26" fmla="*/ 104 w 118"/>
                <a:gd name="T27" fmla="*/ 119 h 209"/>
                <a:gd name="T28" fmla="*/ 82 w 118"/>
                <a:gd name="T29" fmla="*/ 69 h 209"/>
                <a:gd name="T30" fmla="*/ 47 w 118"/>
                <a:gd name="T31" fmla="*/ 27 h 209"/>
                <a:gd name="T32" fmla="*/ 0 w 118"/>
                <a:gd name="T33" fmla="*/ 0 h 20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8" h="209">
                  <a:moveTo>
                    <a:pt x="0" y="0"/>
                  </a:moveTo>
                  <a:lnTo>
                    <a:pt x="6" y="8"/>
                  </a:lnTo>
                  <a:lnTo>
                    <a:pt x="15" y="19"/>
                  </a:lnTo>
                  <a:lnTo>
                    <a:pt x="26" y="33"/>
                  </a:lnTo>
                  <a:lnTo>
                    <a:pt x="38" y="51"/>
                  </a:lnTo>
                  <a:lnTo>
                    <a:pt x="54" y="72"/>
                  </a:lnTo>
                  <a:lnTo>
                    <a:pt x="67" y="94"/>
                  </a:lnTo>
                  <a:lnTo>
                    <a:pt x="79" y="119"/>
                  </a:lnTo>
                  <a:lnTo>
                    <a:pt x="87" y="146"/>
                  </a:lnTo>
                  <a:lnTo>
                    <a:pt x="94" y="175"/>
                  </a:lnTo>
                  <a:lnTo>
                    <a:pt x="91" y="209"/>
                  </a:lnTo>
                  <a:lnTo>
                    <a:pt x="118" y="209"/>
                  </a:lnTo>
                  <a:lnTo>
                    <a:pt x="117" y="177"/>
                  </a:lnTo>
                  <a:lnTo>
                    <a:pt x="104" y="119"/>
                  </a:lnTo>
                  <a:lnTo>
                    <a:pt x="82" y="69"/>
                  </a:lnTo>
                  <a:lnTo>
                    <a:pt x="47" y="27"/>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3" name="Freeform 35"/>
            <p:cNvSpPr>
              <a:spLocks/>
            </p:cNvSpPr>
            <p:nvPr/>
          </p:nvSpPr>
          <p:spPr bwMode="ltGray">
            <a:xfrm>
              <a:off x="0" y="3968"/>
              <a:ext cx="130" cy="128"/>
            </a:xfrm>
            <a:custGeom>
              <a:avLst/>
              <a:gdLst>
                <a:gd name="T0" fmla="*/ 103 w 130"/>
                <a:gd name="T1" fmla="*/ 0 h 128"/>
                <a:gd name="T2" fmla="*/ 130 w 130"/>
                <a:gd name="T3" fmla="*/ 128 h 128"/>
                <a:gd name="T4" fmla="*/ 125 w 130"/>
                <a:gd name="T5" fmla="*/ 126 h 128"/>
                <a:gd name="T6" fmla="*/ 111 w 130"/>
                <a:gd name="T7" fmla="*/ 121 h 128"/>
                <a:gd name="T8" fmla="*/ 92 w 130"/>
                <a:gd name="T9" fmla="*/ 111 h 128"/>
                <a:gd name="T10" fmla="*/ 68 w 130"/>
                <a:gd name="T11" fmla="*/ 103 h 128"/>
                <a:gd name="T12" fmla="*/ 41 w 130"/>
                <a:gd name="T13" fmla="*/ 94 h 128"/>
                <a:gd name="T14" fmla="*/ 19 w 130"/>
                <a:gd name="T15" fmla="*/ 90 h 128"/>
                <a:gd name="T16" fmla="*/ 0 w 130"/>
                <a:gd name="T17" fmla="*/ 93 h 128"/>
                <a:gd name="T18" fmla="*/ 0 w 130"/>
                <a:gd name="T19" fmla="*/ 72 h 128"/>
                <a:gd name="T20" fmla="*/ 12 w 130"/>
                <a:gd name="T21" fmla="*/ 70 h 128"/>
                <a:gd name="T22" fmla="*/ 24 w 130"/>
                <a:gd name="T23" fmla="*/ 66 h 128"/>
                <a:gd name="T24" fmla="*/ 38 w 130"/>
                <a:gd name="T25" fmla="*/ 66 h 128"/>
                <a:gd name="T26" fmla="*/ 51 w 130"/>
                <a:gd name="T27" fmla="*/ 67 h 128"/>
                <a:gd name="T28" fmla="*/ 65 w 130"/>
                <a:gd name="T29" fmla="*/ 70 h 128"/>
                <a:gd name="T30" fmla="*/ 78 w 130"/>
                <a:gd name="T31" fmla="*/ 78 h 128"/>
                <a:gd name="T32" fmla="*/ 81 w 130"/>
                <a:gd name="T33" fmla="*/ 74 h 128"/>
                <a:gd name="T34" fmla="*/ 81 w 130"/>
                <a:gd name="T35" fmla="*/ 58 h 128"/>
                <a:gd name="T36" fmla="*/ 82 w 130"/>
                <a:gd name="T37" fmla="*/ 37 h 128"/>
                <a:gd name="T38" fmla="*/ 82 w 130"/>
                <a:gd name="T39" fmla="*/ 29 h 128"/>
                <a:gd name="T40" fmla="*/ 80 w 130"/>
                <a:gd name="T41" fmla="*/ 29 h 128"/>
                <a:gd name="T42" fmla="*/ 77 w 130"/>
                <a:gd name="T43" fmla="*/ 27 h 128"/>
                <a:gd name="T44" fmla="*/ 76 w 130"/>
                <a:gd name="T45" fmla="*/ 22 h 128"/>
                <a:gd name="T46" fmla="*/ 75 w 130"/>
                <a:gd name="T47" fmla="*/ 19 h 128"/>
                <a:gd name="T48" fmla="*/ 76 w 130"/>
                <a:gd name="T49" fmla="*/ 15 h 128"/>
                <a:gd name="T50" fmla="*/ 79 w 130"/>
                <a:gd name="T51" fmla="*/ 10 h 128"/>
                <a:gd name="T52" fmla="*/ 89 w 130"/>
                <a:gd name="T53" fmla="*/ 6 h 128"/>
                <a:gd name="T54" fmla="*/ 103 w 130"/>
                <a:gd name="T55" fmla="*/ 0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30" h="128">
                  <a:moveTo>
                    <a:pt x="103" y="0"/>
                  </a:moveTo>
                  <a:lnTo>
                    <a:pt x="130" y="128"/>
                  </a:lnTo>
                  <a:lnTo>
                    <a:pt x="125" y="126"/>
                  </a:lnTo>
                  <a:lnTo>
                    <a:pt x="111" y="121"/>
                  </a:lnTo>
                  <a:lnTo>
                    <a:pt x="92" y="111"/>
                  </a:lnTo>
                  <a:lnTo>
                    <a:pt x="68" y="103"/>
                  </a:lnTo>
                  <a:lnTo>
                    <a:pt x="41" y="94"/>
                  </a:lnTo>
                  <a:lnTo>
                    <a:pt x="19" y="90"/>
                  </a:lnTo>
                  <a:lnTo>
                    <a:pt x="0" y="93"/>
                  </a:lnTo>
                  <a:lnTo>
                    <a:pt x="0" y="72"/>
                  </a:lnTo>
                  <a:lnTo>
                    <a:pt x="12" y="70"/>
                  </a:lnTo>
                  <a:lnTo>
                    <a:pt x="24" y="66"/>
                  </a:lnTo>
                  <a:lnTo>
                    <a:pt x="38" y="66"/>
                  </a:lnTo>
                  <a:lnTo>
                    <a:pt x="51" y="67"/>
                  </a:lnTo>
                  <a:lnTo>
                    <a:pt x="65" y="70"/>
                  </a:lnTo>
                  <a:lnTo>
                    <a:pt x="78" y="78"/>
                  </a:lnTo>
                  <a:lnTo>
                    <a:pt x="81" y="74"/>
                  </a:lnTo>
                  <a:lnTo>
                    <a:pt x="81" y="58"/>
                  </a:lnTo>
                  <a:lnTo>
                    <a:pt x="82" y="37"/>
                  </a:lnTo>
                  <a:lnTo>
                    <a:pt x="82" y="29"/>
                  </a:lnTo>
                  <a:lnTo>
                    <a:pt x="80" y="29"/>
                  </a:lnTo>
                  <a:lnTo>
                    <a:pt x="77" y="27"/>
                  </a:lnTo>
                  <a:lnTo>
                    <a:pt x="76" y="22"/>
                  </a:lnTo>
                  <a:lnTo>
                    <a:pt x="75" y="19"/>
                  </a:lnTo>
                  <a:lnTo>
                    <a:pt x="76" y="15"/>
                  </a:lnTo>
                  <a:lnTo>
                    <a:pt x="79" y="10"/>
                  </a:lnTo>
                  <a:lnTo>
                    <a:pt x="89" y="6"/>
                  </a:lnTo>
                  <a:lnTo>
                    <a:pt x="103"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4" name="Freeform 36"/>
            <p:cNvSpPr>
              <a:spLocks/>
            </p:cNvSpPr>
            <p:nvPr/>
          </p:nvSpPr>
          <p:spPr bwMode="ltGray">
            <a:xfrm>
              <a:off x="0" y="3949"/>
              <a:ext cx="47" cy="86"/>
            </a:xfrm>
            <a:custGeom>
              <a:avLst/>
              <a:gdLst>
                <a:gd name="T0" fmla="*/ 37 w 47"/>
                <a:gd name="T1" fmla="*/ 0 h 86"/>
                <a:gd name="T2" fmla="*/ 15 w 47"/>
                <a:gd name="T3" fmla="*/ 37 h 86"/>
                <a:gd name="T4" fmla="*/ 0 w 47"/>
                <a:gd name="T5" fmla="*/ 59 h 86"/>
                <a:gd name="T6" fmla="*/ 0 w 47"/>
                <a:gd name="T7" fmla="*/ 86 h 86"/>
                <a:gd name="T8" fmla="*/ 8 w 47"/>
                <a:gd name="T9" fmla="*/ 82 h 86"/>
                <a:gd name="T10" fmla="*/ 20 w 47"/>
                <a:gd name="T11" fmla="*/ 73 h 86"/>
                <a:gd name="T12" fmla="*/ 33 w 47"/>
                <a:gd name="T13" fmla="*/ 63 h 86"/>
                <a:gd name="T14" fmla="*/ 42 w 47"/>
                <a:gd name="T15" fmla="*/ 51 h 86"/>
                <a:gd name="T16" fmla="*/ 47 w 47"/>
                <a:gd name="T17" fmla="*/ 36 h 86"/>
                <a:gd name="T18" fmla="*/ 46 w 47"/>
                <a:gd name="T19" fmla="*/ 19 h 86"/>
                <a:gd name="T20" fmla="*/ 37 w 47"/>
                <a:gd name="T21" fmla="*/ 0 h 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7" h="86">
                  <a:moveTo>
                    <a:pt x="37" y="0"/>
                  </a:moveTo>
                  <a:lnTo>
                    <a:pt x="15" y="37"/>
                  </a:lnTo>
                  <a:lnTo>
                    <a:pt x="0" y="59"/>
                  </a:lnTo>
                  <a:lnTo>
                    <a:pt x="0" y="86"/>
                  </a:lnTo>
                  <a:lnTo>
                    <a:pt x="8" y="82"/>
                  </a:lnTo>
                  <a:lnTo>
                    <a:pt x="20" y="73"/>
                  </a:lnTo>
                  <a:lnTo>
                    <a:pt x="33" y="63"/>
                  </a:lnTo>
                  <a:lnTo>
                    <a:pt x="42" y="51"/>
                  </a:lnTo>
                  <a:lnTo>
                    <a:pt x="47" y="36"/>
                  </a:lnTo>
                  <a:lnTo>
                    <a:pt x="46" y="19"/>
                  </a:lnTo>
                  <a:lnTo>
                    <a:pt x="37"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5" name="Freeform 37"/>
            <p:cNvSpPr>
              <a:spLocks/>
            </p:cNvSpPr>
            <p:nvPr/>
          </p:nvSpPr>
          <p:spPr bwMode="ltGray">
            <a:xfrm>
              <a:off x="0" y="3239"/>
              <a:ext cx="497" cy="740"/>
            </a:xfrm>
            <a:custGeom>
              <a:avLst/>
              <a:gdLst>
                <a:gd name="T0" fmla="*/ 0 w 497"/>
                <a:gd name="T1" fmla="*/ 13 h 740"/>
                <a:gd name="T2" fmla="*/ 41 w 497"/>
                <a:gd name="T3" fmla="*/ 4 h 740"/>
                <a:gd name="T4" fmla="*/ 101 w 497"/>
                <a:gd name="T5" fmla="*/ 0 h 740"/>
                <a:gd name="T6" fmla="*/ 170 w 497"/>
                <a:gd name="T7" fmla="*/ 4 h 740"/>
                <a:gd name="T8" fmla="*/ 248 w 497"/>
                <a:gd name="T9" fmla="*/ 21 h 740"/>
                <a:gd name="T10" fmla="*/ 323 w 497"/>
                <a:gd name="T11" fmla="*/ 50 h 740"/>
                <a:gd name="T12" fmla="*/ 382 w 497"/>
                <a:gd name="T13" fmla="*/ 90 h 740"/>
                <a:gd name="T14" fmla="*/ 428 w 497"/>
                <a:gd name="T15" fmla="*/ 141 h 740"/>
                <a:gd name="T16" fmla="*/ 463 w 497"/>
                <a:gd name="T17" fmla="*/ 199 h 740"/>
                <a:gd name="T18" fmla="*/ 485 w 497"/>
                <a:gd name="T19" fmla="*/ 262 h 740"/>
                <a:gd name="T20" fmla="*/ 496 w 497"/>
                <a:gd name="T21" fmla="*/ 327 h 740"/>
                <a:gd name="T22" fmla="*/ 497 w 497"/>
                <a:gd name="T23" fmla="*/ 396 h 740"/>
                <a:gd name="T24" fmla="*/ 487 w 497"/>
                <a:gd name="T25" fmla="*/ 462 h 740"/>
                <a:gd name="T26" fmla="*/ 470 w 497"/>
                <a:gd name="T27" fmla="*/ 527 h 740"/>
                <a:gd name="T28" fmla="*/ 443 w 497"/>
                <a:gd name="T29" fmla="*/ 586 h 740"/>
                <a:gd name="T30" fmla="*/ 406 w 497"/>
                <a:gd name="T31" fmla="*/ 639 h 740"/>
                <a:gd name="T32" fmla="*/ 364 w 497"/>
                <a:gd name="T33" fmla="*/ 683 h 740"/>
                <a:gd name="T34" fmla="*/ 315 w 497"/>
                <a:gd name="T35" fmla="*/ 715 h 740"/>
                <a:gd name="T36" fmla="*/ 259 w 497"/>
                <a:gd name="T37" fmla="*/ 736 h 740"/>
                <a:gd name="T38" fmla="*/ 198 w 497"/>
                <a:gd name="T39" fmla="*/ 740 h 740"/>
                <a:gd name="T40" fmla="*/ 131 w 497"/>
                <a:gd name="T41" fmla="*/ 727 h 740"/>
                <a:gd name="T42" fmla="*/ 167 w 497"/>
                <a:gd name="T43" fmla="*/ 728 h 740"/>
                <a:gd name="T44" fmla="*/ 204 w 497"/>
                <a:gd name="T45" fmla="*/ 718 h 740"/>
                <a:gd name="T46" fmla="*/ 238 w 497"/>
                <a:gd name="T47" fmla="*/ 700 h 740"/>
                <a:gd name="T48" fmla="*/ 272 w 497"/>
                <a:gd name="T49" fmla="*/ 670 h 740"/>
                <a:gd name="T50" fmla="*/ 304 w 497"/>
                <a:gd name="T51" fmla="*/ 635 h 740"/>
                <a:gd name="T52" fmla="*/ 333 w 497"/>
                <a:gd name="T53" fmla="*/ 594 h 740"/>
                <a:gd name="T54" fmla="*/ 358 w 497"/>
                <a:gd name="T55" fmla="*/ 549 h 740"/>
                <a:gd name="T56" fmla="*/ 381 w 497"/>
                <a:gd name="T57" fmla="*/ 500 h 740"/>
                <a:gd name="T58" fmla="*/ 396 w 497"/>
                <a:gd name="T59" fmla="*/ 449 h 740"/>
                <a:gd name="T60" fmla="*/ 408 w 497"/>
                <a:gd name="T61" fmla="*/ 397 h 740"/>
                <a:gd name="T62" fmla="*/ 414 w 497"/>
                <a:gd name="T63" fmla="*/ 346 h 740"/>
                <a:gd name="T64" fmla="*/ 412 w 497"/>
                <a:gd name="T65" fmla="*/ 296 h 740"/>
                <a:gd name="T66" fmla="*/ 402 w 497"/>
                <a:gd name="T67" fmla="*/ 251 h 740"/>
                <a:gd name="T68" fmla="*/ 384 w 497"/>
                <a:gd name="T69" fmla="*/ 208 h 740"/>
                <a:gd name="T70" fmla="*/ 357 w 497"/>
                <a:gd name="T71" fmla="*/ 172 h 740"/>
                <a:gd name="T72" fmla="*/ 320 w 497"/>
                <a:gd name="T73" fmla="*/ 142 h 740"/>
                <a:gd name="T74" fmla="*/ 260 w 497"/>
                <a:gd name="T75" fmla="*/ 107 h 740"/>
                <a:gd name="T76" fmla="*/ 203 w 497"/>
                <a:gd name="T77" fmla="*/ 82 h 740"/>
                <a:gd name="T78" fmla="*/ 154 w 497"/>
                <a:gd name="T79" fmla="*/ 65 h 740"/>
                <a:gd name="T80" fmla="*/ 108 w 497"/>
                <a:gd name="T81" fmla="*/ 56 h 740"/>
                <a:gd name="T82" fmla="*/ 68 w 497"/>
                <a:gd name="T83" fmla="*/ 55 h 740"/>
                <a:gd name="T84" fmla="*/ 32 w 497"/>
                <a:gd name="T85" fmla="*/ 61 h 740"/>
                <a:gd name="T86" fmla="*/ 0 w 497"/>
                <a:gd name="T87" fmla="*/ 70 h 740"/>
                <a:gd name="T88" fmla="*/ 0 w 497"/>
                <a:gd name="T89" fmla="*/ 13 h 74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97" h="740">
                  <a:moveTo>
                    <a:pt x="0" y="13"/>
                  </a:moveTo>
                  <a:lnTo>
                    <a:pt x="41" y="4"/>
                  </a:lnTo>
                  <a:lnTo>
                    <a:pt x="101" y="0"/>
                  </a:lnTo>
                  <a:lnTo>
                    <a:pt x="170" y="4"/>
                  </a:lnTo>
                  <a:lnTo>
                    <a:pt x="248" y="21"/>
                  </a:lnTo>
                  <a:lnTo>
                    <a:pt x="323" y="50"/>
                  </a:lnTo>
                  <a:lnTo>
                    <a:pt x="382" y="90"/>
                  </a:lnTo>
                  <a:lnTo>
                    <a:pt x="428" y="141"/>
                  </a:lnTo>
                  <a:lnTo>
                    <a:pt x="463" y="199"/>
                  </a:lnTo>
                  <a:lnTo>
                    <a:pt x="485" y="262"/>
                  </a:lnTo>
                  <a:lnTo>
                    <a:pt x="496" y="327"/>
                  </a:lnTo>
                  <a:lnTo>
                    <a:pt x="497" y="396"/>
                  </a:lnTo>
                  <a:lnTo>
                    <a:pt x="487" y="462"/>
                  </a:lnTo>
                  <a:lnTo>
                    <a:pt x="470" y="527"/>
                  </a:lnTo>
                  <a:lnTo>
                    <a:pt x="443" y="586"/>
                  </a:lnTo>
                  <a:lnTo>
                    <a:pt x="406" y="639"/>
                  </a:lnTo>
                  <a:lnTo>
                    <a:pt x="364" y="683"/>
                  </a:lnTo>
                  <a:lnTo>
                    <a:pt x="315" y="715"/>
                  </a:lnTo>
                  <a:lnTo>
                    <a:pt x="259" y="736"/>
                  </a:lnTo>
                  <a:lnTo>
                    <a:pt x="198" y="740"/>
                  </a:lnTo>
                  <a:lnTo>
                    <a:pt x="131" y="727"/>
                  </a:lnTo>
                  <a:lnTo>
                    <a:pt x="167" y="728"/>
                  </a:lnTo>
                  <a:lnTo>
                    <a:pt x="204" y="718"/>
                  </a:lnTo>
                  <a:lnTo>
                    <a:pt x="238" y="700"/>
                  </a:lnTo>
                  <a:lnTo>
                    <a:pt x="272" y="670"/>
                  </a:lnTo>
                  <a:lnTo>
                    <a:pt x="304" y="635"/>
                  </a:lnTo>
                  <a:lnTo>
                    <a:pt x="333" y="594"/>
                  </a:lnTo>
                  <a:lnTo>
                    <a:pt x="358" y="549"/>
                  </a:lnTo>
                  <a:lnTo>
                    <a:pt x="381" y="500"/>
                  </a:lnTo>
                  <a:lnTo>
                    <a:pt x="396" y="449"/>
                  </a:lnTo>
                  <a:lnTo>
                    <a:pt x="408" y="397"/>
                  </a:lnTo>
                  <a:lnTo>
                    <a:pt x="414" y="346"/>
                  </a:lnTo>
                  <a:lnTo>
                    <a:pt x="412" y="296"/>
                  </a:lnTo>
                  <a:lnTo>
                    <a:pt x="402" y="251"/>
                  </a:lnTo>
                  <a:lnTo>
                    <a:pt x="384" y="208"/>
                  </a:lnTo>
                  <a:lnTo>
                    <a:pt x="357" y="172"/>
                  </a:lnTo>
                  <a:lnTo>
                    <a:pt x="320" y="142"/>
                  </a:lnTo>
                  <a:lnTo>
                    <a:pt x="260" y="107"/>
                  </a:lnTo>
                  <a:lnTo>
                    <a:pt x="203" y="82"/>
                  </a:lnTo>
                  <a:lnTo>
                    <a:pt x="154" y="65"/>
                  </a:lnTo>
                  <a:lnTo>
                    <a:pt x="108" y="56"/>
                  </a:lnTo>
                  <a:lnTo>
                    <a:pt x="68" y="55"/>
                  </a:lnTo>
                  <a:lnTo>
                    <a:pt x="32" y="61"/>
                  </a:lnTo>
                  <a:lnTo>
                    <a:pt x="0" y="70"/>
                  </a:lnTo>
                  <a:lnTo>
                    <a:pt x="0" y="13"/>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6" name="Freeform 38"/>
            <p:cNvSpPr>
              <a:spLocks/>
            </p:cNvSpPr>
            <p:nvPr/>
          </p:nvSpPr>
          <p:spPr bwMode="ltGray">
            <a:xfrm rot="1584153">
              <a:off x="20" y="410"/>
              <a:ext cx="344" cy="245"/>
            </a:xfrm>
            <a:custGeom>
              <a:avLst/>
              <a:gdLst>
                <a:gd name="T0" fmla="*/ 0 w 257"/>
                <a:gd name="T1" fmla="*/ 0 h 237"/>
                <a:gd name="T2" fmla="*/ 0 w 257"/>
                <a:gd name="T3" fmla="*/ 27 h 237"/>
                <a:gd name="T4" fmla="*/ 5 w 257"/>
                <a:gd name="T5" fmla="*/ 54 h 237"/>
                <a:gd name="T6" fmla="*/ 11 w 257"/>
                <a:gd name="T7" fmla="*/ 81 h 237"/>
                <a:gd name="T8" fmla="*/ 20 w 257"/>
                <a:gd name="T9" fmla="*/ 104 h 237"/>
                <a:gd name="T10" fmla="*/ 32 w 257"/>
                <a:gd name="T11" fmla="*/ 127 h 237"/>
                <a:gd name="T12" fmla="*/ 48 w 257"/>
                <a:gd name="T13" fmla="*/ 151 h 237"/>
                <a:gd name="T14" fmla="*/ 68 w 257"/>
                <a:gd name="T15" fmla="*/ 172 h 237"/>
                <a:gd name="T16" fmla="*/ 91 w 257"/>
                <a:gd name="T17" fmla="*/ 190 h 237"/>
                <a:gd name="T18" fmla="*/ 120 w 257"/>
                <a:gd name="T19" fmla="*/ 208 h 237"/>
                <a:gd name="T20" fmla="*/ 154 w 257"/>
                <a:gd name="T21" fmla="*/ 222 h 237"/>
                <a:gd name="T22" fmla="*/ 190 w 257"/>
                <a:gd name="T23" fmla="*/ 234 h 237"/>
                <a:gd name="T24" fmla="*/ 234 w 257"/>
                <a:gd name="T25" fmla="*/ 244 h 237"/>
                <a:gd name="T26" fmla="*/ 282 w 257"/>
                <a:gd name="T27" fmla="*/ 250 h 237"/>
                <a:gd name="T28" fmla="*/ 337 w 257"/>
                <a:gd name="T29" fmla="*/ 253 h 237"/>
                <a:gd name="T30" fmla="*/ 394 w 257"/>
                <a:gd name="T31" fmla="*/ 252 h 237"/>
                <a:gd name="T32" fmla="*/ 460 w 257"/>
                <a:gd name="T33" fmla="*/ 248 h 237"/>
                <a:gd name="T34" fmla="*/ 402 w 257"/>
                <a:gd name="T35" fmla="*/ 243 h 237"/>
                <a:gd name="T36" fmla="*/ 349 w 257"/>
                <a:gd name="T37" fmla="*/ 235 h 237"/>
                <a:gd name="T38" fmla="*/ 305 w 257"/>
                <a:gd name="T39" fmla="*/ 226 h 237"/>
                <a:gd name="T40" fmla="*/ 265 w 257"/>
                <a:gd name="T41" fmla="*/ 218 h 237"/>
                <a:gd name="T42" fmla="*/ 229 w 257"/>
                <a:gd name="T43" fmla="*/ 207 h 237"/>
                <a:gd name="T44" fmla="*/ 201 w 257"/>
                <a:gd name="T45" fmla="*/ 194 h 237"/>
                <a:gd name="T46" fmla="*/ 174 w 257"/>
                <a:gd name="T47" fmla="*/ 181 h 237"/>
                <a:gd name="T48" fmla="*/ 150 w 257"/>
                <a:gd name="T49" fmla="*/ 165 h 237"/>
                <a:gd name="T50" fmla="*/ 128 w 257"/>
                <a:gd name="T51" fmla="*/ 151 h 237"/>
                <a:gd name="T52" fmla="*/ 110 w 257"/>
                <a:gd name="T53" fmla="*/ 133 h 237"/>
                <a:gd name="T54" fmla="*/ 94 w 257"/>
                <a:gd name="T55" fmla="*/ 115 h 237"/>
                <a:gd name="T56" fmla="*/ 78 w 257"/>
                <a:gd name="T57" fmla="*/ 94 h 237"/>
                <a:gd name="T58" fmla="*/ 59 w 257"/>
                <a:gd name="T59" fmla="*/ 73 h 237"/>
                <a:gd name="T60" fmla="*/ 41 w 257"/>
                <a:gd name="T61" fmla="*/ 51 h 237"/>
                <a:gd name="T62" fmla="*/ 21 w 257"/>
                <a:gd name="T63" fmla="*/ 26 h 237"/>
                <a:gd name="T64" fmla="*/ 0 w 257"/>
                <a:gd name="T65" fmla="*/ 0 h 2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7" name="Freeform 39"/>
            <p:cNvSpPr>
              <a:spLocks/>
            </p:cNvSpPr>
            <p:nvPr/>
          </p:nvSpPr>
          <p:spPr bwMode="ltGray">
            <a:xfrm rot="1584153">
              <a:off x="242" y="756"/>
              <a:ext cx="167" cy="115"/>
            </a:xfrm>
            <a:custGeom>
              <a:avLst/>
              <a:gdLst>
                <a:gd name="T0" fmla="*/ 140 w 124"/>
                <a:gd name="T1" fmla="*/ 0 h 110"/>
                <a:gd name="T2" fmla="*/ 225 w 124"/>
                <a:gd name="T3" fmla="*/ 118 h 110"/>
                <a:gd name="T4" fmla="*/ 218 w 124"/>
                <a:gd name="T5" fmla="*/ 117 h 110"/>
                <a:gd name="T6" fmla="*/ 194 w 124"/>
                <a:gd name="T7" fmla="*/ 115 h 110"/>
                <a:gd name="T8" fmla="*/ 162 w 124"/>
                <a:gd name="T9" fmla="*/ 111 h 110"/>
                <a:gd name="T10" fmla="*/ 124 w 124"/>
                <a:gd name="T11" fmla="*/ 109 h 110"/>
                <a:gd name="T12" fmla="*/ 82 w 124"/>
                <a:gd name="T13" fmla="*/ 106 h 110"/>
                <a:gd name="T14" fmla="*/ 46 w 124"/>
                <a:gd name="T15" fmla="*/ 107 h 110"/>
                <a:gd name="T16" fmla="*/ 16 w 124"/>
                <a:gd name="T17" fmla="*/ 112 h 110"/>
                <a:gd name="T18" fmla="*/ 0 w 124"/>
                <a:gd name="T19" fmla="*/ 120 h 110"/>
                <a:gd name="T20" fmla="*/ 7 w 124"/>
                <a:gd name="T21" fmla="*/ 107 h 110"/>
                <a:gd name="T22" fmla="*/ 15 w 124"/>
                <a:gd name="T23" fmla="*/ 97 h 110"/>
                <a:gd name="T24" fmla="*/ 30 w 124"/>
                <a:gd name="T25" fmla="*/ 90 h 110"/>
                <a:gd name="T26" fmla="*/ 46 w 124"/>
                <a:gd name="T27" fmla="*/ 83 h 110"/>
                <a:gd name="T28" fmla="*/ 65 w 124"/>
                <a:gd name="T29" fmla="*/ 78 h 110"/>
                <a:gd name="T30" fmla="*/ 85 w 124"/>
                <a:gd name="T31" fmla="*/ 77 h 110"/>
                <a:gd name="T32" fmla="*/ 106 w 124"/>
                <a:gd name="T33" fmla="*/ 77 h 110"/>
                <a:gd name="T34" fmla="*/ 131 w 124"/>
                <a:gd name="T35" fmla="*/ 81 h 110"/>
                <a:gd name="T36" fmla="*/ 132 w 124"/>
                <a:gd name="T37" fmla="*/ 77 h 110"/>
                <a:gd name="T38" fmla="*/ 127 w 124"/>
                <a:gd name="T39" fmla="*/ 62 h 110"/>
                <a:gd name="T40" fmla="*/ 121 w 124"/>
                <a:gd name="T41" fmla="*/ 42 h 110"/>
                <a:gd name="T42" fmla="*/ 119 w 124"/>
                <a:gd name="T43" fmla="*/ 32 h 110"/>
                <a:gd name="T44" fmla="*/ 114 w 124"/>
                <a:gd name="T45" fmla="*/ 32 h 110"/>
                <a:gd name="T46" fmla="*/ 110 w 124"/>
                <a:gd name="T47" fmla="*/ 31 h 110"/>
                <a:gd name="T48" fmla="*/ 106 w 124"/>
                <a:gd name="T49" fmla="*/ 28 h 110"/>
                <a:gd name="T50" fmla="*/ 104 w 124"/>
                <a:gd name="T51" fmla="*/ 25 h 110"/>
                <a:gd name="T52" fmla="*/ 104 w 124"/>
                <a:gd name="T53" fmla="*/ 21 h 110"/>
                <a:gd name="T54" fmla="*/ 106 w 124"/>
                <a:gd name="T55" fmla="*/ 16 h 110"/>
                <a:gd name="T56" fmla="*/ 120 w 124"/>
                <a:gd name="T57" fmla="*/ 8 h 110"/>
                <a:gd name="T58" fmla="*/ 140 w 124"/>
                <a:gd name="T59" fmla="*/ 0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8" name="Freeform 40"/>
            <p:cNvSpPr>
              <a:spLocks/>
            </p:cNvSpPr>
            <p:nvPr/>
          </p:nvSpPr>
          <p:spPr bwMode="ltGray">
            <a:xfrm rot="1584153">
              <a:off x="574" y="286"/>
              <a:ext cx="147" cy="160"/>
            </a:xfrm>
            <a:custGeom>
              <a:avLst/>
              <a:gdLst>
                <a:gd name="T0" fmla="*/ 0 w 109"/>
                <a:gd name="T1" fmla="*/ 0 h 156"/>
                <a:gd name="T2" fmla="*/ 9 w 109"/>
                <a:gd name="T3" fmla="*/ 1 h 156"/>
                <a:gd name="T4" fmla="*/ 32 w 109"/>
                <a:gd name="T5" fmla="*/ 5 h 156"/>
                <a:gd name="T6" fmla="*/ 67 w 109"/>
                <a:gd name="T7" fmla="*/ 12 h 156"/>
                <a:gd name="T8" fmla="*/ 105 w 109"/>
                <a:gd name="T9" fmla="*/ 26 h 156"/>
                <a:gd name="T10" fmla="*/ 142 w 109"/>
                <a:gd name="T11" fmla="*/ 46 h 156"/>
                <a:gd name="T12" fmla="*/ 174 w 109"/>
                <a:gd name="T13" fmla="*/ 75 h 156"/>
                <a:gd name="T14" fmla="*/ 194 w 109"/>
                <a:gd name="T15" fmla="*/ 114 h 156"/>
                <a:gd name="T16" fmla="*/ 198 w 109"/>
                <a:gd name="T17" fmla="*/ 164 h 156"/>
                <a:gd name="T18" fmla="*/ 192 w 109"/>
                <a:gd name="T19" fmla="*/ 164 h 156"/>
                <a:gd name="T20" fmla="*/ 181 w 109"/>
                <a:gd name="T21" fmla="*/ 164 h 156"/>
                <a:gd name="T22" fmla="*/ 169 w 109"/>
                <a:gd name="T23" fmla="*/ 164 h 156"/>
                <a:gd name="T24" fmla="*/ 158 w 109"/>
                <a:gd name="T25" fmla="*/ 162 h 156"/>
                <a:gd name="T26" fmla="*/ 147 w 109"/>
                <a:gd name="T27" fmla="*/ 161 h 156"/>
                <a:gd name="T28" fmla="*/ 135 w 109"/>
                <a:gd name="T29" fmla="*/ 158 h 156"/>
                <a:gd name="T30" fmla="*/ 120 w 109"/>
                <a:gd name="T31" fmla="*/ 153 h 156"/>
                <a:gd name="T32" fmla="*/ 105 w 109"/>
                <a:gd name="T33" fmla="*/ 147 h 156"/>
                <a:gd name="T34" fmla="*/ 96 w 109"/>
                <a:gd name="T35" fmla="*/ 132 h 156"/>
                <a:gd name="T36" fmla="*/ 96 w 109"/>
                <a:gd name="T37" fmla="*/ 117 h 156"/>
                <a:gd name="T38" fmla="*/ 102 w 109"/>
                <a:gd name="T39" fmla="*/ 101 h 156"/>
                <a:gd name="T40" fmla="*/ 108 w 109"/>
                <a:gd name="T41" fmla="*/ 84 h 156"/>
                <a:gd name="T42" fmla="*/ 102 w 109"/>
                <a:gd name="T43" fmla="*/ 66 h 156"/>
                <a:gd name="T44" fmla="*/ 88 w 109"/>
                <a:gd name="T45" fmla="*/ 45 h 156"/>
                <a:gd name="T46" fmla="*/ 57 w 109"/>
                <a:gd name="T47" fmla="*/ 25 h 156"/>
                <a:gd name="T48" fmla="*/ 0 w 109"/>
                <a:gd name="T49" fmla="*/ 0 h 1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49" name="Freeform 41"/>
            <p:cNvSpPr>
              <a:spLocks/>
            </p:cNvSpPr>
            <p:nvPr/>
          </p:nvSpPr>
          <p:spPr bwMode="ltGray">
            <a:xfrm rot="1584153">
              <a:off x="236" y="721"/>
              <a:ext cx="62" cy="97"/>
            </a:xfrm>
            <a:custGeom>
              <a:avLst/>
              <a:gdLst>
                <a:gd name="T0" fmla="*/ 57 w 46"/>
                <a:gd name="T1" fmla="*/ 0 h 94"/>
                <a:gd name="T2" fmla="*/ 36 w 46"/>
                <a:gd name="T3" fmla="*/ 40 h 94"/>
                <a:gd name="T4" fmla="*/ 27 w 46"/>
                <a:gd name="T5" fmla="*/ 66 h 94"/>
                <a:gd name="T6" fmla="*/ 20 w 46"/>
                <a:gd name="T7" fmla="*/ 85 h 94"/>
                <a:gd name="T8" fmla="*/ 0 w 46"/>
                <a:gd name="T9" fmla="*/ 100 h 94"/>
                <a:gd name="T10" fmla="*/ 22 w 46"/>
                <a:gd name="T11" fmla="*/ 94 h 94"/>
                <a:gd name="T12" fmla="*/ 42 w 46"/>
                <a:gd name="T13" fmla="*/ 86 h 94"/>
                <a:gd name="T14" fmla="*/ 58 w 46"/>
                <a:gd name="T15" fmla="*/ 73 h 94"/>
                <a:gd name="T16" fmla="*/ 73 w 46"/>
                <a:gd name="T17" fmla="*/ 61 h 94"/>
                <a:gd name="T18" fmla="*/ 82 w 46"/>
                <a:gd name="T19" fmla="*/ 46 h 94"/>
                <a:gd name="T20" fmla="*/ 84 w 46"/>
                <a:gd name="T21" fmla="*/ 32 h 94"/>
                <a:gd name="T22" fmla="*/ 77 w 46"/>
                <a:gd name="T23" fmla="*/ 15 h 94"/>
                <a:gd name="T24" fmla="*/ 57 w 46"/>
                <a:gd name="T25" fmla="*/ 0 h 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50" name="Freeform 42"/>
            <p:cNvSpPr>
              <a:spLocks/>
            </p:cNvSpPr>
            <p:nvPr/>
          </p:nvSpPr>
          <p:spPr bwMode="ltGray">
            <a:xfrm rot="1584153">
              <a:off x="585" y="466"/>
              <a:ext cx="72" cy="41"/>
            </a:xfrm>
            <a:custGeom>
              <a:avLst/>
              <a:gdLst>
                <a:gd name="T0" fmla="*/ 0 w 54"/>
                <a:gd name="T1" fmla="*/ 0 h 40"/>
                <a:gd name="T2" fmla="*/ 1 w 54"/>
                <a:gd name="T3" fmla="*/ 1 h 40"/>
                <a:gd name="T4" fmla="*/ 11 w 54"/>
                <a:gd name="T5" fmla="*/ 3 h 40"/>
                <a:gd name="T6" fmla="*/ 23 w 54"/>
                <a:gd name="T7" fmla="*/ 8 h 40"/>
                <a:gd name="T8" fmla="*/ 37 w 54"/>
                <a:gd name="T9" fmla="*/ 12 h 40"/>
                <a:gd name="T10" fmla="*/ 52 w 54"/>
                <a:gd name="T11" fmla="*/ 15 h 40"/>
                <a:gd name="T12" fmla="*/ 68 w 54"/>
                <a:gd name="T13" fmla="*/ 17 h 40"/>
                <a:gd name="T14" fmla="*/ 81 w 54"/>
                <a:gd name="T15" fmla="*/ 18 h 40"/>
                <a:gd name="T16" fmla="*/ 96 w 54"/>
                <a:gd name="T17" fmla="*/ 16 h 40"/>
                <a:gd name="T18" fmla="*/ 95 w 54"/>
                <a:gd name="T19" fmla="*/ 27 h 40"/>
                <a:gd name="T20" fmla="*/ 89 w 54"/>
                <a:gd name="T21" fmla="*/ 35 h 40"/>
                <a:gd name="T22" fmla="*/ 79 w 54"/>
                <a:gd name="T23" fmla="*/ 40 h 40"/>
                <a:gd name="T24" fmla="*/ 65 w 54"/>
                <a:gd name="T25" fmla="*/ 42 h 40"/>
                <a:gd name="T26" fmla="*/ 49 w 54"/>
                <a:gd name="T27" fmla="*/ 41 h 40"/>
                <a:gd name="T28" fmla="*/ 33 w 54"/>
                <a:gd name="T29" fmla="*/ 34 h 40"/>
                <a:gd name="T30" fmla="*/ 17 w 54"/>
                <a:gd name="T31" fmla="*/ 22 h 40"/>
                <a:gd name="T32" fmla="*/ 0 w 54"/>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51" name="Freeform 43"/>
            <p:cNvSpPr>
              <a:spLocks/>
            </p:cNvSpPr>
            <p:nvPr/>
          </p:nvSpPr>
          <p:spPr bwMode="ltGray">
            <a:xfrm>
              <a:off x="0" y="886"/>
              <a:ext cx="360" cy="650"/>
            </a:xfrm>
            <a:custGeom>
              <a:avLst/>
              <a:gdLst>
                <a:gd name="T0" fmla="*/ 264 w 360"/>
                <a:gd name="T1" fmla="*/ 0 h 650"/>
                <a:gd name="T2" fmla="*/ 269 w 360"/>
                <a:gd name="T3" fmla="*/ 9 h 650"/>
                <a:gd name="T4" fmla="*/ 277 w 360"/>
                <a:gd name="T5" fmla="*/ 22 h 650"/>
                <a:gd name="T6" fmla="*/ 286 w 360"/>
                <a:gd name="T7" fmla="*/ 39 h 650"/>
                <a:gd name="T8" fmla="*/ 297 w 360"/>
                <a:gd name="T9" fmla="*/ 58 h 650"/>
                <a:gd name="T10" fmla="*/ 309 w 360"/>
                <a:gd name="T11" fmla="*/ 83 h 650"/>
                <a:gd name="T12" fmla="*/ 319 w 360"/>
                <a:gd name="T13" fmla="*/ 108 h 650"/>
                <a:gd name="T14" fmla="*/ 329 w 360"/>
                <a:gd name="T15" fmla="*/ 136 h 650"/>
                <a:gd name="T16" fmla="*/ 333 w 360"/>
                <a:gd name="T17" fmla="*/ 163 h 650"/>
                <a:gd name="T18" fmla="*/ 336 w 360"/>
                <a:gd name="T19" fmla="*/ 193 h 650"/>
                <a:gd name="T20" fmla="*/ 332 w 360"/>
                <a:gd name="T21" fmla="*/ 223 h 650"/>
                <a:gd name="T22" fmla="*/ 323 w 360"/>
                <a:gd name="T23" fmla="*/ 255 h 650"/>
                <a:gd name="T24" fmla="*/ 310 w 360"/>
                <a:gd name="T25" fmla="*/ 285 h 650"/>
                <a:gd name="T26" fmla="*/ 287 w 360"/>
                <a:gd name="T27" fmla="*/ 315 h 650"/>
                <a:gd name="T28" fmla="*/ 257 w 360"/>
                <a:gd name="T29" fmla="*/ 343 h 650"/>
                <a:gd name="T30" fmla="*/ 218 w 360"/>
                <a:gd name="T31" fmla="*/ 370 h 650"/>
                <a:gd name="T32" fmla="*/ 167 w 360"/>
                <a:gd name="T33" fmla="*/ 396 h 650"/>
                <a:gd name="T34" fmla="*/ 111 w 360"/>
                <a:gd name="T35" fmla="*/ 425 h 650"/>
                <a:gd name="T36" fmla="*/ 69 w 360"/>
                <a:gd name="T37" fmla="*/ 457 h 650"/>
                <a:gd name="T38" fmla="*/ 35 w 360"/>
                <a:gd name="T39" fmla="*/ 490 h 650"/>
                <a:gd name="T40" fmla="*/ 12 w 360"/>
                <a:gd name="T41" fmla="*/ 526 h 650"/>
                <a:gd name="T42" fmla="*/ 0 w 360"/>
                <a:gd name="T43" fmla="*/ 553 h 650"/>
                <a:gd name="T44" fmla="*/ 0 w 360"/>
                <a:gd name="T45" fmla="*/ 650 h 650"/>
                <a:gd name="T46" fmla="*/ 6 w 360"/>
                <a:gd name="T47" fmla="*/ 628 h 650"/>
                <a:gd name="T48" fmla="*/ 19 w 360"/>
                <a:gd name="T49" fmla="*/ 594 h 650"/>
                <a:gd name="T50" fmla="*/ 43 w 360"/>
                <a:gd name="T51" fmla="*/ 551 h 650"/>
                <a:gd name="T52" fmla="*/ 76 w 360"/>
                <a:gd name="T53" fmla="*/ 503 h 650"/>
                <a:gd name="T54" fmla="*/ 125 w 360"/>
                <a:gd name="T55" fmla="*/ 454 h 650"/>
                <a:gd name="T56" fmla="*/ 190 w 360"/>
                <a:gd name="T57" fmla="*/ 408 h 650"/>
                <a:gd name="T58" fmla="*/ 275 w 360"/>
                <a:gd name="T59" fmla="*/ 365 h 650"/>
                <a:gd name="T60" fmla="*/ 308 w 360"/>
                <a:gd name="T61" fmla="*/ 342 h 650"/>
                <a:gd name="T62" fmla="*/ 335 w 360"/>
                <a:gd name="T63" fmla="*/ 305 h 650"/>
                <a:gd name="T64" fmla="*/ 352 w 360"/>
                <a:gd name="T65" fmla="*/ 255 h 650"/>
                <a:gd name="T66" fmla="*/ 360 w 360"/>
                <a:gd name="T67" fmla="*/ 201 h 650"/>
                <a:gd name="T68" fmla="*/ 356 w 360"/>
                <a:gd name="T69" fmla="*/ 144 h 650"/>
                <a:gd name="T70" fmla="*/ 341 w 360"/>
                <a:gd name="T71" fmla="*/ 88 h 650"/>
                <a:gd name="T72" fmla="*/ 311 w 360"/>
                <a:gd name="T73" fmla="*/ 39 h 650"/>
                <a:gd name="T74" fmla="*/ 264 w 360"/>
                <a:gd name="T75" fmla="*/ 0 h 6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60" h="650">
                  <a:moveTo>
                    <a:pt x="264" y="0"/>
                  </a:moveTo>
                  <a:lnTo>
                    <a:pt x="269" y="9"/>
                  </a:lnTo>
                  <a:lnTo>
                    <a:pt x="277" y="22"/>
                  </a:lnTo>
                  <a:lnTo>
                    <a:pt x="286" y="39"/>
                  </a:lnTo>
                  <a:lnTo>
                    <a:pt x="297" y="58"/>
                  </a:lnTo>
                  <a:lnTo>
                    <a:pt x="309" y="83"/>
                  </a:lnTo>
                  <a:lnTo>
                    <a:pt x="319" y="108"/>
                  </a:lnTo>
                  <a:lnTo>
                    <a:pt x="329" y="136"/>
                  </a:lnTo>
                  <a:lnTo>
                    <a:pt x="333" y="163"/>
                  </a:lnTo>
                  <a:lnTo>
                    <a:pt x="336" y="193"/>
                  </a:lnTo>
                  <a:lnTo>
                    <a:pt x="332" y="223"/>
                  </a:lnTo>
                  <a:lnTo>
                    <a:pt x="323" y="255"/>
                  </a:lnTo>
                  <a:lnTo>
                    <a:pt x="310" y="285"/>
                  </a:lnTo>
                  <a:lnTo>
                    <a:pt x="287" y="315"/>
                  </a:lnTo>
                  <a:lnTo>
                    <a:pt x="257" y="343"/>
                  </a:lnTo>
                  <a:lnTo>
                    <a:pt x="218" y="370"/>
                  </a:lnTo>
                  <a:lnTo>
                    <a:pt x="167" y="396"/>
                  </a:lnTo>
                  <a:lnTo>
                    <a:pt x="111" y="425"/>
                  </a:lnTo>
                  <a:lnTo>
                    <a:pt x="69" y="457"/>
                  </a:lnTo>
                  <a:lnTo>
                    <a:pt x="35" y="490"/>
                  </a:lnTo>
                  <a:lnTo>
                    <a:pt x="12" y="526"/>
                  </a:lnTo>
                  <a:lnTo>
                    <a:pt x="0" y="553"/>
                  </a:lnTo>
                  <a:lnTo>
                    <a:pt x="0" y="650"/>
                  </a:lnTo>
                  <a:lnTo>
                    <a:pt x="6" y="628"/>
                  </a:lnTo>
                  <a:lnTo>
                    <a:pt x="19" y="594"/>
                  </a:lnTo>
                  <a:lnTo>
                    <a:pt x="43" y="551"/>
                  </a:lnTo>
                  <a:lnTo>
                    <a:pt x="76" y="503"/>
                  </a:lnTo>
                  <a:lnTo>
                    <a:pt x="125" y="454"/>
                  </a:lnTo>
                  <a:lnTo>
                    <a:pt x="190" y="408"/>
                  </a:lnTo>
                  <a:lnTo>
                    <a:pt x="275" y="365"/>
                  </a:lnTo>
                  <a:lnTo>
                    <a:pt x="308" y="342"/>
                  </a:lnTo>
                  <a:lnTo>
                    <a:pt x="335" y="305"/>
                  </a:lnTo>
                  <a:lnTo>
                    <a:pt x="352" y="255"/>
                  </a:lnTo>
                  <a:lnTo>
                    <a:pt x="360" y="201"/>
                  </a:lnTo>
                  <a:lnTo>
                    <a:pt x="356" y="144"/>
                  </a:lnTo>
                  <a:lnTo>
                    <a:pt x="341" y="88"/>
                  </a:lnTo>
                  <a:lnTo>
                    <a:pt x="311" y="39"/>
                  </a:lnTo>
                  <a:lnTo>
                    <a:pt x="26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sp>
          <p:nvSpPr>
            <p:cNvPr id="1052" name="Freeform 44"/>
            <p:cNvSpPr>
              <a:spLocks/>
            </p:cNvSpPr>
            <p:nvPr/>
          </p:nvSpPr>
          <p:spPr bwMode="ltGray">
            <a:xfrm rot="1584153">
              <a:off x="56" y="84"/>
              <a:ext cx="804" cy="686"/>
            </a:xfrm>
            <a:custGeom>
              <a:avLst/>
              <a:gdLst>
                <a:gd name="T0" fmla="*/ 30 w 596"/>
                <a:gd name="T1" fmla="*/ 392 h 666"/>
                <a:gd name="T2" fmla="*/ 11 w 596"/>
                <a:gd name="T3" fmla="*/ 362 h 666"/>
                <a:gd name="T4" fmla="*/ 0 w 596"/>
                <a:gd name="T5" fmla="*/ 307 h 666"/>
                <a:gd name="T6" fmla="*/ 7 w 596"/>
                <a:gd name="T7" fmla="*/ 236 h 666"/>
                <a:gd name="T8" fmla="*/ 46 w 596"/>
                <a:gd name="T9" fmla="*/ 161 h 666"/>
                <a:gd name="T10" fmla="*/ 125 w 596"/>
                <a:gd name="T11" fmla="*/ 90 h 666"/>
                <a:gd name="T12" fmla="*/ 259 w 596"/>
                <a:gd name="T13" fmla="*/ 33 h 666"/>
                <a:gd name="T14" fmla="*/ 449 w 596"/>
                <a:gd name="T15" fmla="*/ 2 h 666"/>
                <a:gd name="T16" fmla="*/ 692 w 596"/>
                <a:gd name="T17" fmla="*/ 9 h 666"/>
                <a:gd name="T18" fmla="*/ 881 w 596"/>
                <a:gd name="T19" fmla="*/ 72 h 666"/>
                <a:gd name="T20" fmla="*/ 1008 w 596"/>
                <a:gd name="T21" fmla="*/ 175 h 666"/>
                <a:gd name="T22" fmla="*/ 1075 w 596"/>
                <a:gd name="T23" fmla="*/ 302 h 666"/>
                <a:gd name="T24" fmla="*/ 1083 w 596"/>
                <a:gd name="T25" fmla="*/ 434 h 666"/>
                <a:gd name="T26" fmla="*/ 1031 w 596"/>
                <a:gd name="T27" fmla="*/ 557 h 666"/>
                <a:gd name="T28" fmla="*/ 923 w 596"/>
                <a:gd name="T29" fmla="*/ 652 h 666"/>
                <a:gd name="T30" fmla="*/ 759 w 596"/>
                <a:gd name="T31" fmla="*/ 704 h 666"/>
                <a:gd name="T32" fmla="*/ 708 w 596"/>
                <a:gd name="T33" fmla="*/ 699 h 666"/>
                <a:gd name="T34" fmla="*/ 803 w 596"/>
                <a:gd name="T35" fmla="*/ 655 h 666"/>
                <a:gd name="T36" fmla="*/ 877 w 596"/>
                <a:gd name="T37" fmla="*/ 577 h 666"/>
                <a:gd name="T38" fmla="*/ 927 w 596"/>
                <a:gd name="T39" fmla="*/ 482 h 666"/>
                <a:gd name="T40" fmla="*/ 946 w 596"/>
                <a:gd name="T41" fmla="*/ 377 h 666"/>
                <a:gd name="T42" fmla="*/ 935 w 596"/>
                <a:gd name="T43" fmla="*/ 274 h 666"/>
                <a:gd name="T44" fmla="*/ 882 w 596"/>
                <a:gd name="T45" fmla="*/ 184 h 666"/>
                <a:gd name="T46" fmla="*/ 788 w 596"/>
                <a:gd name="T47" fmla="*/ 118 h 666"/>
                <a:gd name="T48" fmla="*/ 621 w 596"/>
                <a:gd name="T49" fmla="*/ 79 h 666"/>
                <a:gd name="T50" fmla="*/ 448 w 596"/>
                <a:gd name="T51" fmla="*/ 65 h 666"/>
                <a:gd name="T52" fmla="*/ 317 w 596"/>
                <a:gd name="T53" fmla="*/ 75 h 666"/>
                <a:gd name="T54" fmla="*/ 220 w 596"/>
                <a:gd name="T55" fmla="*/ 107 h 666"/>
                <a:gd name="T56" fmla="*/ 152 w 596"/>
                <a:gd name="T57" fmla="*/ 158 h 666"/>
                <a:gd name="T58" fmla="*/ 104 w 596"/>
                <a:gd name="T59" fmla="*/ 218 h 666"/>
                <a:gd name="T60" fmla="*/ 73 w 596"/>
                <a:gd name="T61" fmla="*/ 288 h 666"/>
                <a:gd name="T62" fmla="*/ 51 w 596"/>
                <a:gd name="T63" fmla="*/ 359 h 6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smtClean="0">
                <a:solidFill>
                  <a:srgbClr val="006699"/>
                </a:solidFill>
              </a:endParaRPr>
            </a:p>
          </p:txBody>
        </p:sp>
      </p:grpSp>
      <p:sp>
        <p:nvSpPr>
          <p:cNvPr id="13357" name="Rectangle 45"/>
          <p:cNvSpPr>
            <a:spLocks noGrp="1" noChangeArrowheads="1"/>
          </p:cNvSpPr>
          <p:nvPr>
            <p:ph type="title"/>
          </p:nvPr>
        </p:nvSpPr>
        <p:spPr bwMode="auto">
          <a:xfrm>
            <a:off x="442913" y="103188"/>
            <a:ext cx="8243887" cy="13144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MX" smtClean="0"/>
              <a:t>Haga clic para cambiar el estilo de título	</a:t>
            </a:r>
          </a:p>
        </p:txBody>
      </p:sp>
      <p:sp>
        <p:nvSpPr>
          <p:cNvPr id="1028" name="Rectangle 46"/>
          <p:cNvSpPr>
            <a:spLocks noGrp="1" noChangeArrowheads="1"/>
          </p:cNvSpPr>
          <p:nvPr>
            <p:ph type="body" idx="1"/>
          </p:nvPr>
        </p:nvSpPr>
        <p:spPr bwMode="auto">
          <a:xfrm>
            <a:off x="457200" y="1600200"/>
            <a:ext cx="8229600"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MX" altLang="es-MX" smtClean="0"/>
              <a:t>Haga clic para modificar el estilo de texto del patrón</a:t>
            </a:r>
          </a:p>
          <a:p>
            <a:pPr lvl="1"/>
            <a:r>
              <a:rPr lang="es-MX" altLang="es-MX" smtClean="0"/>
              <a:t>Segundo nivel</a:t>
            </a:r>
          </a:p>
          <a:p>
            <a:pPr lvl="2"/>
            <a:r>
              <a:rPr lang="es-MX" altLang="es-MX" smtClean="0"/>
              <a:t>Tercer nivel</a:t>
            </a:r>
          </a:p>
          <a:p>
            <a:pPr lvl="3"/>
            <a:r>
              <a:rPr lang="es-MX" altLang="es-MX" smtClean="0"/>
              <a:t>Cuarto nivel</a:t>
            </a:r>
          </a:p>
          <a:p>
            <a:pPr lvl="4"/>
            <a:r>
              <a:rPr lang="es-MX" altLang="es-MX" smtClean="0"/>
              <a:t>Quinto nivel</a:t>
            </a:r>
          </a:p>
        </p:txBody>
      </p:sp>
      <p:sp>
        <p:nvSpPr>
          <p:cNvPr id="13359" name="Rectangle 47"/>
          <p:cNvSpPr>
            <a:spLocks noGrp="1" noChangeArrowheads="1"/>
          </p:cNvSpPr>
          <p:nvPr>
            <p:ph type="dt" sz="half" idx="2"/>
          </p:nvPr>
        </p:nvSpPr>
        <p:spPr bwMode="auto">
          <a:xfrm>
            <a:off x="457200" y="6243638"/>
            <a:ext cx="2133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s-MX">
              <a:solidFill>
                <a:srgbClr val="006699"/>
              </a:solidFill>
            </a:endParaRPr>
          </a:p>
        </p:txBody>
      </p:sp>
      <p:sp>
        <p:nvSpPr>
          <p:cNvPr id="13360" name="Rectangle 4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s-MX">
              <a:solidFill>
                <a:srgbClr val="006699"/>
              </a:solidFill>
            </a:endParaRPr>
          </a:p>
        </p:txBody>
      </p:sp>
      <p:sp>
        <p:nvSpPr>
          <p:cNvPr id="13361" name="Rectangle 49"/>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7C5D2C2A-BC9E-4685-B016-1CF601F81938}" type="slidenum">
              <a:rPr lang="es-MX">
                <a:solidFill>
                  <a:srgbClr val="006699"/>
                </a:solidFill>
              </a:rPr>
              <a:pPr fontAlgn="base">
                <a:spcBef>
                  <a:spcPct val="0"/>
                </a:spcBef>
                <a:spcAft>
                  <a:spcPct val="0"/>
                </a:spcAft>
                <a:defRPr/>
              </a:pPr>
              <a:t>‹Nº›</a:t>
            </a:fld>
            <a:endParaRPr lang="es-MX">
              <a:solidFill>
                <a:srgbClr val="006699"/>
              </a:solidFill>
            </a:endParaRPr>
          </a:p>
        </p:txBody>
      </p:sp>
    </p:spTree>
    <p:extLst>
      <p:ext uri="{BB962C8B-B14F-4D97-AF65-F5344CB8AC3E}">
        <p14:creationId xmlns:p14="http://schemas.microsoft.com/office/powerpoint/2010/main" val="3486300984"/>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Lst>
  <p:txStyles>
    <p:title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CCCC">
            <a:alpha val="40000"/>
          </a:srgb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835537799"/>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n-US" altLang="es-MX" smtClean="0"/>
          </a:p>
        </p:txBody>
      </p:sp>
      <p:sp>
        <p:nvSpPr>
          <p:cNvPr id="1229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n-US" altLang="es-MX"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endParaRPr lang="es-E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s-E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E455CA6E-48F9-41A0-8D39-075B299BB2FA}" type="slidenum">
              <a:rPr lang="es-ES">
                <a:solidFill>
                  <a:srgbClr val="000000"/>
                </a:solidFill>
              </a:rPr>
              <a:pPr>
                <a:defRPr/>
              </a:pPr>
              <a:t>‹Nº›</a:t>
            </a:fld>
            <a:endParaRPr lang="es-ES" dirty="0">
              <a:solidFill>
                <a:srgbClr val="000000"/>
              </a:solidFill>
            </a:endParaRPr>
          </a:p>
        </p:txBody>
      </p:sp>
    </p:spTree>
    <p:extLst>
      <p:ext uri="{BB962C8B-B14F-4D97-AF65-F5344CB8AC3E}">
        <p14:creationId xmlns:p14="http://schemas.microsoft.com/office/powerpoint/2010/main" val="3383576705"/>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Bookman Old Style" pitchFamily="18" charset="0"/>
        </a:defRPr>
      </a:lvl2pPr>
      <a:lvl3pPr algn="ctr" rtl="0" eaLnBrk="0" fontAlgn="base" hangingPunct="0">
        <a:spcBef>
          <a:spcPct val="0"/>
        </a:spcBef>
        <a:spcAft>
          <a:spcPct val="0"/>
        </a:spcAft>
        <a:defRPr sz="4400">
          <a:solidFill>
            <a:schemeClr val="tx2"/>
          </a:solidFill>
          <a:latin typeface="Bookman Old Style" pitchFamily="18" charset="0"/>
        </a:defRPr>
      </a:lvl3pPr>
      <a:lvl4pPr algn="ctr" rtl="0" eaLnBrk="0" fontAlgn="base" hangingPunct="0">
        <a:spcBef>
          <a:spcPct val="0"/>
        </a:spcBef>
        <a:spcAft>
          <a:spcPct val="0"/>
        </a:spcAft>
        <a:defRPr sz="4400">
          <a:solidFill>
            <a:schemeClr val="tx2"/>
          </a:solidFill>
          <a:latin typeface="Bookman Old Style" pitchFamily="18" charset="0"/>
        </a:defRPr>
      </a:lvl4pPr>
      <a:lvl5pPr algn="ctr" rtl="0" eaLnBrk="0" fontAlgn="base" hangingPunct="0">
        <a:spcBef>
          <a:spcPct val="0"/>
        </a:spcBef>
        <a:spcAft>
          <a:spcPct val="0"/>
        </a:spcAft>
        <a:defRPr sz="4400">
          <a:solidFill>
            <a:schemeClr val="tx2"/>
          </a:solidFill>
          <a:latin typeface="Bookman Old Style" pitchFamily="18" charset="0"/>
        </a:defRPr>
      </a:lvl5pPr>
      <a:lvl6pPr marL="457200" algn="ctr" rtl="0" fontAlgn="base">
        <a:spcBef>
          <a:spcPct val="0"/>
        </a:spcBef>
        <a:spcAft>
          <a:spcPct val="0"/>
        </a:spcAft>
        <a:defRPr sz="4400">
          <a:solidFill>
            <a:schemeClr val="tx2"/>
          </a:solidFill>
          <a:latin typeface="Bookman Old Style" pitchFamily="18" charset="0"/>
        </a:defRPr>
      </a:lvl6pPr>
      <a:lvl7pPr marL="914400" algn="ctr" rtl="0" fontAlgn="base">
        <a:spcBef>
          <a:spcPct val="0"/>
        </a:spcBef>
        <a:spcAft>
          <a:spcPct val="0"/>
        </a:spcAft>
        <a:defRPr sz="4400">
          <a:solidFill>
            <a:schemeClr val="tx2"/>
          </a:solidFill>
          <a:latin typeface="Bookman Old Style" pitchFamily="18" charset="0"/>
        </a:defRPr>
      </a:lvl7pPr>
      <a:lvl8pPr marL="1371600" algn="ctr" rtl="0" fontAlgn="base">
        <a:spcBef>
          <a:spcPct val="0"/>
        </a:spcBef>
        <a:spcAft>
          <a:spcPct val="0"/>
        </a:spcAft>
        <a:defRPr sz="4400">
          <a:solidFill>
            <a:schemeClr val="tx2"/>
          </a:solidFill>
          <a:latin typeface="Bookman Old Style" pitchFamily="18" charset="0"/>
        </a:defRPr>
      </a:lvl8pPr>
      <a:lvl9pPr marL="1828800" algn="ctr" rtl="0" fontAlgn="base">
        <a:spcBef>
          <a:spcPct val="0"/>
        </a:spcBef>
        <a:spcAft>
          <a:spcPct val="0"/>
        </a:spcAft>
        <a:defRPr sz="4400">
          <a:solidFill>
            <a:schemeClr val="tx2"/>
          </a:solidFill>
          <a:latin typeface="Bookman Old Style"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3902075"/>
            <a:ext cx="3400425" cy="2949575"/>
            <a:chOff x="0" y="2458"/>
            <a:chExt cx="2142" cy="1858"/>
          </a:xfrm>
        </p:grpSpPr>
        <p:sp>
          <p:nvSpPr>
            <p:cNvPr id="21507"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08"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09"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10"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4108"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4109"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4110"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grpSp>
      <p:sp>
        <p:nvSpPr>
          <p:cNvPr id="21514" name="Rectangle 10"/>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s-MX" smtClean="0"/>
              <a:t>Haga clic para cambiar el estilo de título	</a:t>
            </a:r>
          </a:p>
        </p:txBody>
      </p:sp>
      <p:sp>
        <p:nvSpPr>
          <p:cNvPr id="21515" name="Rectangle 11"/>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21516" name="Rectangle 12"/>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endParaRPr lang="es-MX"/>
          </a:p>
        </p:txBody>
      </p:sp>
      <p:sp>
        <p:nvSpPr>
          <p:cNvPr id="21517" name="Rectangle 13"/>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endParaRPr lang="es-MX"/>
          </a:p>
        </p:txBody>
      </p:sp>
      <p:sp>
        <p:nvSpPr>
          <p:cNvPr id="21518" name="Rectangle 14"/>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fld id="{8DB13FEC-FCE3-462B-9DE4-7BF08BD9E98D}" type="slidenum">
              <a:rPr lang="es-MX"/>
              <a:pPr fontAlgn="base">
                <a:spcBef>
                  <a:spcPct val="0"/>
                </a:spcBef>
                <a:spcAft>
                  <a:spcPct val="0"/>
                </a:spcAft>
                <a:defRPr/>
              </a:pPr>
              <a:t>‹Nº›</a:t>
            </a:fld>
            <a:endParaRPr lang="es-MX"/>
          </a:p>
        </p:txBody>
      </p:sp>
    </p:spTree>
    <p:extLst>
      <p:ext uri="{BB962C8B-B14F-4D97-AF65-F5344CB8AC3E}">
        <p14:creationId xmlns:p14="http://schemas.microsoft.com/office/powerpoint/2010/main" val="477676451"/>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cs typeface="+mn-cs"/>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cs typeface="+mn-cs"/>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FFCCCC">
            <a:alpha val="40000"/>
          </a:srgb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516383689"/>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cambiar el estilo de título	</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s-ES">
              <a:solidFill>
                <a:srgbClr val="FFFFFF"/>
              </a:solidFill>
            </a:endParaRPr>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s-ES">
              <a:solidFill>
                <a:srgbClr val="FFFFFF"/>
              </a:solidFill>
            </a:endParaRPr>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7285CE24-E7BE-4420-86B0-0389D2298E7B}" type="slidenum">
              <a:rPr lang="es-ES">
                <a:solidFill>
                  <a:srgbClr val="FFFFFF"/>
                </a:solidFill>
              </a:rPr>
              <a:pPr fontAlgn="base">
                <a:spcBef>
                  <a:spcPct val="0"/>
                </a:spcBef>
                <a:spcAft>
                  <a:spcPct val="0"/>
                </a:spcAft>
                <a:defRPr/>
              </a:pPr>
              <a:t>‹Nº›</a:t>
            </a:fld>
            <a:endParaRPr lang="es-ES">
              <a:solidFill>
                <a:srgbClr val="FFFFFF"/>
              </a:solidFill>
            </a:endParaRPr>
          </a:p>
        </p:txBody>
      </p:sp>
    </p:spTree>
    <p:extLst>
      <p:ext uri="{BB962C8B-B14F-4D97-AF65-F5344CB8AC3E}">
        <p14:creationId xmlns:p14="http://schemas.microsoft.com/office/powerpoint/2010/main" val="746342631"/>
      </p:ext>
    </p:extLst>
  </p:cSld>
  <p:clrMap bg1="dk2" tx1="lt1" bg2="dk1" tx2="lt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0242"/>
                                        </p:tgtEl>
                                        <p:attrNameLst>
                                          <p:attrName>style.visibility</p:attrName>
                                        </p:attrNameLst>
                                      </p:cBhvr>
                                      <p:to>
                                        <p:strVal val="visible"/>
                                      </p:to>
                                    </p:set>
                                    <p:animEffect transition="in" filter="fade">
                                      <p:cBhvr>
                                        <p:cTn id="7" dur="1000">
                                          <p:stCondLst>
                                            <p:cond delay="0"/>
                                          </p:stCondLst>
                                        </p:cTn>
                                        <p:tgtEl>
                                          <p:spTgt spid="102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fade">
                                      <p:cBhvr>
                                        <p:cTn id="12" dur="500">
                                          <p:stCondLst>
                                            <p:cond delay="0"/>
                                          </p:stCondLst>
                                        </p:cTn>
                                        <p:tgtEl>
                                          <p:spTgt spid="10243">
                                            <p:txEl>
                                              <p:pRg st="0" end="0"/>
                                            </p:txEl>
                                          </p:spTgt>
                                        </p:tgtEl>
                                      </p:cBhvr>
                                    </p:animEffect>
                                  </p:childTnLst>
                                </p:cTn>
                              </p:par>
                              <p:par>
                                <p:cTn id="13" presetID="10" presetClass="entr" presetSubtype="0" fill="hold" grpId="0" nodeType="withEffect">
                                  <p:stCondLst>
                                    <p:cond delay="0"/>
                                  </p:stCondLst>
                                  <p:iterate type="lt">
                                    <p:tmPct val="10000"/>
                                  </p:iterate>
                                  <p:childTnLst>
                                    <p:set>
                                      <p:cBhvr>
                                        <p:cTn id="14" dur="1" fill="hold">
                                          <p:stCondLst>
                                            <p:cond delay="0"/>
                                          </p:stCondLst>
                                        </p:cTn>
                                        <p:tgtEl>
                                          <p:spTgt spid="10243">
                                            <p:txEl>
                                              <p:pRg st="1" end="1"/>
                                            </p:txEl>
                                          </p:spTgt>
                                        </p:tgtEl>
                                        <p:attrNameLst>
                                          <p:attrName>style.visibility</p:attrName>
                                        </p:attrNameLst>
                                      </p:cBhvr>
                                      <p:to>
                                        <p:strVal val="visible"/>
                                      </p:to>
                                    </p:set>
                                    <p:animEffect transition="in" filter="fade">
                                      <p:cBhvr>
                                        <p:cTn id="15" dur="500">
                                          <p:stCondLst>
                                            <p:cond delay="0"/>
                                          </p:stCondLst>
                                        </p:cTn>
                                        <p:tgtEl>
                                          <p:spTgt spid="10243">
                                            <p:txEl>
                                              <p:pRg st="1" end="1"/>
                                            </p:txEl>
                                          </p:spTgt>
                                        </p:tgtEl>
                                      </p:cBhvr>
                                    </p:animEffect>
                                  </p:childTnLst>
                                </p:cTn>
                              </p:par>
                              <p:par>
                                <p:cTn id="16" presetID="10" presetClass="entr" presetSubtype="0" fill="hold" grpId="0" nodeType="withEffect">
                                  <p:stCondLst>
                                    <p:cond delay="0"/>
                                  </p:stCondLst>
                                  <p:iterate type="lt">
                                    <p:tmPct val="10000"/>
                                  </p:iterate>
                                  <p:childTnLst>
                                    <p:set>
                                      <p:cBhvr>
                                        <p:cTn id="17" dur="1" fill="hold">
                                          <p:stCondLst>
                                            <p:cond delay="0"/>
                                          </p:stCondLst>
                                        </p:cTn>
                                        <p:tgtEl>
                                          <p:spTgt spid="10243">
                                            <p:txEl>
                                              <p:pRg st="2" end="2"/>
                                            </p:txEl>
                                          </p:spTgt>
                                        </p:tgtEl>
                                        <p:attrNameLst>
                                          <p:attrName>style.visibility</p:attrName>
                                        </p:attrNameLst>
                                      </p:cBhvr>
                                      <p:to>
                                        <p:strVal val="visible"/>
                                      </p:to>
                                    </p:set>
                                    <p:animEffect transition="in" filter="fade">
                                      <p:cBhvr>
                                        <p:cTn id="18" dur="500">
                                          <p:stCondLst>
                                            <p:cond delay="0"/>
                                          </p:stCondLst>
                                        </p:cTn>
                                        <p:tgtEl>
                                          <p:spTgt spid="10243">
                                            <p:txEl>
                                              <p:pRg st="2" end="2"/>
                                            </p:txEl>
                                          </p:spTgt>
                                        </p:tgtEl>
                                      </p:cBhvr>
                                    </p:animEffect>
                                  </p:childTnLst>
                                </p:cTn>
                              </p:par>
                              <p:par>
                                <p:cTn id="19" presetID="10" presetClass="entr" presetSubtype="0" fill="hold" grpId="0" nodeType="withEffect">
                                  <p:stCondLst>
                                    <p:cond delay="0"/>
                                  </p:stCondLst>
                                  <p:iterate type="lt">
                                    <p:tmPct val="10000"/>
                                  </p:iterate>
                                  <p:childTnLst>
                                    <p:set>
                                      <p:cBhvr>
                                        <p:cTn id="20" dur="1" fill="hold">
                                          <p:stCondLst>
                                            <p:cond delay="0"/>
                                          </p:stCondLst>
                                        </p:cTn>
                                        <p:tgtEl>
                                          <p:spTgt spid="10243">
                                            <p:txEl>
                                              <p:pRg st="3" end="3"/>
                                            </p:txEl>
                                          </p:spTgt>
                                        </p:tgtEl>
                                        <p:attrNameLst>
                                          <p:attrName>style.visibility</p:attrName>
                                        </p:attrNameLst>
                                      </p:cBhvr>
                                      <p:to>
                                        <p:strVal val="visible"/>
                                      </p:to>
                                    </p:set>
                                    <p:animEffect transition="in" filter="fade">
                                      <p:cBhvr>
                                        <p:cTn id="21" dur="500">
                                          <p:stCondLst>
                                            <p:cond delay="0"/>
                                          </p:stCondLst>
                                        </p:cTn>
                                        <p:tgtEl>
                                          <p:spTgt spid="10243">
                                            <p:txEl>
                                              <p:pRg st="3" end="3"/>
                                            </p:txEl>
                                          </p:spTgt>
                                        </p:tgtEl>
                                      </p:cBhvr>
                                    </p:animEffect>
                                  </p:childTnLst>
                                </p:cTn>
                              </p:par>
                              <p:par>
                                <p:cTn id="22" presetID="10" presetClass="entr" presetSubtype="0" fill="hold" grpId="0" nodeType="withEffect">
                                  <p:stCondLst>
                                    <p:cond delay="0"/>
                                  </p:stCondLst>
                                  <p:iterate type="lt">
                                    <p:tmPct val="10000"/>
                                  </p:iterate>
                                  <p:childTnLst>
                                    <p:set>
                                      <p:cBhvr>
                                        <p:cTn id="23" dur="1" fill="hold">
                                          <p:stCondLst>
                                            <p:cond delay="0"/>
                                          </p:stCondLst>
                                        </p:cTn>
                                        <p:tgtEl>
                                          <p:spTgt spid="10243">
                                            <p:txEl>
                                              <p:pRg st="4" end="4"/>
                                            </p:txEl>
                                          </p:spTgt>
                                        </p:tgtEl>
                                        <p:attrNameLst>
                                          <p:attrName>style.visibility</p:attrName>
                                        </p:attrNameLst>
                                      </p:cBhvr>
                                      <p:to>
                                        <p:strVal val="visible"/>
                                      </p:to>
                                    </p:set>
                                    <p:animEffect transition="in" filter="fade">
                                      <p:cBhvr>
                                        <p:cTn id="24" dur="500">
                                          <p:stCondLst>
                                            <p:cond delay="0"/>
                                          </p:stCondLst>
                                        </p:cTn>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tmplLst>
          <p:tmpl lvl="1">
            <p:tnLst>
              <p:par>
                <p:cTn presetID="10" presetClass="entr" presetSubtype="0" fill="hold" nodeType="clickEffect">
                  <p:stCondLst>
                    <p:cond delay="0"/>
                  </p:stCondLst>
                  <p:iterate type="lt">
                    <p:tmPct val="10000"/>
                  </p:iterate>
                  <p:childTnLst>
                    <p:set>
                      <p:cBhvr>
                        <p:cTn dur="1" fill="hold">
                          <p:stCondLst>
                            <p:cond delay="0"/>
                          </p:stCondLst>
                        </p:cTn>
                        <p:tgtEl>
                          <p:spTgt spid="10243"/>
                        </p:tgtEl>
                        <p:attrNameLst>
                          <p:attrName>style.visibility</p:attrName>
                        </p:attrNameLst>
                      </p:cBhvr>
                      <p:to>
                        <p:strVal val="visible"/>
                      </p:to>
                    </p:set>
                    <p:animEffect transition="in" filter="fade">
                      <p:cBhvr>
                        <p:cTn dur="500">
                          <p:stCondLst>
                            <p:cond delay="0"/>
                          </p:stCondLst>
                        </p:cTn>
                        <p:tgtEl>
                          <p:spTgt spid="10243"/>
                        </p:tgtEl>
                      </p:cBhvr>
                    </p:animEffect>
                  </p:childTnLst>
                </p:cTn>
              </p:par>
            </p:tnLst>
          </p:tmpl>
          <p:tmpl lvl="2">
            <p:tnLst>
              <p:par>
                <p:cTn presetID="10" presetClass="entr" presetSubtype="0" fill="hold" nodeType="withEffect">
                  <p:stCondLst>
                    <p:cond delay="0"/>
                  </p:stCondLst>
                  <p:iterate type="lt">
                    <p:tmPct val="10000"/>
                  </p:iterate>
                  <p:childTnLst>
                    <p:set>
                      <p:cBhvr>
                        <p:cTn dur="1" fill="hold">
                          <p:stCondLst>
                            <p:cond delay="0"/>
                          </p:stCondLst>
                        </p:cTn>
                        <p:tgtEl>
                          <p:spTgt spid="10243"/>
                        </p:tgtEl>
                        <p:attrNameLst>
                          <p:attrName>style.visibility</p:attrName>
                        </p:attrNameLst>
                      </p:cBhvr>
                      <p:to>
                        <p:strVal val="visible"/>
                      </p:to>
                    </p:set>
                    <p:animEffect transition="in" filter="fade">
                      <p:cBhvr>
                        <p:cTn dur="500">
                          <p:stCondLst>
                            <p:cond delay="0"/>
                          </p:stCondLst>
                        </p:cTn>
                        <p:tgtEl>
                          <p:spTgt spid="10243"/>
                        </p:tgtEl>
                      </p:cBhvr>
                    </p:animEffect>
                  </p:childTnLst>
                </p:cTn>
              </p:par>
            </p:tnLst>
          </p:tmpl>
          <p:tmpl lvl="3">
            <p:tnLst>
              <p:par>
                <p:cTn presetID="10" presetClass="entr" presetSubtype="0" fill="hold" nodeType="withEffect">
                  <p:stCondLst>
                    <p:cond delay="0"/>
                  </p:stCondLst>
                  <p:iterate type="lt">
                    <p:tmPct val="10000"/>
                  </p:iterate>
                  <p:childTnLst>
                    <p:set>
                      <p:cBhvr>
                        <p:cTn dur="1" fill="hold">
                          <p:stCondLst>
                            <p:cond delay="0"/>
                          </p:stCondLst>
                        </p:cTn>
                        <p:tgtEl>
                          <p:spTgt spid="10243"/>
                        </p:tgtEl>
                        <p:attrNameLst>
                          <p:attrName>style.visibility</p:attrName>
                        </p:attrNameLst>
                      </p:cBhvr>
                      <p:to>
                        <p:strVal val="visible"/>
                      </p:to>
                    </p:set>
                    <p:animEffect transition="in" filter="fade">
                      <p:cBhvr>
                        <p:cTn dur="500">
                          <p:stCondLst>
                            <p:cond delay="0"/>
                          </p:stCondLst>
                        </p:cTn>
                        <p:tgtEl>
                          <p:spTgt spid="10243"/>
                        </p:tgtEl>
                      </p:cBhvr>
                    </p:animEffect>
                  </p:childTnLst>
                </p:cTn>
              </p:par>
            </p:tnLst>
          </p:tmpl>
          <p:tmpl lvl="4">
            <p:tnLst>
              <p:par>
                <p:cTn presetID="10" presetClass="entr" presetSubtype="0" fill="hold" nodeType="withEffect">
                  <p:stCondLst>
                    <p:cond delay="0"/>
                  </p:stCondLst>
                  <p:iterate type="lt">
                    <p:tmPct val="10000"/>
                  </p:iterate>
                  <p:childTnLst>
                    <p:set>
                      <p:cBhvr>
                        <p:cTn dur="1" fill="hold">
                          <p:stCondLst>
                            <p:cond delay="0"/>
                          </p:stCondLst>
                        </p:cTn>
                        <p:tgtEl>
                          <p:spTgt spid="10243"/>
                        </p:tgtEl>
                        <p:attrNameLst>
                          <p:attrName>style.visibility</p:attrName>
                        </p:attrNameLst>
                      </p:cBhvr>
                      <p:to>
                        <p:strVal val="visible"/>
                      </p:to>
                    </p:set>
                    <p:animEffect transition="in" filter="fade">
                      <p:cBhvr>
                        <p:cTn dur="500">
                          <p:stCondLst>
                            <p:cond delay="0"/>
                          </p:stCondLst>
                        </p:cTn>
                        <p:tgtEl>
                          <p:spTgt spid="10243"/>
                        </p:tgtEl>
                      </p:cBhvr>
                    </p:animEffect>
                  </p:childTnLst>
                </p:cTn>
              </p:par>
            </p:tnLst>
          </p:tmpl>
          <p:tmpl lvl="5">
            <p:tnLst>
              <p:par>
                <p:cTn presetID="10" presetClass="entr" presetSubtype="0" fill="hold" nodeType="withEffect">
                  <p:stCondLst>
                    <p:cond delay="0"/>
                  </p:stCondLst>
                  <p:iterate type="lt">
                    <p:tmPct val="10000"/>
                  </p:iterate>
                  <p:childTnLst>
                    <p:set>
                      <p:cBhvr>
                        <p:cTn dur="1" fill="hold">
                          <p:stCondLst>
                            <p:cond delay="0"/>
                          </p:stCondLst>
                        </p:cTn>
                        <p:tgtEl>
                          <p:spTgt spid="10243"/>
                        </p:tgtEl>
                        <p:attrNameLst>
                          <p:attrName>style.visibility</p:attrName>
                        </p:attrNameLst>
                      </p:cBhvr>
                      <p:to>
                        <p:strVal val="visible"/>
                      </p:to>
                    </p:set>
                    <p:animEffect transition="in" filter="fade">
                      <p:cBhvr>
                        <p:cTn dur="500">
                          <p:stCondLst>
                            <p:cond delay="0"/>
                          </p:stCondLst>
                        </p:cTn>
                        <p:tgtEl>
                          <p:spTgt spid="10243"/>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CCCC">
            <a:alpha val="40000"/>
          </a:srgb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17520513"/>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3902075"/>
            <a:ext cx="3400425" cy="2949575"/>
            <a:chOff x="0" y="2458"/>
            <a:chExt cx="2142" cy="1858"/>
          </a:xfrm>
        </p:grpSpPr>
        <p:sp>
          <p:nvSpPr>
            <p:cNvPr id="21507"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08"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09"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10"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4108"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4109"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4110"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grpSp>
      <p:sp>
        <p:nvSpPr>
          <p:cNvPr id="21514" name="Rectangle 10"/>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s-MX" smtClean="0"/>
              <a:t>Haga clic para cambiar el estilo de título	</a:t>
            </a:r>
          </a:p>
        </p:txBody>
      </p:sp>
      <p:sp>
        <p:nvSpPr>
          <p:cNvPr id="21515" name="Rectangle 11"/>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21516" name="Rectangle 12"/>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endParaRPr lang="es-MX"/>
          </a:p>
        </p:txBody>
      </p:sp>
      <p:sp>
        <p:nvSpPr>
          <p:cNvPr id="21517" name="Rectangle 13"/>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endParaRPr lang="es-MX"/>
          </a:p>
        </p:txBody>
      </p:sp>
      <p:sp>
        <p:nvSpPr>
          <p:cNvPr id="21518" name="Rectangle 14"/>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fld id="{8DB13FEC-FCE3-462B-9DE4-7BF08BD9E98D}" type="slidenum">
              <a:rPr lang="es-MX"/>
              <a:pPr fontAlgn="base">
                <a:spcBef>
                  <a:spcPct val="0"/>
                </a:spcBef>
                <a:spcAft>
                  <a:spcPct val="0"/>
                </a:spcAft>
                <a:defRPr/>
              </a:pPr>
              <a:t>‹Nº›</a:t>
            </a:fld>
            <a:endParaRPr lang="es-MX"/>
          </a:p>
        </p:txBody>
      </p:sp>
    </p:spTree>
    <p:extLst>
      <p:ext uri="{BB962C8B-B14F-4D97-AF65-F5344CB8AC3E}">
        <p14:creationId xmlns:p14="http://schemas.microsoft.com/office/powerpoint/2010/main" val="2719722813"/>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cs typeface="+mn-cs"/>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cs typeface="+mn-cs"/>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CCCC">
            <a:alpha val="40000"/>
          </a:srgb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EE542-D44E-4AFF-9277-CE18D94C40FA}" type="datetimeFigureOut">
              <a:rPr lang="es-MX" smtClean="0">
                <a:solidFill>
                  <a:prstClr val="black">
                    <a:tint val="75000"/>
                  </a:prstClr>
                </a:solidFill>
              </a:rPr>
              <a:pPr/>
              <a:t>01/10/2015</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69CF7-3EC5-489D-B3A9-28735B91B4A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1698964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3902075"/>
            <a:ext cx="3400425" cy="2949575"/>
            <a:chOff x="0" y="2458"/>
            <a:chExt cx="2142" cy="1858"/>
          </a:xfrm>
        </p:grpSpPr>
        <p:sp>
          <p:nvSpPr>
            <p:cNvPr id="21507"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08"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09"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21510"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s-MX">
                <a:solidFill>
                  <a:srgbClr val="FFFFFF"/>
                </a:solidFill>
                <a:latin typeface="Verdana" pitchFamily="34" charset="0"/>
              </a:endParaRPr>
            </a:p>
          </p:txBody>
        </p:sp>
        <p:sp>
          <p:nvSpPr>
            <p:cNvPr id="4108"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4109"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sp>
          <p:nvSpPr>
            <p:cNvPr id="4110"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0"/>
                </a:spcBef>
                <a:spcAft>
                  <a:spcPct val="0"/>
                </a:spcAft>
              </a:pPr>
              <a:endParaRPr lang="es-MX" altLang="es-MX" smtClean="0">
                <a:solidFill>
                  <a:srgbClr val="FFFFFF"/>
                </a:solidFill>
              </a:endParaRPr>
            </a:p>
          </p:txBody>
        </p:sp>
      </p:grpSp>
      <p:sp>
        <p:nvSpPr>
          <p:cNvPr id="21514" name="Rectangle 10"/>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s-MX" smtClean="0"/>
              <a:t>Haga clic para cambiar el estilo de título	</a:t>
            </a:r>
          </a:p>
        </p:txBody>
      </p:sp>
      <p:sp>
        <p:nvSpPr>
          <p:cNvPr id="21515" name="Rectangle 11"/>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21516" name="Rectangle 12"/>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endParaRPr lang="es-MX"/>
          </a:p>
        </p:txBody>
      </p:sp>
      <p:sp>
        <p:nvSpPr>
          <p:cNvPr id="21517" name="Rectangle 13"/>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endParaRPr lang="es-MX"/>
          </a:p>
        </p:txBody>
      </p:sp>
      <p:sp>
        <p:nvSpPr>
          <p:cNvPr id="21518" name="Rectangle 14"/>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rgbClr val="FFFFFF"/>
                </a:solidFill>
                <a:effectLst>
                  <a:outerShdw blurRad="38100" dist="38100" dir="2700000" algn="tl">
                    <a:srgbClr val="010199"/>
                  </a:outerShdw>
                </a:effectLst>
                <a:latin typeface="+mn-lt"/>
              </a:defRPr>
            </a:lvl1pPr>
          </a:lstStyle>
          <a:p>
            <a:pPr fontAlgn="base">
              <a:spcBef>
                <a:spcPct val="0"/>
              </a:spcBef>
              <a:spcAft>
                <a:spcPct val="0"/>
              </a:spcAft>
              <a:defRPr/>
            </a:pPr>
            <a:fld id="{8DB13FEC-FCE3-462B-9DE4-7BF08BD9E98D}" type="slidenum">
              <a:rPr lang="es-MX"/>
              <a:pPr fontAlgn="base">
                <a:spcBef>
                  <a:spcPct val="0"/>
                </a:spcBef>
                <a:spcAft>
                  <a:spcPct val="0"/>
                </a:spcAft>
                <a:defRPr/>
              </a:pPr>
              <a:t>‹Nº›</a:t>
            </a:fld>
            <a:endParaRPr lang="es-MX"/>
          </a:p>
        </p:txBody>
      </p:sp>
    </p:spTree>
    <p:extLst>
      <p:ext uri="{BB962C8B-B14F-4D97-AF65-F5344CB8AC3E}">
        <p14:creationId xmlns:p14="http://schemas.microsoft.com/office/powerpoint/2010/main" val="1160563516"/>
      </p:ext>
    </p:extLst>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cs typeface="+mn-cs"/>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cs typeface="+mn-cs"/>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71682" name="Rectangle 2"/>
          <p:cNvSpPr>
            <a:spLocks noGrp="1" noRot="1" noChangeArrowheads="1"/>
          </p:cNvSpPr>
          <p:nvPr>
            <p:ph type="title"/>
          </p:nvPr>
        </p:nvSpPr>
        <p:spPr bwMode="auto">
          <a:xfrm>
            <a:off x="301625" y="228600"/>
            <a:ext cx="8510588" cy="1325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71683" name="Rectangle 3"/>
          <p:cNvSpPr>
            <a:spLocks noGrp="1" noRot="1" noChangeArrowheads="1"/>
          </p:cNvSpPr>
          <p:nvPr>
            <p:ph type="body" idx="1"/>
          </p:nvPr>
        </p:nvSpPr>
        <p:spPr bwMode="auto">
          <a:xfrm>
            <a:off x="301625" y="1676400"/>
            <a:ext cx="8540750" cy="4422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1684" name="Rectangle 4"/>
          <p:cNvSpPr>
            <a:spLocks noGrp="1" noChangeArrowheads="1"/>
          </p:cNvSpPr>
          <p:nvPr>
            <p:ph type="dt" sz="half" idx="2"/>
          </p:nvPr>
        </p:nvSpPr>
        <p:spPr bwMode="auto">
          <a:xfrm>
            <a:off x="3048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effectLst>
                  <a:outerShdw blurRad="38100" dist="38100" dir="2700000" algn="tl">
                    <a:srgbClr val="000000"/>
                  </a:outerShdw>
                </a:effectLst>
              </a:defRPr>
            </a:lvl1pPr>
          </a:lstStyle>
          <a:p>
            <a:pPr fontAlgn="base">
              <a:spcBef>
                <a:spcPct val="0"/>
              </a:spcBef>
              <a:spcAft>
                <a:spcPct val="0"/>
              </a:spcAft>
              <a:defRPr/>
            </a:pPr>
            <a:endParaRPr lang="es-ES">
              <a:solidFill>
                <a:srgbClr val="FFFFFF"/>
              </a:solidFill>
            </a:endParaRPr>
          </a:p>
        </p:txBody>
      </p:sp>
      <p:sp>
        <p:nvSpPr>
          <p:cNvPr id="7168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effectLst>
                  <a:outerShdw blurRad="38100" dist="38100" dir="2700000" algn="tl">
                    <a:srgbClr val="000000"/>
                  </a:outerShdw>
                </a:effectLst>
              </a:defRPr>
            </a:lvl1pPr>
          </a:lstStyle>
          <a:p>
            <a:pPr fontAlgn="base">
              <a:spcBef>
                <a:spcPct val="0"/>
              </a:spcBef>
              <a:spcAft>
                <a:spcPct val="0"/>
              </a:spcAft>
              <a:defRPr/>
            </a:pPr>
            <a:endParaRPr lang="es-ES">
              <a:solidFill>
                <a:srgbClr val="FFFFFF"/>
              </a:solidFill>
            </a:endParaRPr>
          </a:p>
        </p:txBody>
      </p:sp>
      <p:sp>
        <p:nvSpPr>
          <p:cNvPr id="71686" name="Rectangle 6"/>
          <p:cNvSpPr>
            <a:spLocks noGrp="1" noChangeArrowheads="1"/>
          </p:cNvSpPr>
          <p:nvPr>
            <p:ph type="sldNum" sz="quarter" idx="4"/>
          </p:nvPr>
        </p:nvSpPr>
        <p:spPr bwMode="auto">
          <a:xfrm>
            <a:off x="65532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effectLst>
                  <a:outerShdw blurRad="38100" dist="38100" dir="2700000" algn="tl">
                    <a:srgbClr val="000000"/>
                  </a:outerShdw>
                </a:effectLst>
              </a:defRPr>
            </a:lvl1pPr>
          </a:lstStyle>
          <a:p>
            <a:pPr fontAlgn="base">
              <a:spcBef>
                <a:spcPct val="0"/>
              </a:spcBef>
              <a:spcAft>
                <a:spcPct val="0"/>
              </a:spcAft>
              <a:defRPr/>
            </a:pPr>
            <a:fld id="{A421140E-1AAE-4E5D-80E5-43D63753B364}" type="slidenum">
              <a:rPr lang="es-ES">
                <a:solidFill>
                  <a:srgbClr val="FFFFFF"/>
                </a:solidFill>
              </a:rPr>
              <a:pPr fontAlgn="base">
                <a:spcBef>
                  <a:spcPct val="0"/>
                </a:spcBef>
                <a:spcAft>
                  <a:spcPct val="0"/>
                </a:spcAft>
                <a:defRPr/>
              </a:pPr>
              <a:t>‹Nº›</a:t>
            </a:fld>
            <a:endParaRPr lang="es-ES">
              <a:solidFill>
                <a:srgbClr val="FFFFFF"/>
              </a:solidFill>
            </a:endParaRPr>
          </a:p>
        </p:txBody>
      </p:sp>
    </p:spTree>
    <p:extLst>
      <p:ext uri="{BB962C8B-B14F-4D97-AF65-F5344CB8AC3E}">
        <p14:creationId xmlns:p14="http://schemas.microsoft.com/office/powerpoint/2010/main" val="697056482"/>
      </p:ext>
    </p:extLst>
  </p:cSld>
  <p:clrMap bg1="dk2" tx1="lt1" bg2="dk1"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3011"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30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effectLst>
                  <a:outerShdw blurRad="38100" dist="38100" dir="2700000" algn="tl">
                    <a:srgbClr val="000000"/>
                  </a:outerShdw>
                </a:effectLst>
              </a:defRPr>
            </a:lvl1pPr>
          </a:lstStyle>
          <a:p>
            <a:pPr fontAlgn="base">
              <a:spcBef>
                <a:spcPct val="0"/>
              </a:spcBef>
              <a:spcAft>
                <a:spcPct val="0"/>
              </a:spcAft>
              <a:defRPr/>
            </a:pPr>
            <a:endParaRPr lang="es-ES">
              <a:solidFill>
                <a:srgbClr val="FFFFFF"/>
              </a:solidFill>
              <a:latin typeface="Arial" charset="0"/>
            </a:endParaRPr>
          </a:p>
        </p:txBody>
      </p:sp>
      <p:sp>
        <p:nvSpPr>
          <p:cNvPr id="430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effectLst>
                  <a:outerShdw blurRad="38100" dist="38100" dir="2700000" algn="tl">
                    <a:srgbClr val="000000"/>
                  </a:outerShdw>
                </a:effectLst>
              </a:defRPr>
            </a:lvl1pPr>
          </a:lstStyle>
          <a:p>
            <a:pPr fontAlgn="base">
              <a:spcBef>
                <a:spcPct val="0"/>
              </a:spcBef>
              <a:spcAft>
                <a:spcPct val="0"/>
              </a:spcAft>
              <a:defRPr/>
            </a:pPr>
            <a:endParaRPr lang="es-ES">
              <a:solidFill>
                <a:srgbClr val="FFFFFF"/>
              </a:solidFill>
              <a:latin typeface="Arial" charset="0"/>
            </a:endParaRPr>
          </a:p>
        </p:txBody>
      </p:sp>
      <p:sp>
        <p:nvSpPr>
          <p:cNvPr id="4301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effectLst>
                  <a:outerShdw blurRad="38100" dist="38100" dir="2700000" algn="tl">
                    <a:srgbClr val="000000"/>
                  </a:outerShdw>
                </a:effectLst>
              </a:defRPr>
            </a:lvl1pPr>
          </a:lstStyle>
          <a:p>
            <a:pPr fontAlgn="base">
              <a:spcBef>
                <a:spcPct val="0"/>
              </a:spcBef>
              <a:spcAft>
                <a:spcPct val="0"/>
              </a:spcAft>
              <a:defRPr/>
            </a:pPr>
            <a:fld id="{BE5F43B9-22A8-4A6A-AD52-F4025AB10711}" type="slidenum">
              <a:rPr lang="es-ES">
                <a:solidFill>
                  <a:srgbClr val="FFFFFF"/>
                </a:solidFill>
                <a:latin typeface="Arial" charset="0"/>
              </a:rPr>
              <a:pPr fontAlgn="base">
                <a:spcBef>
                  <a:spcPct val="0"/>
                </a:spcBef>
                <a:spcAft>
                  <a:spcPct val="0"/>
                </a:spcAft>
                <a:defRPr/>
              </a:pPr>
              <a:t>‹Nº›</a:t>
            </a:fld>
            <a:endParaRPr lang="es-ES">
              <a:solidFill>
                <a:srgbClr val="FFFFFF"/>
              </a:solidFill>
              <a:latin typeface="Arial" charset="0"/>
            </a:endParaRPr>
          </a:p>
        </p:txBody>
      </p:sp>
    </p:spTree>
    <p:extLst>
      <p:ext uri="{BB962C8B-B14F-4D97-AF65-F5344CB8AC3E}">
        <p14:creationId xmlns:p14="http://schemas.microsoft.com/office/powerpoint/2010/main" val="2948819799"/>
      </p:ext>
    </p:extLst>
  </p:cSld>
  <p:clrMap bg1="dk2" tx1="lt1" bg2="dk1"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9144000" cy="6934200"/>
            <a:chOff x="0" y="0"/>
            <a:chExt cx="5760" cy="4368"/>
          </a:xfrm>
        </p:grpSpPr>
        <p:sp>
          <p:nvSpPr>
            <p:cNvPr id="37891"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892"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893"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894"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895"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896"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897"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898"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899"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900"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901"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902"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903"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904"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905"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906"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907"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37908"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a:solidFill>
                  <a:srgbClr val="000000"/>
                </a:solidFill>
                <a:latin typeface="Arial" charset="0"/>
              </a:endParaRPr>
            </a:p>
          </p:txBody>
        </p:sp>
      </p:grpSp>
      <p:sp>
        <p:nvSpPr>
          <p:cNvPr id="37909"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7910"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7911"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effectLst>
                  <a:outerShdw blurRad="38100" dist="38100" dir="2700000" algn="tl">
                    <a:srgbClr val="FFFFFF"/>
                  </a:outerShdw>
                </a:effectLst>
                <a:latin typeface="+mn-lt"/>
              </a:defRPr>
            </a:lvl1pPr>
          </a:lstStyle>
          <a:p>
            <a:pPr fontAlgn="base">
              <a:spcBef>
                <a:spcPct val="0"/>
              </a:spcBef>
              <a:spcAft>
                <a:spcPct val="0"/>
              </a:spcAft>
              <a:defRPr/>
            </a:pPr>
            <a:endParaRPr lang="es-ES">
              <a:solidFill>
                <a:srgbClr val="000000"/>
              </a:solidFill>
            </a:endParaRPr>
          </a:p>
        </p:txBody>
      </p:sp>
      <p:sp>
        <p:nvSpPr>
          <p:cNvPr id="37912"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effectLst>
                  <a:outerShdw blurRad="38100" dist="38100" dir="2700000" algn="tl">
                    <a:srgbClr val="FFFFFF"/>
                  </a:outerShdw>
                </a:effectLst>
                <a:latin typeface="+mn-lt"/>
              </a:defRPr>
            </a:lvl1pPr>
          </a:lstStyle>
          <a:p>
            <a:pPr fontAlgn="base">
              <a:spcBef>
                <a:spcPct val="0"/>
              </a:spcBef>
              <a:spcAft>
                <a:spcPct val="0"/>
              </a:spcAft>
              <a:defRPr/>
            </a:pPr>
            <a:endParaRPr lang="es-ES">
              <a:solidFill>
                <a:srgbClr val="000000"/>
              </a:solidFill>
            </a:endParaRPr>
          </a:p>
        </p:txBody>
      </p:sp>
      <p:sp>
        <p:nvSpPr>
          <p:cNvPr id="37913"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effectLst>
                  <a:outerShdw blurRad="38100" dist="38100" dir="2700000" algn="tl">
                    <a:srgbClr val="FFFFFF"/>
                  </a:outerShdw>
                </a:effectLst>
                <a:latin typeface="+mn-lt"/>
              </a:defRPr>
            </a:lvl1pPr>
          </a:lstStyle>
          <a:p>
            <a:pPr fontAlgn="base">
              <a:spcBef>
                <a:spcPct val="0"/>
              </a:spcBef>
              <a:spcAft>
                <a:spcPct val="0"/>
              </a:spcAft>
              <a:defRPr/>
            </a:pPr>
            <a:fld id="{77B747B4-E2AE-46FF-B845-F4E909708E96}" type="slidenum">
              <a:rPr lang="es-ES">
                <a:solidFill>
                  <a:srgbClr val="000000"/>
                </a:solidFill>
              </a:rPr>
              <a:pPr fontAlgn="base">
                <a:spcBef>
                  <a:spcPct val="0"/>
                </a:spcBef>
                <a:spcAft>
                  <a:spcPct val="0"/>
                </a:spcAft>
                <a:defRPr/>
              </a:pPr>
              <a:t>‹Nº›</a:t>
            </a:fld>
            <a:endParaRPr lang="es-ES">
              <a:solidFill>
                <a:srgbClr val="000000"/>
              </a:solidFill>
            </a:endParaRPr>
          </a:p>
        </p:txBody>
      </p:sp>
    </p:spTree>
    <p:extLst>
      <p:ext uri="{BB962C8B-B14F-4D97-AF65-F5344CB8AC3E}">
        <p14:creationId xmlns:p14="http://schemas.microsoft.com/office/powerpoint/2010/main" val="2569881706"/>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FFFFFF"/>
            </a:outerShdw>
          </a:effectLst>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MX"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09EBB571-B404-4314-95AB-B288F2B1E842}" type="slidenum">
              <a:rPr lang="en-US">
                <a:solidFill>
                  <a:srgbClr val="000000"/>
                </a:solidFill>
              </a:rPr>
              <a:pPr fontAlgn="base">
                <a:spcBef>
                  <a:spcPct val="0"/>
                </a:spcBef>
                <a:spcAft>
                  <a:spcPct val="0"/>
                </a:spcAft>
                <a:defRPr/>
              </a:pPr>
              <a:t>‹Nº›</a:t>
            </a:fld>
            <a:endParaRPr lang="en-US">
              <a:solidFill>
                <a:srgbClr val="000000"/>
              </a:solidFill>
            </a:endParaRPr>
          </a:p>
        </p:txBody>
      </p:sp>
    </p:spTree>
    <p:extLst>
      <p:ext uri="{BB962C8B-B14F-4D97-AF65-F5344CB8AC3E}">
        <p14:creationId xmlns:p14="http://schemas.microsoft.com/office/powerpoint/2010/main" val="2696283800"/>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9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9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5.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4.png"/><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4.xml"/><Relationship Id="rId1" Type="http://schemas.openxmlformats.org/officeDocument/2006/relationships/vmlDrawing" Target="../drawings/vmlDrawing2.vml"/><Relationship Id="rId5" Type="http://schemas.openxmlformats.org/officeDocument/2006/relationships/image" Target="../media/image15.png"/><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12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gif"/><Relationship Id="rId7"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119.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 Id="rId9"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29.xml"/><Relationship Id="rId1" Type="http://schemas.openxmlformats.org/officeDocument/2006/relationships/themeOverride" Target="../theme/themeOverride1.xml"/><Relationship Id="rId4" Type="http://schemas.openxmlformats.org/officeDocument/2006/relationships/image" Target="../media/image24.gif"/></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7.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154.xml"/><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165.xml"/><Relationship Id="rId6" Type="http://schemas.openxmlformats.org/officeDocument/2006/relationships/image" Target="../media/image29.jpeg"/><Relationship Id="rId5" Type="http://schemas.openxmlformats.org/officeDocument/2006/relationships/hyperlink" Target="http://images.google.com.mx/imgres?imgurl=http://www.charlestoncitypaper.com/binary/2db75888/eatingJacksCosmicDog.jpg&amp;imgrefurl=http://www.charlestoncitypaper.com/gyrobase/Content?oid%3D10596&amp;h=367&amp;w=500&amp;sz=76&amp;hl=es&amp;start=17&amp;sig2=Akc6HYBoQFOTC7Q_S_Gg2Q&amp;tbnid=AQmvOklK06w31M:&amp;tbnh=95&amp;tbnw=130&amp;ei=BIWARt-FI4ScggPo-OXWBQ&amp;prev=/images?q%3Dsomebody%2Beating%26gbv%3D2%26svnum%3D10%26hl%3Des%26sa%3DX" TargetMode="External"/><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0.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19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0.xml"/><Relationship Id="rId1" Type="http://schemas.openxmlformats.org/officeDocument/2006/relationships/slideLayout" Target="../slideLayouts/slideLayout210.xml"/><Relationship Id="rId4" Type="http://schemas.openxmlformats.org/officeDocument/2006/relationships/image" Target="../media/image31.jpe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210.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237.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2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4.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48000"/>
          </a:schemeClr>
        </a:solidFill>
        <a:effectLst/>
      </p:bgPr>
    </p:bg>
    <p:spTree>
      <p:nvGrpSpPr>
        <p:cNvPr id="1" name=""/>
        <p:cNvGrpSpPr/>
        <p:nvPr/>
      </p:nvGrpSpPr>
      <p:grpSpPr>
        <a:xfrm>
          <a:off x="0" y="0"/>
          <a:ext cx="0" cy="0"/>
          <a:chOff x="0" y="0"/>
          <a:chExt cx="0" cy="0"/>
        </a:xfrm>
      </p:grpSpPr>
      <p:pic>
        <p:nvPicPr>
          <p:cNvPr id="4" name="Imagen 3"/>
          <p:cNvPicPr/>
          <p:nvPr/>
        </p:nvPicPr>
        <p:blipFill rotWithShape="1">
          <a:blip r:embed="rId3">
            <a:clrChange>
              <a:clrFrom>
                <a:srgbClr val="FFFFFF"/>
              </a:clrFrom>
              <a:clrTo>
                <a:srgbClr val="FFFFFF">
                  <a:alpha val="0"/>
                </a:srgbClr>
              </a:clrTo>
            </a:clrChange>
          </a:blip>
          <a:srcRect l="31398" t="7846" r="30924" b="13096"/>
          <a:stretch/>
        </p:blipFill>
        <p:spPr bwMode="auto">
          <a:xfrm>
            <a:off x="8151704" y="94722"/>
            <a:ext cx="853363" cy="1006721"/>
          </a:xfrm>
          <a:prstGeom prst="rect">
            <a:avLst/>
          </a:prstGeom>
          <a:ln>
            <a:noFill/>
          </a:ln>
          <a:extLst>
            <a:ext uri="{53640926-AAD7-44D8-BBD7-CCE9431645EC}">
              <a14:shadowObscured xmlns:a14="http://schemas.microsoft.com/office/drawing/2010/main"/>
            </a:ext>
          </a:extLst>
        </p:spPr>
      </p:pic>
      <p:pic>
        <p:nvPicPr>
          <p:cNvPr id="5" name="Imagen 4"/>
          <p:cNvPicPr/>
          <p:nvPr/>
        </p:nvPicPr>
        <p:blipFill rotWithShape="1">
          <a:blip r:embed="rId4">
            <a:clrChange>
              <a:clrFrom>
                <a:srgbClr val="FFFFFF"/>
              </a:clrFrom>
              <a:clrTo>
                <a:srgbClr val="FFFFFF">
                  <a:alpha val="0"/>
                </a:srgbClr>
              </a:clrTo>
            </a:clrChange>
          </a:blip>
          <a:srcRect l="22743" t="6035" r="22946" b="10984"/>
          <a:stretch/>
        </p:blipFill>
        <p:spPr bwMode="auto">
          <a:xfrm>
            <a:off x="107504" y="190031"/>
            <a:ext cx="1060030" cy="911412"/>
          </a:xfrm>
          <a:prstGeom prst="rect">
            <a:avLst/>
          </a:prstGeom>
          <a:ln>
            <a:noFill/>
          </a:ln>
          <a:extLst>
            <a:ext uri="{53640926-AAD7-44D8-BBD7-CCE9431645EC}">
              <a14:shadowObscured xmlns:a14="http://schemas.microsoft.com/office/drawing/2010/main"/>
            </a:ext>
          </a:extLst>
        </p:spPr>
      </p:pic>
      <p:sp>
        <p:nvSpPr>
          <p:cNvPr id="6" name="Rectángulo 5"/>
          <p:cNvSpPr/>
          <p:nvPr/>
        </p:nvSpPr>
        <p:spPr>
          <a:xfrm>
            <a:off x="2051720" y="147807"/>
            <a:ext cx="5400600" cy="923330"/>
          </a:xfrm>
          <a:prstGeom prst="rect">
            <a:avLst/>
          </a:prstGeom>
        </p:spPr>
        <p:txBody>
          <a:bodyPr wrap="square">
            <a:spAutoFit/>
          </a:bodyPr>
          <a:lstStyle/>
          <a:p>
            <a:pPr algn="ctr">
              <a:lnSpc>
                <a:spcPct val="150000"/>
              </a:lnSpc>
              <a:spcAft>
                <a:spcPts val="0"/>
              </a:spcAft>
            </a:pPr>
            <a:r>
              <a:rPr lang="es-MX" b="1" dirty="0" smtClean="0">
                <a:latin typeface="Arial Narrow" panose="020B0606020202030204" pitchFamily="34" charset="0"/>
                <a:ea typeface="Calibri" panose="020F0502020204030204" pitchFamily="34" charset="0"/>
                <a:cs typeface="Aharoni" panose="02010803020104030203" pitchFamily="2" charset="-79"/>
              </a:rPr>
              <a:t>UNIVERSIDAD AUTÓNOMA DEL ESTADO DE MÉXICO</a:t>
            </a:r>
            <a:endParaRPr lang="es-MX" sz="1100" dirty="0" smtClean="0">
              <a:latin typeface="Arial Narrow" panose="020B0606020202030204" pitchFamily="34" charset="0"/>
              <a:ea typeface="Calibri" panose="020F0502020204030204" pitchFamily="34" charset="0"/>
              <a:cs typeface="Aharoni" panose="02010803020104030203" pitchFamily="2" charset="-79"/>
            </a:endParaRPr>
          </a:p>
          <a:p>
            <a:pPr algn="ctr">
              <a:lnSpc>
                <a:spcPct val="150000"/>
              </a:lnSpc>
              <a:spcAft>
                <a:spcPts val="0"/>
              </a:spcAft>
            </a:pPr>
            <a:r>
              <a:rPr lang="es-MX" b="1" dirty="0" smtClean="0">
                <a:latin typeface="Arial Narrow" panose="020B0606020202030204" pitchFamily="34" charset="0"/>
                <a:ea typeface="Calibri" panose="020F0502020204030204" pitchFamily="34" charset="0"/>
                <a:cs typeface="Aharoni" panose="02010803020104030203" pitchFamily="2" charset="-79"/>
              </a:rPr>
              <a:t>FACULTAD </a:t>
            </a:r>
            <a:r>
              <a:rPr lang="es-MX" b="1" dirty="0">
                <a:latin typeface="Arial Narrow" panose="020B0606020202030204" pitchFamily="34" charset="0"/>
                <a:ea typeface="Calibri" panose="020F0502020204030204" pitchFamily="34" charset="0"/>
                <a:cs typeface="Aharoni" panose="02010803020104030203" pitchFamily="2" charset="-79"/>
              </a:rPr>
              <a:t>DE LENGUAS</a:t>
            </a:r>
            <a:endParaRPr lang="es-MX" sz="1100" dirty="0">
              <a:effectLst/>
              <a:latin typeface="Arial Narrow" panose="020B0606020202030204" pitchFamily="34" charset="0"/>
              <a:ea typeface="Calibri" panose="020F0502020204030204" pitchFamily="34" charset="0"/>
              <a:cs typeface="Aharoni" panose="02010803020104030203" pitchFamily="2" charset="-79"/>
            </a:endParaRPr>
          </a:p>
        </p:txBody>
      </p:sp>
      <p:sp>
        <p:nvSpPr>
          <p:cNvPr id="7" name="Rectángulo 6"/>
          <p:cNvSpPr/>
          <p:nvPr/>
        </p:nvSpPr>
        <p:spPr>
          <a:xfrm>
            <a:off x="1547664" y="1700808"/>
            <a:ext cx="6723620" cy="1754326"/>
          </a:xfrm>
          <a:prstGeom prst="rect">
            <a:avLst/>
          </a:prstGeom>
        </p:spPr>
        <p:txBody>
          <a:bodyPr wrap="square">
            <a:spAutoFit/>
          </a:bodyPr>
          <a:lstStyle/>
          <a:p>
            <a:pPr algn="ctr">
              <a:lnSpc>
                <a:spcPct val="150000"/>
              </a:lnSpc>
              <a:spcAft>
                <a:spcPts val="0"/>
              </a:spcAft>
            </a:pPr>
            <a:r>
              <a:rPr lang="es-MX" b="1" dirty="0" smtClean="0">
                <a:latin typeface="Arial Narrow" panose="020B0606020202030204" pitchFamily="34" charset="0"/>
                <a:ea typeface="Calibri" panose="020F0502020204030204" pitchFamily="34" charset="0"/>
                <a:cs typeface="Aharoni" panose="02010803020104030203" pitchFamily="2" charset="-79"/>
              </a:rPr>
              <a:t>MATERIAL DE PROYECCIÓN</a:t>
            </a:r>
          </a:p>
          <a:p>
            <a:pPr algn="ctr">
              <a:lnSpc>
                <a:spcPct val="150000"/>
              </a:lnSpc>
              <a:spcAft>
                <a:spcPts val="0"/>
              </a:spcAft>
            </a:pPr>
            <a:r>
              <a:rPr lang="es-MX" b="1" dirty="0" smtClean="0">
                <a:latin typeface="Arial Narrow" panose="020B0606020202030204" pitchFamily="34" charset="0"/>
                <a:ea typeface="Calibri" panose="020F0502020204030204" pitchFamily="34" charset="0"/>
                <a:cs typeface="Aharoni" panose="02010803020104030203" pitchFamily="2" charset="-79"/>
              </a:rPr>
              <a:t> </a:t>
            </a:r>
            <a:r>
              <a:rPr lang="es-MX" b="1" dirty="0">
                <a:latin typeface="Arial Narrow" panose="020B0606020202030204" pitchFamily="34" charset="0"/>
                <a:ea typeface="Calibri" panose="020F0502020204030204" pitchFamily="34" charset="0"/>
                <a:cs typeface="Aharoni" panose="02010803020104030203" pitchFamily="2" charset="-79"/>
              </a:rPr>
              <a:t>PARA LA UNIDAD DE APRENDIZAJE DE </a:t>
            </a:r>
            <a:endParaRPr lang="es-MX" sz="1100" dirty="0">
              <a:latin typeface="Arial Narrow" panose="020B0606020202030204" pitchFamily="34" charset="0"/>
              <a:ea typeface="Calibri" panose="020F0502020204030204" pitchFamily="34" charset="0"/>
              <a:cs typeface="Aharoni" panose="02010803020104030203" pitchFamily="2" charset="-79"/>
            </a:endParaRPr>
          </a:p>
          <a:p>
            <a:pPr algn="ctr">
              <a:lnSpc>
                <a:spcPct val="150000"/>
              </a:lnSpc>
              <a:spcAft>
                <a:spcPts val="0"/>
              </a:spcAft>
            </a:pPr>
            <a:r>
              <a:rPr lang="es-MX" b="1" dirty="0">
                <a:latin typeface="Arial Narrow" panose="020B0606020202030204" pitchFamily="34" charset="0"/>
                <a:ea typeface="Calibri" panose="020F0502020204030204" pitchFamily="34" charset="0"/>
                <a:cs typeface="Aharoni" panose="02010803020104030203" pitchFamily="2" charset="-79"/>
              </a:rPr>
              <a:t>DISCURSO PÚBLICO EN INGLÉS</a:t>
            </a:r>
            <a:endParaRPr lang="es-MX" sz="1100" dirty="0">
              <a:latin typeface="Arial Narrow" panose="020B0606020202030204" pitchFamily="34" charset="0"/>
              <a:ea typeface="Calibri" panose="020F0502020204030204" pitchFamily="34" charset="0"/>
              <a:cs typeface="Aharoni" panose="02010803020104030203" pitchFamily="2" charset="-79"/>
            </a:endParaRPr>
          </a:p>
          <a:p>
            <a:pPr algn="ctr">
              <a:lnSpc>
                <a:spcPct val="150000"/>
              </a:lnSpc>
              <a:spcAft>
                <a:spcPts val="0"/>
              </a:spcAft>
            </a:pPr>
            <a:r>
              <a:rPr lang="es-MX" b="1" dirty="0">
                <a:latin typeface="Arial Narrow" panose="020B0606020202030204" pitchFamily="34" charset="0"/>
                <a:ea typeface="Calibri" panose="020F0502020204030204" pitchFamily="34" charset="0"/>
                <a:cs typeface="Aharoni" panose="02010803020104030203" pitchFamily="2" charset="-79"/>
              </a:rPr>
              <a:t>DE </a:t>
            </a:r>
            <a:r>
              <a:rPr lang="es-MX" b="1" dirty="0" smtClean="0">
                <a:latin typeface="Arial Narrow" panose="020B0606020202030204" pitchFamily="34" charset="0"/>
                <a:ea typeface="Calibri" panose="020F0502020204030204" pitchFamily="34" charset="0"/>
                <a:cs typeface="Aharoni" panose="02010803020104030203" pitchFamily="2" charset="-79"/>
              </a:rPr>
              <a:t>LA  </a:t>
            </a:r>
            <a:r>
              <a:rPr lang="es-MX" b="1" dirty="0">
                <a:latin typeface="Arial Narrow" panose="020B0606020202030204" pitchFamily="34" charset="0"/>
                <a:ea typeface="Calibri" panose="020F0502020204030204" pitchFamily="34" charset="0"/>
                <a:cs typeface="Aharoni" panose="02010803020104030203" pitchFamily="2" charset="-79"/>
              </a:rPr>
              <a:t>LICENCIATURA EN LENGUAS </a:t>
            </a:r>
            <a:r>
              <a:rPr lang="es-MX" b="1" dirty="0" smtClean="0">
                <a:latin typeface="Arial Narrow" panose="020B0606020202030204" pitchFamily="34" charset="0"/>
                <a:ea typeface="Calibri" panose="020F0502020204030204" pitchFamily="34" charset="0"/>
                <a:cs typeface="Aharoni" panose="02010803020104030203" pitchFamily="2" charset="-79"/>
              </a:rPr>
              <a:t>DE LA FACULTAD DE LENGUAS</a:t>
            </a:r>
            <a:endParaRPr lang="es-MX" sz="1100" dirty="0">
              <a:latin typeface="Arial Narrow" panose="020B0606020202030204" pitchFamily="34" charset="0"/>
              <a:ea typeface="Calibri" panose="020F0502020204030204" pitchFamily="34" charset="0"/>
              <a:cs typeface="Aharoni" panose="02010803020104030203" pitchFamily="2" charset="-79"/>
            </a:endParaRPr>
          </a:p>
        </p:txBody>
      </p:sp>
      <p:sp>
        <p:nvSpPr>
          <p:cNvPr id="8" name="Rectángulo 7"/>
          <p:cNvSpPr/>
          <p:nvPr/>
        </p:nvSpPr>
        <p:spPr>
          <a:xfrm>
            <a:off x="77833" y="6276584"/>
            <a:ext cx="9036496" cy="507831"/>
          </a:xfrm>
          <a:prstGeom prst="rect">
            <a:avLst/>
          </a:prstGeom>
        </p:spPr>
        <p:txBody>
          <a:bodyPr wrap="square">
            <a:spAutoFit/>
          </a:bodyPr>
          <a:lstStyle/>
          <a:p>
            <a:pPr algn="ctr">
              <a:lnSpc>
                <a:spcPct val="150000"/>
              </a:lnSpc>
              <a:spcAft>
                <a:spcPts val="0"/>
              </a:spcAft>
            </a:pPr>
            <a:r>
              <a:rPr lang="es-MX" dirty="0">
                <a:latin typeface="Arial Narrow" panose="020B0606020202030204" pitchFamily="34" charset="0"/>
                <a:ea typeface="Calibri" panose="020F0502020204030204" pitchFamily="34" charset="0"/>
                <a:cs typeface="Aharoni" panose="02010803020104030203" pitchFamily="2" charset="-79"/>
              </a:rPr>
              <a:t>ELABORADO POR: </a:t>
            </a:r>
            <a:r>
              <a:rPr lang="es-MX" dirty="0" err="1">
                <a:latin typeface="Arial Narrow" panose="020B0606020202030204" pitchFamily="34" charset="0"/>
                <a:ea typeface="Calibri" panose="020F0502020204030204" pitchFamily="34" charset="0"/>
                <a:cs typeface="Aharoni" panose="02010803020104030203" pitchFamily="2" charset="-79"/>
              </a:rPr>
              <a:t>L.L.I</a:t>
            </a:r>
            <a:r>
              <a:rPr lang="es-MX" dirty="0">
                <a:latin typeface="Arial Narrow" panose="020B0606020202030204" pitchFamily="34" charset="0"/>
                <a:ea typeface="Calibri" panose="020F0502020204030204" pitchFamily="34" charset="0"/>
                <a:cs typeface="Aharoni" panose="02010803020104030203" pitchFamily="2" charset="-79"/>
              </a:rPr>
              <a:t>. TANIA CABRERA </a:t>
            </a:r>
            <a:r>
              <a:rPr lang="es-MX" dirty="0" smtClean="0">
                <a:latin typeface="Arial Narrow" panose="020B0606020202030204" pitchFamily="34" charset="0"/>
                <a:ea typeface="Calibri" panose="020F0502020204030204" pitchFamily="34" charset="0"/>
                <a:cs typeface="Aharoni" panose="02010803020104030203" pitchFamily="2" charset="-79"/>
              </a:rPr>
              <a:t>RAMÍREZ                      TOLUCA</a:t>
            </a:r>
            <a:r>
              <a:rPr lang="es-MX" dirty="0">
                <a:latin typeface="Arial Narrow" panose="020B0606020202030204" pitchFamily="34" charset="0"/>
                <a:ea typeface="Calibri" panose="020F0502020204030204" pitchFamily="34" charset="0"/>
                <a:cs typeface="Aharoni" panose="02010803020104030203" pitchFamily="2" charset="-79"/>
              </a:rPr>
              <a:t>, MÉXICO, JUNIO DE 2015</a:t>
            </a:r>
            <a:r>
              <a:rPr lang="es-MX" b="1" dirty="0">
                <a:latin typeface="Arial Narrow" panose="020B0606020202030204" pitchFamily="34" charset="0"/>
                <a:ea typeface="Calibri" panose="020F0502020204030204" pitchFamily="34" charset="0"/>
                <a:cs typeface="Aharoni" panose="02010803020104030203" pitchFamily="2" charset="-79"/>
              </a:rPr>
              <a:t>.</a:t>
            </a:r>
            <a:endParaRPr lang="es-MX" sz="1100" dirty="0">
              <a:effectLst/>
              <a:latin typeface="Arial Narrow" panose="020B0606020202030204" pitchFamily="34" charset="0"/>
              <a:ea typeface="Calibri" panose="020F0502020204030204" pitchFamily="34" charset="0"/>
              <a:cs typeface="Aharoni" panose="02010803020104030203" pitchFamily="2" charset="-79"/>
            </a:endParaRPr>
          </a:p>
        </p:txBody>
      </p:sp>
      <p:sp>
        <p:nvSpPr>
          <p:cNvPr id="9" name="Rectángulo 8"/>
          <p:cNvSpPr/>
          <p:nvPr/>
        </p:nvSpPr>
        <p:spPr>
          <a:xfrm>
            <a:off x="2623474" y="4293096"/>
            <a:ext cx="4572000" cy="1338828"/>
          </a:xfrm>
          <a:prstGeom prst="rect">
            <a:avLst/>
          </a:prstGeom>
        </p:spPr>
        <p:txBody>
          <a:bodyPr>
            <a:spAutoFit/>
          </a:bodyPr>
          <a:lstStyle/>
          <a:p>
            <a:pPr algn="ctr">
              <a:lnSpc>
                <a:spcPct val="150000"/>
              </a:lnSpc>
              <a:spcAft>
                <a:spcPts val="0"/>
              </a:spcAft>
            </a:pPr>
            <a:r>
              <a:rPr lang="en-US" b="1" dirty="0">
                <a:latin typeface="Arial Narrow" panose="020B0606020202030204" pitchFamily="34" charset="0"/>
                <a:ea typeface="Calibri" panose="020F0502020204030204" pitchFamily="34" charset="0"/>
                <a:cs typeface="Arial" panose="020B0604020202020204" pitchFamily="34" charset="0"/>
              </a:rPr>
              <a:t>PUBLIC SPEAKING IN ENGLISH</a:t>
            </a:r>
            <a:endParaRPr lang="es-MX" sz="1200" dirty="0">
              <a:latin typeface="Arial Narrow" panose="020B0606020202030204" pitchFamily="34" charset="0"/>
              <a:ea typeface="Calibri" panose="020F0502020204030204" pitchFamily="34" charset="0"/>
              <a:cs typeface="Aharoni" panose="02010803020104030203" pitchFamily="2" charset="-79"/>
            </a:endParaRPr>
          </a:p>
          <a:p>
            <a:pPr algn="ctr">
              <a:lnSpc>
                <a:spcPct val="150000"/>
              </a:lnSpc>
              <a:spcAft>
                <a:spcPts val="0"/>
              </a:spcAft>
            </a:pPr>
            <a:r>
              <a:rPr lang="en-US" b="1" dirty="0">
                <a:latin typeface="Arial Narrow" panose="020B0606020202030204" pitchFamily="34" charset="0"/>
                <a:ea typeface="Calibri" panose="020F0502020204030204" pitchFamily="34" charset="0"/>
                <a:cs typeface="Arial" panose="020B0604020202020204" pitchFamily="34" charset="0"/>
              </a:rPr>
              <a:t>UNIT 4    INFORMATIVE SPEECH</a:t>
            </a:r>
            <a:endParaRPr lang="es-MX" sz="1200" dirty="0">
              <a:latin typeface="Arial Narrow" panose="020B0606020202030204" pitchFamily="34" charset="0"/>
              <a:ea typeface="Calibri" panose="020F0502020204030204" pitchFamily="34" charset="0"/>
              <a:cs typeface="Aharoni" panose="02010803020104030203" pitchFamily="2" charset="-79"/>
            </a:endParaRPr>
          </a:p>
          <a:p>
            <a:pPr algn="ctr">
              <a:lnSpc>
                <a:spcPct val="150000"/>
              </a:lnSpc>
              <a:spcAft>
                <a:spcPts val="0"/>
              </a:spcAft>
            </a:pPr>
            <a:r>
              <a:rPr lang="en-US" b="1" dirty="0">
                <a:latin typeface="Arial Narrow" panose="020B0606020202030204" pitchFamily="34" charset="0"/>
                <a:ea typeface="Calibri" panose="020F0502020204030204" pitchFamily="34" charset="0"/>
                <a:cs typeface="Arial" panose="020B0604020202020204" pitchFamily="34" charset="0"/>
              </a:rPr>
              <a:t>4.4 VISUAL AIDS</a:t>
            </a:r>
            <a:endParaRPr lang="es-MX" sz="1200" dirty="0">
              <a:effectLst/>
              <a:latin typeface="Arial Narrow" panose="020B0606020202030204" pitchFamily="34" charset="0"/>
              <a:ea typeface="Calibri" panose="020F0502020204030204" pitchFamily="34" charset="0"/>
              <a:cs typeface="Aharoni" panose="02010803020104030203" pitchFamily="2" charset="-79"/>
            </a:endParaRPr>
          </a:p>
        </p:txBody>
      </p:sp>
    </p:spTree>
    <p:extLst>
      <p:ext uri="{BB962C8B-B14F-4D97-AF65-F5344CB8AC3E}">
        <p14:creationId xmlns:p14="http://schemas.microsoft.com/office/powerpoint/2010/main" val="859975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machu-picch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8199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groovy"/>
          <p:cNvPicPr>
            <a:picLocks noChangeAspect="1" noChangeArrowheads="1"/>
          </p:cNvPicPr>
          <p:nvPr/>
        </p:nvPicPr>
        <p:blipFill>
          <a:blip r:embed="rId3">
            <a:lum bright="-12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1153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8397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WordArt 2"/>
          <p:cNvSpPr>
            <a:spLocks noChangeArrowheads="1" noChangeShapeType="1" noTextEdit="1"/>
          </p:cNvSpPr>
          <p:nvPr/>
        </p:nvSpPr>
        <p:spPr bwMode="auto">
          <a:xfrm>
            <a:off x="900113" y="2349500"/>
            <a:ext cx="7632700" cy="1943100"/>
          </a:xfrm>
          <a:prstGeom prst="rect">
            <a:avLst/>
          </a:prstGeom>
        </p:spPr>
        <p:txBody>
          <a:bodyPr wrap="none" fromWordArt="1">
            <a:prstTxWarp prst="textPlain">
              <a:avLst>
                <a:gd name="adj" fmla="val 50000"/>
              </a:avLst>
            </a:prstTxWarp>
          </a:bodyPr>
          <a:lstStyle/>
          <a:p>
            <a:pPr algn="ctr"/>
            <a:r>
              <a:rPr lang="es-MX" sz="3600" kern="10">
                <a:ln w="12700" cap="sq">
                  <a:solidFill>
                    <a:schemeClr val="tx1"/>
                  </a:solidFill>
                  <a:round/>
                  <a:headEnd type="none" w="sm" len="sm"/>
                  <a:tailEnd type="none" w="sm" len="sm"/>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Rounded MT Bold"/>
              </a:rPr>
              <a:t>Psychedelia And LSD</a:t>
            </a:r>
          </a:p>
        </p:txBody>
      </p:sp>
      <p:sp>
        <p:nvSpPr>
          <p:cNvPr id="19459" name="WordArt 3"/>
          <p:cNvSpPr>
            <a:spLocks noChangeArrowheads="1" noChangeShapeType="1" noTextEdit="1"/>
          </p:cNvSpPr>
          <p:nvPr/>
        </p:nvSpPr>
        <p:spPr bwMode="auto">
          <a:xfrm>
            <a:off x="827088" y="4652963"/>
            <a:ext cx="7515225" cy="1295400"/>
          </a:xfrm>
          <a:prstGeom prst="rect">
            <a:avLst/>
          </a:prstGeom>
        </p:spPr>
        <p:txBody>
          <a:bodyPr spcFirstLastPara="1" wrap="none" fromWordArt="1">
            <a:prstTxWarp prst="textArchUp">
              <a:avLst>
                <a:gd name="adj" fmla="val 10800004"/>
              </a:avLst>
            </a:prstTxWarp>
          </a:bodyPr>
          <a:lstStyle/>
          <a:p>
            <a:pPr algn="ctr"/>
            <a:r>
              <a:rPr lang="es-MX" sz="3600" kern="10">
                <a:ln w="9525" cap="sq">
                  <a:solidFill>
                    <a:srgbClr val="000000"/>
                  </a:solidFill>
                  <a:round/>
                  <a:headEnd type="none" w="sm" len="sm"/>
                  <a:tailEnd type="none" w="sm" len="sm"/>
                </a:ln>
                <a:solidFill>
                  <a:srgbClr val="000000"/>
                </a:solidFill>
                <a:latin typeface="Trebuchet MS"/>
              </a:rPr>
              <a:t>Verónica Alcántara Castorena</a:t>
            </a:r>
          </a:p>
        </p:txBody>
      </p:sp>
    </p:spTree>
    <p:extLst>
      <p:ext uri="{BB962C8B-B14F-4D97-AF65-F5344CB8AC3E}">
        <p14:creationId xmlns:p14="http://schemas.microsoft.com/office/powerpoint/2010/main" val="2899219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6" name="5 Rectángulo"/>
          <p:cNvSpPr/>
          <p:nvPr/>
        </p:nvSpPr>
        <p:spPr>
          <a:xfrm>
            <a:off x="2920091" y="1484784"/>
            <a:ext cx="3063659" cy="707886"/>
          </a:xfrm>
          <a:prstGeom prst="rect">
            <a:avLst/>
          </a:prstGeom>
          <a:noFill/>
        </p:spPr>
        <p:txBody>
          <a:bodyPr wrap="none" lIns="91440" tIns="45720" rIns="91440" bIns="45720">
            <a:spAutoFit/>
          </a:bodyPr>
          <a:lstStyle/>
          <a:p>
            <a:pPr algn="ctr"/>
            <a:r>
              <a:rPr lang="es-ES" sz="4000" b="1" spc="400" dirty="0" smtClean="0">
                <a:ln w="28575" cmpd="sng">
                  <a:solidFill>
                    <a:prstClr val="black">
                      <a:lumMod val="75000"/>
                      <a:lumOff val="25000"/>
                    </a:prstClr>
                  </a:solidFill>
                  <a:prstDash val="solid"/>
                </a:ln>
                <a:solidFill>
                  <a:prstClr val="white">
                    <a:lumMod val="50000"/>
                  </a:prstClr>
                </a:solidFill>
                <a:latin typeface="Agency FB" pitchFamily="34" charset="0"/>
              </a:rPr>
              <a:t>C O N T E N T</a:t>
            </a:r>
            <a:endParaRPr lang="es-ES" sz="4000" b="1" spc="400" dirty="0">
              <a:ln w="28575" cmpd="sng">
                <a:solidFill>
                  <a:prstClr val="black">
                    <a:lumMod val="75000"/>
                    <a:lumOff val="25000"/>
                  </a:prstClr>
                </a:solidFill>
                <a:prstDash val="solid"/>
              </a:ln>
              <a:solidFill>
                <a:prstClr val="white">
                  <a:lumMod val="50000"/>
                </a:prstClr>
              </a:solidFill>
              <a:latin typeface="Agency FB" pitchFamily="34" charset="0"/>
            </a:endParaRPr>
          </a:p>
        </p:txBody>
      </p:sp>
      <p:sp>
        <p:nvSpPr>
          <p:cNvPr id="7" name="6 Rectángulo"/>
          <p:cNvSpPr/>
          <p:nvPr/>
        </p:nvSpPr>
        <p:spPr>
          <a:xfrm>
            <a:off x="1547664" y="2852936"/>
            <a:ext cx="6336704" cy="2185214"/>
          </a:xfrm>
          <a:prstGeom prst="rect">
            <a:avLst/>
          </a:prstGeom>
        </p:spPr>
        <p:txBody>
          <a:bodyPr wrap="square">
            <a:spAutoFit/>
          </a:bodyPr>
          <a:lstStyle/>
          <a:p>
            <a:pPr marL="457200" indent="-457200" algn="just">
              <a:buFont typeface="Wingdings" panose="05000000000000000000" pitchFamily="2" charset="2"/>
              <a:buChar char="v"/>
            </a:pPr>
            <a:r>
              <a:rPr lang="en-US" sz="3600" dirty="0" smtClean="0">
                <a:solidFill>
                  <a:prstClr val="black"/>
                </a:solidFill>
                <a:latin typeface="Agency FB" pitchFamily="34" charset="0"/>
              </a:rPr>
              <a:t>5 x 5 rule (words)</a:t>
            </a:r>
          </a:p>
          <a:p>
            <a:pPr marL="457200" indent="-457200" algn="just">
              <a:buFont typeface="Wingdings" panose="05000000000000000000" pitchFamily="2" charset="2"/>
              <a:buChar char="v"/>
            </a:pPr>
            <a:endParaRPr lang="en-US" sz="3600" dirty="0" smtClean="0">
              <a:solidFill>
                <a:prstClr val="black"/>
              </a:solidFill>
              <a:latin typeface="Agency FB" pitchFamily="34" charset="0"/>
            </a:endParaRPr>
          </a:p>
          <a:p>
            <a:pPr marL="457200" indent="-457200" algn="just">
              <a:buFont typeface="Wingdings" panose="05000000000000000000" pitchFamily="2" charset="2"/>
              <a:buChar char="v"/>
            </a:pPr>
            <a:r>
              <a:rPr lang="en-US" sz="3600" dirty="0" smtClean="0">
                <a:solidFill>
                  <a:prstClr val="black"/>
                </a:solidFill>
                <a:latin typeface="Agency FB" pitchFamily="34" charset="0"/>
              </a:rPr>
              <a:t>25-35 numbers (data charts)</a:t>
            </a:r>
          </a:p>
          <a:p>
            <a:pPr marL="457200" indent="-457200" algn="just">
              <a:buFont typeface="Wingdings" panose="05000000000000000000" pitchFamily="2" charset="2"/>
              <a:buChar char="v"/>
            </a:pPr>
            <a:endParaRPr lang="en-US" sz="2800" dirty="0" smtClean="0">
              <a:solidFill>
                <a:prstClr val="black"/>
              </a:solidFill>
              <a:latin typeface="Agency FB" pitchFamily="34" charset="0"/>
            </a:endParaRPr>
          </a:p>
        </p:txBody>
      </p:sp>
    </p:spTree>
    <p:extLst>
      <p:ext uri="{BB962C8B-B14F-4D97-AF65-F5344CB8AC3E}">
        <p14:creationId xmlns:p14="http://schemas.microsoft.com/office/powerpoint/2010/main" val="331326294"/>
      </p:ext>
    </p:extLst>
  </p:cSld>
  <p:clrMapOvr>
    <a:masterClrMapping/>
  </p:clrMapOvr>
  <p:transition>
    <p:pull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1192213"/>
            <a:ext cx="8229600" cy="436562"/>
          </a:xfrm>
        </p:spPr>
        <p:txBody>
          <a:bodyPr/>
          <a:lstStyle/>
          <a:p>
            <a:pPr eaLnBrk="1" hangingPunct="1">
              <a:defRPr/>
            </a:pPr>
            <a:r>
              <a:rPr lang="es-MX" sz="4000" b="1" dirty="0" smtClean="0"/>
              <a:t>Do </a:t>
            </a:r>
            <a:r>
              <a:rPr lang="es-MX" sz="4000" b="1" dirty="0" err="1" smtClean="0"/>
              <a:t>you</a:t>
            </a:r>
            <a:r>
              <a:rPr lang="es-MX" sz="4000" b="1" dirty="0" smtClean="0"/>
              <a:t> </a:t>
            </a:r>
            <a:r>
              <a:rPr lang="es-MX" sz="4000" b="1" dirty="0" err="1" smtClean="0"/>
              <a:t>really</a:t>
            </a:r>
            <a:r>
              <a:rPr lang="es-MX" sz="4000" b="1" dirty="0" smtClean="0"/>
              <a:t> </a:t>
            </a:r>
            <a:r>
              <a:rPr lang="es-MX" sz="4000" b="1" dirty="0" err="1" smtClean="0"/>
              <a:t>want</a:t>
            </a:r>
            <a:r>
              <a:rPr lang="es-MX" sz="4000" b="1" dirty="0" smtClean="0"/>
              <a:t> </a:t>
            </a:r>
            <a:r>
              <a:rPr lang="es-MX" sz="4000" b="1" dirty="0" err="1" smtClean="0"/>
              <a:t>to</a:t>
            </a:r>
            <a:r>
              <a:rPr lang="es-MX" sz="4000" b="1" dirty="0" smtClean="0"/>
              <a:t> </a:t>
            </a:r>
            <a:r>
              <a:rPr lang="es-MX" sz="4000" b="1" dirty="0" err="1" smtClean="0"/>
              <a:t>read</a:t>
            </a:r>
            <a:r>
              <a:rPr lang="es-MX" sz="4000" b="1" dirty="0" smtClean="0"/>
              <a:t> </a:t>
            </a:r>
            <a:r>
              <a:rPr lang="es-MX" sz="4000" b="1" dirty="0" err="1" smtClean="0"/>
              <a:t>all</a:t>
            </a:r>
            <a:r>
              <a:rPr lang="es-MX" sz="4000" b="1" dirty="0" smtClean="0"/>
              <a:t> </a:t>
            </a:r>
            <a:r>
              <a:rPr lang="es-MX" sz="4000" b="1" dirty="0" err="1" smtClean="0"/>
              <a:t>this</a:t>
            </a:r>
            <a:r>
              <a:rPr lang="es-MX" sz="4000" b="1" dirty="0" smtClean="0"/>
              <a:t> </a:t>
            </a:r>
            <a:r>
              <a:rPr lang="es-MX" sz="4000" b="1" dirty="0" err="1" smtClean="0"/>
              <a:t>paragraph</a:t>
            </a:r>
            <a:r>
              <a:rPr lang="es-MX" sz="4000" b="1" dirty="0" smtClean="0"/>
              <a:t>?</a:t>
            </a:r>
          </a:p>
        </p:txBody>
      </p:sp>
      <p:sp>
        <p:nvSpPr>
          <p:cNvPr id="31747" name="Rectangle 3"/>
          <p:cNvSpPr>
            <a:spLocks noGrp="1" noChangeArrowheads="1"/>
          </p:cNvSpPr>
          <p:nvPr>
            <p:ph type="body" idx="1"/>
          </p:nvPr>
        </p:nvSpPr>
        <p:spPr>
          <a:xfrm>
            <a:off x="611560" y="2060848"/>
            <a:ext cx="8229600" cy="4530725"/>
          </a:xfrm>
        </p:spPr>
        <p:txBody>
          <a:bodyPr/>
          <a:lstStyle/>
          <a:p>
            <a:pPr marL="0" indent="0">
              <a:buNone/>
            </a:pPr>
            <a:r>
              <a:rPr lang="en-US" sz="2400" dirty="0" smtClean="0"/>
              <a:t>A </a:t>
            </a:r>
            <a:r>
              <a:rPr lang="en-US" sz="2400" dirty="0"/>
              <a:t>new format has been introduced for the 11th Al </a:t>
            </a:r>
            <a:r>
              <a:rPr lang="en-US" sz="2400" dirty="0" err="1"/>
              <a:t>Ain</a:t>
            </a:r>
            <a:r>
              <a:rPr lang="en-US" sz="2400" dirty="0"/>
              <a:t> Air Championship in </a:t>
            </a:r>
            <a:r>
              <a:rPr lang="en-US" sz="2400" dirty="0" smtClean="0"/>
              <a:t>December. The </a:t>
            </a:r>
            <a:r>
              <a:rPr lang="en-US" sz="2400" dirty="0"/>
              <a:t>show will include will feature the world’s leading pilots vying for the trophy at the Al </a:t>
            </a:r>
            <a:r>
              <a:rPr lang="en-US" sz="2400" dirty="0" err="1"/>
              <a:t>Ain</a:t>
            </a:r>
            <a:r>
              <a:rPr lang="en-US" sz="2400" dirty="0"/>
              <a:t> International Airport.</a:t>
            </a:r>
          </a:p>
          <a:p>
            <a:pPr marL="0" indent="0">
              <a:buNone/>
            </a:pPr>
            <a:r>
              <a:rPr lang="en-US" sz="2400" dirty="0"/>
              <a:t>UK pilot Richard Goodwin has confirmed his first appearance at the event, and daredevils including the UK </a:t>
            </a:r>
            <a:r>
              <a:rPr lang="en-US" sz="2400" dirty="0" err="1"/>
              <a:t>Breitling</a:t>
            </a:r>
            <a:r>
              <a:rPr lang="en-US" sz="2400" dirty="0"/>
              <a:t> </a:t>
            </a:r>
            <a:r>
              <a:rPr lang="en-US" sz="2400" dirty="0" err="1"/>
              <a:t>Wingwalkers</a:t>
            </a:r>
            <a:r>
              <a:rPr lang="en-US" sz="2400" dirty="0"/>
              <a:t>, </a:t>
            </a:r>
            <a:r>
              <a:rPr lang="en-US" sz="2400" dirty="0" err="1"/>
              <a:t>Patrouille</a:t>
            </a:r>
            <a:r>
              <a:rPr lang="en-US" sz="2400" dirty="0"/>
              <a:t> Reva from France, </a:t>
            </a:r>
            <a:r>
              <a:rPr lang="en-US" sz="2400" dirty="0" err="1"/>
              <a:t>Redbull</a:t>
            </a:r>
            <a:r>
              <a:rPr lang="en-US" sz="2400" dirty="0"/>
              <a:t> </a:t>
            </a:r>
            <a:r>
              <a:rPr lang="en-US" sz="2400" dirty="0" err="1"/>
              <a:t>Firestars</a:t>
            </a:r>
            <a:r>
              <a:rPr lang="en-US" sz="2400" dirty="0"/>
              <a:t> for China, and Glider FX from the UK will be taking </a:t>
            </a:r>
            <a:r>
              <a:rPr lang="en-US" sz="2400" dirty="0" smtClean="0"/>
              <a:t>part. Eight </a:t>
            </a:r>
            <a:r>
              <a:rPr lang="en-US" sz="2400" dirty="0"/>
              <a:t>of the world’s premier teams will come together to compete for the title of Grand Champion, judged by a panel of expert and celebrity judges. </a:t>
            </a:r>
          </a:p>
        </p:txBody>
      </p:sp>
      <p:sp>
        <p:nvSpPr>
          <p:cNvPr id="19460" name="Text Box 4"/>
          <p:cNvSpPr txBox="1">
            <a:spLocks noChangeArrowheads="1"/>
          </p:cNvSpPr>
          <p:nvPr/>
        </p:nvSpPr>
        <p:spPr bwMode="auto">
          <a:xfrm>
            <a:off x="250825" y="333375"/>
            <a:ext cx="67691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50000"/>
              </a:spcBef>
              <a:spcAft>
                <a:spcPct val="0"/>
              </a:spcAft>
            </a:pPr>
            <a:r>
              <a:rPr lang="es-MX" altLang="es-MX" sz="3200" b="1" smtClean="0">
                <a:solidFill>
                  <a:srgbClr val="FFFFFF"/>
                </a:solidFill>
              </a:rPr>
              <a:t>CONTENT</a:t>
            </a:r>
            <a:endParaRPr lang="es-ES" altLang="es-MX" sz="3200" b="1" smtClean="0">
              <a:solidFill>
                <a:srgbClr val="FFFFFF"/>
              </a:solidFill>
            </a:endParaRPr>
          </a:p>
        </p:txBody>
      </p:sp>
    </p:spTree>
    <p:extLst>
      <p:ext uri="{BB962C8B-B14F-4D97-AF65-F5344CB8AC3E}">
        <p14:creationId xmlns:p14="http://schemas.microsoft.com/office/powerpoint/2010/main" val="294007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rrowheads="1"/>
          </p:cNvSpPr>
          <p:nvPr>
            <p:ph type="title"/>
          </p:nvPr>
        </p:nvSpPr>
        <p:spPr/>
        <p:txBody>
          <a:bodyPr/>
          <a:lstStyle/>
          <a:p>
            <a:pPr eaLnBrk="1" hangingPunct="1">
              <a:defRPr/>
            </a:pPr>
            <a:r>
              <a:rPr lang="es-MX" smtClean="0"/>
              <a:t>SYMPTOMS</a:t>
            </a:r>
            <a:endParaRPr lang="es-ES" smtClean="0"/>
          </a:p>
        </p:txBody>
      </p:sp>
      <p:sp>
        <p:nvSpPr>
          <p:cNvPr id="83971" name="Rectangle 3"/>
          <p:cNvSpPr>
            <a:spLocks noGrp="1" noRot="1" noChangeArrowheads="1"/>
          </p:cNvSpPr>
          <p:nvPr>
            <p:ph type="body" idx="1"/>
          </p:nvPr>
        </p:nvSpPr>
        <p:spPr/>
        <p:txBody>
          <a:bodyPr/>
          <a:lstStyle/>
          <a:p>
            <a:pPr eaLnBrk="1" hangingPunct="1">
              <a:lnSpc>
                <a:spcPct val="80000"/>
              </a:lnSpc>
              <a:defRPr/>
            </a:pPr>
            <a:r>
              <a:rPr lang="en-GB" sz="1600" smtClean="0"/>
              <a:t>There are many manifestations of eating disorders that people can experience.  The first symptoms of eating disorders are usually binging, purging and even eating non-food items like pencil or paper.  One eating disorder is anorexia nervosa.  This is perceived to be the most common in our society mainly because of the publicity it attracts   due to the many celebrities who suffer from it.  Anorexia is basically associated with having an abnormally thin body. </a:t>
            </a:r>
          </a:p>
          <a:p>
            <a:pPr eaLnBrk="1" hangingPunct="1">
              <a:lnSpc>
                <a:spcPct val="80000"/>
              </a:lnSpc>
              <a:defRPr/>
            </a:pPr>
            <a:r>
              <a:rPr lang="en-GB" sz="1600" smtClean="0"/>
              <a:t>Anorexia can manifest itself in various ways, including severe dieting, starvation, extreme exercising and even vomiting.  Some people also often take dangerous weight loss pills to prevent weight gain.  In addition, anorexia is particularly dangerous to the heart because it strains its normal functions, which can result in cardiovascular disease and endanger a person's life.  Likewise, other body organs become weak from the lack of nutrients that enter the body; making the body unable to fight other diseases.   </a:t>
            </a:r>
            <a:br>
              <a:rPr lang="en-GB" sz="1600" smtClean="0"/>
            </a:br>
            <a:r>
              <a:rPr lang="en-GB" sz="1600" smtClean="0"/>
              <a:t/>
            </a:r>
            <a:br>
              <a:rPr lang="en-GB" sz="1600" smtClean="0"/>
            </a:br>
            <a:r>
              <a:rPr lang="en-GB" sz="1600" smtClean="0"/>
              <a:t>Another known eating disorder is bulimia nervosa.  This is overindulgence in food and is accompanied by vomiting afterwards.  While anorexia affects the heart, bulimia is a disorder that damages the digestive system.  This is an equally dangerous eating disorder that can lead to death in severe cases.  </a:t>
            </a:r>
            <a:br>
              <a:rPr lang="en-GB" sz="1600" smtClean="0"/>
            </a:br>
            <a:r>
              <a:rPr lang="en-GB" sz="1600" smtClean="0"/>
              <a:t/>
            </a:r>
            <a:br>
              <a:rPr lang="en-GB" sz="1600" smtClean="0"/>
            </a:br>
            <a:r>
              <a:rPr lang="en-GB" sz="1600" smtClean="0"/>
              <a:t>A less detected, but still dangerous eating disorder is binge eating.  Still another type of eating disorder is compulsive eating.  Compulsive eating is known to afflict the most number of people among all the eating disorders but the symptoms of this condition are often very mild so it is not detected until the situation is severe. </a:t>
            </a:r>
            <a:endParaRPr lang="es-ES" sz="1600" smtClean="0"/>
          </a:p>
        </p:txBody>
      </p:sp>
    </p:spTree>
    <p:extLst>
      <p:ext uri="{BB962C8B-B14F-4D97-AF65-F5344CB8AC3E}">
        <p14:creationId xmlns:p14="http://schemas.microsoft.com/office/powerpoint/2010/main" val="34220944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83970"/>
                                        </p:tgtEl>
                                        <p:attrNameLst>
                                          <p:attrName>style.visibility</p:attrName>
                                        </p:attrNameLst>
                                      </p:cBhvr>
                                      <p:to>
                                        <p:strVal val="visible"/>
                                      </p:to>
                                    </p:set>
                                    <p:set>
                                      <p:cBhvr>
                                        <p:cTn id="7" dur="455" fill="hold">
                                          <p:stCondLst>
                                            <p:cond delay="0"/>
                                          </p:stCondLst>
                                        </p:cTn>
                                        <p:tgtEl>
                                          <p:spTgt spid="83970"/>
                                        </p:tgtEl>
                                        <p:attrNameLst>
                                          <p:attrName>style.rotation</p:attrName>
                                        </p:attrNameLst>
                                      </p:cBhvr>
                                      <p:to>
                                        <p:strVal val="-45.0"/>
                                      </p:to>
                                    </p:set>
                                    <p:anim calcmode="lin" valueType="num">
                                      <p:cBhvr>
                                        <p:cTn id="8" dur="455" fill="hold">
                                          <p:stCondLst>
                                            <p:cond delay="455"/>
                                          </p:stCondLst>
                                        </p:cTn>
                                        <p:tgtEl>
                                          <p:spTgt spid="83970"/>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83970"/>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83970"/>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83970"/>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19" presetClass="emph" presetSubtype="0" fill="hold" nodeType="clickEffect">
                                  <p:stCondLst>
                                    <p:cond delay="0"/>
                                  </p:stCondLst>
                                  <p:childTnLst>
                                    <p:animClr clrSpc="rgb" dir="cw">
                                      <p:cBhvr override="childStyle">
                                        <p:cTn id="15" dur="500" fill="hold"/>
                                        <p:tgtEl>
                                          <p:spTgt spid="83971">
                                            <p:txEl>
                                              <p:pRg st="0" end="0"/>
                                            </p:txEl>
                                          </p:spTgt>
                                        </p:tgtEl>
                                        <p:attrNameLst>
                                          <p:attrName>style.color</p:attrName>
                                        </p:attrNameLst>
                                      </p:cBhvr>
                                      <p:to>
                                        <a:schemeClr val="accent2"/>
                                      </p:to>
                                    </p:animClr>
                                    <p:animClr clrSpc="rgb" dir="cw">
                                      <p:cBhvr>
                                        <p:cTn id="16" dur="500" fill="hold"/>
                                        <p:tgtEl>
                                          <p:spTgt spid="83971">
                                            <p:txEl>
                                              <p:pRg st="0" end="0"/>
                                            </p:txEl>
                                          </p:spTgt>
                                        </p:tgtEl>
                                        <p:attrNameLst>
                                          <p:attrName>fillcolor</p:attrName>
                                        </p:attrNameLst>
                                      </p:cBhvr>
                                      <p:to>
                                        <a:schemeClr val="accent2"/>
                                      </p:to>
                                    </p:animClr>
                                    <p:set>
                                      <p:cBhvr>
                                        <p:cTn id="17" dur="500" fill="hold"/>
                                        <p:tgtEl>
                                          <p:spTgt spid="83971">
                                            <p:txEl>
                                              <p:pRg st="0" end="0"/>
                                            </p:txEl>
                                          </p:spTgt>
                                        </p:tgtEl>
                                        <p:attrNameLst>
                                          <p:attrName>fill.type</p:attrName>
                                        </p:attrNameLst>
                                      </p:cBhvr>
                                      <p:to>
                                        <p:strVal val="solid"/>
                                      </p:to>
                                    </p:set>
                                    <p:set>
                                      <p:cBhvr>
                                        <p:cTn id="18" dur="500" fill="hold"/>
                                        <p:tgtEl>
                                          <p:spTgt spid="83971">
                                            <p:txEl>
                                              <p:pRg st="0" end="0"/>
                                            </p:txEl>
                                          </p:spTgt>
                                        </p:tgtEl>
                                        <p:attrNameLst>
                                          <p:attrName>fill.on</p:attrName>
                                        </p:attrNameLst>
                                      </p:cBhvr>
                                      <p:to>
                                        <p:strVal val="true"/>
                                      </p:to>
                                    </p:set>
                                  </p:childTnLst>
                                </p:cTn>
                              </p:par>
                              <p:par>
                                <p:cTn id="19" presetID="19" presetClass="emph" presetSubtype="0" fill="hold" nodeType="withEffect">
                                  <p:stCondLst>
                                    <p:cond delay="0"/>
                                  </p:stCondLst>
                                  <p:childTnLst>
                                    <p:animClr clrSpc="rgb" dir="cw">
                                      <p:cBhvr override="childStyle">
                                        <p:cTn id="20" dur="500" fill="hold"/>
                                        <p:tgtEl>
                                          <p:spTgt spid="83971">
                                            <p:txEl>
                                              <p:pRg st="1" end="1"/>
                                            </p:txEl>
                                          </p:spTgt>
                                        </p:tgtEl>
                                        <p:attrNameLst>
                                          <p:attrName>style.color</p:attrName>
                                        </p:attrNameLst>
                                      </p:cBhvr>
                                      <p:to>
                                        <a:schemeClr val="accent2"/>
                                      </p:to>
                                    </p:animClr>
                                    <p:animClr clrSpc="rgb" dir="cw">
                                      <p:cBhvr>
                                        <p:cTn id="21" dur="500" fill="hold"/>
                                        <p:tgtEl>
                                          <p:spTgt spid="83971">
                                            <p:txEl>
                                              <p:pRg st="1" end="1"/>
                                            </p:txEl>
                                          </p:spTgt>
                                        </p:tgtEl>
                                        <p:attrNameLst>
                                          <p:attrName>fillcolor</p:attrName>
                                        </p:attrNameLst>
                                      </p:cBhvr>
                                      <p:to>
                                        <a:schemeClr val="accent2"/>
                                      </p:to>
                                    </p:animClr>
                                    <p:set>
                                      <p:cBhvr>
                                        <p:cTn id="22" dur="500" fill="hold"/>
                                        <p:tgtEl>
                                          <p:spTgt spid="83971">
                                            <p:txEl>
                                              <p:pRg st="1" end="1"/>
                                            </p:txEl>
                                          </p:spTgt>
                                        </p:tgtEl>
                                        <p:attrNameLst>
                                          <p:attrName>fill.type</p:attrName>
                                        </p:attrNameLst>
                                      </p:cBhvr>
                                      <p:to>
                                        <p:strVal val="solid"/>
                                      </p:to>
                                    </p:set>
                                    <p:set>
                                      <p:cBhvr>
                                        <p:cTn id="23" dur="500" fill="hold"/>
                                        <p:tgtEl>
                                          <p:spTgt spid="83971">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6" name="5 Rectángulo"/>
          <p:cNvSpPr/>
          <p:nvPr/>
        </p:nvSpPr>
        <p:spPr>
          <a:xfrm>
            <a:off x="1850896" y="1340768"/>
            <a:ext cx="5202065" cy="1323439"/>
          </a:xfrm>
          <a:prstGeom prst="rect">
            <a:avLst/>
          </a:prstGeom>
          <a:noFill/>
        </p:spPr>
        <p:txBody>
          <a:bodyPr wrap="none" lIns="91440" tIns="45720" rIns="91440" bIns="45720">
            <a:spAutoFit/>
          </a:bodyPr>
          <a:lstStyle/>
          <a:p>
            <a:pPr algn="ctr"/>
            <a:r>
              <a:rPr lang="es-ES" sz="4000" b="1" spc="400" dirty="0" smtClean="0">
                <a:ln w="28575" cmpd="sng">
                  <a:solidFill>
                    <a:prstClr val="black">
                      <a:lumMod val="75000"/>
                      <a:lumOff val="25000"/>
                    </a:prstClr>
                  </a:solidFill>
                  <a:prstDash val="solid"/>
                </a:ln>
                <a:solidFill>
                  <a:prstClr val="white">
                    <a:lumMod val="50000"/>
                  </a:prstClr>
                </a:solidFill>
                <a:latin typeface="Agency FB" pitchFamily="34" charset="0"/>
              </a:rPr>
              <a:t>P I C T U R E S   A N D </a:t>
            </a:r>
          </a:p>
          <a:p>
            <a:pPr algn="ctr"/>
            <a:r>
              <a:rPr lang="es-ES" sz="4000" b="1" spc="400" dirty="0" smtClean="0">
                <a:ln w="28575" cmpd="sng">
                  <a:solidFill>
                    <a:prstClr val="black">
                      <a:lumMod val="75000"/>
                      <a:lumOff val="25000"/>
                    </a:prstClr>
                  </a:solidFill>
                  <a:prstDash val="solid"/>
                </a:ln>
                <a:solidFill>
                  <a:prstClr val="white">
                    <a:lumMod val="50000"/>
                  </a:prstClr>
                </a:solidFill>
                <a:latin typeface="Agency FB" pitchFamily="34" charset="0"/>
              </a:rPr>
              <a:t>A N I M A T I O N S</a:t>
            </a:r>
            <a:endParaRPr lang="es-ES" sz="4000" b="1" spc="400" dirty="0">
              <a:ln w="28575" cmpd="sng">
                <a:solidFill>
                  <a:prstClr val="black">
                    <a:lumMod val="75000"/>
                    <a:lumOff val="25000"/>
                  </a:prstClr>
                </a:solidFill>
                <a:prstDash val="solid"/>
              </a:ln>
              <a:solidFill>
                <a:prstClr val="white">
                  <a:lumMod val="50000"/>
                </a:prstClr>
              </a:solidFill>
              <a:latin typeface="Agency FB" pitchFamily="34" charset="0"/>
            </a:endParaRPr>
          </a:p>
        </p:txBody>
      </p:sp>
      <p:sp>
        <p:nvSpPr>
          <p:cNvPr id="7" name="6 Rectángulo"/>
          <p:cNvSpPr/>
          <p:nvPr/>
        </p:nvSpPr>
        <p:spPr>
          <a:xfrm>
            <a:off x="1547664" y="3212976"/>
            <a:ext cx="6336704" cy="2185214"/>
          </a:xfrm>
          <a:prstGeom prst="rect">
            <a:avLst/>
          </a:prstGeom>
        </p:spPr>
        <p:txBody>
          <a:bodyPr wrap="square">
            <a:spAutoFit/>
          </a:bodyPr>
          <a:lstStyle/>
          <a:p>
            <a:pPr marL="457200" indent="-457200" algn="just">
              <a:buFont typeface="Wingdings" panose="05000000000000000000" pitchFamily="2" charset="2"/>
              <a:buChar char="v"/>
            </a:pPr>
            <a:r>
              <a:rPr lang="en-US" sz="3600" dirty="0" smtClean="0">
                <a:solidFill>
                  <a:prstClr val="black"/>
                </a:solidFill>
                <a:latin typeface="Agency FB" pitchFamily="34" charset="0"/>
              </a:rPr>
              <a:t>Text first </a:t>
            </a:r>
            <a:r>
              <a:rPr lang="en-US" sz="3600" dirty="0" smtClean="0">
                <a:solidFill>
                  <a:prstClr val="black"/>
                </a:solidFill>
                <a:latin typeface="Agency FB" pitchFamily="34" charset="0"/>
                <a:sym typeface="Wingdings"/>
              </a:rPr>
              <a:t> picture</a:t>
            </a:r>
            <a:endParaRPr lang="en-US" sz="3600" dirty="0" smtClean="0">
              <a:solidFill>
                <a:prstClr val="black"/>
              </a:solidFill>
              <a:latin typeface="Agency FB" pitchFamily="34" charset="0"/>
            </a:endParaRPr>
          </a:p>
          <a:p>
            <a:pPr marL="457200" indent="-457200" algn="just">
              <a:buFont typeface="Wingdings" panose="05000000000000000000" pitchFamily="2" charset="2"/>
              <a:buChar char="v"/>
            </a:pPr>
            <a:endParaRPr lang="en-US" sz="3600" dirty="0" smtClean="0">
              <a:solidFill>
                <a:prstClr val="black"/>
              </a:solidFill>
              <a:latin typeface="Agency FB" pitchFamily="34" charset="0"/>
            </a:endParaRPr>
          </a:p>
          <a:p>
            <a:pPr marL="457200" indent="-457200" algn="just">
              <a:buFont typeface="Wingdings" panose="05000000000000000000" pitchFamily="2" charset="2"/>
              <a:buChar char="v"/>
            </a:pPr>
            <a:r>
              <a:rPr lang="en-US" sz="3600" dirty="0" smtClean="0">
                <a:solidFill>
                  <a:prstClr val="black"/>
                </a:solidFill>
                <a:latin typeface="Agency FB" pitchFamily="34" charset="0"/>
              </a:rPr>
              <a:t>Use animations carefully</a:t>
            </a:r>
          </a:p>
          <a:p>
            <a:pPr marL="457200" indent="-457200" algn="just">
              <a:buFont typeface="Wingdings" panose="05000000000000000000" pitchFamily="2" charset="2"/>
              <a:buChar char="v"/>
            </a:pPr>
            <a:endParaRPr lang="en-US" sz="2800" dirty="0" smtClean="0">
              <a:solidFill>
                <a:prstClr val="black"/>
              </a:solidFill>
              <a:latin typeface="Agency FB" pitchFamily="34" charset="0"/>
            </a:endParaRPr>
          </a:p>
        </p:txBody>
      </p:sp>
    </p:spTree>
    <p:extLst>
      <p:ext uri="{BB962C8B-B14F-4D97-AF65-F5344CB8AC3E}">
        <p14:creationId xmlns:p14="http://schemas.microsoft.com/office/powerpoint/2010/main" val="2315249144"/>
      </p:ext>
    </p:extLst>
  </p:cSld>
  <p:clrMapOvr>
    <a:masterClrMapping/>
  </p:clrMapOvr>
  <p:transition>
    <p:pull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p:txBody>
          <a:bodyPr/>
          <a:lstStyle/>
          <a:p>
            <a:pPr eaLnBrk="1" hangingPunct="1">
              <a:defRPr/>
            </a:pPr>
            <a:r>
              <a:rPr lang="es-MX" sz="5000" dirty="0" smtClean="0"/>
              <a:t>PICTURES:</a:t>
            </a:r>
          </a:p>
        </p:txBody>
      </p:sp>
      <p:graphicFrame>
        <p:nvGraphicFramePr>
          <p:cNvPr id="32782" name="Object 14"/>
          <p:cNvGraphicFramePr>
            <a:graphicFrameLocks noGrp="1" noChangeAspect="1"/>
          </p:cNvGraphicFramePr>
          <p:nvPr>
            <p:ph sz="half" idx="1"/>
            <p:extLst>
              <p:ext uri="{D42A27DB-BD31-4B8C-83A1-F6EECF244321}">
                <p14:modId xmlns:p14="http://schemas.microsoft.com/office/powerpoint/2010/main" val="1311761989"/>
              </p:ext>
            </p:extLst>
          </p:nvPr>
        </p:nvGraphicFramePr>
        <p:xfrm>
          <a:off x="1180805" y="1711206"/>
          <a:ext cx="501821" cy="576262"/>
        </p:xfrm>
        <a:graphic>
          <a:graphicData uri="http://schemas.openxmlformats.org/presentationml/2006/ole">
            <mc:AlternateContent xmlns:mc="http://schemas.openxmlformats.org/markup-compatibility/2006">
              <mc:Choice xmlns:v="urn:schemas-microsoft-com:vml" Requires="v">
                <p:oleObj spid="_x0000_s18499" name="Imagen de mapa de bits" r:id="rId4" imgW="5533333" imgH="6361905" progId="Paint.Picture">
                  <p:embed/>
                </p:oleObj>
              </mc:Choice>
              <mc:Fallback>
                <p:oleObj name="Imagen de mapa de bits" r:id="rId4" imgW="5533333" imgH="6361905"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0805" y="1711206"/>
                        <a:ext cx="501821" cy="576262"/>
                      </a:xfrm>
                      <a:prstGeom prst="rect">
                        <a:avLst/>
                      </a:prstGeom>
                      <a:noFill/>
                      <a:ln>
                        <a:noFill/>
                      </a:ln>
                      <a:effectLst/>
                    </p:spPr>
                  </p:pic>
                </p:oleObj>
              </mc:Fallback>
            </mc:AlternateContent>
          </a:graphicData>
        </a:graphic>
      </p:graphicFrame>
      <p:sp>
        <p:nvSpPr>
          <p:cNvPr id="32777" name="Text Box 9"/>
          <p:cNvSpPr txBox="1">
            <a:spLocks noChangeArrowheads="1"/>
          </p:cNvSpPr>
          <p:nvPr/>
        </p:nvSpPr>
        <p:spPr bwMode="auto">
          <a:xfrm>
            <a:off x="1835150" y="1844675"/>
            <a:ext cx="59769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50000"/>
              </a:spcBef>
              <a:spcAft>
                <a:spcPct val="0"/>
              </a:spcAft>
            </a:pPr>
            <a:r>
              <a:rPr lang="es-MX" altLang="es-MX" sz="2400" smtClean="0">
                <a:solidFill>
                  <a:srgbClr val="FFFFFF"/>
                </a:solidFill>
              </a:rPr>
              <a:t>REALLY SMALL, ISN’T IT?</a:t>
            </a:r>
            <a:endParaRPr lang="es-ES" altLang="es-MX" sz="2400" smtClean="0">
              <a:solidFill>
                <a:srgbClr val="FFFFFF"/>
              </a:solidFill>
            </a:endParaRPr>
          </a:p>
        </p:txBody>
      </p:sp>
      <p:sp>
        <p:nvSpPr>
          <p:cNvPr id="32781" name="Text Box 13"/>
          <p:cNvSpPr txBox="1">
            <a:spLocks noChangeArrowheads="1"/>
          </p:cNvSpPr>
          <p:nvPr/>
        </p:nvSpPr>
        <p:spPr bwMode="auto">
          <a:xfrm>
            <a:off x="1690688" y="4221163"/>
            <a:ext cx="626427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50000"/>
              </a:spcBef>
              <a:spcAft>
                <a:spcPct val="0"/>
              </a:spcAft>
            </a:pPr>
            <a:r>
              <a:rPr lang="es-MX" altLang="es-MX" sz="3200" b="1" smtClean="0">
                <a:solidFill>
                  <a:srgbClr val="FFFFFF"/>
                </a:solidFill>
              </a:rPr>
              <a:t>DID YOU SEE THAT ONE?</a:t>
            </a:r>
            <a:endParaRPr lang="es-ES" altLang="es-MX" sz="3200" b="1" smtClean="0">
              <a:solidFill>
                <a:srgbClr val="FFFFFF"/>
              </a:solidFill>
            </a:endParaRPr>
          </a:p>
        </p:txBody>
      </p:sp>
      <p:graphicFrame>
        <p:nvGraphicFramePr>
          <p:cNvPr id="32786" name="Object 18"/>
          <p:cNvGraphicFramePr>
            <a:graphicFrameLocks noGrp="1" noChangeAspect="1"/>
          </p:cNvGraphicFramePr>
          <p:nvPr>
            <p:ph sz="half" idx="2"/>
          </p:nvPr>
        </p:nvGraphicFramePr>
        <p:xfrm>
          <a:off x="3059113" y="2852738"/>
          <a:ext cx="3190875" cy="3667125"/>
        </p:xfrm>
        <a:graphic>
          <a:graphicData uri="http://schemas.openxmlformats.org/presentationml/2006/ole">
            <mc:AlternateContent xmlns:mc="http://schemas.openxmlformats.org/markup-compatibility/2006">
              <mc:Choice xmlns:v="urn:schemas-microsoft-com:vml" Requires="v">
                <p:oleObj spid="_x0000_s18500" name="Imagen de mapa de bits" r:id="rId6" imgW="5533333" imgH="6361905" progId="Paint.Picture">
                  <p:embed/>
                </p:oleObj>
              </mc:Choice>
              <mc:Fallback>
                <p:oleObj name="Imagen de mapa de bits" r:id="rId6" imgW="5533333" imgH="6361905"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113" y="2852738"/>
                        <a:ext cx="3190875" cy="366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4348744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2772"/>
                                        </p:tgtEl>
                                        <p:attrNameLst>
                                          <p:attrName>style.visibility</p:attrName>
                                        </p:attrNameLst>
                                      </p:cBhvr>
                                      <p:to>
                                        <p:strVal val="visible"/>
                                      </p:to>
                                    </p:set>
                                    <p:anim calcmode="lin" valueType="num">
                                      <p:cBhvr>
                                        <p:cTn id="7" dur="500" fill="hold"/>
                                        <p:tgtEl>
                                          <p:spTgt spid="32772"/>
                                        </p:tgtEl>
                                        <p:attrNameLst>
                                          <p:attrName>ppt_w</p:attrName>
                                        </p:attrNameLst>
                                      </p:cBhvr>
                                      <p:tavLst>
                                        <p:tav tm="0">
                                          <p:val>
                                            <p:fltVal val="0"/>
                                          </p:val>
                                        </p:tav>
                                        <p:tav tm="100000">
                                          <p:val>
                                            <p:strVal val="#ppt_w"/>
                                          </p:val>
                                        </p:tav>
                                      </p:tavLst>
                                    </p:anim>
                                    <p:anim calcmode="lin" valueType="num">
                                      <p:cBhvr>
                                        <p:cTn id="8" dur="500" fill="hold"/>
                                        <p:tgtEl>
                                          <p:spTgt spid="32772"/>
                                        </p:tgtEl>
                                        <p:attrNameLst>
                                          <p:attrName>ppt_h</p:attrName>
                                        </p:attrNameLst>
                                      </p:cBhvr>
                                      <p:tavLst>
                                        <p:tav tm="0">
                                          <p:val>
                                            <p:fltVal val="0"/>
                                          </p:val>
                                        </p:tav>
                                        <p:tav tm="100000">
                                          <p:val>
                                            <p:strVal val="#ppt_h"/>
                                          </p:val>
                                        </p:tav>
                                      </p:tavLst>
                                    </p:anim>
                                    <p:animEffect transition="in" filter="fade">
                                      <p:cBhvr>
                                        <p:cTn id="9" dur="500"/>
                                        <p:tgtEl>
                                          <p:spTgt spid="3277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32782"/>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2777"/>
                                        </p:tgtEl>
                                        <p:attrNameLst>
                                          <p:attrName>style.visibility</p:attrName>
                                        </p:attrNameLst>
                                      </p:cBhvr>
                                      <p:to>
                                        <p:strVal val="visible"/>
                                      </p:to>
                                    </p:set>
                                    <p:anim calcmode="lin" valueType="num">
                                      <p:cBhvr additive="base">
                                        <p:cTn id="18" dur="500" fill="hold"/>
                                        <p:tgtEl>
                                          <p:spTgt spid="32777"/>
                                        </p:tgtEl>
                                        <p:attrNameLst>
                                          <p:attrName>ppt_x</p:attrName>
                                        </p:attrNameLst>
                                      </p:cBhvr>
                                      <p:tavLst>
                                        <p:tav tm="0">
                                          <p:val>
                                            <p:strVal val="#ppt_x"/>
                                          </p:val>
                                        </p:tav>
                                        <p:tav tm="100000">
                                          <p:val>
                                            <p:strVal val="#ppt_x"/>
                                          </p:val>
                                        </p:tav>
                                      </p:tavLst>
                                    </p:anim>
                                    <p:anim calcmode="lin" valueType="num">
                                      <p:cBhvr additive="base">
                                        <p:cTn id="19" dur="500" fill="hold"/>
                                        <p:tgtEl>
                                          <p:spTgt spid="32777"/>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32786"/>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xit" presetSubtype="16" fill="hold" nodeType="clickEffect">
                                  <p:stCondLst>
                                    <p:cond delay="0"/>
                                  </p:stCondLst>
                                  <p:childTnLst>
                                    <p:animEffect transition="out" filter="box(in)">
                                      <p:cBhvr>
                                        <p:cTn id="27" dur="500"/>
                                        <p:tgtEl>
                                          <p:spTgt spid="32786"/>
                                        </p:tgtEl>
                                      </p:cBhvr>
                                    </p:animEffect>
                                    <p:set>
                                      <p:cBhvr>
                                        <p:cTn id="28" dur="1" fill="hold">
                                          <p:stCondLst>
                                            <p:cond delay="499"/>
                                          </p:stCondLst>
                                        </p:cTn>
                                        <p:tgtEl>
                                          <p:spTgt spid="32786"/>
                                        </p:tgtEl>
                                        <p:attrNameLst>
                                          <p:attrName>style.visibility</p:attrName>
                                        </p:attrNameLst>
                                      </p:cBhvr>
                                      <p:to>
                                        <p:strVal val="hidden"/>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2781"/>
                                        </p:tgtEl>
                                        <p:attrNameLst>
                                          <p:attrName>style.visibility</p:attrName>
                                        </p:attrNameLst>
                                      </p:cBhvr>
                                      <p:to>
                                        <p:strVal val="visible"/>
                                      </p:to>
                                    </p:set>
                                    <p:animEffect transition="in" filter="fade">
                                      <p:cBhvr>
                                        <p:cTn id="33" dur="1000"/>
                                        <p:tgtEl>
                                          <p:spTgt spid="32781"/>
                                        </p:tgtEl>
                                      </p:cBhvr>
                                    </p:animEffect>
                                    <p:anim calcmode="lin" valueType="num">
                                      <p:cBhvr>
                                        <p:cTn id="34" dur="1000" fill="hold"/>
                                        <p:tgtEl>
                                          <p:spTgt spid="32781"/>
                                        </p:tgtEl>
                                        <p:attrNameLst>
                                          <p:attrName>ppt_x</p:attrName>
                                        </p:attrNameLst>
                                      </p:cBhvr>
                                      <p:tavLst>
                                        <p:tav tm="0">
                                          <p:val>
                                            <p:strVal val="#ppt_x"/>
                                          </p:val>
                                        </p:tav>
                                        <p:tav tm="100000">
                                          <p:val>
                                            <p:strVal val="#ppt_x"/>
                                          </p:val>
                                        </p:tav>
                                      </p:tavLst>
                                    </p:anim>
                                    <p:anim calcmode="lin" valueType="num">
                                      <p:cBhvr>
                                        <p:cTn id="35" dur="1000" fill="hold"/>
                                        <p:tgtEl>
                                          <p:spTgt spid="327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p:bldP spid="32777" grpId="0"/>
      <p:bldP spid="3278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s-MX" dirty="0" smtClean="0"/>
              <a:t>CHOOSE:</a:t>
            </a:r>
            <a:endParaRPr lang="es-ES" dirty="0" smtClean="0"/>
          </a:p>
        </p:txBody>
      </p:sp>
      <p:graphicFrame>
        <p:nvGraphicFramePr>
          <p:cNvPr id="39939" name="Object 3"/>
          <p:cNvGraphicFramePr>
            <a:graphicFrameLocks noGrp="1" noChangeAspect="1"/>
          </p:cNvGraphicFramePr>
          <p:nvPr>
            <p:ph idx="1"/>
            <p:extLst>
              <p:ext uri="{D42A27DB-BD31-4B8C-83A1-F6EECF244321}">
                <p14:modId xmlns:p14="http://schemas.microsoft.com/office/powerpoint/2010/main" val="1265104396"/>
              </p:ext>
            </p:extLst>
          </p:nvPr>
        </p:nvGraphicFramePr>
        <p:xfrm>
          <a:off x="3275856" y="1772816"/>
          <a:ext cx="5305425" cy="3503613"/>
        </p:xfrm>
        <a:graphic>
          <a:graphicData uri="http://schemas.openxmlformats.org/presentationml/2006/ole">
            <mc:AlternateContent xmlns:mc="http://schemas.openxmlformats.org/markup-compatibility/2006">
              <mc:Choice xmlns:v="urn:schemas-microsoft-com:vml" Requires="v">
                <p:oleObj spid="_x0000_s4129" name="Imagen de mapa de bits" r:id="rId4" imgW="7171429" imgH="4734586" progId="Paint.Picture">
                  <p:embed/>
                </p:oleObj>
              </mc:Choice>
              <mc:Fallback>
                <p:oleObj name="Imagen de mapa de bits" r:id="rId4" imgW="7171429" imgH="4734586"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56" y="1772816"/>
                        <a:ext cx="5305425" cy="3503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941" name="Text Box 5"/>
          <p:cNvSpPr txBox="1">
            <a:spLocks noChangeArrowheads="1"/>
          </p:cNvSpPr>
          <p:nvPr/>
        </p:nvSpPr>
        <p:spPr bwMode="auto">
          <a:xfrm>
            <a:off x="611188" y="1916113"/>
            <a:ext cx="2303462"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50000"/>
              </a:spcBef>
              <a:spcAft>
                <a:spcPct val="0"/>
              </a:spcAft>
            </a:pPr>
            <a:r>
              <a:rPr lang="es-MX" altLang="es-MX" sz="2800" dirty="0" err="1" smtClean="0">
                <a:solidFill>
                  <a:srgbClr val="FFFFFF"/>
                </a:solidFill>
              </a:rPr>
              <a:t>Your</a:t>
            </a:r>
            <a:r>
              <a:rPr lang="es-MX" altLang="es-MX" sz="2800" dirty="0" smtClean="0">
                <a:solidFill>
                  <a:srgbClr val="FFFFFF"/>
                </a:solidFill>
              </a:rPr>
              <a:t> </a:t>
            </a:r>
            <a:r>
              <a:rPr lang="es-MX" altLang="es-MX" sz="2800" dirty="0" err="1" smtClean="0">
                <a:solidFill>
                  <a:srgbClr val="FFFFFF"/>
                </a:solidFill>
              </a:rPr>
              <a:t>audience</a:t>
            </a:r>
            <a:r>
              <a:rPr lang="es-MX" altLang="es-MX" sz="2800" dirty="0" smtClean="0">
                <a:solidFill>
                  <a:srgbClr val="FFFFFF"/>
                </a:solidFill>
              </a:rPr>
              <a:t> </a:t>
            </a:r>
            <a:r>
              <a:rPr lang="es-MX" altLang="es-MX" sz="2800" dirty="0" err="1" smtClean="0">
                <a:solidFill>
                  <a:srgbClr val="FFFFFF"/>
                </a:solidFill>
              </a:rPr>
              <a:t>will</a:t>
            </a:r>
            <a:r>
              <a:rPr lang="es-MX" altLang="es-MX" sz="2800" dirty="0" smtClean="0">
                <a:solidFill>
                  <a:srgbClr val="FFFFFF"/>
                </a:solidFill>
              </a:rPr>
              <a:t> be moved </a:t>
            </a:r>
            <a:r>
              <a:rPr lang="es-MX" altLang="es-MX" sz="2800" dirty="0" err="1" smtClean="0">
                <a:solidFill>
                  <a:srgbClr val="FFFFFF"/>
                </a:solidFill>
              </a:rPr>
              <a:t>by</a:t>
            </a:r>
            <a:r>
              <a:rPr lang="es-MX" altLang="es-MX" sz="2800" dirty="0" smtClean="0">
                <a:solidFill>
                  <a:srgbClr val="FFFFFF"/>
                </a:solidFill>
              </a:rPr>
              <a:t> </a:t>
            </a:r>
            <a:r>
              <a:rPr lang="es-MX" altLang="es-MX" sz="2800" dirty="0" err="1" smtClean="0">
                <a:solidFill>
                  <a:srgbClr val="FFFFFF"/>
                </a:solidFill>
              </a:rPr>
              <a:t>the</a:t>
            </a:r>
            <a:r>
              <a:rPr lang="es-MX" altLang="es-MX" sz="2800" dirty="0" smtClean="0">
                <a:solidFill>
                  <a:srgbClr val="FFFFFF"/>
                </a:solidFill>
              </a:rPr>
              <a:t> </a:t>
            </a:r>
            <a:r>
              <a:rPr lang="es-MX" altLang="es-MX" sz="2800" dirty="0" err="1" smtClean="0">
                <a:solidFill>
                  <a:srgbClr val="FFFFFF"/>
                </a:solidFill>
              </a:rPr>
              <a:t>picture</a:t>
            </a:r>
            <a:r>
              <a:rPr lang="es-MX" altLang="es-MX" sz="2800" dirty="0" smtClean="0">
                <a:solidFill>
                  <a:srgbClr val="FFFFFF"/>
                </a:solidFill>
              </a:rPr>
              <a:t> and </a:t>
            </a:r>
            <a:r>
              <a:rPr lang="es-MX" altLang="es-MX" sz="2800" dirty="0" err="1" smtClean="0">
                <a:solidFill>
                  <a:srgbClr val="FFFFFF"/>
                </a:solidFill>
              </a:rPr>
              <a:t>won’t</a:t>
            </a:r>
            <a:r>
              <a:rPr lang="es-MX" altLang="es-MX" sz="2800" dirty="0" smtClean="0">
                <a:solidFill>
                  <a:srgbClr val="FFFFFF"/>
                </a:solidFill>
              </a:rPr>
              <a:t> </a:t>
            </a:r>
            <a:r>
              <a:rPr lang="es-MX" altLang="es-MX" sz="2800" dirty="0" err="1" smtClean="0">
                <a:solidFill>
                  <a:srgbClr val="FFFFFF"/>
                </a:solidFill>
              </a:rPr>
              <a:t>care</a:t>
            </a:r>
            <a:r>
              <a:rPr lang="es-MX" altLang="es-MX" sz="2800" dirty="0" smtClean="0">
                <a:solidFill>
                  <a:srgbClr val="FFFFFF"/>
                </a:solidFill>
              </a:rPr>
              <a:t> </a:t>
            </a:r>
            <a:r>
              <a:rPr lang="es-MX" altLang="es-MX" sz="2800" dirty="0" err="1" smtClean="0">
                <a:solidFill>
                  <a:srgbClr val="FFFFFF"/>
                </a:solidFill>
              </a:rPr>
              <a:t>about</a:t>
            </a:r>
            <a:r>
              <a:rPr lang="es-MX" altLang="es-MX" sz="2800" dirty="0" smtClean="0">
                <a:solidFill>
                  <a:srgbClr val="FFFFFF"/>
                </a:solidFill>
              </a:rPr>
              <a:t> </a:t>
            </a:r>
            <a:r>
              <a:rPr lang="es-MX" altLang="es-MX" sz="2800" dirty="0" err="1" smtClean="0">
                <a:solidFill>
                  <a:srgbClr val="FFFFFF"/>
                </a:solidFill>
              </a:rPr>
              <a:t>the</a:t>
            </a:r>
            <a:r>
              <a:rPr lang="es-MX" altLang="es-MX" sz="2800" dirty="0" smtClean="0">
                <a:solidFill>
                  <a:srgbClr val="FFFFFF"/>
                </a:solidFill>
              </a:rPr>
              <a:t> </a:t>
            </a:r>
            <a:r>
              <a:rPr lang="es-MX" altLang="es-MX" sz="2800" dirty="0" err="1" smtClean="0">
                <a:solidFill>
                  <a:srgbClr val="FFFFFF"/>
                </a:solidFill>
              </a:rPr>
              <a:t>written</a:t>
            </a:r>
            <a:r>
              <a:rPr lang="es-MX" altLang="es-MX" sz="2800" dirty="0" smtClean="0">
                <a:solidFill>
                  <a:srgbClr val="FFFFFF"/>
                </a:solidFill>
              </a:rPr>
              <a:t> </a:t>
            </a:r>
            <a:r>
              <a:rPr lang="es-MX" altLang="es-MX" sz="2800" dirty="0" err="1" smtClean="0">
                <a:solidFill>
                  <a:srgbClr val="FFFFFF"/>
                </a:solidFill>
              </a:rPr>
              <a:t>information</a:t>
            </a:r>
            <a:r>
              <a:rPr lang="es-MX" altLang="es-MX" sz="2800" dirty="0" smtClean="0">
                <a:solidFill>
                  <a:srgbClr val="FFFFFF"/>
                </a:solidFill>
              </a:rPr>
              <a:t>.</a:t>
            </a:r>
            <a:endParaRPr lang="es-ES" altLang="es-MX" sz="2800" dirty="0" smtClean="0">
              <a:solidFill>
                <a:srgbClr val="FFFFFF"/>
              </a:solidFill>
            </a:endParaRPr>
          </a:p>
        </p:txBody>
      </p:sp>
    </p:spTree>
    <p:extLst>
      <p:ext uri="{BB962C8B-B14F-4D97-AF65-F5344CB8AC3E}">
        <p14:creationId xmlns:p14="http://schemas.microsoft.com/office/powerpoint/2010/main" val="29566998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9939"/>
                                        </p:tgtEl>
                                        <p:attrNameLst>
                                          <p:attrName>style.visibility</p:attrName>
                                        </p:attrNameLst>
                                      </p:cBhvr>
                                      <p:to>
                                        <p:strVal val="visible"/>
                                      </p:to>
                                    </p:set>
                                    <p:anim calcmode="lin" valueType="num">
                                      <p:cBhvr additive="base">
                                        <p:cTn id="7" dur="500" fill="hold"/>
                                        <p:tgtEl>
                                          <p:spTgt spid="39939"/>
                                        </p:tgtEl>
                                        <p:attrNameLst>
                                          <p:attrName>ppt_x</p:attrName>
                                        </p:attrNameLst>
                                      </p:cBhvr>
                                      <p:tavLst>
                                        <p:tav tm="0">
                                          <p:val>
                                            <p:strVal val="#ppt_x"/>
                                          </p:val>
                                        </p:tav>
                                        <p:tav tm="100000">
                                          <p:val>
                                            <p:strVal val="#ppt_x"/>
                                          </p:val>
                                        </p:tav>
                                      </p:tavLst>
                                    </p:anim>
                                    <p:anim calcmode="lin" valueType="num">
                                      <p:cBhvr additive="base">
                                        <p:cTn id="8" dur="500" fill="hold"/>
                                        <p:tgtEl>
                                          <p:spTgt spid="3993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9941"/>
                                        </p:tgtEl>
                                        <p:attrNameLst>
                                          <p:attrName>style.visibility</p:attrName>
                                        </p:attrNameLst>
                                      </p:cBhvr>
                                      <p:to>
                                        <p:strVal val="visible"/>
                                      </p:to>
                                    </p:set>
                                    <p:animEffect transition="in" filter="box(in)">
                                      <p:cBhvr>
                                        <p:cTn id="13" dur="5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sz="half" idx="1"/>
          </p:nvPr>
        </p:nvSpPr>
        <p:spPr>
          <a:xfrm>
            <a:off x="467544" y="404664"/>
            <a:ext cx="8424936" cy="1181100"/>
          </a:xfrm>
        </p:spPr>
        <p:txBody>
          <a:bodyPr/>
          <a:lstStyle/>
          <a:p>
            <a:pPr algn="ctr" eaLnBrk="1" hangingPunct="1">
              <a:buFont typeface="Wingdings" pitchFamily="2" charset="2"/>
              <a:buNone/>
              <a:defRPr/>
            </a:pPr>
            <a:r>
              <a:rPr lang="es-MX" sz="3100" dirty="0" err="1" smtClean="0"/>
              <a:t>If</a:t>
            </a:r>
            <a:r>
              <a:rPr lang="es-MX" sz="3100" dirty="0" smtClean="0"/>
              <a:t> </a:t>
            </a:r>
            <a:r>
              <a:rPr lang="es-MX" sz="3100" dirty="0" err="1" smtClean="0"/>
              <a:t>your</a:t>
            </a:r>
            <a:r>
              <a:rPr lang="es-MX" sz="3100" dirty="0" smtClean="0"/>
              <a:t> </a:t>
            </a:r>
            <a:r>
              <a:rPr lang="es-MX" sz="3100" dirty="0" err="1" smtClean="0"/>
              <a:t>picture</a:t>
            </a:r>
            <a:r>
              <a:rPr lang="es-MX" sz="3100" dirty="0" smtClean="0"/>
              <a:t> </a:t>
            </a:r>
            <a:r>
              <a:rPr lang="es-MX" sz="3100" dirty="0" err="1" smtClean="0"/>
              <a:t>will</a:t>
            </a:r>
            <a:r>
              <a:rPr lang="es-MX" sz="3100" dirty="0" smtClean="0"/>
              <a:t> catch </a:t>
            </a:r>
            <a:r>
              <a:rPr lang="es-MX" sz="3100" dirty="0" err="1" smtClean="0"/>
              <a:t>your</a:t>
            </a:r>
            <a:r>
              <a:rPr lang="es-MX" sz="3100" dirty="0" smtClean="0"/>
              <a:t> </a:t>
            </a:r>
            <a:r>
              <a:rPr lang="es-MX" sz="3100" dirty="0" err="1" smtClean="0"/>
              <a:t>audience</a:t>
            </a:r>
            <a:r>
              <a:rPr lang="es-MX" sz="3100" dirty="0"/>
              <a:t> </a:t>
            </a:r>
            <a:r>
              <a:rPr lang="es-MX" sz="3100" dirty="0" err="1" smtClean="0"/>
              <a:t>attention</a:t>
            </a:r>
            <a:r>
              <a:rPr lang="es-MX" sz="3100" dirty="0" smtClean="0"/>
              <a:t> in a </a:t>
            </a:r>
            <a:r>
              <a:rPr lang="es-MX" sz="3100" dirty="0" err="1" smtClean="0"/>
              <a:t>dramatic</a:t>
            </a:r>
            <a:r>
              <a:rPr lang="es-MX" sz="3100" dirty="0" smtClean="0"/>
              <a:t> </a:t>
            </a:r>
            <a:r>
              <a:rPr lang="es-MX" sz="3100" dirty="0" err="1" smtClean="0"/>
              <a:t>way</a:t>
            </a:r>
            <a:r>
              <a:rPr lang="es-MX" sz="3100" dirty="0" smtClean="0"/>
              <a:t>…</a:t>
            </a:r>
            <a:r>
              <a:rPr lang="es-MX" sz="3100" dirty="0" err="1" smtClean="0"/>
              <a:t>let</a:t>
            </a:r>
            <a:r>
              <a:rPr lang="es-MX" sz="3100" dirty="0" smtClean="0"/>
              <a:t> </a:t>
            </a:r>
            <a:r>
              <a:rPr lang="es-MX" sz="3100" dirty="0" err="1" smtClean="0"/>
              <a:t>the</a:t>
            </a:r>
            <a:r>
              <a:rPr lang="es-MX" sz="3100" dirty="0" smtClean="0"/>
              <a:t> </a:t>
            </a:r>
            <a:r>
              <a:rPr lang="es-MX" sz="3100" dirty="0" err="1" smtClean="0"/>
              <a:t>information</a:t>
            </a:r>
            <a:r>
              <a:rPr lang="es-MX" sz="3100" dirty="0" smtClean="0"/>
              <a:t> </a:t>
            </a:r>
            <a:r>
              <a:rPr lang="es-MX" sz="3100" dirty="0" err="1" smtClean="0"/>
              <a:t>appear</a:t>
            </a:r>
            <a:r>
              <a:rPr lang="es-MX" sz="3100" dirty="0" smtClean="0"/>
              <a:t> </a:t>
            </a:r>
            <a:r>
              <a:rPr lang="es-MX" sz="3100" dirty="0" err="1" smtClean="0"/>
              <a:t>first</a:t>
            </a:r>
            <a:r>
              <a:rPr lang="es-MX" sz="3100" dirty="0" smtClean="0"/>
              <a:t> and </a:t>
            </a:r>
            <a:r>
              <a:rPr lang="es-MX" sz="3100" dirty="0" err="1" smtClean="0"/>
              <a:t>then</a:t>
            </a:r>
            <a:r>
              <a:rPr lang="es-MX" sz="3100" dirty="0" smtClean="0"/>
              <a:t> show </a:t>
            </a:r>
            <a:r>
              <a:rPr lang="es-MX" sz="3100" dirty="0" err="1" smtClean="0"/>
              <a:t>them</a:t>
            </a:r>
            <a:r>
              <a:rPr lang="es-MX" sz="3100" dirty="0" smtClean="0"/>
              <a:t> </a:t>
            </a:r>
            <a:r>
              <a:rPr lang="es-MX" sz="3100" dirty="0" err="1" smtClean="0"/>
              <a:t>the</a:t>
            </a:r>
            <a:r>
              <a:rPr lang="es-MX" sz="3100" dirty="0" smtClean="0"/>
              <a:t> </a:t>
            </a:r>
            <a:r>
              <a:rPr lang="es-MX" sz="3100" dirty="0" err="1" smtClean="0"/>
              <a:t>picture</a:t>
            </a:r>
            <a:r>
              <a:rPr lang="es-MX" sz="3100" dirty="0" smtClean="0"/>
              <a:t>.</a:t>
            </a:r>
            <a:endParaRPr lang="es-ES" sz="3100" dirty="0" smtClean="0"/>
          </a:p>
        </p:txBody>
      </p:sp>
      <p:pic>
        <p:nvPicPr>
          <p:cNvPr id="3074" name="Picture 2" descr="http://spanish.people.com.cn/mediafile/201207/28/F20120728100815310942181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2593707"/>
            <a:ext cx="4536504" cy="3959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2995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box(in)">
                                      <p:cBhvr>
                                        <p:cTn id="7" dur="500"/>
                                        <p:tgtEl>
                                          <p:spTgt spid="419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wipe(down)">
                                      <p:cBhvr>
                                        <p:cTn id="1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15" name="14 Rectángulo"/>
          <p:cNvSpPr/>
          <p:nvPr/>
        </p:nvSpPr>
        <p:spPr>
          <a:xfrm>
            <a:off x="1746547" y="1622703"/>
            <a:ext cx="5650906" cy="707886"/>
          </a:xfrm>
          <a:prstGeom prst="rect">
            <a:avLst/>
          </a:prstGeom>
          <a:noFill/>
        </p:spPr>
        <p:txBody>
          <a:bodyPr wrap="none" lIns="91440" tIns="45720" rIns="91440" bIns="45720">
            <a:spAutoFit/>
          </a:bodyPr>
          <a:lstStyle/>
          <a:p>
            <a:pPr algn="ctr"/>
            <a:r>
              <a:rPr lang="es-ES" sz="4000" b="1" dirty="0" err="1" smtClean="0">
                <a:ln w="28575" cmpd="sng">
                  <a:solidFill>
                    <a:schemeClr val="tx1">
                      <a:lumMod val="75000"/>
                      <a:lumOff val="25000"/>
                    </a:schemeClr>
                  </a:solidFill>
                  <a:prstDash val="solid"/>
                </a:ln>
                <a:solidFill>
                  <a:schemeClr val="bg1">
                    <a:lumMod val="50000"/>
                  </a:schemeClr>
                </a:solidFill>
                <a:effectLst>
                  <a:outerShdw blurRad="60007" dist="200025" dir="15000000" sy="30000" kx="-1800000" algn="bl" rotWithShape="0">
                    <a:prstClr val="black">
                      <a:alpha val="32000"/>
                    </a:prstClr>
                  </a:outerShdw>
                </a:effectLst>
              </a:rPr>
              <a:t>Public</a:t>
            </a:r>
            <a:r>
              <a:rPr lang="es-ES" sz="4000" b="1" dirty="0" smtClean="0">
                <a:ln w="28575" cmpd="sng">
                  <a:solidFill>
                    <a:schemeClr val="tx1">
                      <a:lumMod val="75000"/>
                      <a:lumOff val="25000"/>
                    </a:schemeClr>
                  </a:solidFill>
                  <a:prstDash val="solid"/>
                </a:ln>
                <a:solidFill>
                  <a:schemeClr val="bg1">
                    <a:lumMod val="50000"/>
                  </a:schemeClr>
                </a:solidFill>
                <a:effectLst>
                  <a:outerShdw blurRad="60007" dist="200025" dir="15000000" sy="30000" kx="-1800000" algn="bl" rotWithShape="0">
                    <a:prstClr val="black">
                      <a:alpha val="32000"/>
                    </a:prstClr>
                  </a:outerShdw>
                </a:effectLst>
              </a:rPr>
              <a:t> </a:t>
            </a:r>
            <a:r>
              <a:rPr lang="es-ES" sz="4000" b="1" dirty="0" err="1" smtClean="0">
                <a:ln w="28575" cmpd="sng">
                  <a:solidFill>
                    <a:schemeClr val="tx1">
                      <a:lumMod val="75000"/>
                      <a:lumOff val="25000"/>
                    </a:schemeClr>
                  </a:solidFill>
                  <a:prstDash val="solid"/>
                </a:ln>
                <a:solidFill>
                  <a:schemeClr val="bg1">
                    <a:lumMod val="50000"/>
                  </a:schemeClr>
                </a:solidFill>
                <a:effectLst>
                  <a:outerShdw blurRad="60007" dist="200025" dir="15000000" sy="30000" kx="-1800000" algn="bl" rotWithShape="0">
                    <a:prstClr val="black">
                      <a:alpha val="32000"/>
                    </a:prstClr>
                  </a:outerShdw>
                </a:effectLst>
              </a:rPr>
              <a:t>Speaking</a:t>
            </a:r>
            <a:r>
              <a:rPr lang="es-ES" sz="4000" b="1" dirty="0" smtClean="0">
                <a:ln w="28575" cmpd="sng">
                  <a:solidFill>
                    <a:schemeClr val="tx1">
                      <a:lumMod val="75000"/>
                      <a:lumOff val="25000"/>
                    </a:schemeClr>
                  </a:solidFill>
                  <a:prstDash val="solid"/>
                </a:ln>
                <a:solidFill>
                  <a:schemeClr val="bg1">
                    <a:lumMod val="50000"/>
                  </a:schemeClr>
                </a:solidFill>
                <a:effectLst>
                  <a:outerShdw blurRad="60007" dist="200025" dir="15000000" sy="30000" kx="-1800000" algn="bl" rotWithShape="0">
                    <a:prstClr val="black">
                      <a:alpha val="32000"/>
                    </a:prstClr>
                  </a:outerShdw>
                </a:effectLst>
              </a:rPr>
              <a:t> in English</a:t>
            </a:r>
            <a:endParaRPr lang="es-ES" sz="4000" b="1" cap="none" spc="0" dirty="0">
              <a:ln w="28575" cmpd="sng">
                <a:solidFill>
                  <a:schemeClr val="tx1">
                    <a:lumMod val="75000"/>
                    <a:lumOff val="25000"/>
                  </a:schemeClr>
                </a:solidFill>
                <a:prstDash val="solid"/>
              </a:ln>
              <a:solidFill>
                <a:schemeClr val="bg1">
                  <a:lumMod val="50000"/>
                </a:schemeClr>
              </a:solidFill>
              <a:effectLst>
                <a:outerShdw blurRad="60007" dist="200025" dir="15000000" sy="30000" kx="-1800000" algn="bl" rotWithShape="0">
                  <a:prstClr val="black">
                    <a:alpha val="32000"/>
                  </a:prstClr>
                </a:outerShdw>
              </a:effectLst>
            </a:endParaRPr>
          </a:p>
        </p:txBody>
      </p:sp>
      <p:sp>
        <p:nvSpPr>
          <p:cNvPr id="6" name="5 Rectángulo"/>
          <p:cNvSpPr/>
          <p:nvPr/>
        </p:nvSpPr>
        <p:spPr>
          <a:xfrm>
            <a:off x="2162446" y="3356992"/>
            <a:ext cx="4790094" cy="830997"/>
          </a:xfrm>
          <a:prstGeom prst="rect">
            <a:avLst/>
          </a:prstGeom>
          <a:noFill/>
        </p:spPr>
        <p:txBody>
          <a:bodyPr wrap="none" lIns="91440" tIns="45720" rIns="91440" bIns="45720">
            <a:spAutoFit/>
          </a:bodyPr>
          <a:lstStyle/>
          <a:p>
            <a:pPr algn="ctr"/>
            <a:r>
              <a:rPr lang="es-ES" sz="4800" b="1" dirty="0" smtClean="0">
                <a:ln w="28575" cmpd="sng">
                  <a:solidFill>
                    <a:schemeClr val="tx1">
                      <a:lumMod val="75000"/>
                      <a:lumOff val="25000"/>
                    </a:schemeClr>
                  </a:solidFill>
                  <a:prstDash val="solid"/>
                </a:ln>
                <a:solidFill>
                  <a:schemeClr val="bg1">
                    <a:lumMod val="50000"/>
                  </a:schemeClr>
                </a:solidFill>
                <a:effectLst>
                  <a:outerShdw blurRad="60007" dist="200025" dir="15000000" sy="30000" kx="-1800000" algn="bl" rotWithShape="0">
                    <a:prstClr val="black">
                      <a:alpha val="32000"/>
                    </a:prstClr>
                  </a:outerShdw>
                </a:effectLst>
              </a:rPr>
              <a:t>V I S U A L   A I D S</a:t>
            </a:r>
            <a:endParaRPr lang="es-ES" sz="4800" b="1" cap="none" spc="0" dirty="0">
              <a:ln w="28575" cmpd="sng">
                <a:solidFill>
                  <a:schemeClr val="tx1">
                    <a:lumMod val="75000"/>
                    <a:lumOff val="25000"/>
                  </a:schemeClr>
                </a:solidFill>
                <a:prstDash val="solid"/>
              </a:ln>
              <a:solidFill>
                <a:schemeClr val="bg1">
                  <a:lumMod val="50000"/>
                </a:schemeClr>
              </a:solidFill>
              <a:effectLst>
                <a:outerShdw blurRad="60007" dist="200025" dir="15000000" sy="30000" kx="-1800000" algn="bl" rotWithShape="0">
                  <a:prstClr val="black">
                    <a:alpha val="32000"/>
                  </a:prstClr>
                </a:outerShdw>
              </a:effectLst>
            </a:endParaRPr>
          </a:p>
        </p:txBody>
      </p:sp>
    </p:spTree>
  </p:cSld>
  <p:clrMapOvr>
    <a:masterClrMapping/>
  </p:clrMapOvr>
  <p:transition>
    <p:pull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WordArt 2" descr="varl0009"/>
          <p:cNvSpPr>
            <a:spLocks noChangeArrowheads="1" noChangeShapeType="1" noTextEdit="1"/>
          </p:cNvSpPr>
          <p:nvPr/>
        </p:nvSpPr>
        <p:spPr bwMode="auto">
          <a:xfrm>
            <a:off x="2195513" y="0"/>
            <a:ext cx="4714875" cy="1150938"/>
          </a:xfrm>
          <a:prstGeom prst="rect">
            <a:avLst/>
          </a:prstGeom>
        </p:spPr>
        <p:txBody>
          <a:bodyPr wrap="none" fromWordArt="1">
            <a:prstTxWarp prst="textChevron">
              <a:avLst>
                <a:gd name="adj" fmla="val 44829"/>
              </a:avLst>
            </a:prstTxWarp>
          </a:bodyPr>
          <a:lstStyle/>
          <a:p>
            <a:pPr algn="ctr"/>
            <a:r>
              <a:rPr lang="es-MX" sz="3600" kern="10" dirty="0">
                <a:ln w="15875">
                  <a:pattFill prst="dkDnDiag">
                    <a:fgClr>
                      <a:srgbClr val="0000FF"/>
                    </a:fgClr>
                    <a:bgClr>
                      <a:srgbClr val="CCECFF"/>
                    </a:bgClr>
                  </a:pattFill>
                  <a:round/>
                  <a:headEnd/>
                  <a:tailEnd/>
                </a:ln>
                <a:blipFill dpi="0" rotWithShape="1">
                  <a:blip r:embed="rId3"/>
                  <a:srcRect/>
                  <a:stretch>
                    <a:fillRect/>
                  </a:stretch>
                </a:blipFill>
                <a:latin typeface="Jokerman"/>
              </a:rPr>
              <a:t>RAFAEL MARQUEZ</a:t>
            </a:r>
          </a:p>
        </p:txBody>
      </p:sp>
      <p:pic>
        <p:nvPicPr>
          <p:cNvPr id="118787" name="Picture 3" descr="1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052513"/>
            <a:ext cx="3779838" cy="580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88" name="Picture 4" descr="4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1052513"/>
            <a:ext cx="3960812" cy="580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89" name="Picture 5" descr="2 (1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1125538"/>
            <a:ext cx="3705225" cy="573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90" name="Picture 6" descr="2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9613" y="1052513"/>
            <a:ext cx="5094287" cy="580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91" name="Picture 7" descr="2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92500" y="1052513"/>
            <a:ext cx="4679950" cy="580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92" name="Picture 8" descr="2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288" y="541703"/>
            <a:ext cx="8569325" cy="611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WordArt 2" descr="varl0009"/>
          <p:cNvSpPr>
            <a:spLocks noChangeArrowheads="1" noChangeShapeType="1" noTextEdit="1"/>
          </p:cNvSpPr>
          <p:nvPr/>
        </p:nvSpPr>
        <p:spPr bwMode="auto">
          <a:xfrm>
            <a:off x="1541800" y="3991769"/>
            <a:ext cx="6276299" cy="1150938"/>
          </a:xfrm>
          <a:prstGeom prst="rect">
            <a:avLst/>
          </a:prstGeom>
        </p:spPr>
        <p:txBody>
          <a:bodyPr wrap="none" fromWordArt="1">
            <a:prstTxWarp prst="textChevron">
              <a:avLst>
                <a:gd name="adj" fmla="val 44829"/>
              </a:avLst>
            </a:prstTxWarp>
          </a:bodyPr>
          <a:lstStyle/>
          <a:p>
            <a:pPr algn="ctr"/>
            <a:r>
              <a:rPr lang="es-MX" sz="3600" kern="10" dirty="0" smtClean="0">
                <a:ln w="15875">
                  <a:pattFill prst="dkDnDiag">
                    <a:fgClr>
                      <a:srgbClr val="0000FF"/>
                    </a:fgClr>
                    <a:bgClr>
                      <a:srgbClr val="CCECFF"/>
                    </a:bgClr>
                  </a:pattFill>
                  <a:round/>
                  <a:headEnd/>
                  <a:tailEnd/>
                </a:ln>
                <a:blipFill dpi="0" rotWithShape="1">
                  <a:blip r:embed="rId3"/>
                  <a:srcRect/>
                  <a:stretch>
                    <a:fillRect/>
                  </a:stretch>
                </a:blipFill>
                <a:latin typeface="Jokerman"/>
              </a:rPr>
              <a:t>MY FAVORITE</a:t>
            </a:r>
            <a:endParaRPr lang="es-MX" sz="3600" kern="10" dirty="0">
              <a:ln w="15875">
                <a:pattFill prst="dkDnDiag">
                  <a:fgClr>
                    <a:srgbClr val="0000FF"/>
                  </a:fgClr>
                  <a:bgClr>
                    <a:srgbClr val="CCECFF"/>
                  </a:bgClr>
                </a:pattFill>
                <a:round/>
                <a:headEnd/>
                <a:tailEnd/>
              </a:ln>
              <a:blipFill dpi="0" rotWithShape="1">
                <a:blip r:embed="rId3"/>
                <a:srcRect/>
                <a:stretch>
                  <a:fillRect/>
                </a:stretch>
              </a:blipFill>
              <a:latin typeface="Jokerman"/>
            </a:endParaRPr>
          </a:p>
        </p:txBody>
      </p:sp>
    </p:spTree>
    <p:extLst>
      <p:ext uri="{BB962C8B-B14F-4D97-AF65-F5344CB8AC3E}">
        <p14:creationId xmlns:p14="http://schemas.microsoft.com/office/powerpoint/2010/main" val="3016542422"/>
      </p:ext>
    </p:extLst>
  </p:cSld>
  <p:clrMapOvr>
    <a:masterClrMapping/>
  </p:clrMapOvr>
  <p:transition>
    <p:pull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18787"/>
                                        </p:tgtEl>
                                        <p:attrNameLst>
                                          <p:attrName>style.visibility</p:attrName>
                                        </p:attrNameLst>
                                      </p:cBhvr>
                                      <p:to>
                                        <p:strVal val="visible"/>
                                      </p:to>
                                    </p:set>
                                    <p:animEffect transition="in" filter="wipe(down)">
                                      <p:cBhvr>
                                        <p:cTn id="7" dur="2000"/>
                                        <p:tgtEl>
                                          <p:spTgt spid="11878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18788"/>
                                        </p:tgtEl>
                                        <p:attrNameLst>
                                          <p:attrName>style.visibility</p:attrName>
                                        </p:attrNameLst>
                                      </p:cBhvr>
                                      <p:to>
                                        <p:strVal val="visible"/>
                                      </p:to>
                                    </p:set>
                                    <p:animEffect transition="in" filter="wipe(up)">
                                      <p:cBhvr>
                                        <p:cTn id="12" dur="2000"/>
                                        <p:tgtEl>
                                          <p:spTgt spid="11878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18789"/>
                                        </p:tgtEl>
                                        <p:attrNameLst>
                                          <p:attrName>style.visibility</p:attrName>
                                        </p:attrNameLst>
                                      </p:cBhvr>
                                      <p:to>
                                        <p:strVal val="visible"/>
                                      </p:to>
                                    </p:set>
                                    <p:animEffect transition="in" filter="wipe(left)">
                                      <p:cBhvr>
                                        <p:cTn id="17" dur="2000"/>
                                        <p:tgtEl>
                                          <p:spTgt spid="11878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2" fill="hold" nodeType="clickEffect">
                                  <p:stCondLst>
                                    <p:cond delay="0"/>
                                  </p:stCondLst>
                                  <p:childTnLst>
                                    <p:set>
                                      <p:cBhvr>
                                        <p:cTn id="21" dur="1" fill="hold">
                                          <p:stCondLst>
                                            <p:cond delay="0"/>
                                          </p:stCondLst>
                                        </p:cTn>
                                        <p:tgtEl>
                                          <p:spTgt spid="118790"/>
                                        </p:tgtEl>
                                        <p:attrNameLst>
                                          <p:attrName>style.visibility</p:attrName>
                                        </p:attrNameLst>
                                      </p:cBhvr>
                                      <p:to>
                                        <p:strVal val="visible"/>
                                      </p:to>
                                    </p:set>
                                    <p:animEffect transition="in" filter="wipe(right)">
                                      <p:cBhvr>
                                        <p:cTn id="22" dur="500"/>
                                        <p:tgtEl>
                                          <p:spTgt spid="11879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118791"/>
                                        </p:tgtEl>
                                        <p:attrNameLst>
                                          <p:attrName>style.visibility</p:attrName>
                                        </p:attrNameLst>
                                      </p:cBhvr>
                                      <p:to>
                                        <p:strVal val="visible"/>
                                      </p:to>
                                    </p:set>
                                    <p:animEffect transition="in" filter="wipe(down)">
                                      <p:cBhvr>
                                        <p:cTn id="27" dur="2000"/>
                                        <p:tgtEl>
                                          <p:spTgt spid="11879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118792"/>
                                        </p:tgtEl>
                                        <p:attrNameLst>
                                          <p:attrName>style.visibility</p:attrName>
                                        </p:attrNameLst>
                                      </p:cBhvr>
                                      <p:to>
                                        <p:strVal val="visible"/>
                                      </p:to>
                                    </p:set>
                                    <p:animEffect transition="in" filter="wipe(up)">
                                      <p:cBhvr>
                                        <p:cTn id="32" dur="2000"/>
                                        <p:tgtEl>
                                          <p:spTgt spid="11879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2" presetClass="emph" presetSubtype="0" fill="hold" nodeType="clickEffect">
                                  <p:stCondLst>
                                    <p:cond delay="0"/>
                                  </p:stCondLst>
                                  <p:childTnLst>
                                    <p:animClr clrSpc="rgb" dir="cw">
                                      <p:cBhvr override="childStyle">
                                        <p:cTn id="36" dur="200" fill="hold"/>
                                        <p:tgtEl>
                                          <p:spTgt spid="118792"/>
                                        </p:tgtEl>
                                        <p:attrNameLst>
                                          <p:attrName>style.color</p:attrName>
                                        </p:attrNameLst>
                                      </p:cBhvr>
                                      <p:to>
                                        <a:schemeClr val="accent2"/>
                                      </p:to>
                                    </p:animClr>
                                    <p:animClr clrSpc="rgb" dir="cw">
                                      <p:cBhvr>
                                        <p:cTn id="37" dur="200" fill="hold"/>
                                        <p:tgtEl>
                                          <p:spTgt spid="118792"/>
                                        </p:tgtEl>
                                        <p:attrNameLst>
                                          <p:attrName>fillcolor</p:attrName>
                                        </p:attrNameLst>
                                      </p:cBhvr>
                                      <p:to>
                                        <a:schemeClr val="accent2"/>
                                      </p:to>
                                    </p:animClr>
                                    <p:set>
                                      <p:cBhvr>
                                        <p:cTn id="38" dur="200" fill="hold"/>
                                        <p:tgtEl>
                                          <p:spTgt spid="118792"/>
                                        </p:tgtEl>
                                        <p:attrNameLst>
                                          <p:attrName>fill.type</p:attrName>
                                        </p:attrNameLst>
                                      </p:cBhvr>
                                      <p:to>
                                        <p:strVal val="solid"/>
                                      </p:to>
                                    </p:set>
                                    <p:set>
                                      <p:cBhvr>
                                        <p:cTn id="39" dur="200" fill="hold"/>
                                        <p:tgtEl>
                                          <p:spTgt spid="118792"/>
                                        </p:tgtEl>
                                        <p:attrNameLst>
                                          <p:attrName>fill.on</p:attrName>
                                        </p:attrNameLst>
                                      </p:cBhvr>
                                      <p:to>
                                        <p:strVal val="true"/>
                                      </p:to>
                                    </p:set>
                                    <p:animRot by="120000">
                                      <p:cBhvr>
                                        <p:cTn id="40" dur="200" fill="hold">
                                          <p:stCondLst>
                                            <p:cond delay="0"/>
                                          </p:stCondLst>
                                        </p:cTn>
                                        <p:tgtEl>
                                          <p:spTgt spid="118792"/>
                                        </p:tgtEl>
                                        <p:attrNameLst>
                                          <p:attrName>r</p:attrName>
                                        </p:attrNameLst>
                                      </p:cBhvr>
                                    </p:animRot>
                                    <p:animRot by="-240000">
                                      <p:cBhvr>
                                        <p:cTn id="41" dur="400" fill="hold">
                                          <p:stCondLst>
                                            <p:cond delay="400"/>
                                          </p:stCondLst>
                                        </p:cTn>
                                        <p:tgtEl>
                                          <p:spTgt spid="118792"/>
                                        </p:tgtEl>
                                        <p:attrNameLst>
                                          <p:attrName>r</p:attrName>
                                        </p:attrNameLst>
                                      </p:cBhvr>
                                    </p:animRot>
                                    <p:animRot by="240000">
                                      <p:cBhvr>
                                        <p:cTn id="42" dur="400" fill="hold">
                                          <p:stCondLst>
                                            <p:cond delay="800"/>
                                          </p:stCondLst>
                                        </p:cTn>
                                        <p:tgtEl>
                                          <p:spTgt spid="118792"/>
                                        </p:tgtEl>
                                        <p:attrNameLst>
                                          <p:attrName>r</p:attrName>
                                        </p:attrNameLst>
                                      </p:cBhvr>
                                    </p:animRot>
                                    <p:animRot by="-240000">
                                      <p:cBhvr>
                                        <p:cTn id="43" dur="400" fill="hold">
                                          <p:stCondLst>
                                            <p:cond delay="1200"/>
                                          </p:stCondLst>
                                        </p:cTn>
                                        <p:tgtEl>
                                          <p:spTgt spid="118792"/>
                                        </p:tgtEl>
                                        <p:attrNameLst>
                                          <p:attrName>r</p:attrName>
                                        </p:attrNameLst>
                                      </p:cBhvr>
                                    </p:animRot>
                                    <p:animRot by="120000">
                                      <p:cBhvr>
                                        <p:cTn id="44" dur="400" fill="hold">
                                          <p:stCondLst>
                                            <p:cond delay="1600"/>
                                          </p:stCondLst>
                                        </p:cTn>
                                        <p:tgtEl>
                                          <p:spTgt spid="118792"/>
                                        </p:tgtEl>
                                        <p:attrNameLst>
                                          <p:attrName>r</p:attrName>
                                        </p:attrNameLst>
                                      </p:cBhvr>
                                    </p:animRot>
                                  </p:childTnLst>
                                </p:cTn>
                              </p:par>
                            </p:childTnLst>
                          </p:cTn>
                        </p:par>
                      </p:childTnLst>
                    </p:cTn>
                  </p:par>
                  <p:par>
                    <p:cTn id="45" fill="hold">
                      <p:stCondLst>
                        <p:cond delay="indefinite"/>
                      </p:stCondLst>
                      <p:childTnLst>
                        <p:par>
                          <p:cTn id="46" fill="hold">
                            <p:stCondLst>
                              <p:cond delay="0"/>
                            </p:stCondLst>
                            <p:childTnLst>
                              <p:par>
                                <p:cTn id="47" presetID="45" presetClass="exit" presetSubtype="0" fill="hold" nodeType="clickEffect">
                                  <p:stCondLst>
                                    <p:cond delay="0"/>
                                  </p:stCondLst>
                                  <p:childTnLst>
                                    <p:animEffect transition="out" filter="fade">
                                      <p:cBhvr>
                                        <p:cTn id="48" dur="2000"/>
                                        <p:tgtEl>
                                          <p:spTgt spid="9">
                                            <p:txEl>
                                              <p:pRg st="0" end="0"/>
                                            </p:txEl>
                                          </p:spTgt>
                                        </p:tgtEl>
                                      </p:cBhvr>
                                    </p:animEffect>
                                    <p:anim calcmode="lin" valueType="num">
                                      <p:cBhvr>
                                        <p:cTn id="49" dur="2000"/>
                                        <p:tgtEl>
                                          <p:spTgt spid="9">
                                            <p:txEl>
                                              <p:pRg st="0" end="0"/>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50" dur="2000"/>
                                        <p:tgtEl>
                                          <p:spTgt spid="9">
                                            <p:txEl>
                                              <p:pRg st="0" end="0"/>
                                            </p:txEl>
                                          </p:spTgt>
                                        </p:tgtEl>
                                        <p:attrNameLst>
                                          <p:attrName>ppt_h</p:attrName>
                                        </p:attrNameLst>
                                      </p:cBhvr>
                                      <p:tavLst>
                                        <p:tav tm="0">
                                          <p:val>
                                            <p:strVal val="ppt_h"/>
                                          </p:val>
                                        </p:tav>
                                        <p:tav tm="100000">
                                          <p:val>
                                            <p:strVal val="ppt_h"/>
                                          </p:val>
                                        </p:tav>
                                      </p:tavLst>
                                    </p:anim>
                                    <p:set>
                                      <p:cBhvr>
                                        <p:cTn id="51" dur="1" fill="hold">
                                          <p:stCondLst>
                                            <p:cond delay="1999"/>
                                          </p:stCondLst>
                                        </p:cTn>
                                        <p:tgtEl>
                                          <p:spTgt spid="9">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bg>
      <p:bgPr>
        <a:solidFill>
          <a:srgbClr val="CC9900"/>
        </a:solidFill>
        <a:effectLst/>
      </p:bgPr>
    </p:bg>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323850" y="179388"/>
            <a:ext cx="4932363"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ES" altLang="es-MX" sz="4800" dirty="0" smtClean="0">
                <a:solidFill>
                  <a:srgbClr val="000000"/>
                </a:solidFill>
                <a:latin typeface="Tahoma" pitchFamily="34" charset="0"/>
              </a:rPr>
              <a:t>A </a:t>
            </a:r>
            <a:r>
              <a:rPr lang="es-ES" altLang="es-MX" sz="6000" b="1" dirty="0" err="1" smtClean="0">
                <a:solidFill>
                  <a:srgbClr val="000000"/>
                </a:solidFill>
                <a:latin typeface="Comic Sans MS" pitchFamily="66" charset="0"/>
              </a:rPr>
              <a:t>sword</a:t>
            </a:r>
            <a:r>
              <a:rPr lang="es-ES" altLang="es-MX" sz="4800" dirty="0" smtClean="0">
                <a:solidFill>
                  <a:srgbClr val="000000"/>
                </a:solidFill>
                <a:latin typeface="Tahoma" pitchFamily="34" charset="0"/>
              </a:rPr>
              <a:t> </a:t>
            </a:r>
            <a:r>
              <a:rPr lang="es-ES" altLang="es-MX" sz="4800" dirty="0" err="1" smtClean="0">
                <a:solidFill>
                  <a:srgbClr val="000000"/>
                </a:solidFill>
                <a:latin typeface="Tahoma" pitchFamily="34" charset="0"/>
              </a:rPr>
              <a:t>is</a:t>
            </a:r>
            <a:r>
              <a:rPr lang="es-ES" altLang="es-MX" sz="4800" dirty="0" smtClean="0">
                <a:solidFill>
                  <a:srgbClr val="000000"/>
                </a:solidFill>
                <a:latin typeface="Tahoma" pitchFamily="34" charset="0"/>
              </a:rPr>
              <a:t> a </a:t>
            </a:r>
            <a:r>
              <a:rPr lang="es-ES" altLang="es-MX" sz="4800" dirty="0" err="1" smtClean="0">
                <a:solidFill>
                  <a:srgbClr val="000000"/>
                </a:solidFill>
                <a:latin typeface="Tahoma" pitchFamily="34" charset="0"/>
              </a:rPr>
              <a:t>long-edged</a:t>
            </a:r>
            <a:r>
              <a:rPr lang="es-ES" altLang="es-MX" sz="4800" dirty="0" smtClean="0">
                <a:solidFill>
                  <a:srgbClr val="000000"/>
                </a:solidFill>
                <a:latin typeface="Tahoma" pitchFamily="34" charset="0"/>
              </a:rPr>
              <a:t> </a:t>
            </a:r>
            <a:r>
              <a:rPr lang="es-ES" altLang="es-MX" sz="4800" dirty="0" err="1" smtClean="0">
                <a:solidFill>
                  <a:srgbClr val="000000"/>
                </a:solidFill>
                <a:latin typeface="Tahoma" pitchFamily="34" charset="0"/>
              </a:rPr>
              <a:t>weapon</a:t>
            </a:r>
            <a:r>
              <a:rPr lang="es-ES" altLang="es-MX" sz="4800" dirty="0" smtClean="0">
                <a:solidFill>
                  <a:srgbClr val="000000"/>
                </a:solidFill>
                <a:latin typeface="Tahoma" pitchFamily="34" charset="0"/>
              </a:rPr>
              <a:t> </a:t>
            </a:r>
            <a:r>
              <a:rPr lang="es-ES" altLang="es-MX" sz="4800" dirty="0" err="1" smtClean="0">
                <a:solidFill>
                  <a:srgbClr val="000000"/>
                </a:solidFill>
                <a:latin typeface="Tahoma" pitchFamily="34" charset="0"/>
              </a:rPr>
              <a:t>or</a:t>
            </a:r>
            <a:r>
              <a:rPr lang="es-ES" altLang="es-MX" sz="4800" dirty="0" smtClean="0">
                <a:solidFill>
                  <a:srgbClr val="000000"/>
                </a:solidFill>
                <a:latin typeface="Tahoma" pitchFamily="34" charset="0"/>
              </a:rPr>
              <a:t> </a:t>
            </a:r>
            <a:r>
              <a:rPr lang="es-ES" altLang="es-MX" sz="4800" dirty="0" err="1" smtClean="0">
                <a:solidFill>
                  <a:srgbClr val="000000"/>
                </a:solidFill>
                <a:latin typeface="Tahoma" pitchFamily="34" charset="0"/>
              </a:rPr>
              <a:t>thrusting</a:t>
            </a:r>
            <a:r>
              <a:rPr lang="es-ES" altLang="es-MX" sz="4800" dirty="0" smtClean="0">
                <a:solidFill>
                  <a:srgbClr val="000000"/>
                </a:solidFill>
                <a:latin typeface="Tahoma" pitchFamily="34" charset="0"/>
              </a:rPr>
              <a:t> </a:t>
            </a:r>
            <a:r>
              <a:rPr lang="es-ES" altLang="es-MX" sz="4800" dirty="0" err="1" smtClean="0">
                <a:solidFill>
                  <a:srgbClr val="000000"/>
                </a:solidFill>
                <a:latin typeface="Tahoma" pitchFamily="34" charset="0"/>
              </a:rPr>
              <a:t>piece</a:t>
            </a:r>
            <a:r>
              <a:rPr lang="es-ES" altLang="es-MX" sz="4800" dirty="0" smtClean="0">
                <a:solidFill>
                  <a:srgbClr val="000000"/>
                </a:solidFill>
                <a:latin typeface="Tahoma" pitchFamily="34" charset="0"/>
              </a:rPr>
              <a:t> of metal, </a:t>
            </a:r>
            <a:r>
              <a:rPr lang="es-ES" altLang="es-MX" sz="4800" dirty="0" err="1" smtClean="0">
                <a:solidFill>
                  <a:srgbClr val="000000"/>
                </a:solidFill>
                <a:latin typeface="Tahoma" pitchFamily="34" charset="0"/>
              </a:rPr>
              <a:t>used</a:t>
            </a:r>
            <a:r>
              <a:rPr lang="es-ES" altLang="es-MX" sz="4800" dirty="0" smtClean="0">
                <a:solidFill>
                  <a:srgbClr val="000000"/>
                </a:solidFill>
                <a:latin typeface="Tahoma" pitchFamily="34" charset="0"/>
              </a:rPr>
              <a:t> in </a:t>
            </a:r>
            <a:r>
              <a:rPr lang="es-ES" altLang="es-MX" sz="4800" dirty="0" err="1" smtClean="0">
                <a:solidFill>
                  <a:srgbClr val="000000"/>
                </a:solidFill>
                <a:latin typeface="Tahoma" pitchFamily="34" charset="0"/>
              </a:rPr>
              <a:t>many</a:t>
            </a:r>
            <a:r>
              <a:rPr lang="es-ES" altLang="es-MX" sz="4800" dirty="0" smtClean="0">
                <a:solidFill>
                  <a:srgbClr val="000000"/>
                </a:solidFill>
                <a:latin typeface="Tahoma" pitchFamily="34" charset="0"/>
              </a:rPr>
              <a:t> </a:t>
            </a:r>
            <a:r>
              <a:rPr lang="es-ES" altLang="es-MX" sz="4800" dirty="0" err="1" smtClean="0">
                <a:solidFill>
                  <a:srgbClr val="000000"/>
                </a:solidFill>
                <a:latin typeface="Tahoma" pitchFamily="34" charset="0"/>
              </a:rPr>
              <a:t>civilizations</a:t>
            </a:r>
            <a:r>
              <a:rPr lang="es-ES" altLang="es-MX" sz="4800" dirty="0" smtClean="0">
                <a:solidFill>
                  <a:srgbClr val="000000"/>
                </a:solidFill>
                <a:latin typeface="Tahoma" pitchFamily="34" charset="0"/>
              </a:rPr>
              <a:t> </a:t>
            </a:r>
            <a:r>
              <a:rPr lang="es-ES" altLang="es-MX" sz="4800" dirty="0" err="1" smtClean="0">
                <a:solidFill>
                  <a:srgbClr val="000000"/>
                </a:solidFill>
                <a:latin typeface="Tahoma" pitchFamily="34" charset="0"/>
              </a:rPr>
              <a:t>throughout</a:t>
            </a:r>
            <a:r>
              <a:rPr lang="es-ES" altLang="es-MX" sz="4800" dirty="0" smtClean="0">
                <a:solidFill>
                  <a:srgbClr val="000000"/>
                </a:solidFill>
                <a:latin typeface="Tahoma" pitchFamily="34" charset="0"/>
              </a:rPr>
              <a:t> </a:t>
            </a:r>
            <a:r>
              <a:rPr lang="es-ES" altLang="es-MX" sz="4800" dirty="0" err="1" smtClean="0">
                <a:solidFill>
                  <a:srgbClr val="000000"/>
                </a:solidFill>
                <a:latin typeface="Tahoma" pitchFamily="34" charset="0"/>
              </a:rPr>
              <a:t>the</a:t>
            </a:r>
            <a:r>
              <a:rPr lang="es-ES" altLang="es-MX" sz="4800" dirty="0" smtClean="0">
                <a:solidFill>
                  <a:srgbClr val="000000"/>
                </a:solidFill>
                <a:latin typeface="Tahoma" pitchFamily="34" charset="0"/>
              </a:rPr>
              <a:t> </a:t>
            </a:r>
            <a:r>
              <a:rPr lang="es-ES" altLang="es-MX" sz="4800" dirty="0" err="1" smtClean="0">
                <a:solidFill>
                  <a:srgbClr val="000000"/>
                </a:solidFill>
                <a:latin typeface="Tahoma" pitchFamily="34" charset="0"/>
              </a:rPr>
              <a:t>world</a:t>
            </a:r>
            <a:r>
              <a:rPr lang="es-ES" altLang="es-MX" sz="4800" dirty="0" smtClean="0">
                <a:solidFill>
                  <a:srgbClr val="000000"/>
                </a:solidFill>
                <a:latin typeface="Tahoma" pitchFamily="34" charset="0"/>
              </a:rPr>
              <a:t>. </a:t>
            </a:r>
            <a:endParaRPr lang="es-MX" altLang="es-MX" sz="4800" dirty="0" smtClean="0">
              <a:solidFill>
                <a:srgbClr val="000000"/>
              </a:solidFill>
              <a:latin typeface="Tahoma" pitchFamily="34" charset="0"/>
            </a:endParaRPr>
          </a:p>
          <a:p>
            <a:pPr eaLnBrk="1" fontAlgn="base" hangingPunct="1">
              <a:spcBef>
                <a:spcPct val="0"/>
              </a:spcBef>
              <a:spcAft>
                <a:spcPct val="0"/>
              </a:spcAft>
            </a:pPr>
            <a:endParaRPr lang="es-ES" altLang="es-MX" sz="4800" dirty="0" smtClean="0">
              <a:solidFill>
                <a:srgbClr val="000000"/>
              </a:solidFill>
              <a:latin typeface="Tahoma" pitchFamily="34" charset="0"/>
            </a:endParaRPr>
          </a:p>
        </p:txBody>
      </p:sp>
      <p:pic>
        <p:nvPicPr>
          <p:cNvPr id="32771" name="Picture 3" descr="The Secret History of the Sword, a new book by Christoph Amberger, combines a hands-on approach to the history of sword fighting with detailed analysis of ancient and modern fencing manuals."/>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219700" y="692150"/>
            <a:ext cx="4322763" cy="5545138"/>
          </a:xfrm>
          <a:noFill/>
        </p:spPr>
      </p:pic>
    </p:spTree>
    <p:extLst>
      <p:ext uri="{BB962C8B-B14F-4D97-AF65-F5344CB8AC3E}">
        <p14:creationId xmlns:p14="http://schemas.microsoft.com/office/powerpoint/2010/main" val="18874408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32771"/>
                                        </p:tgtEl>
                                        <p:attrNameLst>
                                          <p:attrName>style.visibility</p:attrName>
                                        </p:attrNameLst>
                                      </p:cBhvr>
                                      <p:to>
                                        <p:strVal val="visible"/>
                                      </p:to>
                                    </p:set>
                                    <p:animEffect transition="in" filter="fade">
                                      <p:cBhvr>
                                        <p:cTn id="7" dur="800" decel="100000"/>
                                        <p:tgtEl>
                                          <p:spTgt spid="32771"/>
                                        </p:tgtEl>
                                      </p:cBhvr>
                                    </p:animEffect>
                                    <p:anim calcmode="lin" valueType="num">
                                      <p:cBhvr>
                                        <p:cTn id="8" dur="800" decel="100000" fill="hold"/>
                                        <p:tgtEl>
                                          <p:spTgt spid="32771"/>
                                        </p:tgtEl>
                                        <p:attrNameLst>
                                          <p:attrName>style.rotation</p:attrName>
                                        </p:attrNameLst>
                                      </p:cBhvr>
                                      <p:tavLst>
                                        <p:tav tm="0">
                                          <p:val>
                                            <p:fltVal val="-90"/>
                                          </p:val>
                                        </p:tav>
                                        <p:tav tm="100000">
                                          <p:val>
                                            <p:fltVal val="0"/>
                                          </p:val>
                                        </p:tav>
                                      </p:tavLst>
                                    </p:anim>
                                    <p:anim calcmode="lin" valueType="num">
                                      <p:cBhvr>
                                        <p:cTn id="9" dur="800" decel="100000" fill="hold"/>
                                        <p:tgtEl>
                                          <p:spTgt spid="32771"/>
                                        </p:tgtEl>
                                        <p:attrNameLst>
                                          <p:attrName>ppt_x</p:attrName>
                                        </p:attrNameLst>
                                      </p:cBhvr>
                                      <p:tavLst>
                                        <p:tav tm="0">
                                          <p:val>
                                            <p:strVal val="#ppt_x+0.4"/>
                                          </p:val>
                                        </p:tav>
                                        <p:tav tm="100000">
                                          <p:val>
                                            <p:strVal val="#ppt_x-0.05"/>
                                          </p:val>
                                        </p:tav>
                                      </p:tavLst>
                                    </p:anim>
                                    <p:anim calcmode="lin" valueType="num">
                                      <p:cBhvr>
                                        <p:cTn id="10" dur="800" decel="100000" fill="hold"/>
                                        <p:tgtEl>
                                          <p:spTgt spid="3277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277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2771"/>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2770"/>
                                        </p:tgtEl>
                                        <p:attrNameLst>
                                          <p:attrName>style.visibility</p:attrName>
                                        </p:attrNameLst>
                                      </p:cBhvr>
                                      <p:to>
                                        <p:strVal val="visible"/>
                                      </p:to>
                                    </p:set>
                                    <p:anim calcmode="lin" valueType="num">
                                      <p:cBhvr additive="base">
                                        <p:cTn id="17" dur="500" fill="hold"/>
                                        <p:tgtEl>
                                          <p:spTgt spid="32770"/>
                                        </p:tgtEl>
                                        <p:attrNameLst>
                                          <p:attrName>ppt_x</p:attrName>
                                        </p:attrNameLst>
                                      </p:cBhvr>
                                      <p:tavLst>
                                        <p:tav tm="0">
                                          <p:val>
                                            <p:strVal val="#ppt_x"/>
                                          </p:val>
                                        </p:tav>
                                        <p:tav tm="100000">
                                          <p:val>
                                            <p:strVal val="#ppt_x"/>
                                          </p:val>
                                        </p:tav>
                                      </p:tavLst>
                                    </p:anim>
                                    <p:anim calcmode="lin" valueType="num">
                                      <p:cBhvr additive="base">
                                        <p:cTn id="18" dur="500" fill="hold"/>
                                        <p:tgtEl>
                                          <p:spTgt spid="327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6" name="5 Rectángulo"/>
          <p:cNvSpPr/>
          <p:nvPr/>
        </p:nvSpPr>
        <p:spPr>
          <a:xfrm>
            <a:off x="776091" y="1340768"/>
            <a:ext cx="7351692" cy="707886"/>
          </a:xfrm>
          <a:prstGeom prst="rect">
            <a:avLst/>
          </a:prstGeom>
          <a:noFill/>
        </p:spPr>
        <p:txBody>
          <a:bodyPr wrap="none" lIns="91440" tIns="45720" rIns="91440" bIns="45720">
            <a:spAutoFit/>
          </a:bodyPr>
          <a:lstStyle/>
          <a:p>
            <a:pPr algn="ctr"/>
            <a:r>
              <a:rPr lang="es-ES" sz="4000" b="1" spc="400" dirty="0" err="1" smtClean="0">
                <a:ln w="28575" cmpd="sng">
                  <a:solidFill>
                    <a:prstClr val="black">
                      <a:lumMod val="75000"/>
                      <a:lumOff val="25000"/>
                    </a:prstClr>
                  </a:solidFill>
                  <a:prstDash val="solid"/>
                </a:ln>
                <a:solidFill>
                  <a:prstClr val="white">
                    <a:lumMod val="50000"/>
                  </a:prstClr>
                </a:solidFill>
                <a:latin typeface="Agency FB" pitchFamily="34" charset="0"/>
              </a:rPr>
              <a:t>PAY</a:t>
            </a:r>
            <a:r>
              <a:rPr lang="es-ES" sz="4000" b="1" spc="400" dirty="0" smtClean="0">
                <a:ln w="28575" cmpd="sng">
                  <a:solidFill>
                    <a:prstClr val="black">
                      <a:lumMod val="75000"/>
                      <a:lumOff val="25000"/>
                    </a:prstClr>
                  </a:solidFill>
                  <a:prstDash val="solid"/>
                </a:ln>
                <a:solidFill>
                  <a:prstClr val="white">
                    <a:lumMod val="50000"/>
                  </a:prstClr>
                </a:solidFill>
                <a:latin typeface="Agency FB" pitchFamily="34" charset="0"/>
              </a:rPr>
              <a:t> PARTICULAR </a:t>
            </a:r>
            <a:r>
              <a:rPr lang="es-ES" sz="4000" b="1" spc="400" dirty="0" err="1" smtClean="0">
                <a:ln w="28575" cmpd="sng">
                  <a:solidFill>
                    <a:prstClr val="black">
                      <a:lumMod val="75000"/>
                      <a:lumOff val="25000"/>
                    </a:prstClr>
                  </a:solidFill>
                  <a:prstDash val="solid"/>
                </a:ln>
                <a:solidFill>
                  <a:prstClr val="white">
                    <a:lumMod val="50000"/>
                  </a:prstClr>
                </a:solidFill>
                <a:latin typeface="Agency FB" pitchFamily="34" charset="0"/>
              </a:rPr>
              <a:t>ATTENTION</a:t>
            </a:r>
            <a:r>
              <a:rPr lang="es-ES" sz="4000" b="1" spc="400" dirty="0" smtClean="0">
                <a:ln w="28575" cmpd="sng">
                  <a:solidFill>
                    <a:prstClr val="black">
                      <a:lumMod val="75000"/>
                      <a:lumOff val="25000"/>
                    </a:prstClr>
                  </a:solidFill>
                  <a:prstDash val="solid"/>
                </a:ln>
                <a:solidFill>
                  <a:prstClr val="white">
                    <a:lumMod val="50000"/>
                  </a:prstClr>
                </a:solidFill>
                <a:latin typeface="Agency FB" pitchFamily="34" charset="0"/>
              </a:rPr>
              <a:t> TO:</a:t>
            </a:r>
            <a:endParaRPr lang="es-ES" sz="4000" b="1" spc="400" dirty="0">
              <a:ln w="28575" cmpd="sng">
                <a:solidFill>
                  <a:prstClr val="black">
                    <a:lumMod val="75000"/>
                    <a:lumOff val="25000"/>
                  </a:prstClr>
                </a:solidFill>
                <a:prstDash val="solid"/>
              </a:ln>
              <a:solidFill>
                <a:prstClr val="white">
                  <a:lumMod val="50000"/>
                </a:prstClr>
              </a:solidFill>
              <a:latin typeface="Agency FB" pitchFamily="34" charset="0"/>
            </a:endParaRPr>
          </a:p>
        </p:txBody>
      </p:sp>
      <p:sp>
        <p:nvSpPr>
          <p:cNvPr id="7" name="6 Rectángulo"/>
          <p:cNvSpPr/>
          <p:nvPr/>
        </p:nvSpPr>
        <p:spPr>
          <a:xfrm>
            <a:off x="1547664" y="2852936"/>
            <a:ext cx="6336704" cy="3293209"/>
          </a:xfrm>
          <a:prstGeom prst="rect">
            <a:avLst/>
          </a:prstGeom>
        </p:spPr>
        <p:txBody>
          <a:bodyPr wrap="square">
            <a:spAutoFit/>
          </a:bodyPr>
          <a:lstStyle/>
          <a:p>
            <a:pPr marL="457200" indent="-457200" algn="just">
              <a:buFont typeface="Wingdings" panose="05000000000000000000" pitchFamily="2" charset="2"/>
              <a:buChar char="v"/>
            </a:pPr>
            <a:r>
              <a:rPr lang="en-US" sz="3600" dirty="0" smtClean="0">
                <a:solidFill>
                  <a:prstClr val="black"/>
                </a:solidFill>
                <a:latin typeface="Agency FB" pitchFamily="34" charset="0"/>
              </a:rPr>
              <a:t>Spelling mistakes</a:t>
            </a:r>
          </a:p>
          <a:p>
            <a:pPr marL="457200" indent="-457200" algn="just">
              <a:buFont typeface="Wingdings" panose="05000000000000000000" pitchFamily="2" charset="2"/>
              <a:buChar char="v"/>
            </a:pPr>
            <a:endParaRPr lang="en-US" sz="3600" dirty="0" smtClean="0">
              <a:solidFill>
                <a:prstClr val="black"/>
              </a:solidFill>
              <a:latin typeface="Agency FB" pitchFamily="34" charset="0"/>
            </a:endParaRPr>
          </a:p>
          <a:p>
            <a:pPr marL="457200" indent="-457200" algn="just">
              <a:buFont typeface="Wingdings" panose="05000000000000000000" pitchFamily="2" charset="2"/>
              <a:buChar char="v"/>
            </a:pPr>
            <a:r>
              <a:rPr lang="en-US" sz="3600" dirty="0" smtClean="0">
                <a:solidFill>
                  <a:prstClr val="black"/>
                </a:solidFill>
                <a:latin typeface="Agency FB" pitchFamily="34" charset="0"/>
              </a:rPr>
              <a:t>Typos</a:t>
            </a:r>
          </a:p>
          <a:p>
            <a:pPr marL="457200" indent="-457200" algn="just">
              <a:buFont typeface="Wingdings" panose="05000000000000000000" pitchFamily="2" charset="2"/>
              <a:buChar char="v"/>
            </a:pPr>
            <a:endParaRPr lang="en-US" sz="3600" dirty="0">
              <a:solidFill>
                <a:prstClr val="black"/>
              </a:solidFill>
              <a:latin typeface="Agency FB" pitchFamily="34" charset="0"/>
            </a:endParaRPr>
          </a:p>
          <a:p>
            <a:pPr marL="457200" indent="-457200" algn="just">
              <a:buFont typeface="Wingdings" panose="05000000000000000000" pitchFamily="2" charset="2"/>
              <a:buChar char="v"/>
            </a:pPr>
            <a:r>
              <a:rPr lang="en-US" sz="3600" dirty="0" smtClean="0">
                <a:solidFill>
                  <a:prstClr val="black"/>
                </a:solidFill>
                <a:latin typeface="Agency FB" pitchFamily="34" charset="0"/>
              </a:rPr>
              <a:t>Unusual Font</a:t>
            </a:r>
          </a:p>
          <a:p>
            <a:pPr marL="457200" indent="-457200" algn="just">
              <a:buFont typeface="Wingdings" panose="05000000000000000000" pitchFamily="2" charset="2"/>
              <a:buChar char="v"/>
            </a:pPr>
            <a:endParaRPr lang="en-US" sz="2800" dirty="0" smtClean="0">
              <a:solidFill>
                <a:prstClr val="black"/>
              </a:solidFill>
              <a:latin typeface="Agency FB" pitchFamily="34" charset="0"/>
            </a:endParaRPr>
          </a:p>
        </p:txBody>
      </p:sp>
    </p:spTree>
    <p:extLst>
      <p:ext uri="{BB962C8B-B14F-4D97-AF65-F5344CB8AC3E}">
        <p14:creationId xmlns:p14="http://schemas.microsoft.com/office/powerpoint/2010/main" val="669187403"/>
      </p:ext>
    </p:extLst>
  </p:cSld>
  <p:clrMapOvr>
    <a:masterClrMapping/>
  </p:clrMapOvr>
  <p:transition>
    <p:pull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0"/>
                <a:invGamma/>
              </a:schemeClr>
            </a:gs>
          </a:gsLst>
          <a:lin ang="5400000" scaled="1"/>
        </a:gra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277813"/>
            <a:ext cx="8075613" cy="1139825"/>
          </a:xfrm>
        </p:spPr>
        <p:txBody>
          <a:bodyPr/>
          <a:lstStyle/>
          <a:p>
            <a:pPr eaLnBrk="1" hangingPunct="1">
              <a:defRPr/>
            </a:pPr>
            <a:r>
              <a:rPr lang="es-MX" dirty="0" err="1" smtClean="0"/>
              <a:t>Check</a:t>
            </a:r>
            <a:r>
              <a:rPr lang="es-MX" dirty="0" smtClean="0"/>
              <a:t> and as </a:t>
            </a:r>
            <a:r>
              <a:rPr lang="es-MX" dirty="0" err="1" smtClean="0"/>
              <a:t>somebody</a:t>
            </a:r>
            <a:r>
              <a:rPr lang="es-MX" dirty="0" smtClean="0"/>
              <a:t> </a:t>
            </a:r>
            <a:r>
              <a:rPr lang="es-MX" dirty="0" err="1" smtClean="0"/>
              <a:t>to</a:t>
            </a:r>
            <a:r>
              <a:rPr lang="es-MX" dirty="0" smtClean="0"/>
              <a:t> </a:t>
            </a:r>
            <a:r>
              <a:rPr lang="es-MX" dirty="0" err="1" smtClean="0"/>
              <a:t>check</a:t>
            </a:r>
            <a:r>
              <a:rPr lang="es-MX" dirty="0" smtClean="0"/>
              <a:t> </a:t>
            </a:r>
            <a:r>
              <a:rPr lang="es-MX" dirty="0" err="1" smtClean="0"/>
              <a:t>it</a:t>
            </a:r>
            <a:r>
              <a:rPr lang="es-MX" dirty="0" smtClean="0"/>
              <a:t> </a:t>
            </a:r>
            <a:r>
              <a:rPr lang="es-MX" dirty="0" err="1" smtClean="0"/>
              <a:t>for</a:t>
            </a:r>
            <a:r>
              <a:rPr lang="es-MX" dirty="0" smtClean="0"/>
              <a:t> </a:t>
            </a:r>
            <a:r>
              <a:rPr lang="es-MX" dirty="0" err="1" smtClean="0"/>
              <a:t>you</a:t>
            </a:r>
            <a:r>
              <a:rPr lang="es-MX" dirty="0" smtClean="0"/>
              <a:t>:</a:t>
            </a:r>
            <a:endParaRPr lang="es-ES" dirty="0" smtClean="0"/>
          </a:p>
        </p:txBody>
      </p:sp>
      <p:sp>
        <p:nvSpPr>
          <p:cNvPr id="37891" name="Rectangle 3"/>
          <p:cNvSpPr>
            <a:spLocks noGrp="1" noChangeArrowheads="1"/>
          </p:cNvSpPr>
          <p:nvPr>
            <p:ph type="body" idx="1"/>
          </p:nvPr>
        </p:nvSpPr>
        <p:spPr>
          <a:xfrm>
            <a:off x="4273550" y="1384300"/>
            <a:ext cx="4402138" cy="749300"/>
          </a:xfrm>
        </p:spPr>
        <p:txBody>
          <a:bodyPr/>
          <a:lstStyle/>
          <a:p>
            <a:pPr eaLnBrk="1" hangingPunct="1">
              <a:buFont typeface="Wingdings" pitchFamily="2" charset="2"/>
              <a:buNone/>
              <a:defRPr/>
            </a:pPr>
            <a:r>
              <a:rPr lang="es-MX" dirty="0" err="1" smtClean="0"/>
              <a:t>Headings</a:t>
            </a:r>
            <a:r>
              <a:rPr lang="es-MX" dirty="0" smtClean="0"/>
              <a:t> in </a:t>
            </a:r>
            <a:r>
              <a:rPr lang="es-MX" dirty="0" err="1" smtClean="0"/>
              <a:t>the</a:t>
            </a:r>
            <a:r>
              <a:rPr lang="es-MX" dirty="0" smtClean="0"/>
              <a:t> center</a:t>
            </a:r>
            <a:endParaRPr lang="es-ES" dirty="0" smtClean="0"/>
          </a:p>
        </p:txBody>
      </p:sp>
      <p:sp>
        <p:nvSpPr>
          <p:cNvPr id="26628" name="Text Box 4"/>
          <p:cNvSpPr txBox="1">
            <a:spLocks noChangeArrowheads="1"/>
          </p:cNvSpPr>
          <p:nvPr/>
        </p:nvSpPr>
        <p:spPr bwMode="auto">
          <a:xfrm>
            <a:off x="395288" y="2133600"/>
            <a:ext cx="5905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50000"/>
              </a:spcBef>
              <a:spcAft>
                <a:spcPct val="0"/>
              </a:spcAft>
            </a:pPr>
            <a:r>
              <a:rPr lang="es-MX" altLang="es-MX" sz="2400" b="1" smtClean="0">
                <a:solidFill>
                  <a:srgbClr val="000000"/>
                </a:solidFill>
              </a:rPr>
              <a:t>Watch out: Speling !!!!  </a:t>
            </a:r>
            <a:r>
              <a:rPr lang="es-MX" altLang="es-MX" sz="2400" b="1" smtClean="0">
                <a:solidFill>
                  <a:srgbClr val="000000"/>
                </a:solidFill>
                <a:sym typeface="Wingdings" pitchFamily="2" charset="2"/>
              </a:rPr>
              <a:t></a:t>
            </a:r>
            <a:endParaRPr lang="es-ES" altLang="es-MX" sz="2400" b="1" smtClean="0">
              <a:solidFill>
                <a:srgbClr val="000000"/>
              </a:solidFill>
            </a:endParaRPr>
          </a:p>
        </p:txBody>
      </p:sp>
      <p:sp>
        <p:nvSpPr>
          <p:cNvPr id="26629" name="Text Box 5"/>
          <p:cNvSpPr txBox="1">
            <a:spLocks noChangeArrowheads="1"/>
          </p:cNvSpPr>
          <p:nvPr/>
        </p:nvSpPr>
        <p:spPr bwMode="auto">
          <a:xfrm>
            <a:off x="468313" y="3141663"/>
            <a:ext cx="82073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50000"/>
              </a:spcBef>
              <a:spcAft>
                <a:spcPct val="0"/>
              </a:spcAft>
            </a:pPr>
            <a:r>
              <a:rPr lang="es-MX" altLang="es-MX" sz="3000" b="1" dirty="0" smtClean="0">
                <a:solidFill>
                  <a:srgbClr val="0000FF"/>
                </a:solidFill>
              </a:rPr>
              <a:t>And </a:t>
            </a:r>
            <a:r>
              <a:rPr lang="es-MX" altLang="es-MX" sz="3000" b="1" dirty="0" err="1" smtClean="0">
                <a:solidFill>
                  <a:srgbClr val="0000FF"/>
                </a:solidFill>
              </a:rPr>
              <a:t>w</a:t>
            </a:r>
            <a:r>
              <a:rPr lang="es-MX" altLang="es-MX" sz="3000" b="1" u="sng" dirty="0" err="1" smtClean="0">
                <a:solidFill>
                  <a:srgbClr val="0000FF"/>
                </a:solidFill>
              </a:rPr>
              <a:t>h</a:t>
            </a:r>
            <a:r>
              <a:rPr lang="es-MX" altLang="es-MX" sz="3000" b="1" dirty="0" err="1" smtClean="0">
                <a:solidFill>
                  <a:srgbClr val="0000FF"/>
                </a:solidFill>
              </a:rPr>
              <a:t>atch</a:t>
            </a:r>
            <a:r>
              <a:rPr lang="es-MX" altLang="es-MX" sz="3000" b="1" dirty="0" smtClean="0">
                <a:solidFill>
                  <a:srgbClr val="0000FF"/>
                </a:solidFill>
              </a:rPr>
              <a:t> </a:t>
            </a:r>
            <a:r>
              <a:rPr lang="es-MX" altLang="es-MX" sz="3000" b="1" dirty="0" err="1" smtClean="0">
                <a:solidFill>
                  <a:srgbClr val="0000FF"/>
                </a:solidFill>
              </a:rPr>
              <a:t>out</a:t>
            </a:r>
            <a:r>
              <a:rPr lang="es-MX" altLang="es-MX" sz="3000" b="1" dirty="0" smtClean="0">
                <a:solidFill>
                  <a:srgbClr val="0000FF"/>
                </a:solidFill>
              </a:rPr>
              <a:t>: </a:t>
            </a:r>
            <a:r>
              <a:rPr lang="es-MX" altLang="es-MX" sz="3000" b="1" dirty="0" err="1" smtClean="0">
                <a:solidFill>
                  <a:srgbClr val="0000FF"/>
                </a:solidFill>
              </a:rPr>
              <a:t>typos</a:t>
            </a:r>
            <a:r>
              <a:rPr lang="es-MX" altLang="es-MX" sz="3000" b="1" dirty="0" smtClean="0">
                <a:solidFill>
                  <a:srgbClr val="0000FF"/>
                </a:solidFill>
              </a:rPr>
              <a:t> !!</a:t>
            </a:r>
            <a:endParaRPr lang="es-ES" altLang="es-MX" sz="3000" b="1" dirty="0" smtClean="0">
              <a:solidFill>
                <a:srgbClr val="FFFFFF"/>
              </a:solidFill>
            </a:endParaRPr>
          </a:p>
        </p:txBody>
      </p:sp>
      <p:sp>
        <p:nvSpPr>
          <p:cNvPr id="26630" name="Text Box 6"/>
          <p:cNvSpPr txBox="1">
            <a:spLocks noChangeArrowheads="1"/>
          </p:cNvSpPr>
          <p:nvPr/>
        </p:nvSpPr>
        <p:spPr bwMode="auto">
          <a:xfrm>
            <a:off x="3924300" y="4292600"/>
            <a:ext cx="4535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50000"/>
              </a:spcBef>
              <a:spcAft>
                <a:spcPct val="0"/>
              </a:spcAft>
            </a:pPr>
            <a:r>
              <a:rPr lang="es-MX" altLang="es-MX" sz="2800" b="1" dirty="0" err="1" smtClean="0">
                <a:solidFill>
                  <a:srgbClr val="000000"/>
                </a:solidFill>
              </a:rPr>
              <a:t>Not</a:t>
            </a:r>
            <a:r>
              <a:rPr lang="es-MX" altLang="es-MX" sz="2800" b="1" dirty="0" smtClean="0">
                <a:solidFill>
                  <a:srgbClr val="000000"/>
                </a:solidFill>
              </a:rPr>
              <a:t> to </a:t>
            </a:r>
            <a:r>
              <a:rPr lang="es-MX" altLang="es-MX" sz="2800" b="1" dirty="0" err="1" smtClean="0">
                <a:solidFill>
                  <a:srgbClr val="000000"/>
                </a:solidFill>
              </a:rPr>
              <a:t>many</a:t>
            </a:r>
            <a:r>
              <a:rPr lang="es-MX" altLang="es-MX" sz="2800" b="1" dirty="0" smtClean="0">
                <a:solidFill>
                  <a:srgbClr val="000000"/>
                </a:solidFill>
              </a:rPr>
              <a:t> </a:t>
            </a:r>
            <a:r>
              <a:rPr lang="es-MX" altLang="es-MX" sz="2800" b="1" dirty="0" err="1" smtClean="0">
                <a:solidFill>
                  <a:srgbClr val="000000"/>
                </a:solidFill>
              </a:rPr>
              <a:t>colors</a:t>
            </a:r>
            <a:r>
              <a:rPr lang="es-MX" altLang="es-MX" sz="2800" b="1" dirty="0" smtClean="0">
                <a:solidFill>
                  <a:srgbClr val="000000"/>
                </a:solidFill>
              </a:rPr>
              <a:t> in </a:t>
            </a:r>
            <a:r>
              <a:rPr lang="es-MX" altLang="es-MX" sz="2800" b="1" dirty="0" err="1" smtClean="0">
                <a:solidFill>
                  <a:srgbClr val="000000"/>
                </a:solidFill>
              </a:rPr>
              <a:t>your</a:t>
            </a:r>
            <a:r>
              <a:rPr lang="es-MX" altLang="es-MX" sz="2800" b="1" dirty="0" smtClean="0">
                <a:solidFill>
                  <a:srgbClr val="000000"/>
                </a:solidFill>
              </a:rPr>
              <a:t> </a:t>
            </a:r>
            <a:r>
              <a:rPr lang="es-MX" altLang="es-MX" sz="2800" b="1" dirty="0" err="1" smtClean="0">
                <a:solidFill>
                  <a:srgbClr val="000000"/>
                </a:solidFill>
              </a:rPr>
              <a:t>fonts</a:t>
            </a:r>
            <a:r>
              <a:rPr lang="es-MX" altLang="es-MX" sz="2800" b="1" dirty="0" smtClean="0">
                <a:solidFill>
                  <a:srgbClr val="000000"/>
                </a:solidFill>
              </a:rPr>
              <a:t>!</a:t>
            </a:r>
            <a:endParaRPr lang="es-ES" altLang="es-MX" sz="2800" b="1" dirty="0" smtClean="0">
              <a:solidFill>
                <a:srgbClr val="000000"/>
              </a:solidFill>
            </a:endParaRPr>
          </a:p>
        </p:txBody>
      </p:sp>
    </p:spTree>
    <p:extLst>
      <p:ext uri="{BB962C8B-B14F-4D97-AF65-F5344CB8AC3E}">
        <p14:creationId xmlns:p14="http://schemas.microsoft.com/office/powerpoint/2010/main" val="2249260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WordArt 2" descr="20060526-ball"/>
          <p:cNvSpPr>
            <a:spLocks noChangeArrowheads="1" noChangeShapeType="1" noTextEdit="1"/>
          </p:cNvSpPr>
          <p:nvPr/>
        </p:nvSpPr>
        <p:spPr bwMode="auto">
          <a:xfrm>
            <a:off x="3563938" y="404813"/>
            <a:ext cx="1368425" cy="1150937"/>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es-MX" sz="3600" kern="10" smtClean="0">
                <a:ln w="34925">
                  <a:solidFill>
                    <a:srgbClr val="808080"/>
                  </a:solidFill>
                  <a:round/>
                  <a:headEnd/>
                  <a:tailEnd/>
                </a:ln>
                <a:blipFill dpi="0" rotWithShape="0">
                  <a:blip r:embed="rId3"/>
                  <a:srcRect/>
                  <a:stretch>
                    <a:fillRect/>
                  </a:stretch>
                </a:blipFill>
                <a:latin typeface="Arial Black"/>
              </a:rPr>
              <a:t>THE</a:t>
            </a:r>
          </a:p>
        </p:txBody>
      </p:sp>
      <p:sp>
        <p:nvSpPr>
          <p:cNvPr id="33795" name="WordArt 3" descr="20060526-ball"/>
          <p:cNvSpPr>
            <a:spLocks noChangeArrowheads="1" noChangeShapeType="1" noTextEdit="1"/>
          </p:cNvSpPr>
          <p:nvPr/>
        </p:nvSpPr>
        <p:spPr bwMode="auto">
          <a:xfrm>
            <a:off x="1403350" y="1628775"/>
            <a:ext cx="6769100" cy="1800225"/>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es-MX" sz="3600" kern="10" smtClean="0">
                <a:ln w="34925">
                  <a:solidFill>
                    <a:srgbClr val="808080"/>
                  </a:solidFill>
                  <a:round/>
                  <a:headEnd/>
                  <a:tailEnd/>
                </a:ln>
                <a:blipFill dpi="0" rotWithShape="0">
                  <a:blip r:embed="rId3"/>
                  <a:srcRect/>
                  <a:stretch>
                    <a:fillRect/>
                  </a:stretch>
                </a:blipFill>
                <a:latin typeface="Arial Black"/>
              </a:rPr>
              <a:t>BEAUTIFUL</a:t>
            </a:r>
          </a:p>
        </p:txBody>
      </p:sp>
      <p:sp>
        <p:nvSpPr>
          <p:cNvPr id="33796" name="WordArt 4" descr="5 (33)"/>
          <p:cNvSpPr>
            <a:spLocks noChangeArrowheads="1" noChangeShapeType="1" noTextEdit="1"/>
          </p:cNvSpPr>
          <p:nvPr/>
        </p:nvSpPr>
        <p:spPr bwMode="auto">
          <a:xfrm>
            <a:off x="3851275" y="3429000"/>
            <a:ext cx="1368425" cy="1150938"/>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es-MX" sz="3600" kern="10" smtClean="0">
                <a:ln w="25400">
                  <a:solidFill>
                    <a:srgbClr val="808080"/>
                  </a:solidFill>
                  <a:round/>
                  <a:headEnd/>
                  <a:tailEnd/>
                </a:ln>
                <a:blipFill dpi="0" rotWithShape="0">
                  <a:blip r:embed="rId4"/>
                  <a:srcRect/>
                  <a:stretch>
                    <a:fillRect/>
                  </a:stretch>
                </a:blipFill>
                <a:latin typeface="Arial Black"/>
              </a:rPr>
              <a:t>OF</a:t>
            </a:r>
          </a:p>
        </p:txBody>
      </p:sp>
      <p:sp>
        <p:nvSpPr>
          <p:cNvPr id="33797" name="WordArt 5" descr="5 (33)"/>
          <p:cNvSpPr>
            <a:spLocks noChangeArrowheads="1" noChangeShapeType="1" noTextEdit="1"/>
          </p:cNvSpPr>
          <p:nvPr/>
        </p:nvSpPr>
        <p:spPr bwMode="auto">
          <a:xfrm>
            <a:off x="2627313" y="4652963"/>
            <a:ext cx="4608512" cy="1366837"/>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es-MX" sz="3600" kern="10" smtClean="0">
                <a:ln w="28575">
                  <a:solidFill>
                    <a:srgbClr val="808080"/>
                  </a:solidFill>
                  <a:round/>
                  <a:headEnd/>
                  <a:tailEnd/>
                </a:ln>
                <a:blipFill dpi="0" rotWithShape="0">
                  <a:blip r:embed="rId4"/>
                  <a:srcRect/>
                  <a:stretch>
                    <a:fillRect/>
                  </a:stretch>
                </a:blipFill>
                <a:latin typeface="Arial Black"/>
              </a:rPr>
              <a:t>SOCCER</a:t>
            </a:r>
          </a:p>
        </p:txBody>
      </p:sp>
    </p:spTree>
    <p:extLst>
      <p:ext uri="{BB962C8B-B14F-4D97-AF65-F5344CB8AC3E}">
        <p14:creationId xmlns:p14="http://schemas.microsoft.com/office/powerpoint/2010/main" val="4146979117"/>
      </p:ext>
    </p:extLst>
  </p:cSld>
  <p:clrMapOvr>
    <a:masterClrMapping/>
  </p:clrMapOvr>
  <p:transition>
    <p:cover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a:spLocks noChangeArrowheads="1"/>
          </p:cNvSpPr>
          <p:nvPr/>
        </p:nvSpPr>
        <p:spPr bwMode="auto">
          <a:xfrm>
            <a:off x="571500" y="642938"/>
            <a:ext cx="3000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kumimoji="1" lang="es-ES" altLang="es-MX" sz="4000" smtClean="0">
                <a:solidFill>
                  <a:srgbClr val="009999"/>
                </a:solidFill>
                <a:cs typeface="Arial" charset="0"/>
              </a:rPr>
              <a:t>Don'ts...</a:t>
            </a:r>
            <a:endParaRPr kumimoji="1" lang="es-ES" altLang="es-MX" sz="4000" smtClean="0">
              <a:solidFill>
                <a:srgbClr val="009999"/>
              </a:solidFill>
              <a:latin typeface="Tahoma" pitchFamily="34" charset="0"/>
              <a:cs typeface="Tahoma" pitchFamily="34" charset="0"/>
            </a:endParaRPr>
          </a:p>
        </p:txBody>
      </p:sp>
      <p:sp>
        <p:nvSpPr>
          <p:cNvPr id="3" name="2 CuadroTexto"/>
          <p:cNvSpPr txBox="1">
            <a:spLocks noChangeArrowheads="1"/>
          </p:cNvSpPr>
          <p:nvPr/>
        </p:nvSpPr>
        <p:spPr bwMode="auto">
          <a:xfrm>
            <a:off x="857250" y="1785938"/>
            <a:ext cx="335756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kumimoji="1" lang="en-US" altLang="es-MX" sz="2800" smtClean="0">
                <a:solidFill>
                  <a:srgbClr val="F8F8F8"/>
                </a:solidFill>
                <a:latin typeface="Symbol" pitchFamily="18" charset="2"/>
                <a:cs typeface="Tahoma" pitchFamily="34" charset="0"/>
              </a:rPr>
              <a:t>·</a:t>
            </a:r>
            <a:r>
              <a:rPr kumimoji="1" lang="en-US" altLang="es-MX" sz="2800" smtClean="0">
                <a:solidFill>
                  <a:srgbClr val="F8F8F8"/>
                </a:solidFill>
                <a:latin typeface="Times New Roman" pitchFamily="18" charset="0"/>
                <a:cs typeface="Times New Roman" pitchFamily="18" charset="0"/>
              </a:rPr>
              <a:t> </a:t>
            </a:r>
            <a:r>
              <a:rPr kumimoji="1" lang="en-US" altLang="es-MX" sz="2800" smtClean="0">
                <a:solidFill>
                  <a:srgbClr val="F8F8F8"/>
                </a:solidFill>
                <a:cs typeface="Arial" charset="0"/>
              </a:rPr>
              <a:t>Don't drink a lot of alcohol.</a:t>
            </a:r>
          </a:p>
          <a:p>
            <a:pPr eaLnBrk="1" fontAlgn="base" hangingPunct="1">
              <a:spcBef>
                <a:spcPct val="0"/>
              </a:spcBef>
              <a:spcAft>
                <a:spcPct val="0"/>
              </a:spcAft>
            </a:pPr>
            <a:endParaRPr kumimoji="1" lang="es-ES" altLang="es-MX" sz="2400" smtClean="0">
              <a:solidFill>
                <a:srgbClr val="F8F8F8"/>
              </a:solidFill>
              <a:latin typeface="Times New Roman" pitchFamily="18" charset="0"/>
            </a:endParaRPr>
          </a:p>
        </p:txBody>
      </p:sp>
      <p:sp>
        <p:nvSpPr>
          <p:cNvPr id="4" name="3 Rectángulo"/>
          <p:cNvSpPr>
            <a:spLocks noChangeArrowheads="1"/>
          </p:cNvSpPr>
          <p:nvPr/>
        </p:nvSpPr>
        <p:spPr bwMode="auto">
          <a:xfrm>
            <a:off x="714375" y="3214688"/>
            <a:ext cx="45720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kumimoji="1" lang="en-US" altLang="es-MX" sz="2800" dirty="0" smtClean="0">
                <a:solidFill>
                  <a:srgbClr val="F8F8F8"/>
                </a:solidFill>
                <a:latin typeface="Symbol" pitchFamily="18" charset="2"/>
                <a:cs typeface="Tahoma" pitchFamily="34" charset="0"/>
              </a:rPr>
              <a:t>·</a:t>
            </a:r>
            <a:r>
              <a:rPr kumimoji="1" lang="en-US" altLang="es-MX" sz="2800" dirty="0" smtClean="0">
                <a:solidFill>
                  <a:srgbClr val="F8F8F8"/>
                </a:solidFill>
                <a:latin typeface="Times New Roman" pitchFamily="18" charset="0"/>
                <a:cs typeface="Times New Roman" pitchFamily="18" charset="0"/>
              </a:rPr>
              <a:t>  </a:t>
            </a:r>
            <a:r>
              <a:rPr kumimoji="1" lang="en-US" altLang="es-MX" sz="2800" dirty="0" smtClean="0">
                <a:solidFill>
                  <a:srgbClr val="F8F8F8"/>
                </a:solidFill>
                <a:cs typeface="Arial" charset="0"/>
              </a:rPr>
              <a:t>Don't eat or drink a lot late at  night.</a:t>
            </a:r>
            <a:endParaRPr kumimoji="1" lang="es-ES" altLang="es-MX" sz="2800" dirty="0" smtClean="0">
              <a:solidFill>
                <a:srgbClr val="F8F8F8"/>
              </a:solidFill>
              <a:latin typeface="Times New Roman" pitchFamily="18" charset="0"/>
            </a:endParaRPr>
          </a:p>
        </p:txBody>
      </p:sp>
      <p:sp>
        <p:nvSpPr>
          <p:cNvPr id="5" name="4 CuadroTexto"/>
          <p:cNvSpPr txBox="1">
            <a:spLocks noChangeArrowheads="1"/>
          </p:cNvSpPr>
          <p:nvPr/>
        </p:nvSpPr>
        <p:spPr bwMode="auto">
          <a:xfrm>
            <a:off x="1000125" y="4929188"/>
            <a:ext cx="378618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 typeface="Arial" charset="0"/>
              <a:buChar char="•"/>
            </a:pPr>
            <a:r>
              <a:rPr kumimoji="1" lang="es-ES" altLang="es-MX" sz="2800" dirty="0" smtClean="0">
                <a:solidFill>
                  <a:srgbClr val="F8F8F8"/>
                </a:solidFill>
                <a:cs typeface="Arial" charset="0"/>
              </a:rPr>
              <a:t>  Do </a:t>
            </a:r>
            <a:r>
              <a:rPr kumimoji="1" lang="es-ES" altLang="es-MX" sz="2800" dirty="0" err="1" smtClean="0">
                <a:solidFill>
                  <a:srgbClr val="F8F8F8"/>
                </a:solidFill>
                <a:cs typeface="Arial" charset="0"/>
              </a:rPr>
              <a:t>not</a:t>
            </a:r>
            <a:r>
              <a:rPr kumimoji="1" lang="es-ES" altLang="es-MX" sz="2800" dirty="0" smtClean="0">
                <a:solidFill>
                  <a:srgbClr val="F8F8F8"/>
                </a:solidFill>
                <a:cs typeface="Arial" charset="0"/>
              </a:rPr>
              <a:t> </a:t>
            </a:r>
            <a:r>
              <a:rPr kumimoji="1" lang="es-ES" altLang="es-MX" sz="2800" dirty="0" err="1" smtClean="0">
                <a:solidFill>
                  <a:srgbClr val="F8F8F8"/>
                </a:solidFill>
                <a:cs typeface="Arial" charset="0"/>
              </a:rPr>
              <a:t>watch</a:t>
            </a:r>
            <a:r>
              <a:rPr kumimoji="1" lang="es-ES" altLang="es-MX" sz="2800" dirty="0" smtClean="0">
                <a:solidFill>
                  <a:srgbClr val="F8F8F8"/>
                </a:solidFill>
                <a:cs typeface="Arial" charset="0"/>
              </a:rPr>
              <a:t> te be </a:t>
            </a:r>
            <a:r>
              <a:rPr kumimoji="1" lang="es-ES" altLang="es-MX" sz="2800" dirty="0" err="1" smtClean="0">
                <a:solidFill>
                  <a:srgbClr val="F8F8F8"/>
                </a:solidFill>
                <a:cs typeface="Arial" charset="0"/>
              </a:rPr>
              <a:t>before</a:t>
            </a:r>
            <a:r>
              <a:rPr kumimoji="1" lang="es-ES" altLang="es-MX" sz="2800" dirty="0" smtClean="0">
                <a:solidFill>
                  <a:srgbClr val="F8F8F8"/>
                </a:solidFill>
                <a:cs typeface="Arial" charset="0"/>
              </a:rPr>
              <a:t> </a:t>
            </a:r>
            <a:r>
              <a:rPr kumimoji="1" lang="es-ES" altLang="es-MX" sz="2800" dirty="0" err="1" smtClean="0">
                <a:solidFill>
                  <a:srgbClr val="F8F8F8"/>
                </a:solidFill>
                <a:cs typeface="Arial" charset="0"/>
              </a:rPr>
              <a:t>go</a:t>
            </a:r>
            <a:r>
              <a:rPr kumimoji="1" lang="es-ES" altLang="es-MX" sz="2800" dirty="0" smtClean="0">
                <a:solidFill>
                  <a:srgbClr val="F8F8F8"/>
                </a:solidFill>
                <a:cs typeface="Arial" charset="0"/>
              </a:rPr>
              <a:t> to </a:t>
            </a:r>
            <a:r>
              <a:rPr kumimoji="1" lang="es-ES" altLang="es-MX" sz="2800" dirty="0" err="1" smtClean="0">
                <a:solidFill>
                  <a:srgbClr val="F8F8F8"/>
                </a:solidFill>
                <a:cs typeface="Arial" charset="0"/>
              </a:rPr>
              <a:t>sleep</a:t>
            </a:r>
            <a:r>
              <a:rPr kumimoji="1" lang="es-ES" altLang="es-MX" sz="2800" dirty="0" smtClean="0">
                <a:solidFill>
                  <a:srgbClr val="F8F8F8"/>
                </a:solidFill>
                <a:cs typeface="Arial" charset="0"/>
              </a:rPr>
              <a:t>.</a:t>
            </a:r>
          </a:p>
        </p:txBody>
      </p:sp>
      <p:pic>
        <p:nvPicPr>
          <p:cNvPr id="90114" name="Picture 2" descr="http://tbn0.google.com/images?q=tbn:whHLenYLedEFsM:http://imagecache2.allposters.com/images/pic/WIL/5720~Television-Poste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6115" y="4983754"/>
            <a:ext cx="713965" cy="94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116" name="Picture 4" descr="http://tbn0.google.com/images?q=tbn:6tJEurUB4IX47M:http://www.mypharmacy.co.uk/health_information/topics/a/alcohol/alcoho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2708" y="1556793"/>
            <a:ext cx="466361" cy="699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118" name="Picture 6" descr="http://tbn0.google.com/images?q=tbn:AQmvOklK06w31M:http://www.charlestoncitypaper.com/binary/2db75888/eatingJacksCosmicDog.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112" y="3303916"/>
            <a:ext cx="1285330" cy="775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30341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4067175" y="0"/>
            <a:ext cx="3960813" cy="5518150"/>
          </a:xfrm>
        </p:spPr>
        <p:txBody>
          <a:bodyPr/>
          <a:lstStyle/>
          <a:p>
            <a:pPr eaLnBrk="1" hangingPunct="1"/>
            <a:r>
              <a:rPr lang="es-MX" altLang="es-MX" sz="9100" smtClean="0">
                <a:solidFill>
                  <a:srgbClr val="000000"/>
                </a:solidFill>
                <a:latin typeface="Tall Paul" pitchFamily="2" charset="0"/>
              </a:rPr>
              <a:t>THE NEW 7 WONDERS OF THE WORLD </a:t>
            </a:r>
            <a:endParaRPr lang="es-ES" altLang="es-MX" sz="9100" smtClean="0">
              <a:solidFill>
                <a:srgbClr val="000000"/>
              </a:solidFill>
              <a:latin typeface="Tall Paul" pitchFamily="2" charset="0"/>
            </a:endParaRPr>
          </a:p>
        </p:txBody>
      </p:sp>
      <p:sp>
        <p:nvSpPr>
          <p:cNvPr id="19459" name="Rectangle 3"/>
          <p:cNvSpPr>
            <a:spLocks noGrp="1" noChangeArrowheads="1"/>
          </p:cNvSpPr>
          <p:nvPr>
            <p:ph type="subTitle" idx="1"/>
          </p:nvPr>
        </p:nvSpPr>
        <p:spPr>
          <a:xfrm>
            <a:off x="395288" y="2565400"/>
            <a:ext cx="2808287" cy="542925"/>
          </a:xfrm>
        </p:spPr>
        <p:txBody>
          <a:bodyPr/>
          <a:lstStyle/>
          <a:p>
            <a:pPr eaLnBrk="1" hangingPunct="1"/>
            <a:r>
              <a:rPr lang="es-ES" altLang="es-MX" sz="4400" b="1" smtClean="0">
                <a:solidFill>
                  <a:srgbClr val="FF0000"/>
                </a:solidFill>
                <a:latin typeface="Tall Paul" pitchFamily="2" charset="0"/>
              </a:rPr>
              <a:t>Adelina Hernández Chávez </a:t>
            </a:r>
          </a:p>
        </p:txBody>
      </p:sp>
    </p:spTree>
    <p:extLst>
      <p:ext uri="{BB962C8B-B14F-4D97-AF65-F5344CB8AC3E}">
        <p14:creationId xmlns:p14="http://schemas.microsoft.com/office/powerpoint/2010/main" val="3446781775"/>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2000" fill="hold"/>
                                        <p:tgtEl>
                                          <p:spTgt spid="19458"/>
                                        </p:tgtEl>
                                        <p:attrNameLst>
                                          <p:attrName>ppt_w</p:attrName>
                                        </p:attrNameLst>
                                      </p:cBhvr>
                                      <p:tavLst>
                                        <p:tav tm="0">
                                          <p:val>
                                            <p:strVal val="#ppt_w*2.5"/>
                                          </p:val>
                                        </p:tav>
                                        <p:tav tm="100000">
                                          <p:val>
                                            <p:strVal val="#ppt_w"/>
                                          </p:val>
                                        </p:tav>
                                      </p:tavLst>
                                    </p:anim>
                                    <p:anim calcmode="lin" valueType="num">
                                      <p:cBhvr>
                                        <p:cTn id="8" dur="2000" fill="hold"/>
                                        <p:tgtEl>
                                          <p:spTgt spid="19458"/>
                                        </p:tgtEl>
                                        <p:attrNameLst>
                                          <p:attrName>ppt_h</p:attrName>
                                        </p:attrNameLst>
                                      </p:cBhvr>
                                      <p:tavLst>
                                        <p:tav tm="0">
                                          <p:val>
                                            <p:strVal val="#ppt_h"/>
                                          </p:val>
                                        </p:tav>
                                        <p:tav tm="100000">
                                          <p:val>
                                            <p:strVal val="#ppt_h"/>
                                          </p:val>
                                        </p:tav>
                                      </p:tavLst>
                                    </p:anim>
                                    <p:anim calcmode="lin" valueType="num">
                                      <p:cBhvr>
                                        <p:cTn id="9" dur="2000" fill="hold"/>
                                        <p:tgtEl>
                                          <p:spTgt spid="19458"/>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9458"/>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945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9459">
                                            <p:txEl>
                                              <p:pRg st="0" end="0"/>
                                            </p:txEl>
                                          </p:spTgt>
                                        </p:tgtEl>
                                        <p:attrNameLst>
                                          <p:attrName>style.visibility</p:attrName>
                                        </p:attrNameLst>
                                      </p:cBhvr>
                                      <p:to>
                                        <p:strVal val="visible"/>
                                      </p:to>
                                    </p:set>
                                    <p:animEffect transition="in" filter="wipe(left)">
                                      <p:cBhvr>
                                        <p:cTn id="16" dur="500"/>
                                        <p:tgtEl>
                                          <p:spTgt spid="194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6" name="5 Rectángulo"/>
          <p:cNvSpPr/>
          <p:nvPr/>
        </p:nvSpPr>
        <p:spPr>
          <a:xfrm>
            <a:off x="3209451" y="1340768"/>
            <a:ext cx="2484976" cy="707886"/>
          </a:xfrm>
          <a:prstGeom prst="rect">
            <a:avLst/>
          </a:prstGeom>
          <a:noFill/>
        </p:spPr>
        <p:txBody>
          <a:bodyPr wrap="none" lIns="91440" tIns="45720" rIns="91440" bIns="45720">
            <a:spAutoFit/>
          </a:bodyPr>
          <a:lstStyle/>
          <a:p>
            <a:pPr algn="ctr"/>
            <a:r>
              <a:rPr lang="es-ES" sz="4000" b="1" spc="400" dirty="0" smtClean="0">
                <a:ln w="28575" cmpd="sng">
                  <a:solidFill>
                    <a:prstClr val="black">
                      <a:lumMod val="75000"/>
                      <a:lumOff val="25000"/>
                    </a:prstClr>
                  </a:solidFill>
                  <a:prstDash val="solid"/>
                </a:ln>
                <a:solidFill>
                  <a:prstClr val="white">
                    <a:lumMod val="50000"/>
                  </a:prstClr>
                </a:solidFill>
                <a:latin typeface="Agency FB" pitchFamily="34" charset="0"/>
              </a:rPr>
              <a:t>S L I D E S</a:t>
            </a:r>
            <a:endParaRPr lang="es-ES" sz="4000" b="1" spc="400" dirty="0">
              <a:ln w="28575" cmpd="sng">
                <a:solidFill>
                  <a:prstClr val="black">
                    <a:lumMod val="75000"/>
                    <a:lumOff val="25000"/>
                  </a:prstClr>
                </a:solidFill>
                <a:prstDash val="solid"/>
              </a:ln>
              <a:solidFill>
                <a:prstClr val="white">
                  <a:lumMod val="50000"/>
                </a:prstClr>
              </a:solidFill>
              <a:latin typeface="Agency FB" pitchFamily="34" charset="0"/>
            </a:endParaRPr>
          </a:p>
        </p:txBody>
      </p:sp>
      <p:sp>
        <p:nvSpPr>
          <p:cNvPr id="7" name="6 Rectángulo"/>
          <p:cNvSpPr/>
          <p:nvPr/>
        </p:nvSpPr>
        <p:spPr>
          <a:xfrm>
            <a:off x="1530725" y="2204864"/>
            <a:ext cx="6336704" cy="3293209"/>
          </a:xfrm>
          <a:prstGeom prst="rect">
            <a:avLst/>
          </a:prstGeom>
        </p:spPr>
        <p:txBody>
          <a:bodyPr wrap="square">
            <a:spAutoFit/>
          </a:bodyPr>
          <a:lstStyle/>
          <a:p>
            <a:pPr marL="457200" indent="-457200" algn="just">
              <a:buFont typeface="Wingdings" panose="05000000000000000000" pitchFamily="2" charset="2"/>
              <a:buChar char="v"/>
            </a:pPr>
            <a:r>
              <a:rPr lang="en-US" sz="3600" dirty="0" smtClean="0">
                <a:solidFill>
                  <a:prstClr val="black"/>
                </a:solidFill>
                <a:latin typeface="Agency FB" pitchFamily="34" charset="0"/>
              </a:rPr>
              <a:t>Don´t read them</a:t>
            </a:r>
          </a:p>
          <a:p>
            <a:pPr marL="457200" indent="-457200" algn="just">
              <a:buFont typeface="Wingdings" panose="05000000000000000000" pitchFamily="2" charset="2"/>
              <a:buChar char="v"/>
            </a:pPr>
            <a:endParaRPr lang="en-US" sz="3600" dirty="0" smtClean="0">
              <a:solidFill>
                <a:prstClr val="black"/>
              </a:solidFill>
              <a:latin typeface="Agency FB" pitchFamily="34" charset="0"/>
            </a:endParaRPr>
          </a:p>
          <a:p>
            <a:pPr marL="457200" indent="-457200" algn="just">
              <a:buFont typeface="Wingdings" panose="05000000000000000000" pitchFamily="2" charset="2"/>
              <a:buChar char="v"/>
            </a:pPr>
            <a:r>
              <a:rPr lang="en-US" sz="3600" dirty="0" smtClean="0">
                <a:solidFill>
                  <a:prstClr val="black"/>
                </a:solidFill>
                <a:latin typeface="Agency FB" pitchFamily="34" charset="0"/>
              </a:rPr>
              <a:t>Up-load your slides</a:t>
            </a:r>
          </a:p>
          <a:p>
            <a:pPr marL="457200" indent="-457200" algn="just">
              <a:buFont typeface="Wingdings" panose="05000000000000000000" pitchFamily="2" charset="2"/>
              <a:buChar char="v"/>
            </a:pPr>
            <a:endParaRPr lang="en-US" sz="3600" dirty="0">
              <a:solidFill>
                <a:prstClr val="black"/>
              </a:solidFill>
              <a:latin typeface="Agency FB" pitchFamily="34" charset="0"/>
            </a:endParaRPr>
          </a:p>
          <a:p>
            <a:pPr marL="457200" indent="-457200" algn="just">
              <a:buFont typeface="Wingdings" panose="05000000000000000000" pitchFamily="2" charset="2"/>
              <a:buChar char="v"/>
            </a:pPr>
            <a:r>
              <a:rPr lang="en-US" sz="3600" dirty="0" smtClean="0">
                <a:solidFill>
                  <a:prstClr val="black"/>
                </a:solidFill>
                <a:latin typeface="Agency FB" pitchFamily="34" charset="0"/>
              </a:rPr>
              <a:t>Print your slides</a:t>
            </a:r>
          </a:p>
          <a:p>
            <a:pPr marL="457200" indent="-457200" algn="just">
              <a:buFont typeface="Wingdings" panose="05000000000000000000" pitchFamily="2" charset="2"/>
              <a:buChar char="v"/>
            </a:pPr>
            <a:endParaRPr lang="en-US" sz="2800" dirty="0" smtClean="0">
              <a:solidFill>
                <a:prstClr val="black"/>
              </a:solidFill>
              <a:latin typeface="Agency FB" pitchFamily="34" charset="0"/>
            </a:endParaRPr>
          </a:p>
        </p:txBody>
      </p:sp>
    </p:spTree>
    <p:extLst>
      <p:ext uri="{BB962C8B-B14F-4D97-AF65-F5344CB8AC3E}">
        <p14:creationId xmlns:p14="http://schemas.microsoft.com/office/powerpoint/2010/main" val="1254191302"/>
      </p:ext>
    </p:extLst>
  </p:cSld>
  <p:clrMapOvr>
    <a:masterClrMapping/>
  </p:clrMapOvr>
  <p:transition>
    <p:pull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92466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6" name="5 Rectángulo"/>
          <p:cNvSpPr/>
          <p:nvPr/>
        </p:nvSpPr>
        <p:spPr>
          <a:xfrm>
            <a:off x="955636" y="1340768"/>
            <a:ext cx="6992620" cy="707886"/>
          </a:xfrm>
          <a:prstGeom prst="rect">
            <a:avLst/>
          </a:prstGeom>
          <a:noFill/>
        </p:spPr>
        <p:txBody>
          <a:bodyPr wrap="none" lIns="91440" tIns="45720" rIns="91440" bIns="45720">
            <a:spAutoFit/>
          </a:bodyPr>
          <a:lstStyle/>
          <a:p>
            <a:pPr algn="ctr"/>
            <a:r>
              <a:rPr lang="es-ES" sz="4000" b="1" spc="400" dirty="0" smtClean="0">
                <a:ln w="28575" cmpd="sng">
                  <a:solidFill>
                    <a:prstClr val="black">
                      <a:lumMod val="75000"/>
                      <a:lumOff val="25000"/>
                    </a:prstClr>
                  </a:solidFill>
                  <a:prstDash val="solid"/>
                </a:ln>
                <a:solidFill>
                  <a:prstClr val="white">
                    <a:lumMod val="50000"/>
                  </a:prstClr>
                </a:solidFill>
                <a:latin typeface="Agency FB" pitchFamily="34" charset="0"/>
              </a:rPr>
              <a:t>THE END OF THE PRESENTATION</a:t>
            </a:r>
            <a:endParaRPr lang="es-ES" sz="4000" b="1" spc="400" dirty="0">
              <a:ln w="28575" cmpd="sng">
                <a:solidFill>
                  <a:prstClr val="black">
                    <a:lumMod val="75000"/>
                    <a:lumOff val="25000"/>
                  </a:prstClr>
                </a:solidFill>
                <a:prstDash val="solid"/>
              </a:ln>
              <a:solidFill>
                <a:prstClr val="white">
                  <a:lumMod val="50000"/>
                </a:prstClr>
              </a:solidFill>
              <a:latin typeface="Agency FB" pitchFamily="34" charset="0"/>
            </a:endParaRPr>
          </a:p>
        </p:txBody>
      </p:sp>
      <p:sp>
        <p:nvSpPr>
          <p:cNvPr id="7" name="6 Rectángulo"/>
          <p:cNvSpPr/>
          <p:nvPr/>
        </p:nvSpPr>
        <p:spPr>
          <a:xfrm>
            <a:off x="1530725" y="2420888"/>
            <a:ext cx="6336704" cy="3293209"/>
          </a:xfrm>
          <a:prstGeom prst="rect">
            <a:avLst/>
          </a:prstGeom>
        </p:spPr>
        <p:txBody>
          <a:bodyPr wrap="square">
            <a:spAutoFit/>
          </a:bodyPr>
          <a:lstStyle/>
          <a:p>
            <a:pPr marL="457200" indent="-457200" algn="just">
              <a:buFont typeface="Wingdings" panose="05000000000000000000" pitchFamily="2" charset="2"/>
              <a:buChar char="v"/>
            </a:pPr>
            <a:r>
              <a:rPr lang="en-US" sz="3600" dirty="0" smtClean="0">
                <a:solidFill>
                  <a:prstClr val="black"/>
                </a:solidFill>
                <a:latin typeface="Agency FB" pitchFamily="34" charset="0"/>
              </a:rPr>
              <a:t>Questions</a:t>
            </a:r>
          </a:p>
          <a:p>
            <a:pPr marL="457200" indent="-457200" algn="just">
              <a:buFont typeface="Wingdings" panose="05000000000000000000" pitchFamily="2" charset="2"/>
              <a:buChar char="v"/>
            </a:pPr>
            <a:endParaRPr lang="en-US" sz="3600" dirty="0" smtClean="0">
              <a:solidFill>
                <a:prstClr val="black"/>
              </a:solidFill>
              <a:latin typeface="Agency FB" pitchFamily="34" charset="0"/>
            </a:endParaRPr>
          </a:p>
          <a:p>
            <a:pPr marL="457200" indent="-457200" algn="just">
              <a:buFont typeface="Wingdings" panose="05000000000000000000" pitchFamily="2" charset="2"/>
              <a:buChar char="v"/>
            </a:pPr>
            <a:r>
              <a:rPr lang="en-US" sz="3600" dirty="0" smtClean="0">
                <a:solidFill>
                  <a:prstClr val="black"/>
                </a:solidFill>
                <a:latin typeface="Agency FB" pitchFamily="34" charset="0"/>
              </a:rPr>
              <a:t>Thank the audience</a:t>
            </a:r>
          </a:p>
          <a:p>
            <a:pPr marL="457200" indent="-457200" algn="just">
              <a:buFont typeface="Wingdings" panose="05000000000000000000" pitchFamily="2" charset="2"/>
              <a:buChar char="v"/>
            </a:pPr>
            <a:endParaRPr lang="en-US" sz="3600" dirty="0">
              <a:solidFill>
                <a:prstClr val="black"/>
              </a:solidFill>
              <a:latin typeface="Agency FB" pitchFamily="34" charset="0"/>
            </a:endParaRPr>
          </a:p>
          <a:p>
            <a:pPr marL="457200" indent="-457200" algn="just">
              <a:buFont typeface="Wingdings" panose="05000000000000000000" pitchFamily="2" charset="2"/>
              <a:buChar char="v"/>
            </a:pPr>
            <a:r>
              <a:rPr lang="en-US" sz="3600" dirty="0" smtClean="0">
                <a:solidFill>
                  <a:prstClr val="black"/>
                </a:solidFill>
                <a:latin typeface="Agency FB" pitchFamily="34" charset="0"/>
              </a:rPr>
              <a:t>The last slide</a:t>
            </a:r>
          </a:p>
          <a:p>
            <a:pPr marL="457200" indent="-457200" algn="just">
              <a:buFont typeface="Wingdings" panose="05000000000000000000" pitchFamily="2" charset="2"/>
              <a:buChar char="v"/>
            </a:pPr>
            <a:endParaRPr lang="en-US" sz="2800" dirty="0" smtClean="0">
              <a:solidFill>
                <a:prstClr val="black"/>
              </a:solidFill>
              <a:latin typeface="Agency FB" pitchFamily="34" charset="0"/>
            </a:endParaRPr>
          </a:p>
        </p:txBody>
      </p:sp>
    </p:spTree>
    <p:extLst>
      <p:ext uri="{BB962C8B-B14F-4D97-AF65-F5344CB8AC3E}">
        <p14:creationId xmlns:p14="http://schemas.microsoft.com/office/powerpoint/2010/main" val="1660666698"/>
      </p:ext>
    </p:extLst>
  </p:cSld>
  <p:clrMapOvr>
    <a:masterClrMapping/>
  </p:clrMapOvr>
  <p:transition>
    <p:pull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6" name="5 Rectángulo"/>
          <p:cNvSpPr/>
          <p:nvPr/>
        </p:nvSpPr>
        <p:spPr>
          <a:xfrm>
            <a:off x="549252" y="1484784"/>
            <a:ext cx="7805342" cy="707886"/>
          </a:xfrm>
          <a:prstGeom prst="rect">
            <a:avLst/>
          </a:prstGeom>
          <a:noFill/>
        </p:spPr>
        <p:txBody>
          <a:bodyPr wrap="none" lIns="91440" tIns="45720" rIns="91440" bIns="45720">
            <a:spAutoFit/>
          </a:bodyPr>
          <a:lstStyle/>
          <a:p>
            <a:pPr algn="ctr"/>
            <a:r>
              <a:rPr lang="es-ES" sz="4000" b="1" spc="400" dirty="0" smtClean="0">
                <a:ln w="28575" cmpd="sng">
                  <a:solidFill>
                    <a:schemeClr val="tx1">
                      <a:lumMod val="75000"/>
                      <a:lumOff val="25000"/>
                    </a:schemeClr>
                  </a:solidFill>
                  <a:prstDash val="solid"/>
                </a:ln>
                <a:solidFill>
                  <a:schemeClr val="bg1">
                    <a:lumMod val="50000"/>
                  </a:schemeClr>
                </a:solidFill>
                <a:latin typeface="Agency FB" pitchFamily="34" charset="0"/>
              </a:rPr>
              <a:t>F O N T   S I Z E   A N D   C O L O R</a:t>
            </a:r>
            <a:endParaRPr lang="es-ES" sz="4000" b="1" cap="none" spc="400" dirty="0">
              <a:ln w="28575" cmpd="sng">
                <a:solidFill>
                  <a:schemeClr val="tx1">
                    <a:lumMod val="75000"/>
                    <a:lumOff val="25000"/>
                  </a:schemeClr>
                </a:solidFill>
                <a:prstDash val="solid"/>
              </a:ln>
              <a:solidFill>
                <a:schemeClr val="bg1">
                  <a:lumMod val="50000"/>
                </a:schemeClr>
              </a:solidFill>
              <a:effectLst/>
              <a:latin typeface="Agency FB" pitchFamily="34" charset="0"/>
            </a:endParaRPr>
          </a:p>
        </p:txBody>
      </p:sp>
      <p:sp>
        <p:nvSpPr>
          <p:cNvPr id="7" name="6 Rectángulo"/>
          <p:cNvSpPr/>
          <p:nvPr/>
        </p:nvSpPr>
        <p:spPr>
          <a:xfrm>
            <a:off x="1547664" y="2852936"/>
            <a:ext cx="6336704" cy="2185214"/>
          </a:xfrm>
          <a:prstGeom prst="rect">
            <a:avLst/>
          </a:prstGeom>
        </p:spPr>
        <p:txBody>
          <a:bodyPr wrap="square">
            <a:spAutoFit/>
          </a:bodyPr>
          <a:lstStyle/>
          <a:p>
            <a:pPr marL="457200" indent="-457200" algn="just">
              <a:buFont typeface="Wingdings" panose="05000000000000000000" pitchFamily="2" charset="2"/>
              <a:buChar char="v"/>
            </a:pPr>
            <a:r>
              <a:rPr lang="en-US" sz="3600" dirty="0" smtClean="0">
                <a:latin typeface="Agency FB" pitchFamily="34" charset="0"/>
              </a:rPr>
              <a:t>30pt. minimum font size</a:t>
            </a:r>
          </a:p>
          <a:p>
            <a:pPr marL="457200" indent="-457200" algn="just">
              <a:buFont typeface="Wingdings" panose="05000000000000000000" pitchFamily="2" charset="2"/>
              <a:buChar char="v"/>
            </a:pPr>
            <a:endParaRPr lang="en-US" sz="3600" dirty="0" smtClean="0">
              <a:latin typeface="Agency FB" pitchFamily="34" charset="0"/>
            </a:endParaRPr>
          </a:p>
          <a:p>
            <a:pPr marL="457200" indent="-457200" algn="just">
              <a:buFont typeface="Wingdings" panose="05000000000000000000" pitchFamily="2" charset="2"/>
              <a:buChar char="v"/>
            </a:pPr>
            <a:r>
              <a:rPr lang="en-US" sz="3600" dirty="0" smtClean="0">
                <a:latin typeface="Agency FB" pitchFamily="34" charset="0"/>
              </a:rPr>
              <a:t>Three colors per slide</a:t>
            </a:r>
          </a:p>
          <a:p>
            <a:pPr marL="457200" indent="-457200" algn="just">
              <a:buFont typeface="Wingdings" panose="05000000000000000000" pitchFamily="2" charset="2"/>
              <a:buChar char="v"/>
            </a:pPr>
            <a:endParaRPr lang="en-US" sz="2800" dirty="0" smtClean="0">
              <a:latin typeface="Agency FB" pitchFamily="34" charset="0"/>
            </a:endParaRPr>
          </a:p>
        </p:txBody>
      </p:sp>
    </p:spTree>
  </p:cSld>
  <p:clrMapOvr>
    <a:masterClrMapping/>
  </p:clrMapOvr>
  <p:transition>
    <p:pull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strella de 5 puntas"/>
          <p:cNvSpPr/>
          <p:nvPr/>
        </p:nvSpPr>
        <p:spPr>
          <a:xfrm>
            <a:off x="428625" y="571500"/>
            <a:ext cx="8501063" cy="550068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rgbClr val="FFFFFF"/>
              </a:solidFill>
            </a:endParaRPr>
          </a:p>
        </p:txBody>
      </p:sp>
      <p:pic>
        <p:nvPicPr>
          <p:cNvPr id="1026" name="Picture 2"/>
          <p:cNvPicPr>
            <a:picLocks noChangeAspect="1" noChangeArrowheads="1"/>
          </p:cNvPicPr>
          <p:nvPr/>
        </p:nvPicPr>
        <p:blipFill>
          <a:blip r:embed="rId3" cstate="print"/>
          <a:srcRect/>
          <a:stretch>
            <a:fillRect/>
          </a:stretch>
        </p:blipFill>
        <p:spPr bwMode="auto">
          <a:xfrm>
            <a:off x="82583" y="79375"/>
            <a:ext cx="9144000" cy="6858000"/>
          </a:xfrm>
          <a:prstGeom prst="rect">
            <a:avLst/>
          </a:prstGeom>
          <a:ln w="34925" cap="sq" cmpd="thickThin">
            <a:noFill/>
            <a:prstDash val="solid"/>
            <a:miter lim="800000"/>
          </a:ln>
          <a:effectLst>
            <a:glow rad="63500">
              <a:schemeClr val="accent1">
                <a:satMod val="175000"/>
                <a:alpha val="40000"/>
              </a:schemeClr>
            </a:glow>
            <a:outerShdw blurRad="152400" dist="317500" dir="5400000" sx="90000" sy="-19000" rotWithShape="0">
              <a:prstClr val="black">
                <a:alpha val="15000"/>
              </a:prstClr>
            </a:outerShdw>
          </a:effectLst>
          <a:scene3d>
            <a:camera prst="orthographicFront">
              <a:rot lat="0" lon="0" rev="0"/>
            </a:camera>
            <a:lightRig rig="chilly" dir="t">
              <a:rot lat="0" lon="0" rev="18480000"/>
            </a:lightRig>
          </a:scene3d>
          <a:sp3d prstMaterial="clear">
            <a:bevelT h="63500"/>
          </a:sp3d>
        </p:spPr>
      </p:pic>
      <p:pic>
        <p:nvPicPr>
          <p:cNvPr id="52228" name="Picture 2" descr="H:\optical illusions\tn_c_cartel_ilusionista.jpg"/>
          <p:cNvPicPr>
            <a:picLocks noChangeAspect="1" noChangeArrowheads="1"/>
          </p:cNvPicPr>
          <p:nvPr/>
        </p:nvPicPr>
        <p:blipFill>
          <a:blip r:embed="rId4">
            <a:extLst>
              <a:ext uri="{28A0092B-C50C-407E-A947-70E740481C1C}">
                <a14:useLocalDpi xmlns:a14="http://schemas.microsoft.com/office/drawing/2010/main" val="0"/>
              </a:ext>
            </a:extLst>
          </a:blip>
          <a:srcRect t="4155" r="31355" b="12743"/>
          <a:stretch>
            <a:fillRect/>
          </a:stretch>
        </p:blipFill>
        <p:spPr bwMode="auto">
          <a:xfrm>
            <a:off x="3951775" y="2058634"/>
            <a:ext cx="1454762" cy="2154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txBox="1">
            <a:spLocks noChangeArrowheads="1"/>
          </p:cNvSpPr>
          <p:nvPr/>
        </p:nvSpPr>
        <p:spPr>
          <a:xfrm>
            <a:off x="683568" y="573491"/>
            <a:ext cx="7772400" cy="1470025"/>
          </a:xfrm>
          <a:prstGeom prst="rect">
            <a:avLst/>
          </a:prstGeom>
          <a:ln>
            <a:noFill/>
          </a:ln>
        </p:spPr>
        <p:txBody>
          <a:bodyPr lIns="0" tIns="0" rIns="18288" bIns="0" anchor="b"/>
          <a:lstStyle/>
          <a:p>
            <a:pPr algn="ctr">
              <a:spcBef>
                <a:spcPct val="0"/>
              </a:spcBef>
              <a:defRPr/>
            </a:pPr>
            <a:r>
              <a:rPr lang="de-DE" sz="9600" b="1" dirty="0" smtClean="0">
                <a:ln w="12700">
                  <a:solidFill>
                    <a:srgbClr val="000000">
                      <a:satMod val="155000"/>
                    </a:srgbClr>
                  </a:solidFill>
                  <a:prstDash val="solid"/>
                </a:ln>
                <a:gradFill>
                  <a:gsLst>
                    <a:gs pos="0">
                      <a:srgbClr val="99CCFF">
                        <a:shade val="30000"/>
                        <a:satMod val="115000"/>
                      </a:srgbClr>
                    </a:gs>
                    <a:gs pos="50000">
                      <a:srgbClr val="99CCFF">
                        <a:shade val="67500"/>
                        <a:satMod val="115000"/>
                      </a:srgbClr>
                    </a:gs>
                    <a:gs pos="100000">
                      <a:srgbClr val="99CCFF">
                        <a:shade val="100000"/>
                        <a:satMod val="115000"/>
                      </a:srgbClr>
                    </a:gs>
                  </a:gsLst>
                  <a:lin ang="5400000" scaled="0"/>
                </a:gradFill>
                <a:effectLst>
                  <a:outerShdw blurRad="41275" dist="20320" dir="1800000" algn="tl" rotWithShape="0">
                    <a:srgbClr val="000000">
                      <a:alpha val="40000"/>
                    </a:srgbClr>
                  </a:outerShdw>
                </a:effectLst>
                <a:latin typeface="Bookman Old Style"/>
                <a:ea typeface="+mj-ea"/>
                <a:cs typeface="+mj-cs"/>
              </a:rPr>
              <a:t>THANK YOU</a:t>
            </a:r>
            <a:endParaRPr lang="de-DE" sz="9600" b="1" dirty="0">
              <a:ln w="12700">
                <a:solidFill>
                  <a:srgbClr val="000000">
                    <a:satMod val="155000"/>
                  </a:srgbClr>
                </a:solidFill>
                <a:prstDash val="solid"/>
              </a:ln>
              <a:gradFill>
                <a:gsLst>
                  <a:gs pos="0">
                    <a:srgbClr val="99CCFF">
                      <a:shade val="30000"/>
                      <a:satMod val="115000"/>
                    </a:srgbClr>
                  </a:gs>
                  <a:gs pos="50000">
                    <a:srgbClr val="99CCFF">
                      <a:shade val="67500"/>
                      <a:satMod val="115000"/>
                    </a:srgbClr>
                  </a:gs>
                  <a:gs pos="100000">
                    <a:srgbClr val="99CCFF">
                      <a:shade val="100000"/>
                      <a:satMod val="115000"/>
                    </a:srgbClr>
                  </a:gs>
                </a:gsLst>
                <a:lin ang="5400000" scaled="0"/>
              </a:gradFill>
              <a:effectLst>
                <a:outerShdw blurRad="41275" dist="20320" dir="1800000" algn="tl" rotWithShape="0">
                  <a:srgbClr val="000000">
                    <a:alpha val="40000"/>
                  </a:srgbClr>
                </a:outerShdw>
              </a:effectLst>
              <a:latin typeface="Bookman Old Style"/>
              <a:ea typeface="+mj-ea"/>
              <a:cs typeface="+mj-cs"/>
            </a:endParaRPr>
          </a:p>
        </p:txBody>
      </p:sp>
      <p:sp>
        <p:nvSpPr>
          <p:cNvPr id="8" name="Rectangle 2"/>
          <p:cNvSpPr txBox="1">
            <a:spLocks noChangeArrowheads="1"/>
          </p:cNvSpPr>
          <p:nvPr/>
        </p:nvSpPr>
        <p:spPr>
          <a:xfrm>
            <a:off x="683568" y="5013176"/>
            <a:ext cx="7772400" cy="1470025"/>
          </a:xfrm>
          <a:prstGeom prst="rect">
            <a:avLst/>
          </a:prstGeom>
          <a:ln>
            <a:noFill/>
          </a:ln>
        </p:spPr>
        <p:txBody>
          <a:bodyPr lIns="0" tIns="0" rIns="18288" bIns="0" anchor="b"/>
          <a:lstStyle/>
          <a:p>
            <a:pPr algn="ctr">
              <a:spcBef>
                <a:spcPct val="0"/>
              </a:spcBef>
              <a:defRPr/>
            </a:pPr>
            <a:r>
              <a:rPr lang="de-DE" sz="7200" b="1" dirty="0" smtClean="0">
                <a:ln w="12700">
                  <a:solidFill>
                    <a:srgbClr val="000000">
                      <a:satMod val="155000"/>
                    </a:srgbClr>
                  </a:solidFill>
                  <a:prstDash val="solid"/>
                </a:ln>
                <a:gradFill>
                  <a:gsLst>
                    <a:gs pos="0">
                      <a:srgbClr val="99CCFF">
                        <a:shade val="30000"/>
                        <a:satMod val="115000"/>
                      </a:srgbClr>
                    </a:gs>
                    <a:gs pos="50000">
                      <a:srgbClr val="99CCFF">
                        <a:shade val="67500"/>
                        <a:satMod val="115000"/>
                      </a:srgbClr>
                    </a:gs>
                    <a:gs pos="100000">
                      <a:srgbClr val="99CCFF">
                        <a:shade val="100000"/>
                        <a:satMod val="115000"/>
                      </a:srgbClr>
                    </a:gs>
                  </a:gsLst>
                  <a:lin ang="5400000" scaled="0"/>
                </a:gradFill>
                <a:effectLst>
                  <a:outerShdw blurRad="41275" dist="20320" dir="1800000" algn="tl" rotWithShape="0">
                    <a:srgbClr val="000000">
                      <a:alpha val="40000"/>
                    </a:srgbClr>
                  </a:outerShdw>
                </a:effectLst>
                <a:latin typeface="Bookman Old Style"/>
                <a:ea typeface="+mj-ea"/>
                <a:cs typeface="+mj-cs"/>
              </a:rPr>
              <a:t>ANY QUESTIONS ?</a:t>
            </a:r>
            <a:endParaRPr lang="de-DE" sz="7200" b="1" dirty="0">
              <a:ln w="12700">
                <a:solidFill>
                  <a:srgbClr val="000000">
                    <a:satMod val="155000"/>
                  </a:srgbClr>
                </a:solidFill>
                <a:prstDash val="solid"/>
              </a:ln>
              <a:gradFill>
                <a:gsLst>
                  <a:gs pos="0">
                    <a:srgbClr val="99CCFF">
                      <a:shade val="30000"/>
                      <a:satMod val="115000"/>
                    </a:srgbClr>
                  </a:gs>
                  <a:gs pos="50000">
                    <a:srgbClr val="99CCFF">
                      <a:shade val="67500"/>
                      <a:satMod val="115000"/>
                    </a:srgbClr>
                  </a:gs>
                  <a:gs pos="100000">
                    <a:srgbClr val="99CCFF">
                      <a:shade val="100000"/>
                      <a:satMod val="115000"/>
                    </a:srgbClr>
                  </a:gs>
                </a:gsLst>
                <a:lin ang="5400000" scaled="0"/>
              </a:gradFill>
              <a:effectLst>
                <a:outerShdw blurRad="41275" dist="20320" dir="1800000" algn="tl" rotWithShape="0">
                  <a:srgbClr val="000000">
                    <a:alpha val="40000"/>
                  </a:srgbClr>
                </a:outerShdw>
              </a:effectLst>
              <a:latin typeface="Bookman Old Style"/>
              <a:ea typeface="+mj-ea"/>
              <a:cs typeface="+mj-cs"/>
            </a:endParaRPr>
          </a:p>
        </p:txBody>
      </p:sp>
    </p:spTree>
    <p:extLst>
      <p:ext uri="{BB962C8B-B14F-4D97-AF65-F5344CB8AC3E}">
        <p14:creationId xmlns:p14="http://schemas.microsoft.com/office/powerpoint/2010/main" val="76486582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6193" r="38293" b="63165"/>
          <a:stretch/>
        </p:blipFill>
        <p:spPr bwMode="auto">
          <a:xfrm>
            <a:off x="1763688" y="332656"/>
            <a:ext cx="5400600" cy="4385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13566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15" name="14 Rectángulo"/>
          <p:cNvSpPr/>
          <p:nvPr/>
        </p:nvSpPr>
        <p:spPr>
          <a:xfrm>
            <a:off x="1746547" y="1622703"/>
            <a:ext cx="5650906" cy="707886"/>
          </a:xfrm>
          <a:prstGeom prst="rect">
            <a:avLst/>
          </a:prstGeom>
          <a:noFill/>
        </p:spPr>
        <p:txBody>
          <a:bodyPr wrap="none" lIns="91440" tIns="45720" rIns="91440" bIns="45720">
            <a:spAutoFit/>
          </a:bodyPr>
          <a:lstStyle/>
          <a:p>
            <a:pPr algn="ctr"/>
            <a:r>
              <a:rPr lang="es-ES" sz="4000" b="1" dirty="0" err="1"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Public</a:t>
            </a:r>
            <a:r>
              <a:rPr lang="es-ES" sz="4000" b="1" dirty="0"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 </a:t>
            </a:r>
            <a:r>
              <a:rPr lang="es-ES" sz="4000" b="1" dirty="0" err="1"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Speaking</a:t>
            </a:r>
            <a:r>
              <a:rPr lang="es-ES" sz="4000" b="1" dirty="0"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 in English</a:t>
            </a:r>
            <a:endParaRPr lang="es-ES" sz="4000" b="1" dirty="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endParaRPr>
          </a:p>
        </p:txBody>
      </p:sp>
      <p:sp>
        <p:nvSpPr>
          <p:cNvPr id="16" name="15 Rectángulo"/>
          <p:cNvSpPr/>
          <p:nvPr/>
        </p:nvSpPr>
        <p:spPr>
          <a:xfrm>
            <a:off x="5471592" y="5445224"/>
            <a:ext cx="3672408" cy="630942"/>
          </a:xfrm>
          <a:prstGeom prst="rect">
            <a:avLst/>
          </a:prstGeom>
          <a:noFill/>
        </p:spPr>
        <p:txBody>
          <a:bodyPr wrap="square" lIns="91440" tIns="45720" rIns="91440" bIns="45720">
            <a:spAutoFit/>
          </a:bodyPr>
          <a:lstStyle/>
          <a:p>
            <a:pPr algn="ctr"/>
            <a:r>
              <a:rPr lang="es-ES" sz="3500" b="1" spc="50" dirty="0" smtClean="0">
                <a:ln w="57150">
                  <a:solidFill>
                    <a:prstClr val="black">
                      <a:lumMod val="85000"/>
                      <a:lumOff val="15000"/>
                      <a:alpha val="6500"/>
                    </a:prstClr>
                  </a:solidFill>
                  <a:prstDash val="solid"/>
                </a:ln>
                <a:solidFill>
                  <a:prstClr val="white">
                    <a:lumMod val="75000"/>
                  </a:prstClr>
                </a:solidFill>
                <a:effectLst>
                  <a:innerShdw blurRad="50900" dist="38500" dir="13500000">
                    <a:srgbClr val="000000">
                      <a:alpha val="60000"/>
                    </a:srgbClr>
                  </a:innerShdw>
                </a:effectLst>
              </a:rPr>
              <a:t>Tania Cabrera</a:t>
            </a:r>
            <a:endParaRPr lang="es-ES" sz="3500" b="1" spc="50" dirty="0">
              <a:ln w="57150">
                <a:solidFill>
                  <a:prstClr val="black">
                    <a:lumMod val="85000"/>
                    <a:lumOff val="15000"/>
                    <a:alpha val="6500"/>
                  </a:prstClr>
                </a:solidFill>
                <a:prstDash val="solid"/>
              </a:ln>
              <a:solidFill>
                <a:prstClr val="white">
                  <a:lumMod val="75000"/>
                </a:prstClr>
              </a:solidFill>
              <a:effectLst>
                <a:innerShdw blurRad="50900" dist="38500" dir="13500000">
                  <a:srgbClr val="000000">
                    <a:alpha val="60000"/>
                  </a:srgbClr>
                </a:innerShdw>
              </a:effectLst>
            </a:endParaRPr>
          </a:p>
        </p:txBody>
      </p:sp>
      <p:sp>
        <p:nvSpPr>
          <p:cNvPr id="6" name="5 Rectángulo"/>
          <p:cNvSpPr/>
          <p:nvPr/>
        </p:nvSpPr>
        <p:spPr>
          <a:xfrm>
            <a:off x="2162446" y="3356992"/>
            <a:ext cx="4790094" cy="830997"/>
          </a:xfrm>
          <a:prstGeom prst="rect">
            <a:avLst/>
          </a:prstGeom>
          <a:noFill/>
        </p:spPr>
        <p:txBody>
          <a:bodyPr wrap="none" lIns="91440" tIns="45720" rIns="91440" bIns="45720">
            <a:spAutoFit/>
          </a:bodyPr>
          <a:lstStyle/>
          <a:p>
            <a:pPr algn="ctr"/>
            <a:r>
              <a:rPr lang="es-ES" sz="4800" b="1" dirty="0"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V I S U A L   A I D S</a:t>
            </a:r>
            <a:endParaRPr lang="es-ES" sz="4800" b="1" dirty="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endParaRPr>
          </a:p>
        </p:txBody>
      </p:sp>
    </p:spTree>
    <p:extLst>
      <p:ext uri="{BB962C8B-B14F-4D97-AF65-F5344CB8AC3E}">
        <p14:creationId xmlns:p14="http://schemas.microsoft.com/office/powerpoint/2010/main" val="2091653725"/>
      </p:ext>
    </p:extLst>
  </p:cSld>
  <p:clrMapOvr>
    <a:masterClrMapping/>
  </p:clrMapOvr>
  <p:transition>
    <p:pull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6" name="5 Rectángulo"/>
          <p:cNvSpPr/>
          <p:nvPr/>
        </p:nvSpPr>
        <p:spPr>
          <a:xfrm>
            <a:off x="2003829" y="1772816"/>
            <a:ext cx="5136342" cy="707886"/>
          </a:xfrm>
          <a:prstGeom prst="rect">
            <a:avLst/>
          </a:prstGeom>
          <a:noFill/>
        </p:spPr>
        <p:txBody>
          <a:bodyPr wrap="none" lIns="91440" tIns="45720" rIns="91440" bIns="45720">
            <a:spAutoFit/>
          </a:bodyPr>
          <a:lstStyle/>
          <a:p>
            <a:pPr algn="ctr"/>
            <a:r>
              <a:rPr lang="es-ES" sz="4000" b="1" spc="400" dirty="0" smtClean="0">
                <a:ln w="28575" cmpd="sng">
                  <a:solidFill>
                    <a:prstClr val="black">
                      <a:lumMod val="75000"/>
                      <a:lumOff val="25000"/>
                    </a:prstClr>
                  </a:solidFill>
                  <a:prstDash val="solid"/>
                </a:ln>
                <a:solidFill>
                  <a:prstClr val="white">
                    <a:lumMod val="50000"/>
                  </a:prstClr>
                </a:solidFill>
                <a:latin typeface="Agency FB" pitchFamily="34" charset="0"/>
              </a:rPr>
              <a:t>YOU MUST REMEMBER: </a:t>
            </a:r>
            <a:endParaRPr lang="es-ES" sz="4000" b="1" spc="400" dirty="0">
              <a:ln w="28575" cmpd="sng">
                <a:solidFill>
                  <a:prstClr val="black">
                    <a:lumMod val="75000"/>
                    <a:lumOff val="25000"/>
                  </a:prstClr>
                </a:solidFill>
                <a:prstDash val="solid"/>
              </a:ln>
              <a:solidFill>
                <a:prstClr val="white">
                  <a:lumMod val="50000"/>
                </a:prstClr>
              </a:solidFill>
              <a:latin typeface="Agency FB" pitchFamily="34" charset="0"/>
            </a:endParaRPr>
          </a:p>
        </p:txBody>
      </p:sp>
      <p:sp>
        <p:nvSpPr>
          <p:cNvPr id="7" name="6 Rectángulo"/>
          <p:cNvSpPr/>
          <p:nvPr/>
        </p:nvSpPr>
        <p:spPr>
          <a:xfrm>
            <a:off x="1178897" y="3145331"/>
            <a:ext cx="7065258" cy="1631216"/>
          </a:xfrm>
          <a:prstGeom prst="rect">
            <a:avLst/>
          </a:prstGeom>
        </p:spPr>
        <p:txBody>
          <a:bodyPr wrap="square">
            <a:spAutoFit/>
          </a:bodyPr>
          <a:lstStyle/>
          <a:p>
            <a:pPr algn="just"/>
            <a:r>
              <a:rPr lang="en-US" sz="7200" dirty="0" smtClean="0">
                <a:solidFill>
                  <a:prstClr val="black"/>
                </a:solidFill>
                <a:latin typeface="Agency FB" pitchFamily="34" charset="0"/>
              </a:rPr>
              <a:t>The  </a:t>
            </a:r>
            <a:r>
              <a:rPr lang="en-US" sz="7200" b="1" dirty="0" smtClean="0">
                <a:solidFill>
                  <a:prstClr val="black"/>
                </a:solidFill>
                <a:latin typeface="Agency FB" pitchFamily="34" charset="0"/>
              </a:rPr>
              <a:t>K.I.S.S.</a:t>
            </a:r>
            <a:r>
              <a:rPr lang="en-US" sz="7200" dirty="0" smtClean="0">
                <a:solidFill>
                  <a:prstClr val="black"/>
                </a:solidFill>
                <a:latin typeface="Agency FB" pitchFamily="34" charset="0"/>
              </a:rPr>
              <a:t>  principle </a:t>
            </a:r>
          </a:p>
          <a:p>
            <a:pPr marL="457200" indent="-457200" algn="just">
              <a:buFont typeface="Wingdings" panose="05000000000000000000" pitchFamily="2" charset="2"/>
              <a:buChar char="v"/>
            </a:pPr>
            <a:endParaRPr lang="en-US" sz="2800" dirty="0" smtClean="0">
              <a:solidFill>
                <a:prstClr val="black"/>
              </a:solidFill>
              <a:latin typeface="Agency FB" pitchFamily="34" charset="0"/>
            </a:endParaRPr>
          </a:p>
        </p:txBody>
      </p:sp>
    </p:spTree>
    <p:extLst>
      <p:ext uri="{BB962C8B-B14F-4D97-AF65-F5344CB8AC3E}">
        <p14:creationId xmlns:p14="http://schemas.microsoft.com/office/powerpoint/2010/main" val="2587184393"/>
      </p:ext>
    </p:extLst>
  </p:cSld>
  <p:clrMapOvr>
    <a:masterClrMapping/>
  </p:clrMapOvr>
  <p:transition>
    <p:pull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7" name="6 Rectángulo"/>
          <p:cNvSpPr/>
          <p:nvPr/>
        </p:nvSpPr>
        <p:spPr>
          <a:xfrm>
            <a:off x="1259632" y="2780927"/>
            <a:ext cx="7065258" cy="1169551"/>
          </a:xfrm>
          <a:prstGeom prst="rect">
            <a:avLst/>
          </a:prstGeom>
        </p:spPr>
        <p:txBody>
          <a:bodyPr wrap="square">
            <a:spAutoFit/>
          </a:bodyPr>
          <a:lstStyle/>
          <a:p>
            <a:pPr algn="just"/>
            <a:r>
              <a:rPr lang="en-US" sz="7000" b="1" dirty="0" smtClean="0">
                <a:solidFill>
                  <a:prstClr val="black"/>
                </a:solidFill>
                <a:latin typeface="Agency FB" pitchFamily="34" charset="0"/>
              </a:rPr>
              <a:t>K</a:t>
            </a:r>
            <a:r>
              <a:rPr lang="en-US" sz="7000" dirty="0" smtClean="0">
                <a:solidFill>
                  <a:prstClr val="black"/>
                </a:solidFill>
                <a:latin typeface="Agency FB" pitchFamily="34" charset="0"/>
              </a:rPr>
              <a:t>eep </a:t>
            </a:r>
            <a:r>
              <a:rPr lang="en-US" sz="7000" b="1" dirty="0" smtClean="0">
                <a:solidFill>
                  <a:prstClr val="black"/>
                </a:solidFill>
                <a:latin typeface="Agency FB" pitchFamily="34" charset="0"/>
              </a:rPr>
              <a:t>I</a:t>
            </a:r>
            <a:r>
              <a:rPr lang="en-US" sz="7000" dirty="0" smtClean="0">
                <a:solidFill>
                  <a:prstClr val="black"/>
                </a:solidFill>
                <a:latin typeface="Agency FB" pitchFamily="34" charset="0"/>
              </a:rPr>
              <a:t>t </a:t>
            </a:r>
            <a:r>
              <a:rPr lang="en-US" sz="7000" b="1" dirty="0" smtClean="0">
                <a:solidFill>
                  <a:prstClr val="black"/>
                </a:solidFill>
                <a:latin typeface="Agency FB" pitchFamily="34" charset="0"/>
              </a:rPr>
              <a:t>S</a:t>
            </a:r>
            <a:r>
              <a:rPr lang="en-US" sz="7000" dirty="0" smtClean="0">
                <a:solidFill>
                  <a:prstClr val="black"/>
                </a:solidFill>
                <a:latin typeface="Agency FB" pitchFamily="34" charset="0"/>
              </a:rPr>
              <a:t>hort </a:t>
            </a:r>
            <a:r>
              <a:rPr lang="en-US" sz="7000" dirty="0" smtClean="0">
                <a:solidFill>
                  <a:prstClr val="black"/>
                </a:solidFill>
                <a:latin typeface="Arial Narrow" panose="020B0606020202030204" pitchFamily="34" charset="0"/>
              </a:rPr>
              <a:t>&amp;</a:t>
            </a:r>
            <a:r>
              <a:rPr lang="en-US" sz="7000" dirty="0" smtClean="0">
                <a:solidFill>
                  <a:prstClr val="black"/>
                </a:solidFill>
                <a:latin typeface="Agency FB" pitchFamily="34" charset="0"/>
              </a:rPr>
              <a:t> </a:t>
            </a:r>
            <a:r>
              <a:rPr lang="en-US" sz="7000" b="1" dirty="0" smtClean="0">
                <a:solidFill>
                  <a:prstClr val="black"/>
                </a:solidFill>
                <a:latin typeface="Agency FB" pitchFamily="34" charset="0"/>
              </a:rPr>
              <a:t>S</a:t>
            </a:r>
            <a:r>
              <a:rPr lang="en-US" sz="7000" dirty="0" smtClean="0">
                <a:solidFill>
                  <a:prstClr val="black"/>
                </a:solidFill>
                <a:latin typeface="Agency FB" pitchFamily="34" charset="0"/>
              </a:rPr>
              <a:t>imple</a:t>
            </a:r>
          </a:p>
        </p:txBody>
      </p:sp>
    </p:spTree>
    <p:extLst>
      <p:ext uri="{BB962C8B-B14F-4D97-AF65-F5344CB8AC3E}">
        <p14:creationId xmlns:p14="http://schemas.microsoft.com/office/powerpoint/2010/main" val="3491445437"/>
      </p:ext>
    </p:extLst>
  </p:cSld>
  <p:clrMapOvr>
    <a:masterClrMapping/>
  </p:clrMapOvr>
  <p:transition>
    <p:pull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l="23422" t="30155" r="23422" b="67010"/>
          <a:stretch>
            <a:fillRect/>
          </a:stretch>
        </p:blipFill>
        <p:spPr bwMode="auto">
          <a:xfrm>
            <a:off x="0" y="6381328"/>
            <a:ext cx="9143993" cy="216024"/>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23422" t="23540" r="23422" b="67010"/>
          <a:stretch>
            <a:fillRect/>
          </a:stretch>
        </p:blipFill>
        <p:spPr bwMode="auto">
          <a:xfrm>
            <a:off x="0" y="260648"/>
            <a:ext cx="9144000" cy="720080"/>
          </a:xfrm>
          <a:prstGeom prst="rect">
            <a:avLst/>
          </a:prstGeom>
          <a:noFill/>
          <a:ln w="9525">
            <a:noFill/>
            <a:miter lim="800000"/>
            <a:headEnd/>
            <a:tailEnd/>
          </a:ln>
        </p:spPr>
      </p:pic>
      <p:sp>
        <p:nvSpPr>
          <p:cNvPr id="15" name="14 Rectángulo"/>
          <p:cNvSpPr/>
          <p:nvPr/>
        </p:nvSpPr>
        <p:spPr>
          <a:xfrm>
            <a:off x="1746547" y="1622703"/>
            <a:ext cx="5650906" cy="707886"/>
          </a:xfrm>
          <a:prstGeom prst="rect">
            <a:avLst/>
          </a:prstGeom>
          <a:noFill/>
        </p:spPr>
        <p:txBody>
          <a:bodyPr wrap="none" lIns="91440" tIns="45720" rIns="91440" bIns="45720">
            <a:spAutoFit/>
          </a:bodyPr>
          <a:lstStyle/>
          <a:p>
            <a:pPr algn="ctr"/>
            <a:r>
              <a:rPr lang="es-ES" sz="4000" b="1" dirty="0" err="1"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Public</a:t>
            </a:r>
            <a:r>
              <a:rPr lang="es-ES" sz="4000" b="1" dirty="0"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 </a:t>
            </a:r>
            <a:r>
              <a:rPr lang="es-ES" sz="4000" b="1" dirty="0" err="1"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Speaking</a:t>
            </a:r>
            <a:r>
              <a:rPr lang="es-ES" sz="4000" b="1" dirty="0"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 in English</a:t>
            </a:r>
            <a:endParaRPr lang="es-ES" sz="4000" b="1" dirty="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endParaRPr>
          </a:p>
        </p:txBody>
      </p:sp>
      <p:sp>
        <p:nvSpPr>
          <p:cNvPr id="6" name="5 Rectángulo"/>
          <p:cNvSpPr/>
          <p:nvPr/>
        </p:nvSpPr>
        <p:spPr>
          <a:xfrm>
            <a:off x="2162446" y="3356992"/>
            <a:ext cx="4790094" cy="830997"/>
          </a:xfrm>
          <a:prstGeom prst="rect">
            <a:avLst/>
          </a:prstGeom>
          <a:noFill/>
        </p:spPr>
        <p:txBody>
          <a:bodyPr wrap="none" lIns="91440" tIns="45720" rIns="91440" bIns="45720">
            <a:spAutoFit/>
          </a:bodyPr>
          <a:lstStyle/>
          <a:p>
            <a:pPr algn="ctr"/>
            <a:r>
              <a:rPr lang="es-ES" sz="4800" b="1" dirty="0" smtClean="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rPr>
              <a:t>V I S U A L   A I D S</a:t>
            </a:r>
            <a:endParaRPr lang="es-ES" sz="4800" b="1" dirty="0">
              <a:ln w="28575" cmpd="sng">
                <a:solidFill>
                  <a:prstClr val="black">
                    <a:lumMod val="75000"/>
                    <a:lumOff val="25000"/>
                  </a:prstClr>
                </a:solidFill>
                <a:prstDash val="solid"/>
              </a:ln>
              <a:solidFill>
                <a:prstClr val="white">
                  <a:lumMod val="50000"/>
                </a:prstClr>
              </a:solidFill>
              <a:effectLst>
                <a:outerShdw blurRad="60007" dist="200025" dir="15000000" sy="30000" kx="-1800000" algn="bl" rotWithShape="0">
                  <a:prstClr val="black">
                    <a:alpha val="32000"/>
                  </a:prstClr>
                </a:outerShdw>
              </a:effectLst>
            </a:endParaRPr>
          </a:p>
        </p:txBody>
      </p:sp>
    </p:spTree>
    <p:extLst>
      <p:ext uri="{BB962C8B-B14F-4D97-AF65-F5344CB8AC3E}">
        <p14:creationId xmlns:p14="http://schemas.microsoft.com/office/powerpoint/2010/main" val="2408600239"/>
      </p:ext>
    </p:extLst>
  </p:cSld>
  <p:clrMapOvr>
    <a:masterClrMapping/>
  </p:clrMapOvr>
  <p:transition>
    <p:pull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 name="Rectángulo 5"/>
          <p:cNvSpPr/>
          <p:nvPr/>
        </p:nvSpPr>
        <p:spPr>
          <a:xfrm>
            <a:off x="2051720" y="147807"/>
            <a:ext cx="5400600" cy="455381"/>
          </a:xfrm>
          <a:prstGeom prst="rect">
            <a:avLst/>
          </a:prstGeom>
        </p:spPr>
        <p:txBody>
          <a:bodyPr wrap="square">
            <a:spAutoFit/>
          </a:bodyPr>
          <a:lstStyle/>
          <a:p>
            <a:pPr algn="ctr">
              <a:lnSpc>
                <a:spcPct val="150000"/>
              </a:lnSpc>
              <a:spcAft>
                <a:spcPts val="0"/>
              </a:spcAft>
            </a:pPr>
            <a:r>
              <a:rPr lang="es-MX" b="1" dirty="0" smtClean="0">
                <a:latin typeface="Arial Narrow" panose="020B0606020202030204" pitchFamily="34" charset="0"/>
                <a:ea typeface="Calibri" panose="020F0502020204030204" pitchFamily="34" charset="0"/>
                <a:cs typeface="Aharoni" panose="02010803020104030203" pitchFamily="2" charset="-79"/>
              </a:rPr>
              <a:t>REFERENCIAS</a:t>
            </a:r>
            <a:endParaRPr lang="es-MX" sz="1100" dirty="0">
              <a:effectLst/>
              <a:latin typeface="Arial Narrow" panose="020B0606020202030204" pitchFamily="34" charset="0"/>
              <a:ea typeface="Calibri" panose="020F0502020204030204" pitchFamily="34" charset="0"/>
              <a:cs typeface="Aharoni" panose="02010803020104030203" pitchFamily="2" charset="-79"/>
            </a:endParaRPr>
          </a:p>
        </p:txBody>
      </p:sp>
      <p:sp>
        <p:nvSpPr>
          <p:cNvPr id="2" name="Rectángulo 1"/>
          <p:cNvSpPr/>
          <p:nvPr/>
        </p:nvSpPr>
        <p:spPr>
          <a:xfrm>
            <a:off x="179512" y="764704"/>
            <a:ext cx="8640960" cy="6463308"/>
          </a:xfrm>
          <a:prstGeom prst="rect">
            <a:avLst/>
          </a:prstGeom>
        </p:spPr>
        <p:txBody>
          <a:bodyPr wrap="square">
            <a:spAutoFit/>
          </a:bodyPr>
          <a:lstStyle/>
          <a:p>
            <a:pPr>
              <a:spcAft>
                <a:spcPts val="0"/>
              </a:spcAft>
            </a:pPr>
            <a:r>
              <a:rPr lang="es-MX" dirty="0">
                <a:latin typeface="Arial Narrow" panose="020B0606020202030204" pitchFamily="34" charset="0"/>
                <a:ea typeface="Calibri" panose="020F0502020204030204" pitchFamily="34" charset="0"/>
                <a:cs typeface="Aharoni" panose="02010803020104030203" pitchFamily="2" charset="-79"/>
              </a:rPr>
              <a:t> </a:t>
            </a:r>
          </a:p>
          <a:p>
            <a:pPr marL="342900" lvl="0" indent="-342900">
              <a:spcAft>
                <a:spcPts val="0"/>
              </a:spcAft>
              <a:buFont typeface="+mj-lt"/>
              <a:buAutoNum type="arabicPeriod"/>
            </a:pPr>
            <a:r>
              <a:rPr lang="en-US" dirty="0">
                <a:solidFill>
                  <a:srgbClr val="000000"/>
                </a:solidFill>
                <a:latin typeface="Arial Narrow" panose="020B0606020202030204" pitchFamily="34" charset="0"/>
                <a:ea typeface="Calibri" panose="020F0502020204030204" pitchFamily="34" charset="0"/>
                <a:cs typeface="Aharoni" panose="02010803020104030203" pitchFamily="2" charset="-79"/>
              </a:rPr>
              <a:t>Bell, D. 2008. </a:t>
            </a:r>
            <a:r>
              <a:rPr lang="en-US" dirty="0">
                <a:latin typeface="Arial Narrow" panose="020B0606020202030204" pitchFamily="34" charset="0"/>
                <a:ea typeface="Calibri" panose="020F0502020204030204" pitchFamily="34" charset="0"/>
                <a:cs typeface="Aharoni" panose="02010803020104030203" pitchFamily="2" charset="-79"/>
              </a:rPr>
              <a:t> </a:t>
            </a:r>
            <a:r>
              <a:rPr lang="en-US" dirty="0">
                <a:solidFill>
                  <a:srgbClr val="000000"/>
                </a:solidFill>
                <a:latin typeface="Arial Narrow" panose="020B0606020202030204" pitchFamily="34" charset="0"/>
                <a:ea typeface="Calibri" panose="020F0502020204030204" pitchFamily="34" charset="0"/>
                <a:cs typeface="Aharoni" panose="02010803020104030203" pitchFamily="2" charset="-79"/>
              </a:rPr>
              <a:t>Passport to academic presentations. </a:t>
            </a:r>
            <a:r>
              <a:rPr lang="en-US" dirty="0">
                <a:latin typeface="Arial Narrow" panose="020B0606020202030204" pitchFamily="34" charset="0"/>
                <a:ea typeface="Calibri" panose="020F0502020204030204" pitchFamily="34" charset="0"/>
                <a:cs typeface="Aharoni" panose="02010803020104030203" pitchFamily="2" charset="-79"/>
              </a:rPr>
              <a:t>UK: Garnet education.</a:t>
            </a:r>
            <a:endParaRPr lang="es-MX" dirty="0">
              <a:latin typeface="Arial Narrow" panose="020B0606020202030204" pitchFamily="34" charset="0"/>
              <a:ea typeface="Calibri" panose="020F0502020204030204" pitchFamily="34" charset="0"/>
              <a:cs typeface="Aharoni" panose="02010803020104030203" pitchFamily="2" charset="-79"/>
            </a:endParaRPr>
          </a:p>
          <a:p>
            <a:pPr marL="342900" indent="-342900">
              <a:spcAft>
                <a:spcPts val="0"/>
              </a:spcAft>
              <a:buFont typeface="+mj-lt"/>
              <a:buAutoNum type="arabicPeriod"/>
            </a:pPr>
            <a:endParaRPr lang="es-MX" dirty="0">
              <a:latin typeface="Arial Narrow" panose="020B0606020202030204" pitchFamily="34" charset="0"/>
              <a:ea typeface="Calibri" panose="020F0502020204030204" pitchFamily="34" charset="0"/>
              <a:cs typeface="Aharoni" panose="02010803020104030203" pitchFamily="2" charset="-79"/>
            </a:endParaRPr>
          </a:p>
          <a:p>
            <a:pPr marL="342900" lvl="0" indent="-342900">
              <a:spcAft>
                <a:spcPts val="0"/>
              </a:spcAft>
              <a:buFont typeface="+mj-lt"/>
              <a:buAutoNum type="arabicPeriod"/>
            </a:pPr>
            <a:r>
              <a:rPr lang="en-US" dirty="0">
                <a:latin typeface="Arial Narrow" panose="020B0606020202030204" pitchFamily="34" charset="0"/>
                <a:ea typeface="Calibri" panose="020F0502020204030204" pitchFamily="34" charset="0"/>
                <a:cs typeface="Aharoni" panose="02010803020104030203" pitchFamily="2" charset="-79"/>
              </a:rPr>
              <a:t>Bournemouth University, 2011. </a:t>
            </a:r>
            <a:r>
              <a:rPr lang="en-US" i="1" dirty="0">
                <a:latin typeface="Arial Narrow" panose="020B0606020202030204" pitchFamily="34" charset="0"/>
                <a:ea typeface="Calibri" panose="020F0502020204030204" pitchFamily="34" charset="0"/>
                <a:cs typeface="Aharoni" panose="02010803020104030203" pitchFamily="2" charset="-79"/>
              </a:rPr>
              <a:t>BU guide to citation in the Harvard style</a:t>
            </a:r>
            <a:r>
              <a:rPr lang="en-US" dirty="0">
                <a:latin typeface="Arial Narrow" panose="020B0606020202030204" pitchFamily="34" charset="0"/>
                <a:ea typeface="Calibri" panose="020F0502020204030204" pitchFamily="34" charset="0"/>
                <a:cs typeface="Aharoni" panose="02010803020104030203" pitchFamily="2" charset="-79"/>
              </a:rPr>
              <a:t>. Poole: Bournemouth University. Available from: http://www.bournemouth.ac.uk/library/citing_references/docs/Citing_Refs.pdf [Accessed 10 July 2015].</a:t>
            </a:r>
            <a:endParaRPr lang="es-MX" dirty="0">
              <a:latin typeface="Arial Narrow" panose="020B0606020202030204" pitchFamily="34" charset="0"/>
              <a:ea typeface="Calibri" panose="020F0502020204030204" pitchFamily="34" charset="0"/>
              <a:cs typeface="Aharoni" panose="02010803020104030203" pitchFamily="2" charset="-79"/>
            </a:endParaRPr>
          </a:p>
          <a:p>
            <a:pPr marL="342900" indent="-342900">
              <a:spcAft>
                <a:spcPts val="0"/>
              </a:spcAft>
              <a:buFont typeface="+mj-lt"/>
              <a:buAutoNum type="arabicPeriod"/>
            </a:pPr>
            <a:endParaRPr lang="es-MX" dirty="0">
              <a:latin typeface="Arial Narrow" panose="020B0606020202030204" pitchFamily="34" charset="0"/>
              <a:ea typeface="Calibri" panose="020F0502020204030204" pitchFamily="34" charset="0"/>
              <a:cs typeface="Aharoni" panose="02010803020104030203" pitchFamily="2" charset="-79"/>
            </a:endParaRPr>
          </a:p>
          <a:p>
            <a:pPr marL="342900" lvl="0" indent="-342900">
              <a:spcAft>
                <a:spcPts val="0"/>
              </a:spcAft>
              <a:buFont typeface="+mj-lt"/>
              <a:buAutoNum type="arabicPeriod"/>
            </a:pPr>
            <a:r>
              <a:rPr lang="en-US" dirty="0">
                <a:latin typeface="Arial Narrow" panose="020B0606020202030204" pitchFamily="34" charset="0"/>
                <a:ea typeface="Calibri" panose="020F0502020204030204" pitchFamily="34" charset="0"/>
                <a:cs typeface="Aharoni" panose="02010803020104030203" pitchFamily="2" charset="-79"/>
              </a:rPr>
              <a:t>Comfort, J. 2006. </a:t>
            </a:r>
            <a:r>
              <a:rPr lang="en-US" i="1" dirty="0">
                <a:latin typeface="Arial Narrow" panose="020B0606020202030204" pitchFamily="34" charset="0"/>
                <a:ea typeface="Calibri" panose="020F0502020204030204" pitchFamily="34" charset="0"/>
                <a:cs typeface="Aharoni" panose="02010803020104030203" pitchFamily="2" charset="-79"/>
              </a:rPr>
              <a:t>Effective Presentations</a:t>
            </a:r>
            <a:r>
              <a:rPr lang="en-US" dirty="0">
                <a:latin typeface="Arial Narrow" panose="020B0606020202030204" pitchFamily="34" charset="0"/>
                <a:ea typeface="Calibri" panose="020F0502020204030204" pitchFamily="34" charset="0"/>
                <a:cs typeface="Aharoni" panose="02010803020104030203" pitchFamily="2" charset="-79"/>
              </a:rPr>
              <a:t>. 3</a:t>
            </a:r>
            <a:r>
              <a:rPr lang="en-US" baseline="30000" dirty="0">
                <a:latin typeface="Arial Narrow" panose="020B0606020202030204" pitchFamily="34" charset="0"/>
                <a:ea typeface="Calibri" panose="020F0502020204030204" pitchFamily="34" charset="0"/>
                <a:cs typeface="Aharoni" panose="02010803020104030203" pitchFamily="2" charset="-79"/>
              </a:rPr>
              <a:t>rd</a:t>
            </a:r>
            <a:r>
              <a:rPr lang="en-US" dirty="0">
                <a:latin typeface="Arial Narrow" panose="020B0606020202030204" pitchFamily="34" charset="0"/>
                <a:ea typeface="Calibri" panose="020F0502020204030204" pitchFamily="34" charset="0"/>
                <a:cs typeface="Aharoni" panose="02010803020104030203" pitchFamily="2" charset="-79"/>
              </a:rPr>
              <a:t> ed. Oxford: Oxford University Press.</a:t>
            </a:r>
            <a:endParaRPr lang="es-MX" dirty="0">
              <a:latin typeface="Arial Narrow" panose="020B0606020202030204" pitchFamily="34" charset="0"/>
              <a:ea typeface="Calibri" panose="020F0502020204030204" pitchFamily="34" charset="0"/>
              <a:cs typeface="Aharoni" panose="02010803020104030203" pitchFamily="2" charset="-79"/>
            </a:endParaRPr>
          </a:p>
          <a:p>
            <a:pPr marL="342900" indent="-342900">
              <a:spcAft>
                <a:spcPts val="0"/>
              </a:spcAft>
              <a:buFont typeface="+mj-lt"/>
              <a:buAutoNum type="arabicPeriod"/>
            </a:pPr>
            <a:endParaRPr lang="en-US" dirty="0" smtClean="0">
              <a:latin typeface="Arial Narrow" panose="020B0606020202030204" pitchFamily="34" charset="0"/>
              <a:ea typeface="Calibri" panose="020F0502020204030204" pitchFamily="34" charset="0"/>
              <a:cs typeface="Aharoni" panose="02010803020104030203" pitchFamily="2" charset="-79"/>
            </a:endParaRPr>
          </a:p>
          <a:p>
            <a:pPr marL="342900" indent="-342900">
              <a:spcAft>
                <a:spcPts val="0"/>
              </a:spcAft>
              <a:buFont typeface="+mj-lt"/>
              <a:buAutoNum type="arabicPeriod"/>
            </a:pPr>
            <a:r>
              <a:rPr lang="en-US" dirty="0" err="1" smtClean="0">
                <a:latin typeface="Arial Narrow" panose="020B0606020202030204" pitchFamily="34" charset="0"/>
                <a:ea typeface="Calibri" panose="020F0502020204030204" pitchFamily="34" charset="0"/>
                <a:cs typeface="Aharoni" panose="02010803020104030203" pitchFamily="2" charset="-79"/>
              </a:rPr>
              <a:t>Grussendorf</a:t>
            </a:r>
            <a:r>
              <a:rPr lang="en-US" dirty="0">
                <a:latin typeface="Arial Narrow" panose="020B0606020202030204" pitchFamily="34" charset="0"/>
                <a:ea typeface="Calibri" panose="020F0502020204030204" pitchFamily="34" charset="0"/>
                <a:cs typeface="Aharoni" panose="02010803020104030203" pitchFamily="2" charset="-79"/>
              </a:rPr>
              <a:t>, M. 2007. </a:t>
            </a:r>
            <a:r>
              <a:rPr lang="en-US" dirty="0">
                <a:solidFill>
                  <a:srgbClr val="000000"/>
                </a:solidFill>
                <a:latin typeface="Arial Narrow" panose="020B0606020202030204" pitchFamily="34" charset="0"/>
                <a:ea typeface="Calibri" panose="020F0502020204030204" pitchFamily="34" charset="0"/>
                <a:cs typeface="Aharoni" panose="02010803020104030203" pitchFamily="2" charset="-79"/>
              </a:rPr>
              <a:t>English for presentations. Ne</a:t>
            </a:r>
            <a:r>
              <a:rPr lang="en-US" dirty="0">
                <a:latin typeface="Arial Narrow" panose="020B0606020202030204" pitchFamily="34" charset="0"/>
                <a:ea typeface="Calibri" panose="020F0502020204030204" pitchFamily="34" charset="0"/>
                <a:cs typeface="Aharoni" panose="02010803020104030203" pitchFamily="2" charset="-79"/>
              </a:rPr>
              <a:t>w </a:t>
            </a:r>
            <a:r>
              <a:rPr lang="en-US" dirty="0" err="1">
                <a:latin typeface="Arial Narrow" panose="020B0606020202030204" pitchFamily="34" charset="0"/>
                <a:ea typeface="Calibri" panose="020F0502020204030204" pitchFamily="34" charset="0"/>
                <a:cs typeface="Aharoni" panose="02010803020104030203" pitchFamily="2" charset="-79"/>
              </a:rPr>
              <a:t>Yor</a:t>
            </a:r>
            <a:r>
              <a:rPr lang="en-US" dirty="0">
                <a:latin typeface="Arial Narrow" panose="020B0606020202030204" pitchFamily="34" charset="0"/>
                <a:ea typeface="Calibri" panose="020F0502020204030204" pitchFamily="34" charset="0"/>
                <a:cs typeface="Aharoni" panose="02010803020104030203" pitchFamily="2" charset="-79"/>
              </a:rPr>
              <a:t> : Oxford University </a:t>
            </a:r>
            <a:r>
              <a:rPr lang="en-US" dirty="0" smtClean="0">
                <a:latin typeface="Arial Narrow" panose="020B0606020202030204" pitchFamily="34" charset="0"/>
                <a:ea typeface="Calibri" panose="020F0502020204030204" pitchFamily="34" charset="0"/>
                <a:cs typeface="Aharoni" panose="02010803020104030203" pitchFamily="2" charset="-79"/>
              </a:rPr>
              <a:t>Press</a:t>
            </a:r>
            <a:r>
              <a:rPr lang="en-US" dirty="0">
                <a:latin typeface="Arial Narrow" panose="020B0606020202030204" pitchFamily="34" charset="0"/>
                <a:ea typeface="Calibri" panose="020F0502020204030204" pitchFamily="34" charset="0"/>
                <a:cs typeface="Aharoni" panose="02010803020104030203" pitchFamily="2" charset="-79"/>
              </a:rPr>
              <a:t>.</a:t>
            </a:r>
            <a:endParaRPr lang="es-MX" dirty="0">
              <a:latin typeface="Arial Narrow" panose="020B0606020202030204" pitchFamily="34" charset="0"/>
              <a:ea typeface="Calibri" panose="020F0502020204030204" pitchFamily="34" charset="0"/>
              <a:cs typeface="Aharoni" panose="02010803020104030203" pitchFamily="2" charset="-79"/>
            </a:endParaRPr>
          </a:p>
          <a:p>
            <a:pPr marL="342900" indent="-342900">
              <a:spcAft>
                <a:spcPts val="0"/>
              </a:spcAft>
              <a:buFont typeface="+mj-lt"/>
              <a:buAutoNum type="arabicPeriod"/>
            </a:pPr>
            <a:endParaRPr lang="en-US" dirty="0" smtClean="0">
              <a:latin typeface="Arial Narrow" panose="020B0606020202030204" pitchFamily="34" charset="0"/>
              <a:ea typeface="Calibri" panose="020F0502020204030204" pitchFamily="34" charset="0"/>
              <a:cs typeface="Aharoni" panose="02010803020104030203" pitchFamily="2" charset="-79"/>
            </a:endParaRPr>
          </a:p>
          <a:p>
            <a:pPr marL="342900" indent="-342900">
              <a:spcAft>
                <a:spcPts val="0"/>
              </a:spcAft>
              <a:buFont typeface="+mj-lt"/>
              <a:buAutoNum type="arabicPeriod"/>
            </a:pPr>
            <a:r>
              <a:rPr lang="en-US" dirty="0" smtClean="0">
                <a:latin typeface="Arial Narrow" panose="020B0606020202030204" pitchFamily="34" charset="0"/>
                <a:ea typeface="Calibri" panose="020F0502020204030204" pitchFamily="34" charset="0"/>
                <a:cs typeface="Aharoni" panose="02010803020104030203" pitchFamily="2" charset="-79"/>
              </a:rPr>
              <a:t>Kirkpatrick</a:t>
            </a:r>
            <a:r>
              <a:rPr lang="en-US" dirty="0">
                <a:latin typeface="Arial Narrow" panose="020B0606020202030204" pitchFamily="34" charset="0"/>
                <a:ea typeface="Calibri" panose="020F0502020204030204" pitchFamily="34" charset="0"/>
                <a:cs typeface="Aharoni" panose="02010803020104030203" pitchFamily="2" charset="-79"/>
              </a:rPr>
              <a:t>, J. 2011. A Three-Step Model for More Effective Presentations. </a:t>
            </a:r>
            <a:r>
              <a:rPr lang="en-US" i="1" dirty="0">
                <a:latin typeface="Arial Narrow" panose="020B0606020202030204" pitchFamily="34" charset="0"/>
                <a:ea typeface="Calibri" panose="020F0502020204030204" pitchFamily="34" charset="0"/>
                <a:cs typeface="Aharoni" panose="02010803020104030203" pitchFamily="2" charset="-79"/>
              </a:rPr>
              <a:t>Journal of Counseling &amp; Development</a:t>
            </a:r>
            <a:r>
              <a:rPr lang="en-US" dirty="0">
                <a:latin typeface="Arial Narrow" panose="020B0606020202030204" pitchFamily="34" charset="0"/>
                <a:ea typeface="Calibri" panose="020F0502020204030204" pitchFamily="34" charset="0"/>
                <a:cs typeface="Aharoni" panose="02010803020104030203" pitchFamily="2" charset="-79"/>
              </a:rPr>
              <a:t>. 65 (3), 178-190. Available from: http://onlinelibrary.wiley.com/doi/10.1111/j.2164-4918.1983.tb00180.x/abstract. [Accessed 06 July 2015].</a:t>
            </a:r>
            <a:endParaRPr lang="es-MX" dirty="0">
              <a:latin typeface="Arial Narrow" panose="020B0606020202030204" pitchFamily="34" charset="0"/>
              <a:ea typeface="Calibri" panose="020F0502020204030204" pitchFamily="34" charset="0"/>
              <a:cs typeface="Aharoni" panose="02010803020104030203" pitchFamily="2" charset="-79"/>
            </a:endParaRPr>
          </a:p>
          <a:p>
            <a:pPr marL="342900" indent="-342900">
              <a:spcAft>
                <a:spcPts val="0"/>
              </a:spcAft>
              <a:buFont typeface="+mj-lt"/>
              <a:buAutoNum type="arabicPeriod"/>
            </a:pPr>
            <a:endParaRPr lang="es-MX" dirty="0">
              <a:latin typeface="Arial Narrow" panose="020B0606020202030204" pitchFamily="34" charset="0"/>
              <a:ea typeface="Calibri" panose="020F0502020204030204" pitchFamily="34" charset="0"/>
              <a:cs typeface="Aharoni" panose="02010803020104030203" pitchFamily="2" charset="-79"/>
            </a:endParaRPr>
          </a:p>
          <a:p>
            <a:pPr marL="342900" indent="-342900">
              <a:spcAft>
                <a:spcPts val="0"/>
              </a:spcAft>
              <a:buFont typeface="+mj-lt"/>
              <a:buAutoNum type="arabicPeriod"/>
            </a:pPr>
            <a:r>
              <a:rPr lang="en-US" dirty="0" err="1" smtClean="0">
                <a:latin typeface="Arial Narrow" panose="020B0606020202030204" pitchFamily="34" charset="0"/>
                <a:ea typeface="Calibri" panose="020F0502020204030204" pitchFamily="34" charset="0"/>
                <a:cs typeface="Aharoni" panose="02010803020104030203" pitchFamily="2" charset="-79"/>
              </a:rPr>
              <a:t>Urech</a:t>
            </a:r>
            <a:r>
              <a:rPr lang="en-US" dirty="0">
                <a:latin typeface="Arial Narrow" panose="020B0606020202030204" pitchFamily="34" charset="0"/>
                <a:ea typeface="Calibri" panose="020F0502020204030204" pitchFamily="34" charset="0"/>
                <a:cs typeface="Aharoni" panose="02010803020104030203" pitchFamily="2" charset="-79"/>
              </a:rPr>
              <a:t>, E. 2000. Speaking Globally: How to make Effective Presentations Across International and Cultural Boundaries. Australia: Sydney. </a:t>
            </a:r>
            <a:r>
              <a:rPr lang="en-US" dirty="0" err="1">
                <a:latin typeface="Arial Narrow" panose="020B0606020202030204" pitchFamily="34" charset="0"/>
                <a:ea typeface="Calibri" panose="020F0502020204030204" pitchFamily="34" charset="0"/>
                <a:cs typeface="Aharoni" panose="02010803020104030203" pitchFamily="2" charset="-79"/>
              </a:rPr>
              <a:t>Macquaire</a:t>
            </a:r>
            <a:r>
              <a:rPr lang="en-US" dirty="0">
                <a:latin typeface="Arial Narrow" panose="020B0606020202030204" pitchFamily="34" charset="0"/>
                <a:ea typeface="Calibri" panose="020F0502020204030204" pitchFamily="34" charset="0"/>
                <a:cs typeface="Aharoni" panose="02010803020104030203" pitchFamily="2" charset="-79"/>
              </a:rPr>
              <a:t> University.</a:t>
            </a:r>
            <a:br>
              <a:rPr lang="en-US" dirty="0">
                <a:latin typeface="Arial Narrow" panose="020B0606020202030204" pitchFamily="34" charset="0"/>
                <a:ea typeface="Calibri" panose="020F0502020204030204" pitchFamily="34" charset="0"/>
                <a:cs typeface="Aharoni" panose="02010803020104030203" pitchFamily="2" charset="-79"/>
              </a:rPr>
            </a:br>
            <a:r>
              <a:rPr lang="en-US" dirty="0">
                <a:latin typeface="Arial Narrow" panose="020B0606020202030204" pitchFamily="34" charset="0"/>
                <a:ea typeface="Calibri" panose="020F0502020204030204" pitchFamily="34" charset="0"/>
                <a:cs typeface="Aharoni" panose="02010803020104030203" pitchFamily="2" charset="-79"/>
              </a:rPr>
              <a:t/>
            </a:r>
            <a:br>
              <a:rPr lang="en-US" dirty="0">
                <a:latin typeface="Arial Narrow" panose="020B0606020202030204" pitchFamily="34" charset="0"/>
                <a:ea typeface="Calibri" panose="020F0502020204030204" pitchFamily="34" charset="0"/>
                <a:cs typeface="Aharoni" panose="02010803020104030203" pitchFamily="2" charset="-79"/>
              </a:rPr>
            </a:br>
            <a:r>
              <a:rPr lang="en-US" dirty="0">
                <a:latin typeface="Arial Narrow" panose="020B0606020202030204" pitchFamily="34" charset="0"/>
                <a:ea typeface="Calibri" panose="020F0502020204030204" pitchFamily="34" charset="0"/>
                <a:cs typeface="Aharoni" panose="02010803020104030203" pitchFamily="2" charset="-79"/>
              </a:rPr>
              <a:t/>
            </a:r>
            <a:br>
              <a:rPr lang="en-US" dirty="0">
                <a:latin typeface="Arial Narrow" panose="020B0606020202030204" pitchFamily="34" charset="0"/>
                <a:ea typeface="Calibri" panose="020F0502020204030204" pitchFamily="34" charset="0"/>
                <a:cs typeface="Aharoni" panose="02010803020104030203" pitchFamily="2" charset="-79"/>
              </a:rPr>
            </a:br>
            <a:endParaRPr lang="es-MX" dirty="0" smtClean="0">
              <a:latin typeface="Arial Narrow" panose="020B0606020202030204" pitchFamily="34" charset="0"/>
              <a:ea typeface="Calibri" panose="020F0502020204030204" pitchFamily="34" charset="0"/>
              <a:cs typeface="Aharoni" panose="02010803020104030203" pitchFamily="2" charset="-79"/>
            </a:endParaRPr>
          </a:p>
          <a:p>
            <a:pPr marL="457200">
              <a:spcAft>
                <a:spcPts val="0"/>
              </a:spcAft>
            </a:pPr>
            <a:r>
              <a:rPr lang="en-US" dirty="0">
                <a:latin typeface="Arial Narrow" panose="020B0606020202030204" pitchFamily="34" charset="0"/>
                <a:ea typeface="Calibri" panose="020F0502020204030204" pitchFamily="34" charset="0"/>
                <a:cs typeface="Arial" panose="020B0604020202020204" pitchFamily="34" charset="0"/>
              </a:rPr>
              <a:t> </a:t>
            </a:r>
            <a:endParaRPr lang="es-MX" dirty="0">
              <a:latin typeface="Arial Narrow" panose="020B0606020202030204" pitchFamily="34" charset="0"/>
              <a:ea typeface="Calibri" panose="020F0502020204030204" pitchFamily="34" charset="0"/>
              <a:cs typeface="Aharoni" panose="02010803020104030203" pitchFamily="2" charset="-79"/>
            </a:endParaRPr>
          </a:p>
          <a:p>
            <a:pPr marL="457200">
              <a:spcAft>
                <a:spcPts val="0"/>
              </a:spcAft>
            </a:pPr>
            <a:r>
              <a:rPr lang="en-US" dirty="0">
                <a:latin typeface="Arial Narrow" panose="020B0606020202030204" pitchFamily="34" charset="0"/>
                <a:ea typeface="Calibri" panose="020F0502020204030204" pitchFamily="34" charset="0"/>
                <a:cs typeface="Arial" panose="020B0604020202020204" pitchFamily="34" charset="0"/>
              </a:rPr>
              <a:t> </a:t>
            </a:r>
            <a:endParaRPr lang="es-MX" dirty="0">
              <a:effectLst/>
              <a:latin typeface="Arial Narrow" panose="020B0606020202030204" pitchFamily="34" charset="0"/>
              <a:ea typeface="Calibri" panose="020F0502020204030204" pitchFamily="34" charset="0"/>
              <a:cs typeface="Aharoni" panose="02010803020104030203" pitchFamily="2" charset="-79"/>
            </a:endParaRPr>
          </a:p>
        </p:txBody>
      </p:sp>
    </p:spTree>
    <p:extLst>
      <p:ext uri="{BB962C8B-B14F-4D97-AF65-F5344CB8AC3E}">
        <p14:creationId xmlns:p14="http://schemas.microsoft.com/office/powerpoint/2010/main" val="2248062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771775" y="404813"/>
            <a:ext cx="4105275" cy="839787"/>
          </a:xfrm>
        </p:spPr>
        <p:txBody>
          <a:bodyPr/>
          <a:lstStyle/>
          <a:p>
            <a:pPr eaLnBrk="1" hangingPunct="1">
              <a:defRPr/>
            </a:pPr>
            <a:r>
              <a:rPr lang="es-MX" sz="2000" dirty="0" smtClean="0">
                <a:solidFill>
                  <a:srgbClr val="0000FF"/>
                </a:solidFill>
                <a:latin typeface="Algerian" pitchFamily="82" charset="0"/>
              </a:rPr>
              <a:t>FONT SIZE AND COLOR</a:t>
            </a:r>
          </a:p>
        </p:txBody>
      </p:sp>
      <p:sp>
        <p:nvSpPr>
          <p:cNvPr id="6147" name="Rectangle 3"/>
          <p:cNvSpPr>
            <a:spLocks noGrp="1" noChangeArrowheads="1"/>
          </p:cNvSpPr>
          <p:nvPr>
            <p:ph type="body" idx="1"/>
          </p:nvPr>
        </p:nvSpPr>
        <p:spPr/>
        <p:txBody>
          <a:bodyPr/>
          <a:lstStyle/>
          <a:p>
            <a:pPr algn="ctr" eaLnBrk="1" hangingPunct="1">
              <a:lnSpc>
                <a:spcPct val="80000"/>
              </a:lnSpc>
              <a:defRPr/>
            </a:pPr>
            <a:r>
              <a:rPr lang="es-MX" sz="1200" dirty="0" smtClean="0">
                <a:latin typeface="Chiller" pitchFamily="82" charset="0"/>
              </a:rPr>
              <a:t>Verdad que no se alcanza a ver lo que aquí está escrito??</a:t>
            </a:r>
          </a:p>
          <a:p>
            <a:pPr algn="ctr" eaLnBrk="1" hangingPunct="1">
              <a:lnSpc>
                <a:spcPct val="80000"/>
              </a:lnSpc>
              <a:defRPr/>
            </a:pPr>
            <a:r>
              <a:rPr lang="es-MX" sz="1200" dirty="0" smtClean="0">
                <a:latin typeface="Chiller" pitchFamily="82" charset="0"/>
              </a:rPr>
              <a:t>Digo, a menos que tengamos una </a:t>
            </a:r>
            <a:r>
              <a:rPr lang="es-MX" sz="1200" dirty="0" err="1" smtClean="0">
                <a:latin typeface="Chiller" pitchFamily="82" charset="0"/>
              </a:rPr>
              <a:t>supér</a:t>
            </a:r>
            <a:r>
              <a:rPr lang="es-MX" sz="1200" dirty="0" smtClean="0">
                <a:latin typeface="Chiller" pitchFamily="82" charset="0"/>
              </a:rPr>
              <a:t> vista, no alcanzamos a distinguir la </a:t>
            </a:r>
            <a:r>
              <a:rPr lang="es-MX" sz="1200" dirty="0" err="1" smtClean="0">
                <a:latin typeface="Chiller" pitchFamily="82" charset="0"/>
              </a:rPr>
              <a:t>info</a:t>
            </a:r>
            <a:r>
              <a:rPr lang="es-MX" sz="1200" dirty="0" smtClean="0">
                <a:latin typeface="Chiller" pitchFamily="82" charset="0"/>
              </a:rPr>
              <a:t> que el expositor nos quiere dar…</a:t>
            </a:r>
          </a:p>
          <a:p>
            <a:pPr algn="ctr" eaLnBrk="1" hangingPunct="1">
              <a:lnSpc>
                <a:spcPct val="80000"/>
              </a:lnSpc>
              <a:defRPr/>
            </a:pPr>
            <a:r>
              <a:rPr lang="es-MX" sz="1200" dirty="0" smtClean="0">
                <a:latin typeface="Chiller" pitchFamily="82" charset="0"/>
              </a:rPr>
              <a:t>Y por consiguiente vemos una diapositiva como esta y no le prestamos atención…</a:t>
            </a:r>
          </a:p>
          <a:p>
            <a:pPr algn="ctr" eaLnBrk="1" hangingPunct="1">
              <a:lnSpc>
                <a:spcPct val="80000"/>
              </a:lnSpc>
              <a:defRPr/>
            </a:pPr>
            <a:r>
              <a:rPr lang="es-MX" sz="1200" dirty="0" smtClean="0">
                <a:latin typeface="Chiller" pitchFamily="82" charset="0"/>
              </a:rPr>
              <a:t>Porque nos parece por demás aburrida y sin sentido el tener que leer </a:t>
            </a:r>
            <a:r>
              <a:rPr lang="es-MX" sz="1200" dirty="0" err="1" smtClean="0">
                <a:latin typeface="Chiller" pitchFamily="82" charset="0"/>
              </a:rPr>
              <a:t>toooodo</a:t>
            </a:r>
            <a:r>
              <a:rPr lang="es-MX" sz="1200" dirty="0" smtClean="0">
                <a:latin typeface="Chiller" pitchFamily="82" charset="0"/>
              </a:rPr>
              <a:t> lo que aquí dice…</a:t>
            </a:r>
          </a:p>
          <a:p>
            <a:pPr algn="ctr" eaLnBrk="1" hangingPunct="1">
              <a:lnSpc>
                <a:spcPct val="80000"/>
              </a:lnSpc>
              <a:defRPr/>
            </a:pPr>
            <a:r>
              <a:rPr lang="es-MX" sz="1200" dirty="0" smtClean="0">
                <a:latin typeface="Chiller" pitchFamily="82" charset="0"/>
              </a:rPr>
              <a:t>Además de que habla del expositor o de la persona que hizo la presentación y el mensaje dice que no le dio tiempo de editar…</a:t>
            </a:r>
          </a:p>
          <a:p>
            <a:pPr algn="ctr" eaLnBrk="1" hangingPunct="1">
              <a:lnSpc>
                <a:spcPct val="80000"/>
              </a:lnSpc>
              <a:defRPr/>
            </a:pPr>
            <a:r>
              <a:rPr lang="es-MX" sz="1200" dirty="0" smtClean="0">
                <a:latin typeface="Chiller" pitchFamily="82" charset="0"/>
              </a:rPr>
              <a:t>O simplemente lo copió tal cual de algún lugar y nomás puso la información para leer y ya… eso es exponer</a:t>
            </a:r>
          </a:p>
          <a:p>
            <a:pPr algn="ctr" eaLnBrk="1" hangingPunct="1">
              <a:lnSpc>
                <a:spcPct val="80000"/>
              </a:lnSpc>
              <a:defRPr/>
            </a:pPr>
            <a:r>
              <a:rPr lang="es-MX" sz="1200" dirty="0" smtClean="0">
                <a:latin typeface="Chiller" pitchFamily="82" charset="0"/>
              </a:rPr>
              <a:t>O también nos está diciendo que no sabe como ocupar este tipo de paquetería y le dio igual el poner la información así</a:t>
            </a:r>
          </a:p>
          <a:p>
            <a:pPr algn="ctr" eaLnBrk="1" hangingPunct="1">
              <a:lnSpc>
                <a:spcPct val="80000"/>
              </a:lnSpc>
              <a:defRPr/>
            </a:pPr>
            <a:r>
              <a:rPr lang="es-MX" sz="1200" dirty="0" smtClean="0">
                <a:latin typeface="Chiller" pitchFamily="82" charset="0"/>
              </a:rPr>
              <a:t>O nunca vio la presentación como si él fuera parte de la audiencia para confirmar que efectivamente se alcanza a ver desde atrás o desde otra perspectiva</a:t>
            </a:r>
          </a:p>
          <a:p>
            <a:pPr algn="ctr" eaLnBrk="1" hangingPunct="1">
              <a:lnSpc>
                <a:spcPct val="80000"/>
              </a:lnSpc>
              <a:defRPr/>
            </a:pPr>
            <a:r>
              <a:rPr lang="es-MX" sz="1200" dirty="0" smtClean="0">
                <a:latin typeface="Chiller" pitchFamily="82" charset="0"/>
              </a:rPr>
              <a:t>O quizás sólo es cuestión de dar más oportunidad a que con la práctica esto de los apoyos visuales vaya mejorando</a:t>
            </a:r>
          </a:p>
          <a:p>
            <a:pPr algn="ctr" eaLnBrk="1" hangingPunct="1">
              <a:lnSpc>
                <a:spcPct val="80000"/>
              </a:lnSpc>
              <a:defRPr/>
            </a:pPr>
            <a:r>
              <a:rPr lang="es-MX" sz="1200" dirty="0" smtClean="0">
                <a:latin typeface="Chiller" pitchFamily="82" charset="0"/>
              </a:rPr>
              <a:t>Y también nuestra capacidad de síntesis para saber qué poner y qué no en una diapositiva</a:t>
            </a:r>
          </a:p>
          <a:p>
            <a:pPr algn="ctr" eaLnBrk="1" hangingPunct="1">
              <a:lnSpc>
                <a:spcPct val="80000"/>
              </a:lnSpc>
              <a:defRPr/>
            </a:pPr>
            <a:r>
              <a:rPr lang="es-MX" sz="1200" dirty="0" smtClean="0">
                <a:latin typeface="Chiller" pitchFamily="82" charset="0"/>
              </a:rPr>
              <a:t>O qué tipo de información utilizar en los apoyos visuales…</a:t>
            </a:r>
          </a:p>
          <a:p>
            <a:pPr algn="ctr" eaLnBrk="1" hangingPunct="1">
              <a:lnSpc>
                <a:spcPct val="80000"/>
              </a:lnSpc>
              <a:defRPr/>
            </a:pPr>
            <a:r>
              <a:rPr lang="es-MX" sz="1200" dirty="0" smtClean="0">
                <a:latin typeface="Chiller" pitchFamily="82" charset="0"/>
              </a:rPr>
              <a:t>Así como los colores, el tamaño de letra, etc.!!</a:t>
            </a:r>
          </a:p>
          <a:p>
            <a:pPr algn="ctr" eaLnBrk="1" hangingPunct="1">
              <a:lnSpc>
                <a:spcPct val="80000"/>
              </a:lnSpc>
              <a:defRPr/>
            </a:pPr>
            <a:endParaRPr lang="es-MX" sz="700" dirty="0" smtClean="0">
              <a:latin typeface="Chiller" pitchFamily="82" charset="0"/>
            </a:endParaRPr>
          </a:p>
          <a:p>
            <a:pPr algn="ctr" eaLnBrk="1" hangingPunct="1">
              <a:lnSpc>
                <a:spcPct val="80000"/>
              </a:lnSpc>
              <a:defRPr/>
            </a:pPr>
            <a:endParaRPr lang="es-MX" sz="700" dirty="0" smtClean="0">
              <a:latin typeface="Chiller" pitchFamily="82" charset="0"/>
            </a:endParaRPr>
          </a:p>
          <a:p>
            <a:pPr algn="ctr" eaLnBrk="1" hangingPunct="1">
              <a:lnSpc>
                <a:spcPct val="80000"/>
              </a:lnSpc>
              <a:buFont typeface="Wingdings" pitchFamily="2" charset="2"/>
              <a:buNone/>
              <a:defRPr/>
            </a:pPr>
            <a:r>
              <a:rPr lang="es-ES" sz="5000" b="1" dirty="0" smtClean="0">
                <a:solidFill>
                  <a:srgbClr val="FFFF00"/>
                </a:solidFill>
                <a:effectLst>
                  <a:outerShdw blurRad="38100" dist="38100" dir="2700000" algn="tl">
                    <a:srgbClr val="FFFFFF"/>
                  </a:outerShdw>
                </a:effectLst>
                <a:latin typeface="Maiandra GD" pitchFamily="34" charset="0"/>
              </a:rPr>
              <a:t>ARE YOU ABLE TO READ???</a:t>
            </a:r>
            <a:endParaRPr lang="es-MX" sz="5000" b="1" dirty="0" smtClean="0">
              <a:solidFill>
                <a:srgbClr val="FFFF00"/>
              </a:solidFill>
              <a:effectLst>
                <a:outerShdw blurRad="38100" dist="38100" dir="2700000" algn="tl">
                  <a:srgbClr val="FFFFFF"/>
                </a:outerShdw>
              </a:effectLst>
              <a:latin typeface="Maiandra GD" pitchFamily="34" charset="0"/>
            </a:endParaRPr>
          </a:p>
          <a:p>
            <a:pPr algn="ctr" eaLnBrk="1" hangingPunct="1">
              <a:lnSpc>
                <a:spcPct val="80000"/>
              </a:lnSpc>
              <a:buFont typeface="Wingdings" pitchFamily="2" charset="2"/>
              <a:buNone/>
              <a:defRPr/>
            </a:pPr>
            <a:endParaRPr lang="es-MX" sz="5000" b="1" dirty="0" smtClean="0">
              <a:solidFill>
                <a:srgbClr val="FFFF00"/>
              </a:solidFill>
              <a:effectLst>
                <a:outerShdw blurRad="38100" dist="38100" dir="2700000" algn="tl">
                  <a:srgbClr val="FFFFFF"/>
                </a:outerShdw>
              </a:effectLst>
              <a:latin typeface="Maiandra GD" pitchFamily="34" charset="0"/>
            </a:endParaRPr>
          </a:p>
          <a:p>
            <a:pPr algn="ctr" eaLnBrk="1" hangingPunct="1">
              <a:lnSpc>
                <a:spcPct val="80000"/>
              </a:lnSpc>
              <a:defRPr/>
            </a:pPr>
            <a:r>
              <a:rPr lang="es-MX" sz="3000" b="1" dirty="0" err="1" smtClean="0">
                <a:latin typeface="Chiller" pitchFamily="82" charset="0"/>
              </a:rPr>
              <a:t>Maybe</a:t>
            </a:r>
            <a:r>
              <a:rPr lang="es-MX" sz="3000" b="1" dirty="0" smtClean="0">
                <a:latin typeface="Chiller" pitchFamily="82" charset="0"/>
              </a:rPr>
              <a:t> I am </a:t>
            </a:r>
            <a:r>
              <a:rPr lang="es-MX" sz="3000" b="1" dirty="0" err="1" smtClean="0">
                <a:latin typeface="Chiller" pitchFamily="82" charset="0"/>
              </a:rPr>
              <a:t>the</a:t>
            </a:r>
            <a:r>
              <a:rPr lang="es-MX" sz="3000" b="1" dirty="0" smtClean="0">
                <a:latin typeface="Chiller" pitchFamily="82" charset="0"/>
              </a:rPr>
              <a:t> </a:t>
            </a:r>
            <a:r>
              <a:rPr lang="es-MX" sz="3000" b="1" dirty="0" err="1" smtClean="0">
                <a:latin typeface="Chiller" pitchFamily="82" charset="0"/>
              </a:rPr>
              <a:t>one</a:t>
            </a:r>
            <a:r>
              <a:rPr lang="es-MX" sz="3000" b="1" dirty="0" smtClean="0">
                <a:latin typeface="Chiller" pitchFamily="82" charset="0"/>
              </a:rPr>
              <a:t> </a:t>
            </a:r>
            <a:r>
              <a:rPr lang="es-MX" sz="3000" b="1" dirty="0" err="1" smtClean="0">
                <a:latin typeface="Chiller" pitchFamily="82" charset="0"/>
              </a:rPr>
              <a:t>that</a:t>
            </a:r>
            <a:r>
              <a:rPr lang="es-MX" sz="3000" b="1" dirty="0" smtClean="0">
                <a:latin typeface="Chiller" pitchFamily="82" charset="0"/>
              </a:rPr>
              <a:t> </a:t>
            </a:r>
            <a:r>
              <a:rPr lang="es-MX" sz="3000" b="1" dirty="0" err="1" smtClean="0">
                <a:latin typeface="Chiller" pitchFamily="82" charset="0"/>
              </a:rPr>
              <a:t>needs</a:t>
            </a:r>
            <a:r>
              <a:rPr lang="es-MX" sz="3000" b="1" dirty="0" smtClean="0">
                <a:latin typeface="Chiller" pitchFamily="82" charset="0"/>
              </a:rPr>
              <a:t> </a:t>
            </a:r>
            <a:r>
              <a:rPr lang="es-MX" sz="3000" b="1" dirty="0" err="1" smtClean="0">
                <a:latin typeface="Chiller" pitchFamily="82" charset="0"/>
              </a:rPr>
              <a:t>glasses</a:t>
            </a:r>
            <a:r>
              <a:rPr lang="es-MX" sz="3000" b="1" dirty="0" smtClean="0">
                <a:latin typeface="Chiller" pitchFamily="82" charset="0"/>
              </a:rPr>
              <a:t>!!!</a:t>
            </a:r>
          </a:p>
          <a:p>
            <a:pPr algn="ctr" eaLnBrk="1" hangingPunct="1">
              <a:lnSpc>
                <a:spcPct val="80000"/>
              </a:lnSpc>
              <a:buFont typeface="Wingdings" pitchFamily="2" charset="2"/>
              <a:buNone/>
              <a:defRPr/>
            </a:pPr>
            <a:endParaRPr lang="es-MX" sz="1600" dirty="0" smtClean="0">
              <a:latin typeface="Chiller" pitchFamily="82" charset="0"/>
            </a:endParaRPr>
          </a:p>
          <a:p>
            <a:pPr algn="ctr" eaLnBrk="1" hangingPunct="1">
              <a:lnSpc>
                <a:spcPct val="80000"/>
              </a:lnSpc>
              <a:buFont typeface="Wingdings" pitchFamily="2" charset="2"/>
              <a:buNone/>
              <a:defRPr/>
            </a:pPr>
            <a:endParaRPr lang="es-MX" sz="5000" b="1" dirty="0" smtClean="0">
              <a:solidFill>
                <a:srgbClr val="FFFF00"/>
              </a:solidFill>
              <a:effectLst>
                <a:outerShdw blurRad="38100" dist="38100" dir="2700000" algn="tl">
                  <a:srgbClr val="FFFFFF"/>
                </a:outerShdw>
              </a:effectLst>
              <a:latin typeface="Maiandra GD" pitchFamily="34" charset="0"/>
            </a:endParaRPr>
          </a:p>
        </p:txBody>
      </p:sp>
    </p:spTree>
    <p:extLst>
      <p:ext uri="{BB962C8B-B14F-4D97-AF65-F5344CB8AC3E}">
        <p14:creationId xmlns:p14="http://schemas.microsoft.com/office/powerpoint/2010/main" val="155458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l="42052" t="9240" r="43301" b="74776"/>
          <a:stretch/>
        </p:blipFill>
        <p:spPr>
          <a:xfrm>
            <a:off x="1835696" y="1052736"/>
            <a:ext cx="5986070" cy="3674505"/>
          </a:xfrm>
          <a:prstGeom prst="rect">
            <a:avLst/>
          </a:prstGeom>
        </p:spPr>
      </p:pic>
      <p:sp>
        <p:nvSpPr>
          <p:cNvPr id="17411" name="Text Box 5"/>
          <p:cNvSpPr txBox="1">
            <a:spLocks noChangeArrowheads="1"/>
          </p:cNvSpPr>
          <p:nvPr/>
        </p:nvSpPr>
        <p:spPr bwMode="auto">
          <a:xfrm>
            <a:off x="2555875" y="1593850"/>
            <a:ext cx="5832475"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50000"/>
              </a:spcBef>
              <a:spcAft>
                <a:spcPct val="0"/>
              </a:spcAft>
            </a:pPr>
            <a:r>
              <a:rPr lang="es-MX" altLang="es-MX" sz="3000" smtClean="0">
                <a:solidFill>
                  <a:srgbClr val="3399FF"/>
                </a:solidFill>
              </a:rPr>
              <a:t>ARE YOU ABLE TO READ THIS?</a:t>
            </a:r>
            <a:endParaRPr lang="es-ES" altLang="es-MX" smtClean="0">
              <a:solidFill>
                <a:srgbClr val="3399FF"/>
              </a:solidFill>
            </a:endParaRPr>
          </a:p>
        </p:txBody>
      </p:sp>
    </p:spTree>
    <p:extLst>
      <p:ext uri="{BB962C8B-B14F-4D97-AF65-F5344CB8AC3E}">
        <p14:creationId xmlns:p14="http://schemas.microsoft.com/office/powerpoint/2010/main" val="2192133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n 4"/>
          <p:cNvPicPr/>
          <p:nvPr/>
        </p:nvPicPr>
        <p:blipFill rotWithShape="1">
          <a:blip r:embed="rId3">
            <a:clrChange>
              <a:clrFrom>
                <a:srgbClr val="FFFFFF"/>
              </a:clrFrom>
              <a:clrTo>
                <a:srgbClr val="FFFFFF">
                  <a:alpha val="0"/>
                </a:srgbClr>
              </a:clrTo>
            </a:clrChange>
            <a:duotone>
              <a:schemeClr val="accent4">
                <a:shade val="45000"/>
                <a:satMod val="135000"/>
              </a:schemeClr>
              <a:prstClr val="white"/>
            </a:duotone>
          </a:blip>
          <a:srcRect l="22743" t="6035" r="22946" b="10984"/>
          <a:stretch/>
        </p:blipFill>
        <p:spPr bwMode="auto">
          <a:xfrm>
            <a:off x="2345570" y="188640"/>
            <a:ext cx="5184576" cy="4457690"/>
          </a:xfrm>
          <a:prstGeom prst="rect">
            <a:avLst/>
          </a:prstGeom>
          <a:ln>
            <a:noFill/>
          </a:ln>
          <a:extLst>
            <a:ext uri="{53640926-AAD7-44D8-BBD7-CCE9431645EC}">
              <a14:shadowObscured xmlns:a14="http://schemas.microsoft.com/office/drawing/2010/main"/>
            </a:ext>
          </a:extLst>
        </p:spPr>
      </p:pic>
      <p:sp>
        <p:nvSpPr>
          <p:cNvPr id="18435" name="Text Box 3"/>
          <p:cNvSpPr txBox="1">
            <a:spLocks noChangeArrowheads="1"/>
          </p:cNvSpPr>
          <p:nvPr/>
        </p:nvSpPr>
        <p:spPr bwMode="auto">
          <a:xfrm>
            <a:off x="1446152" y="1161146"/>
            <a:ext cx="698341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fontAlgn="base" hangingPunct="1">
              <a:spcBef>
                <a:spcPct val="50000"/>
              </a:spcBef>
              <a:spcAft>
                <a:spcPct val="0"/>
              </a:spcAft>
            </a:pPr>
            <a:r>
              <a:rPr lang="es-ES" altLang="es-MX" sz="3600" b="1" dirty="0" err="1" smtClean="0">
                <a:solidFill>
                  <a:srgbClr val="000000"/>
                </a:solidFill>
              </a:rPr>
              <a:t>This</a:t>
            </a:r>
            <a:r>
              <a:rPr lang="es-ES" altLang="es-MX" sz="3600" b="1" dirty="0" smtClean="0">
                <a:solidFill>
                  <a:srgbClr val="000000"/>
                </a:solidFill>
              </a:rPr>
              <a:t> </a:t>
            </a:r>
            <a:r>
              <a:rPr lang="es-ES" altLang="es-MX" sz="3600" b="1" dirty="0" err="1" smtClean="0">
                <a:solidFill>
                  <a:srgbClr val="000000"/>
                </a:solidFill>
              </a:rPr>
              <a:t>is</a:t>
            </a:r>
            <a:r>
              <a:rPr lang="es-ES" altLang="es-MX" sz="3600" b="1" dirty="0" smtClean="0">
                <a:solidFill>
                  <a:srgbClr val="000000"/>
                </a:solidFill>
              </a:rPr>
              <a:t> </a:t>
            </a:r>
            <a:r>
              <a:rPr lang="es-ES" altLang="es-MX" sz="3600" b="1" dirty="0" err="1" smtClean="0">
                <a:solidFill>
                  <a:srgbClr val="000000"/>
                </a:solidFill>
              </a:rPr>
              <a:t>better</a:t>
            </a:r>
            <a:r>
              <a:rPr lang="es-ES" altLang="es-MX" sz="3600" b="1" dirty="0" smtClean="0">
                <a:solidFill>
                  <a:srgbClr val="000000"/>
                </a:solidFill>
              </a:rPr>
              <a:t>, </a:t>
            </a:r>
            <a:r>
              <a:rPr lang="es-ES" altLang="es-MX" sz="3600" b="1" dirty="0" err="1" smtClean="0">
                <a:solidFill>
                  <a:srgbClr val="000000"/>
                </a:solidFill>
              </a:rPr>
              <a:t>isn’t</a:t>
            </a:r>
            <a:r>
              <a:rPr lang="es-ES" altLang="es-MX" sz="3600" b="1" dirty="0" smtClean="0">
                <a:solidFill>
                  <a:srgbClr val="000000"/>
                </a:solidFill>
              </a:rPr>
              <a:t> </a:t>
            </a:r>
            <a:r>
              <a:rPr lang="es-ES" altLang="es-MX" sz="3600" b="1" dirty="0" err="1" smtClean="0">
                <a:solidFill>
                  <a:srgbClr val="000000"/>
                </a:solidFill>
              </a:rPr>
              <a:t>it</a:t>
            </a:r>
            <a:r>
              <a:rPr lang="es-ES" altLang="es-MX" sz="3600" b="1" dirty="0" smtClean="0">
                <a:solidFill>
                  <a:srgbClr val="000000"/>
                </a:solidFill>
              </a:rPr>
              <a:t>?</a:t>
            </a:r>
          </a:p>
        </p:txBody>
      </p:sp>
    </p:spTree>
    <p:extLst>
      <p:ext uri="{BB962C8B-B14F-4D97-AF65-F5344CB8AC3E}">
        <p14:creationId xmlns:p14="http://schemas.microsoft.com/office/powerpoint/2010/main" val="11897358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rrowheads="1"/>
          </p:cNvSpPr>
          <p:nvPr>
            <p:ph type="title"/>
          </p:nvPr>
        </p:nvSpPr>
        <p:spPr/>
        <p:txBody>
          <a:bodyPr/>
          <a:lstStyle/>
          <a:p>
            <a:pPr eaLnBrk="1" hangingPunct="1">
              <a:defRPr/>
            </a:pPr>
            <a:endParaRPr lang="es-ES" smtClean="0"/>
          </a:p>
        </p:txBody>
      </p:sp>
      <p:pic>
        <p:nvPicPr>
          <p:cNvPr id="102403" name="Picture 3" descr="2005-2-4-poverty"/>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0" y="0"/>
            <a:ext cx="6769100" cy="6858000"/>
          </a:xfrm>
          <a:noFill/>
          <a:extLst>
            <a:ext uri="{909E8E84-426E-40DD-AFC4-6F175D3DCCD1}">
              <a14:hiddenFill xmlns:a14="http://schemas.microsoft.com/office/drawing/2010/main">
                <a:solidFill>
                  <a:srgbClr val="FFFFFF"/>
                </a:solidFill>
              </a14:hiddenFill>
            </a:ext>
          </a:extLst>
        </p:spPr>
      </p:pic>
      <p:pic>
        <p:nvPicPr>
          <p:cNvPr id="102404" name="Picture 4" descr="image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0"/>
            <a:ext cx="4140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Text Box 5"/>
          <p:cNvSpPr txBox="1">
            <a:spLocks noChangeArrowheads="1"/>
          </p:cNvSpPr>
          <p:nvPr/>
        </p:nvSpPr>
        <p:spPr bwMode="auto">
          <a:xfrm>
            <a:off x="1258888" y="0"/>
            <a:ext cx="6624637"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MX" altLang="es-MX" sz="4400" dirty="0" err="1">
                <a:solidFill>
                  <a:srgbClr val="000099"/>
                </a:solidFill>
                <a:latin typeface="Arial Black" pitchFamily="34" charset="0"/>
              </a:rPr>
              <a:t>The</a:t>
            </a:r>
            <a:r>
              <a:rPr lang="es-MX" altLang="es-MX" sz="4400" dirty="0">
                <a:solidFill>
                  <a:srgbClr val="000099"/>
                </a:solidFill>
                <a:latin typeface="Arial Black" pitchFamily="34" charset="0"/>
              </a:rPr>
              <a:t> </a:t>
            </a:r>
            <a:r>
              <a:rPr lang="es-MX" altLang="es-MX" sz="4400" dirty="0" err="1">
                <a:solidFill>
                  <a:srgbClr val="000099"/>
                </a:solidFill>
                <a:latin typeface="Arial Black" pitchFamily="34" charset="0"/>
              </a:rPr>
              <a:t>differences</a:t>
            </a:r>
            <a:r>
              <a:rPr lang="es-MX" altLang="es-MX" sz="4400" dirty="0">
                <a:solidFill>
                  <a:srgbClr val="000099"/>
                </a:solidFill>
                <a:latin typeface="Arial Black" pitchFamily="34" charset="0"/>
              </a:rPr>
              <a:t> </a:t>
            </a:r>
            <a:r>
              <a:rPr lang="es-MX" altLang="es-MX" sz="4400" dirty="0" err="1">
                <a:solidFill>
                  <a:srgbClr val="000099"/>
                </a:solidFill>
                <a:latin typeface="Arial Black" pitchFamily="34" charset="0"/>
              </a:rPr>
              <a:t>between</a:t>
            </a:r>
            <a:r>
              <a:rPr lang="es-MX" altLang="es-MX" sz="4400" dirty="0">
                <a:solidFill>
                  <a:srgbClr val="000099"/>
                </a:solidFill>
                <a:latin typeface="Arial Black" pitchFamily="34" charset="0"/>
              </a:rPr>
              <a:t> a   </a:t>
            </a:r>
            <a:r>
              <a:rPr lang="es-MX" altLang="es-MX" sz="4400" dirty="0" err="1">
                <a:solidFill>
                  <a:srgbClr val="000099"/>
                </a:solidFill>
                <a:latin typeface="Arial Black" pitchFamily="34" charset="0"/>
              </a:rPr>
              <a:t>poor</a:t>
            </a:r>
            <a:r>
              <a:rPr lang="es-MX" altLang="es-MX" sz="4400" dirty="0">
                <a:solidFill>
                  <a:srgbClr val="000099"/>
                </a:solidFill>
                <a:latin typeface="Arial Black" pitchFamily="34" charset="0"/>
              </a:rPr>
              <a:t> and </a:t>
            </a:r>
            <a:r>
              <a:rPr lang="es-MX" altLang="es-MX" sz="4400" dirty="0" err="1">
                <a:solidFill>
                  <a:srgbClr val="000099"/>
                </a:solidFill>
                <a:latin typeface="Arial Black" pitchFamily="34" charset="0"/>
              </a:rPr>
              <a:t>rich</a:t>
            </a:r>
            <a:r>
              <a:rPr lang="es-MX" altLang="es-MX" sz="4400" dirty="0">
                <a:solidFill>
                  <a:srgbClr val="000099"/>
                </a:solidFill>
                <a:latin typeface="Arial Black" pitchFamily="34" charset="0"/>
              </a:rPr>
              <a:t> </a:t>
            </a:r>
            <a:r>
              <a:rPr lang="es-MX" altLang="es-MX" sz="4400" dirty="0" err="1">
                <a:solidFill>
                  <a:srgbClr val="000099"/>
                </a:solidFill>
                <a:latin typeface="Arial Black" pitchFamily="34" charset="0"/>
              </a:rPr>
              <a:t>person</a:t>
            </a:r>
            <a:endParaRPr lang="es-ES" altLang="es-MX" sz="4400" dirty="0">
              <a:solidFill>
                <a:srgbClr val="000099"/>
              </a:solidFill>
              <a:latin typeface="Arial Black" pitchFamily="34" charset="0"/>
            </a:endParaRPr>
          </a:p>
        </p:txBody>
      </p:sp>
    </p:spTree>
    <p:extLst>
      <p:ext uri="{BB962C8B-B14F-4D97-AF65-F5344CB8AC3E}">
        <p14:creationId xmlns:p14="http://schemas.microsoft.com/office/powerpoint/2010/main" val="9654192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1000"/>
                                  </p:stCondLst>
                                  <p:childTnLst>
                                    <p:set>
                                      <p:cBhvr>
                                        <p:cTn id="6" dur="1" fill="hold">
                                          <p:stCondLst>
                                            <p:cond delay="0"/>
                                          </p:stCondLst>
                                        </p:cTn>
                                        <p:tgtEl>
                                          <p:spTgt spid="102403"/>
                                        </p:tgtEl>
                                        <p:attrNameLst>
                                          <p:attrName>style.visibility</p:attrName>
                                        </p:attrNameLst>
                                      </p:cBhvr>
                                      <p:to>
                                        <p:strVal val="visible"/>
                                      </p:to>
                                    </p:set>
                                    <p:animEffect transition="in" filter="wipe(down)">
                                      <p:cBhvr>
                                        <p:cTn id="7" dur="580">
                                          <p:stCondLst>
                                            <p:cond delay="0"/>
                                          </p:stCondLst>
                                        </p:cTn>
                                        <p:tgtEl>
                                          <p:spTgt spid="102403"/>
                                        </p:tgtEl>
                                      </p:cBhvr>
                                    </p:animEffect>
                                    <p:anim calcmode="lin" valueType="num">
                                      <p:cBhvr>
                                        <p:cTn id="8" dur="1822" tmFilter="0,0; 0.14,0.36; 0.43,0.73; 0.71,0.91; 1.0,1.0">
                                          <p:stCondLst>
                                            <p:cond delay="0"/>
                                          </p:stCondLst>
                                        </p:cTn>
                                        <p:tgtEl>
                                          <p:spTgt spid="10240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40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40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40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403"/>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403"/>
                                        </p:tgtEl>
                                      </p:cBhvr>
                                      <p:to x="100000" y="60000"/>
                                    </p:animScale>
                                    <p:animScale>
                                      <p:cBhvr>
                                        <p:cTn id="14" dur="166" decel="50000">
                                          <p:stCondLst>
                                            <p:cond delay="676"/>
                                          </p:stCondLst>
                                        </p:cTn>
                                        <p:tgtEl>
                                          <p:spTgt spid="102403"/>
                                        </p:tgtEl>
                                      </p:cBhvr>
                                      <p:to x="100000" y="100000"/>
                                    </p:animScale>
                                    <p:animScale>
                                      <p:cBhvr>
                                        <p:cTn id="15" dur="26">
                                          <p:stCondLst>
                                            <p:cond delay="1312"/>
                                          </p:stCondLst>
                                        </p:cTn>
                                        <p:tgtEl>
                                          <p:spTgt spid="102403"/>
                                        </p:tgtEl>
                                      </p:cBhvr>
                                      <p:to x="100000" y="80000"/>
                                    </p:animScale>
                                    <p:animScale>
                                      <p:cBhvr>
                                        <p:cTn id="16" dur="166" decel="50000">
                                          <p:stCondLst>
                                            <p:cond delay="1338"/>
                                          </p:stCondLst>
                                        </p:cTn>
                                        <p:tgtEl>
                                          <p:spTgt spid="102403"/>
                                        </p:tgtEl>
                                      </p:cBhvr>
                                      <p:to x="100000" y="100000"/>
                                    </p:animScale>
                                    <p:animScale>
                                      <p:cBhvr>
                                        <p:cTn id="17" dur="26">
                                          <p:stCondLst>
                                            <p:cond delay="1642"/>
                                          </p:stCondLst>
                                        </p:cTn>
                                        <p:tgtEl>
                                          <p:spTgt spid="102403"/>
                                        </p:tgtEl>
                                      </p:cBhvr>
                                      <p:to x="100000" y="90000"/>
                                    </p:animScale>
                                    <p:animScale>
                                      <p:cBhvr>
                                        <p:cTn id="18" dur="166" decel="50000">
                                          <p:stCondLst>
                                            <p:cond delay="1668"/>
                                          </p:stCondLst>
                                        </p:cTn>
                                        <p:tgtEl>
                                          <p:spTgt spid="102403"/>
                                        </p:tgtEl>
                                      </p:cBhvr>
                                      <p:to x="100000" y="100000"/>
                                    </p:animScale>
                                    <p:animScale>
                                      <p:cBhvr>
                                        <p:cTn id="19" dur="26">
                                          <p:stCondLst>
                                            <p:cond delay="1808"/>
                                          </p:stCondLst>
                                        </p:cTn>
                                        <p:tgtEl>
                                          <p:spTgt spid="102403"/>
                                        </p:tgtEl>
                                      </p:cBhvr>
                                      <p:to x="100000" y="95000"/>
                                    </p:animScale>
                                    <p:animScale>
                                      <p:cBhvr>
                                        <p:cTn id="20" dur="166" decel="50000">
                                          <p:stCondLst>
                                            <p:cond delay="1834"/>
                                          </p:stCondLst>
                                        </p:cTn>
                                        <p:tgtEl>
                                          <p:spTgt spid="102403"/>
                                        </p:tgtEl>
                                      </p:cBhvr>
                                      <p:to x="100000" y="100000"/>
                                    </p:animScale>
                                  </p:childTnLst>
                                </p:cTn>
                              </p:par>
                              <p:par>
                                <p:cTn id="21" presetID="25" presetClass="entr" presetSubtype="0" fill="hold" nodeType="withEffect">
                                  <p:stCondLst>
                                    <p:cond delay="2000"/>
                                  </p:stCondLst>
                                  <p:childTnLst>
                                    <p:set>
                                      <p:cBhvr>
                                        <p:cTn id="22" dur="1" fill="hold">
                                          <p:stCondLst>
                                            <p:cond delay="0"/>
                                          </p:stCondLst>
                                        </p:cTn>
                                        <p:tgtEl>
                                          <p:spTgt spid="102404"/>
                                        </p:tgtEl>
                                        <p:attrNameLst>
                                          <p:attrName>style.visibility</p:attrName>
                                        </p:attrNameLst>
                                      </p:cBhvr>
                                      <p:to>
                                        <p:strVal val="visible"/>
                                      </p:to>
                                    </p:set>
                                    <p:anim calcmode="lin" valueType="num">
                                      <p:cBhvr>
                                        <p:cTn id="23" dur="500" decel="50000" fill="hold">
                                          <p:stCondLst>
                                            <p:cond delay="0"/>
                                          </p:stCondLst>
                                        </p:cTn>
                                        <p:tgtEl>
                                          <p:spTgt spid="102404"/>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102404"/>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102404"/>
                                        </p:tgtEl>
                                        <p:attrNameLst>
                                          <p:attrName>ppt_w</p:attrName>
                                        </p:attrNameLst>
                                      </p:cBhvr>
                                      <p:tavLst>
                                        <p:tav tm="0">
                                          <p:val>
                                            <p:strVal val="#ppt_w*.05"/>
                                          </p:val>
                                        </p:tav>
                                        <p:tav tm="100000">
                                          <p:val>
                                            <p:strVal val="#ppt_w"/>
                                          </p:val>
                                        </p:tav>
                                      </p:tavLst>
                                    </p:anim>
                                    <p:anim calcmode="lin" valueType="num">
                                      <p:cBhvr>
                                        <p:cTn id="26" dur="1000" fill="hold"/>
                                        <p:tgtEl>
                                          <p:spTgt spid="102404"/>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102404"/>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102404"/>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102404"/>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102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p:txBody>
          <a:bodyPr/>
          <a:lstStyle/>
          <a:p>
            <a:pPr eaLnBrk="1" hangingPunct="1">
              <a:defRPr/>
            </a:pPr>
            <a:r>
              <a:rPr lang="es-MX" sz="8800" b="1" smtClean="0">
                <a:latin typeface="Bradley Hand ITC" pitchFamily="66" charset="0"/>
              </a:rPr>
              <a:t/>
            </a:r>
            <a:br>
              <a:rPr lang="es-MX" sz="8800" b="1" smtClean="0">
                <a:latin typeface="Bradley Hand ITC" pitchFamily="66" charset="0"/>
              </a:rPr>
            </a:br>
            <a:r>
              <a:rPr lang="es-MX" sz="9600" b="1" smtClean="0">
                <a:latin typeface="Bradley Hand ITC" pitchFamily="66" charset="0"/>
              </a:rPr>
              <a:t>WATER</a:t>
            </a:r>
            <a:r>
              <a:rPr lang="es-MX" sz="8800" b="1" smtClean="0">
                <a:latin typeface="Bradley Hand ITC" pitchFamily="66" charset="0"/>
              </a:rPr>
              <a:t/>
            </a:r>
            <a:br>
              <a:rPr lang="es-MX" sz="8800" b="1" smtClean="0">
                <a:latin typeface="Bradley Hand ITC" pitchFamily="66" charset="0"/>
              </a:rPr>
            </a:br>
            <a:endParaRPr lang="es-ES" sz="8800" b="1" smtClean="0">
              <a:latin typeface="Bradley Hand ITC" pitchFamily="66" charset="0"/>
            </a:endParaRPr>
          </a:p>
        </p:txBody>
      </p:sp>
      <p:sp>
        <p:nvSpPr>
          <p:cNvPr id="45059" name="Rectangle 3"/>
          <p:cNvSpPr>
            <a:spLocks noGrp="1" noChangeArrowheads="1"/>
          </p:cNvSpPr>
          <p:nvPr>
            <p:ph type="subTitle" idx="1"/>
          </p:nvPr>
        </p:nvSpPr>
        <p:spPr/>
        <p:txBody>
          <a:bodyPr/>
          <a:lstStyle/>
          <a:p>
            <a:pPr algn="r" eaLnBrk="1" hangingPunct="1">
              <a:defRPr/>
            </a:pPr>
            <a:endParaRPr lang="es-MX" smtClean="0"/>
          </a:p>
          <a:p>
            <a:pPr algn="r" eaLnBrk="1" hangingPunct="1">
              <a:defRPr/>
            </a:pPr>
            <a:endParaRPr lang="es-MX" smtClean="0"/>
          </a:p>
          <a:p>
            <a:pPr algn="r" eaLnBrk="1" hangingPunct="1">
              <a:defRPr/>
            </a:pPr>
            <a:r>
              <a:rPr lang="es-MX" sz="2800" smtClean="0">
                <a:latin typeface="Tempus Sans ITC" pitchFamily="82" charset="0"/>
              </a:rPr>
              <a:t>by: Dalia González</a:t>
            </a:r>
            <a:endParaRPr lang="es-ES" sz="2800" smtClean="0">
              <a:latin typeface="Tempus Sans ITC" pitchFamily="82" charset="0"/>
            </a:endParaRPr>
          </a:p>
        </p:txBody>
      </p:sp>
    </p:spTree>
    <p:extLst>
      <p:ext uri="{BB962C8B-B14F-4D97-AF65-F5344CB8AC3E}">
        <p14:creationId xmlns:p14="http://schemas.microsoft.com/office/powerpoint/2010/main" val="42116367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WordArt 2"/>
          <p:cNvSpPr>
            <a:spLocks noChangeArrowheads="1" noChangeShapeType="1" noTextEdit="1"/>
          </p:cNvSpPr>
          <p:nvPr/>
        </p:nvSpPr>
        <p:spPr bwMode="auto">
          <a:xfrm>
            <a:off x="395288" y="333375"/>
            <a:ext cx="4895850" cy="26638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Wave1">
              <a:avLst>
                <a:gd name="adj1" fmla="val 13005"/>
                <a:gd name="adj2" fmla="val 0"/>
              </a:avLst>
            </a:prstTxWarp>
          </a:bodyPr>
          <a:lstStyle/>
          <a:p>
            <a:pPr algn="ctr" fontAlgn="base">
              <a:spcBef>
                <a:spcPct val="0"/>
              </a:spcBef>
              <a:spcAft>
                <a:spcPct val="0"/>
              </a:spcAft>
            </a:pPr>
            <a:r>
              <a:rPr lang="es-MX" sz="4000" b="1" kern="10" smtClean="0">
                <a:solidFill>
                  <a:srgbClr val="6E4A10"/>
                </a:solidFill>
                <a:effectLst>
                  <a:outerShdw dist="53882" dir="2700000" algn="ctr" rotWithShape="0">
                    <a:srgbClr val="C0C0C0">
                      <a:alpha val="79999"/>
                    </a:srgbClr>
                  </a:outerShdw>
                </a:effectLst>
                <a:latin typeface="Comic Sans MS"/>
              </a:rPr>
              <a:t>MACHU</a:t>
            </a:r>
          </a:p>
        </p:txBody>
      </p:sp>
      <p:sp>
        <p:nvSpPr>
          <p:cNvPr id="39939" name="WordArt 3"/>
          <p:cNvSpPr>
            <a:spLocks noChangeArrowheads="1" noChangeShapeType="1" noTextEdit="1"/>
          </p:cNvSpPr>
          <p:nvPr/>
        </p:nvSpPr>
        <p:spPr bwMode="auto">
          <a:xfrm>
            <a:off x="3995738" y="3357563"/>
            <a:ext cx="4464050" cy="30241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Wave1">
              <a:avLst>
                <a:gd name="adj1" fmla="val 13005"/>
                <a:gd name="adj2" fmla="val 0"/>
              </a:avLst>
            </a:prstTxWarp>
          </a:bodyPr>
          <a:lstStyle/>
          <a:p>
            <a:pPr algn="ctr" fontAlgn="base">
              <a:spcBef>
                <a:spcPct val="0"/>
              </a:spcBef>
              <a:spcAft>
                <a:spcPct val="0"/>
              </a:spcAft>
            </a:pPr>
            <a:r>
              <a:rPr lang="es-MX" sz="4000" b="1" kern="10" smtClean="0">
                <a:solidFill>
                  <a:srgbClr val="6E4A10"/>
                </a:solidFill>
                <a:effectLst>
                  <a:outerShdw dist="53882" dir="2700000" algn="ctr" rotWithShape="0">
                    <a:srgbClr val="C0C0C0">
                      <a:alpha val="79999"/>
                    </a:srgbClr>
                  </a:outerShdw>
                </a:effectLst>
                <a:latin typeface="Comic Sans MS"/>
              </a:rPr>
              <a:t>PICCHU</a:t>
            </a:r>
          </a:p>
        </p:txBody>
      </p:sp>
    </p:spTree>
    <p:extLst>
      <p:ext uri="{BB962C8B-B14F-4D97-AF65-F5344CB8AC3E}">
        <p14:creationId xmlns:p14="http://schemas.microsoft.com/office/powerpoint/2010/main" val="31180820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slide(fromLeft)">
                                      <p:cBhvr>
                                        <p:cTn id="7" dur="1000"/>
                                        <p:tgtEl>
                                          <p:spTgt spid="39938"/>
                                        </p:tgtEl>
                                      </p:cBhvr>
                                    </p:animEffect>
                                  </p:childTnLst>
                                </p:cTn>
                              </p:par>
                            </p:childTnLst>
                          </p:cTn>
                        </p:par>
                        <p:par>
                          <p:cTn id="8" fill="hold" nodeType="afterGroup">
                            <p:stCondLst>
                              <p:cond delay="1000"/>
                            </p:stCondLst>
                            <p:childTnLst>
                              <p:par>
                                <p:cTn id="9" presetID="12" presetClass="entr" presetSubtype="2" fill="hold" grpId="0" nodeType="afterEffect">
                                  <p:stCondLst>
                                    <p:cond delay="0"/>
                                  </p:stCondLst>
                                  <p:childTnLst>
                                    <p:set>
                                      <p:cBhvr>
                                        <p:cTn id="10" dur="1" fill="hold">
                                          <p:stCondLst>
                                            <p:cond delay="0"/>
                                          </p:stCondLst>
                                        </p:cTn>
                                        <p:tgtEl>
                                          <p:spTgt spid="39939"/>
                                        </p:tgtEl>
                                        <p:attrNameLst>
                                          <p:attrName>style.visibility</p:attrName>
                                        </p:attrNameLst>
                                      </p:cBhvr>
                                      <p:to>
                                        <p:strVal val="visible"/>
                                      </p:to>
                                    </p:set>
                                    <p:animEffect transition="in" filter="slide(fromRight)">
                                      <p:cBhvr>
                                        <p:cTn id="11" dur="10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p:bldP spid="39939"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4_Órbita">
  <a:themeElements>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Órb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Órbita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Órbita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Órbita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Órbita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Órbita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Órbita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Órbita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Órbita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Órbita">
  <a:themeElements>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Órb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Órbita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Órbita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Órbita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Órbita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Órbita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Órbita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Órbita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Órbita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5_Órbita">
  <a:themeElements>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Órb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Órbita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Órbita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Órbita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Órbita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Órbita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Órbita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Órbita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Órbita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4_Diseño predeterminado">
  <a:themeElements>
    <a:clrScheme name="4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Marco de neón">
  <a:themeElements>
    <a:clrScheme name="Marco de neón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Marco de neó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rco de neón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Marco de neón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Marco de neón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Marco de neón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
      <a:clrScheme name="Marco de neón 5">
        <a:dk1>
          <a:srgbClr val="808080"/>
        </a:dk1>
        <a:lt1>
          <a:srgbClr val="F8F8F8"/>
        </a:lt1>
        <a:dk2>
          <a:srgbClr val="000000"/>
        </a:dk2>
        <a:lt2>
          <a:srgbClr val="FFFFFF"/>
        </a:lt2>
        <a:accent1>
          <a:srgbClr val="FF6600"/>
        </a:accent1>
        <a:accent2>
          <a:srgbClr val="FF41FF"/>
        </a:accent2>
        <a:accent3>
          <a:srgbClr val="AAAAAA"/>
        </a:accent3>
        <a:accent4>
          <a:srgbClr val="D4D4D4"/>
        </a:accent4>
        <a:accent5>
          <a:srgbClr val="FFB8AA"/>
        </a:accent5>
        <a:accent6>
          <a:srgbClr val="E73AE7"/>
        </a:accent6>
        <a:hlink>
          <a:srgbClr val="FF0066"/>
        </a:hlink>
        <a:folHlink>
          <a:srgbClr val="CC0066"/>
        </a:folHlink>
      </a:clrScheme>
      <a:clrMap bg1="dk2" tx1="lt1" bg2="dk1" tx2="lt2" accent1="accent1" accent2="accent2" accent3="accent3" accent4="accent4" accent5="accent5" accent6="accent6" hlink="hlink" folHlink="folHlink"/>
    </a:extraClrScheme>
    <a:extraClrScheme>
      <a:clrScheme name="Marco de neón 6">
        <a:dk1>
          <a:srgbClr val="808080"/>
        </a:dk1>
        <a:lt1>
          <a:srgbClr val="F8F8F8"/>
        </a:lt1>
        <a:dk2>
          <a:srgbClr val="000000"/>
        </a:dk2>
        <a:lt2>
          <a:srgbClr val="FFFFFF"/>
        </a:lt2>
        <a:accent1>
          <a:srgbClr val="FF4FC9"/>
        </a:accent1>
        <a:accent2>
          <a:srgbClr val="FF91B6"/>
        </a:accent2>
        <a:accent3>
          <a:srgbClr val="AAAAAA"/>
        </a:accent3>
        <a:accent4>
          <a:srgbClr val="D4D4D4"/>
        </a:accent4>
        <a:accent5>
          <a:srgbClr val="FFB2E1"/>
        </a:accent5>
        <a:accent6>
          <a:srgbClr val="E783A5"/>
        </a:accent6>
        <a:hlink>
          <a:srgbClr val="FF99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Presentación de plan empresarial">
  <a:themeElements>
    <a:clrScheme name="Presentación de plan empresarial 4">
      <a:dk1>
        <a:srgbClr val="003366"/>
      </a:dk1>
      <a:lt1>
        <a:srgbClr val="FFFFFF"/>
      </a:lt1>
      <a:dk2>
        <a:srgbClr val="42A5F0"/>
      </a:dk2>
      <a:lt2>
        <a:srgbClr val="3399FF"/>
      </a:lt2>
      <a:accent1>
        <a:srgbClr val="4880B8"/>
      </a:accent1>
      <a:accent2>
        <a:srgbClr val="00B000"/>
      </a:accent2>
      <a:accent3>
        <a:srgbClr val="B0CFF6"/>
      </a:accent3>
      <a:accent4>
        <a:srgbClr val="DADADA"/>
      </a:accent4>
      <a:accent5>
        <a:srgbClr val="B1C0D8"/>
      </a:accent5>
      <a:accent6>
        <a:srgbClr val="009F00"/>
      </a:accent6>
      <a:hlink>
        <a:srgbClr val="66CCFF"/>
      </a:hlink>
      <a:folHlink>
        <a:srgbClr val="FFE701"/>
      </a:folHlink>
    </a:clrScheme>
    <a:fontScheme name="Presentación de plan empresaria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ción de plan empresarial 1">
        <a:dk1>
          <a:srgbClr val="5C1F00"/>
        </a:dk1>
        <a:lt1>
          <a:srgbClr val="FFFFFF"/>
        </a:lt1>
        <a:dk2>
          <a:srgbClr val="E55555"/>
        </a:dk2>
        <a:lt2>
          <a:srgbClr val="DFD293"/>
        </a:lt2>
        <a:accent1>
          <a:srgbClr val="CC3300"/>
        </a:accent1>
        <a:accent2>
          <a:srgbClr val="BE7960"/>
        </a:accent2>
        <a:accent3>
          <a:srgbClr val="F0B4B4"/>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ción de plan empresarial 2">
        <a:dk1>
          <a:srgbClr val="2D2015"/>
        </a:dk1>
        <a:lt1>
          <a:srgbClr val="FFFFFF"/>
        </a:lt1>
        <a:dk2>
          <a:srgbClr val="9C8D66"/>
        </a:dk2>
        <a:lt2>
          <a:srgbClr val="DFC08D"/>
        </a:lt2>
        <a:accent1>
          <a:srgbClr val="8C7B70"/>
        </a:accent1>
        <a:accent2>
          <a:srgbClr val="8F5F2F"/>
        </a:accent2>
        <a:accent3>
          <a:srgbClr val="CBC5B8"/>
        </a:accent3>
        <a:accent4>
          <a:srgbClr val="DADADA"/>
        </a:accent4>
        <a:accent5>
          <a:srgbClr val="C5BFBB"/>
        </a:accent5>
        <a:accent6>
          <a:srgbClr val="81552A"/>
        </a:accent6>
        <a:hlink>
          <a:srgbClr val="CCB400"/>
        </a:hlink>
        <a:folHlink>
          <a:srgbClr val="ADBABB"/>
        </a:folHlink>
      </a:clrScheme>
      <a:clrMap bg1="dk2" tx1="lt1" bg2="dk1" tx2="lt2" accent1="accent1" accent2="accent2" accent3="accent3" accent4="accent4" accent5="accent5" accent6="accent6" hlink="hlink" folHlink="folHlink"/>
    </a:extraClrScheme>
    <a:extraClrScheme>
      <a:clrScheme name="Presentación de plan empresarial 3">
        <a:dk1>
          <a:srgbClr val="C0C0C0"/>
        </a:dk1>
        <a:lt1>
          <a:srgbClr val="FFFFFF"/>
        </a:lt1>
        <a:dk2>
          <a:srgbClr val="000000"/>
        </a:dk2>
        <a:lt2>
          <a:srgbClr val="333333"/>
        </a:lt2>
        <a:accent1>
          <a:srgbClr val="5F5F5F"/>
        </a:accent1>
        <a:accent2>
          <a:srgbClr val="DDDDDD"/>
        </a:accent2>
        <a:accent3>
          <a:srgbClr val="FFFFFF"/>
        </a:accent3>
        <a:accent4>
          <a:srgbClr val="A4A4A4"/>
        </a:accent4>
        <a:accent5>
          <a:srgbClr val="B6B6B6"/>
        </a:accent5>
        <a:accent6>
          <a:srgbClr val="C8C8C8"/>
        </a:accent6>
        <a:hlink>
          <a:srgbClr val="B2B2B2"/>
        </a:hlink>
        <a:folHlink>
          <a:srgbClr val="DDDDDD"/>
        </a:folHlink>
      </a:clrScheme>
      <a:clrMap bg1="lt1" tx1="dk1" bg2="lt2" tx2="dk2" accent1="accent1" accent2="accent2" accent3="accent3" accent4="accent4" accent5="accent5" accent6="accent6" hlink="hlink" folHlink="folHlink"/>
    </a:extraClrScheme>
    <a:extraClrScheme>
      <a:clrScheme name="Presentación de plan empresarial 4">
        <a:dk1>
          <a:srgbClr val="003366"/>
        </a:dk1>
        <a:lt1>
          <a:srgbClr val="FFFFFF"/>
        </a:lt1>
        <a:dk2>
          <a:srgbClr val="42A5F0"/>
        </a:dk2>
        <a:lt2>
          <a:srgbClr val="3399FF"/>
        </a:lt2>
        <a:accent1>
          <a:srgbClr val="4880B8"/>
        </a:accent1>
        <a:accent2>
          <a:srgbClr val="00B000"/>
        </a:accent2>
        <a:accent3>
          <a:srgbClr val="B0CFF6"/>
        </a:accent3>
        <a:accent4>
          <a:srgbClr val="DADADA"/>
        </a:accent4>
        <a:accent5>
          <a:srgbClr val="B1C0D8"/>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ción de plan empresarial 5">
        <a:dk1>
          <a:srgbClr val="336699"/>
        </a:dk1>
        <a:lt1>
          <a:srgbClr val="FFFFFF"/>
        </a:lt1>
        <a:dk2>
          <a:srgbClr val="DDDDDD"/>
        </a:dk2>
        <a:lt2>
          <a:srgbClr val="B2C8D8"/>
        </a:lt2>
        <a:accent1>
          <a:srgbClr val="1F62C5"/>
        </a:accent1>
        <a:accent2>
          <a:srgbClr val="468A4B"/>
        </a:accent2>
        <a:accent3>
          <a:srgbClr val="EBEBEB"/>
        </a:accent3>
        <a:accent4>
          <a:srgbClr val="DADADA"/>
        </a:accent4>
        <a:accent5>
          <a:srgbClr val="ABB7DF"/>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ción de plan empresarial 6">
        <a:dk1>
          <a:srgbClr val="777777"/>
        </a:dk1>
        <a:lt1>
          <a:srgbClr val="FFFFFF"/>
        </a:lt1>
        <a:dk2>
          <a:srgbClr val="ABADA1"/>
        </a:dk2>
        <a:lt2>
          <a:srgbClr val="C2C2BA"/>
        </a:lt2>
        <a:accent1>
          <a:srgbClr val="909082"/>
        </a:accent1>
        <a:accent2>
          <a:srgbClr val="809EA8"/>
        </a:accent2>
        <a:accent3>
          <a:srgbClr val="D2D3CD"/>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ción de plan empresarial 7">
        <a:dk1>
          <a:srgbClr val="3E3E5C"/>
        </a:dk1>
        <a:lt1>
          <a:srgbClr val="FFFFFF"/>
        </a:lt1>
        <a:dk2>
          <a:srgbClr val="BABBD2"/>
        </a:dk2>
        <a:lt2>
          <a:srgbClr val="B2B2B2"/>
        </a:lt2>
        <a:accent1>
          <a:srgbClr val="787682"/>
        </a:accent1>
        <a:accent2>
          <a:srgbClr val="6699FF"/>
        </a:accent2>
        <a:accent3>
          <a:srgbClr val="D9DAE5"/>
        </a:accent3>
        <a:accent4>
          <a:srgbClr val="DADADA"/>
        </a:accent4>
        <a:accent5>
          <a:srgbClr val="BEBDC1"/>
        </a:accent5>
        <a:accent6>
          <a:srgbClr val="5C8A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ción de plan empresarial 8">
        <a:dk1>
          <a:srgbClr val="777777"/>
        </a:dk1>
        <a:lt1>
          <a:srgbClr val="FFFFDF"/>
        </a:lt1>
        <a:dk2>
          <a:srgbClr val="FFFFD9"/>
        </a:dk2>
        <a:lt2>
          <a:srgbClr val="AA8322"/>
        </a:lt2>
        <a:accent1>
          <a:srgbClr val="D6B778"/>
        </a:accent1>
        <a:accent2>
          <a:srgbClr val="33CCCC"/>
        </a:accent2>
        <a:accent3>
          <a:srgbClr val="FFFFE9"/>
        </a:accent3>
        <a:accent4>
          <a:srgbClr val="DADABE"/>
        </a:accent4>
        <a:accent5>
          <a:srgbClr val="E8D8BE"/>
        </a:accent5>
        <a:accent6>
          <a:srgbClr val="2DB9B9"/>
        </a:accent6>
        <a:hlink>
          <a:srgbClr val="FF5050"/>
        </a:hlink>
        <a:folHlink>
          <a:srgbClr val="FFCC66"/>
        </a:folHlink>
      </a:clrScheme>
      <a:clrMap bg1="dk2" tx1="lt1" bg2="dk1" tx2="lt2" accent1="accent1" accent2="accent2" accent3="accent3" accent4="accent4" accent5="accent5" accent6="accent6" hlink="hlink" folHlink="folHlink"/>
    </a:extraClrScheme>
    <a:extraClrScheme>
      <a:clrScheme name="Presentación de plan empresarial 9">
        <a:dk1>
          <a:srgbClr val="EACD64"/>
        </a:dk1>
        <a:lt1>
          <a:srgbClr val="FEDA9A"/>
        </a:lt1>
        <a:dk2>
          <a:srgbClr val="AD7625"/>
        </a:dk2>
        <a:lt2>
          <a:srgbClr val="969696"/>
        </a:lt2>
        <a:accent1>
          <a:srgbClr val="8F6F59"/>
        </a:accent1>
        <a:accent2>
          <a:srgbClr val="FFC891"/>
        </a:accent2>
        <a:accent3>
          <a:srgbClr val="FEEACA"/>
        </a:accent3>
        <a:accent4>
          <a:srgbClr val="C8AF54"/>
        </a:accent4>
        <a:accent5>
          <a:srgbClr val="C6BBB5"/>
        </a:accent5>
        <a:accent6>
          <a:srgbClr val="E7B583"/>
        </a:accent6>
        <a:hlink>
          <a:srgbClr val="FF8A3B"/>
        </a:hlink>
        <a:folHlink>
          <a:srgbClr val="EEC960"/>
        </a:folHlink>
      </a:clrScheme>
      <a:clrMap bg1="lt1" tx1="dk1" bg2="lt2" tx2="dk2" accent1="accent1" accent2="accent2" accent3="accent3" accent4="accent4" accent5="accent5" accent6="accent6" hlink="hlink" folHlink="folHlink"/>
    </a:extraClrScheme>
    <a:extraClrScheme>
      <a:clrScheme name="Presentación de plan empresarial 10">
        <a:dk1>
          <a:srgbClr val="808080"/>
        </a:dk1>
        <a:lt1>
          <a:srgbClr val="FFFFFF"/>
        </a:lt1>
        <a:dk2>
          <a:srgbClr val="F8F8F8"/>
        </a:dk2>
        <a:lt2>
          <a:srgbClr val="0099CC"/>
        </a:lt2>
        <a:accent1>
          <a:srgbClr val="66A0CC"/>
        </a:accent1>
        <a:accent2>
          <a:srgbClr val="CCCCFF"/>
        </a:accent2>
        <a:accent3>
          <a:srgbClr val="FBFBFB"/>
        </a:accent3>
        <a:accent4>
          <a:srgbClr val="DADADA"/>
        </a:accent4>
        <a:accent5>
          <a:srgbClr val="B8CDE2"/>
        </a:accent5>
        <a:accent6>
          <a:srgbClr val="B9B9E7"/>
        </a:accent6>
        <a:hlink>
          <a:srgbClr val="3333CC"/>
        </a:hlink>
        <a:folHlink>
          <a:srgbClr val="4D4D4D"/>
        </a:folHlink>
      </a:clrScheme>
      <a:clrMap bg1="dk2" tx1="lt1" bg2="dk1" tx2="lt2" accent1="accent1" accent2="accent2" accent3="accent3" accent4="accent4" accent5="accent5" accent6="accent6" hlink="hlink" folHlink="folHlink"/>
    </a:extraClrScheme>
    <a:extraClrScheme>
      <a:clrScheme name="Presentación de plan empresarial 11">
        <a:dk1>
          <a:srgbClr val="005A58"/>
        </a:dk1>
        <a:lt1>
          <a:srgbClr val="FFFFFF"/>
        </a:lt1>
        <a:dk2>
          <a:srgbClr val="4BB7B7"/>
        </a:dk2>
        <a:lt2>
          <a:srgbClr val="99CCFF"/>
        </a:lt2>
        <a:accent1>
          <a:srgbClr val="586F9E"/>
        </a:accent1>
        <a:accent2>
          <a:srgbClr val="4A24A8"/>
        </a:accent2>
        <a:accent3>
          <a:srgbClr val="B1D8D8"/>
        </a:accent3>
        <a:accent4>
          <a:srgbClr val="DADADA"/>
        </a:accent4>
        <a:accent5>
          <a:srgbClr val="B4BBCC"/>
        </a:accent5>
        <a:accent6>
          <a:srgbClr val="422098"/>
        </a:accent6>
        <a:hlink>
          <a:srgbClr val="CCE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Globos">
  <a:themeElements>
    <a:clrScheme name="Globos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fontScheme name="Globos">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obos 1">
        <a:dk1>
          <a:srgbClr val="9900CC"/>
        </a:dk1>
        <a:lt1>
          <a:srgbClr val="FFFFCC"/>
        </a:lt1>
        <a:dk2>
          <a:srgbClr val="000000"/>
        </a:dk2>
        <a:lt2>
          <a:srgbClr val="FFFFFF"/>
        </a:lt2>
        <a:accent1>
          <a:srgbClr val="666699"/>
        </a:accent1>
        <a:accent2>
          <a:srgbClr val="660066"/>
        </a:accent2>
        <a:accent3>
          <a:srgbClr val="AAAAAA"/>
        </a:accent3>
        <a:accent4>
          <a:srgbClr val="DADAAE"/>
        </a:accent4>
        <a:accent5>
          <a:srgbClr val="B8B8CA"/>
        </a:accent5>
        <a:accent6>
          <a:srgbClr val="5C005C"/>
        </a:accent6>
        <a:hlink>
          <a:srgbClr val="CC0000"/>
        </a:hlink>
        <a:folHlink>
          <a:srgbClr val="A50021"/>
        </a:folHlink>
      </a:clrScheme>
      <a:clrMap bg1="dk2" tx1="lt1" bg2="dk1" tx2="lt2" accent1="accent1" accent2="accent2" accent3="accent3" accent4="accent4" accent5="accent5" accent6="accent6" hlink="hlink" folHlink="folHlink"/>
    </a:extraClrScheme>
    <a:extraClrScheme>
      <a:clrScheme name="Globos 2">
        <a:dk1>
          <a:srgbClr val="990033"/>
        </a:dk1>
        <a:lt1>
          <a:srgbClr val="FFFFFF"/>
        </a:lt1>
        <a:dk2>
          <a:srgbClr val="000000"/>
        </a:dk2>
        <a:lt2>
          <a:srgbClr val="FFFFFF"/>
        </a:lt2>
        <a:accent1>
          <a:srgbClr val="FF3300"/>
        </a:accent1>
        <a:accent2>
          <a:srgbClr val="FF9900"/>
        </a:accent2>
        <a:accent3>
          <a:srgbClr val="AAAAAA"/>
        </a:accent3>
        <a:accent4>
          <a:srgbClr val="DADADA"/>
        </a:accent4>
        <a:accent5>
          <a:srgbClr val="FFADAA"/>
        </a:accent5>
        <a:accent6>
          <a:srgbClr val="E78A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Globos 3">
        <a:dk1>
          <a:srgbClr val="CCCCFF"/>
        </a:dk1>
        <a:lt1>
          <a:srgbClr val="FFFFCC"/>
        </a:lt1>
        <a:dk2>
          <a:srgbClr val="000000"/>
        </a:dk2>
        <a:lt2>
          <a:srgbClr val="FFFFFF"/>
        </a:lt2>
        <a:accent1>
          <a:srgbClr val="9999FF"/>
        </a:accent1>
        <a:accent2>
          <a:srgbClr val="33CCCC"/>
        </a:accent2>
        <a:accent3>
          <a:srgbClr val="AAAAAA"/>
        </a:accent3>
        <a:accent4>
          <a:srgbClr val="DADAAE"/>
        </a:accent4>
        <a:accent5>
          <a:srgbClr val="CACAFF"/>
        </a:accent5>
        <a:accent6>
          <a:srgbClr val="2DB9B9"/>
        </a:accent6>
        <a:hlink>
          <a:srgbClr val="66FFFF"/>
        </a:hlink>
        <a:folHlink>
          <a:srgbClr val="660066"/>
        </a:folHlink>
      </a:clrScheme>
      <a:clrMap bg1="dk2" tx1="lt1" bg2="dk1" tx2="lt2" accent1="accent1" accent2="accent2" accent3="accent3" accent4="accent4" accent5="accent5" accent6="accent6" hlink="hlink" folHlink="folHlink"/>
    </a:extraClrScheme>
    <a:extraClrScheme>
      <a:clrScheme name="Globos 4">
        <a:dk1>
          <a:srgbClr val="000000"/>
        </a:dk1>
        <a:lt1>
          <a:srgbClr val="F8F8F8"/>
        </a:lt1>
        <a:dk2>
          <a:srgbClr val="800000"/>
        </a:dk2>
        <a:lt2>
          <a:srgbClr val="FFFFFF"/>
        </a:lt2>
        <a:accent1>
          <a:srgbClr val="FF3300"/>
        </a:accent1>
        <a:accent2>
          <a:srgbClr val="FF5050"/>
        </a:accent2>
        <a:accent3>
          <a:srgbClr val="C0AAAA"/>
        </a:accent3>
        <a:accent4>
          <a:srgbClr val="D4D4D4"/>
        </a:accent4>
        <a:accent5>
          <a:srgbClr val="FFADAA"/>
        </a:accent5>
        <a:accent6>
          <a:srgbClr val="E74848"/>
        </a:accent6>
        <a:hlink>
          <a:srgbClr val="FF9999"/>
        </a:hlink>
        <a:folHlink>
          <a:srgbClr val="FF9966"/>
        </a:folHlink>
      </a:clrScheme>
      <a:clrMap bg1="dk2" tx1="lt1" bg2="dk1" tx2="lt2" accent1="accent1" accent2="accent2" accent3="accent3" accent4="accent4" accent5="accent5" accent6="accent6" hlink="hlink" folHlink="folHlink"/>
    </a:extraClrScheme>
    <a:extraClrScheme>
      <a:clrScheme name="Globos 5">
        <a:dk1>
          <a:srgbClr val="666699"/>
        </a:dk1>
        <a:lt1>
          <a:srgbClr val="FFFFFF"/>
        </a:lt1>
        <a:dk2>
          <a:srgbClr val="000066"/>
        </a:dk2>
        <a:lt2>
          <a:srgbClr val="CCECFF"/>
        </a:lt2>
        <a:accent1>
          <a:srgbClr val="009999"/>
        </a:accent1>
        <a:accent2>
          <a:srgbClr val="0099CC"/>
        </a:accent2>
        <a:accent3>
          <a:srgbClr val="AAAAB8"/>
        </a:accent3>
        <a:accent4>
          <a:srgbClr val="DADADA"/>
        </a:accent4>
        <a:accent5>
          <a:srgbClr val="AACACA"/>
        </a:accent5>
        <a:accent6>
          <a:srgbClr val="008AB9"/>
        </a:accent6>
        <a:hlink>
          <a:srgbClr val="CC99FF"/>
        </a:hlink>
        <a:folHlink>
          <a:srgbClr val="3366CC"/>
        </a:folHlink>
      </a:clrScheme>
      <a:clrMap bg1="dk2" tx1="lt1" bg2="dk1" tx2="lt2" accent1="accent1" accent2="accent2" accent3="accent3" accent4="accent4" accent5="accent5" accent6="accent6" hlink="hlink" folHlink="folHlink"/>
    </a:extraClrScheme>
    <a:extraClrScheme>
      <a:clrScheme name="Globos 6">
        <a:dk1>
          <a:srgbClr val="99CC00"/>
        </a:dk1>
        <a:lt1>
          <a:srgbClr val="FFFFFF"/>
        </a:lt1>
        <a:dk2>
          <a:srgbClr val="009900"/>
        </a:dk2>
        <a:lt2>
          <a:srgbClr val="FFFF99"/>
        </a:lt2>
        <a:accent1>
          <a:srgbClr val="336600"/>
        </a:accent1>
        <a:accent2>
          <a:srgbClr val="008000"/>
        </a:accent2>
        <a:accent3>
          <a:srgbClr val="AACAAA"/>
        </a:accent3>
        <a:accent4>
          <a:srgbClr val="DADADA"/>
        </a:accent4>
        <a:accent5>
          <a:srgbClr val="ADB8AA"/>
        </a:accent5>
        <a:accent6>
          <a:srgbClr val="007300"/>
        </a:accent6>
        <a:hlink>
          <a:srgbClr val="CCCC00"/>
        </a:hlink>
        <a:folHlink>
          <a:srgbClr val="33CC33"/>
        </a:folHlink>
      </a:clrScheme>
      <a:clrMap bg1="dk2" tx1="lt1" bg2="dk1" tx2="lt2" accent1="accent1" accent2="accent2" accent3="accent3" accent4="accent4" accent5="accent5" accent6="accent6" hlink="hlink" folHlink="folHlink"/>
    </a:extraClrScheme>
    <a:extraClrScheme>
      <a:clrScheme name="Globos 7">
        <a:dk1>
          <a:srgbClr val="000066"/>
        </a:dk1>
        <a:lt1>
          <a:srgbClr val="E1F4FF"/>
        </a:lt1>
        <a:dk2>
          <a:srgbClr val="000066"/>
        </a:dk2>
        <a:lt2>
          <a:srgbClr val="CCCCFF"/>
        </a:lt2>
        <a:accent1>
          <a:srgbClr val="9999FF"/>
        </a:accent1>
        <a:accent2>
          <a:srgbClr val="33CCCC"/>
        </a:accent2>
        <a:accent3>
          <a:srgbClr val="EEF8FF"/>
        </a:accent3>
        <a:accent4>
          <a:srgbClr val="000056"/>
        </a:accent4>
        <a:accent5>
          <a:srgbClr val="CACAFF"/>
        </a:accent5>
        <a:accent6>
          <a:srgbClr val="2DB9B9"/>
        </a:accent6>
        <a:hlink>
          <a:srgbClr val="66FFFF"/>
        </a:hlink>
        <a:folHlink>
          <a:srgbClr val="660066"/>
        </a:folHlink>
      </a:clrScheme>
      <a:clrMap bg1="lt1" tx1="dk1" bg2="lt2" tx2="dk2" accent1="accent1" accent2="accent2" accent3="accent3" accent4="accent4" accent5="accent5" accent6="accent6" hlink="hlink" folHlink="folHlink"/>
    </a:extraClrScheme>
    <a:extraClrScheme>
      <a:clrScheme name="Globos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clrMap bg1="lt1" tx1="dk1" bg2="lt2" tx2="dk2" accent1="accent1" accent2="accent2" accent3="accent3" accent4="accent4" accent5="accent5" accent6="accent6" hlink="hlink" folHlink="folHlink"/>
    </a:extraClrScheme>
    <a:extraClrScheme>
      <a:clrScheme name="Globos 9">
        <a:dk1>
          <a:srgbClr val="000000"/>
        </a:dk1>
        <a:lt1>
          <a:srgbClr val="FFFFFF"/>
        </a:lt1>
        <a:dk2>
          <a:srgbClr val="000000"/>
        </a:dk2>
        <a:lt2>
          <a:srgbClr val="FFCC99"/>
        </a:lt2>
        <a:accent1>
          <a:srgbClr val="FF9900"/>
        </a:accent1>
        <a:accent2>
          <a:srgbClr val="FF99CC"/>
        </a:accent2>
        <a:accent3>
          <a:srgbClr val="FFFFFF"/>
        </a:accent3>
        <a:accent4>
          <a:srgbClr val="000000"/>
        </a:accent4>
        <a:accent5>
          <a:srgbClr val="FFCAAA"/>
        </a:accent5>
        <a:accent6>
          <a:srgbClr val="E78AB9"/>
        </a:accent6>
        <a:hlink>
          <a:srgbClr val="FF9999"/>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Default Design">
  <a:themeElements>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Default Design">
      <a:majorFont>
        <a:latin typeface="Bookman Old Style"/>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Órbita">
  <a:themeElements>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Órb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Órbita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Órbita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Órbita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Órbita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Órbita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Órbita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Órbita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Órbita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_Diseño predeterminado">
  <a:themeElements>
    <a:clrScheme name="1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fontScheme name="1_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5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Órbita">
  <a:themeElements>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Órb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Órbita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Órbita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Órbita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Órbita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Órbita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Órbita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Órbita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Órbita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Órbita">
  <a:themeElements>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Órb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Órbita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Órbita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Órbita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Órbita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Órbita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Órbita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Órbita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Órbita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Nubes">
  <a:themeElements>
    <a:clrScheme name="Nube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Nub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ube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Nubes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Nubes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Nubes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Nubes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Nubes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Nubes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Nubes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Nubes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céano">
  <a:themeElements>
    <a:clrScheme name="Océano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éan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céano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éano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éano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éano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éano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éano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éano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éano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Arce">
  <a:themeElements>
    <a:clrScheme name="Arc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fontScheme name="Ar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rc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Arc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Arc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Arc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Arc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Arc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Arc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Arc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Arc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584</TotalTime>
  <Words>2328</Words>
  <Application>Microsoft Office PowerPoint</Application>
  <PresentationFormat>Presentación en pantalla (4:3)</PresentationFormat>
  <Paragraphs>246</Paragraphs>
  <Slides>36</Slides>
  <Notes>36</Notes>
  <HiddenSlides>0</HiddenSlides>
  <MMClips>0</MMClips>
  <ScaleCrop>false</ScaleCrop>
  <HeadingPairs>
    <vt:vector size="8" baseType="variant">
      <vt:variant>
        <vt:lpstr>Fuentes usadas</vt:lpstr>
      </vt:variant>
      <vt:variant>
        <vt:i4>24</vt:i4>
      </vt:variant>
      <vt:variant>
        <vt:lpstr>Tema</vt:lpstr>
      </vt:variant>
      <vt:variant>
        <vt:i4>22</vt:i4>
      </vt:variant>
      <vt:variant>
        <vt:lpstr>Servidores OLE incrustados</vt:lpstr>
      </vt:variant>
      <vt:variant>
        <vt:i4>1</vt:i4>
      </vt:variant>
      <vt:variant>
        <vt:lpstr>Títulos de diapositiva</vt:lpstr>
      </vt:variant>
      <vt:variant>
        <vt:i4>36</vt:i4>
      </vt:variant>
    </vt:vector>
  </HeadingPairs>
  <TitlesOfParts>
    <vt:vector size="83" baseType="lpstr">
      <vt:lpstr>Agency FB</vt:lpstr>
      <vt:lpstr>Aharoni</vt:lpstr>
      <vt:lpstr>Algerian</vt:lpstr>
      <vt:lpstr>Arial</vt:lpstr>
      <vt:lpstr>Arial Black</vt:lpstr>
      <vt:lpstr>Arial Narrow</vt:lpstr>
      <vt:lpstr>Arial Rounded MT Bold</vt:lpstr>
      <vt:lpstr>Bookman Old Style</vt:lpstr>
      <vt:lpstr>Bradley Hand ITC</vt:lpstr>
      <vt:lpstr>Calibri</vt:lpstr>
      <vt:lpstr>Chiller</vt:lpstr>
      <vt:lpstr>Comic Sans MS</vt:lpstr>
      <vt:lpstr>Gill Sans MT</vt:lpstr>
      <vt:lpstr>Jokerman</vt:lpstr>
      <vt:lpstr>Maiandra GD</vt:lpstr>
      <vt:lpstr>Symbol</vt:lpstr>
      <vt:lpstr>Tahoma</vt:lpstr>
      <vt:lpstr>Tall Paul</vt:lpstr>
      <vt:lpstr>Tempus Sans ITC</vt:lpstr>
      <vt:lpstr>Times New Roman</vt:lpstr>
      <vt:lpstr>Trebuchet MS</vt:lpstr>
      <vt:lpstr>Verdana</vt:lpstr>
      <vt:lpstr>Wingdings</vt:lpstr>
      <vt:lpstr>Wingdings 2</vt:lpstr>
      <vt:lpstr>Tema de Office</vt:lpstr>
      <vt:lpstr>1_Órbita</vt:lpstr>
      <vt:lpstr>2_Órbita</vt:lpstr>
      <vt:lpstr>1_Tema de Office</vt:lpstr>
      <vt:lpstr>3_Órbita</vt:lpstr>
      <vt:lpstr>Nubes</vt:lpstr>
      <vt:lpstr>Océano</vt:lpstr>
      <vt:lpstr>Arce</vt:lpstr>
      <vt:lpstr>Diseño predeterminado</vt:lpstr>
      <vt:lpstr>4_Órbita</vt:lpstr>
      <vt:lpstr>Órbita</vt:lpstr>
      <vt:lpstr>2_Tema de Office</vt:lpstr>
      <vt:lpstr>5_Órbita</vt:lpstr>
      <vt:lpstr>4_Diseño predeterminado</vt:lpstr>
      <vt:lpstr>Marco de neón</vt:lpstr>
      <vt:lpstr>Presentación de plan empresarial</vt:lpstr>
      <vt:lpstr>Globos</vt:lpstr>
      <vt:lpstr>3_Tema de Office</vt:lpstr>
      <vt:lpstr>Default Design</vt:lpstr>
      <vt:lpstr>4_Tema de Office</vt:lpstr>
      <vt:lpstr>1_Diseño predeterminado</vt:lpstr>
      <vt:lpstr>5_Tema de Office</vt:lpstr>
      <vt:lpstr>Imagen de mapa de bits</vt:lpstr>
      <vt:lpstr>Presentación de PowerPoint</vt:lpstr>
      <vt:lpstr>Presentación de PowerPoint</vt:lpstr>
      <vt:lpstr>Presentación de PowerPoint</vt:lpstr>
      <vt:lpstr>FONT SIZE AND COLOR</vt:lpstr>
      <vt:lpstr>Presentación de PowerPoint</vt:lpstr>
      <vt:lpstr>Presentación de PowerPoint</vt:lpstr>
      <vt:lpstr>Presentación de PowerPoint</vt:lpstr>
      <vt:lpstr> WATER </vt:lpstr>
      <vt:lpstr>Presentación de PowerPoint</vt:lpstr>
      <vt:lpstr>Presentación de PowerPoint</vt:lpstr>
      <vt:lpstr>Presentación de PowerPoint</vt:lpstr>
      <vt:lpstr>Presentación de PowerPoint</vt:lpstr>
      <vt:lpstr>Presentación de PowerPoint</vt:lpstr>
      <vt:lpstr>Do you really want to read all this paragraph?</vt:lpstr>
      <vt:lpstr>SYMPTOMS</vt:lpstr>
      <vt:lpstr>Presentación de PowerPoint</vt:lpstr>
      <vt:lpstr>PICTURES:</vt:lpstr>
      <vt:lpstr>CHOOSE:</vt:lpstr>
      <vt:lpstr>Presentación de PowerPoint</vt:lpstr>
      <vt:lpstr>Presentación de PowerPoint</vt:lpstr>
      <vt:lpstr>Presentación de PowerPoint</vt:lpstr>
      <vt:lpstr>Presentación de PowerPoint</vt:lpstr>
      <vt:lpstr>Check and as somebody to check it for you:</vt:lpstr>
      <vt:lpstr>Presentación de PowerPoint</vt:lpstr>
      <vt:lpstr>Presentación de PowerPoint</vt:lpstr>
      <vt:lpstr>THE NEW 7 WONDERS OF THE WORLD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TANIA CABRERA</dc:creator>
  <cp:lastModifiedBy>TANIA</cp:lastModifiedBy>
  <cp:revision>80</cp:revision>
  <cp:lastPrinted>2014-01-28T20:30:02Z</cp:lastPrinted>
  <dcterms:created xsi:type="dcterms:W3CDTF">2013-09-14T01:35:33Z</dcterms:created>
  <dcterms:modified xsi:type="dcterms:W3CDTF">2015-10-01T15:12:29Z</dcterms:modified>
</cp:coreProperties>
</file>