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48"/>
  </p:handoutMasterIdLst>
  <p:sldIdLst>
    <p:sldId id="256" r:id="rId2"/>
    <p:sldId id="347" r:id="rId3"/>
    <p:sldId id="348" r:id="rId4"/>
    <p:sldId id="354" r:id="rId5"/>
    <p:sldId id="355" r:id="rId6"/>
    <p:sldId id="351" r:id="rId7"/>
    <p:sldId id="293" r:id="rId8"/>
    <p:sldId id="294" r:id="rId9"/>
    <p:sldId id="295" r:id="rId10"/>
    <p:sldId id="296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05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8EBF6D-22C3-4E2D-991F-ABD8D90A894A}" type="doc">
      <dgm:prSet loTypeId="urn:microsoft.com/office/officeart/2005/8/layout/cycle1" loCatId="cycle" qsTypeId="urn:microsoft.com/office/officeart/2005/8/quickstyle/simple3" qsCatId="simple" csTypeId="urn:microsoft.com/office/officeart/2005/8/colors/accent3_1" csCatId="accent3"/>
      <dgm:spPr/>
      <dgm:t>
        <a:bodyPr/>
        <a:lstStyle/>
        <a:p>
          <a:endParaRPr lang="es-MX"/>
        </a:p>
      </dgm:t>
    </dgm:pt>
    <dgm:pt modelId="{7A046035-FABE-42BF-BF03-6646C2D2303D}">
      <dgm:prSet/>
      <dgm:spPr/>
      <dgm:t>
        <a:bodyPr/>
        <a:lstStyle/>
        <a:p>
          <a:pPr rtl="0"/>
          <a:r>
            <a:rPr lang="es-ES_tradnl" b="1" dirty="0" smtClean="0"/>
            <a:t>Ninguna persona debe pasar hambre, carecer de techo o carecer de alguna de las necesidades básicas de la vida simplemente por falta de recursos.</a:t>
          </a:r>
          <a:endParaRPr lang="es-ES_tradnl" b="1" dirty="0"/>
        </a:p>
      </dgm:t>
    </dgm:pt>
    <dgm:pt modelId="{3C5379FE-6A04-44CE-B064-AA819F9A2FEF}" type="parTrans" cxnId="{7D6FDC29-DF4B-43C2-80A5-1490696AA740}">
      <dgm:prSet/>
      <dgm:spPr/>
      <dgm:t>
        <a:bodyPr/>
        <a:lstStyle/>
        <a:p>
          <a:endParaRPr lang="es-MX"/>
        </a:p>
      </dgm:t>
    </dgm:pt>
    <dgm:pt modelId="{9C34B61F-A57D-44CE-A809-55748F070CC1}" type="sibTrans" cxnId="{7D6FDC29-DF4B-43C2-80A5-1490696AA740}">
      <dgm:prSet/>
      <dgm:spPr/>
      <dgm:t>
        <a:bodyPr/>
        <a:lstStyle/>
        <a:p>
          <a:endParaRPr lang="es-MX"/>
        </a:p>
      </dgm:t>
    </dgm:pt>
    <dgm:pt modelId="{03EDF3D9-9A1F-4288-941C-CB72F3547802}">
      <dgm:prSet/>
      <dgm:spPr/>
      <dgm:t>
        <a:bodyPr/>
        <a:lstStyle/>
        <a:p>
          <a:pPr rtl="0"/>
          <a:r>
            <a:rPr lang="es-ES_tradnl" b="1" dirty="0" smtClean="0"/>
            <a:t>Los programas de seguridad social suponen una considerable redistribución del ingreso, son a la vez programas de seguros y de transferencia. </a:t>
          </a:r>
          <a:endParaRPr lang="es-MX" dirty="0"/>
        </a:p>
      </dgm:t>
    </dgm:pt>
    <dgm:pt modelId="{8ADF0C28-1D51-4294-BDD1-7B155EC34B1C}" type="parTrans" cxnId="{2B0EED70-8B3A-4D17-8902-14EBE9BAA7BA}">
      <dgm:prSet/>
      <dgm:spPr/>
      <dgm:t>
        <a:bodyPr/>
        <a:lstStyle/>
        <a:p>
          <a:endParaRPr lang="es-MX"/>
        </a:p>
      </dgm:t>
    </dgm:pt>
    <dgm:pt modelId="{64860273-EB94-40E6-864C-D11FA6D8D74B}" type="sibTrans" cxnId="{2B0EED70-8B3A-4D17-8902-14EBE9BAA7BA}">
      <dgm:prSet/>
      <dgm:spPr/>
      <dgm:t>
        <a:bodyPr/>
        <a:lstStyle/>
        <a:p>
          <a:endParaRPr lang="es-MX"/>
        </a:p>
      </dgm:t>
    </dgm:pt>
    <dgm:pt modelId="{46373E52-3927-4376-8CEC-D53127AC08E3}" type="pres">
      <dgm:prSet presAssocID="{F48EBF6D-22C3-4E2D-991F-ABD8D90A894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38C126-A6E3-4F0B-9AC1-245436C72FC5}" type="pres">
      <dgm:prSet presAssocID="{7A046035-FABE-42BF-BF03-6646C2D2303D}" presName="dummy" presStyleCnt="0"/>
      <dgm:spPr/>
      <dgm:t>
        <a:bodyPr/>
        <a:lstStyle/>
        <a:p>
          <a:endParaRPr lang="es-MX"/>
        </a:p>
      </dgm:t>
    </dgm:pt>
    <dgm:pt modelId="{2EC4B800-7E17-4228-BE60-8C32E800336B}" type="pres">
      <dgm:prSet presAssocID="{7A046035-FABE-42BF-BF03-6646C2D2303D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F15806-5F07-4C55-933C-A98C4C19784E}" type="pres">
      <dgm:prSet presAssocID="{9C34B61F-A57D-44CE-A809-55748F070CC1}" presName="sibTrans" presStyleLbl="node1" presStyleIdx="0" presStyleCnt="2"/>
      <dgm:spPr/>
      <dgm:t>
        <a:bodyPr/>
        <a:lstStyle/>
        <a:p>
          <a:endParaRPr lang="es-MX"/>
        </a:p>
      </dgm:t>
    </dgm:pt>
    <dgm:pt modelId="{39C73F18-78B4-4C94-9889-119A7DD64E72}" type="pres">
      <dgm:prSet presAssocID="{03EDF3D9-9A1F-4288-941C-CB72F3547802}" presName="dummy" presStyleCnt="0"/>
      <dgm:spPr/>
      <dgm:t>
        <a:bodyPr/>
        <a:lstStyle/>
        <a:p>
          <a:endParaRPr lang="es-MX"/>
        </a:p>
      </dgm:t>
    </dgm:pt>
    <dgm:pt modelId="{1E06A009-800B-4806-A8FA-15F19D572C07}" type="pres">
      <dgm:prSet presAssocID="{03EDF3D9-9A1F-4288-941C-CB72F3547802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5C1A5E-C607-4A13-A987-1BB549AD9140}" type="pres">
      <dgm:prSet presAssocID="{64860273-EB94-40E6-864C-D11FA6D8D74B}" presName="sibTrans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B7985395-05AE-439F-AC5F-BEE1CE5C786F}" type="presOf" srcId="{F48EBF6D-22C3-4E2D-991F-ABD8D90A894A}" destId="{46373E52-3927-4376-8CEC-D53127AC08E3}" srcOrd="0" destOrd="0" presId="urn:microsoft.com/office/officeart/2005/8/layout/cycle1"/>
    <dgm:cxn modelId="{33BAB534-7E3F-4638-BABB-E3CA61CE2BAC}" type="presOf" srcId="{03EDF3D9-9A1F-4288-941C-CB72F3547802}" destId="{1E06A009-800B-4806-A8FA-15F19D572C07}" srcOrd="0" destOrd="0" presId="urn:microsoft.com/office/officeart/2005/8/layout/cycle1"/>
    <dgm:cxn modelId="{5FDA444A-2797-4598-898D-B259C714A9A7}" type="presOf" srcId="{7A046035-FABE-42BF-BF03-6646C2D2303D}" destId="{2EC4B800-7E17-4228-BE60-8C32E800336B}" srcOrd="0" destOrd="0" presId="urn:microsoft.com/office/officeart/2005/8/layout/cycle1"/>
    <dgm:cxn modelId="{7D6FDC29-DF4B-43C2-80A5-1490696AA740}" srcId="{F48EBF6D-22C3-4E2D-991F-ABD8D90A894A}" destId="{7A046035-FABE-42BF-BF03-6646C2D2303D}" srcOrd="0" destOrd="0" parTransId="{3C5379FE-6A04-44CE-B064-AA819F9A2FEF}" sibTransId="{9C34B61F-A57D-44CE-A809-55748F070CC1}"/>
    <dgm:cxn modelId="{11817D27-B22A-4AC2-A238-1F8ED72255B4}" type="presOf" srcId="{64860273-EB94-40E6-864C-D11FA6D8D74B}" destId="{895C1A5E-C607-4A13-A987-1BB549AD9140}" srcOrd="0" destOrd="0" presId="urn:microsoft.com/office/officeart/2005/8/layout/cycle1"/>
    <dgm:cxn modelId="{2B0EED70-8B3A-4D17-8902-14EBE9BAA7BA}" srcId="{F48EBF6D-22C3-4E2D-991F-ABD8D90A894A}" destId="{03EDF3D9-9A1F-4288-941C-CB72F3547802}" srcOrd="1" destOrd="0" parTransId="{8ADF0C28-1D51-4294-BDD1-7B155EC34B1C}" sibTransId="{64860273-EB94-40E6-864C-D11FA6D8D74B}"/>
    <dgm:cxn modelId="{0856951B-12D5-4E0B-BB3F-B85CFE17FFB9}" type="presOf" srcId="{9C34B61F-A57D-44CE-A809-55748F070CC1}" destId="{DCF15806-5F07-4C55-933C-A98C4C19784E}" srcOrd="0" destOrd="0" presId="urn:microsoft.com/office/officeart/2005/8/layout/cycle1"/>
    <dgm:cxn modelId="{E5AFA2A5-C01F-4089-801F-68C6D241CE70}" type="presParOf" srcId="{46373E52-3927-4376-8CEC-D53127AC08E3}" destId="{9538C126-A6E3-4F0B-9AC1-245436C72FC5}" srcOrd="0" destOrd="0" presId="urn:microsoft.com/office/officeart/2005/8/layout/cycle1"/>
    <dgm:cxn modelId="{A9804BC2-CA7F-435B-890E-AFE3F06FF730}" type="presParOf" srcId="{46373E52-3927-4376-8CEC-D53127AC08E3}" destId="{2EC4B800-7E17-4228-BE60-8C32E800336B}" srcOrd="1" destOrd="0" presId="urn:microsoft.com/office/officeart/2005/8/layout/cycle1"/>
    <dgm:cxn modelId="{58B6F3E7-9FA1-4CB1-8C02-02183202A5F8}" type="presParOf" srcId="{46373E52-3927-4376-8CEC-D53127AC08E3}" destId="{DCF15806-5F07-4C55-933C-A98C4C19784E}" srcOrd="2" destOrd="0" presId="urn:microsoft.com/office/officeart/2005/8/layout/cycle1"/>
    <dgm:cxn modelId="{E92EBE1B-02C1-4B98-B0AA-C97C63ABA1DA}" type="presParOf" srcId="{46373E52-3927-4376-8CEC-D53127AC08E3}" destId="{39C73F18-78B4-4C94-9889-119A7DD64E72}" srcOrd="3" destOrd="0" presId="urn:microsoft.com/office/officeart/2005/8/layout/cycle1"/>
    <dgm:cxn modelId="{826271D9-025C-4F4D-8014-5E9AA0C7D9C0}" type="presParOf" srcId="{46373E52-3927-4376-8CEC-D53127AC08E3}" destId="{1E06A009-800B-4806-A8FA-15F19D572C07}" srcOrd="4" destOrd="0" presId="urn:microsoft.com/office/officeart/2005/8/layout/cycle1"/>
    <dgm:cxn modelId="{050A78D7-1D80-4218-8903-31B8999A9716}" type="presParOf" srcId="{46373E52-3927-4376-8CEC-D53127AC08E3}" destId="{895C1A5E-C607-4A13-A987-1BB549AD9140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2F89817-F93B-4B8E-ADF7-E221CB2CCC5B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B182D88-3BE0-4EB8-A793-8751858AD6C6}">
      <dgm:prSet/>
      <dgm:spPr/>
      <dgm:t>
        <a:bodyPr/>
        <a:lstStyle/>
        <a:p>
          <a:pPr algn="just" rtl="0"/>
          <a:r>
            <a:rPr lang="es-MX" b="1" dirty="0" smtClean="0"/>
            <a:t>La Ley General de Educación, en su artículo segundo, establece que la educación es un proceso permanente que contribuye al desarrollo del individuo y a la transformación de la sociedad, y es factor determinante en la adquisición de conocimientos para formar al hombre de manera que tenga sentido de solidaridad social.</a:t>
          </a:r>
          <a:endParaRPr lang="es-MX" dirty="0"/>
        </a:p>
      </dgm:t>
    </dgm:pt>
    <dgm:pt modelId="{004D996C-55CA-4A7C-B19A-84D8FFDA0F18}" type="parTrans" cxnId="{786686B2-BB7C-4700-944E-8A5339AB4A81}">
      <dgm:prSet/>
      <dgm:spPr/>
      <dgm:t>
        <a:bodyPr/>
        <a:lstStyle/>
        <a:p>
          <a:endParaRPr lang="es-MX"/>
        </a:p>
      </dgm:t>
    </dgm:pt>
    <dgm:pt modelId="{49C559C5-274F-4452-82F1-AC3EB1124E10}" type="sibTrans" cxnId="{786686B2-BB7C-4700-944E-8A5339AB4A81}">
      <dgm:prSet/>
      <dgm:spPr/>
      <dgm:t>
        <a:bodyPr/>
        <a:lstStyle/>
        <a:p>
          <a:endParaRPr lang="es-MX"/>
        </a:p>
      </dgm:t>
    </dgm:pt>
    <dgm:pt modelId="{8A0E9102-1CC6-4175-BE23-9F4AE62BCE9F}" type="pres">
      <dgm:prSet presAssocID="{82F89817-F93B-4B8E-ADF7-E221CB2CCC5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88F84F-7584-43CD-9601-ADA965B2D57D}" type="pres">
      <dgm:prSet presAssocID="{7B182D88-3BE0-4EB8-A793-8751858AD6C6}" presName="upArrow" presStyleLbl="node1" presStyleIdx="0" presStyleCnt="1"/>
      <dgm:spPr/>
    </dgm:pt>
    <dgm:pt modelId="{3FC6BE53-94A9-4A3A-9DFE-2679116797EE}" type="pres">
      <dgm:prSet presAssocID="{7B182D88-3BE0-4EB8-A793-8751858AD6C6}" presName="upArrowText" presStyleLbl="revTx" presStyleIdx="0" presStyleCnt="1" custScaleX="11938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6686B2-BB7C-4700-944E-8A5339AB4A81}" srcId="{82F89817-F93B-4B8E-ADF7-E221CB2CCC5B}" destId="{7B182D88-3BE0-4EB8-A793-8751858AD6C6}" srcOrd="0" destOrd="0" parTransId="{004D996C-55CA-4A7C-B19A-84D8FFDA0F18}" sibTransId="{49C559C5-274F-4452-82F1-AC3EB1124E10}"/>
    <dgm:cxn modelId="{0C994875-4722-4711-B786-18C65DA6DFCC}" type="presOf" srcId="{82F89817-F93B-4B8E-ADF7-E221CB2CCC5B}" destId="{8A0E9102-1CC6-4175-BE23-9F4AE62BCE9F}" srcOrd="0" destOrd="0" presId="urn:microsoft.com/office/officeart/2005/8/layout/arrow4"/>
    <dgm:cxn modelId="{978B6911-2E5D-4747-B345-684438A3D82A}" type="presOf" srcId="{7B182D88-3BE0-4EB8-A793-8751858AD6C6}" destId="{3FC6BE53-94A9-4A3A-9DFE-2679116797EE}" srcOrd="0" destOrd="0" presId="urn:microsoft.com/office/officeart/2005/8/layout/arrow4"/>
    <dgm:cxn modelId="{CD6CBE56-F145-46C3-9DCE-4126316E1D02}" type="presParOf" srcId="{8A0E9102-1CC6-4175-BE23-9F4AE62BCE9F}" destId="{E588F84F-7584-43CD-9601-ADA965B2D57D}" srcOrd="0" destOrd="0" presId="urn:microsoft.com/office/officeart/2005/8/layout/arrow4"/>
    <dgm:cxn modelId="{7EF4EF80-B870-4D8B-9137-65D65B866213}" type="presParOf" srcId="{8A0E9102-1CC6-4175-BE23-9F4AE62BCE9F}" destId="{3FC6BE53-94A9-4A3A-9DFE-2679116797EE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5ACE47-3648-447F-A15F-FF15CC0CC80F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/>
      <dgm:spPr/>
      <dgm:t>
        <a:bodyPr/>
        <a:lstStyle/>
        <a:p>
          <a:endParaRPr lang="es-MX"/>
        </a:p>
      </dgm:t>
    </dgm:pt>
    <dgm:pt modelId="{A2F216EB-4B07-4976-A772-68F4964FACD1}">
      <dgm:prSet/>
      <dgm:spPr/>
      <dgm:t>
        <a:bodyPr/>
        <a:lstStyle/>
        <a:p>
          <a:pPr algn="just" rtl="0"/>
          <a:r>
            <a:rPr lang="es-ES_tradnl" b="1" dirty="0" smtClean="0"/>
            <a:t>L</a:t>
          </a:r>
          <a:r>
            <a:rPr lang="es-MX" b="1" dirty="0" smtClean="0"/>
            <a:t>a Constitución Política de los Estados Unidos Mexicanos en su artículo tercero, establece, como parte de las garantías individuales, el derecho que tiene toda persona a la educación, así como el respeto a sus libertades de enseñanza, aprendizaje, investigación y cátedra.</a:t>
          </a:r>
          <a:endParaRPr lang="es-MX" dirty="0"/>
        </a:p>
      </dgm:t>
    </dgm:pt>
    <dgm:pt modelId="{8C151840-5AF5-4205-A01D-539F136C841B}" type="parTrans" cxnId="{2CB6768F-A04A-4C12-8113-522BBC1268EE}">
      <dgm:prSet/>
      <dgm:spPr/>
      <dgm:t>
        <a:bodyPr/>
        <a:lstStyle/>
        <a:p>
          <a:endParaRPr lang="es-MX"/>
        </a:p>
      </dgm:t>
    </dgm:pt>
    <dgm:pt modelId="{84EB53D7-84B2-4F33-9D4F-F4B2C19BB9B4}" type="sibTrans" cxnId="{2CB6768F-A04A-4C12-8113-522BBC1268EE}">
      <dgm:prSet/>
      <dgm:spPr/>
      <dgm:t>
        <a:bodyPr/>
        <a:lstStyle/>
        <a:p>
          <a:endParaRPr lang="es-MX"/>
        </a:p>
      </dgm:t>
    </dgm:pt>
    <dgm:pt modelId="{FAB534A5-F614-41BA-A0B2-8EA2F51C3B71}">
      <dgm:prSet/>
      <dgm:spPr/>
      <dgm:t>
        <a:bodyPr/>
        <a:lstStyle/>
        <a:p>
          <a:pPr algn="just" rtl="0"/>
          <a:r>
            <a:rPr lang="es-MX" b="1" dirty="0" smtClean="0"/>
            <a:t>Juan Jacobo Rousseau planteaba que el ser humano posee la capacidad de aprender a través de la experiencia y que la educación es el instrumento mediante el cual puede desarrollar todas las facultades que posee.</a:t>
          </a:r>
          <a:endParaRPr lang="es-MX" dirty="0"/>
        </a:p>
      </dgm:t>
    </dgm:pt>
    <dgm:pt modelId="{17D34B4A-A4AB-46AD-B638-82BA1A8A6C87}" type="parTrans" cxnId="{C0A0EAA8-10CD-4045-9699-CDEF4B7A45E3}">
      <dgm:prSet/>
      <dgm:spPr/>
      <dgm:t>
        <a:bodyPr/>
        <a:lstStyle/>
        <a:p>
          <a:endParaRPr lang="es-MX"/>
        </a:p>
      </dgm:t>
    </dgm:pt>
    <dgm:pt modelId="{B05ADAF1-C3CD-4DED-BB54-1E6DE35D398E}" type="sibTrans" cxnId="{C0A0EAA8-10CD-4045-9699-CDEF4B7A45E3}">
      <dgm:prSet/>
      <dgm:spPr/>
      <dgm:t>
        <a:bodyPr/>
        <a:lstStyle/>
        <a:p>
          <a:endParaRPr lang="es-MX"/>
        </a:p>
      </dgm:t>
    </dgm:pt>
    <dgm:pt modelId="{ABE7A8EA-515D-4033-B8ED-F90C473009C0}" type="pres">
      <dgm:prSet presAssocID="{F05ACE47-3648-447F-A15F-FF15CC0CC8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EC52A8-5CBE-415A-B7D7-1578B198695A}" type="pres">
      <dgm:prSet presAssocID="{A2F216EB-4B07-4976-A772-68F4964FACD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FF6378-C5CF-4A10-B782-D7D6F2DAC7F4}" type="pres">
      <dgm:prSet presAssocID="{84EB53D7-84B2-4F33-9D4F-F4B2C19BB9B4}" presName="spacer" presStyleCnt="0"/>
      <dgm:spPr/>
      <dgm:t>
        <a:bodyPr/>
        <a:lstStyle/>
        <a:p>
          <a:endParaRPr lang="es-MX"/>
        </a:p>
      </dgm:t>
    </dgm:pt>
    <dgm:pt modelId="{3C65A177-4484-407C-B115-719C24A2D87D}" type="pres">
      <dgm:prSet presAssocID="{FAB534A5-F614-41BA-A0B2-8EA2F51C3B7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B6768F-A04A-4C12-8113-522BBC1268EE}" srcId="{F05ACE47-3648-447F-A15F-FF15CC0CC80F}" destId="{A2F216EB-4B07-4976-A772-68F4964FACD1}" srcOrd="0" destOrd="0" parTransId="{8C151840-5AF5-4205-A01D-539F136C841B}" sibTransId="{84EB53D7-84B2-4F33-9D4F-F4B2C19BB9B4}"/>
    <dgm:cxn modelId="{539D4763-D2A6-47EE-8BC1-3F6432A1DF50}" type="presOf" srcId="{FAB534A5-F614-41BA-A0B2-8EA2F51C3B71}" destId="{3C65A177-4484-407C-B115-719C24A2D87D}" srcOrd="0" destOrd="0" presId="urn:microsoft.com/office/officeart/2005/8/layout/vList2"/>
    <dgm:cxn modelId="{83037E7D-ADBA-4F70-BA6D-590F2BC7545E}" type="presOf" srcId="{F05ACE47-3648-447F-A15F-FF15CC0CC80F}" destId="{ABE7A8EA-515D-4033-B8ED-F90C473009C0}" srcOrd="0" destOrd="0" presId="urn:microsoft.com/office/officeart/2005/8/layout/vList2"/>
    <dgm:cxn modelId="{CF1D74FA-ED18-4DE8-9E48-B36D6949E325}" type="presOf" srcId="{A2F216EB-4B07-4976-A772-68F4964FACD1}" destId="{C6EC52A8-5CBE-415A-B7D7-1578B198695A}" srcOrd="0" destOrd="0" presId="urn:microsoft.com/office/officeart/2005/8/layout/vList2"/>
    <dgm:cxn modelId="{C0A0EAA8-10CD-4045-9699-CDEF4B7A45E3}" srcId="{F05ACE47-3648-447F-A15F-FF15CC0CC80F}" destId="{FAB534A5-F614-41BA-A0B2-8EA2F51C3B71}" srcOrd="1" destOrd="0" parTransId="{17D34B4A-A4AB-46AD-B638-82BA1A8A6C87}" sibTransId="{B05ADAF1-C3CD-4DED-BB54-1E6DE35D398E}"/>
    <dgm:cxn modelId="{486753C2-B591-4FCE-80E3-50B600CE0BB6}" type="presParOf" srcId="{ABE7A8EA-515D-4033-B8ED-F90C473009C0}" destId="{C6EC52A8-5CBE-415A-B7D7-1578B198695A}" srcOrd="0" destOrd="0" presId="urn:microsoft.com/office/officeart/2005/8/layout/vList2"/>
    <dgm:cxn modelId="{27657B55-0C41-48B0-BB72-EB29694B675C}" type="presParOf" srcId="{ABE7A8EA-515D-4033-B8ED-F90C473009C0}" destId="{EEFF6378-C5CF-4A10-B782-D7D6F2DAC7F4}" srcOrd="1" destOrd="0" presId="urn:microsoft.com/office/officeart/2005/8/layout/vList2"/>
    <dgm:cxn modelId="{CBC21A7E-E4F9-43DF-8028-8E6242914F61}" type="presParOf" srcId="{ABE7A8EA-515D-4033-B8ED-F90C473009C0}" destId="{3C65A177-4484-407C-B115-719C24A2D87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16B2E92-2030-40AC-BEAB-05B40AF9ADC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A9FE27F-1A1F-40C8-A857-B084DC8F084E}">
      <dgm:prSet/>
      <dgm:spPr/>
      <dgm:t>
        <a:bodyPr/>
        <a:lstStyle/>
        <a:p>
          <a:pPr algn="just" rtl="0"/>
          <a:r>
            <a:rPr lang="es-MX" b="1" dirty="0" smtClean="0"/>
            <a:t>Para la corriente positivista, encabezada por Augusto </a:t>
          </a:r>
          <a:r>
            <a:rPr lang="es-MX" b="1" dirty="0" err="1" smtClean="0"/>
            <a:t>Comte</a:t>
          </a:r>
          <a:r>
            <a:rPr lang="es-MX" b="1" dirty="0" smtClean="0"/>
            <a:t> y Emilio </a:t>
          </a:r>
          <a:r>
            <a:rPr lang="es-MX" b="1" dirty="0" err="1" smtClean="0"/>
            <a:t>Durkheim</a:t>
          </a:r>
          <a:r>
            <a:rPr lang="es-MX" b="1" dirty="0" smtClean="0"/>
            <a:t>, la educación es la acción ejercida por los adultos que tiene por objeto suscitar y desarrollar en el niño un cierto número de estados físicos, intelectuales y morales, que le exige el medio al que está particularmente destinado. </a:t>
          </a:r>
          <a:endParaRPr lang="es-MX" dirty="0"/>
        </a:p>
      </dgm:t>
    </dgm:pt>
    <dgm:pt modelId="{AD7837A5-A574-463C-BF87-A4E97F9194FB}" type="parTrans" cxnId="{93446CAA-306D-42B2-95D1-0A19BB8B42B5}">
      <dgm:prSet/>
      <dgm:spPr/>
      <dgm:t>
        <a:bodyPr/>
        <a:lstStyle/>
        <a:p>
          <a:endParaRPr lang="es-MX"/>
        </a:p>
      </dgm:t>
    </dgm:pt>
    <dgm:pt modelId="{867880D1-3605-417C-94EF-D55F01179C36}" type="sibTrans" cxnId="{93446CAA-306D-42B2-95D1-0A19BB8B42B5}">
      <dgm:prSet/>
      <dgm:spPr/>
      <dgm:t>
        <a:bodyPr/>
        <a:lstStyle/>
        <a:p>
          <a:endParaRPr lang="es-MX"/>
        </a:p>
      </dgm:t>
    </dgm:pt>
    <dgm:pt modelId="{F3D07808-0537-4A27-97BF-4BACF387F42C}">
      <dgm:prSet/>
      <dgm:spPr/>
      <dgm:t>
        <a:bodyPr/>
        <a:lstStyle/>
        <a:p>
          <a:pPr algn="just" rtl="0"/>
          <a:r>
            <a:rPr lang="es-MX" b="1" dirty="0" smtClean="0"/>
            <a:t>John Dewey, sus principios filosóficos proponían que la educación no debía ser exclusivamente una preparación para la vida futura, sino que debía proporcionar elementos para la realización cotidiana del individuo. </a:t>
          </a:r>
          <a:endParaRPr lang="es-MX" dirty="0"/>
        </a:p>
      </dgm:t>
    </dgm:pt>
    <dgm:pt modelId="{4387C580-9660-4A2D-B875-CB2BAF80962A}" type="parTrans" cxnId="{25FC118E-DB24-41C4-8BF9-CFBCA6B7AA59}">
      <dgm:prSet/>
      <dgm:spPr/>
      <dgm:t>
        <a:bodyPr/>
        <a:lstStyle/>
        <a:p>
          <a:endParaRPr lang="es-MX"/>
        </a:p>
      </dgm:t>
    </dgm:pt>
    <dgm:pt modelId="{BE415D16-89FC-481A-BF7B-DF73A8C3DC85}" type="sibTrans" cxnId="{25FC118E-DB24-41C4-8BF9-CFBCA6B7AA59}">
      <dgm:prSet/>
      <dgm:spPr/>
      <dgm:t>
        <a:bodyPr/>
        <a:lstStyle/>
        <a:p>
          <a:endParaRPr lang="es-MX"/>
        </a:p>
      </dgm:t>
    </dgm:pt>
    <dgm:pt modelId="{4431FA80-7987-417C-9E53-7920BACD95BD}">
      <dgm:prSet/>
      <dgm:spPr/>
      <dgm:t>
        <a:bodyPr/>
        <a:lstStyle/>
        <a:p>
          <a:pPr algn="just" rtl="0"/>
          <a:r>
            <a:rPr lang="es-MX" b="1" dirty="0" smtClean="0"/>
            <a:t>En tiempos más recientes, la educación se ha definido como una institución del bien común.</a:t>
          </a:r>
          <a:endParaRPr lang="es-MX" dirty="0"/>
        </a:p>
      </dgm:t>
    </dgm:pt>
    <dgm:pt modelId="{2881D502-CD73-412E-94E1-7BDA39C3EBCC}" type="parTrans" cxnId="{1EB2C7EA-AD0A-4F9F-ADA8-1141E86B0225}">
      <dgm:prSet/>
      <dgm:spPr/>
      <dgm:t>
        <a:bodyPr/>
        <a:lstStyle/>
        <a:p>
          <a:endParaRPr lang="es-MX"/>
        </a:p>
      </dgm:t>
    </dgm:pt>
    <dgm:pt modelId="{70DD3838-9E88-46C8-870D-4D59A97246CD}" type="sibTrans" cxnId="{1EB2C7EA-AD0A-4F9F-ADA8-1141E86B0225}">
      <dgm:prSet/>
      <dgm:spPr/>
      <dgm:t>
        <a:bodyPr/>
        <a:lstStyle/>
        <a:p>
          <a:endParaRPr lang="es-MX"/>
        </a:p>
      </dgm:t>
    </dgm:pt>
    <dgm:pt modelId="{F3C00668-7A86-48DD-8551-A92522E040C6}" type="pres">
      <dgm:prSet presAssocID="{816B2E92-2030-40AC-BEAB-05B40AF9AD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35B5A5-3634-477C-A568-6F8C0F476AA2}" type="pres">
      <dgm:prSet presAssocID="{5A9FE27F-1A1F-40C8-A857-B084DC8F084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63C77D-BD78-4122-BCF1-151E7975D82C}" type="pres">
      <dgm:prSet presAssocID="{867880D1-3605-417C-94EF-D55F01179C36}" presName="spacer" presStyleCnt="0"/>
      <dgm:spPr/>
      <dgm:t>
        <a:bodyPr/>
        <a:lstStyle/>
        <a:p>
          <a:endParaRPr lang="es-MX"/>
        </a:p>
      </dgm:t>
    </dgm:pt>
    <dgm:pt modelId="{EB2E8DC3-1CE9-4FD3-882B-C6B00D73E3E8}" type="pres">
      <dgm:prSet presAssocID="{F3D07808-0537-4A27-97BF-4BACF387F42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E5108F-59B2-4D1C-8C33-C2D1E70D19DD}" type="pres">
      <dgm:prSet presAssocID="{BE415D16-89FC-481A-BF7B-DF73A8C3DC85}" presName="spacer" presStyleCnt="0"/>
      <dgm:spPr/>
      <dgm:t>
        <a:bodyPr/>
        <a:lstStyle/>
        <a:p>
          <a:endParaRPr lang="es-MX"/>
        </a:p>
      </dgm:t>
    </dgm:pt>
    <dgm:pt modelId="{BC57896E-3E66-4810-A14D-622C57A4A645}" type="pres">
      <dgm:prSet presAssocID="{4431FA80-7987-417C-9E53-7920BACD95B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B7774F-8A25-425A-A2D8-8258A2069C7F}" type="presOf" srcId="{5A9FE27F-1A1F-40C8-A857-B084DC8F084E}" destId="{B735B5A5-3634-477C-A568-6F8C0F476AA2}" srcOrd="0" destOrd="0" presId="urn:microsoft.com/office/officeart/2005/8/layout/vList2"/>
    <dgm:cxn modelId="{092B3F6A-2CC6-4D20-AB2A-142FC973FD87}" type="presOf" srcId="{F3D07808-0537-4A27-97BF-4BACF387F42C}" destId="{EB2E8DC3-1CE9-4FD3-882B-C6B00D73E3E8}" srcOrd="0" destOrd="0" presId="urn:microsoft.com/office/officeart/2005/8/layout/vList2"/>
    <dgm:cxn modelId="{93446CAA-306D-42B2-95D1-0A19BB8B42B5}" srcId="{816B2E92-2030-40AC-BEAB-05B40AF9ADCC}" destId="{5A9FE27F-1A1F-40C8-A857-B084DC8F084E}" srcOrd="0" destOrd="0" parTransId="{AD7837A5-A574-463C-BF87-A4E97F9194FB}" sibTransId="{867880D1-3605-417C-94EF-D55F01179C36}"/>
    <dgm:cxn modelId="{F1A8762E-97CD-41B5-8544-4D9CF8891AA7}" type="presOf" srcId="{4431FA80-7987-417C-9E53-7920BACD95BD}" destId="{BC57896E-3E66-4810-A14D-622C57A4A645}" srcOrd="0" destOrd="0" presId="urn:microsoft.com/office/officeart/2005/8/layout/vList2"/>
    <dgm:cxn modelId="{25FC118E-DB24-41C4-8BF9-CFBCA6B7AA59}" srcId="{816B2E92-2030-40AC-BEAB-05B40AF9ADCC}" destId="{F3D07808-0537-4A27-97BF-4BACF387F42C}" srcOrd="1" destOrd="0" parTransId="{4387C580-9660-4A2D-B875-CB2BAF80962A}" sibTransId="{BE415D16-89FC-481A-BF7B-DF73A8C3DC85}"/>
    <dgm:cxn modelId="{1EB2C7EA-AD0A-4F9F-ADA8-1141E86B0225}" srcId="{816B2E92-2030-40AC-BEAB-05B40AF9ADCC}" destId="{4431FA80-7987-417C-9E53-7920BACD95BD}" srcOrd="2" destOrd="0" parTransId="{2881D502-CD73-412E-94E1-7BDA39C3EBCC}" sibTransId="{70DD3838-9E88-46C8-870D-4D59A97246CD}"/>
    <dgm:cxn modelId="{69E2F0B0-8133-4685-BAD0-C9B8A649973B}" type="presOf" srcId="{816B2E92-2030-40AC-BEAB-05B40AF9ADCC}" destId="{F3C00668-7A86-48DD-8551-A92522E040C6}" srcOrd="0" destOrd="0" presId="urn:microsoft.com/office/officeart/2005/8/layout/vList2"/>
    <dgm:cxn modelId="{93240F29-3F26-467E-AA4F-A7527752F669}" type="presParOf" srcId="{F3C00668-7A86-48DD-8551-A92522E040C6}" destId="{B735B5A5-3634-477C-A568-6F8C0F476AA2}" srcOrd="0" destOrd="0" presId="urn:microsoft.com/office/officeart/2005/8/layout/vList2"/>
    <dgm:cxn modelId="{C98FF17A-F16F-4D42-A2C1-29BA36457268}" type="presParOf" srcId="{F3C00668-7A86-48DD-8551-A92522E040C6}" destId="{AD63C77D-BD78-4122-BCF1-151E7975D82C}" srcOrd="1" destOrd="0" presId="urn:microsoft.com/office/officeart/2005/8/layout/vList2"/>
    <dgm:cxn modelId="{4F59BCCE-1F5E-4FD9-A95D-1AD677E10537}" type="presParOf" srcId="{F3C00668-7A86-48DD-8551-A92522E040C6}" destId="{EB2E8DC3-1CE9-4FD3-882B-C6B00D73E3E8}" srcOrd="2" destOrd="0" presId="urn:microsoft.com/office/officeart/2005/8/layout/vList2"/>
    <dgm:cxn modelId="{BDAAC4A4-5C79-4700-8AC3-95C237177F17}" type="presParOf" srcId="{F3C00668-7A86-48DD-8551-A92522E040C6}" destId="{E7E5108F-59B2-4D1C-8C33-C2D1E70D19DD}" srcOrd="3" destOrd="0" presId="urn:microsoft.com/office/officeart/2005/8/layout/vList2"/>
    <dgm:cxn modelId="{232B7F73-30D4-49A9-B029-8372C9F0B875}" type="presParOf" srcId="{F3C00668-7A86-48DD-8551-A92522E040C6}" destId="{BC57896E-3E66-4810-A14D-622C57A4A64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03BFAE5-19D6-4499-A308-1E254CE4174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76E2341-5017-478F-869A-5B18F16ED20B}">
      <dgm:prSet/>
      <dgm:spPr/>
      <dgm:t>
        <a:bodyPr/>
        <a:lstStyle/>
        <a:p>
          <a:pPr algn="just" rtl="0"/>
          <a:r>
            <a:rPr lang="es-ES_tradnl" b="1" dirty="0" smtClean="0"/>
            <a:t>La educación desempeña un papel importantísimo en el desarrollo de un país, por lo que los gobiernos hacen grandes gastos en este sector, con el propósito de proporcionar este servicio a la mayor población posible. </a:t>
          </a:r>
          <a:endParaRPr lang="es-MX" dirty="0"/>
        </a:p>
      </dgm:t>
    </dgm:pt>
    <dgm:pt modelId="{B60B3CF6-F465-4583-BED1-FD1EDAEF3B34}" type="parTrans" cxnId="{5BEE5FBC-1C8C-40B0-9F9C-AB1E1CE2F291}">
      <dgm:prSet/>
      <dgm:spPr/>
      <dgm:t>
        <a:bodyPr/>
        <a:lstStyle/>
        <a:p>
          <a:endParaRPr lang="es-MX"/>
        </a:p>
      </dgm:t>
    </dgm:pt>
    <dgm:pt modelId="{31360DF7-6E72-44B4-B7FE-3434D2768358}" type="sibTrans" cxnId="{5BEE5FBC-1C8C-40B0-9F9C-AB1E1CE2F291}">
      <dgm:prSet/>
      <dgm:spPr/>
      <dgm:t>
        <a:bodyPr/>
        <a:lstStyle/>
        <a:p>
          <a:endParaRPr lang="es-MX"/>
        </a:p>
      </dgm:t>
    </dgm:pt>
    <dgm:pt modelId="{A5900FDF-9353-4E21-9C7C-07132DAFF84D}">
      <dgm:prSet/>
      <dgm:spPr/>
      <dgm:t>
        <a:bodyPr/>
        <a:lstStyle/>
        <a:p>
          <a:pPr algn="just" rtl="0"/>
          <a:r>
            <a:rPr lang="es-ES_tradnl" b="1" dirty="0" smtClean="0"/>
            <a:t>La educación no es un bien público puro, ya que la iniciativa privada puede participar en la impartición de la educación, con la regulación, por parte del gobierno.</a:t>
          </a:r>
          <a:endParaRPr lang="es-MX" dirty="0"/>
        </a:p>
      </dgm:t>
    </dgm:pt>
    <dgm:pt modelId="{E7804BFA-CC60-4A64-A272-84ABE1B0A6DE}" type="parTrans" cxnId="{2CFCBA87-A181-4A49-BBAA-3C6F9AC3DDFE}">
      <dgm:prSet/>
      <dgm:spPr/>
      <dgm:t>
        <a:bodyPr/>
        <a:lstStyle/>
        <a:p>
          <a:endParaRPr lang="es-MX"/>
        </a:p>
      </dgm:t>
    </dgm:pt>
    <dgm:pt modelId="{B1274C11-C18E-46C0-8083-D77E87DAEF42}" type="sibTrans" cxnId="{2CFCBA87-A181-4A49-BBAA-3C6F9AC3DDFE}">
      <dgm:prSet/>
      <dgm:spPr/>
      <dgm:t>
        <a:bodyPr/>
        <a:lstStyle/>
        <a:p>
          <a:endParaRPr lang="es-MX"/>
        </a:p>
      </dgm:t>
    </dgm:pt>
    <dgm:pt modelId="{76F90B2A-8E0A-4A92-97EE-712CD1FAD486}">
      <dgm:prSet/>
      <dgm:spPr/>
      <dgm:t>
        <a:bodyPr/>
        <a:lstStyle/>
        <a:p>
          <a:pPr algn="just" rtl="0"/>
          <a:r>
            <a:rPr lang="es-ES_tradnl" b="1" dirty="0" smtClean="0"/>
            <a:t>La educación es una inversión e incrementa la capacidad de las personas para posteriormente recibir mayores ingresos.</a:t>
          </a:r>
          <a:endParaRPr lang="es-MX" dirty="0"/>
        </a:p>
      </dgm:t>
    </dgm:pt>
    <dgm:pt modelId="{9F52254A-B492-49CF-A964-46D653208A87}" type="parTrans" cxnId="{F43B1714-3F9E-42E4-A54B-445D4315D288}">
      <dgm:prSet/>
      <dgm:spPr/>
      <dgm:t>
        <a:bodyPr/>
        <a:lstStyle/>
        <a:p>
          <a:endParaRPr lang="es-MX"/>
        </a:p>
      </dgm:t>
    </dgm:pt>
    <dgm:pt modelId="{A7C6CFD8-C062-45C0-9F1A-BCC3C9F51CBD}" type="sibTrans" cxnId="{F43B1714-3F9E-42E4-A54B-445D4315D288}">
      <dgm:prSet/>
      <dgm:spPr/>
      <dgm:t>
        <a:bodyPr/>
        <a:lstStyle/>
        <a:p>
          <a:endParaRPr lang="es-MX"/>
        </a:p>
      </dgm:t>
    </dgm:pt>
    <dgm:pt modelId="{ADA93C92-495C-43B4-B146-49EF68B4BFF6}" type="pres">
      <dgm:prSet presAssocID="{D03BFAE5-19D6-4499-A308-1E254CE417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BAA6D13-2FE4-4852-AF43-35E86972CC13}" type="pres">
      <dgm:prSet presAssocID="{876E2341-5017-478F-869A-5B18F16ED20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2B778F-2D71-4302-A3C1-E736F467C01F}" type="pres">
      <dgm:prSet presAssocID="{31360DF7-6E72-44B4-B7FE-3434D2768358}" presName="spacer" presStyleCnt="0"/>
      <dgm:spPr/>
    </dgm:pt>
    <dgm:pt modelId="{884DB9D8-05C4-4953-BFFB-B3846B4B97DF}" type="pres">
      <dgm:prSet presAssocID="{A5900FDF-9353-4E21-9C7C-07132DAFF84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84742F-4A54-43F9-8E99-B12A154E7382}" type="pres">
      <dgm:prSet presAssocID="{B1274C11-C18E-46C0-8083-D77E87DAEF42}" presName="spacer" presStyleCnt="0"/>
      <dgm:spPr/>
    </dgm:pt>
    <dgm:pt modelId="{FA086372-736A-4DCE-A2AD-20442E14698D}" type="pres">
      <dgm:prSet presAssocID="{76F90B2A-8E0A-4A92-97EE-712CD1FAD48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EE5FBC-1C8C-40B0-9F9C-AB1E1CE2F291}" srcId="{D03BFAE5-19D6-4499-A308-1E254CE41746}" destId="{876E2341-5017-478F-869A-5B18F16ED20B}" srcOrd="0" destOrd="0" parTransId="{B60B3CF6-F465-4583-BED1-FD1EDAEF3B34}" sibTransId="{31360DF7-6E72-44B4-B7FE-3434D2768358}"/>
    <dgm:cxn modelId="{2CFCBA87-A181-4A49-BBAA-3C6F9AC3DDFE}" srcId="{D03BFAE5-19D6-4499-A308-1E254CE41746}" destId="{A5900FDF-9353-4E21-9C7C-07132DAFF84D}" srcOrd="1" destOrd="0" parTransId="{E7804BFA-CC60-4A64-A272-84ABE1B0A6DE}" sibTransId="{B1274C11-C18E-46C0-8083-D77E87DAEF42}"/>
    <dgm:cxn modelId="{15B860CB-72EB-48DE-B131-6193A9E38DC1}" type="presOf" srcId="{76F90B2A-8E0A-4A92-97EE-712CD1FAD486}" destId="{FA086372-736A-4DCE-A2AD-20442E14698D}" srcOrd="0" destOrd="0" presId="urn:microsoft.com/office/officeart/2005/8/layout/vList2"/>
    <dgm:cxn modelId="{E149112F-F9F2-48B3-9DC8-4BFD99956811}" type="presOf" srcId="{876E2341-5017-478F-869A-5B18F16ED20B}" destId="{BBAA6D13-2FE4-4852-AF43-35E86972CC13}" srcOrd="0" destOrd="0" presId="urn:microsoft.com/office/officeart/2005/8/layout/vList2"/>
    <dgm:cxn modelId="{53BD5421-D3D3-438B-BAB0-64DB831B3940}" type="presOf" srcId="{D03BFAE5-19D6-4499-A308-1E254CE41746}" destId="{ADA93C92-495C-43B4-B146-49EF68B4BFF6}" srcOrd="0" destOrd="0" presId="urn:microsoft.com/office/officeart/2005/8/layout/vList2"/>
    <dgm:cxn modelId="{F43B1714-3F9E-42E4-A54B-445D4315D288}" srcId="{D03BFAE5-19D6-4499-A308-1E254CE41746}" destId="{76F90B2A-8E0A-4A92-97EE-712CD1FAD486}" srcOrd="2" destOrd="0" parTransId="{9F52254A-B492-49CF-A964-46D653208A87}" sibTransId="{A7C6CFD8-C062-45C0-9F1A-BCC3C9F51CBD}"/>
    <dgm:cxn modelId="{5CE3CD79-2E24-4477-B0BB-18556E08B062}" type="presOf" srcId="{A5900FDF-9353-4E21-9C7C-07132DAFF84D}" destId="{884DB9D8-05C4-4953-BFFB-B3846B4B97DF}" srcOrd="0" destOrd="0" presId="urn:microsoft.com/office/officeart/2005/8/layout/vList2"/>
    <dgm:cxn modelId="{DC51C373-E0D2-4294-A608-0D530F4E4662}" type="presParOf" srcId="{ADA93C92-495C-43B4-B146-49EF68B4BFF6}" destId="{BBAA6D13-2FE4-4852-AF43-35E86972CC13}" srcOrd="0" destOrd="0" presId="urn:microsoft.com/office/officeart/2005/8/layout/vList2"/>
    <dgm:cxn modelId="{E194B06E-5034-4CC2-AF59-83864A7E6C96}" type="presParOf" srcId="{ADA93C92-495C-43B4-B146-49EF68B4BFF6}" destId="{112B778F-2D71-4302-A3C1-E736F467C01F}" srcOrd="1" destOrd="0" presId="urn:microsoft.com/office/officeart/2005/8/layout/vList2"/>
    <dgm:cxn modelId="{33FD44D5-8EA1-4603-933E-EF198A734B7E}" type="presParOf" srcId="{ADA93C92-495C-43B4-B146-49EF68B4BFF6}" destId="{884DB9D8-05C4-4953-BFFB-B3846B4B97DF}" srcOrd="2" destOrd="0" presId="urn:microsoft.com/office/officeart/2005/8/layout/vList2"/>
    <dgm:cxn modelId="{5AAB8BD0-8F49-46E6-8402-11B8DF1B9EEA}" type="presParOf" srcId="{ADA93C92-495C-43B4-B146-49EF68B4BFF6}" destId="{6684742F-4A54-43F9-8E99-B12A154E7382}" srcOrd="3" destOrd="0" presId="urn:microsoft.com/office/officeart/2005/8/layout/vList2"/>
    <dgm:cxn modelId="{D07B477E-83D6-4308-951D-99DDB54D7051}" type="presParOf" srcId="{ADA93C92-495C-43B4-B146-49EF68B4BFF6}" destId="{FA086372-736A-4DCE-A2AD-20442E14698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E7EF92B-3FDF-4007-8168-FA85D06B0247}" type="doc">
      <dgm:prSet loTypeId="urn:microsoft.com/office/officeart/2005/8/layout/hProcess9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FEF2C6A6-DBA6-4F09-8F16-B5FE96E5669B}">
      <dgm:prSet/>
      <dgm:spPr/>
      <dgm:t>
        <a:bodyPr/>
        <a:lstStyle/>
        <a:p>
          <a:pPr algn="just" rtl="0"/>
          <a:r>
            <a:rPr lang="es-ES_tradnl" b="1" dirty="0" smtClean="0"/>
            <a:t>En el sentido individual se concibe a la salud como el buen funcionamiento biológico del organismo y la ausencia de enfermedades. En un sentido social como explica la Organización Mundial de la Salud (OMS), trasciende el aspecto individual para abarcar un estado completo de bienestar físico, mental y social.</a:t>
          </a:r>
          <a:endParaRPr lang="es-MX" dirty="0"/>
        </a:p>
      </dgm:t>
    </dgm:pt>
    <dgm:pt modelId="{1531009F-1F78-4F34-8A99-59E97012FD21}" type="parTrans" cxnId="{FFD82FF9-523D-4B13-9185-23289034ED6E}">
      <dgm:prSet/>
      <dgm:spPr/>
      <dgm:t>
        <a:bodyPr/>
        <a:lstStyle/>
        <a:p>
          <a:endParaRPr lang="es-MX"/>
        </a:p>
      </dgm:t>
    </dgm:pt>
    <dgm:pt modelId="{38D7CA01-ECAA-4A07-92CF-3F884F8916DF}" type="sibTrans" cxnId="{FFD82FF9-523D-4B13-9185-23289034ED6E}">
      <dgm:prSet/>
      <dgm:spPr/>
      <dgm:t>
        <a:bodyPr/>
        <a:lstStyle/>
        <a:p>
          <a:endParaRPr lang="es-MX"/>
        </a:p>
      </dgm:t>
    </dgm:pt>
    <dgm:pt modelId="{530D1A88-54B7-4CFF-B76E-ECEEACE2885B}" type="pres">
      <dgm:prSet presAssocID="{CE7EF92B-3FDF-4007-8168-FA85D06B024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B44658F-A7BF-4899-AAF7-0B6CF21E9662}" type="pres">
      <dgm:prSet presAssocID="{CE7EF92B-3FDF-4007-8168-FA85D06B0247}" presName="arrow" presStyleLbl="bgShp" presStyleIdx="0" presStyleCnt="1"/>
      <dgm:spPr/>
      <dgm:t>
        <a:bodyPr/>
        <a:lstStyle/>
        <a:p>
          <a:endParaRPr lang="es-MX"/>
        </a:p>
      </dgm:t>
    </dgm:pt>
    <dgm:pt modelId="{35E1D0FF-DAEA-4329-A0AF-686C12641B99}" type="pres">
      <dgm:prSet presAssocID="{CE7EF92B-3FDF-4007-8168-FA85D06B0247}" presName="linearProcess" presStyleCnt="0"/>
      <dgm:spPr/>
      <dgm:t>
        <a:bodyPr/>
        <a:lstStyle/>
        <a:p>
          <a:endParaRPr lang="es-MX"/>
        </a:p>
      </dgm:t>
    </dgm:pt>
    <dgm:pt modelId="{BB63CC24-5F3A-4471-950C-665E072FA2CF}" type="pres">
      <dgm:prSet presAssocID="{FEF2C6A6-DBA6-4F09-8F16-B5FE96E5669B}" presName="textNode" presStyleLbl="node1" presStyleIdx="0" presStyleCnt="1" custScaleX="1051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D82FF9-523D-4B13-9185-23289034ED6E}" srcId="{CE7EF92B-3FDF-4007-8168-FA85D06B0247}" destId="{FEF2C6A6-DBA6-4F09-8F16-B5FE96E5669B}" srcOrd="0" destOrd="0" parTransId="{1531009F-1F78-4F34-8A99-59E97012FD21}" sibTransId="{38D7CA01-ECAA-4A07-92CF-3F884F8916DF}"/>
    <dgm:cxn modelId="{51BBBCD5-9CE7-483D-8025-234EA0CD546E}" type="presOf" srcId="{CE7EF92B-3FDF-4007-8168-FA85D06B0247}" destId="{530D1A88-54B7-4CFF-B76E-ECEEACE2885B}" srcOrd="0" destOrd="0" presId="urn:microsoft.com/office/officeart/2005/8/layout/hProcess9"/>
    <dgm:cxn modelId="{4469ABA4-60AA-429C-B24C-DE896FA52974}" type="presOf" srcId="{FEF2C6A6-DBA6-4F09-8F16-B5FE96E5669B}" destId="{BB63CC24-5F3A-4471-950C-665E072FA2CF}" srcOrd="0" destOrd="0" presId="urn:microsoft.com/office/officeart/2005/8/layout/hProcess9"/>
    <dgm:cxn modelId="{51F64F4A-2F94-4BB5-B62F-FC595BBB73F8}" type="presParOf" srcId="{530D1A88-54B7-4CFF-B76E-ECEEACE2885B}" destId="{FB44658F-A7BF-4899-AAF7-0B6CF21E9662}" srcOrd="0" destOrd="0" presId="urn:microsoft.com/office/officeart/2005/8/layout/hProcess9"/>
    <dgm:cxn modelId="{175039C5-0305-4C1A-89CE-EC878448DEAA}" type="presParOf" srcId="{530D1A88-54B7-4CFF-B76E-ECEEACE2885B}" destId="{35E1D0FF-DAEA-4329-A0AF-686C12641B99}" srcOrd="1" destOrd="0" presId="urn:microsoft.com/office/officeart/2005/8/layout/hProcess9"/>
    <dgm:cxn modelId="{250C3EE1-38D4-4EB5-A93B-40D63D91CAB6}" type="presParOf" srcId="{35E1D0FF-DAEA-4329-A0AF-686C12641B99}" destId="{BB63CC24-5F3A-4471-950C-665E072FA2C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1E5C0C6-FFC8-451A-9CC6-DA503EEBEDD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2CA1668-AF8B-48F2-B958-4B54DEC42D96}">
      <dgm:prSet/>
      <dgm:spPr/>
      <dgm:t>
        <a:bodyPr/>
        <a:lstStyle/>
        <a:p>
          <a:pPr algn="just" rtl="0"/>
          <a:r>
            <a:rPr lang="es-ES_tradnl" b="1" dirty="0" smtClean="0"/>
            <a:t>La salud es un medio para la realización personal y colectiva, fomenta la seguridad general de la sociedad y es un indicador del bienestar y de la calidad de vida de una comunidad, así como un elemento indispensable para la reproducción de la vida social.</a:t>
          </a:r>
          <a:endParaRPr lang="es-MX" dirty="0"/>
        </a:p>
      </dgm:t>
    </dgm:pt>
    <dgm:pt modelId="{853AB31B-B5FA-432D-8109-4C702D169C3D}" type="parTrans" cxnId="{E1219790-FFD5-4F63-99F4-3788FD333ABA}">
      <dgm:prSet/>
      <dgm:spPr/>
      <dgm:t>
        <a:bodyPr/>
        <a:lstStyle/>
        <a:p>
          <a:endParaRPr lang="es-MX"/>
        </a:p>
      </dgm:t>
    </dgm:pt>
    <dgm:pt modelId="{1895C931-CAAD-41EF-B6E6-C7E2BE72D9FD}" type="sibTrans" cxnId="{E1219790-FFD5-4F63-99F4-3788FD333ABA}">
      <dgm:prSet/>
      <dgm:spPr/>
      <dgm:t>
        <a:bodyPr/>
        <a:lstStyle/>
        <a:p>
          <a:endParaRPr lang="es-MX"/>
        </a:p>
      </dgm:t>
    </dgm:pt>
    <dgm:pt modelId="{8405F775-364D-402C-A612-392D50F7DC1A}">
      <dgm:prSet/>
      <dgm:spPr/>
      <dgm:t>
        <a:bodyPr/>
        <a:lstStyle/>
        <a:p>
          <a:pPr algn="just" rtl="0"/>
          <a:r>
            <a:rPr lang="es-ES_tradnl" b="1" dirty="0" smtClean="0"/>
            <a:t>La salud es más que una noción médica: es un concepto predominantemente social porque se vincula con las costumbres, tradiciones, actitudes y juicios de valor de los diversos grupos de una sociedad, y porque involucra la participación de todos los agentes de la comunidad.</a:t>
          </a:r>
          <a:endParaRPr lang="es-MX" dirty="0"/>
        </a:p>
      </dgm:t>
    </dgm:pt>
    <dgm:pt modelId="{9BACC569-EDAB-43B6-8A23-26E0BC16C92A}" type="parTrans" cxnId="{D2BD972A-2B15-4304-B850-0E8B864126C9}">
      <dgm:prSet/>
      <dgm:spPr/>
      <dgm:t>
        <a:bodyPr/>
        <a:lstStyle/>
        <a:p>
          <a:endParaRPr lang="es-MX"/>
        </a:p>
      </dgm:t>
    </dgm:pt>
    <dgm:pt modelId="{998C519B-83C8-4400-B498-E766DD5A884C}" type="sibTrans" cxnId="{D2BD972A-2B15-4304-B850-0E8B864126C9}">
      <dgm:prSet/>
      <dgm:spPr/>
      <dgm:t>
        <a:bodyPr/>
        <a:lstStyle/>
        <a:p>
          <a:endParaRPr lang="es-MX"/>
        </a:p>
      </dgm:t>
    </dgm:pt>
    <dgm:pt modelId="{A687972B-FBA6-4247-8378-462C7F13FB11}" type="pres">
      <dgm:prSet presAssocID="{81E5C0C6-FFC8-451A-9CC6-DA503EEBED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9D0EAC-F46B-4829-9E51-859CBB1A36A3}" type="pres">
      <dgm:prSet presAssocID="{E2CA1668-AF8B-48F2-B958-4B54DEC42D9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BDB339-292F-44FD-845F-3F39A666C8A1}" type="pres">
      <dgm:prSet presAssocID="{1895C931-CAAD-41EF-B6E6-C7E2BE72D9FD}" presName="spacer" presStyleCnt="0"/>
      <dgm:spPr/>
    </dgm:pt>
    <dgm:pt modelId="{89D58C37-E3C4-4D55-8617-9F08B17B7211}" type="pres">
      <dgm:prSet presAssocID="{8405F775-364D-402C-A612-392D50F7DC1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9E54F9-191E-4B65-AA73-B1DF4DB21EE4}" type="presOf" srcId="{8405F775-364D-402C-A612-392D50F7DC1A}" destId="{89D58C37-E3C4-4D55-8617-9F08B17B7211}" srcOrd="0" destOrd="0" presId="urn:microsoft.com/office/officeart/2005/8/layout/vList2"/>
    <dgm:cxn modelId="{66FC08D9-03B9-4F36-95DA-E84506EFFD40}" type="presOf" srcId="{81E5C0C6-FFC8-451A-9CC6-DA503EEBEDD8}" destId="{A687972B-FBA6-4247-8378-462C7F13FB11}" srcOrd="0" destOrd="0" presId="urn:microsoft.com/office/officeart/2005/8/layout/vList2"/>
    <dgm:cxn modelId="{D2BD972A-2B15-4304-B850-0E8B864126C9}" srcId="{81E5C0C6-FFC8-451A-9CC6-DA503EEBEDD8}" destId="{8405F775-364D-402C-A612-392D50F7DC1A}" srcOrd="1" destOrd="0" parTransId="{9BACC569-EDAB-43B6-8A23-26E0BC16C92A}" sibTransId="{998C519B-83C8-4400-B498-E766DD5A884C}"/>
    <dgm:cxn modelId="{E1219790-FFD5-4F63-99F4-3788FD333ABA}" srcId="{81E5C0C6-FFC8-451A-9CC6-DA503EEBEDD8}" destId="{E2CA1668-AF8B-48F2-B958-4B54DEC42D96}" srcOrd="0" destOrd="0" parTransId="{853AB31B-B5FA-432D-8109-4C702D169C3D}" sibTransId="{1895C931-CAAD-41EF-B6E6-C7E2BE72D9FD}"/>
    <dgm:cxn modelId="{EAECC969-09B3-4259-B089-ADF34CA87164}" type="presOf" srcId="{E2CA1668-AF8B-48F2-B958-4B54DEC42D96}" destId="{FD9D0EAC-F46B-4829-9E51-859CBB1A36A3}" srcOrd="0" destOrd="0" presId="urn:microsoft.com/office/officeart/2005/8/layout/vList2"/>
    <dgm:cxn modelId="{FEAFDB72-C27B-4790-8D13-87B53ED902C6}" type="presParOf" srcId="{A687972B-FBA6-4247-8378-462C7F13FB11}" destId="{FD9D0EAC-F46B-4829-9E51-859CBB1A36A3}" srcOrd="0" destOrd="0" presId="urn:microsoft.com/office/officeart/2005/8/layout/vList2"/>
    <dgm:cxn modelId="{6644F245-FED5-4B44-B9C3-87B92F057C0D}" type="presParOf" srcId="{A687972B-FBA6-4247-8378-462C7F13FB11}" destId="{BEBDB339-292F-44FD-845F-3F39A666C8A1}" srcOrd="1" destOrd="0" presId="urn:microsoft.com/office/officeart/2005/8/layout/vList2"/>
    <dgm:cxn modelId="{2A079048-70A5-4471-982A-489ECD9ED061}" type="presParOf" srcId="{A687972B-FBA6-4247-8378-462C7F13FB11}" destId="{89D58C37-E3C4-4D55-8617-9F08B17B721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32135C5-0714-4831-B237-0ADC517EC2D9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BB089511-6B4F-4208-BBD3-AA95F280272F}">
      <dgm:prSet/>
      <dgm:spPr/>
      <dgm:t>
        <a:bodyPr/>
        <a:lstStyle/>
        <a:p>
          <a:pPr algn="just" rtl="0"/>
          <a:r>
            <a:rPr lang="es-ES_tradnl" b="1" dirty="0" smtClean="0"/>
            <a:t>Las instituciones y el sistema jurídico mexicano la salud pública es una ciencia, un arte y una filosofía cuyo objetivo final es la prevención, promoción y protección de la salud de la población bajo una visión colectiva, tanto del Estado como de la sociedad civil, encaminada a proteger y mejorar la salud de las personas.</a:t>
          </a:r>
          <a:endParaRPr lang="es-ES_tradnl" b="1" dirty="0"/>
        </a:p>
      </dgm:t>
    </dgm:pt>
    <dgm:pt modelId="{25C754F9-E8D1-43A7-8143-34E5031B2C9C}" type="parTrans" cxnId="{223FBF54-5E2B-4808-BC1B-74732A40F722}">
      <dgm:prSet/>
      <dgm:spPr/>
      <dgm:t>
        <a:bodyPr/>
        <a:lstStyle/>
        <a:p>
          <a:endParaRPr lang="es-MX"/>
        </a:p>
      </dgm:t>
    </dgm:pt>
    <dgm:pt modelId="{EEEC19E8-A172-42E3-A614-0E59D06D219D}" type="sibTrans" cxnId="{223FBF54-5E2B-4808-BC1B-74732A40F722}">
      <dgm:prSet/>
      <dgm:spPr/>
      <dgm:t>
        <a:bodyPr/>
        <a:lstStyle/>
        <a:p>
          <a:endParaRPr lang="es-MX"/>
        </a:p>
      </dgm:t>
    </dgm:pt>
    <dgm:pt modelId="{5926C45C-9F05-4E16-A685-78627DDC145B}">
      <dgm:prSet/>
      <dgm:spPr/>
      <dgm:t>
        <a:bodyPr/>
        <a:lstStyle/>
        <a:p>
          <a:pPr algn="just" rtl="0"/>
          <a:r>
            <a:rPr lang="es-ES_tradnl" b="1" dirty="0" smtClean="0"/>
            <a:t>La salud pública es responsabilidad de los gobiernos, a quienes corresponde la organización de todas las actividades comunitarias que, directa o indirectamente, contribuyen a la salud de la población con la mejor calidad posible.</a:t>
          </a:r>
          <a:endParaRPr lang="es-MX" dirty="0"/>
        </a:p>
      </dgm:t>
    </dgm:pt>
    <dgm:pt modelId="{75B4EA16-BDC4-4AE6-9A55-178F173B8B28}" type="parTrans" cxnId="{3E2EFA0F-3479-4095-BBBA-4D50B41D4F92}">
      <dgm:prSet/>
      <dgm:spPr/>
      <dgm:t>
        <a:bodyPr/>
        <a:lstStyle/>
        <a:p>
          <a:endParaRPr lang="es-MX"/>
        </a:p>
      </dgm:t>
    </dgm:pt>
    <dgm:pt modelId="{0ADE1817-AEB7-4678-BFA8-B1624E573687}" type="sibTrans" cxnId="{3E2EFA0F-3479-4095-BBBA-4D50B41D4F92}">
      <dgm:prSet/>
      <dgm:spPr/>
      <dgm:t>
        <a:bodyPr/>
        <a:lstStyle/>
        <a:p>
          <a:endParaRPr lang="es-MX"/>
        </a:p>
      </dgm:t>
    </dgm:pt>
    <dgm:pt modelId="{288B0EB3-B2B9-408C-B393-DBECBC63793D}" type="pres">
      <dgm:prSet presAssocID="{A32135C5-0714-4831-B237-0ADC517EC2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B367F2-E111-4A4A-8035-8034560311D3}" type="pres">
      <dgm:prSet presAssocID="{BB089511-6B4F-4208-BBD3-AA95F280272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F0FE6C-0264-440E-80E6-E2DE7FF95ACE}" type="pres">
      <dgm:prSet presAssocID="{EEEC19E8-A172-42E3-A614-0E59D06D219D}" presName="spacer" presStyleCnt="0"/>
      <dgm:spPr/>
      <dgm:t>
        <a:bodyPr/>
        <a:lstStyle/>
        <a:p>
          <a:endParaRPr lang="es-MX"/>
        </a:p>
      </dgm:t>
    </dgm:pt>
    <dgm:pt modelId="{FA29028E-695A-4084-9FE6-ACB4233D86AD}" type="pres">
      <dgm:prSet presAssocID="{5926C45C-9F05-4E16-A685-78627DDC145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2EFA0F-3479-4095-BBBA-4D50B41D4F92}" srcId="{A32135C5-0714-4831-B237-0ADC517EC2D9}" destId="{5926C45C-9F05-4E16-A685-78627DDC145B}" srcOrd="1" destOrd="0" parTransId="{75B4EA16-BDC4-4AE6-9A55-178F173B8B28}" sibTransId="{0ADE1817-AEB7-4678-BFA8-B1624E573687}"/>
    <dgm:cxn modelId="{223FBF54-5E2B-4808-BC1B-74732A40F722}" srcId="{A32135C5-0714-4831-B237-0ADC517EC2D9}" destId="{BB089511-6B4F-4208-BBD3-AA95F280272F}" srcOrd="0" destOrd="0" parTransId="{25C754F9-E8D1-43A7-8143-34E5031B2C9C}" sibTransId="{EEEC19E8-A172-42E3-A614-0E59D06D219D}"/>
    <dgm:cxn modelId="{2DBA03E6-FE1D-4DA5-AF9B-FB03D1494D17}" type="presOf" srcId="{5926C45C-9F05-4E16-A685-78627DDC145B}" destId="{FA29028E-695A-4084-9FE6-ACB4233D86AD}" srcOrd="0" destOrd="0" presId="urn:microsoft.com/office/officeart/2005/8/layout/vList2"/>
    <dgm:cxn modelId="{D34BCD70-C4E8-4B54-AE5B-D99E030F42B8}" type="presOf" srcId="{BB089511-6B4F-4208-BBD3-AA95F280272F}" destId="{27B367F2-E111-4A4A-8035-8034560311D3}" srcOrd="0" destOrd="0" presId="urn:microsoft.com/office/officeart/2005/8/layout/vList2"/>
    <dgm:cxn modelId="{30079C0D-354C-409C-9EA6-DC7776212435}" type="presOf" srcId="{A32135C5-0714-4831-B237-0ADC517EC2D9}" destId="{288B0EB3-B2B9-408C-B393-DBECBC63793D}" srcOrd="0" destOrd="0" presId="urn:microsoft.com/office/officeart/2005/8/layout/vList2"/>
    <dgm:cxn modelId="{309547D3-59BE-4079-953A-6E2FB559E766}" type="presParOf" srcId="{288B0EB3-B2B9-408C-B393-DBECBC63793D}" destId="{27B367F2-E111-4A4A-8035-8034560311D3}" srcOrd="0" destOrd="0" presId="urn:microsoft.com/office/officeart/2005/8/layout/vList2"/>
    <dgm:cxn modelId="{09A6825C-5E75-462E-A4A8-335E656559F8}" type="presParOf" srcId="{288B0EB3-B2B9-408C-B393-DBECBC63793D}" destId="{E8F0FE6C-0264-440E-80E6-E2DE7FF95ACE}" srcOrd="1" destOrd="0" presId="urn:microsoft.com/office/officeart/2005/8/layout/vList2"/>
    <dgm:cxn modelId="{6DDCAA7C-B7DF-4621-8F0B-AC4351ACB72F}" type="presParOf" srcId="{288B0EB3-B2B9-408C-B393-DBECBC63793D}" destId="{FA29028E-695A-4084-9FE6-ACB4233D86A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1B7CD26-CE3D-45F8-A5BA-DF9DC554DA19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1F4CD9BA-A58A-47C8-91BC-7F33405E503B}">
      <dgm:prSet/>
      <dgm:spPr/>
      <dgm:t>
        <a:bodyPr/>
        <a:lstStyle/>
        <a:p>
          <a:pPr algn="just" rtl="0"/>
          <a:r>
            <a:rPr lang="es-ES_tradnl" b="1" dirty="0" smtClean="0"/>
            <a:t>Existen factores como el tabaco, el alcohol, la dieta, especialmente la educación, que desempeña un papel importante, o más, en la determinación de la duración de la vida de una persona, así como de los servicios médicos.</a:t>
          </a:r>
          <a:endParaRPr lang="es-MX" dirty="0"/>
        </a:p>
      </dgm:t>
    </dgm:pt>
    <dgm:pt modelId="{87375D00-D5BD-4A65-B012-C75B6057CB64}" type="parTrans" cxnId="{00532F50-BAD4-47E7-A359-F0604C7E200B}">
      <dgm:prSet/>
      <dgm:spPr/>
      <dgm:t>
        <a:bodyPr/>
        <a:lstStyle/>
        <a:p>
          <a:endParaRPr lang="es-MX"/>
        </a:p>
      </dgm:t>
    </dgm:pt>
    <dgm:pt modelId="{7385096F-0AA7-4CAB-ADF3-CEC1E1BFD5AE}" type="sibTrans" cxnId="{00532F50-BAD4-47E7-A359-F0604C7E200B}">
      <dgm:prSet/>
      <dgm:spPr/>
      <dgm:t>
        <a:bodyPr/>
        <a:lstStyle/>
        <a:p>
          <a:endParaRPr lang="es-MX"/>
        </a:p>
      </dgm:t>
    </dgm:pt>
    <dgm:pt modelId="{992DA8EC-4416-49E8-B0FB-AC1DEA83CE0C}">
      <dgm:prSet/>
      <dgm:spPr/>
      <dgm:t>
        <a:bodyPr/>
        <a:lstStyle/>
        <a:p>
          <a:pPr algn="just" rtl="0"/>
          <a:r>
            <a:rPr lang="es-ES_tradnl" b="1" dirty="0" smtClean="0"/>
            <a:t>Cuando se acude a un médico, lo que se compra en gran medida los conocimientos, la experiencia o la información de ese medico. </a:t>
          </a:r>
          <a:endParaRPr lang="es-MX" dirty="0"/>
        </a:p>
      </dgm:t>
    </dgm:pt>
    <dgm:pt modelId="{F04C9B75-4C0B-4834-A33D-A72B919F75FF}" type="parTrans" cxnId="{0BE59194-2B71-4CC1-A296-DDC657C0495D}">
      <dgm:prSet/>
      <dgm:spPr/>
      <dgm:t>
        <a:bodyPr/>
        <a:lstStyle/>
        <a:p>
          <a:endParaRPr lang="es-MX"/>
        </a:p>
      </dgm:t>
    </dgm:pt>
    <dgm:pt modelId="{7B12C6D8-F087-4621-BCBB-EDCE3E4D6BA8}" type="sibTrans" cxnId="{0BE59194-2B71-4CC1-A296-DDC657C0495D}">
      <dgm:prSet/>
      <dgm:spPr/>
      <dgm:t>
        <a:bodyPr/>
        <a:lstStyle/>
        <a:p>
          <a:endParaRPr lang="es-MX"/>
        </a:p>
      </dgm:t>
    </dgm:pt>
    <dgm:pt modelId="{E395AAF7-ECAF-4499-8AE4-E601897A5BB2}">
      <dgm:prSet/>
      <dgm:spPr/>
      <dgm:t>
        <a:bodyPr/>
        <a:lstStyle/>
        <a:p>
          <a:pPr algn="just" rtl="0"/>
          <a:r>
            <a:rPr lang="es-ES_tradnl" b="1" dirty="0" smtClean="0"/>
            <a:t>El objetivo básico del seguro es reducir los riesgos que tiene que correr la gente, trasladándolos a las que están más dispuestos a asumirlos. La magnitud de la ganancia depende de la magnitud del riesgo y del grado en que pueda preverse.</a:t>
          </a:r>
          <a:endParaRPr lang="es-MX" dirty="0"/>
        </a:p>
      </dgm:t>
    </dgm:pt>
    <dgm:pt modelId="{26EA4169-C4F6-4046-94A5-C95C0E8984B5}" type="parTrans" cxnId="{C750E220-EDE0-4ADD-B7D1-1318F7C91248}">
      <dgm:prSet/>
      <dgm:spPr/>
      <dgm:t>
        <a:bodyPr/>
        <a:lstStyle/>
        <a:p>
          <a:endParaRPr lang="es-MX"/>
        </a:p>
      </dgm:t>
    </dgm:pt>
    <dgm:pt modelId="{F147BE6E-96DA-4DFB-936D-06FC91AFF1EA}" type="sibTrans" cxnId="{C750E220-EDE0-4ADD-B7D1-1318F7C91248}">
      <dgm:prSet/>
      <dgm:spPr/>
      <dgm:t>
        <a:bodyPr/>
        <a:lstStyle/>
        <a:p>
          <a:endParaRPr lang="es-MX"/>
        </a:p>
      </dgm:t>
    </dgm:pt>
    <dgm:pt modelId="{D0EA5A81-F9FA-4756-8977-CA9C9984847C}" type="pres">
      <dgm:prSet presAssocID="{C1B7CD26-CE3D-45F8-A5BA-DF9DC554DA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E89854-C9D7-4424-BE9C-74896E05CCE7}" type="pres">
      <dgm:prSet presAssocID="{1F4CD9BA-A58A-47C8-91BC-7F33405E503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4A0C2E-49B9-4B15-8965-14B50E963232}" type="pres">
      <dgm:prSet presAssocID="{7385096F-0AA7-4CAB-ADF3-CEC1E1BFD5AE}" presName="spacer" presStyleCnt="0"/>
      <dgm:spPr/>
      <dgm:t>
        <a:bodyPr/>
        <a:lstStyle/>
        <a:p>
          <a:endParaRPr lang="es-MX"/>
        </a:p>
      </dgm:t>
    </dgm:pt>
    <dgm:pt modelId="{8488EB56-3D0B-4F2A-B973-DBBD1566FA54}" type="pres">
      <dgm:prSet presAssocID="{992DA8EC-4416-49E8-B0FB-AC1DEA83CE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56FD4E-6348-4752-82FB-AE2A46520CCA}" type="pres">
      <dgm:prSet presAssocID="{7B12C6D8-F087-4621-BCBB-EDCE3E4D6BA8}" presName="spacer" presStyleCnt="0"/>
      <dgm:spPr/>
      <dgm:t>
        <a:bodyPr/>
        <a:lstStyle/>
        <a:p>
          <a:endParaRPr lang="es-MX"/>
        </a:p>
      </dgm:t>
    </dgm:pt>
    <dgm:pt modelId="{9213080A-9B64-475D-8DDC-24112A730DB0}" type="pres">
      <dgm:prSet presAssocID="{E395AAF7-ECAF-4499-8AE4-E601897A5BB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0532F50-BAD4-47E7-A359-F0604C7E200B}" srcId="{C1B7CD26-CE3D-45F8-A5BA-DF9DC554DA19}" destId="{1F4CD9BA-A58A-47C8-91BC-7F33405E503B}" srcOrd="0" destOrd="0" parTransId="{87375D00-D5BD-4A65-B012-C75B6057CB64}" sibTransId="{7385096F-0AA7-4CAB-ADF3-CEC1E1BFD5AE}"/>
    <dgm:cxn modelId="{0BE59194-2B71-4CC1-A296-DDC657C0495D}" srcId="{C1B7CD26-CE3D-45F8-A5BA-DF9DC554DA19}" destId="{992DA8EC-4416-49E8-B0FB-AC1DEA83CE0C}" srcOrd="1" destOrd="0" parTransId="{F04C9B75-4C0B-4834-A33D-A72B919F75FF}" sibTransId="{7B12C6D8-F087-4621-BCBB-EDCE3E4D6BA8}"/>
    <dgm:cxn modelId="{C750E220-EDE0-4ADD-B7D1-1318F7C91248}" srcId="{C1B7CD26-CE3D-45F8-A5BA-DF9DC554DA19}" destId="{E395AAF7-ECAF-4499-8AE4-E601897A5BB2}" srcOrd="2" destOrd="0" parTransId="{26EA4169-C4F6-4046-94A5-C95C0E8984B5}" sibTransId="{F147BE6E-96DA-4DFB-936D-06FC91AFF1EA}"/>
    <dgm:cxn modelId="{CA16FBC8-B09B-4F5B-8856-1619CE499E4C}" type="presOf" srcId="{E395AAF7-ECAF-4499-8AE4-E601897A5BB2}" destId="{9213080A-9B64-475D-8DDC-24112A730DB0}" srcOrd="0" destOrd="0" presId="urn:microsoft.com/office/officeart/2005/8/layout/vList2"/>
    <dgm:cxn modelId="{67C59010-2812-4659-B19A-CE6518408CF6}" type="presOf" srcId="{C1B7CD26-CE3D-45F8-A5BA-DF9DC554DA19}" destId="{D0EA5A81-F9FA-4756-8977-CA9C9984847C}" srcOrd="0" destOrd="0" presId="urn:microsoft.com/office/officeart/2005/8/layout/vList2"/>
    <dgm:cxn modelId="{F0FB9A3D-A229-439D-9BFB-ADEE4F587970}" type="presOf" srcId="{992DA8EC-4416-49E8-B0FB-AC1DEA83CE0C}" destId="{8488EB56-3D0B-4F2A-B973-DBBD1566FA54}" srcOrd="0" destOrd="0" presId="urn:microsoft.com/office/officeart/2005/8/layout/vList2"/>
    <dgm:cxn modelId="{E6892376-BBB8-4363-AD7C-353DF3727153}" type="presOf" srcId="{1F4CD9BA-A58A-47C8-91BC-7F33405E503B}" destId="{1BE89854-C9D7-4424-BE9C-74896E05CCE7}" srcOrd="0" destOrd="0" presId="urn:microsoft.com/office/officeart/2005/8/layout/vList2"/>
    <dgm:cxn modelId="{D0986D6A-385F-4429-8A6A-70E94899C1A7}" type="presParOf" srcId="{D0EA5A81-F9FA-4756-8977-CA9C9984847C}" destId="{1BE89854-C9D7-4424-BE9C-74896E05CCE7}" srcOrd="0" destOrd="0" presId="urn:microsoft.com/office/officeart/2005/8/layout/vList2"/>
    <dgm:cxn modelId="{EAD563C1-61FF-450F-81E3-40870E30D2E0}" type="presParOf" srcId="{D0EA5A81-F9FA-4756-8977-CA9C9984847C}" destId="{894A0C2E-49B9-4B15-8965-14B50E963232}" srcOrd="1" destOrd="0" presId="urn:microsoft.com/office/officeart/2005/8/layout/vList2"/>
    <dgm:cxn modelId="{E96B45E4-EB6C-4E86-B46F-0B19C51858CE}" type="presParOf" srcId="{D0EA5A81-F9FA-4756-8977-CA9C9984847C}" destId="{8488EB56-3D0B-4F2A-B973-DBBD1566FA54}" srcOrd="2" destOrd="0" presId="urn:microsoft.com/office/officeart/2005/8/layout/vList2"/>
    <dgm:cxn modelId="{81DA05D6-FD68-48B3-9960-4F35D2C60F51}" type="presParOf" srcId="{D0EA5A81-F9FA-4756-8977-CA9C9984847C}" destId="{AA56FD4E-6348-4752-82FB-AE2A46520CCA}" srcOrd="3" destOrd="0" presId="urn:microsoft.com/office/officeart/2005/8/layout/vList2"/>
    <dgm:cxn modelId="{36E4AE0E-CCED-4916-A87E-480867F85A11}" type="presParOf" srcId="{D0EA5A81-F9FA-4756-8977-CA9C9984847C}" destId="{9213080A-9B64-475D-8DDC-24112A730DB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CAD92D5-2D92-4476-82B4-ABF837D7958C}" type="doc">
      <dgm:prSet loTypeId="urn:microsoft.com/office/officeart/2005/8/layout/target3" loCatId="relationship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8137D005-5446-4140-A721-601F468371AA}">
      <dgm:prSet/>
      <dgm:spPr/>
      <dgm:t>
        <a:bodyPr/>
        <a:lstStyle/>
        <a:p>
          <a:pPr rtl="0"/>
          <a:r>
            <a:rPr lang="es-ES_tradnl" b="1" dirty="0" smtClean="0"/>
            <a:t>Desinformación de los consumidores</a:t>
          </a:r>
          <a:endParaRPr lang="es-MX" dirty="0"/>
        </a:p>
      </dgm:t>
    </dgm:pt>
    <dgm:pt modelId="{47DB0C60-8621-4029-A5DC-DB5633ABAB5D}" type="parTrans" cxnId="{63AABEBB-3463-4FA6-826D-2FB30185B346}">
      <dgm:prSet/>
      <dgm:spPr/>
      <dgm:t>
        <a:bodyPr/>
        <a:lstStyle/>
        <a:p>
          <a:endParaRPr lang="es-MX"/>
        </a:p>
      </dgm:t>
    </dgm:pt>
    <dgm:pt modelId="{FD166E63-3F5C-4C32-9CEE-12DA916CB8F5}" type="sibTrans" cxnId="{63AABEBB-3463-4FA6-826D-2FB30185B346}">
      <dgm:prSet/>
      <dgm:spPr/>
      <dgm:t>
        <a:bodyPr/>
        <a:lstStyle/>
        <a:p>
          <a:endParaRPr lang="es-MX"/>
        </a:p>
      </dgm:t>
    </dgm:pt>
    <dgm:pt modelId="{8EBBD47A-F1FF-4059-AC18-B9E118172655}">
      <dgm:prSet/>
      <dgm:spPr/>
      <dgm:t>
        <a:bodyPr/>
        <a:lstStyle/>
        <a:p>
          <a:pPr rtl="0"/>
          <a:r>
            <a:rPr lang="es-ES_tradnl" b="1" dirty="0" smtClean="0"/>
            <a:t>Competencia limitada</a:t>
          </a:r>
          <a:endParaRPr lang="es-MX" dirty="0"/>
        </a:p>
      </dgm:t>
    </dgm:pt>
    <dgm:pt modelId="{554C5E47-4330-49BA-8C74-EEB8E071B205}" type="parTrans" cxnId="{E2215D71-3EB6-4EBA-BF41-451C5BB07756}">
      <dgm:prSet/>
      <dgm:spPr/>
      <dgm:t>
        <a:bodyPr/>
        <a:lstStyle/>
        <a:p>
          <a:endParaRPr lang="es-MX"/>
        </a:p>
      </dgm:t>
    </dgm:pt>
    <dgm:pt modelId="{B16257E0-06C3-4A3A-B93D-3E3DC3337871}" type="sibTrans" cxnId="{E2215D71-3EB6-4EBA-BF41-451C5BB07756}">
      <dgm:prSet/>
      <dgm:spPr/>
      <dgm:t>
        <a:bodyPr/>
        <a:lstStyle/>
        <a:p>
          <a:endParaRPr lang="es-MX"/>
        </a:p>
      </dgm:t>
    </dgm:pt>
    <dgm:pt modelId="{5FE5536C-4CC6-4F35-8A48-AC6993D7A038}">
      <dgm:prSet/>
      <dgm:spPr/>
      <dgm:t>
        <a:bodyPr/>
        <a:lstStyle/>
        <a:p>
          <a:pPr rtl="0"/>
          <a:r>
            <a:rPr lang="es-ES_tradnl" b="1" dirty="0" smtClean="0"/>
            <a:t>Externalidades, asociadas a las enfermedades contagiosas</a:t>
          </a:r>
          <a:endParaRPr lang="es-MX" dirty="0"/>
        </a:p>
      </dgm:t>
    </dgm:pt>
    <dgm:pt modelId="{26C96D2D-A385-401B-BE4A-B7534D87D96E}" type="parTrans" cxnId="{8C0D5B52-BE78-4FEC-B8C4-D9E994F24763}">
      <dgm:prSet/>
      <dgm:spPr/>
      <dgm:t>
        <a:bodyPr/>
        <a:lstStyle/>
        <a:p>
          <a:endParaRPr lang="es-MX"/>
        </a:p>
      </dgm:t>
    </dgm:pt>
    <dgm:pt modelId="{41B3A58D-9060-4A60-B665-ADC43589C072}" type="sibTrans" cxnId="{8C0D5B52-BE78-4FEC-B8C4-D9E994F24763}">
      <dgm:prSet/>
      <dgm:spPr/>
      <dgm:t>
        <a:bodyPr/>
        <a:lstStyle/>
        <a:p>
          <a:endParaRPr lang="es-MX"/>
        </a:p>
      </dgm:t>
    </dgm:pt>
    <dgm:pt modelId="{E6CB04FB-FAE2-4D67-91EA-244E8577C616}">
      <dgm:prSet/>
      <dgm:spPr/>
      <dgm:t>
        <a:bodyPr/>
        <a:lstStyle/>
        <a:p>
          <a:pPr rtl="0"/>
          <a:r>
            <a:rPr lang="es-ES_tradnl" b="1" dirty="0" smtClean="0"/>
            <a:t>Conductas no </a:t>
          </a:r>
          <a:r>
            <a:rPr lang="es-ES_tradnl" b="1" dirty="0" err="1" smtClean="0"/>
            <a:t>maximizadoras</a:t>
          </a:r>
          <a:r>
            <a:rPr lang="es-ES_tradnl" b="1" dirty="0" smtClean="0"/>
            <a:t> del beneficio</a:t>
          </a:r>
          <a:endParaRPr lang="es-MX" dirty="0"/>
        </a:p>
      </dgm:t>
    </dgm:pt>
    <dgm:pt modelId="{EA17A615-A903-4E66-A0A4-F7BF378E99BA}" type="parTrans" cxnId="{5307258B-2523-4B3B-9712-5108D19EF5D1}">
      <dgm:prSet/>
      <dgm:spPr/>
      <dgm:t>
        <a:bodyPr/>
        <a:lstStyle/>
        <a:p>
          <a:endParaRPr lang="es-MX"/>
        </a:p>
      </dgm:t>
    </dgm:pt>
    <dgm:pt modelId="{F6F51B2F-43FF-4703-9C9F-9A7E9D800B09}" type="sibTrans" cxnId="{5307258B-2523-4B3B-9712-5108D19EF5D1}">
      <dgm:prSet/>
      <dgm:spPr/>
      <dgm:t>
        <a:bodyPr/>
        <a:lstStyle/>
        <a:p>
          <a:endParaRPr lang="es-MX"/>
        </a:p>
      </dgm:t>
    </dgm:pt>
    <dgm:pt modelId="{FC4FFA35-BE54-4C13-B837-09A1DA0B30D7}" type="pres">
      <dgm:prSet presAssocID="{FCAD92D5-2D92-4476-82B4-ABF837D7958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797B0E-4C97-4709-9C32-C8098F8993AF}" type="pres">
      <dgm:prSet presAssocID="{8137D005-5446-4140-A721-601F468371AA}" presName="circle1" presStyleLbl="node1" presStyleIdx="0" presStyleCnt="4"/>
      <dgm:spPr/>
      <dgm:t>
        <a:bodyPr/>
        <a:lstStyle/>
        <a:p>
          <a:endParaRPr lang="es-MX"/>
        </a:p>
      </dgm:t>
    </dgm:pt>
    <dgm:pt modelId="{C93605FB-1846-4F24-9679-18C7631BD874}" type="pres">
      <dgm:prSet presAssocID="{8137D005-5446-4140-A721-601F468371AA}" presName="space" presStyleCnt="0"/>
      <dgm:spPr/>
      <dgm:t>
        <a:bodyPr/>
        <a:lstStyle/>
        <a:p>
          <a:endParaRPr lang="es-MX"/>
        </a:p>
      </dgm:t>
    </dgm:pt>
    <dgm:pt modelId="{CC6527C7-A807-4738-AE3E-C96A432CDA7B}" type="pres">
      <dgm:prSet presAssocID="{8137D005-5446-4140-A721-601F468371AA}" presName="rect1" presStyleLbl="alignAcc1" presStyleIdx="0" presStyleCnt="4"/>
      <dgm:spPr/>
      <dgm:t>
        <a:bodyPr/>
        <a:lstStyle/>
        <a:p>
          <a:endParaRPr lang="es-MX"/>
        </a:p>
      </dgm:t>
    </dgm:pt>
    <dgm:pt modelId="{4DA97C7C-3883-4C3A-A4E6-08C6B213E0F1}" type="pres">
      <dgm:prSet presAssocID="{8EBBD47A-F1FF-4059-AC18-B9E118172655}" presName="vertSpace2" presStyleLbl="node1" presStyleIdx="0" presStyleCnt="4"/>
      <dgm:spPr/>
      <dgm:t>
        <a:bodyPr/>
        <a:lstStyle/>
        <a:p>
          <a:endParaRPr lang="es-MX"/>
        </a:p>
      </dgm:t>
    </dgm:pt>
    <dgm:pt modelId="{9A899B45-E0C1-4605-A838-4F33E61C4463}" type="pres">
      <dgm:prSet presAssocID="{8EBBD47A-F1FF-4059-AC18-B9E118172655}" presName="circle2" presStyleLbl="node1" presStyleIdx="1" presStyleCnt="4"/>
      <dgm:spPr/>
      <dgm:t>
        <a:bodyPr/>
        <a:lstStyle/>
        <a:p>
          <a:endParaRPr lang="es-MX"/>
        </a:p>
      </dgm:t>
    </dgm:pt>
    <dgm:pt modelId="{1AFB2D93-9D70-4630-A7E6-DD3882C1CD48}" type="pres">
      <dgm:prSet presAssocID="{8EBBD47A-F1FF-4059-AC18-B9E118172655}" presName="rect2" presStyleLbl="alignAcc1" presStyleIdx="1" presStyleCnt="4"/>
      <dgm:spPr/>
      <dgm:t>
        <a:bodyPr/>
        <a:lstStyle/>
        <a:p>
          <a:endParaRPr lang="es-MX"/>
        </a:p>
      </dgm:t>
    </dgm:pt>
    <dgm:pt modelId="{C34783D4-51AA-478A-9115-53A6F09D4322}" type="pres">
      <dgm:prSet presAssocID="{5FE5536C-4CC6-4F35-8A48-AC6993D7A038}" presName="vertSpace3" presStyleLbl="node1" presStyleIdx="1" presStyleCnt="4"/>
      <dgm:spPr/>
      <dgm:t>
        <a:bodyPr/>
        <a:lstStyle/>
        <a:p>
          <a:endParaRPr lang="es-MX"/>
        </a:p>
      </dgm:t>
    </dgm:pt>
    <dgm:pt modelId="{1FDB5FEC-36B3-4419-9632-75EB2680FBEA}" type="pres">
      <dgm:prSet presAssocID="{5FE5536C-4CC6-4F35-8A48-AC6993D7A038}" presName="circle3" presStyleLbl="node1" presStyleIdx="2" presStyleCnt="4"/>
      <dgm:spPr/>
      <dgm:t>
        <a:bodyPr/>
        <a:lstStyle/>
        <a:p>
          <a:endParaRPr lang="es-MX"/>
        </a:p>
      </dgm:t>
    </dgm:pt>
    <dgm:pt modelId="{BE0DF3B1-4056-4AAC-82A2-5519D6B7E4F5}" type="pres">
      <dgm:prSet presAssocID="{5FE5536C-4CC6-4F35-8A48-AC6993D7A038}" presName="rect3" presStyleLbl="alignAcc1" presStyleIdx="2" presStyleCnt="4"/>
      <dgm:spPr/>
      <dgm:t>
        <a:bodyPr/>
        <a:lstStyle/>
        <a:p>
          <a:endParaRPr lang="es-MX"/>
        </a:p>
      </dgm:t>
    </dgm:pt>
    <dgm:pt modelId="{AC91FF9C-0A66-4DB6-8DE2-2A82CDBEE017}" type="pres">
      <dgm:prSet presAssocID="{E6CB04FB-FAE2-4D67-91EA-244E8577C616}" presName="vertSpace4" presStyleLbl="node1" presStyleIdx="2" presStyleCnt="4"/>
      <dgm:spPr/>
      <dgm:t>
        <a:bodyPr/>
        <a:lstStyle/>
        <a:p>
          <a:endParaRPr lang="es-MX"/>
        </a:p>
      </dgm:t>
    </dgm:pt>
    <dgm:pt modelId="{9C7B9F68-D405-4B57-AE6E-2D4F84171790}" type="pres">
      <dgm:prSet presAssocID="{E6CB04FB-FAE2-4D67-91EA-244E8577C616}" presName="circle4" presStyleLbl="node1" presStyleIdx="3" presStyleCnt="4"/>
      <dgm:spPr/>
      <dgm:t>
        <a:bodyPr/>
        <a:lstStyle/>
        <a:p>
          <a:endParaRPr lang="es-MX"/>
        </a:p>
      </dgm:t>
    </dgm:pt>
    <dgm:pt modelId="{F25C497A-3F71-46DA-A5E3-0BC598029B68}" type="pres">
      <dgm:prSet presAssocID="{E6CB04FB-FAE2-4D67-91EA-244E8577C616}" presName="rect4" presStyleLbl="alignAcc1" presStyleIdx="3" presStyleCnt="4"/>
      <dgm:spPr/>
      <dgm:t>
        <a:bodyPr/>
        <a:lstStyle/>
        <a:p>
          <a:endParaRPr lang="es-MX"/>
        </a:p>
      </dgm:t>
    </dgm:pt>
    <dgm:pt modelId="{FD99A09B-5ADB-4E52-9DE3-8F3A7FCBCB28}" type="pres">
      <dgm:prSet presAssocID="{8137D005-5446-4140-A721-601F468371AA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605AC-2875-44D8-AF02-AE128216D4F1}" type="pres">
      <dgm:prSet presAssocID="{8EBBD47A-F1FF-4059-AC18-B9E118172655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C5858E-B497-464F-80D9-C5D798AC3105}" type="pres">
      <dgm:prSet presAssocID="{5FE5536C-4CC6-4F35-8A48-AC6993D7A038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632A49-8494-48CD-957F-708A60D29EC9}" type="pres">
      <dgm:prSet presAssocID="{E6CB04FB-FAE2-4D67-91EA-244E8577C616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F9B429-4ED7-465D-B6EF-80F8A7711B0A}" type="presOf" srcId="{5FE5536C-4CC6-4F35-8A48-AC6993D7A038}" destId="{ACC5858E-B497-464F-80D9-C5D798AC3105}" srcOrd="1" destOrd="0" presId="urn:microsoft.com/office/officeart/2005/8/layout/target3"/>
    <dgm:cxn modelId="{91DE3149-62F7-4CC2-9ACA-40A5A75606C0}" type="presOf" srcId="{8137D005-5446-4140-A721-601F468371AA}" destId="{CC6527C7-A807-4738-AE3E-C96A432CDA7B}" srcOrd="0" destOrd="0" presId="urn:microsoft.com/office/officeart/2005/8/layout/target3"/>
    <dgm:cxn modelId="{E2215D71-3EB6-4EBA-BF41-451C5BB07756}" srcId="{FCAD92D5-2D92-4476-82B4-ABF837D7958C}" destId="{8EBBD47A-F1FF-4059-AC18-B9E118172655}" srcOrd="1" destOrd="0" parTransId="{554C5E47-4330-49BA-8C74-EEB8E071B205}" sibTransId="{B16257E0-06C3-4A3A-B93D-3E3DC3337871}"/>
    <dgm:cxn modelId="{0B79736D-2CFF-4F09-B539-264FCFAAB416}" type="presOf" srcId="{E6CB04FB-FAE2-4D67-91EA-244E8577C616}" destId="{F25C497A-3F71-46DA-A5E3-0BC598029B68}" srcOrd="0" destOrd="0" presId="urn:microsoft.com/office/officeart/2005/8/layout/target3"/>
    <dgm:cxn modelId="{5F7ACCB7-9396-484D-8DF5-DD42C768B7E9}" type="presOf" srcId="{8137D005-5446-4140-A721-601F468371AA}" destId="{FD99A09B-5ADB-4E52-9DE3-8F3A7FCBCB28}" srcOrd="1" destOrd="0" presId="urn:microsoft.com/office/officeart/2005/8/layout/target3"/>
    <dgm:cxn modelId="{4492D641-DBBD-43D4-8D10-CEFA4C43B1A3}" type="presOf" srcId="{8EBBD47A-F1FF-4059-AC18-B9E118172655}" destId="{D14605AC-2875-44D8-AF02-AE128216D4F1}" srcOrd="1" destOrd="0" presId="urn:microsoft.com/office/officeart/2005/8/layout/target3"/>
    <dgm:cxn modelId="{81128D68-80AF-4D6B-A81E-81A55DF8C5C5}" type="presOf" srcId="{E6CB04FB-FAE2-4D67-91EA-244E8577C616}" destId="{EF632A49-8494-48CD-957F-708A60D29EC9}" srcOrd="1" destOrd="0" presId="urn:microsoft.com/office/officeart/2005/8/layout/target3"/>
    <dgm:cxn modelId="{5307258B-2523-4B3B-9712-5108D19EF5D1}" srcId="{FCAD92D5-2D92-4476-82B4-ABF837D7958C}" destId="{E6CB04FB-FAE2-4D67-91EA-244E8577C616}" srcOrd="3" destOrd="0" parTransId="{EA17A615-A903-4E66-A0A4-F7BF378E99BA}" sibTransId="{F6F51B2F-43FF-4703-9C9F-9A7E9D800B09}"/>
    <dgm:cxn modelId="{F669BDEE-EBC0-48A1-8C3C-2E8BCB68198D}" type="presOf" srcId="{5FE5536C-4CC6-4F35-8A48-AC6993D7A038}" destId="{BE0DF3B1-4056-4AAC-82A2-5519D6B7E4F5}" srcOrd="0" destOrd="0" presId="urn:microsoft.com/office/officeart/2005/8/layout/target3"/>
    <dgm:cxn modelId="{8C0D5B52-BE78-4FEC-B8C4-D9E994F24763}" srcId="{FCAD92D5-2D92-4476-82B4-ABF837D7958C}" destId="{5FE5536C-4CC6-4F35-8A48-AC6993D7A038}" srcOrd="2" destOrd="0" parTransId="{26C96D2D-A385-401B-BE4A-B7534D87D96E}" sibTransId="{41B3A58D-9060-4A60-B665-ADC43589C072}"/>
    <dgm:cxn modelId="{6280BBA7-6137-4395-81E0-792538349BE3}" type="presOf" srcId="{8EBBD47A-F1FF-4059-AC18-B9E118172655}" destId="{1AFB2D93-9D70-4630-A7E6-DD3882C1CD48}" srcOrd="0" destOrd="0" presId="urn:microsoft.com/office/officeart/2005/8/layout/target3"/>
    <dgm:cxn modelId="{B270640A-4B39-4510-A9F8-842409007AA2}" type="presOf" srcId="{FCAD92D5-2D92-4476-82B4-ABF837D7958C}" destId="{FC4FFA35-BE54-4C13-B837-09A1DA0B30D7}" srcOrd="0" destOrd="0" presId="urn:microsoft.com/office/officeart/2005/8/layout/target3"/>
    <dgm:cxn modelId="{63AABEBB-3463-4FA6-826D-2FB30185B346}" srcId="{FCAD92D5-2D92-4476-82B4-ABF837D7958C}" destId="{8137D005-5446-4140-A721-601F468371AA}" srcOrd="0" destOrd="0" parTransId="{47DB0C60-8621-4029-A5DC-DB5633ABAB5D}" sibTransId="{FD166E63-3F5C-4C32-9CEE-12DA916CB8F5}"/>
    <dgm:cxn modelId="{BB231F7D-1C8E-42B0-A377-4689E277377D}" type="presParOf" srcId="{FC4FFA35-BE54-4C13-B837-09A1DA0B30D7}" destId="{95797B0E-4C97-4709-9C32-C8098F8993AF}" srcOrd="0" destOrd="0" presId="urn:microsoft.com/office/officeart/2005/8/layout/target3"/>
    <dgm:cxn modelId="{A564DEF0-ECF8-422A-974D-A99B9A7361E2}" type="presParOf" srcId="{FC4FFA35-BE54-4C13-B837-09A1DA0B30D7}" destId="{C93605FB-1846-4F24-9679-18C7631BD874}" srcOrd="1" destOrd="0" presId="urn:microsoft.com/office/officeart/2005/8/layout/target3"/>
    <dgm:cxn modelId="{2FD539A8-97B0-461E-8D9B-37526791860A}" type="presParOf" srcId="{FC4FFA35-BE54-4C13-B837-09A1DA0B30D7}" destId="{CC6527C7-A807-4738-AE3E-C96A432CDA7B}" srcOrd="2" destOrd="0" presId="urn:microsoft.com/office/officeart/2005/8/layout/target3"/>
    <dgm:cxn modelId="{03E5AB2E-2506-4F91-92BE-90E92CD0F943}" type="presParOf" srcId="{FC4FFA35-BE54-4C13-B837-09A1DA0B30D7}" destId="{4DA97C7C-3883-4C3A-A4E6-08C6B213E0F1}" srcOrd="3" destOrd="0" presId="urn:microsoft.com/office/officeart/2005/8/layout/target3"/>
    <dgm:cxn modelId="{AE6702E5-2FF2-47EA-8991-145919069A0B}" type="presParOf" srcId="{FC4FFA35-BE54-4C13-B837-09A1DA0B30D7}" destId="{9A899B45-E0C1-4605-A838-4F33E61C4463}" srcOrd="4" destOrd="0" presId="urn:microsoft.com/office/officeart/2005/8/layout/target3"/>
    <dgm:cxn modelId="{B44FB1F5-440F-4212-84A2-03BB56619A9C}" type="presParOf" srcId="{FC4FFA35-BE54-4C13-B837-09A1DA0B30D7}" destId="{1AFB2D93-9D70-4630-A7E6-DD3882C1CD48}" srcOrd="5" destOrd="0" presId="urn:microsoft.com/office/officeart/2005/8/layout/target3"/>
    <dgm:cxn modelId="{A8767FA1-6A78-4787-A61E-A42EF5AC143D}" type="presParOf" srcId="{FC4FFA35-BE54-4C13-B837-09A1DA0B30D7}" destId="{C34783D4-51AA-478A-9115-53A6F09D4322}" srcOrd="6" destOrd="0" presId="urn:microsoft.com/office/officeart/2005/8/layout/target3"/>
    <dgm:cxn modelId="{7D4CF036-2F8E-4FB8-98DF-9C1D6A1B711D}" type="presParOf" srcId="{FC4FFA35-BE54-4C13-B837-09A1DA0B30D7}" destId="{1FDB5FEC-36B3-4419-9632-75EB2680FBEA}" srcOrd="7" destOrd="0" presId="urn:microsoft.com/office/officeart/2005/8/layout/target3"/>
    <dgm:cxn modelId="{EAC8B09A-803E-48F7-9B29-2D535EDAB2F5}" type="presParOf" srcId="{FC4FFA35-BE54-4C13-B837-09A1DA0B30D7}" destId="{BE0DF3B1-4056-4AAC-82A2-5519D6B7E4F5}" srcOrd="8" destOrd="0" presId="urn:microsoft.com/office/officeart/2005/8/layout/target3"/>
    <dgm:cxn modelId="{4914ACC5-FF18-431A-93CC-6866F536F11F}" type="presParOf" srcId="{FC4FFA35-BE54-4C13-B837-09A1DA0B30D7}" destId="{AC91FF9C-0A66-4DB6-8DE2-2A82CDBEE017}" srcOrd="9" destOrd="0" presId="urn:microsoft.com/office/officeart/2005/8/layout/target3"/>
    <dgm:cxn modelId="{FC299D55-3A1A-41BF-A07C-505CCDCD32F1}" type="presParOf" srcId="{FC4FFA35-BE54-4C13-B837-09A1DA0B30D7}" destId="{9C7B9F68-D405-4B57-AE6E-2D4F84171790}" srcOrd="10" destOrd="0" presId="urn:microsoft.com/office/officeart/2005/8/layout/target3"/>
    <dgm:cxn modelId="{6BACF457-9797-44C0-8EF6-C2BAE341CC24}" type="presParOf" srcId="{FC4FFA35-BE54-4C13-B837-09A1DA0B30D7}" destId="{F25C497A-3F71-46DA-A5E3-0BC598029B68}" srcOrd="11" destOrd="0" presId="urn:microsoft.com/office/officeart/2005/8/layout/target3"/>
    <dgm:cxn modelId="{0CEF9FA4-36A0-467C-B34D-B473FC558BC7}" type="presParOf" srcId="{FC4FFA35-BE54-4C13-B837-09A1DA0B30D7}" destId="{FD99A09B-5ADB-4E52-9DE3-8F3A7FCBCB28}" srcOrd="12" destOrd="0" presId="urn:microsoft.com/office/officeart/2005/8/layout/target3"/>
    <dgm:cxn modelId="{F65E408E-FFEC-4504-9902-B0FF3A221631}" type="presParOf" srcId="{FC4FFA35-BE54-4C13-B837-09A1DA0B30D7}" destId="{D14605AC-2875-44D8-AF02-AE128216D4F1}" srcOrd="13" destOrd="0" presId="urn:microsoft.com/office/officeart/2005/8/layout/target3"/>
    <dgm:cxn modelId="{FD216ED3-B300-4AE1-8A3A-B14C6EAF51D0}" type="presParOf" srcId="{FC4FFA35-BE54-4C13-B837-09A1DA0B30D7}" destId="{ACC5858E-B497-464F-80D9-C5D798AC3105}" srcOrd="14" destOrd="0" presId="urn:microsoft.com/office/officeart/2005/8/layout/target3"/>
    <dgm:cxn modelId="{9A4BD2DE-E086-4945-BACA-82F1727ED207}" type="presParOf" srcId="{FC4FFA35-BE54-4C13-B837-09A1DA0B30D7}" destId="{EF632A49-8494-48CD-957F-708A60D29EC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B48B43B-3B78-4F4D-B210-9377702657F8}" type="doc">
      <dgm:prSet loTypeId="urn:microsoft.com/office/officeart/2005/8/layout/pyramid1" loCatId="pyramid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7A67555D-3B2D-450A-9F68-E0500273FBA1}">
      <dgm:prSet/>
      <dgm:spPr/>
      <dgm:t>
        <a:bodyPr/>
        <a:lstStyle/>
        <a:p>
          <a:pPr rtl="0"/>
          <a:r>
            <a:rPr lang="es-ES" b="1" dirty="0" smtClean="0"/>
            <a:t>Indicadores de salud y demográficos</a:t>
          </a:r>
          <a:endParaRPr lang="es-MX" dirty="0"/>
        </a:p>
      </dgm:t>
    </dgm:pt>
    <dgm:pt modelId="{EAF576C2-0CE1-457C-AB41-70E443F94D5B}" type="parTrans" cxnId="{B7443626-A065-438C-9060-B7610DF9F618}">
      <dgm:prSet/>
      <dgm:spPr/>
      <dgm:t>
        <a:bodyPr/>
        <a:lstStyle/>
        <a:p>
          <a:endParaRPr lang="es-MX"/>
        </a:p>
      </dgm:t>
    </dgm:pt>
    <dgm:pt modelId="{D9E9FB02-5460-4BAE-9296-CED36DC1E2D9}" type="sibTrans" cxnId="{B7443626-A065-438C-9060-B7610DF9F618}">
      <dgm:prSet/>
      <dgm:spPr/>
      <dgm:t>
        <a:bodyPr/>
        <a:lstStyle/>
        <a:p>
          <a:endParaRPr lang="es-MX"/>
        </a:p>
      </dgm:t>
    </dgm:pt>
    <dgm:pt modelId="{1A2D6217-2573-40BD-A6B4-2F9F8DE3F201}">
      <dgm:prSet/>
      <dgm:spPr/>
      <dgm:t>
        <a:bodyPr/>
        <a:lstStyle/>
        <a:p>
          <a:pPr rtl="0"/>
          <a:r>
            <a:rPr lang="es-ES" b="1" dirty="0" smtClean="0"/>
            <a:t>Cobertura</a:t>
          </a:r>
          <a:endParaRPr lang="es-MX" dirty="0"/>
        </a:p>
      </dgm:t>
    </dgm:pt>
    <dgm:pt modelId="{53244E3D-F3BB-4863-AD21-2D35C7AFF61F}" type="parTrans" cxnId="{716F3B84-80A4-411B-A718-DFA58CDB728B}">
      <dgm:prSet/>
      <dgm:spPr/>
      <dgm:t>
        <a:bodyPr/>
        <a:lstStyle/>
        <a:p>
          <a:endParaRPr lang="es-MX"/>
        </a:p>
      </dgm:t>
    </dgm:pt>
    <dgm:pt modelId="{4A293D4A-5251-4810-B10B-B22AF96CA073}" type="sibTrans" cxnId="{716F3B84-80A4-411B-A718-DFA58CDB728B}">
      <dgm:prSet/>
      <dgm:spPr/>
      <dgm:t>
        <a:bodyPr/>
        <a:lstStyle/>
        <a:p>
          <a:endParaRPr lang="es-MX"/>
        </a:p>
      </dgm:t>
    </dgm:pt>
    <dgm:pt modelId="{4238B3E7-E6E9-4A79-B124-9CEC454F5416}">
      <dgm:prSet/>
      <dgm:spPr/>
      <dgm:t>
        <a:bodyPr/>
        <a:lstStyle/>
        <a:p>
          <a:pPr rtl="0"/>
          <a:r>
            <a:rPr lang="es-MX" b="1" dirty="0" smtClean="0"/>
            <a:t>Infraestructura</a:t>
          </a:r>
          <a:endParaRPr lang="es-MX" dirty="0"/>
        </a:p>
      </dgm:t>
    </dgm:pt>
    <dgm:pt modelId="{0537E8C1-304E-4974-B9D0-E159029862D0}" type="parTrans" cxnId="{C58C1CA2-0382-41FE-A037-5024E7232E7A}">
      <dgm:prSet/>
      <dgm:spPr/>
      <dgm:t>
        <a:bodyPr/>
        <a:lstStyle/>
        <a:p>
          <a:endParaRPr lang="es-MX"/>
        </a:p>
      </dgm:t>
    </dgm:pt>
    <dgm:pt modelId="{808AE898-4293-452F-BEF0-B65FBCC8C048}" type="sibTrans" cxnId="{C58C1CA2-0382-41FE-A037-5024E7232E7A}">
      <dgm:prSet/>
      <dgm:spPr/>
      <dgm:t>
        <a:bodyPr/>
        <a:lstStyle/>
        <a:p>
          <a:endParaRPr lang="es-MX"/>
        </a:p>
      </dgm:t>
    </dgm:pt>
    <dgm:pt modelId="{7F0541E4-BC1F-4229-BD80-FCA9B03A20B2}">
      <dgm:prSet/>
      <dgm:spPr/>
      <dgm:t>
        <a:bodyPr/>
        <a:lstStyle/>
        <a:p>
          <a:pPr rtl="0"/>
          <a:r>
            <a:rPr lang="es-ES" b="1" dirty="0" smtClean="0"/>
            <a:t>El gasto y financiamiento de la salud</a:t>
          </a:r>
          <a:endParaRPr lang="es-MX" dirty="0"/>
        </a:p>
      </dgm:t>
    </dgm:pt>
    <dgm:pt modelId="{3A6E9D68-EE2D-4869-9295-BDD0E1B20075}" type="parTrans" cxnId="{CF1C5690-7046-452A-8359-2227268ABBF4}">
      <dgm:prSet/>
      <dgm:spPr/>
      <dgm:t>
        <a:bodyPr/>
        <a:lstStyle/>
        <a:p>
          <a:endParaRPr lang="es-MX"/>
        </a:p>
      </dgm:t>
    </dgm:pt>
    <dgm:pt modelId="{123B04C5-F5FC-4C3E-A62A-6AE5CB99B137}" type="sibTrans" cxnId="{CF1C5690-7046-452A-8359-2227268ABBF4}">
      <dgm:prSet/>
      <dgm:spPr/>
      <dgm:t>
        <a:bodyPr/>
        <a:lstStyle/>
        <a:p>
          <a:endParaRPr lang="es-MX"/>
        </a:p>
      </dgm:t>
    </dgm:pt>
    <dgm:pt modelId="{2D168A6B-BEFC-49FC-9CAF-6962FCF26C1C}" type="pres">
      <dgm:prSet presAssocID="{CB48B43B-3B78-4F4D-B210-9377702657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214F671-5F35-4527-AD26-D6DA6336041B}" type="pres">
      <dgm:prSet presAssocID="{7A67555D-3B2D-450A-9F68-E0500273FBA1}" presName="Name8" presStyleCnt="0"/>
      <dgm:spPr/>
      <dgm:t>
        <a:bodyPr/>
        <a:lstStyle/>
        <a:p>
          <a:endParaRPr lang="es-MX"/>
        </a:p>
      </dgm:t>
    </dgm:pt>
    <dgm:pt modelId="{DC0E7701-3452-409E-9BFF-3D841015306E}" type="pres">
      <dgm:prSet presAssocID="{7A67555D-3B2D-450A-9F68-E0500273FBA1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18B6F5-343D-4C3B-8C1B-AE075C0A34E1}" type="pres">
      <dgm:prSet presAssocID="{7A67555D-3B2D-450A-9F68-E0500273FB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84A13A-5752-4B12-B574-39881A46117C}" type="pres">
      <dgm:prSet presAssocID="{1A2D6217-2573-40BD-A6B4-2F9F8DE3F201}" presName="Name8" presStyleCnt="0"/>
      <dgm:spPr/>
      <dgm:t>
        <a:bodyPr/>
        <a:lstStyle/>
        <a:p>
          <a:endParaRPr lang="es-MX"/>
        </a:p>
      </dgm:t>
    </dgm:pt>
    <dgm:pt modelId="{59E30197-0AA1-4ED4-A89F-7FB795773E6E}" type="pres">
      <dgm:prSet presAssocID="{1A2D6217-2573-40BD-A6B4-2F9F8DE3F201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F3EA4F-CE60-4CBD-9FCD-EC5211B44272}" type="pres">
      <dgm:prSet presAssocID="{1A2D6217-2573-40BD-A6B4-2F9F8DE3F20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F0AC97-F95A-4B3F-8EED-88369583D7AE}" type="pres">
      <dgm:prSet presAssocID="{4238B3E7-E6E9-4A79-B124-9CEC454F5416}" presName="Name8" presStyleCnt="0"/>
      <dgm:spPr/>
      <dgm:t>
        <a:bodyPr/>
        <a:lstStyle/>
        <a:p>
          <a:endParaRPr lang="es-MX"/>
        </a:p>
      </dgm:t>
    </dgm:pt>
    <dgm:pt modelId="{CE247211-249E-479A-B3FE-E39CA3DBE87E}" type="pres">
      <dgm:prSet presAssocID="{4238B3E7-E6E9-4A79-B124-9CEC454F541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6B1A3C-CD6B-40C6-A037-965702417A40}" type="pres">
      <dgm:prSet presAssocID="{4238B3E7-E6E9-4A79-B124-9CEC454F541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44CBFD-6546-4176-ACCA-F37B5CFA18BF}" type="pres">
      <dgm:prSet presAssocID="{7F0541E4-BC1F-4229-BD80-FCA9B03A20B2}" presName="Name8" presStyleCnt="0"/>
      <dgm:spPr/>
      <dgm:t>
        <a:bodyPr/>
        <a:lstStyle/>
        <a:p>
          <a:endParaRPr lang="es-MX"/>
        </a:p>
      </dgm:t>
    </dgm:pt>
    <dgm:pt modelId="{6ED85A19-4F99-4A39-9A97-8130A8777A22}" type="pres">
      <dgm:prSet presAssocID="{7F0541E4-BC1F-4229-BD80-FCA9B03A20B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5683D5-80E9-4C76-A58C-025CDCBBB019}" type="pres">
      <dgm:prSet presAssocID="{7F0541E4-BC1F-4229-BD80-FCA9B03A20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4BE7FE-F871-4BDA-969C-8BDBD5A24D90}" type="presOf" srcId="{7F0541E4-BC1F-4229-BD80-FCA9B03A20B2}" destId="{6ED85A19-4F99-4A39-9A97-8130A8777A22}" srcOrd="0" destOrd="0" presId="urn:microsoft.com/office/officeart/2005/8/layout/pyramid1"/>
    <dgm:cxn modelId="{FD9CAF58-7A39-4250-A7F2-DC26A624BB33}" type="presOf" srcId="{7F0541E4-BC1F-4229-BD80-FCA9B03A20B2}" destId="{B35683D5-80E9-4C76-A58C-025CDCBBB019}" srcOrd="1" destOrd="0" presId="urn:microsoft.com/office/officeart/2005/8/layout/pyramid1"/>
    <dgm:cxn modelId="{B25F4F66-5463-4986-B48C-9C3D31391952}" type="presOf" srcId="{CB48B43B-3B78-4F4D-B210-9377702657F8}" destId="{2D168A6B-BEFC-49FC-9CAF-6962FCF26C1C}" srcOrd="0" destOrd="0" presId="urn:microsoft.com/office/officeart/2005/8/layout/pyramid1"/>
    <dgm:cxn modelId="{CF1C5690-7046-452A-8359-2227268ABBF4}" srcId="{CB48B43B-3B78-4F4D-B210-9377702657F8}" destId="{7F0541E4-BC1F-4229-BD80-FCA9B03A20B2}" srcOrd="3" destOrd="0" parTransId="{3A6E9D68-EE2D-4869-9295-BDD0E1B20075}" sibTransId="{123B04C5-F5FC-4C3E-A62A-6AE5CB99B137}"/>
    <dgm:cxn modelId="{89340239-52D8-4810-93B6-DD7A85ED1AD9}" type="presOf" srcId="{1A2D6217-2573-40BD-A6B4-2F9F8DE3F201}" destId="{59E30197-0AA1-4ED4-A89F-7FB795773E6E}" srcOrd="0" destOrd="0" presId="urn:microsoft.com/office/officeart/2005/8/layout/pyramid1"/>
    <dgm:cxn modelId="{DCACF074-D179-4DC7-892B-822F6BCA6F47}" type="presOf" srcId="{4238B3E7-E6E9-4A79-B124-9CEC454F5416}" destId="{746B1A3C-CD6B-40C6-A037-965702417A40}" srcOrd="1" destOrd="0" presId="urn:microsoft.com/office/officeart/2005/8/layout/pyramid1"/>
    <dgm:cxn modelId="{716F3B84-80A4-411B-A718-DFA58CDB728B}" srcId="{CB48B43B-3B78-4F4D-B210-9377702657F8}" destId="{1A2D6217-2573-40BD-A6B4-2F9F8DE3F201}" srcOrd="1" destOrd="0" parTransId="{53244E3D-F3BB-4863-AD21-2D35C7AFF61F}" sibTransId="{4A293D4A-5251-4810-B10B-B22AF96CA073}"/>
    <dgm:cxn modelId="{B7443626-A065-438C-9060-B7610DF9F618}" srcId="{CB48B43B-3B78-4F4D-B210-9377702657F8}" destId="{7A67555D-3B2D-450A-9F68-E0500273FBA1}" srcOrd="0" destOrd="0" parTransId="{EAF576C2-0CE1-457C-AB41-70E443F94D5B}" sibTransId="{D9E9FB02-5460-4BAE-9296-CED36DC1E2D9}"/>
    <dgm:cxn modelId="{63B522FB-7774-4AD8-B5D5-39B9449AE577}" type="presOf" srcId="{7A67555D-3B2D-450A-9F68-E0500273FBA1}" destId="{0A18B6F5-343D-4C3B-8C1B-AE075C0A34E1}" srcOrd="1" destOrd="0" presId="urn:microsoft.com/office/officeart/2005/8/layout/pyramid1"/>
    <dgm:cxn modelId="{8158E386-EA2C-4469-83D7-0BA128408844}" type="presOf" srcId="{1A2D6217-2573-40BD-A6B4-2F9F8DE3F201}" destId="{7CF3EA4F-CE60-4CBD-9FCD-EC5211B44272}" srcOrd="1" destOrd="0" presId="urn:microsoft.com/office/officeart/2005/8/layout/pyramid1"/>
    <dgm:cxn modelId="{C58C1CA2-0382-41FE-A037-5024E7232E7A}" srcId="{CB48B43B-3B78-4F4D-B210-9377702657F8}" destId="{4238B3E7-E6E9-4A79-B124-9CEC454F5416}" srcOrd="2" destOrd="0" parTransId="{0537E8C1-304E-4974-B9D0-E159029862D0}" sibTransId="{808AE898-4293-452F-BEF0-B65FBCC8C048}"/>
    <dgm:cxn modelId="{53A8401E-DB0D-4D57-B9A6-FACB4C12C8C1}" type="presOf" srcId="{7A67555D-3B2D-450A-9F68-E0500273FBA1}" destId="{DC0E7701-3452-409E-9BFF-3D841015306E}" srcOrd="0" destOrd="0" presId="urn:microsoft.com/office/officeart/2005/8/layout/pyramid1"/>
    <dgm:cxn modelId="{CC0E7F15-8818-46A7-95DA-3D5025A22ECB}" type="presOf" srcId="{4238B3E7-E6E9-4A79-B124-9CEC454F5416}" destId="{CE247211-249E-479A-B3FE-E39CA3DBE87E}" srcOrd="0" destOrd="0" presId="urn:microsoft.com/office/officeart/2005/8/layout/pyramid1"/>
    <dgm:cxn modelId="{38EFD152-4306-4785-B7B8-BA41DF666EC9}" type="presParOf" srcId="{2D168A6B-BEFC-49FC-9CAF-6962FCF26C1C}" destId="{3214F671-5F35-4527-AD26-D6DA6336041B}" srcOrd="0" destOrd="0" presId="urn:microsoft.com/office/officeart/2005/8/layout/pyramid1"/>
    <dgm:cxn modelId="{85879A49-7D74-4FE8-8662-9F0A0B0C8E3F}" type="presParOf" srcId="{3214F671-5F35-4527-AD26-D6DA6336041B}" destId="{DC0E7701-3452-409E-9BFF-3D841015306E}" srcOrd="0" destOrd="0" presId="urn:microsoft.com/office/officeart/2005/8/layout/pyramid1"/>
    <dgm:cxn modelId="{0B4C264E-F3E6-4300-A0CD-72EA5B80278D}" type="presParOf" srcId="{3214F671-5F35-4527-AD26-D6DA6336041B}" destId="{0A18B6F5-343D-4C3B-8C1B-AE075C0A34E1}" srcOrd="1" destOrd="0" presId="urn:microsoft.com/office/officeart/2005/8/layout/pyramid1"/>
    <dgm:cxn modelId="{2A339304-75CC-4002-8B64-E6E82BC11B0B}" type="presParOf" srcId="{2D168A6B-BEFC-49FC-9CAF-6962FCF26C1C}" destId="{B984A13A-5752-4B12-B574-39881A46117C}" srcOrd="1" destOrd="0" presId="urn:microsoft.com/office/officeart/2005/8/layout/pyramid1"/>
    <dgm:cxn modelId="{328C4317-6FC3-44A5-B872-68A524DAE2BD}" type="presParOf" srcId="{B984A13A-5752-4B12-B574-39881A46117C}" destId="{59E30197-0AA1-4ED4-A89F-7FB795773E6E}" srcOrd="0" destOrd="0" presId="urn:microsoft.com/office/officeart/2005/8/layout/pyramid1"/>
    <dgm:cxn modelId="{FA108F3E-77C9-4BC3-880B-A8D0615ED2C5}" type="presParOf" srcId="{B984A13A-5752-4B12-B574-39881A46117C}" destId="{7CF3EA4F-CE60-4CBD-9FCD-EC5211B44272}" srcOrd="1" destOrd="0" presId="urn:microsoft.com/office/officeart/2005/8/layout/pyramid1"/>
    <dgm:cxn modelId="{02EF3644-C794-4C2A-9A30-B91B46FE3ED9}" type="presParOf" srcId="{2D168A6B-BEFC-49FC-9CAF-6962FCF26C1C}" destId="{A8F0AC97-F95A-4B3F-8EED-88369583D7AE}" srcOrd="2" destOrd="0" presId="urn:microsoft.com/office/officeart/2005/8/layout/pyramid1"/>
    <dgm:cxn modelId="{8BB88E6B-7880-4A23-B438-920C67F54FE1}" type="presParOf" srcId="{A8F0AC97-F95A-4B3F-8EED-88369583D7AE}" destId="{CE247211-249E-479A-B3FE-E39CA3DBE87E}" srcOrd="0" destOrd="0" presId="urn:microsoft.com/office/officeart/2005/8/layout/pyramid1"/>
    <dgm:cxn modelId="{929079C6-E253-4C2B-85AD-2A9C020762DD}" type="presParOf" srcId="{A8F0AC97-F95A-4B3F-8EED-88369583D7AE}" destId="{746B1A3C-CD6B-40C6-A037-965702417A40}" srcOrd="1" destOrd="0" presId="urn:microsoft.com/office/officeart/2005/8/layout/pyramid1"/>
    <dgm:cxn modelId="{E1BFAF3E-8E60-43FF-BFB8-742ABEE4BA81}" type="presParOf" srcId="{2D168A6B-BEFC-49FC-9CAF-6962FCF26C1C}" destId="{9444CBFD-6546-4176-ACCA-F37B5CFA18BF}" srcOrd="3" destOrd="0" presId="urn:microsoft.com/office/officeart/2005/8/layout/pyramid1"/>
    <dgm:cxn modelId="{3E19658A-7A17-4BCC-BC0A-888B2DC5B7C0}" type="presParOf" srcId="{9444CBFD-6546-4176-ACCA-F37B5CFA18BF}" destId="{6ED85A19-4F99-4A39-9A97-8130A8777A22}" srcOrd="0" destOrd="0" presId="urn:microsoft.com/office/officeart/2005/8/layout/pyramid1"/>
    <dgm:cxn modelId="{95C55ADE-8763-4160-8A63-B9ECACEC0008}" type="presParOf" srcId="{9444CBFD-6546-4176-ACCA-F37B5CFA18BF}" destId="{B35683D5-80E9-4C76-A58C-025CDCBBB01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CF8879-4A23-41EC-B608-05E9CA274958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AC59EAD8-84EA-4107-8E25-21B10048A765}">
      <dgm:prSet/>
      <dgm:spPr/>
      <dgm:t>
        <a:bodyPr/>
        <a:lstStyle/>
        <a:p>
          <a:pPr algn="just" rtl="0"/>
          <a:r>
            <a:rPr lang="es-ES_tradnl" b="1" dirty="0" smtClean="0"/>
            <a:t>Se realiza en gran parte en </a:t>
          </a:r>
          <a:r>
            <a:rPr lang="es-ES_tradnl" dirty="0" smtClean="0"/>
            <a:t>forma</a:t>
          </a:r>
          <a:r>
            <a:rPr lang="es-ES_tradnl" b="1" dirty="0" smtClean="0"/>
            <a:t> de provisión pública o de subsidio de determinadas mercancías como pueden ser alimentos, asistencia médica, vivienda y apoyos a la educación. Los sistemas que combinan pagos en efectivo con ayuda en especie, se critican por tres razones fundamentales:</a:t>
          </a:r>
          <a:endParaRPr lang="es-MX" dirty="0"/>
        </a:p>
      </dgm:t>
    </dgm:pt>
    <dgm:pt modelId="{C138E2A0-A0A4-43B0-9AA2-66ABABE4F8E7}" type="parTrans" cxnId="{FC30A977-AC72-4D40-9BA1-AB48177E0F06}">
      <dgm:prSet/>
      <dgm:spPr/>
      <dgm:t>
        <a:bodyPr/>
        <a:lstStyle/>
        <a:p>
          <a:endParaRPr lang="es-MX"/>
        </a:p>
      </dgm:t>
    </dgm:pt>
    <dgm:pt modelId="{579F2617-C49F-41D5-B919-92511AAD34BE}" type="sibTrans" cxnId="{FC30A977-AC72-4D40-9BA1-AB48177E0F06}">
      <dgm:prSet/>
      <dgm:spPr/>
      <dgm:t>
        <a:bodyPr/>
        <a:lstStyle/>
        <a:p>
          <a:endParaRPr lang="es-MX"/>
        </a:p>
      </dgm:t>
    </dgm:pt>
    <dgm:pt modelId="{D7492AFF-DD26-4950-B1D8-CD3B02E0E826}">
      <dgm:prSet/>
      <dgm:spPr/>
      <dgm:t>
        <a:bodyPr/>
        <a:lstStyle/>
        <a:p>
          <a:pPr rtl="0"/>
          <a:r>
            <a:rPr lang="es-ES_tradnl" b="1" dirty="0" smtClean="0"/>
            <a:t>Es cara desde el punto de vista administrativo</a:t>
          </a:r>
          <a:endParaRPr lang="es-MX" dirty="0"/>
        </a:p>
      </dgm:t>
    </dgm:pt>
    <dgm:pt modelId="{B1A3CEF9-B0F4-48A3-8435-F3A6BEA09538}" type="parTrans" cxnId="{D6B07093-29BC-4AA2-A8A2-EA797E56BB2C}">
      <dgm:prSet/>
      <dgm:spPr/>
      <dgm:t>
        <a:bodyPr/>
        <a:lstStyle/>
        <a:p>
          <a:endParaRPr lang="es-MX"/>
        </a:p>
      </dgm:t>
    </dgm:pt>
    <dgm:pt modelId="{6CFA1BAB-8509-4366-AE6B-A455FA2F0D19}" type="sibTrans" cxnId="{D6B07093-29BC-4AA2-A8A2-EA797E56BB2C}">
      <dgm:prSet/>
      <dgm:spPr/>
      <dgm:t>
        <a:bodyPr/>
        <a:lstStyle/>
        <a:p>
          <a:endParaRPr lang="es-MX"/>
        </a:p>
      </dgm:t>
    </dgm:pt>
    <dgm:pt modelId="{668B03EB-50A6-41F0-A424-92F2D16C7212}">
      <dgm:prSet/>
      <dgm:spPr/>
      <dgm:t>
        <a:bodyPr/>
        <a:lstStyle/>
        <a:p>
          <a:pPr rtl="0"/>
          <a:r>
            <a:rPr lang="es-ES_tradnl" b="1" dirty="0" smtClean="0"/>
            <a:t>Introduce ineficiencias la asignación de los recursos </a:t>
          </a:r>
          <a:endParaRPr lang="es-MX" dirty="0"/>
        </a:p>
      </dgm:t>
    </dgm:pt>
    <dgm:pt modelId="{172065F0-538F-4DCF-8EE4-4BC835551C9A}" type="parTrans" cxnId="{ADDE753E-E126-4779-B7DD-E07EBD19F9D5}">
      <dgm:prSet/>
      <dgm:spPr/>
      <dgm:t>
        <a:bodyPr/>
        <a:lstStyle/>
        <a:p>
          <a:endParaRPr lang="es-MX"/>
        </a:p>
      </dgm:t>
    </dgm:pt>
    <dgm:pt modelId="{03316FF3-904A-44BD-B8B7-C38CF1B0D817}" type="sibTrans" cxnId="{ADDE753E-E126-4779-B7DD-E07EBD19F9D5}">
      <dgm:prSet/>
      <dgm:spPr/>
      <dgm:t>
        <a:bodyPr/>
        <a:lstStyle/>
        <a:p>
          <a:endParaRPr lang="es-MX"/>
        </a:p>
      </dgm:t>
    </dgm:pt>
    <dgm:pt modelId="{1757E346-DB5E-47C9-9220-41C509E7FE1A}">
      <dgm:prSet/>
      <dgm:spPr/>
      <dgm:t>
        <a:bodyPr/>
        <a:lstStyle/>
        <a:p>
          <a:pPr rtl="0"/>
          <a:r>
            <a:rPr lang="es-ES_tradnl" b="1" dirty="0" smtClean="0"/>
            <a:t>No es correcto que el gobierno intente distorsionar las decisiones de consumo de cada una de las personas</a:t>
          </a:r>
          <a:endParaRPr lang="es-MX" dirty="0"/>
        </a:p>
      </dgm:t>
    </dgm:pt>
    <dgm:pt modelId="{E08F57DF-6E64-4B47-92A4-0B317F0D356A}" type="parTrans" cxnId="{D9772BE5-9409-4D13-9C3F-7E315F76311C}">
      <dgm:prSet/>
      <dgm:spPr/>
      <dgm:t>
        <a:bodyPr/>
        <a:lstStyle/>
        <a:p>
          <a:endParaRPr lang="es-MX"/>
        </a:p>
      </dgm:t>
    </dgm:pt>
    <dgm:pt modelId="{4D1DB12C-360C-40AB-A219-E808FB057DD1}" type="sibTrans" cxnId="{D9772BE5-9409-4D13-9C3F-7E315F76311C}">
      <dgm:prSet/>
      <dgm:spPr/>
      <dgm:t>
        <a:bodyPr/>
        <a:lstStyle/>
        <a:p>
          <a:endParaRPr lang="es-MX"/>
        </a:p>
      </dgm:t>
    </dgm:pt>
    <dgm:pt modelId="{60634A23-EEDD-4AC4-8CB2-44BA129AA379}">
      <dgm:prSet/>
      <dgm:spPr/>
      <dgm:t>
        <a:bodyPr/>
        <a:lstStyle/>
        <a:p>
          <a:pPr algn="just" rtl="0"/>
          <a:r>
            <a:rPr lang="es-ES_tradnl" b="1" dirty="0" smtClean="0"/>
            <a:t>Quienes critican las prestaciones de la asistencia social en especie sostienen que estos programas son paternalistas.</a:t>
          </a:r>
          <a:endParaRPr lang="es-MX" dirty="0"/>
        </a:p>
      </dgm:t>
    </dgm:pt>
    <dgm:pt modelId="{908591D1-C5E1-4A31-B6F5-38E789ECD18D}" type="parTrans" cxnId="{D1CEE07A-AA6A-4155-9AD9-6E469E11986B}">
      <dgm:prSet/>
      <dgm:spPr/>
      <dgm:t>
        <a:bodyPr/>
        <a:lstStyle/>
        <a:p>
          <a:endParaRPr lang="es-MX"/>
        </a:p>
      </dgm:t>
    </dgm:pt>
    <dgm:pt modelId="{DAF287B8-57A6-40EB-B6B8-D8E1EAF33CC2}" type="sibTrans" cxnId="{D1CEE07A-AA6A-4155-9AD9-6E469E11986B}">
      <dgm:prSet/>
      <dgm:spPr/>
      <dgm:t>
        <a:bodyPr/>
        <a:lstStyle/>
        <a:p>
          <a:endParaRPr lang="es-MX"/>
        </a:p>
      </dgm:t>
    </dgm:pt>
    <dgm:pt modelId="{170AE7E7-7F6A-4FFD-9A0C-C3BF94B23DD5}" type="pres">
      <dgm:prSet presAssocID="{4DCF8879-4A23-41EC-B608-05E9CA2749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768CC44-018E-4D2A-87FB-19A229104DD5}" type="pres">
      <dgm:prSet presAssocID="{AC59EAD8-84EA-4107-8E25-21B10048A76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F2A202-A39F-4611-9AA4-CE5D73190ACF}" type="pres">
      <dgm:prSet presAssocID="{AC59EAD8-84EA-4107-8E25-21B10048A76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8116FF-5C00-48D3-99DA-3DCC7E5F3ED5}" type="pres">
      <dgm:prSet presAssocID="{60634A23-EEDD-4AC4-8CB2-44BA129AA379}" presName="parentText" presStyleLbl="node1" presStyleIdx="1" presStyleCnt="2" custScaleY="7738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B07093-29BC-4AA2-A8A2-EA797E56BB2C}" srcId="{AC59EAD8-84EA-4107-8E25-21B10048A765}" destId="{D7492AFF-DD26-4950-B1D8-CD3B02E0E826}" srcOrd="0" destOrd="0" parTransId="{B1A3CEF9-B0F4-48A3-8435-F3A6BEA09538}" sibTransId="{6CFA1BAB-8509-4366-AE6B-A455FA2F0D19}"/>
    <dgm:cxn modelId="{FC30A977-AC72-4D40-9BA1-AB48177E0F06}" srcId="{4DCF8879-4A23-41EC-B608-05E9CA274958}" destId="{AC59EAD8-84EA-4107-8E25-21B10048A765}" srcOrd="0" destOrd="0" parTransId="{C138E2A0-A0A4-43B0-9AA2-66ABABE4F8E7}" sibTransId="{579F2617-C49F-41D5-B919-92511AAD34BE}"/>
    <dgm:cxn modelId="{E1AAF54E-72FD-4F20-A376-339F530BA8DB}" type="presOf" srcId="{60634A23-EEDD-4AC4-8CB2-44BA129AA379}" destId="{318116FF-5C00-48D3-99DA-3DCC7E5F3ED5}" srcOrd="0" destOrd="0" presId="urn:microsoft.com/office/officeart/2005/8/layout/vList2"/>
    <dgm:cxn modelId="{D1CEE07A-AA6A-4155-9AD9-6E469E11986B}" srcId="{4DCF8879-4A23-41EC-B608-05E9CA274958}" destId="{60634A23-EEDD-4AC4-8CB2-44BA129AA379}" srcOrd="1" destOrd="0" parTransId="{908591D1-C5E1-4A31-B6F5-38E789ECD18D}" sibTransId="{DAF287B8-57A6-40EB-B6B8-D8E1EAF33CC2}"/>
    <dgm:cxn modelId="{60521763-6276-4F76-A230-5B4EF257042F}" type="presOf" srcId="{1757E346-DB5E-47C9-9220-41C509E7FE1A}" destId="{3BF2A202-A39F-4611-9AA4-CE5D73190ACF}" srcOrd="0" destOrd="2" presId="urn:microsoft.com/office/officeart/2005/8/layout/vList2"/>
    <dgm:cxn modelId="{E30D0923-E844-45B0-A7D1-B1DEFFB9276D}" type="presOf" srcId="{4DCF8879-4A23-41EC-B608-05E9CA274958}" destId="{170AE7E7-7F6A-4FFD-9A0C-C3BF94B23DD5}" srcOrd="0" destOrd="0" presId="urn:microsoft.com/office/officeart/2005/8/layout/vList2"/>
    <dgm:cxn modelId="{0872DA24-9B02-4F83-A420-4965E6511180}" type="presOf" srcId="{668B03EB-50A6-41F0-A424-92F2D16C7212}" destId="{3BF2A202-A39F-4611-9AA4-CE5D73190ACF}" srcOrd="0" destOrd="1" presId="urn:microsoft.com/office/officeart/2005/8/layout/vList2"/>
    <dgm:cxn modelId="{13B1F2F7-2021-48FB-87D6-171C85E10D90}" type="presOf" srcId="{D7492AFF-DD26-4950-B1D8-CD3B02E0E826}" destId="{3BF2A202-A39F-4611-9AA4-CE5D73190ACF}" srcOrd="0" destOrd="0" presId="urn:microsoft.com/office/officeart/2005/8/layout/vList2"/>
    <dgm:cxn modelId="{ADDE753E-E126-4779-B7DD-E07EBD19F9D5}" srcId="{AC59EAD8-84EA-4107-8E25-21B10048A765}" destId="{668B03EB-50A6-41F0-A424-92F2D16C7212}" srcOrd="1" destOrd="0" parTransId="{172065F0-538F-4DCF-8EE4-4BC835551C9A}" sibTransId="{03316FF3-904A-44BD-B8B7-C38CF1B0D817}"/>
    <dgm:cxn modelId="{D9772BE5-9409-4D13-9C3F-7E315F76311C}" srcId="{AC59EAD8-84EA-4107-8E25-21B10048A765}" destId="{1757E346-DB5E-47C9-9220-41C509E7FE1A}" srcOrd="2" destOrd="0" parTransId="{E08F57DF-6E64-4B47-92A4-0B317F0D356A}" sibTransId="{4D1DB12C-360C-40AB-A219-E808FB057DD1}"/>
    <dgm:cxn modelId="{262BEB75-20C1-414E-970E-FCC5C14BA2B0}" type="presOf" srcId="{AC59EAD8-84EA-4107-8E25-21B10048A765}" destId="{1768CC44-018E-4D2A-87FB-19A229104DD5}" srcOrd="0" destOrd="0" presId="urn:microsoft.com/office/officeart/2005/8/layout/vList2"/>
    <dgm:cxn modelId="{29DB2BE9-0407-4AA9-B763-FE640400A3D0}" type="presParOf" srcId="{170AE7E7-7F6A-4FFD-9A0C-C3BF94B23DD5}" destId="{1768CC44-018E-4D2A-87FB-19A229104DD5}" srcOrd="0" destOrd="0" presId="urn:microsoft.com/office/officeart/2005/8/layout/vList2"/>
    <dgm:cxn modelId="{295C8558-E95D-463A-B882-ED481198C42B}" type="presParOf" srcId="{170AE7E7-7F6A-4FFD-9A0C-C3BF94B23DD5}" destId="{3BF2A202-A39F-4611-9AA4-CE5D73190ACF}" srcOrd="1" destOrd="0" presId="urn:microsoft.com/office/officeart/2005/8/layout/vList2"/>
    <dgm:cxn modelId="{1F2DADAE-2572-4330-A6BD-A31A27231DFB}" type="presParOf" srcId="{170AE7E7-7F6A-4FFD-9A0C-C3BF94B23DD5}" destId="{318116FF-5C00-48D3-99DA-3DCC7E5F3ED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770AB20-69FA-43D6-A011-289028C0E6E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A55B040-7743-41B5-BA83-0985319314A3}">
      <dgm:prSet custT="1"/>
      <dgm:spPr/>
      <dgm:t>
        <a:bodyPr/>
        <a:lstStyle/>
        <a:p>
          <a:pPr rtl="0"/>
          <a:r>
            <a:rPr lang="es-ES" sz="3200" b="1" dirty="0" smtClean="0"/>
            <a:t>Obesidad</a:t>
          </a:r>
          <a:endParaRPr lang="es-MX" sz="3200" dirty="0"/>
        </a:p>
      </dgm:t>
    </dgm:pt>
    <dgm:pt modelId="{E115A6D9-C598-49B3-A31E-851B75DCEA04}" type="parTrans" cxnId="{27089F7D-5042-42EE-B70B-BEC025EEE8E0}">
      <dgm:prSet/>
      <dgm:spPr/>
      <dgm:t>
        <a:bodyPr/>
        <a:lstStyle/>
        <a:p>
          <a:endParaRPr lang="es-MX"/>
        </a:p>
      </dgm:t>
    </dgm:pt>
    <dgm:pt modelId="{23378A82-AAFA-43D3-BF58-2117E2F26035}" type="sibTrans" cxnId="{27089F7D-5042-42EE-B70B-BEC025EEE8E0}">
      <dgm:prSet/>
      <dgm:spPr/>
      <dgm:t>
        <a:bodyPr/>
        <a:lstStyle/>
        <a:p>
          <a:endParaRPr lang="es-MX"/>
        </a:p>
      </dgm:t>
    </dgm:pt>
    <dgm:pt modelId="{058282CA-86A2-4315-9724-6BD67A85A6A6}">
      <dgm:prSet/>
      <dgm:spPr/>
      <dgm:t>
        <a:bodyPr/>
        <a:lstStyle/>
        <a:p>
          <a:pPr rtl="0"/>
          <a:r>
            <a:rPr lang="es-ES" b="1" dirty="0" smtClean="0"/>
            <a:t>Enfermedades crónico degenerativas</a:t>
          </a:r>
          <a:endParaRPr lang="es-MX" dirty="0"/>
        </a:p>
      </dgm:t>
    </dgm:pt>
    <dgm:pt modelId="{012BF9DD-FD96-44B4-871E-B82BF352D808}" type="parTrans" cxnId="{AE3E28C6-2FDC-41A2-BCB8-4761CFB9A0AB}">
      <dgm:prSet/>
      <dgm:spPr/>
      <dgm:t>
        <a:bodyPr/>
        <a:lstStyle/>
        <a:p>
          <a:endParaRPr lang="es-MX"/>
        </a:p>
      </dgm:t>
    </dgm:pt>
    <dgm:pt modelId="{BC74419E-E9CB-4B42-913F-31801AEA8BDE}" type="sibTrans" cxnId="{AE3E28C6-2FDC-41A2-BCB8-4761CFB9A0AB}">
      <dgm:prSet/>
      <dgm:spPr/>
      <dgm:t>
        <a:bodyPr/>
        <a:lstStyle/>
        <a:p>
          <a:endParaRPr lang="es-MX"/>
        </a:p>
      </dgm:t>
    </dgm:pt>
    <dgm:pt modelId="{BA3CCBC0-6830-46B6-947A-1265300186EA}">
      <dgm:prSet custT="1"/>
      <dgm:spPr/>
      <dgm:t>
        <a:bodyPr/>
        <a:lstStyle/>
        <a:p>
          <a:pPr rtl="0"/>
          <a:r>
            <a:rPr lang="es-ES" sz="3200" b="1" dirty="0" smtClean="0"/>
            <a:t>Diabetes</a:t>
          </a:r>
          <a:endParaRPr lang="es-MX" sz="3200" dirty="0"/>
        </a:p>
      </dgm:t>
    </dgm:pt>
    <dgm:pt modelId="{487CE95C-3D45-4A7C-939C-8E0D0A76BEB4}" type="parTrans" cxnId="{285A779A-26E7-402D-9460-59AF617E4A77}">
      <dgm:prSet/>
      <dgm:spPr/>
      <dgm:t>
        <a:bodyPr/>
        <a:lstStyle/>
        <a:p>
          <a:endParaRPr lang="es-MX"/>
        </a:p>
      </dgm:t>
    </dgm:pt>
    <dgm:pt modelId="{89AC555C-2F40-40AC-A17B-9A7E48051A4C}" type="sibTrans" cxnId="{285A779A-26E7-402D-9460-59AF617E4A77}">
      <dgm:prSet/>
      <dgm:spPr/>
      <dgm:t>
        <a:bodyPr/>
        <a:lstStyle/>
        <a:p>
          <a:endParaRPr lang="es-MX"/>
        </a:p>
      </dgm:t>
    </dgm:pt>
    <dgm:pt modelId="{90197E36-6B02-427C-93EC-ACC24822254D}">
      <dgm:prSet custT="1"/>
      <dgm:spPr/>
      <dgm:t>
        <a:bodyPr/>
        <a:lstStyle/>
        <a:p>
          <a:pPr rtl="0"/>
          <a:r>
            <a:rPr lang="es-ES" sz="3200" b="1" dirty="0" smtClean="0"/>
            <a:t>Cáncer</a:t>
          </a:r>
          <a:endParaRPr lang="es-MX" sz="3200" dirty="0"/>
        </a:p>
      </dgm:t>
    </dgm:pt>
    <dgm:pt modelId="{E778AC45-E87D-4114-BC41-72E8B35E7345}" type="parTrans" cxnId="{3F3791BE-3BF3-4E7A-BB95-8C84BFDE9A6E}">
      <dgm:prSet/>
      <dgm:spPr/>
      <dgm:t>
        <a:bodyPr/>
        <a:lstStyle/>
        <a:p>
          <a:endParaRPr lang="es-MX"/>
        </a:p>
      </dgm:t>
    </dgm:pt>
    <dgm:pt modelId="{26C1B751-CA54-4F8C-BC89-6CDC13911A40}" type="sibTrans" cxnId="{3F3791BE-3BF3-4E7A-BB95-8C84BFDE9A6E}">
      <dgm:prSet/>
      <dgm:spPr/>
      <dgm:t>
        <a:bodyPr/>
        <a:lstStyle/>
        <a:p>
          <a:endParaRPr lang="es-MX"/>
        </a:p>
      </dgm:t>
    </dgm:pt>
    <dgm:pt modelId="{11ACCD6E-DC6D-4A52-874E-010D9BA889AA}">
      <dgm:prSet/>
      <dgm:spPr/>
      <dgm:t>
        <a:bodyPr/>
        <a:lstStyle/>
        <a:p>
          <a:pPr rtl="0"/>
          <a:r>
            <a:rPr lang="es-ES" b="1" dirty="0" smtClean="0"/>
            <a:t>Tabaquismo y alcoholismo</a:t>
          </a:r>
          <a:endParaRPr lang="es-MX" dirty="0"/>
        </a:p>
      </dgm:t>
    </dgm:pt>
    <dgm:pt modelId="{6F9A2B24-5E44-4AC8-A25C-43F27F847A92}" type="parTrans" cxnId="{0B468324-8760-4481-A737-778FDD86EB64}">
      <dgm:prSet/>
      <dgm:spPr/>
      <dgm:t>
        <a:bodyPr/>
        <a:lstStyle/>
        <a:p>
          <a:endParaRPr lang="es-MX"/>
        </a:p>
      </dgm:t>
    </dgm:pt>
    <dgm:pt modelId="{49AD6D19-2DF4-4C75-A240-8184BD9B9E11}" type="sibTrans" cxnId="{0B468324-8760-4481-A737-778FDD86EB64}">
      <dgm:prSet/>
      <dgm:spPr/>
      <dgm:t>
        <a:bodyPr/>
        <a:lstStyle/>
        <a:p>
          <a:endParaRPr lang="es-MX"/>
        </a:p>
      </dgm:t>
    </dgm:pt>
    <dgm:pt modelId="{97FB9E25-A3AD-4672-87DE-2E58616AD484}">
      <dgm:prSet custT="1"/>
      <dgm:spPr/>
      <dgm:t>
        <a:bodyPr/>
        <a:lstStyle/>
        <a:p>
          <a:pPr rtl="0"/>
          <a:r>
            <a:rPr lang="es-ES" sz="3200" b="1" dirty="0" smtClean="0"/>
            <a:t>VIH/SIDA</a:t>
          </a:r>
          <a:endParaRPr lang="es-MX" sz="3200" dirty="0"/>
        </a:p>
      </dgm:t>
    </dgm:pt>
    <dgm:pt modelId="{8C4A241D-10BC-4CD0-8B1D-CCD5161C93F1}" type="parTrans" cxnId="{7DA9C165-D130-4DE3-A03D-728F734749E9}">
      <dgm:prSet/>
      <dgm:spPr/>
      <dgm:t>
        <a:bodyPr/>
        <a:lstStyle/>
        <a:p>
          <a:endParaRPr lang="es-MX"/>
        </a:p>
      </dgm:t>
    </dgm:pt>
    <dgm:pt modelId="{BC603B5E-1171-4534-96DA-CA19ACC0ACA7}" type="sibTrans" cxnId="{7DA9C165-D130-4DE3-A03D-728F734749E9}">
      <dgm:prSet/>
      <dgm:spPr/>
      <dgm:t>
        <a:bodyPr/>
        <a:lstStyle/>
        <a:p>
          <a:endParaRPr lang="es-MX"/>
        </a:p>
      </dgm:t>
    </dgm:pt>
    <dgm:pt modelId="{29B1D893-D2F3-48B6-984D-B3385F29A42D}">
      <dgm:prSet/>
      <dgm:spPr/>
      <dgm:t>
        <a:bodyPr/>
        <a:lstStyle/>
        <a:p>
          <a:pPr rtl="0"/>
          <a:r>
            <a:rPr lang="es-ES" b="1" dirty="0" smtClean="0"/>
            <a:t>Donación y trasplantes de órganos</a:t>
          </a:r>
          <a:endParaRPr lang="es-MX" dirty="0"/>
        </a:p>
      </dgm:t>
    </dgm:pt>
    <dgm:pt modelId="{9DA7BE4F-5A83-4795-8616-EFE59B059417}" type="parTrans" cxnId="{B33601A3-C4F1-4045-A812-AFD14AA810AF}">
      <dgm:prSet/>
      <dgm:spPr/>
      <dgm:t>
        <a:bodyPr/>
        <a:lstStyle/>
        <a:p>
          <a:endParaRPr lang="es-MX"/>
        </a:p>
      </dgm:t>
    </dgm:pt>
    <dgm:pt modelId="{B082195F-4E7F-4ACA-A564-52C2B9D1A016}" type="sibTrans" cxnId="{B33601A3-C4F1-4045-A812-AFD14AA810AF}">
      <dgm:prSet/>
      <dgm:spPr/>
      <dgm:t>
        <a:bodyPr/>
        <a:lstStyle/>
        <a:p>
          <a:endParaRPr lang="es-MX"/>
        </a:p>
      </dgm:t>
    </dgm:pt>
    <dgm:pt modelId="{AEF903B9-B4FD-4F53-B3F1-74FEA8972861}" type="pres">
      <dgm:prSet presAssocID="{D770AB20-69FA-43D6-A011-289028C0E6E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2DF0219-F246-4730-859A-D6BC86E65AC5}" type="pres">
      <dgm:prSet presAssocID="{3A55B040-7743-41B5-BA83-0985319314A3}" presName="circ1" presStyleLbl="vennNode1" presStyleIdx="0" presStyleCnt="7"/>
      <dgm:spPr/>
    </dgm:pt>
    <dgm:pt modelId="{A7E959EC-B3F4-46F1-84DB-BBDE46C1C391}" type="pres">
      <dgm:prSet presAssocID="{3A55B040-7743-41B5-BA83-0985319314A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FDB502-F41B-4909-A7F0-EDA4FD8707E0}" type="pres">
      <dgm:prSet presAssocID="{058282CA-86A2-4315-9724-6BD67A85A6A6}" presName="circ2" presStyleLbl="vennNode1" presStyleIdx="1" presStyleCnt="7"/>
      <dgm:spPr/>
    </dgm:pt>
    <dgm:pt modelId="{E5D3DABB-D6C6-4CE6-A660-FA3E724CB71B}" type="pres">
      <dgm:prSet presAssocID="{058282CA-86A2-4315-9724-6BD67A85A6A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E6BAF5-F890-42A5-A0D9-6EB23DC906A6}" type="pres">
      <dgm:prSet presAssocID="{BA3CCBC0-6830-46B6-947A-1265300186EA}" presName="circ3" presStyleLbl="vennNode1" presStyleIdx="2" presStyleCnt="7"/>
      <dgm:spPr/>
    </dgm:pt>
    <dgm:pt modelId="{C3D0F09E-FB57-4F19-ABB2-94BA3A2BC8D6}" type="pres">
      <dgm:prSet presAssocID="{BA3CCBC0-6830-46B6-947A-1265300186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91B39C-0F83-45DB-8A9E-2AAEF153ADBE}" type="pres">
      <dgm:prSet presAssocID="{90197E36-6B02-427C-93EC-ACC24822254D}" presName="circ4" presStyleLbl="vennNode1" presStyleIdx="3" presStyleCnt="7"/>
      <dgm:spPr/>
    </dgm:pt>
    <dgm:pt modelId="{AD587498-41CC-42A5-B05E-EA0622A7F5D9}" type="pres">
      <dgm:prSet presAssocID="{90197E36-6B02-427C-93EC-ACC24822254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DDDADB-A5A4-41B6-91C9-4236B8AFE5AC}" type="pres">
      <dgm:prSet presAssocID="{11ACCD6E-DC6D-4A52-874E-010D9BA889AA}" presName="circ5" presStyleLbl="vennNode1" presStyleIdx="4" presStyleCnt="7"/>
      <dgm:spPr/>
    </dgm:pt>
    <dgm:pt modelId="{54A089BF-2D64-499C-B5E2-4017EF0B43FE}" type="pres">
      <dgm:prSet presAssocID="{11ACCD6E-DC6D-4A52-874E-010D9BA889A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AA8666-61FC-4818-9FE0-EACD2486C49E}" type="pres">
      <dgm:prSet presAssocID="{97FB9E25-A3AD-4672-87DE-2E58616AD484}" presName="circ6" presStyleLbl="vennNode1" presStyleIdx="5" presStyleCnt="7"/>
      <dgm:spPr/>
    </dgm:pt>
    <dgm:pt modelId="{E2857F93-9AC4-4839-B5C8-CB0D02CE475D}" type="pres">
      <dgm:prSet presAssocID="{97FB9E25-A3AD-4672-87DE-2E58616AD484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AB10C-99A8-4B46-96E8-436709561911}" type="pres">
      <dgm:prSet presAssocID="{29B1D893-D2F3-48B6-984D-B3385F29A42D}" presName="circ7" presStyleLbl="vennNode1" presStyleIdx="6" presStyleCnt="7"/>
      <dgm:spPr/>
    </dgm:pt>
    <dgm:pt modelId="{6AD5D073-6327-4A15-8BEF-78E68CC07A7E}" type="pres">
      <dgm:prSet presAssocID="{29B1D893-D2F3-48B6-984D-B3385F29A42D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7089F7D-5042-42EE-B70B-BEC025EEE8E0}" srcId="{D770AB20-69FA-43D6-A011-289028C0E6E9}" destId="{3A55B040-7743-41B5-BA83-0985319314A3}" srcOrd="0" destOrd="0" parTransId="{E115A6D9-C598-49B3-A31E-851B75DCEA04}" sibTransId="{23378A82-AAFA-43D3-BF58-2117E2F26035}"/>
    <dgm:cxn modelId="{3F3791BE-3BF3-4E7A-BB95-8C84BFDE9A6E}" srcId="{D770AB20-69FA-43D6-A011-289028C0E6E9}" destId="{90197E36-6B02-427C-93EC-ACC24822254D}" srcOrd="3" destOrd="0" parTransId="{E778AC45-E87D-4114-BC41-72E8B35E7345}" sibTransId="{26C1B751-CA54-4F8C-BC89-6CDC13911A40}"/>
    <dgm:cxn modelId="{FB2E304B-5F01-49DD-B8CF-C4109A2B40F0}" type="presOf" srcId="{11ACCD6E-DC6D-4A52-874E-010D9BA889AA}" destId="{54A089BF-2D64-499C-B5E2-4017EF0B43FE}" srcOrd="0" destOrd="0" presId="urn:microsoft.com/office/officeart/2005/8/layout/venn1"/>
    <dgm:cxn modelId="{AE3E28C6-2FDC-41A2-BCB8-4761CFB9A0AB}" srcId="{D770AB20-69FA-43D6-A011-289028C0E6E9}" destId="{058282CA-86A2-4315-9724-6BD67A85A6A6}" srcOrd="1" destOrd="0" parTransId="{012BF9DD-FD96-44B4-871E-B82BF352D808}" sibTransId="{BC74419E-E9CB-4B42-913F-31801AEA8BDE}"/>
    <dgm:cxn modelId="{0B468324-8760-4481-A737-778FDD86EB64}" srcId="{D770AB20-69FA-43D6-A011-289028C0E6E9}" destId="{11ACCD6E-DC6D-4A52-874E-010D9BA889AA}" srcOrd="4" destOrd="0" parTransId="{6F9A2B24-5E44-4AC8-A25C-43F27F847A92}" sibTransId="{49AD6D19-2DF4-4C75-A240-8184BD9B9E11}"/>
    <dgm:cxn modelId="{F18A53B3-7CAF-449A-8225-43DD27FB067B}" type="presOf" srcId="{97FB9E25-A3AD-4672-87DE-2E58616AD484}" destId="{E2857F93-9AC4-4839-B5C8-CB0D02CE475D}" srcOrd="0" destOrd="0" presId="urn:microsoft.com/office/officeart/2005/8/layout/venn1"/>
    <dgm:cxn modelId="{BCC8A693-4171-49F1-8698-7F794A934B1B}" type="presOf" srcId="{3A55B040-7743-41B5-BA83-0985319314A3}" destId="{A7E959EC-B3F4-46F1-84DB-BBDE46C1C391}" srcOrd="0" destOrd="0" presId="urn:microsoft.com/office/officeart/2005/8/layout/venn1"/>
    <dgm:cxn modelId="{B33601A3-C4F1-4045-A812-AFD14AA810AF}" srcId="{D770AB20-69FA-43D6-A011-289028C0E6E9}" destId="{29B1D893-D2F3-48B6-984D-B3385F29A42D}" srcOrd="6" destOrd="0" parTransId="{9DA7BE4F-5A83-4795-8616-EFE59B059417}" sibTransId="{B082195F-4E7F-4ACA-A564-52C2B9D1A016}"/>
    <dgm:cxn modelId="{BADB926D-7CB0-47CE-8E81-3FEF8F7DD0BF}" type="presOf" srcId="{29B1D893-D2F3-48B6-984D-B3385F29A42D}" destId="{6AD5D073-6327-4A15-8BEF-78E68CC07A7E}" srcOrd="0" destOrd="0" presId="urn:microsoft.com/office/officeart/2005/8/layout/venn1"/>
    <dgm:cxn modelId="{7D0DE22F-91C9-41F2-AD29-24081FA1CFD5}" type="presOf" srcId="{BA3CCBC0-6830-46B6-947A-1265300186EA}" destId="{C3D0F09E-FB57-4F19-ABB2-94BA3A2BC8D6}" srcOrd="0" destOrd="0" presId="urn:microsoft.com/office/officeart/2005/8/layout/venn1"/>
    <dgm:cxn modelId="{59899BC4-BD2B-4350-ACA6-CB297F3C153A}" type="presOf" srcId="{058282CA-86A2-4315-9724-6BD67A85A6A6}" destId="{E5D3DABB-D6C6-4CE6-A660-FA3E724CB71B}" srcOrd="0" destOrd="0" presId="urn:microsoft.com/office/officeart/2005/8/layout/venn1"/>
    <dgm:cxn modelId="{A169DC08-F5FA-4668-BA2D-08F9FFA7A51B}" type="presOf" srcId="{90197E36-6B02-427C-93EC-ACC24822254D}" destId="{AD587498-41CC-42A5-B05E-EA0622A7F5D9}" srcOrd="0" destOrd="0" presId="urn:microsoft.com/office/officeart/2005/8/layout/venn1"/>
    <dgm:cxn modelId="{7DA9C165-D130-4DE3-A03D-728F734749E9}" srcId="{D770AB20-69FA-43D6-A011-289028C0E6E9}" destId="{97FB9E25-A3AD-4672-87DE-2E58616AD484}" srcOrd="5" destOrd="0" parTransId="{8C4A241D-10BC-4CD0-8B1D-CCD5161C93F1}" sibTransId="{BC603B5E-1171-4534-96DA-CA19ACC0ACA7}"/>
    <dgm:cxn modelId="{C485FED1-82B3-4581-B2C1-D49DA906E41E}" type="presOf" srcId="{D770AB20-69FA-43D6-A011-289028C0E6E9}" destId="{AEF903B9-B4FD-4F53-B3F1-74FEA8972861}" srcOrd="0" destOrd="0" presId="urn:microsoft.com/office/officeart/2005/8/layout/venn1"/>
    <dgm:cxn modelId="{285A779A-26E7-402D-9460-59AF617E4A77}" srcId="{D770AB20-69FA-43D6-A011-289028C0E6E9}" destId="{BA3CCBC0-6830-46B6-947A-1265300186EA}" srcOrd="2" destOrd="0" parTransId="{487CE95C-3D45-4A7C-939C-8E0D0A76BEB4}" sibTransId="{89AC555C-2F40-40AC-A17B-9A7E48051A4C}"/>
    <dgm:cxn modelId="{B193EC3A-CC1B-4D91-A0B5-37E88D67D562}" type="presParOf" srcId="{AEF903B9-B4FD-4F53-B3F1-74FEA8972861}" destId="{82DF0219-F246-4730-859A-D6BC86E65AC5}" srcOrd="0" destOrd="0" presId="urn:microsoft.com/office/officeart/2005/8/layout/venn1"/>
    <dgm:cxn modelId="{9A3C396B-817A-4B40-AD93-98AD72AC5735}" type="presParOf" srcId="{AEF903B9-B4FD-4F53-B3F1-74FEA8972861}" destId="{A7E959EC-B3F4-46F1-84DB-BBDE46C1C391}" srcOrd="1" destOrd="0" presId="urn:microsoft.com/office/officeart/2005/8/layout/venn1"/>
    <dgm:cxn modelId="{A9EE578F-A64D-431E-A7B4-2118452BA697}" type="presParOf" srcId="{AEF903B9-B4FD-4F53-B3F1-74FEA8972861}" destId="{17FDB502-F41B-4909-A7F0-EDA4FD8707E0}" srcOrd="2" destOrd="0" presId="urn:microsoft.com/office/officeart/2005/8/layout/venn1"/>
    <dgm:cxn modelId="{BA9E5031-DD72-4501-83AF-822F904EA838}" type="presParOf" srcId="{AEF903B9-B4FD-4F53-B3F1-74FEA8972861}" destId="{E5D3DABB-D6C6-4CE6-A660-FA3E724CB71B}" srcOrd="3" destOrd="0" presId="urn:microsoft.com/office/officeart/2005/8/layout/venn1"/>
    <dgm:cxn modelId="{21A8A02D-E53A-43C0-8043-E2D43B11AD92}" type="presParOf" srcId="{AEF903B9-B4FD-4F53-B3F1-74FEA8972861}" destId="{3AE6BAF5-F890-42A5-A0D9-6EB23DC906A6}" srcOrd="4" destOrd="0" presId="urn:microsoft.com/office/officeart/2005/8/layout/venn1"/>
    <dgm:cxn modelId="{C4BD86AB-E6F6-43BE-BB75-8109A7210149}" type="presParOf" srcId="{AEF903B9-B4FD-4F53-B3F1-74FEA8972861}" destId="{C3D0F09E-FB57-4F19-ABB2-94BA3A2BC8D6}" srcOrd="5" destOrd="0" presId="urn:microsoft.com/office/officeart/2005/8/layout/venn1"/>
    <dgm:cxn modelId="{6AB795BC-6D5F-48F8-BD92-8971B199EBA9}" type="presParOf" srcId="{AEF903B9-B4FD-4F53-B3F1-74FEA8972861}" destId="{1491B39C-0F83-45DB-8A9E-2AAEF153ADBE}" srcOrd="6" destOrd="0" presId="urn:microsoft.com/office/officeart/2005/8/layout/venn1"/>
    <dgm:cxn modelId="{C44EC758-D98B-4ED1-8617-DCD912E10A20}" type="presParOf" srcId="{AEF903B9-B4FD-4F53-B3F1-74FEA8972861}" destId="{AD587498-41CC-42A5-B05E-EA0622A7F5D9}" srcOrd="7" destOrd="0" presId="urn:microsoft.com/office/officeart/2005/8/layout/venn1"/>
    <dgm:cxn modelId="{EB363C6B-6F45-451D-81E1-396733E253D1}" type="presParOf" srcId="{AEF903B9-B4FD-4F53-B3F1-74FEA8972861}" destId="{E3DDDADB-A5A4-41B6-91C9-4236B8AFE5AC}" srcOrd="8" destOrd="0" presId="urn:microsoft.com/office/officeart/2005/8/layout/venn1"/>
    <dgm:cxn modelId="{239619AC-FA57-4FEF-B3D5-57762EFA5D82}" type="presParOf" srcId="{AEF903B9-B4FD-4F53-B3F1-74FEA8972861}" destId="{54A089BF-2D64-499C-B5E2-4017EF0B43FE}" srcOrd="9" destOrd="0" presId="urn:microsoft.com/office/officeart/2005/8/layout/venn1"/>
    <dgm:cxn modelId="{D3E00E22-5118-4B16-90B1-A19079A0E4AC}" type="presParOf" srcId="{AEF903B9-B4FD-4F53-B3F1-74FEA8972861}" destId="{2CAA8666-61FC-4818-9FE0-EACD2486C49E}" srcOrd="10" destOrd="0" presId="urn:microsoft.com/office/officeart/2005/8/layout/venn1"/>
    <dgm:cxn modelId="{EE77B2E8-D47A-4D0F-9C99-B30DF9ED7DE2}" type="presParOf" srcId="{AEF903B9-B4FD-4F53-B3F1-74FEA8972861}" destId="{E2857F93-9AC4-4839-B5C8-CB0D02CE475D}" srcOrd="11" destOrd="0" presId="urn:microsoft.com/office/officeart/2005/8/layout/venn1"/>
    <dgm:cxn modelId="{FC345146-3E55-4700-A825-1CAF6B98D608}" type="presParOf" srcId="{AEF903B9-B4FD-4F53-B3F1-74FEA8972861}" destId="{4DAAB10C-99A8-4B46-96E8-436709561911}" srcOrd="12" destOrd="0" presId="urn:microsoft.com/office/officeart/2005/8/layout/venn1"/>
    <dgm:cxn modelId="{5CFA33D0-A765-4DE9-BCCA-99C812EF82A4}" type="presParOf" srcId="{AEF903B9-B4FD-4F53-B3F1-74FEA8972861}" destId="{6AD5D073-6327-4A15-8BEF-78E68CC07A7E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C7A468E-AF37-4532-9C4B-9F7033F416F1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/>
      <dgm:spPr/>
      <dgm:t>
        <a:bodyPr/>
        <a:lstStyle/>
        <a:p>
          <a:endParaRPr lang="es-MX"/>
        </a:p>
      </dgm:t>
    </dgm:pt>
    <dgm:pt modelId="{BC7F7F8D-F6F7-4DB3-8299-901FE82FEDAB}">
      <dgm:prSet/>
      <dgm:spPr/>
      <dgm:t>
        <a:bodyPr/>
        <a:lstStyle/>
        <a:p>
          <a:pPr algn="just" rtl="0"/>
          <a:r>
            <a:rPr lang="es-ES_tradnl" b="1" dirty="0" smtClean="0"/>
            <a:t>La vivienda forma parte de las aspiraciones de amplios segmentos de la población por ser el ámbito en que se desarrolla la familia y constituye generalmente, su principal patrimonio.</a:t>
          </a:r>
          <a:endParaRPr lang="es-MX" dirty="0"/>
        </a:p>
      </dgm:t>
    </dgm:pt>
    <dgm:pt modelId="{52132C5E-D32B-4626-849C-22E1CACE4E52}" type="parTrans" cxnId="{7BA5A6B7-BFDC-41A2-802C-EE24C0DF3319}">
      <dgm:prSet/>
      <dgm:spPr/>
      <dgm:t>
        <a:bodyPr/>
        <a:lstStyle/>
        <a:p>
          <a:endParaRPr lang="es-MX"/>
        </a:p>
      </dgm:t>
    </dgm:pt>
    <dgm:pt modelId="{AF2348BC-E741-409B-B01B-85A00A03A851}" type="sibTrans" cxnId="{7BA5A6B7-BFDC-41A2-802C-EE24C0DF3319}">
      <dgm:prSet/>
      <dgm:spPr/>
      <dgm:t>
        <a:bodyPr/>
        <a:lstStyle/>
        <a:p>
          <a:endParaRPr lang="es-MX"/>
        </a:p>
      </dgm:t>
    </dgm:pt>
    <dgm:pt modelId="{1D012D4D-D789-4107-AB75-708658B9F128}">
      <dgm:prSet/>
      <dgm:spPr/>
      <dgm:t>
        <a:bodyPr/>
        <a:lstStyle/>
        <a:p>
          <a:pPr algn="just" rtl="0"/>
          <a:r>
            <a:rPr lang="es-ES_tradnl" b="1" dirty="0" smtClean="0"/>
            <a:t>La Constitución política contempla, en sus artículos 4 y 123, el derecho a la vivienda.</a:t>
          </a:r>
          <a:endParaRPr lang="es-MX" dirty="0"/>
        </a:p>
      </dgm:t>
    </dgm:pt>
    <dgm:pt modelId="{66906B57-3FCB-41DE-808F-6BAD248A4CC8}" type="parTrans" cxnId="{858F5257-5428-44A0-910B-D72ED3103CC4}">
      <dgm:prSet/>
      <dgm:spPr/>
      <dgm:t>
        <a:bodyPr/>
        <a:lstStyle/>
        <a:p>
          <a:endParaRPr lang="es-MX"/>
        </a:p>
      </dgm:t>
    </dgm:pt>
    <dgm:pt modelId="{0516084F-F36D-4357-98D7-0765F0406A50}" type="sibTrans" cxnId="{858F5257-5428-44A0-910B-D72ED3103CC4}">
      <dgm:prSet/>
      <dgm:spPr/>
      <dgm:t>
        <a:bodyPr/>
        <a:lstStyle/>
        <a:p>
          <a:endParaRPr lang="es-MX"/>
        </a:p>
      </dgm:t>
    </dgm:pt>
    <dgm:pt modelId="{6B1FE4AD-6783-4AC0-B16F-E77723CE2551}" type="pres">
      <dgm:prSet presAssocID="{6C7A468E-AF37-4532-9C4B-9F7033F416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309FA4B-D82B-46CC-8D5B-4F5658BE2524}" type="pres">
      <dgm:prSet presAssocID="{BC7F7F8D-F6F7-4DB3-8299-901FE82FEDA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91FC47-F2FF-4F53-AE38-D24035B121A8}" type="pres">
      <dgm:prSet presAssocID="{AF2348BC-E741-409B-B01B-85A00A03A851}" presName="spacer" presStyleCnt="0"/>
      <dgm:spPr/>
      <dgm:t>
        <a:bodyPr/>
        <a:lstStyle/>
        <a:p>
          <a:endParaRPr lang="es-MX"/>
        </a:p>
      </dgm:t>
    </dgm:pt>
    <dgm:pt modelId="{98D6ED46-C1AB-4E1C-B5D2-1C7E332962EA}" type="pres">
      <dgm:prSet presAssocID="{1D012D4D-D789-4107-AB75-708658B9F12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CA9D50-B9F7-46D8-BC9B-43B562A080E0}" type="presOf" srcId="{6C7A468E-AF37-4532-9C4B-9F7033F416F1}" destId="{6B1FE4AD-6783-4AC0-B16F-E77723CE2551}" srcOrd="0" destOrd="0" presId="urn:microsoft.com/office/officeart/2005/8/layout/vList2"/>
    <dgm:cxn modelId="{858F5257-5428-44A0-910B-D72ED3103CC4}" srcId="{6C7A468E-AF37-4532-9C4B-9F7033F416F1}" destId="{1D012D4D-D789-4107-AB75-708658B9F128}" srcOrd="1" destOrd="0" parTransId="{66906B57-3FCB-41DE-808F-6BAD248A4CC8}" sibTransId="{0516084F-F36D-4357-98D7-0765F0406A50}"/>
    <dgm:cxn modelId="{61E82DFF-78AE-458B-B510-20B6471FF8C5}" type="presOf" srcId="{1D012D4D-D789-4107-AB75-708658B9F128}" destId="{98D6ED46-C1AB-4E1C-B5D2-1C7E332962EA}" srcOrd="0" destOrd="0" presId="urn:microsoft.com/office/officeart/2005/8/layout/vList2"/>
    <dgm:cxn modelId="{1438C1CE-DEB4-43F3-862A-8166BE12B718}" type="presOf" srcId="{BC7F7F8D-F6F7-4DB3-8299-901FE82FEDAB}" destId="{5309FA4B-D82B-46CC-8D5B-4F5658BE2524}" srcOrd="0" destOrd="0" presId="urn:microsoft.com/office/officeart/2005/8/layout/vList2"/>
    <dgm:cxn modelId="{7BA5A6B7-BFDC-41A2-802C-EE24C0DF3319}" srcId="{6C7A468E-AF37-4532-9C4B-9F7033F416F1}" destId="{BC7F7F8D-F6F7-4DB3-8299-901FE82FEDAB}" srcOrd="0" destOrd="0" parTransId="{52132C5E-D32B-4626-849C-22E1CACE4E52}" sibTransId="{AF2348BC-E741-409B-B01B-85A00A03A851}"/>
    <dgm:cxn modelId="{F48DB943-94A8-4274-9E1E-8331605D91B5}" type="presParOf" srcId="{6B1FE4AD-6783-4AC0-B16F-E77723CE2551}" destId="{5309FA4B-D82B-46CC-8D5B-4F5658BE2524}" srcOrd="0" destOrd="0" presId="urn:microsoft.com/office/officeart/2005/8/layout/vList2"/>
    <dgm:cxn modelId="{2F961F7C-A987-4768-970E-A5BAB607A006}" type="presParOf" srcId="{6B1FE4AD-6783-4AC0-B16F-E77723CE2551}" destId="{9E91FC47-F2FF-4F53-AE38-D24035B121A8}" srcOrd="1" destOrd="0" presId="urn:microsoft.com/office/officeart/2005/8/layout/vList2"/>
    <dgm:cxn modelId="{8D73AED4-DEE2-479F-9B20-3F9B03E56B6A}" type="presParOf" srcId="{6B1FE4AD-6783-4AC0-B16F-E77723CE2551}" destId="{98D6ED46-C1AB-4E1C-B5D2-1C7E332962E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2919BBB-E98A-4BBB-8D95-5991FE89FB8A}" type="doc">
      <dgm:prSet loTypeId="urn:microsoft.com/office/officeart/2005/8/layout/vList3#3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6E50548-E8F2-442F-B45D-E1107AA1F3C1}">
      <dgm:prSet/>
      <dgm:spPr/>
      <dgm:t>
        <a:bodyPr/>
        <a:lstStyle/>
        <a:p>
          <a:pPr rtl="0"/>
          <a:r>
            <a:rPr lang="es-ES_tradnl" b="1" dirty="0" smtClean="0"/>
            <a:t>Producir más viviendas de mejor calidad y menos precio</a:t>
          </a:r>
          <a:endParaRPr lang="es-MX" dirty="0"/>
        </a:p>
      </dgm:t>
    </dgm:pt>
    <dgm:pt modelId="{4E0BC2C1-8C57-4EA4-89DB-A735DD8FA2B1}" type="parTrans" cxnId="{70EC4825-599C-4409-ABE7-BDE5E382720E}">
      <dgm:prSet/>
      <dgm:spPr/>
      <dgm:t>
        <a:bodyPr/>
        <a:lstStyle/>
        <a:p>
          <a:endParaRPr lang="es-MX"/>
        </a:p>
      </dgm:t>
    </dgm:pt>
    <dgm:pt modelId="{9F08D60A-4783-46A3-AC77-67C963564BAC}" type="sibTrans" cxnId="{70EC4825-599C-4409-ABE7-BDE5E382720E}">
      <dgm:prSet/>
      <dgm:spPr/>
      <dgm:t>
        <a:bodyPr/>
        <a:lstStyle/>
        <a:p>
          <a:endParaRPr lang="es-MX"/>
        </a:p>
      </dgm:t>
    </dgm:pt>
    <dgm:pt modelId="{CE118217-7889-4F0C-866E-061402FBC612}">
      <dgm:prSet/>
      <dgm:spPr/>
      <dgm:t>
        <a:bodyPr/>
        <a:lstStyle/>
        <a:p>
          <a:pPr rtl="0"/>
          <a:r>
            <a:rPr lang="es-ES_tradnl" b="1" dirty="0" smtClean="0"/>
            <a:t>Generar mayor capacidad de compra en la población </a:t>
          </a:r>
          <a:endParaRPr lang="es-MX" dirty="0"/>
        </a:p>
      </dgm:t>
    </dgm:pt>
    <dgm:pt modelId="{B6A5ED23-6D13-4B1E-B0A0-288C40EFEC70}" type="parTrans" cxnId="{C3CC2E77-3C16-4E4A-8C9A-4E0DD3B40536}">
      <dgm:prSet/>
      <dgm:spPr/>
      <dgm:t>
        <a:bodyPr/>
        <a:lstStyle/>
        <a:p>
          <a:endParaRPr lang="es-MX"/>
        </a:p>
      </dgm:t>
    </dgm:pt>
    <dgm:pt modelId="{B32BF688-69A7-443C-BCA6-ECDB8CDEAB44}" type="sibTrans" cxnId="{C3CC2E77-3C16-4E4A-8C9A-4E0DD3B40536}">
      <dgm:prSet/>
      <dgm:spPr/>
      <dgm:t>
        <a:bodyPr/>
        <a:lstStyle/>
        <a:p>
          <a:endParaRPr lang="es-MX"/>
        </a:p>
      </dgm:t>
    </dgm:pt>
    <dgm:pt modelId="{145CA5C7-F314-47D6-A6A5-A0AA8A04AD37}">
      <dgm:prSet/>
      <dgm:spPr/>
      <dgm:t>
        <a:bodyPr/>
        <a:lstStyle/>
        <a:p>
          <a:pPr rtl="0"/>
          <a:r>
            <a:rPr lang="es-ES_tradnl" b="1" dirty="0" smtClean="0"/>
            <a:t>Fomentar el ahorro para que las personas aporten un enganche</a:t>
          </a:r>
          <a:endParaRPr lang="es-MX" dirty="0"/>
        </a:p>
      </dgm:t>
    </dgm:pt>
    <dgm:pt modelId="{4E10BD1F-7053-4E2B-B79E-93CA4DB96A1B}" type="parTrans" cxnId="{1A8E110C-6E7A-48D5-87E2-C0FE19F129FF}">
      <dgm:prSet/>
      <dgm:spPr/>
      <dgm:t>
        <a:bodyPr/>
        <a:lstStyle/>
        <a:p>
          <a:endParaRPr lang="es-MX"/>
        </a:p>
      </dgm:t>
    </dgm:pt>
    <dgm:pt modelId="{854E0F17-640F-42B8-9A78-63C11751732B}" type="sibTrans" cxnId="{1A8E110C-6E7A-48D5-87E2-C0FE19F129FF}">
      <dgm:prSet/>
      <dgm:spPr/>
      <dgm:t>
        <a:bodyPr/>
        <a:lstStyle/>
        <a:p>
          <a:endParaRPr lang="es-MX"/>
        </a:p>
      </dgm:t>
    </dgm:pt>
    <dgm:pt modelId="{4CB08713-2537-41D5-B404-9D77E1D8B686}">
      <dgm:prSet/>
      <dgm:spPr/>
      <dgm:t>
        <a:bodyPr/>
        <a:lstStyle/>
        <a:p>
          <a:pPr rtl="0"/>
          <a:r>
            <a:rPr lang="es-ES_tradnl" b="1" dirty="0" smtClean="0"/>
            <a:t>Desarrollar un mercado secundario de vivienda </a:t>
          </a:r>
          <a:endParaRPr lang="es-MX" dirty="0"/>
        </a:p>
      </dgm:t>
    </dgm:pt>
    <dgm:pt modelId="{27AEAB49-F8AD-4D13-9EE9-8AB2BF42B956}" type="parTrans" cxnId="{74CDD3B1-84D7-46B4-BB75-E7496CE301E9}">
      <dgm:prSet/>
      <dgm:spPr/>
      <dgm:t>
        <a:bodyPr/>
        <a:lstStyle/>
        <a:p>
          <a:endParaRPr lang="es-MX"/>
        </a:p>
      </dgm:t>
    </dgm:pt>
    <dgm:pt modelId="{3311456C-149C-4685-8A52-6D767EDEED94}" type="sibTrans" cxnId="{74CDD3B1-84D7-46B4-BB75-E7496CE301E9}">
      <dgm:prSet/>
      <dgm:spPr/>
      <dgm:t>
        <a:bodyPr/>
        <a:lstStyle/>
        <a:p>
          <a:endParaRPr lang="es-MX"/>
        </a:p>
      </dgm:t>
    </dgm:pt>
    <dgm:pt modelId="{83D3F1D4-DB87-4382-B118-9947CCCF36E6}" type="pres">
      <dgm:prSet presAssocID="{B2919BBB-E98A-4BBB-8D95-5991FE89FB8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693627-BF57-413A-900F-9A9DFD9A95A7}" type="pres">
      <dgm:prSet presAssocID="{D6E50548-E8F2-442F-B45D-E1107AA1F3C1}" presName="composite" presStyleCnt="0"/>
      <dgm:spPr/>
      <dgm:t>
        <a:bodyPr/>
        <a:lstStyle/>
        <a:p>
          <a:endParaRPr lang="es-MX"/>
        </a:p>
      </dgm:t>
    </dgm:pt>
    <dgm:pt modelId="{69AEEB61-ADFD-4034-B01D-ACB6DDB3C1A9}" type="pres">
      <dgm:prSet presAssocID="{D6E50548-E8F2-442F-B45D-E1107AA1F3C1}" presName="imgShp" presStyleLbl="fgImgPlace1" presStyleIdx="0" presStyleCnt="4"/>
      <dgm:spPr/>
      <dgm:t>
        <a:bodyPr/>
        <a:lstStyle/>
        <a:p>
          <a:endParaRPr lang="es-MX"/>
        </a:p>
      </dgm:t>
    </dgm:pt>
    <dgm:pt modelId="{A50A5669-C15F-42D7-9A0E-1ED747994426}" type="pres">
      <dgm:prSet presAssocID="{D6E50548-E8F2-442F-B45D-E1107AA1F3C1}" presName="txShp" presStyleLbl="node1" presStyleIdx="0" presStyleCnt="4" custLinFactNeighborX="1045" custLinFactNeighborY="106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CCC9B0-F64F-4291-B5D2-85B5DA5EDC09}" type="pres">
      <dgm:prSet presAssocID="{9F08D60A-4783-46A3-AC77-67C963564BAC}" presName="spacing" presStyleCnt="0"/>
      <dgm:spPr/>
      <dgm:t>
        <a:bodyPr/>
        <a:lstStyle/>
        <a:p>
          <a:endParaRPr lang="es-MX"/>
        </a:p>
      </dgm:t>
    </dgm:pt>
    <dgm:pt modelId="{3C9CF3D2-FA04-406E-9DA9-BAF3073B5157}" type="pres">
      <dgm:prSet presAssocID="{CE118217-7889-4F0C-866E-061402FBC612}" presName="composite" presStyleCnt="0"/>
      <dgm:spPr/>
      <dgm:t>
        <a:bodyPr/>
        <a:lstStyle/>
        <a:p>
          <a:endParaRPr lang="es-MX"/>
        </a:p>
      </dgm:t>
    </dgm:pt>
    <dgm:pt modelId="{E113C612-A63B-437D-9F87-AA4F8B9E45AE}" type="pres">
      <dgm:prSet presAssocID="{CE118217-7889-4F0C-866E-061402FBC612}" presName="imgShp" presStyleLbl="fgImgPlace1" presStyleIdx="1" presStyleCnt="4"/>
      <dgm:spPr/>
      <dgm:t>
        <a:bodyPr/>
        <a:lstStyle/>
        <a:p>
          <a:endParaRPr lang="es-MX"/>
        </a:p>
      </dgm:t>
    </dgm:pt>
    <dgm:pt modelId="{C421628B-37E1-49E3-A91B-79823F90BB6B}" type="pres">
      <dgm:prSet presAssocID="{CE118217-7889-4F0C-866E-061402FBC612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EB000-AE4F-431F-B553-A9BCD8C6AB01}" type="pres">
      <dgm:prSet presAssocID="{B32BF688-69A7-443C-BCA6-ECDB8CDEAB44}" presName="spacing" presStyleCnt="0"/>
      <dgm:spPr/>
      <dgm:t>
        <a:bodyPr/>
        <a:lstStyle/>
        <a:p>
          <a:endParaRPr lang="es-MX"/>
        </a:p>
      </dgm:t>
    </dgm:pt>
    <dgm:pt modelId="{5D09CC6E-0442-4F8B-8AD1-EFC40724A8C8}" type="pres">
      <dgm:prSet presAssocID="{145CA5C7-F314-47D6-A6A5-A0AA8A04AD37}" presName="composite" presStyleCnt="0"/>
      <dgm:spPr/>
      <dgm:t>
        <a:bodyPr/>
        <a:lstStyle/>
        <a:p>
          <a:endParaRPr lang="es-MX"/>
        </a:p>
      </dgm:t>
    </dgm:pt>
    <dgm:pt modelId="{EADAF4AD-5697-4A45-B08E-E6206C066DF9}" type="pres">
      <dgm:prSet presAssocID="{145CA5C7-F314-47D6-A6A5-A0AA8A04AD37}" presName="imgShp" presStyleLbl="fgImgPlace1" presStyleIdx="2" presStyleCnt="4"/>
      <dgm:spPr/>
      <dgm:t>
        <a:bodyPr/>
        <a:lstStyle/>
        <a:p>
          <a:endParaRPr lang="es-MX"/>
        </a:p>
      </dgm:t>
    </dgm:pt>
    <dgm:pt modelId="{A723E0C5-7CF5-41EF-A174-F9CBD5BDEE73}" type="pres">
      <dgm:prSet presAssocID="{145CA5C7-F314-47D6-A6A5-A0AA8A04AD37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645B55-3C73-4506-BEAE-5B5F9DFCC19B}" type="pres">
      <dgm:prSet presAssocID="{854E0F17-640F-42B8-9A78-63C11751732B}" presName="spacing" presStyleCnt="0"/>
      <dgm:spPr/>
      <dgm:t>
        <a:bodyPr/>
        <a:lstStyle/>
        <a:p>
          <a:endParaRPr lang="es-MX"/>
        </a:p>
      </dgm:t>
    </dgm:pt>
    <dgm:pt modelId="{7E4C8703-D6FD-421F-B622-49112B9C2DD9}" type="pres">
      <dgm:prSet presAssocID="{4CB08713-2537-41D5-B404-9D77E1D8B686}" presName="composite" presStyleCnt="0"/>
      <dgm:spPr/>
      <dgm:t>
        <a:bodyPr/>
        <a:lstStyle/>
        <a:p>
          <a:endParaRPr lang="es-MX"/>
        </a:p>
      </dgm:t>
    </dgm:pt>
    <dgm:pt modelId="{E90BC0DB-978C-40EC-ABF0-795B682C7612}" type="pres">
      <dgm:prSet presAssocID="{4CB08713-2537-41D5-B404-9D77E1D8B686}" presName="imgShp" presStyleLbl="fgImgPlace1" presStyleIdx="3" presStyleCnt="4"/>
      <dgm:spPr/>
      <dgm:t>
        <a:bodyPr/>
        <a:lstStyle/>
        <a:p>
          <a:endParaRPr lang="es-MX"/>
        </a:p>
      </dgm:t>
    </dgm:pt>
    <dgm:pt modelId="{176AD896-A533-4CA0-B244-0334BE82B2B5}" type="pres">
      <dgm:prSet presAssocID="{4CB08713-2537-41D5-B404-9D77E1D8B686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C1BD35-7F55-4774-A668-68ADF7F6F3EB}" type="presOf" srcId="{145CA5C7-F314-47D6-A6A5-A0AA8A04AD37}" destId="{A723E0C5-7CF5-41EF-A174-F9CBD5BDEE73}" srcOrd="0" destOrd="0" presId="urn:microsoft.com/office/officeart/2005/8/layout/vList3#3"/>
    <dgm:cxn modelId="{C3CC2E77-3C16-4E4A-8C9A-4E0DD3B40536}" srcId="{B2919BBB-E98A-4BBB-8D95-5991FE89FB8A}" destId="{CE118217-7889-4F0C-866E-061402FBC612}" srcOrd="1" destOrd="0" parTransId="{B6A5ED23-6D13-4B1E-B0A0-288C40EFEC70}" sibTransId="{B32BF688-69A7-443C-BCA6-ECDB8CDEAB44}"/>
    <dgm:cxn modelId="{70EC4825-599C-4409-ABE7-BDE5E382720E}" srcId="{B2919BBB-E98A-4BBB-8D95-5991FE89FB8A}" destId="{D6E50548-E8F2-442F-B45D-E1107AA1F3C1}" srcOrd="0" destOrd="0" parTransId="{4E0BC2C1-8C57-4EA4-89DB-A735DD8FA2B1}" sibTransId="{9F08D60A-4783-46A3-AC77-67C963564BAC}"/>
    <dgm:cxn modelId="{CD0D3935-E8E5-480A-81C2-CB26E852588B}" type="presOf" srcId="{D6E50548-E8F2-442F-B45D-E1107AA1F3C1}" destId="{A50A5669-C15F-42D7-9A0E-1ED747994426}" srcOrd="0" destOrd="0" presId="urn:microsoft.com/office/officeart/2005/8/layout/vList3#3"/>
    <dgm:cxn modelId="{8B380AA6-CE18-4327-B6EF-A61E43D936ED}" type="presOf" srcId="{4CB08713-2537-41D5-B404-9D77E1D8B686}" destId="{176AD896-A533-4CA0-B244-0334BE82B2B5}" srcOrd="0" destOrd="0" presId="urn:microsoft.com/office/officeart/2005/8/layout/vList3#3"/>
    <dgm:cxn modelId="{7AFA2702-4671-4E68-950C-F980248F27C8}" type="presOf" srcId="{CE118217-7889-4F0C-866E-061402FBC612}" destId="{C421628B-37E1-49E3-A91B-79823F90BB6B}" srcOrd="0" destOrd="0" presId="urn:microsoft.com/office/officeart/2005/8/layout/vList3#3"/>
    <dgm:cxn modelId="{74CDD3B1-84D7-46B4-BB75-E7496CE301E9}" srcId="{B2919BBB-E98A-4BBB-8D95-5991FE89FB8A}" destId="{4CB08713-2537-41D5-B404-9D77E1D8B686}" srcOrd="3" destOrd="0" parTransId="{27AEAB49-F8AD-4D13-9EE9-8AB2BF42B956}" sibTransId="{3311456C-149C-4685-8A52-6D767EDEED94}"/>
    <dgm:cxn modelId="{1A8E110C-6E7A-48D5-87E2-C0FE19F129FF}" srcId="{B2919BBB-E98A-4BBB-8D95-5991FE89FB8A}" destId="{145CA5C7-F314-47D6-A6A5-A0AA8A04AD37}" srcOrd="2" destOrd="0" parTransId="{4E10BD1F-7053-4E2B-B79E-93CA4DB96A1B}" sibTransId="{854E0F17-640F-42B8-9A78-63C11751732B}"/>
    <dgm:cxn modelId="{046916D2-B45F-4656-9D4E-B094FCE4A5FC}" type="presOf" srcId="{B2919BBB-E98A-4BBB-8D95-5991FE89FB8A}" destId="{83D3F1D4-DB87-4382-B118-9947CCCF36E6}" srcOrd="0" destOrd="0" presId="urn:microsoft.com/office/officeart/2005/8/layout/vList3#3"/>
    <dgm:cxn modelId="{F2499649-752A-489D-A880-F3AB79000EB6}" type="presParOf" srcId="{83D3F1D4-DB87-4382-B118-9947CCCF36E6}" destId="{09693627-BF57-413A-900F-9A9DFD9A95A7}" srcOrd="0" destOrd="0" presId="urn:microsoft.com/office/officeart/2005/8/layout/vList3#3"/>
    <dgm:cxn modelId="{B23C84AF-44EA-44C7-B127-CCB87DFADBD6}" type="presParOf" srcId="{09693627-BF57-413A-900F-9A9DFD9A95A7}" destId="{69AEEB61-ADFD-4034-B01D-ACB6DDB3C1A9}" srcOrd="0" destOrd="0" presId="urn:microsoft.com/office/officeart/2005/8/layout/vList3#3"/>
    <dgm:cxn modelId="{7FEF5EB6-C9C8-430A-807A-5896ABFD929B}" type="presParOf" srcId="{09693627-BF57-413A-900F-9A9DFD9A95A7}" destId="{A50A5669-C15F-42D7-9A0E-1ED747994426}" srcOrd="1" destOrd="0" presId="urn:microsoft.com/office/officeart/2005/8/layout/vList3#3"/>
    <dgm:cxn modelId="{9CA059F8-4C0B-4347-90F7-27C716E575CA}" type="presParOf" srcId="{83D3F1D4-DB87-4382-B118-9947CCCF36E6}" destId="{BECCC9B0-F64F-4291-B5D2-85B5DA5EDC09}" srcOrd="1" destOrd="0" presId="urn:microsoft.com/office/officeart/2005/8/layout/vList3#3"/>
    <dgm:cxn modelId="{042E5D29-E9C0-48B6-996A-0A4D48B381CC}" type="presParOf" srcId="{83D3F1D4-DB87-4382-B118-9947CCCF36E6}" destId="{3C9CF3D2-FA04-406E-9DA9-BAF3073B5157}" srcOrd="2" destOrd="0" presId="urn:microsoft.com/office/officeart/2005/8/layout/vList3#3"/>
    <dgm:cxn modelId="{5F4C4788-7859-4899-B89D-009A1F4B1D4A}" type="presParOf" srcId="{3C9CF3D2-FA04-406E-9DA9-BAF3073B5157}" destId="{E113C612-A63B-437D-9F87-AA4F8B9E45AE}" srcOrd="0" destOrd="0" presId="urn:microsoft.com/office/officeart/2005/8/layout/vList3#3"/>
    <dgm:cxn modelId="{B0A12B52-C959-40EB-9DC7-480BA7E49D92}" type="presParOf" srcId="{3C9CF3D2-FA04-406E-9DA9-BAF3073B5157}" destId="{C421628B-37E1-49E3-A91B-79823F90BB6B}" srcOrd="1" destOrd="0" presId="urn:microsoft.com/office/officeart/2005/8/layout/vList3#3"/>
    <dgm:cxn modelId="{891F575C-5F2A-4E06-878F-61AF8BDA6BEF}" type="presParOf" srcId="{83D3F1D4-DB87-4382-B118-9947CCCF36E6}" destId="{341EB000-AE4F-431F-B553-A9BCD8C6AB01}" srcOrd="3" destOrd="0" presId="urn:microsoft.com/office/officeart/2005/8/layout/vList3#3"/>
    <dgm:cxn modelId="{B897797C-C0D4-4AEC-9CB4-A587347CB0ED}" type="presParOf" srcId="{83D3F1D4-DB87-4382-B118-9947CCCF36E6}" destId="{5D09CC6E-0442-4F8B-8AD1-EFC40724A8C8}" srcOrd="4" destOrd="0" presId="urn:microsoft.com/office/officeart/2005/8/layout/vList3#3"/>
    <dgm:cxn modelId="{8126C60B-8F2E-44CD-9D1B-A84163868EC0}" type="presParOf" srcId="{5D09CC6E-0442-4F8B-8AD1-EFC40724A8C8}" destId="{EADAF4AD-5697-4A45-B08E-E6206C066DF9}" srcOrd="0" destOrd="0" presId="urn:microsoft.com/office/officeart/2005/8/layout/vList3#3"/>
    <dgm:cxn modelId="{F1C076AA-C87E-4948-ABD5-C385E6567121}" type="presParOf" srcId="{5D09CC6E-0442-4F8B-8AD1-EFC40724A8C8}" destId="{A723E0C5-7CF5-41EF-A174-F9CBD5BDEE73}" srcOrd="1" destOrd="0" presId="urn:microsoft.com/office/officeart/2005/8/layout/vList3#3"/>
    <dgm:cxn modelId="{FAF8487C-FF35-436E-9E49-3F3FDE1A0CB2}" type="presParOf" srcId="{83D3F1D4-DB87-4382-B118-9947CCCF36E6}" destId="{A9645B55-3C73-4506-BEAE-5B5F9DFCC19B}" srcOrd="5" destOrd="0" presId="urn:microsoft.com/office/officeart/2005/8/layout/vList3#3"/>
    <dgm:cxn modelId="{F1E73405-A8D9-4D69-9EE9-6C793125B6AF}" type="presParOf" srcId="{83D3F1D4-DB87-4382-B118-9947CCCF36E6}" destId="{7E4C8703-D6FD-421F-B622-49112B9C2DD9}" srcOrd="6" destOrd="0" presId="urn:microsoft.com/office/officeart/2005/8/layout/vList3#3"/>
    <dgm:cxn modelId="{751FD494-FF3A-4ACB-86B9-F5C5F6CE7165}" type="presParOf" srcId="{7E4C8703-D6FD-421F-B622-49112B9C2DD9}" destId="{E90BC0DB-978C-40EC-ABF0-795B682C7612}" srcOrd="0" destOrd="0" presId="urn:microsoft.com/office/officeart/2005/8/layout/vList3#3"/>
    <dgm:cxn modelId="{DE767944-BFB3-456E-9D13-A344E2E5207A}" type="presParOf" srcId="{7E4C8703-D6FD-421F-B622-49112B9C2DD9}" destId="{176AD896-A533-4CA0-B244-0334BE82B2B5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BC0BA74-7023-4D19-9D95-AB2D70D5A143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/>
      <dgm:spPr/>
      <dgm:t>
        <a:bodyPr/>
        <a:lstStyle/>
        <a:p>
          <a:endParaRPr lang="es-MX"/>
        </a:p>
      </dgm:t>
    </dgm:pt>
    <dgm:pt modelId="{BC0D8788-E999-4B56-BA4A-57E8ECFFAB0C}">
      <dgm:prSet/>
      <dgm:spPr/>
      <dgm:t>
        <a:bodyPr/>
        <a:lstStyle/>
        <a:p>
          <a:pPr algn="just" rtl="0"/>
          <a:r>
            <a:rPr lang="es-ES_tradnl" b="1" dirty="0" smtClean="0"/>
            <a:t>El sector alimentario es marcadamente heterogéneo, no sólo por los tipos de bienes que produce, sino también por las formas de organización mercantil, tamaño y número de empresas, redes de abasto y comercialización, técnicas mercadológicas y de publicidad.</a:t>
          </a:r>
          <a:endParaRPr lang="es-MX" dirty="0"/>
        </a:p>
      </dgm:t>
    </dgm:pt>
    <dgm:pt modelId="{1C2C78E0-9C49-4CD3-B90B-468BE8E92F0F}" type="parTrans" cxnId="{F12BE74E-8516-44BA-8C9A-9DC5EF00BE0B}">
      <dgm:prSet/>
      <dgm:spPr/>
      <dgm:t>
        <a:bodyPr/>
        <a:lstStyle/>
        <a:p>
          <a:endParaRPr lang="es-MX"/>
        </a:p>
      </dgm:t>
    </dgm:pt>
    <dgm:pt modelId="{40CFDC61-1BD8-4C07-9093-994047EDF2C7}" type="sibTrans" cxnId="{F12BE74E-8516-44BA-8C9A-9DC5EF00BE0B}">
      <dgm:prSet/>
      <dgm:spPr/>
      <dgm:t>
        <a:bodyPr/>
        <a:lstStyle/>
        <a:p>
          <a:endParaRPr lang="es-MX"/>
        </a:p>
      </dgm:t>
    </dgm:pt>
    <dgm:pt modelId="{786794AF-1BB7-4AE2-AB0C-D43724F7958B}">
      <dgm:prSet/>
      <dgm:spPr/>
      <dgm:t>
        <a:bodyPr/>
        <a:lstStyle/>
        <a:p>
          <a:pPr algn="just" rtl="0"/>
          <a:r>
            <a:rPr lang="es-ES_tradnl" b="1" dirty="0" smtClean="0"/>
            <a:t>Más del 90% de los establecimientos se clasifican dentro de los rubros de microindustrias, en tanto que las pequeñas representan el 8.4% de los establecimientos, el restante 1.6% de los establecimientos de la rama, lo constituyen medianas y grandes empresas.</a:t>
          </a:r>
          <a:endParaRPr lang="es-MX" dirty="0"/>
        </a:p>
      </dgm:t>
    </dgm:pt>
    <dgm:pt modelId="{4AB8DA6C-639D-43B6-90EA-7B92D27F795C}" type="parTrans" cxnId="{8D2019E3-E912-4165-A2D3-CB1DD9B7B0D5}">
      <dgm:prSet/>
      <dgm:spPr/>
      <dgm:t>
        <a:bodyPr/>
        <a:lstStyle/>
        <a:p>
          <a:endParaRPr lang="es-MX"/>
        </a:p>
      </dgm:t>
    </dgm:pt>
    <dgm:pt modelId="{A93FF917-95A7-4B70-8D62-71452D7B8A71}" type="sibTrans" cxnId="{8D2019E3-E912-4165-A2D3-CB1DD9B7B0D5}">
      <dgm:prSet/>
      <dgm:spPr/>
      <dgm:t>
        <a:bodyPr/>
        <a:lstStyle/>
        <a:p>
          <a:endParaRPr lang="es-MX"/>
        </a:p>
      </dgm:t>
    </dgm:pt>
    <dgm:pt modelId="{C8446FAA-FFFA-4EBE-BA2D-3C84DE66427D}">
      <dgm:prSet/>
      <dgm:spPr/>
      <dgm:t>
        <a:bodyPr/>
        <a:lstStyle/>
        <a:p>
          <a:pPr algn="just" rtl="0"/>
          <a:r>
            <a:rPr lang="es-ES_tradnl" b="1" dirty="0" smtClean="0"/>
            <a:t>A nivel tecnológico, el sector de alimentos moderno se relaciona con grandes empresas trasnacionales.</a:t>
          </a:r>
          <a:endParaRPr lang="es-MX" dirty="0"/>
        </a:p>
      </dgm:t>
    </dgm:pt>
    <dgm:pt modelId="{AA0BFE22-D780-49D7-BB94-4BA5FE31F3F9}" type="parTrans" cxnId="{15FDDFB2-9295-4D1B-A69C-229EB8B69126}">
      <dgm:prSet/>
      <dgm:spPr/>
      <dgm:t>
        <a:bodyPr/>
        <a:lstStyle/>
        <a:p>
          <a:endParaRPr lang="es-MX"/>
        </a:p>
      </dgm:t>
    </dgm:pt>
    <dgm:pt modelId="{6B3C82E7-F982-4836-85A3-91E3B1447141}" type="sibTrans" cxnId="{15FDDFB2-9295-4D1B-A69C-229EB8B69126}">
      <dgm:prSet/>
      <dgm:spPr/>
      <dgm:t>
        <a:bodyPr/>
        <a:lstStyle/>
        <a:p>
          <a:endParaRPr lang="es-MX"/>
        </a:p>
      </dgm:t>
    </dgm:pt>
    <dgm:pt modelId="{9A1693FA-A2FF-40FE-B1A9-7254207A11C6}" type="pres">
      <dgm:prSet presAssocID="{ABC0BA74-7023-4D19-9D95-AB2D70D5A1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3D03270-1DDC-46AE-A7B2-505BF5F19196}" type="pres">
      <dgm:prSet presAssocID="{BC0D8788-E999-4B56-BA4A-57E8ECFFAB0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8044C8-2891-467A-BBE8-18090A0C237E}" type="pres">
      <dgm:prSet presAssocID="{40CFDC61-1BD8-4C07-9093-994047EDF2C7}" presName="spacer" presStyleCnt="0"/>
      <dgm:spPr/>
      <dgm:t>
        <a:bodyPr/>
        <a:lstStyle/>
        <a:p>
          <a:endParaRPr lang="es-MX"/>
        </a:p>
      </dgm:t>
    </dgm:pt>
    <dgm:pt modelId="{66DECA02-8C20-4A4D-8C80-507C454D19E5}" type="pres">
      <dgm:prSet presAssocID="{786794AF-1BB7-4AE2-AB0C-D43724F7958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760CE5-FEEF-45EB-BB66-885A241B1E98}" type="pres">
      <dgm:prSet presAssocID="{A93FF917-95A7-4B70-8D62-71452D7B8A71}" presName="spacer" presStyleCnt="0"/>
      <dgm:spPr/>
      <dgm:t>
        <a:bodyPr/>
        <a:lstStyle/>
        <a:p>
          <a:endParaRPr lang="es-MX"/>
        </a:p>
      </dgm:t>
    </dgm:pt>
    <dgm:pt modelId="{F9377702-2201-4F15-A132-05B7B7BB216D}" type="pres">
      <dgm:prSet presAssocID="{C8446FAA-FFFA-4EBE-BA2D-3C84DE66427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2BE74E-8516-44BA-8C9A-9DC5EF00BE0B}" srcId="{ABC0BA74-7023-4D19-9D95-AB2D70D5A143}" destId="{BC0D8788-E999-4B56-BA4A-57E8ECFFAB0C}" srcOrd="0" destOrd="0" parTransId="{1C2C78E0-9C49-4CD3-B90B-468BE8E92F0F}" sibTransId="{40CFDC61-1BD8-4C07-9093-994047EDF2C7}"/>
    <dgm:cxn modelId="{2B96E070-8601-4EE8-89CE-18EB7799AD66}" type="presOf" srcId="{BC0D8788-E999-4B56-BA4A-57E8ECFFAB0C}" destId="{43D03270-1DDC-46AE-A7B2-505BF5F19196}" srcOrd="0" destOrd="0" presId="urn:microsoft.com/office/officeart/2005/8/layout/vList2"/>
    <dgm:cxn modelId="{15FDDFB2-9295-4D1B-A69C-229EB8B69126}" srcId="{ABC0BA74-7023-4D19-9D95-AB2D70D5A143}" destId="{C8446FAA-FFFA-4EBE-BA2D-3C84DE66427D}" srcOrd="2" destOrd="0" parTransId="{AA0BFE22-D780-49D7-BB94-4BA5FE31F3F9}" sibTransId="{6B3C82E7-F982-4836-85A3-91E3B1447141}"/>
    <dgm:cxn modelId="{8D2019E3-E912-4165-A2D3-CB1DD9B7B0D5}" srcId="{ABC0BA74-7023-4D19-9D95-AB2D70D5A143}" destId="{786794AF-1BB7-4AE2-AB0C-D43724F7958B}" srcOrd="1" destOrd="0" parTransId="{4AB8DA6C-639D-43B6-90EA-7B92D27F795C}" sibTransId="{A93FF917-95A7-4B70-8D62-71452D7B8A71}"/>
    <dgm:cxn modelId="{44D92740-4ADC-42CE-AD22-6EC08EB31D35}" type="presOf" srcId="{C8446FAA-FFFA-4EBE-BA2D-3C84DE66427D}" destId="{F9377702-2201-4F15-A132-05B7B7BB216D}" srcOrd="0" destOrd="0" presId="urn:microsoft.com/office/officeart/2005/8/layout/vList2"/>
    <dgm:cxn modelId="{4EEE413E-FDF9-41A8-A918-854684AB9D06}" type="presOf" srcId="{786794AF-1BB7-4AE2-AB0C-D43724F7958B}" destId="{66DECA02-8C20-4A4D-8C80-507C454D19E5}" srcOrd="0" destOrd="0" presId="urn:microsoft.com/office/officeart/2005/8/layout/vList2"/>
    <dgm:cxn modelId="{A4CF567A-3AC6-4757-82CF-AA3098AB0B48}" type="presOf" srcId="{ABC0BA74-7023-4D19-9D95-AB2D70D5A143}" destId="{9A1693FA-A2FF-40FE-B1A9-7254207A11C6}" srcOrd="0" destOrd="0" presId="urn:microsoft.com/office/officeart/2005/8/layout/vList2"/>
    <dgm:cxn modelId="{A0EE729F-33B6-4CE4-A50F-E1BF692AE2D0}" type="presParOf" srcId="{9A1693FA-A2FF-40FE-B1A9-7254207A11C6}" destId="{43D03270-1DDC-46AE-A7B2-505BF5F19196}" srcOrd="0" destOrd="0" presId="urn:microsoft.com/office/officeart/2005/8/layout/vList2"/>
    <dgm:cxn modelId="{F6A6E1F3-AF9A-4765-8CD2-FDFD08FD2F29}" type="presParOf" srcId="{9A1693FA-A2FF-40FE-B1A9-7254207A11C6}" destId="{068044C8-2891-467A-BBE8-18090A0C237E}" srcOrd="1" destOrd="0" presId="urn:microsoft.com/office/officeart/2005/8/layout/vList2"/>
    <dgm:cxn modelId="{C00C9CEF-7544-49A0-8642-0C978046E1E8}" type="presParOf" srcId="{9A1693FA-A2FF-40FE-B1A9-7254207A11C6}" destId="{66DECA02-8C20-4A4D-8C80-507C454D19E5}" srcOrd="2" destOrd="0" presId="urn:microsoft.com/office/officeart/2005/8/layout/vList2"/>
    <dgm:cxn modelId="{215A1222-167F-44E0-A74F-2AAC2464F88C}" type="presParOf" srcId="{9A1693FA-A2FF-40FE-B1A9-7254207A11C6}" destId="{3B760CE5-FEEF-45EB-BB66-885A241B1E98}" srcOrd="3" destOrd="0" presId="urn:microsoft.com/office/officeart/2005/8/layout/vList2"/>
    <dgm:cxn modelId="{BF26E483-3BA6-4815-8655-8C1E987D7EFC}" type="presParOf" srcId="{9A1693FA-A2FF-40FE-B1A9-7254207A11C6}" destId="{F9377702-2201-4F15-A132-05B7B7BB216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E2A082B-1F09-466E-8C88-714C5C940F2A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01827B7-7DE4-449D-B5C6-E6DC4F0AEF80}">
      <dgm:prSet custT="1"/>
      <dgm:spPr/>
      <dgm:t>
        <a:bodyPr/>
        <a:lstStyle/>
        <a:p>
          <a:pPr rtl="0"/>
          <a:r>
            <a:rPr lang="es-ES" sz="2400" b="1" dirty="0" smtClean="0"/>
            <a:t>Agua potable, alcantarillado, saneamiento y aguas residuales</a:t>
          </a:r>
          <a:endParaRPr lang="es-MX" sz="2400" dirty="0"/>
        </a:p>
      </dgm:t>
    </dgm:pt>
    <dgm:pt modelId="{F955BBBA-3600-4662-A283-C7ADF940688F}" type="parTrans" cxnId="{608B16FC-1A8B-485D-8828-37F675830FFF}">
      <dgm:prSet/>
      <dgm:spPr/>
      <dgm:t>
        <a:bodyPr/>
        <a:lstStyle/>
        <a:p>
          <a:endParaRPr lang="es-MX"/>
        </a:p>
      </dgm:t>
    </dgm:pt>
    <dgm:pt modelId="{89A8D453-86F1-47C4-9C0A-796EF994B371}" type="sibTrans" cxnId="{608B16FC-1A8B-485D-8828-37F675830FFF}">
      <dgm:prSet/>
      <dgm:spPr/>
      <dgm:t>
        <a:bodyPr/>
        <a:lstStyle/>
        <a:p>
          <a:endParaRPr lang="es-MX"/>
        </a:p>
      </dgm:t>
    </dgm:pt>
    <dgm:pt modelId="{B1D38624-1083-4EA2-A3C8-AE88A33C1E1E}">
      <dgm:prSet custT="1"/>
      <dgm:spPr/>
      <dgm:t>
        <a:bodyPr/>
        <a:lstStyle/>
        <a:p>
          <a:pPr rtl="0"/>
          <a:r>
            <a:rPr lang="es-ES" sz="2800" b="1" dirty="0" smtClean="0"/>
            <a:t>Alumbrado público</a:t>
          </a:r>
          <a:endParaRPr lang="es-MX" sz="2800" dirty="0"/>
        </a:p>
      </dgm:t>
    </dgm:pt>
    <dgm:pt modelId="{6D866605-3C1A-4E01-8014-6BF873BF6704}" type="parTrans" cxnId="{D22C2589-31AD-4009-93A5-3C591A8ACC01}">
      <dgm:prSet/>
      <dgm:spPr/>
      <dgm:t>
        <a:bodyPr/>
        <a:lstStyle/>
        <a:p>
          <a:endParaRPr lang="es-MX"/>
        </a:p>
      </dgm:t>
    </dgm:pt>
    <dgm:pt modelId="{899EE309-C183-4CCB-A9DE-B2868266AD1C}" type="sibTrans" cxnId="{D22C2589-31AD-4009-93A5-3C591A8ACC01}">
      <dgm:prSet/>
      <dgm:spPr/>
      <dgm:t>
        <a:bodyPr/>
        <a:lstStyle/>
        <a:p>
          <a:endParaRPr lang="es-MX"/>
        </a:p>
      </dgm:t>
    </dgm:pt>
    <dgm:pt modelId="{AF913E5F-7982-4851-89FF-EB26D97A50E2}">
      <dgm:prSet custT="1"/>
      <dgm:spPr/>
      <dgm:t>
        <a:bodyPr/>
        <a:lstStyle/>
        <a:p>
          <a:pPr rtl="0"/>
          <a:r>
            <a:rPr lang="es-ES" sz="2800" b="1" dirty="0" smtClean="0"/>
            <a:t>Limpia y disposición de desechos</a:t>
          </a:r>
          <a:endParaRPr lang="es-MX" sz="2800" dirty="0"/>
        </a:p>
      </dgm:t>
    </dgm:pt>
    <dgm:pt modelId="{AE7CD710-356D-4978-AB57-597A37444150}" type="parTrans" cxnId="{44714639-6F4C-4F1C-93CC-A566EF8C2759}">
      <dgm:prSet/>
      <dgm:spPr/>
      <dgm:t>
        <a:bodyPr/>
        <a:lstStyle/>
        <a:p>
          <a:endParaRPr lang="es-MX"/>
        </a:p>
      </dgm:t>
    </dgm:pt>
    <dgm:pt modelId="{AAA62743-C883-47E9-BDAA-7B360F0419CC}" type="sibTrans" cxnId="{44714639-6F4C-4F1C-93CC-A566EF8C2759}">
      <dgm:prSet/>
      <dgm:spPr/>
      <dgm:t>
        <a:bodyPr/>
        <a:lstStyle/>
        <a:p>
          <a:endParaRPr lang="es-MX"/>
        </a:p>
      </dgm:t>
    </dgm:pt>
    <dgm:pt modelId="{B9B24949-D3E3-435A-81DE-5629359B2541}">
      <dgm:prSet custT="1"/>
      <dgm:spPr/>
      <dgm:t>
        <a:bodyPr/>
        <a:lstStyle/>
        <a:p>
          <a:pPr rtl="0"/>
          <a:r>
            <a:rPr lang="es-ES" sz="2800" b="1" dirty="0" smtClean="0"/>
            <a:t>Mercados y centrales de abasto</a:t>
          </a:r>
          <a:endParaRPr lang="es-MX" sz="2800" dirty="0"/>
        </a:p>
      </dgm:t>
    </dgm:pt>
    <dgm:pt modelId="{9151423B-18F8-42C6-B3BC-579BF1A5738D}" type="parTrans" cxnId="{97BB7360-51B2-478A-BE87-CBA7630E21D0}">
      <dgm:prSet/>
      <dgm:spPr/>
      <dgm:t>
        <a:bodyPr/>
        <a:lstStyle/>
        <a:p>
          <a:endParaRPr lang="es-MX"/>
        </a:p>
      </dgm:t>
    </dgm:pt>
    <dgm:pt modelId="{55B2483B-A856-43DA-982A-FF544C996C00}" type="sibTrans" cxnId="{97BB7360-51B2-478A-BE87-CBA7630E21D0}">
      <dgm:prSet/>
      <dgm:spPr/>
      <dgm:t>
        <a:bodyPr/>
        <a:lstStyle/>
        <a:p>
          <a:endParaRPr lang="es-MX"/>
        </a:p>
      </dgm:t>
    </dgm:pt>
    <dgm:pt modelId="{E58575A2-0B68-414F-AEB8-06439F8D2829}">
      <dgm:prSet custT="1"/>
      <dgm:spPr/>
      <dgm:t>
        <a:bodyPr/>
        <a:lstStyle/>
        <a:p>
          <a:pPr rtl="0"/>
          <a:r>
            <a:rPr lang="es-ES" sz="2800" b="1" dirty="0" smtClean="0"/>
            <a:t>Panteones</a:t>
          </a:r>
          <a:endParaRPr lang="es-MX" sz="2800" dirty="0"/>
        </a:p>
      </dgm:t>
    </dgm:pt>
    <dgm:pt modelId="{17269CAE-6591-4FD4-BB9B-2D49689C630F}" type="parTrans" cxnId="{FE251E14-7043-4826-9C34-097EB345831E}">
      <dgm:prSet/>
      <dgm:spPr/>
      <dgm:t>
        <a:bodyPr/>
        <a:lstStyle/>
        <a:p>
          <a:endParaRPr lang="es-MX"/>
        </a:p>
      </dgm:t>
    </dgm:pt>
    <dgm:pt modelId="{C10C8990-2360-46EC-8229-301E999E0219}" type="sibTrans" cxnId="{FE251E14-7043-4826-9C34-097EB345831E}">
      <dgm:prSet/>
      <dgm:spPr/>
      <dgm:t>
        <a:bodyPr/>
        <a:lstStyle/>
        <a:p>
          <a:endParaRPr lang="es-MX"/>
        </a:p>
      </dgm:t>
    </dgm:pt>
    <dgm:pt modelId="{22E3A7B3-C874-411F-B4BF-E76566E24D4C}">
      <dgm:prSet custT="1"/>
      <dgm:spPr/>
      <dgm:t>
        <a:bodyPr/>
        <a:lstStyle/>
        <a:p>
          <a:pPr rtl="0"/>
          <a:r>
            <a:rPr lang="es-ES" sz="2800" b="1" dirty="0" smtClean="0"/>
            <a:t>Rastro</a:t>
          </a:r>
          <a:endParaRPr lang="es-MX" sz="2800" dirty="0"/>
        </a:p>
      </dgm:t>
    </dgm:pt>
    <dgm:pt modelId="{9D0ED537-E3C9-4BF8-9D18-4B260BED7356}" type="parTrans" cxnId="{19D01E62-1500-4F0F-9D3C-2D6559C4B0B7}">
      <dgm:prSet/>
      <dgm:spPr/>
      <dgm:t>
        <a:bodyPr/>
        <a:lstStyle/>
        <a:p>
          <a:endParaRPr lang="es-MX"/>
        </a:p>
      </dgm:t>
    </dgm:pt>
    <dgm:pt modelId="{026E23AC-012A-4CF4-ACCD-53BD82808C29}" type="sibTrans" cxnId="{19D01E62-1500-4F0F-9D3C-2D6559C4B0B7}">
      <dgm:prSet/>
      <dgm:spPr/>
      <dgm:t>
        <a:bodyPr/>
        <a:lstStyle/>
        <a:p>
          <a:endParaRPr lang="es-MX"/>
        </a:p>
      </dgm:t>
    </dgm:pt>
    <dgm:pt modelId="{367ABBBD-FBF0-4A7B-B3C8-0C6D829BC17C}">
      <dgm:prSet custT="1"/>
      <dgm:spPr/>
      <dgm:t>
        <a:bodyPr/>
        <a:lstStyle/>
        <a:p>
          <a:pPr rtl="0"/>
          <a:r>
            <a:rPr lang="es-ES" sz="2800" b="1" dirty="0" smtClean="0"/>
            <a:t>Calles, parques, jardines, áreas verdes y recreativas</a:t>
          </a:r>
          <a:endParaRPr lang="es-MX" sz="2800" dirty="0"/>
        </a:p>
      </dgm:t>
    </dgm:pt>
    <dgm:pt modelId="{4AA97BC5-9F1C-4CF3-97FE-472314C71003}" type="parTrans" cxnId="{2DA4FCFA-F735-4F73-B42E-2B5249BB6575}">
      <dgm:prSet/>
      <dgm:spPr/>
      <dgm:t>
        <a:bodyPr/>
        <a:lstStyle/>
        <a:p>
          <a:endParaRPr lang="es-MX"/>
        </a:p>
      </dgm:t>
    </dgm:pt>
    <dgm:pt modelId="{F9263DFE-1FD0-4C6D-A903-8D2262B076AA}" type="sibTrans" cxnId="{2DA4FCFA-F735-4F73-B42E-2B5249BB6575}">
      <dgm:prSet/>
      <dgm:spPr/>
      <dgm:t>
        <a:bodyPr/>
        <a:lstStyle/>
        <a:p>
          <a:endParaRPr lang="es-MX"/>
        </a:p>
      </dgm:t>
    </dgm:pt>
    <dgm:pt modelId="{34427FB7-9E63-4836-87A7-3A636F80F3B4}">
      <dgm:prSet custT="1"/>
      <dgm:spPr/>
      <dgm:t>
        <a:bodyPr/>
        <a:lstStyle/>
        <a:p>
          <a:pPr rtl="0"/>
          <a:r>
            <a:rPr lang="es-ES" sz="2800" b="1" dirty="0" smtClean="0"/>
            <a:t>Seguridad pública y tránsito</a:t>
          </a:r>
          <a:endParaRPr lang="es-MX" sz="2800" dirty="0"/>
        </a:p>
      </dgm:t>
    </dgm:pt>
    <dgm:pt modelId="{DE0D7C71-97A6-4105-B2DF-AECE565A75C8}" type="parTrans" cxnId="{2B975274-BB0F-495B-B5E1-9CD65A2C34E7}">
      <dgm:prSet/>
      <dgm:spPr/>
      <dgm:t>
        <a:bodyPr/>
        <a:lstStyle/>
        <a:p>
          <a:endParaRPr lang="es-MX"/>
        </a:p>
      </dgm:t>
    </dgm:pt>
    <dgm:pt modelId="{13919564-6FFD-4619-99F3-EB6597EBBB53}" type="sibTrans" cxnId="{2B975274-BB0F-495B-B5E1-9CD65A2C34E7}">
      <dgm:prSet/>
      <dgm:spPr/>
      <dgm:t>
        <a:bodyPr/>
        <a:lstStyle/>
        <a:p>
          <a:endParaRPr lang="es-MX"/>
        </a:p>
      </dgm:t>
    </dgm:pt>
    <dgm:pt modelId="{00E77088-9824-4473-886F-7A2876FD6652}">
      <dgm:prSet custT="1"/>
      <dgm:spPr/>
      <dgm:t>
        <a:bodyPr/>
        <a:lstStyle/>
        <a:p>
          <a:pPr rtl="0"/>
          <a:r>
            <a:rPr lang="es-ES" sz="1800" b="1" dirty="0" smtClean="0"/>
            <a:t>Embellecimiento y conservación de los poblados, centros urbanos y obras de interés social</a:t>
          </a:r>
          <a:endParaRPr lang="es-MX" sz="1800" dirty="0"/>
        </a:p>
      </dgm:t>
    </dgm:pt>
    <dgm:pt modelId="{CD5827B4-3707-4BC7-9AC6-14E965184717}" type="parTrans" cxnId="{5F1D8724-4E7B-4555-B8D5-10C8C65874EC}">
      <dgm:prSet/>
      <dgm:spPr/>
      <dgm:t>
        <a:bodyPr/>
        <a:lstStyle/>
        <a:p>
          <a:endParaRPr lang="es-MX"/>
        </a:p>
      </dgm:t>
    </dgm:pt>
    <dgm:pt modelId="{AF5E6BFA-481D-42FA-8D1A-C545E691C826}" type="sibTrans" cxnId="{5F1D8724-4E7B-4555-B8D5-10C8C65874EC}">
      <dgm:prSet/>
      <dgm:spPr/>
      <dgm:t>
        <a:bodyPr/>
        <a:lstStyle/>
        <a:p>
          <a:endParaRPr lang="es-MX"/>
        </a:p>
      </dgm:t>
    </dgm:pt>
    <dgm:pt modelId="{1D325594-AA0B-4B9B-9731-CF5B9F832CF9}">
      <dgm:prSet custT="1"/>
      <dgm:spPr/>
      <dgm:t>
        <a:bodyPr/>
        <a:lstStyle/>
        <a:p>
          <a:pPr rtl="0"/>
          <a:r>
            <a:rPr lang="es-ES_tradnl" sz="1800" b="1" dirty="0" smtClean="0"/>
            <a:t>Asistencia social en el ámbito de su competencia, y atención para el desarrollo integral de la mujer, para lograr su incorporación plena y activa en todos los ámbitos</a:t>
          </a:r>
          <a:endParaRPr lang="es-MX" sz="1800" dirty="0"/>
        </a:p>
      </dgm:t>
    </dgm:pt>
    <dgm:pt modelId="{6D0502CE-AC78-42E6-A69C-72B14A198E7D}" type="parTrans" cxnId="{668C9CC4-C689-4D58-AAA1-7451CC46A44A}">
      <dgm:prSet/>
      <dgm:spPr/>
      <dgm:t>
        <a:bodyPr/>
        <a:lstStyle/>
        <a:p>
          <a:endParaRPr lang="es-MX"/>
        </a:p>
      </dgm:t>
    </dgm:pt>
    <dgm:pt modelId="{2B21DB04-5EC7-433A-B190-8D88E10BB7FD}" type="sibTrans" cxnId="{668C9CC4-C689-4D58-AAA1-7451CC46A44A}">
      <dgm:prSet/>
      <dgm:spPr/>
      <dgm:t>
        <a:bodyPr/>
        <a:lstStyle/>
        <a:p>
          <a:endParaRPr lang="es-MX"/>
        </a:p>
      </dgm:t>
    </dgm:pt>
    <dgm:pt modelId="{41C08929-D045-43FC-9C38-C952B5E8FE64}">
      <dgm:prSet custT="1"/>
      <dgm:spPr/>
      <dgm:t>
        <a:bodyPr/>
        <a:lstStyle/>
        <a:p>
          <a:pPr rtl="0"/>
          <a:r>
            <a:rPr lang="es-ES_tradnl" sz="2800" b="1" dirty="0" smtClean="0"/>
            <a:t>De empleo</a:t>
          </a:r>
          <a:endParaRPr lang="es-MX" sz="2800" dirty="0"/>
        </a:p>
      </dgm:t>
    </dgm:pt>
    <dgm:pt modelId="{0BC21311-85BE-4225-B993-25CD209CC973}" type="parTrans" cxnId="{9430EC57-A43E-49C4-AE38-3A1425D7258A}">
      <dgm:prSet/>
      <dgm:spPr/>
      <dgm:t>
        <a:bodyPr/>
        <a:lstStyle/>
        <a:p>
          <a:endParaRPr lang="es-MX"/>
        </a:p>
      </dgm:t>
    </dgm:pt>
    <dgm:pt modelId="{B7C0BC6B-5666-4E16-8B96-ACA91581D2A2}" type="sibTrans" cxnId="{9430EC57-A43E-49C4-AE38-3A1425D7258A}">
      <dgm:prSet/>
      <dgm:spPr/>
      <dgm:t>
        <a:bodyPr/>
        <a:lstStyle/>
        <a:p>
          <a:endParaRPr lang="es-MX"/>
        </a:p>
      </dgm:t>
    </dgm:pt>
    <dgm:pt modelId="{26557961-AF62-4BF2-BA57-85A73A46A526}" type="pres">
      <dgm:prSet presAssocID="{AE2A082B-1F09-466E-8C88-714C5C940F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205166-A1F5-4266-83B6-15C69319A431}" type="pres">
      <dgm:prSet presAssocID="{B01827B7-7DE4-449D-B5C6-E6DC4F0AEF80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0F04A1-4F25-4F5A-B59F-827F089AC2A7}" type="pres">
      <dgm:prSet presAssocID="{89A8D453-86F1-47C4-9C0A-796EF994B371}" presName="spacer" presStyleCnt="0"/>
      <dgm:spPr/>
      <dgm:t>
        <a:bodyPr/>
        <a:lstStyle/>
        <a:p>
          <a:endParaRPr lang="es-MX"/>
        </a:p>
      </dgm:t>
    </dgm:pt>
    <dgm:pt modelId="{76EF1291-5C39-4ECB-8215-2E4EBCD89E1D}" type="pres">
      <dgm:prSet presAssocID="{B1D38624-1083-4EA2-A3C8-AE88A33C1E1E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C7BD47-CA8B-4A99-A84F-CA16C5AC2A43}" type="pres">
      <dgm:prSet presAssocID="{899EE309-C183-4CCB-A9DE-B2868266AD1C}" presName="spacer" presStyleCnt="0"/>
      <dgm:spPr/>
      <dgm:t>
        <a:bodyPr/>
        <a:lstStyle/>
        <a:p>
          <a:endParaRPr lang="es-MX"/>
        </a:p>
      </dgm:t>
    </dgm:pt>
    <dgm:pt modelId="{8E0CDF05-5FB8-4480-8489-458307546F59}" type="pres">
      <dgm:prSet presAssocID="{AF913E5F-7982-4851-89FF-EB26D97A50E2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4E838A-C1A9-4017-A23C-CC2A2FCBCC7E}" type="pres">
      <dgm:prSet presAssocID="{AAA62743-C883-47E9-BDAA-7B360F0419CC}" presName="spacer" presStyleCnt="0"/>
      <dgm:spPr/>
      <dgm:t>
        <a:bodyPr/>
        <a:lstStyle/>
        <a:p>
          <a:endParaRPr lang="es-MX"/>
        </a:p>
      </dgm:t>
    </dgm:pt>
    <dgm:pt modelId="{6844F44A-1737-43E5-9FB3-E98CEBBBF291}" type="pres">
      <dgm:prSet presAssocID="{B9B24949-D3E3-435A-81DE-5629359B2541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C29E2E-36D5-4994-AD80-EC3417B22876}" type="pres">
      <dgm:prSet presAssocID="{55B2483B-A856-43DA-982A-FF544C996C00}" presName="spacer" presStyleCnt="0"/>
      <dgm:spPr/>
      <dgm:t>
        <a:bodyPr/>
        <a:lstStyle/>
        <a:p>
          <a:endParaRPr lang="es-MX"/>
        </a:p>
      </dgm:t>
    </dgm:pt>
    <dgm:pt modelId="{6492C7BC-A99E-4503-A475-6B0785F22AE9}" type="pres">
      <dgm:prSet presAssocID="{E58575A2-0B68-414F-AEB8-06439F8D2829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D84107-7C79-4841-869A-8564613F8EFA}" type="pres">
      <dgm:prSet presAssocID="{C10C8990-2360-46EC-8229-301E999E0219}" presName="spacer" presStyleCnt="0"/>
      <dgm:spPr/>
      <dgm:t>
        <a:bodyPr/>
        <a:lstStyle/>
        <a:p>
          <a:endParaRPr lang="es-MX"/>
        </a:p>
      </dgm:t>
    </dgm:pt>
    <dgm:pt modelId="{561494B2-9D6D-4DE5-8EDB-38E6B0A5F306}" type="pres">
      <dgm:prSet presAssocID="{22E3A7B3-C874-411F-B4BF-E76566E24D4C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F80D91-CB70-4CBA-843E-5B9484046607}" type="pres">
      <dgm:prSet presAssocID="{026E23AC-012A-4CF4-ACCD-53BD82808C29}" presName="spacer" presStyleCnt="0"/>
      <dgm:spPr/>
      <dgm:t>
        <a:bodyPr/>
        <a:lstStyle/>
        <a:p>
          <a:endParaRPr lang="es-MX"/>
        </a:p>
      </dgm:t>
    </dgm:pt>
    <dgm:pt modelId="{BBB83B8D-C170-4CD1-B948-2E704408A1DA}" type="pres">
      <dgm:prSet presAssocID="{367ABBBD-FBF0-4A7B-B3C8-0C6D829BC17C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C4D7CA-71DE-466C-BFF2-4724DBFDD56B}" type="pres">
      <dgm:prSet presAssocID="{F9263DFE-1FD0-4C6D-A903-8D2262B076AA}" presName="spacer" presStyleCnt="0"/>
      <dgm:spPr/>
      <dgm:t>
        <a:bodyPr/>
        <a:lstStyle/>
        <a:p>
          <a:endParaRPr lang="es-MX"/>
        </a:p>
      </dgm:t>
    </dgm:pt>
    <dgm:pt modelId="{B53C7ADD-45FF-4A9E-B903-13E2556EBF16}" type="pres">
      <dgm:prSet presAssocID="{34427FB7-9E63-4836-87A7-3A636F80F3B4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285D1E-F23A-4DFD-8F3C-23C3F301BDFE}" type="pres">
      <dgm:prSet presAssocID="{13919564-6FFD-4619-99F3-EB6597EBBB53}" presName="spacer" presStyleCnt="0"/>
      <dgm:spPr/>
      <dgm:t>
        <a:bodyPr/>
        <a:lstStyle/>
        <a:p>
          <a:endParaRPr lang="es-MX"/>
        </a:p>
      </dgm:t>
    </dgm:pt>
    <dgm:pt modelId="{DE79B2EE-6FC9-4282-927C-F5505EDC8EFE}" type="pres">
      <dgm:prSet presAssocID="{00E77088-9824-4473-886F-7A2876FD6652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AD15B5-E831-4F8D-B28F-0631C3BE5CC1}" type="pres">
      <dgm:prSet presAssocID="{AF5E6BFA-481D-42FA-8D1A-C545E691C826}" presName="spacer" presStyleCnt="0"/>
      <dgm:spPr/>
      <dgm:t>
        <a:bodyPr/>
        <a:lstStyle/>
        <a:p>
          <a:endParaRPr lang="es-MX"/>
        </a:p>
      </dgm:t>
    </dgm:pt>
    <dgm:pt modelId="{4F104D64-D3A4-45AD-86EB-2D24D0023215}" type="pres">
      <dgm:prSet presAssocID="{1D325594-AA0B-4B9B-9731-CF5B9F832CF9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D14194-FCF2-44F9-B637-65192BE8CD36}" type="pres">
      <dgm:prSet presAssocID="{2B21DB04-5EC7-433A-B190-8D88E10BB7FD}" presName="spacer" presStyleCnt="0"/>
      <dgm:spPr/>
      <dgm:t>
        <a:bodyPr/>
        <a:lstStyle/>
        <a:p>
          <a:endParaRPr lang="es-MX"/>
        </a:p>
      </dgm:t>
    </dgm:pt>
    <dgm:pt modelId="{808F3F0F-31E4-48D9-83C8-F23348515BC4}" type="pres">
      <dgm:prSet presAssocID="{41C08929-D045-43FC-9C38-C952B5E8FE64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6388CC-9D7A-4A1C-8FFE-5499C0F08BDD}" type="presOf" srcId="{22E3A7B3-C874-411F-B4BF-E76566E24D4C}" destId="{561494B2-9D6D-4DE5-8EDB-38E6B0A5F306}" srcOrd="0" destOrd="0" presId="urn:microsoft.com/office/officeart/2005/8/layout/vList2"/>
    <dgm:cxn modelId="{DC5ED3FE-A006-4BB7-88CA-07FF28DBD12C}" type="presOf" srcId="{B9B24949-D3E3-435A-81DE-5629359B2541}" destId="{6844F44A-1737-43E5-9FB3-E98CEBBBF291}" srcOrd="0" destOrd="0" presId="urn:microsoft.com/office/officeart/2005/8/layout/vList2"/>
    <dgm:cxn modelId="{9430EC57-A43E-49C4-AE38-3A1425D7258A}" srcId="{AE2A082B-1F09-466E-8C88-714C5C940F2A}" destId="{41C08929-D045-43FC-9C38-C952B5E8FE64}" srcOrd="10" destOrd="0" parTransId="{0BC21311-85BE-4225-B993-25CD209CC973}" sibTransId="{B7C0BC6B-5666-4E16-8B96-ACA91581D2A2}"/>
    <dgm:cxn modelId="{5F1D8724-4E7B-4555-B8D5-10C8C65874EC}" srcId="{AE2A082B-1F09-466E-8C88-714C5C940F2A}" destId="{00E77088-9824-4473-886F-7A2876FD6652}" srcOrd="8" destOrd="0" parTransId="{CD5827B4-3707-4BC7-9AC6-14E965184717}" sibTransId="{AF5E6BFA-481D-42FA-8D1A-C545E691C826}"/>
    <dgm:cxn modelId="{28FF6523-F255-4E35-99E5-CEC81822CFB8}" type="presOf" srcId="{367ABBBD-FBF0-4A7B-B3C8-0C6D829BC17C}" destId="{BBB83B8D-C170-4CD1-B948-2E704408A1DA}" srcOrd="0" destOrd="0" presId="urn:microsoft.com/office/officeart/2005/8/layout/vList2"/>
    <dgm:cxn modelId="{3702B523-1337-4A8A-9404-769B57E5D77C}" type="presOf" srcId="{E58575A2-0B68-414F-AEB8-06439F8D2829}" destId="{6492C7BC-A99E-4503-A475-6B0785F22AE9}" srcOrd="0" destOrd="0" presId="urn:microsoft.com/office/officeart/2005/8/layout/vList2"/>
    <dgm:cxn modelId="{990B4F3E-274F-420E-8EF7-50A5963E8881}" type="presOf" srcId="{1D325594-AA0B-4B9B-9731-CF5B9F832CF9}" destId="{4F104D64-D3A4-45AD-86EB-2D24D0023215}" srcOrd="0" destOrd="0" presId="urn:microsoft.com/office/officeart/2005/8/layout/vList2"/>
    <dgm:cxn modelId="{608B16FC-1A8B-485D-8828-37F675830FFF}" srcId="{AE2A082B-1F09-466E-8C88-714C5C940F2A}" destId="{B01827B7-7DE4-449D-B5C6-E6DC4F0AEF80}" srcOrd="0" destOrd="0" parTransId="{F955BBBA-3600-4662-A283-C7ADF940688F}" sibTransId="{89A8D453-86F1-47C4-9C0A-796EF994B371}"/>
    <dgm:cxn modelId="{B38BC1A0-FD3C-49CE-AFC5-07DBD4033F29}" type="presOf" srcId="{41C08929-D045-43FC-9C38-C952B5E8FE64}" destId="{808F3F0F-31E4-48D9-83C8-F23348515BC4}" srcOrd="0" destOrd="0" presId="urn:microsoft.com/office/officeart/2005/8/layout/vList2"/>
    <dgm:cxn modelId="{97BB7360-51B2-478A-BE87-CBA7630E21D0}" srcId="{AE2A082B-1F09-466E-8C88-714C5C940F2A}" destId="{B9B24949-D3E3-435A-81DE-5629359B2541}" srcOrd="3" destOrd="0" parTransId="{9151423B-18F8-42C6-B3BC-579BF1A5738D}" sibTransId="{55B2483B-A856-43DA-982A-FF544C996C00}"/>
    <dgm:cxn modelId="{668C9CC4-C689-4D58-AAA1-7451CC46A44A}" srcId="{AE2A082B-1F09-466E-8C88-714C5C940F2A}" destId="{1D325594-AA0B-4B9B-9731-CF5B9F832CF9}" srcOrd="9" destOrd="0" parTransId="{6D0502CE-AC78-42E6-A69C-72B14A198E7D}" sibTransId="{2B21DB04-5EC7-433A-B190-8D88E10BB7FD}"/>
    <dgm:cxn modelId="{1F2AAD2C-BDD5-496E-94E2-242D6BDB30C4}" type="presOf" srcId="{B1D38624-1083-4EA2-A3C8-AE88A33C1E1E}" destId="{76EF1291-5C39-4ECB-8215-2E4EBCD89E1D}" srcOrd="0" destOrd="0" presId="urn:microsoft.com/office/officeart/2005/8/layout/vList2"/>
    <dgm:cxn modelId="{FE251E14-7043-4826-9C34-097EB345831E}" srcId="{AE2A082B-1F09-466E-8C88-714C5C940F2A}" destId="{E58575A2-0B68-414F-AEB8-06439F8D2829}" srcOrd="4" destOrd="0" parTransId="{17269CAE-6591-4FD4-BB9B-2D49689C630F}" sibTransId="{C10C8990-2360-46EC-8229-301E999E0219}"/>
    <dgm:cxn modelId="{44714639-6F4C-4F1C-93CC-A566EF8C2759}" srcId="{AE2A082B-1F09-466E-8C88-714C5C940F2A}" destId="{AF913E5F-7982-4851-89FF-EB26D97A50E2}" srcOrd="2" destOrd="0" parTransId="{AE7CD710-356D-4978-AB57-597A37444150}" sibTransId="{AAA62743-C883-47E9-BDAA-7B360F0419CC}"/>
    <dgm:cxn modelId="{BFC389A5-A8FA-4593-8E84-7D5EBB81C268}" type="presOf" srcId="{34427FB7-9E63-4836-87A7-3A636F80F3B4}" destId="{B53C7ADD-45FF-4A9E-B903-13E2556EBF16}" srcOrd="0" destOrd="0" presId="urn:microsoft.com/office/officeart/2005/8/layout/vList2"/>
    <dgm:cxn modelId="{DDC1C264-7C62-4D1F-BCF6-823171EABA3B}" type="presOf" srcId="{B01827B7-7DE4-449D-B5C6-E6DC4F0AEF80}" destId="{A9205166-A1F5-4266-83B6-15C69319A431}" srcOrd="0" destOrd="0" presId="urn:microsoft.com/office/officeart/2005/8/layout/vList2"/>
    <dgm:cxn modelId="{D22C2589-31AD-4009-93A5-3C591A8ACC01}" srcId="{AE2A082B-1F09-466E-8C88-714C5C940F2A}" destId="{B1D38624-1083-4EA2-A3C8-AE88A33C1E1E}" srcOrd="1" destOrd="0" parTransId="{6D866605-3C1A-4E01-8014-6BF873BF6704}" sibTransId="{899EE309-C183-4CCB-A9DE-B2868266AD1C}"/>
    <dgm:cxn modelId="{19D01E62-1500-4F0F-9D3C-2D6559C4B0B7}" srcId="{AE2A082B-1F09-466E-8C88-714C5C940F2A}" destId="{22E3A7B3-C874-411F-B4BF-E76566E24D4C}" srcOrd="5" destOrd="0" parTransId="{9D0ED537-E3C9-4BF8-9D18-4B260BED7356}" sibTransId="{026E23AC-012A-4CF4-ACCD-53BD82808C29}"/>
    <dgm:cxn modelId="{1D74D50F-F84B-41D7-A60A-257CE4121A95}" type="presOf" srcId="{AF913E5F-7982-4851-89FF-EB26D97A50E2}" destId="{8E0CDF05-5FB8-4480-8489-458307546F59}" srcOrd="0" destOrd="0" presId="urn:microsoft.com/office/officeart/2005/8/layout/vList2"/>
    <dgm:cxn modelId="{2B975274-BB0F-495B-B5E1-9CD65A2C34E7}" srcId="{AE2A082B-1F09-466E-8C88-714C5C940F2A}" destId="{34427FB7-9E63-4836-87A7-3A636F80F3B4}" srcOrd="7" destOrd="0" parTransId="{DE0D7C71-97A6-4105-B2DF-AECE565A75C8}" sibTransId="{13919564-6FFD-4619-99F3-EB6597EBBB53}"/>
    <dgm:cxn modelId="{F7A9BF56-6C2D-49A1-80CF-97F86FB915D2}" type="presOf" srcId="{00E77088-9824-4473-886F-7A2876FD6652}" destId="{DE79B2EE-6FC9-4282-927C-F5505EDC8EFE}" srcOrd="0" destOrd="0" presId="urn:microsoft.com/office/officeart/2005/8/layout/vList2"/>
    <dgm:cxn modelId="{2DA4FCFA-F735-4F73-B42E-2B5249BB6575}" srcId="{AE2A082B-1F09-466E-8C88-714C5C940F2A}" destId="{367ABBBD-FBF0-4A7B-B3C8-0C6D829BC17C}" srcOrd="6" destOrd="0" parTransId="{4AA97BC5-9F1C-4CF3-97FE-472314C71003}" sibTransId="{F9263DFE-1FD0-4C6D-A903-8D2262B076AA}"/>
    <dgm:cxn modelId="{48646C64-7876-49B8-AC5A-1B29EBAC31A6}" type="presOf" srcId="{AE2A082B-1F09-466E-8C88-714C5C940F2A}" destId="{26557961-AF62-4BF2-BA57-85A73A46A526}" srcOrd="0" destOrd="0" presId="urn:microsoft.com/office/officeart/2005/8/layout/vList2"/>
    <dgm:cxn modelId="{37EA55BF-5453-4C42-A73D-F318B0A99D60}" type="presParOf" srcId="{26557961-AF62-4BF2-BA57-85A73A46A526}" destId="{A9205166-A1F5-4266-83B6-15C69319A431}" srcOrd="0" destOrd="0" presId="urn:microsoft.com/office/officeart/2005/8/layout/vList2"/>
    <dgm:cxn modelId="{F3F4DD81-C4C0-40AF-B117-8C702A5A2C51}" type="presParOf" srcId="{26557961-AF62-4BF2-BA57-85A73A46A526}" destId="{600F04A1-4F25-4F5A-B59F-827F089AC2A7}" srcOrd="1" destOrd="0" presId="urn:microsoft.com/office/officeart/2005/8/layout/vList2"/>
    <dgm:cxn modelId="{B91864AD-527F-481D-8E7A-2A21B591F4D6}" type="presParOf" srcId="{26557961-AF62-4BF2-BA57-85A73A46A526}" destId="{76EF1291-5C39-4ECB-8215-2E4EBCD89E1D}" srcOrd="2" destOrd="0" presId="urn:microsoft.com/office/officeart/2005/8/layout/vList2"/>
    <dgm:cxn modelId="{A1FBF953-A7A3-4CED-987B-F2CF37268A9E}" type="presParOf" srcId="{26557961-AF62-4BF2-BA57-85A73A46A526}" destId="{3FC7BD47-CA8B-4A99-A84F-CA16C5AC2A43}" srcOrd="3" destOrd="0" presId="urn:microsoft.com/office/officeart/2005/8/layout/vList2"/>
    <dgm:cxn modelId="{C33765FB-5F23-4121-803D-B4D0129364ED}" type="presParOf" srcId="{26557961-AF62-4BF2-BA57-85A73A46A526}" destId="{8E0CDF05-5FB8-4480-8489-458307546F59}" srcOrd="4" destOrd="0" presId="urn:microsoft.com/office/officeart/2005/8/layout/vList2"/>
    <dgm:cxn modelId="{F833B380-97FC-45E7-BA4A-0F3EB24509FE}" type="presParOf" srcId="{26557961-AF62-4BF2-BA57-85A73A46A526}" destId="{CD4E838A-C1A9-4017-A23C-CC2A2FCBCC7E}" srcOrd="5" destOrd="0" presId="urn:microsoft.com/office/officeart/2005/8/layout/vList2"/>
    <dgm:cxn modelId="{A3B82A22-82E2-4B5A-994B-AE3E080B10BF}" type="presParOf" srcId="{26557961-AF62-4BF2-BA57-85A73A46A526}" destId="{6844F44A-1737-43E5-9FB3-E98CEBBBF291}" srcOrd="6" destOrd="0" presId="urn:microsoft.com/office/officeart/2005/8/layout/vList2"/>
    <dgm:cxn modelId="{29585A08-C240-4DBE-9BD5-460DD4B3A7D6}" type="presParOf" srcId="{26557961-AF62-4BF2-BA57-85A73A46A526}" destId="{E2C29E2E-36D5-4994-AD80-EC3417B22876}" srcOrd="7" destOrd="0" presId="urn:microsoft.com/office/officeart/2005/8/layout/vList2"/>
    <dgm:cxn modelId="{697B94B4-BDD8-47B8-8CBE-73D2BADA2B28}" type="presParOf" srcId="{26557961-AF62-4BF2-BA57-85A73A46A526}" destId="{6492C7BC-A99E-4503-A475-6B0785F22AE9}" srcOrd="8" destOrd="0" presId="urn:microsoft.com/office/officeart/2005/8/layout/vList2"/>
    <dgm:cxn modelId="{6162ABD3-5AA9-41B5-85A8-EBFA7547EC1B}" type="presParOf" srcId="{26557961-AF62-4BF2-BA57-85A73A46A526}" destId="{55D84107-7C79-4841-869A-8564613F8EFA}" srcOrd="9" destOrd="0" presId="urn:microsoft.com/office/officeart/2005/8/layout/vList2"/>
    <dgm:cxn modelId="{6FC53B2F-BA39-4B5E-B142-9EA11E98A00B}" type="presParOf" srcId="{26557961-AF62-4BF2-BA57-85A73A46A526}" destId="{561494B2-9D6D-4DE5-8EDB-38E6B0A5F306}" srcOrd="10" destOrd="0" presId="urn:microsoft.com/office/officeart/2005/8/layout/vList2"/>
    <dgm:cxn modelId="{2F44C90E-DF39-4BF6-BD1B-38D395CAB650}" type="presParOf" srcId="{26557961-AF62-4BF2-BA57-85A73A46A526}" destId="{18F80D91-CB70-4CBA-843E-5B9484046607}" srcOrd="11" destOrd="0" presId="urn:microsoft.com/office/officeart/2005/8/layout/vList2"/>
    <dgm:cxn modelId="{3D75C36A-209E-4464-B5E2-7FB2A07D572A}" type="presParOf" srcId="{26557961-AF62-4BF2-BA57-85A73A46A526}" destId="{BBB83B8D-C170-4CD1-B948-2E704408A1DA}" srcOrd="12" destOrd="0" presId="urn:microsoft.com/office/officeart/2005/8/layout/vList2"/>
    <dgm:cxn modelId="{D026597F-F18D-4E11-8E68-93617F65083A}" type="presParOf" srcId="{26557961-AF62-4BF2-BA57-85A73A46A526}" destId="{1AC4D7CA-71DE-466C-BFF2-4724DBFDD56B}" srcOrd="13" destOrd="0" presId="urn:microsoft.com/office/officeart/2005/8/layout/vList2"/>
    <dgm:cxn modelId="{548C9A81-1BCE-47BF-B6D7-230FA5C91074}" type="presParOf" srcId="{26557961-AF62-4BF2-BA57-85A73A46A526}" destId="{B53C7ADD-45FF-4A9E-B903-13E2556EBF16}" srcOrd="14" destOrd="0" presId="urn:microsoft.com/office/officeart/2005/8/layout/vList2"/>
    <dgm:cxn modelId="{2BA1FAB8-7393-4E7A-A4A5-916433C8E89C}" type="presParOf" srcId="{26557961-AF62-4BF2-BA57-85A73A46A526}" destId="{C3285D1E-F23A-4DFD-8F3C-23C3F301BDFE}" srcOrd="15" destOrd="0" presId="urn:microsoft.com/office/officeart/2005/8/layout/vList2"/>
    <dgm:cxn modelId="{C5D475FA-97FD-49F6-9FF8-BB887A5957A6}" type="presParOf" srcId="{26557961-AF62-4BF2-BA57-85A73A46A526}" destId="{DE79B2EE-6FC9-4282-927C-F5505EDC8EFE}" srcOrd="16" destOrd="0" presId="urn:microsoft.com/office/officeart/2005/8/layout/vList2"/>
    <dgm:cxn modelId="{B78FC193-4629-4292-87A5-7FA8F7A1C6EB}" type="presParOf" srcId="{26557961-AF62-4BF2-BA57-85A73A46A526}" destId="{57AD15B5-E831-4F8D-B28F-0631C3BE5CC1}" srcOrd="17" destOrd="0" presId="urn:microsoft.com/office/officeart/2005/8/layout/vList2"/>
    <dgm:cxn modelId="{2B68F499-7601-4544-8E04-2C0CE7988815}" type="presParOf" srcId="{26557961-AF62-4BF2-BA57-85A73A46A526}" destId="{4F104D64-D3A4-45AD-86EB-2D24D0023215}" srcOrd="18" destOrd="0" presId="urn:microsoft.com/office/officeart/2005/8/layout/vList2"/>
    <dgm:cxn modelId="{315894AA-4A23-4916-B6C6-E639DD77494F}" type="presParOf" srcId="{26557961-AF62-4BF2-BA57-85A73A46A526}" destId="{C2D14194-FCF2-44F9-B637-65192BE8CD36}" srcOrd="19" destOrd="0" presId="urn:microsoft.com/office/officeart/2005/8/layout/vList2"/>
    <dgm:cxn modelId="{87FBFACB-6612-484C-AA35-7AB0D1128EC0}" type="presParOf" srcId="{26557961-AF62-4BF2-BA57-85A73A46A526}" destId="{808F3F0F-31E4-48D9-83C8-F23348515BC4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6FCB055-D0B4-46A6-8388-3955087485E2}" type="doc">
      <dgm:prSet loTypeId="urn:microsoft.com/office/officeart/2005/8/layout/vList2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es-MX"/>
        </a:p>
      </dgm:t>
    </dgm:pt>
    <dgm:pt modelId="{A7F7AFF5-B001-4BF8-9599-0CB72F7AED88}">
      <dgm:prSet/>
      <dgm:spPr/>
      <dgm:t>
        <a:bodyPr/>
        <a:lstStyle/>
        <a:p>
          <a:pPr algn="just" rtl="0"/>
          <a:r>
            <a:rPr lang="es-ES_tradnl" b="1" dirty="0" smtClean="0"/>
            <a:t>Existen básicamente 2 categorías de externalidades. Unas tienen consecuencias beneficiosas y por lo tanto son positivas, otras tienen consecuencias perjudiciales y se llaman externalidades negativas.</a:t>
          </a:r>
          <a:endParaRPr lang="es-MX" dirty="0"/>
        </a:p>
      </dgm:t>
    </dgm:pt>
    <dgm:pt modelId="{9E44CDEC-9B44-49FA-A662-5367911713CD}" type="parTrans" cxnId="{3D710008-43C7-495A-BE36-8367FAE82BC2}">
      <dgm:prSet/>
      <dgm:spPr/>
      <dgm:t>
        <a:bodyPr/>
        <a:lstStyle/>
        <a:p>
          <a:endParaRPr lang="es-MX"/>
        </a:p>
      </dgm:t>
    </dgm:pt>
    <dgm:pt modelId="{FEBA2B4F-2A6E-49F2-B5F5-53BA47BAA62B}" type="sibTrans" cxnId="{3D710008-43C7-495A-BE36-8367FAE82BC2}">
      <dgm:prSet/>
      <dgm:spPr/>
      <dgm:t>
        <a:bodyPr/>
        <a:lstStyle/>
        <a:p>
          <a:endParaRPr lang="es-MX"/>
        </a:p>
      </dgm:t>
    </dgm:pt>
    <dgm:pt modelId="{88769825-445E-4318-A699-76C4B4339A30}">
      <dgm:prSet/>
      <dgm:spPr/>
      <dgm:t>
        <a:bodyPr/>
        <a:lstStyle/>
        <a:p>
          <a:pPr algn="just" rtl="0"/>
          <a:r>
            <a:rPr lang="es-ES_tradnl" b="1" dirty="0" smtClean="0"/>
            <a:t>Externalidades en el consumo. Es cuando a un consumidor le afecta directamente la producción o consumo de otro.</a:t>
          </a:r>
          <a:endParaRPr lang="es-MX" dirty="0"/>
        </a:p>
      </dgm:t>
    </dgm:pt>
    <dgm:pt modelId="{2B9284D5-7CB1-429D-8CE3-E388D269A206}" type="parTrans" cxnId="{43076014-3B41-4FD4-8875-F77BC82FCE5B}">
      <dgm:prSet/>
      <dgm:spPr/>
      <dgm:t>
        <a:bodyPr/>
        <a:lstStyle/>
        <a:p>
          <a:endParaRPr lang="es-MX"/>
        </a:p>
      </dgm:t>
    </dgm:pt>
    <dgm:pt modelId="{40CB6EA4-07A1-41F4-B538-FC0E8AE99A1A}" type="sibTrans" cxnId="{43076014-3B41-4FD4-8875-F77BC82FCE5B}">
      <dgm:prSet/>
      <dgm:spPr/>
      <dgm:t>
        <a:bodyPr/>
        <a:lstStyle/>
        <a:p>
          <a:endParaRPr lang="es-MX"/>
        </a:p>
      </dgm:t>
    </dgm:pt>
    <dgm:pt modelId="{90D7589B-E2ED-4845-9B05-12EE0479BED3}">
      <dgm:prSet/>
      <dgm:spPr/>
      <dgm:t>
        <a:bodyPr/>
        <a:lstStyle/>
        <a:p>
          <a:pPr algn="just" rtl="0"/>
          <a:r>
            <a:rPr lang="es-ES_tradnl" b="1" dirty="0" smtClean="0"/>
            <a:t>Externalidades en la Producción. Es cuando las decisiones de una empresa o de un consumidor influyen en las posibilidades de producción de otra empresa.</a:t>
          </a:r>
          <a:endParaRPr lang="es-MX" dirty="0"/>
        </a:p>
      </dgm:t>
    </dgm:pt>
    <dgm:pt modelId="{0ACDF060-2919-434A-8E44-9AB1740EC292}" type="parTrans" cxnId="{9BFAE75B-E027-4883-BE3E-D111C2FDE18E}">
      <dgm:prSet/>
      <dgm:spPr/>
      <dgm:t>
        <a:bodyPr/>
        <a:lstStyle/>
        <a:p>
          <a:endParaRPr lang="es-MX"/>
        </a:p>
      </dgm:t>
    </dgm:pt>
    <dgm:pt modelId="{796A2995-084F-4058-946A-3AB8CCBF2906}" type="sibTrans" cxnId="{9BFAE75B-E027-4883-BE3E-D111C2FDE18E}">
      <dgm:prSet/>
      <dgm:spPr/>
      <dgm:t>
        <a:bodyPr/>
        <a:lstStyle/>
        <a:p>
          <a:endParaRPr lang="es-MX"/>
        </a:p>
      </dgm:t>
    </dgm:pt>
    <dgm:pt modelId="{1AA598D1-7557-466A-87A9-48FCDA8A5EB8}" type="pres">
      <dgm:prSet presAssocID="{16FCB055-D0B4-46A6-8388-3955087485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3D4654-ECCE-4AB6-B24A-678B0572F386}" type="pres">
      <dgm:prSet presAssocID="{A7F7AFF5-B001-4BF8-9599-0CB72F7AED8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A7B312-9C37-4525-B08D-1DF3EF9A211E}" type="pres">
      <dgm:prSet presAssocID="{FEBA2B4F-2A6E-49F2-B5F5-53BA47BAA62B}" presName="spacer" presStyleCnt="0"/>
      <dgm:spPr/>
      <dgm:t>
        <a:bodyPr/>
        <a:lstStyle/>
        <a:p>
          <a:endParaRPr lang="es-MX"/>
        </a:p>
      </dgm:t>
    </dgm:pt>
    <dgm:pt modelId="{E31B5A09-54E9-4AD0-AC01-AE5AFD7FDD37}" type="pres">
      <dgm:prSet presAssocID="{88769825-445E-4318-A699-76C4B4339A30}" presName="parentText" presStyleLbl="node1" presStyleIdx="1" presStyleCnt="3" custLinFactNeighborY="605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C20FAB-6145-44D5-BD30-C3DC13A49EBE}" type="pres">
      <dgm:prSet presAssocID="{40CB6EA4-07A1-41F4-B538-FC0E8AE99A1A}" presName="spacer" presStyleCnt="0"/>
      <dgm:spPr/>
      <dgm:t>
        <a:bodyPr/>
        <a:lstStyle/>
        <a:p>
          <a:endParaRPr lang="es-MX"/>
        </a:p>
      </dgm:t>
    </dgm:pt>
    <dgm:pt modelId="{BA08158A-5263-417C-9576-C29D7394BCF5}" type="pres">
      <dgm:prSet presAssocID="{90D7589B-E2ED-4845-9B05-12EE0479BED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96D3B3B-E4F7-4B97-90E0-0DA3DB5A12F7}" type="presOf" srcId="{88769825-445E-4318-A699-76C4B4339A30}" destId="{E31B5A09-54E9-4AD0-AC01-AE5AFD7FDD37}" srcOrd="0" destOrd="0" presId="urn:microsoft.com/office/officeart/2005/8/layout/vList2"/>
    <dgm:cxn modelId="{FF2EEB05-D43B-45BF-8AB7-2A5BF7836D19}" type="presOf" srcId="{90D7589B-E2ED-4845-9B05-12EE0479BED3}" destId="{BA08158A-5263-417C-9576-C29D7394BCF5}" srcOrd="0" destOrd="0" presId="urn:microsoft.com/office/officeart/2005/8/layout/vList2"/>
    <dgm:cxn modelId="{43076014-3B41-4FD4-8875-F77BC82FCE5B}" srcId="{16FCB055-D0B4-46A6-8388-3955087485E2}" destId="{88769825-445E-4318-A699-76C4B4339A30}" srcOrd="1" destOrd="0" parTransId="{2B9284D5-7CB1-429D-8CE3-E388D269A206}" sibTransId="{40CB6EA4-07A1-41F4-B538-FC0E8AE99A1A}"/>
    <dgm:cxn modelId="{569D8FDE-A344-4F4A-AB2E-3F3487B3AFF9}" type="presOf" srcId="{16FCB055-D0B4-46A6-8388-3955087485E2}" destId="{1AA598D1-7557-466A-87A9-48FCDA8A5EB8}" srcOrd="0" destOrd="0" presId="urn:microsoft.com/office/officeart/2005/8/layout/vList2"/>
    <dgm:cxn modelId="{BD6F052D-9919-49A7-8BA8-7053A8DE2684}" type="presOf" srcId="{A7F7AFF5-B001-4BF8-9599-0CB72F7AED88}" destId="{D53D4654-ECCE-4AB6-B24A-678B0572F386}" srcOrd="0" destOrd="0" presId="urn:microsoft.com/office/officeart/2005/8/layout/vList2"/>
    <dgm:cxn modelId="{9BFAE75B-E027-4883-BE3E-D111C2FDE18E}" srcId="{16FCB055-D0B4-46A6-8388-3955087485E2}" destId="{90D7589B-E2ED-4845-9B05-12EE0479BED3}" srcOrd="2" destOrd="0" parTransId="{0ACDF060-2919-434A-8E44-9AB1740EC292}" sibTransId="{796A2995-084F-4058-946A-3AB8CCBF2906}"/>
    <dgm:cxn modelId="{3D710008-43C7-495A-BE36-8367FAE82BC2}" srcId="{16FCB055-D0B4-46A6-8388-3955087485E2}" destId="{A7F7AFF5-B001-4BF8-9599-0CB72F7AED88}" srcOrd="0" destOrd="0" parTransId="{9E44CDEC-9B44-49FA-A662-5367911713CD}" sibTransId="{FEBA2B4F-2A6E-49F2-B5F5-53BA47BAA62B}"/>
    <dgm:cxn modelId="{FB0734EA-D9A2-4360-B8AD-D0892FEE7D7B}" type="presParOf" srcId="{1AA598D1-7557-466A-87A9-48FCDA8A5EB8}" destId="{D53D4654-ECCE-4AB6-B24A-678B0572F386}" srcOrd="0" destOrd="0" presId="urn:microsoft.com/office/officeart/2005/8/layout/vList2"/>
    <dgm:cxn modelId="{ADAAC135-86C0-4052-9B1D-94963EC39D15}" type="presParOf" srcId="{1AA598D1-7557-466A-87A9-48FCDA8A5EB8}" destId="{FFA7B312-9C37-4525-B08D-1DF3EF9A211E}" srcOrd="1" destOrd="0" presId="urn:microsoft.com/office/officeart/2005/8/layout/vList2"/>
    <dgm:cxn modelId="{9D30E72E-305A-4C3D-9F02-E8D5393DE3CE}" type="presParOf" srcId="{1AA598D1-7557-466A-87A9-48FCDA8A5EB8}" destId="{E31B5A09-54E9-4AD0-AC01-AE5AFD7FDD37}" srcOrd="2" destOrd="0" presId="urn:microsoft.com/office/officeart/2005/8/layout/vList2"/>
    <dgm:cxn modelId="{A89ABFDF-88F9-4BB5-9092-EE8EEF8776E0}" type="presParOf" srcId="{1AA598D1-7557-466A-87A9-48FCDA8A5EB8}" destId="{28C20FAB-6145-44D5-BD30-C3DC13A49EBE}" srcOrd="3" destOrd="0" presId="urn:microsoft.com/office/officeart/2005/8/layout/vList2"/>
    <dgm:cxn modelId="{F49C1E2B-49C8-4A24-874B-31053A9285E9}" type="presParOf" srcId="{1AA598D1-7557-466A-87A9-48FCDA8A5EB8}" destId="{BA08158A-5263-417C-9576-C29D7394BCF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A48D7CD-A8E4-4AC0-891C-3D8B25F039B3}" type="doc">
      <dgm:prSet loTypeId="urn:microsoft.com/office/officeart/2005/8/layout/venn1" loCatId="relationship" qsTypeId="urn:microsoft.com/office/officeart/2005/8/quickstyle/3d5" qsCatId="3D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0D030768-BC32-44D2-9913-B0B2DA20C068}">
      <dgm:prSet/>
      <dgm:spPr/>
      <dgm:t>
        <a:bodyPr/>
        <a:lstStyle/>
        <a:p>
          <a:pPr rtl="0"/>
          <a:r>
            <a:rPr lang="es-ES_tradnl" b="1" dirty="0" smtClean="0"/>
            <a:t>Privadas: internalizarlas </a:t>
          </a:r>
          <a:endParaRPr lang="es-MX" dirty="0"/>
        </a:p>
      </dgm:t>
    </dgm:pt>
    <dgm:pt modelId="{18A604CC-BDD3-4058-95A0-3EB249B6A622}" type="parTrans" cxnId="{2643CB5C-0BF5-474D-99FF-6E3CE4866CB2}">
      <dgm:prSet/>
      <dgm:spPr/>
      <dgm:t>
        <a:bodyPr/>
        <a:lstStyle/>
        <a:p>
          <a:endParaRPr lang="es-MX"/>
        </a:p>
      </dgm:t>
    </dgm:pt>
    <dgm:pt modelId="{71ABB3ED-03DE-4D7B-A696-B2EB748501BD}" type="sibTrans" cxnId="{2643CB5C-0BF5-474D-99FF-6E3CE4866CB2}">
      <dgm:prSet/>
      <dgm:spPr/>
      <dgm:t>
        <a:bodyPr/>
        <a:lstStyle/>
        <a:p>
          <a:endParaRPr lang="es-MX"/>
        </a:p>
      </dgm:t>
    </dgm:pt>
    <dgm:pt modelId="{F6EC9722-61FF-42FC-B266-8723091AA16E}">
      <dgm:prSet/>
      <dgm:spPr/>
      <dgm:t>
        <a:bodyPr/>
        <a:lstStyle/>
        <a:p>
          <a:pPr rtl="0"/>
          <a:r>
            <a:rPr lang="es-ES_tradnl" b="1" dirty="0" smtClean="0"/>
            <a:t>Públicas:</a:t>
          </a:r>
          <a:endParaRPr lang="es-MX" dirty="0"/>
        </a:p>
      </dgm:t>
    </dgm:pt>
    <dgm:pt modelId="{5B336099-5A28-438E-BC13-A0708A6AE492}" type="parTrans" cxnId="{761AEB3E-B567-4271-981D-ACF1E8EB54D8}">
      <dgm:prSet/>
      <dgm:spPr/>
      <dgm:t>
        <a:bodyPr/>
        <a:lstStyle/>
        <a:p>
          <a:endParaRPr lang="es-MX"/>
        </a:p>
      </dgm:t>
    </dgm:pt>
    <dgm:pt modelId="{A5640A95-633E-4ABA-9782-69EE03207669}" type="sibTrans" cxnId="{761AEB3E-B567-4271-981D-ACF1E8EB54D8}">
      <dgm:prSet/>
      <dgm:spPr/>
      <dgm:t>
        <a:bodyPr/>
        <a:lstStyle/>
        <a:p>
          <a:endParaRPr lang="es-MX"/>
        </a:p>
      </dgm:t>
    </dgm:pt>
    <dgm:pt modelId="{B7E6EAFE-A774-4373-A460-3E79E300E822}">
      <dgm:prSet/>
      <dgm:spPr/>
      <dgm:t>
        <a:bodyPr/>
        <a:lstStyle/>
        <a:p>
          <a:pPr rtl="0"/>
          <a:r>
            <a:rPr lang="es-ES_tradnl" b="1" dirty="0" smtClean="0"/>
            <a:t>Multas</a:t>
          </a:r>
          <a:endParaRPr lang="es-MX" dirty="0"/>
        </a:p>
      </dgm:t>
    </dgm:pt>
    <dgm:pt modelId="{C3DB0420-1674-4295-AA18-0C10FD89CF6B}" type="parTrans" cxnId="{B02F5381-0E96-48B4-8F70-3E8CEE0DE976}">
      <dgm:prSet/>
      <dgm:spPr/>
      <dgm:t>
        <a:bodyPr/>
        <a:lstStyle/>
        <a:p>
          <a:endParaRPr lang="es-MX"/>
        </a:p>
      </dgm:t>
    </dgm:pt>
    <dgm:pt modelId="{3CAEC98D-1A54-434A-B0B3-07697A9FD491}" type="sibTrans" cxnId="{B02F5381-0E96-48B4-8F70-3E8CEE0DE976}">
      <dgm:prSet/>
      <dgm:spPr/>
      <dgm:t>
        <a:bodyPr/>
        <a:lstStyle/>
        <a:p>
          <a:endParaRPr lang="es-MX"/>
        </a:p>
      </dgm:t>
    </dgm:pt>
    <dgm:pt modelId="{8818FB4A-F767-4E12-9A2C-67FC3B979648}">
      <dgm:prSet/>
      <dgm:spPr/>
      <dgm:t>
        <a:bodyPr/>
        <a:lstStyle/>
        <a:p>
          <a:pPr rtl="0"/>
          <a:r>
            <a:rPr lang="es-ES_tradnl" b="1" dirty="0" smtClean="0"/>
            <a:t>Subsidiar los gastos</a:t>
          </a:r>
          <a:endParaRPr lang="es-MX" dirty="0"/>
        </a:p>
      </dgm:t>
    </dgm:pt>
    <dgm:pt modelId="{75CCD1C3-B371-4AC2-B8ED-68DE6646B865}" type="parTrans" cxnId="{2D31EB08-FA8C-477D-8C39-244624A54702}">
      <dgm:prSet/>
      <dgm:spPr/>
      <dgm:t>
        <a:bodyPr/>
        <a:lstStyle/>
        <a:p>
          <a:endParaRPr lang="es-MX"/>
        </a:p>
      </dgm:t>
    </dgm:pt>
    <dgm:pt modelId="{3E0E5DCD-C731-4B1B-BE5A-532BC4192AB2}" type="sibTrans" cxnId="{2D31EB08-FA8C-477D-8C39-244624A54702}">
      <dgm:prSet/>
      <dgm:spPr/>
      <dgm:t>
        <a:bodyPr/>
        <a:lstStyle/>
        <a:p>
          <a:endParaRPr lang="es-MX"/>
        </a:p>
      </dgm:t>
    </dgm:pt>
    <dgm:pt modelId="{BBACDE6A-582D-44C0-AD06-17117685D44B}">
      <dgm:prSet/>
      <dgm:spPr/>
      <dgm:t>
        <a:bodyPr/>
        <a:lstStyle/>
        <a:p>
          <a:pPr rtl="0"/>
          <a:r>
            <a:rPr lang="es-ES_tradnl" b="1" dirty="0" smtClean="0"/>
            <a:t>Regulación</a:t>
          </a:r>
          <a:endParaRPr lang="es-MX" dirty="0"/>
        </a:p>
      </dgm:t>
    </dgm:pt>
    <dgm:pt modelId="{79B549DF-B629-4A62-83AA-B5C5F86E80DE}" type="parTrans" cxnId="{459128FD-D5EF-49DC-9BD1-A0FE566426BD}">
      <dgm:prSet/>
      <dgm:spPr/>
      <dgm:t>
        <a:bodyPr/>
        <a:lstStyle/>
        <a:p>
          <a:endParaRPr lang="es-MX"/>
        </a:p>
      </dgm:t>
    </dgm:pt>
    <dgm:pt modelId="{AC601AAA-7F75-4374-96DE-8ECCCB3BA28E}" type="sibTrans" cxnId="{459128FD-D5EF-49DC-9BD1-A0FE566426BD}">
      <dgm:prSet/>
      <dgm:spPr/>
      <dgm:t>
        <a:bodyPr/>
        <a:lstStyle/>
        <a:p>
          <a:endParaRPr lang="es-MX"/>
        </a:p>
      </dgm:t>
    </dgm:pt>
    <dgm:pt modelId="{76F9CFAB-B4B8-4F84-B24F-757AF4567EF2}" type="pres">
      <dgm:prSet presAssocID="{AA48D7CD-A8E4-4AC0-891C-3D8B25F039B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B604B3-3273-46F1-9B6B-BF1951607764}" type="pres">
      <dgm:prSet presAssocID="{0D030768-BC32-44D2-9913-B0B2DA20C068}" presName="circ1" presStyleLbl="vennNode1" presStyleIdx="0" presStyleCnt="2"/>
      <dgm:spPr/>
      <dgm:t>
        <a:bodyPr/>
        <a:lstStyle/>
        <a:p>
          <a:endParaRPr lang="es-MX"/>
        </a:p>
      </dgm:t>
    </dgm:pt>
    <dgm:pt modelId="{41D4C15B-1A55-472B-A7D1-9B1771E9C33F}" type="pres">
      <dgm:prSet presAssocID="{0D030768-BC32-44D2-9913-B0B2DA20C06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CD5FF-F59C-4F7C-A180-5FECE4B238EB}" type="pres">
      <dgm:prSet presAssocID="{F6EC9722-61FF-42FC-B266-8723091AA16E}" presName="circ2" presStyleLbl="vennNode1" presStyleIdx="1" presStyleCnt="2"/>
      <dgm:spPr/>
      <dgm:t>
        <a:bodyPr/>
        <a:lstStyle/>
        <a:p>
          <a:endParaRPr lang="es-MX"/>
        </a:p>
      </dgm:t>
    </dgm:pt>
    <dgm:pt modelId="{88FB981B-065A-4E7A-B3DE-0303C7D0AEA5}" type="pres">
      <dgm:prSet presAssocID="{F6EC9722-61FF-42FC-B266-8723091AA16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3524B8-D762-47FE-B306-327F7D66D5AC}" type="presOf" srcId="{0D030768-BC32-44D2-9913-B0B2DA20C068}" destId="{41D4C15B-1A55-472B-A7D1-9B1771E9C33F}" srcOrd="1" destOrd="0" presId="urn:microsoft.com/office/officeart/2005/8/layout/venn1"/>
    <dgm:cxn modelId="{617CB75B-F862-49F1-A3E3-CA419306AF5D}" type="presOf" srcId="{F6EC9722-61FF-42FC-B266-8723091AA16E}" destId="{88FB981B-065A-4E7A-B3DE-0303C7D0AEA5}" srcOrd="1" destOrd="0" presId="urn:microsoft.com/office/officeart/2005/8/layout/venn1"/>
    <dgm:cxn modelId="{F5D19204-C16D-4A34-B50F-28DB0044BF47}" type="presOf" srcId="{8818FB4A-F767-4E12-9A2C-67FC3B979648}" destId="{88FB981B-065A-4E7A-B3DE-0303C7D0AEA5}" srcOrd="1" destOrd="2" presId="urn:microsoft.com/office/officeart/2005/8/layout/venn1"/>
    <dgm:cxn modelId="{10BCF85E-3FEE-4AA0-89BD-93A30D49C0DB}" type="presOf" srcId="{AA48D7CD-A8E4-4AC0-891C-3D8B25F039B3}" destId="{76F9CFAB-B4B8-4F84-B24F-757AF4567EF2}" srcOrd="0" destOrd="0" presId="urn:microsoft.com/office/officeart/2005/8/layout/venn1"/>
    <dgm:cxn modelId="{06BBB692-B62E-4BC0-BC87-482865DAEBBE}" type="presOf" srcId="{0D030768-BC32-44D2-9913-B0B2DA20C068}" destId="{4BB604B3-3273-46F1-9B6B-BF1951607764}" srcOrd="0" destOrd="0" presId="urn:microsoft.com/office/officeart/2005/8/layout/venn1"/>
    <dgm:cxn modelId="{2D31EB08-FA8C-477D-8C39-244624A54702}" srcId="{F6EC9722-61FF-42FC-B266-8723091AA16E}" destId="{8818FB4A-F767-4E12-9A2C-67FC3B979648}" srcOrd="1" destOrd="0" parTransId="{75CCD1C3-B371-4AC2-B8ED-68DE6646B865}" sibTransId="{3E0E5DCD-C731-4B1B-BE5A-532BC4192AB2}"/>
    <dgm:cxn modelId="{72A46E17-2F0F-4D11-B022-427AD2186019}" type="presOf" srcId="{8818FB4A-F767-4E12-9A2C-67FC3B979648}" destId="{BCDCD5FF-F59C-4F7C-A180-5FECE4B238EB}" srcOrd="0" destOrd="2" presId="urn:microsoft.com/office/officeart/2005/8/layout/venn1"/>
    <dgm:cxn modelId="{765579B2-2333-400F-BD70-D5B17AEA49C8}" type="presOf" srcId="{B7E6EAFE-A774-4373-A460-3E79E300E822}" destId="{88FB981B-065A-4E7A-B3DE-0303C7D0AEA5}" srcOrd="1" destOrd="1" presId="urn:microsoft.com/office/officeart/2005/8/layout/venn1"/>
    <dgm:cxn modelId="{459128FD-D5EF-49DC-9BD1-A0FE566426BD}" srcId="{F6EC9722-61FF-42FC-B266-8723091AA16E}" destId="{BBACDE6A-582D-44C0-AD06-17117685D44B}" srcOrd="2" destOrd="0" parTransId="{79B549DF-B629-4A62-83AA-B5C5F86E80DE}" sibTransId="{AC601AAA-7F75-4374-96DE-8ECCCB3BA28E}"/>
    <dgm:cxn modelId="{AFA2805D-C8AC-43C8-AF1B-57D28E06C844}" type="presOf" srcId="{BBACDE6A-582D-44C0-AD06-17117685D44B}" destId="{BCDCD5FF-F59C-4F7C-A180-5FECE4B238EB}" srcOrd="0" destOrd="3" presId="urn:microsoft.com/office/officeart/2005/8/layout/venn1"/>
    <dgm:cxn modelId="{B76AB943-2888-44F9-8188-DA34DE93113B}" type="presOf" srcId="{F6EC9722-61FF-42FC-B266-8723091AA16E}" destId="{BCDCD5FF-F59C-4F7C-A180-5FECE4B238EB}" srcOrd="0" destOrd="0" presId="urn:microsoft.com/office/officeart/2005/8/layout/venn1"/>
    <dgm:cxn modelId="{B02F5381-0E96-48B4-8F70-3E8CEE0DE976}" srcId="{F6EC9722-61FF-42FC-B266-8723091AA16E}" destId="{B7E6EAFE-A774-4373-A460-3E79E300E822}" srcOrd="0" destOrd="0" parTransId="{C3DB0420-1674-4295-AA18-0C10FD89CF6B}" sibTransId="{3CAEC98D-1A54-434A-B0B3-07697A9FD491}"/>
    <dgm:cxn modelId="{2643CB5C-0BF5-474D-99FF-6E3CE4866CB2}" srcId="{AA48D7CD-A8E4-4AC0-891C-3D8B25F039B3}" destId="{0D030768-BC32-44D2-9913-B0B2DA20C068}" srcOrd="0" destOrd="0" parTransId="{18A604CC-BDD3-4058-95A0-3EB249B6A622}" sibTransId="{71ABB3ED-03DE-4D7B-A696-B2EB748501BD}"/>
    <dgm:cxn modelId="{87F333F7-C725-4DFF-ABF7-D04F7D733DBE}" type="presOf" srcId="{BBACDE6A-582D-44C0-AD06-17117685D44B}" destId="{88FB981B-065A-4E7A-B3DE-0303C7D0AEA5}" srcOrd="1" destOrd="3" presId="urn:microsoft.com/office/officeart/2005/8/layout/venn1"/>
    <dgm:cxn modelId="{265F6F36-B062-4212-AD96-501B70B57186}" type="presOf" srcId="{B7E6EAFE-A774-4373-A460-3E79E300E822}" destId="{BCDCD5FF-F59C-4F7C-A180-5FECE4B238EB}" srcOrd="0" destOrd="1" presId="urn:microsoft.com/office/officeart/2005/8/layout/venn1"/>
    <dgm:cxn modelId="{761AEB3E-B567-4271-981D-ACF1E8EB54D8}" srcId="{AA48D7CD-A8E4-4AC0-891C-3D8B25F039B3}" destId="{F6EC9722-61FF-42FC-B266-8723091AA16E}" srcOrd="1" destOrd="0" parTransId="{5B336099-5A28-438E-BC13-A0708A6AE492}" sibTransId="{A5640A95-633E-4ABA-9782-69EE03207669}"/>
    <dgm:cxn modelId="{3AF385CA-B828-442B-BA7D-FE96B8377D26}" type="presParOf" srcId="{76F9CFAB-B4B8-4F84-B24F-757AF4567EF2}" destId="{4BB604B3-3273-46F1-9B6B-BF1951607764}" srcOrd="0" destOrd="0" presId="urn:microsoft.com/office/officeart/2005/8/layout/venn1"/>
    <dgm:cxn modelId="{9447216A-6AA8-4CF8-9F58-79CC8868FCC2}" type="presParOf" srcId="{76F9CFAB-B4B8-4F84-B24F-757AF4567EF2}" destId="{41D4C15B-1A55-472B-A7D1-9B1771E9C33F}" srcOrd="1" destOrd="0" presId="urn:microsoft.com/office/officeart/2005/8/layout/venn1"/>
    <dgm:cxn modelId="{5A08D353-2873-4334-934A-220526A92008}" type="presParOf" srcId="{76F9CFAB-B4B8-4F84-B24F-757AF4567EF2}" destId="{BCDCD5FF-F59C-4F7C-A180-5FECE4B238EB}" srcOrd="2" destOrd="0" presId="urn:microsoft.com/office/officeart/2005/8/layout/venn1"/>
    <dgm:cxn modelId="{B35A2AD6-A004-4597-BD26-B066EF0B62E1}" type="presParOf" srcId="{76F9CFAB-B4B8-4F84-B24F-757AF4567EF2}" destId="{88FB981B-065A-4E7A-B3DE-0303C7D0AEA5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73A8C72-842A-49EF-A10C-4130C45FA0D1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D6579AA-9034-4E97-B356-C7ED20E18ABA}">
      <dgm:prSet/>
      <dgm:spPr/>
      <dgm:t>
        <a:bodyPr/>
        <a:lstStyle/>
        <a:p>
          <a:pPr rtl="0"/>
          <a:r>
            <a:rPr lang="es-MX" b="1" dirty="0" smtClean="0"/>
            <a:t>Otorgar protección a las personas garantizándoles un nivel mínimo de bienestar sin distinción de su condición económica, social, o laboral, de forma tal que no dependan únicamente de su situación ventajosa o desventajosa de inserción en el mercado laboral o de adquisición de habilidades y conocimientos.</a:t>
          </a:r>
          <a:endParaRPr lang="es-MX" dirty="0"/>
        </a:p>
      </dgm:t>
    </dgm:pt>
    <dgm:pt modelId="{572E0353-C880-4E2C-A04A-467B65707896}" type="parTrans" cxnId="{AD3C089B-5977-4A91-BB30-66A747FE8F4B}">
      <dgm:prSet/>
      <dgm:spPr/>
      <dgm:t>
        <a:bodyPr/>
        <a:lstStyle/>
        <a:p>
          <a:endParaRPr lang="es-MX"/>
        </a:p>
      </dgm:t>
    </dgm:pt>
    <dgm:pt modelId="{5E18D68F-E365-416F-8261-C01E580004B9}" type="sibTrans" cxnId="{AD3C089B-5977-4A91-BB30-66A747FE8F4B}">
      <dgm:prSet/>
      <dgm:spPr/>
      <dgm:t>
        <a:bodyPr/>
        <a:lstStyle/>
        <a:p>
          <a:endParaRPr lang="es-MX"/>
        </a:p>
      </dgm:t>
    </dgm:pt>
    <dgm:pt modelId="{8F4A766F-0A07-4D38-916A-412B06F7B83E}" type="pres">
      <dgm:prSet presAssocID="{073A8C72-842A-49EF-A10C-4130C45FA0D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4F5BF65-13C0-4CD4-8C75-52479ED5D0F6}" type="pres">
      <dgm:prSet presAssocID="{BD6579AA-9034-4E97-B356-C7ED20E18ABA}" presName="horFlow" presStyleCnt="0"/>
      <dgm:spPr/>
    </dgm:pt>
    <dgm:pt modelId="{9005A6E2-9839-480F-837F-3441879F5B8F}" type="pres">
      <dgm:prSet presAssocID="{BD6579AA-9034-4E97-B356-C7ED20E18ABA}" presName="bigChev" presStyleLbl="node1" presStyleIdx="0" presStyleCnt="1"/>
      <dgm:spPr/>
      <dgm:t>
        <a:bodyPr/>
        <a:lstStyle/>
        <a:p>
          <a:endParaRPr lang="es-MX"/>
        </a:p>
      </dgm:t>
    </dgm:pt>
  </dgm:ptLst>
  <dgm:cxnLst>
    <dgm:cxn modelId="{9A680E36-9592-41FE-B3FE-D8DB1DC215A6}" type="presOf" srcId="{073A8C72-842A-49EF-A10C-4130C45FA0D1}" destId="{8F4A766F-0A07-4D38-916A-412B06F7B83E}" srcOrd="0" destOrd="0" presId="urn:microsoft.com/office/officeart/2005/8/layout/lProcess3"/>
    <dgm:cxn modelId="{A1B93BC3-911D-45D8-922D-830FF3B7B407}" type="presOf" srcId="{BD6579AA-9034-4E97-B356-C7ED20E18ABA}" destId="{9005A6E2-9839-480F-837F-3441879F5B8F}" srcOrd="0" destOrd="0" presId="urn:microsoft.com/office/officeart/2005/8/layout/lProcess3"/>
    <dgm:cxn modelId="{AD3C089B-5977-4A91-BB30-66A747FE8F4B}" srcId="{073A8C72-842A-49EF-A10C-4130C45FA0D1}" destId="{BD6579AA-9034-4E97-B356-C7ED20E18ABA}" srcOrd="0" destOrd="0" parTransId="{572E0353-C880-4E2C-A04A-467B65707896}" sibTransId="{5E18D68F-E365-416F-8261-C01E580004B9}"/>
    <dgm:cxn modelId="{B79CEAA6-83F6-4498-A3F9-753B7F2D13F9}" type="presParOf" srcId="{8F4A766F-0A07-4D38-916A-412B06F7B83E}" destId="{04F5BF65-13C0-4CD4-8C75-52479ED5D0F6}" srcOrd="0" destOrd="0" presId="urn:microsoft.com/office/officeart/2005/8/layout/lProcess3"/>
    <dgm:cxn modelId="{15E3F773-22C5-47E0-B00B-B2C1DDD0736B}" type="presParOf" srcId="{04F5BF65-13C0-4CD4-8C75-52479ED5D0F6}" destId="{9005A6E2-9839-480F-837F-3441879F5B8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6D06BE4-F04C-4385-92D8-6AAE58B47270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37258F6-BCD0-48E3-ADAD-188A7FDC9E90}">
      <dgm:prSet/>
      <dgm:spPr/>
      <dgm:t>
        <a:bodyPr/>
        <a:lstStyle/>
        <a:p>
          <a:pPr rtl="0"/>
          <a:r>
            <a:rPr lang="es-MX" b="1" dirty="0" smtClean="0"/>
            <a:t>Vejez, invalidez y muerte</a:t>
          </a:r>
          <a:endParaRPr lang="es-MX" b="1" dirty="0"/>
        </a:p>
      </dgm:t>
    </dgm:pt>
    <dgm:pt modelId="{BDFF719F-F15E-4D66-9EA0-E1A6D492A67F}" type="parTrans" cxnId="{E49AA194-133C-4AA8-89C8-95870A93A86B}">
      <dgm:prSet/>
      <dgm:spPr/>
      <dgm:t>
        <a:bodyPr/>
        <a:lstStyle/>
        <a:p>
          <a:endParaRPr lang="es-MX"/>
        </a:p>
      </dgm:t>
    </dgm:pt>
    <dgm:pt modelId="{14F08EA9-5870-4FFE-8256-1FE2418E86C6}" type="sibTrans" cxnId="{E49AA194-133C-4AA8-89C8-95870A93A86B}">
      <dgm:prSet/>
      <dgm:spPr/>
      <dgm:t>
        <a:bodyPr/>
        <a:lstStyle/>
        <a:p>
          <a:endParaRPr lang="es-MX"/>
        </a:p>
      </dgm:t>
    </dgm:pt>
    <dgm:pt modelId="{B1F9034E-244E-4623-8BFF-1C0A28BB206D}">
      <dgm:prSet/>
      <dgm:spPr/>
      <dgm:t>
        <a:bodyPr/>
        <a:lstStyle/>
        <a:p>
          <a:pPr rtl="0"/>
          <a:r>
            <a:rPr lang="es-MX" b="1" dirty="0" smtClean="0"/>
            <a:t>Enfermedad y maternidad</a:t>
          </a:r>
          <a:endParaRPr lang="es-MX" b="1" dirty="0"/>
        </a:p>
      </dgm:t>
    </dgm:pt>
    <dgm:pt modelId="{E3D14DE7-D1BD-49F8-B978-AC55609D2AD1}" type="parTrans" cxnId="{4C1BC32D-0754-472E-96C3-A4FB4AE7FC6D}">
      <dgm:prSet/>
      <dgm:spPr/>
      <dgm:t>
        <a:bodyPr/>
        <a:lstStyle/>
        <a:p>
          <a:endParaRPr lang="es-MX"/>
        </a:p>
      </dgm:t>
    </dgm:pt>
    <dgm:pt modelId="{F163A6DE-AABD-4E51-A7C0-FA00CED204DA}" type="sibTrans" cxnId="{4C1BC32D-0754-472E-96C3-A4FB4AE7FC6D}">
      <dgm:prSet/>
      <dgm:spPr/>
      <dgm:t>
        <a:bodyPr/>
        <a:lstStyle/>
        <a:p>
          <a:endParaRPr lang="es-MX"/>
        </a:p>
      </dgm:t>
    </dgm:pt>
    <dgm:pt modelId="{453C098B-A10E-476E-B5B9-58C7326C99D5}">
      <dgm:prSet/>
      <dgm:spPr/>
      <dgm:t>
        <a:bodyPr/>
        <a:lstStyle/>
        <a:p>
          <a:pPr rtl="0"/>
          <a:r>
            <a:rPr lang="es-MX" b="1" dirty="0" smtClean="0"/>
            <a:t>Accidentes de trabajo</a:t>
          </a:r>
          <a:endParaRPr lang="es-MX" b="1" dirty="0"/>
        </a:p>
      </dgm:t>
    </dgm:pt>
    <dgm:pt modelId="{1ADA4436-BB5B-4AFC-95D1-82EE2A4597F0}" type="parTrans" cxnId="{0DB4AB98-5C7E-4683-A974-F472A45DF158}">
      <dgm:prSet/>
      <dgm:spPr/>
      <dgm:t>
        <a:bodyPr/>
        <a:lstStyle/>
        <a:p>
          <a:endParaRPr lang="es-MX"/>
        </a:p>
      </dgm:t>
    </dgm:pt>
    <dgm:pt modelId="{C74C3419-9B1E-4DED-BC84-57004857FB42}" type="sibTrans" cxnId="{0DB4AB98-5C7E-4683-A974-F472A45DF158}">
      <dgm:prSet/>
      <dgm:spPr/>
      <dgm:t>
        <a:bodyPr/>
        <a:lstStyle/>
        <a:p>
          <a:endParaRPr lang="es-MX"/>
        </a:p>
      </dgm:t>
    </dgm:pt>
    <dgm:pt modelId="{26C5D8CF-3A0A-417B-84D0-2E7900888D86}">
      <dgm:prSet/>
      <dgm:spPr/>
      <dgm:t>
        <a:bodyPr/>
        <a:lstStyle/>
        <a:p>
          <a:pPr rtl="0"/>
          <a:r>
            <a:rPr lang="es-MX" b="1" dirty="0" smtClean="0"/>
            <a:t>Desempleo</a:t>
          </a:r>
          <a:endParaRPr lang="es-MX" b="1" dirty="0"/>
        </a:p>
      </dgm:t>
    </dgm:pt>
    <dgm:pt modelId="{94FB75A4-8C56-467A-9294-474F4F13B012}" type="parTrans" cxnId="{47F62FC8-0373-46E7-8E82-D88DE8D76457}">
      <dgm:prSet/>
      <dgm:spPr/>
      <dgm:t>
        <a:bodyPr/>
        <a:lstStyle/>
        <a:p>
          <a:endParaRPr lang="es-MX"/>
        </a:p>
      </dgm:t>
    </dgm:pt>
    <dgm:pt modelId="{B3204ED7-7A2B-44F2-9A43-BB410AC20182}" type="sibTrans" cxnId="{47F62FC8-0373-46E7-8E82-D88DE8D76457}">
      <dgm:prSet/>
      <dgm:spPr/>
      <dgm:t>
        <a:bodyPr/>
        <a:lstStyle/>
        <a:p>
          <a:endParaRPr lang="es-MX"/>
        </a:p>
      </dgm:t>
    </dgm:pt>
    <dgm:pt modelId="{64213D18-A7B6-4B89-B886-97B2EB0ABE2F}">
      <dgm:prSet/>
      <dgm:spPr/>
      <dgm:t>
        <a:bodyPr/>
        <a:lstStyle/>
        <a:p>
          <a:pPr rtl="0"/>
          <a:r>
            <a:rPr lang="es-MX" b="1" dirty="0" smtClean="0"/>
            <a:t>Asignaciones familiares</a:t>
          </a:r>
          <a:endParaRPr lang="es-MX" dirty="0"/>
        </a:p>
      </dgm:t>
    </dgm:pt>
    <dgm:pt modelId="{E40CAAEF-4E58-4B81-8D3A-63BB61BA7A8D}" type="parTrans" cxnId="{792B77E3-22E2-4D74-8D42-FE31A9621C8E}">
      <dgm:prSet/>
      <dgm:spPr/>
      <dgm:t>
        <a:bodyPr/>
        <a:lstStyle/>
        <a:p>
          <a:endParaRPr lang="es-MX"/>
        </a:p>
      </dgm:t>
    </dgm:pt>
    <dgm:pt modelId="{42D10A31-873E-40B1-A399-CF2DDC123FF1}" type="sibTrans" cxnId="{792B77E3-22E2-4D74-8D42-FE31A9621C8E}">
      <dgm:prSet/>
      <dgm:spPr/>
      <dgm:t>
        <a:bodyPr/>
        <a:lstStyle/>
        <a:p>
          <a:endParaRPr lang="es-MX"/>
        </a:p>
      </dgm:t>
    </dgm:pt>
    <dgm:pt modelId="{499CCEF5-BEED-44A0-909C-5619EABC4F34}" type="pres">
      <dgm:prSet presAssocID="{26D06BE4-F04C-4385-92D8-6AAE58B4727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CF86E5-7CD2-45F6-A795-9CA4131C74C3}" type="pres">
      <dgm:prSet presAssocID="{737258F6-BCD0-48E3-ADAD-188A7FDC9E90}" presName="circ1" presStyleLbl="vennNode1" presStyleIdx="0" presStyleCnt="5"/>
      <dgm:spPr/>
    </dgm:pt>
    <dgm:pt modelId="{6E2B957C-2291-4BA7-A43D-63D226E23EC9}" type="pres">
      <dgm:prSet presAssocID="{737258F6-BCD0-48E3-ADAD-188A7FDC9E90}" presName="circ1Tx" presStyleLbl="revTx" presStyleIdx="0" presStyleCnt="0" custScaleY="1081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476A39-5A4C-40AC-8E24-E0C144AB06C7}" type="pres">
      <dgm:prSet presAssocID="{B1F9034E-244E-4623-8BFF-1C0A28BB206D}" presName="circ2" presStyleLbl="vennNode1" presStyleIdx="1" presStyleCnt="5"/>
      <dgm:spPr/>
    </dgm:pt>
    <dgm:pt modelId="{23512489-79F4-4BB1-9CBA-1AD541B83E8F}" type="pres">
      <dgm:prSet presAssocID="{B1F9034E-244E-4623-8BFF-1C0A28BB206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BCAEE6-B06F-43AF-8737-229CDBC8B2EF}" type="pres">
      <dgm:prSet presAssocID="{453C098B-A10E-476E-B5B9-58C7326C99D5}" presName="circ3" presStyleLbl="vennNode1" presStyleIdx="2" presStyleCnt="5"/>
      <dgm:spPr/>
    </dgm:pt>
    <dgm:pt modelId="{C104A6DF-C871-4736-91E0-4BC7399563FD}" type="pres">
      <dgm:prSet presAssocID="{453C098B-A10E-476E-B5B9-58C7326C99D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9BDEE5-4F24-4E9E-8CD7-156AF2D4D3BD}" type="pres">
      <dgm:prSet presAssocID="{26C5D8CF-3A0A-417B-84D0-2E7900888D86}" presName="circ4" presStyleLbl="vennNode1" presStyleIdx="3" presStyleCnt="5"/>
      <dgm:spPr/>
    </dgm:pt>
    <dgm:pt modelId="{898BB94B-6628-4168-AAB1-D69F43C3693B}" type="pres">
      <dgm:prSet presAssocID="{26C5D8CF-3A0A-417B-84D0-2E7900888D8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AEECA-73AE-4FE7-B204-E384854FE2C9}" type="pres">
      <dgm:prSet presAssocID="{64213D18-A7B6-4B89-B886-97B2EB0ABE2F}" presName="circ5" presStyleLbl="vennNode1" presStyleIdx="4" presStyleCnt="5"/>
      <dgm:spPr/>
    </dgm:pt>
    <dgm:pt modelId="{9EDD71D5-8716-4A13-8420-3E8AB8560AF1}" type="pres">
      <dgm:prSet presAssocID="{64213D18-A7B6-4B89-B886-97B2EB0ABE2F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F62FC8-0373-46E7-8E82-D88DE8D76457}" srcId="{26D06BE4-F04C-4385-92D8-6AAE58B47270}" destId="{26C5D8CF-3A0A-417B-84D0-2E7900888D86}" srcOrd="3" destOrd="0" parTransId="{94FB75A4-8C56-467A-9294-474F4F13B012}" sibTransId="{B3204ED7-7A2B-44F2-9A43-BB410AC20182}"/>
    <dgm:cxn modelId="{014AC011-2C3C-4954-B6EB-2E0484FE2398}" type="presOf" srcId="{64213D18-A7B6-4B89-B886-97B2EB0ABE2F}" destId="{9EDD71D5-8716-4A13-8420-3E8AB8560AF1}" srcOrd="0" destOrd="0" presId="urn:microsoft.com/office/officeart/2005/8/layout/venn1"/>
    <dgm:cxn modelId="{78212634-74AC-475E-8058-56264F9FBA35}" type="presOf" srcId="{737258F6-BCD0-48E3-ADAD-188A7FDC9E90}" destId="{6E2B957C-2291-4BA7-A43D-63D226E23EC9}" srcOrd="0" destOrd="0" presId="urn:microsoft.com/office/officeart/2005/8/layout/venn1"/>
    <dgm:cxn modelId="{131D0A40-708D-48A3-9612-BB4A8405D52D}" type="presOf" srcId="{26D06BE4-F04C-4385-92D8-6AAE58B47270}" destId="{499CCEF5-BEED-44A0-909C-5619EABC4F34}" srcOrd="0" destOrd="0" presId="urn:microsoft.com/office/officeart/2005/8/layout/venn1"/>
    <dgm:cxn modelId="{792B77E3-22E2-4D74-8D42-FE31A9621C8E}" srcId="{26D06BE4-F04C-4385-92D8-6AAE58B47270}" destId="{64213D18-A7B6-4B89-B886-97B2EB0ABE2F}" srcOrd="4" destOrd="0" parTransId="{E40CAAEF-4E58-4B81-8D3A-63BB61BA7A8D}" sibTransId="{42D10A31-873E-40B1-A399-CF2DDC123FF1}"/>
    <dgm:cxn modelId="{C057DFE6-3BDD-4DE7-A658-4FFDD67519C3}" type="presOf" srcId="{453C098B-A10E-476E-B5B9-58C7326C99D5}" destId="{C104A6DF-C871-4736-91E0-4BC7399563FD}" srcOrd="0" destOrd="0" presId="urn:microsoft.com/office/officeart/2005/8/layout/venn1"/>
    <dgm:cxn modelId="{4C1BC32D-0754-472E-96C3-A4FB4AE7FC6D}" srcId="{26D06BE4-F04C-4385-92D8-6AAE58B47270}" destId="{B1F9034E-244E-4623-8BFF-1C0A28BB206D}" srcOrd="1" destOrd="0" parTransId="{E3D14DE7-D1BD-49F8-B978-AC55609D2AD1}" sibTransId="{F163A6DE-AABD-4E51-A7C0-FA00CED204DA}"/>
    <dgm:cxn modelId="{4C9E410D-4E1C-4F4C-A763-C6DD83E74CA1}" type="presOf" srcId="{B1F9034E-244E-4623-8BFF-1C0A28BB206D}" destId="{23512489-79F4-4BB1-9CBA-1AD541B83E8F}" srcOrd="0" destOrd="0" presId="urn:microsoft.com/office/officeart/2005/8/layout/venn1"/>
    <dgm:cxn modelId="{E49AA194-133C-4AA8-89C8-95870A93A86B}" srcId="{26D06BE4-F04C-4385-92D8-6AAE58B47270}" destId="{737258F6-BCD0-48E3-ADAD-188A7FDC9E90}" srcOrd="0" destOrd="0" parTransId="{BDFF719F-F15E-4D66-9EA0-E1A6D492A67F}" sibTransId="{14F08EA9-5870-4FFE-8256-1FE2418E86C6}"/>
    <dgm:cxn modelId="{0DB4AB98-5C7E-4683-A974-F472A45DF158}" srcId="{26D06BE4-F04C-4385-92D8-6AAE58B47270}" destId="{453C098B-A10E-476E-B5B9-58C7326C99D5}" srcOrd="2" destOrd="0" parTransId="{1ADA4436-BB5B-4AFC-95D1-82EE2A4597F0}" sibTransId="{C74C3419-9B1E-4DED-BC84-57004857FB42}"/>
    <dgm:cxn modelId="{556CA6EB-6FD3-4067-AE31-8ED266C9905E}" type="presOf" srcId="{26C5D8CF-3A0A-417B-84D0-2E7900888D86}" destId="{898BB94B-6628-4168-AAB1-D69F43C3693B}" srcOrd="0" destOrd="0" presId="urn:microsoft.com/office/officeart/2005/8/layout/venn1"/>
    <dgm:cxn modelId="{8F790680-9738-42C2-BF0A-E1C13CFFAE7D}" type="presParOf" srcId="{499CCEF5-BEED-44A0-909C-5619EABC4F34}" destId="{15CF86E5-7CD2-45F6-A795-9CA4131C74C3}" srcOrd="0" destOrd="0" presId="urn:microsoft.com/office/officeart/2005/8/layout/venn1"/>
    <dgm:cxn modelId="{D3BAD6CF-04A5-4684-981C-178867E3C266}" type="presParOf" srcId="{499CCEF5-BEED-44A0-909C-5619EABC4F34}" destId="{6E2B957C-2291-4BA7-A43D-63D226E23EC9}" srcOrd="1" destOrd="0" presId="urn:microsoft.com/office/officeart/2005/8/layout/venn1"/>
    <dgm:cxn modelId="{2BF6A051-80E7-4E59-B6D0-CD623ADBB743}" type="presParOf" srcId="{499CCEF5-BEED-44A0-909C-5619EABC4F34}" destId="{95476A39-5A4C-40AC-8E24-E0C144AB06C7}" srcOrd="2" destOrd="0" presId="urn:microsoft.com/office/officeart/2005/8/layout/venn1"/>
    <dgm:cxn modelId="{E5B92192-F3F3-4833-8E2B-C49FCFE54941}" type="presParOf" srcId="{499CCEF5-BEED-44A0-909C-5619EABC4F34}" destId="{23512489-79F4-4BB1-9CBA-1AD541B83E8F}" srcOrd="3" destOrd="0" presId="urn:microsoft.com/office/officeart/2005/8/layout/venn1"/>
    <dgm:cxn modelId="{18302BFC-D793-40A4-8DF2-F79377EFE49E}" type="presParOf" srcId="{499CCEF5-BEED-44A0-909C-5619EABC4F34}" destId="{7FBCAEE6-B06F-43AF-8737-229CDBC8B2EF}" srcOrd="4" destOrd="0" presId="urn:microsoft.com/office/officeart/2005/8/layout/venn1"/>
    <dgm:cxn modelId="{BD0451E6-AA2A-4ED9-B46D-2A4365D83157}" type="presParOf" srcId="{499CCEF5-BEED-44A0-909C-5619EABC4F34}" destId="{C104A6DF-C871-4736-91E0-4BC7399563FD}" srcOrd="5" destOrd="0" presId="urn:microsoft.com/office/officeart/2005/8/layout/venn1"/>
    <dgm:cxn modelId="{E3267082-E960-4793-BEB2-F9EA7AE10B26}" type="presParOf" srcId="{499CCEF5-BEED-44A0-909C-5619EABC4F34}" destId="{A79BDEE5-4F24-4E9E-8CD7-156AF2D4D3BD}" srcOrd="6" destOrd="0" presId="urn:microsoft.com/office/officeart/2005/8/layout/venn1"/>
    <dgm:cxn modelId="{0CE47273-A8D4-4B4F-B58B-9B46C93C0991}" type="presParOf" srcId="{499CCEF5-BEED-44A0-909C-5619EABC4F34}" destId="{898BB94B-6628-4168-AAB1-D69F43C3693B}" srcOrd="7" destOrd="0" presId="urn:microsoft.com/office/officeart/2005/8/layout/venn1"/>
    <dgm:cxn modelId="{95A60418-E95B-4A84-8961-90A55BADA093}" type="presParOf" srcId="{499CCEF5-BEED-44A0-909C-5619EABC4F34}" destId="{3D1AEECA-73AE-4FE7-B204-E384854FE2C9}" srcOrd="8" destOrd="0" presId="urn:microsoft.com/office/officeart/2005/8/layout/venn1"/>
    <dgm:cxn modelId="{C5B22458-F910-493A-9045-141B30B9B868}" type="presParOf" srcId="{499CCEF5-BEED-44A0-909C-5619EABC4F34}" destId="{9EDD71D5-8716-4A13-8420-3E8AB8560AF1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091A64E1-9DE3-47D7-8E19-605E5FC72C1A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F40CD8F-1195-44D4-A24E-65EED3E041FC}">
      <dgm:prSet/>
      <dgm:spPr/>
      <dgm:t>
        <a:bodyPr/>
        <a:lstStyle/>
        <a:p>
          <a:pPr rtl="0"/>
          <a:r>
            <a:rPr lang="es-ES_tradnl" b="1" dirty="0" smtClean="0"/>
            <a:t>Es la protección que la sociedad proporciona a sus miembros, mediante una serie de medidas públicas, contra las privaciones económicas y sociales que, de no ser así, ocasionarían la desaparición o una fuerte reducción de los ingresos por causa de enfermedad, maternidad, accidente de trabajo, o enfermedad laboral, desempleo, invalidez, vejez y muerte; y también la protección en forma de asistencia médica y de ayuda a las familias con hijos.</a:t>
          </a:r>
          <a:endParaRPr lang="es-MX" dirty="0"/>
        </a:p>
      </dgm:t>
    </dgm:pt>
    <dgm:pt modelId="{2F8AA360-902D-4586-8E90-06F34F5F2CA2}" type="parTrans" cxnId="{BC0D6750-3F44-4DFA-B446-76537CA82FCD}">
      <dgm:prSet/>
      <dgm:spPr/>
      <dgm:t>
        <a:bodyPr/>
        <a:lstStyle/>
        <a:p>
          <a:endParaRPr lang="es-MX"/>
        </a:p>
      </dgm:t>
    </dgm:pt>
    <dgm:pt modelId="{5935BC30-F54B-40F9-945B-F6951DA906A0}" type="sibTrans" cxnId="{BC0D6750-3F44-4DFA-B446-76537CA82FCD}">
      <dgm:prSet/>
      <dgm:spPr/>
      <dgm:t>
        <a:bodyPr/>
        <a:lstStyle/>
        <a:p>
          <a:endParaRPr lang="es-MX"/>
        </a:p>
      </dgm:t>
    </dgm:pt>
    <dgm:pt modelId="{83F6A0A9-FDA6-4D08-B44F-68C1DABB0ED5}" type="pres">
      <dgm:prSet presAssocID="{091A64E1-9DE3-47D7-8E19-605E5FC72C1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E636BCE-C324-4805-8544-A8E293DB389C}" type="pres">
      <dgm:prSet presAssocID="{7F40CD8F-1195-44D4-A24E-65EED3E041FC}" presName="circ1TxSh" presStyleLbl="vennNode1" presStyleIdx="0" presStyleCnt="1" custScaleX="158133"/>
      <dgm:spPr/>
      <dgm:t>
        <a:bodyPr/>
        <a:lstStyle/>
        <a:p>
          <a:endParaRPr lang="es-MX"/>
        </a:p>
      </dgm:t>
    </dgm:pt>
  </dgm:ptLst>
  <dgm:cxnLst>
    <dgm:cxn modelId="{03DC7B90-955A-42DD-9107-A49E32F58F4A}" type="presOf" srcId="{7F40CD8F-1195-44D4-A24E-65EED3E041FC}" destId="{0E636BCE-C324-4805-8544-A8E293DB389C}" srcOrd="0" destOrd="0" presId="urn:microsoft.com/office/officeart/2005/8/layout/venn1"/>
    <dgm:cxn modelId="{BA153900-07BD-4A09-81B3-67069E3E60C2}" type="presOf" srcId="{091A64E1-9DE3-47D7-8E19-605E5FC72C1A}" destId="{83F6A0A9-FDA6-4D08-B44F-68C1DABB0ED5}" srcOrd="0" destOrd="0" presId="urn:microsoft.com/office/officeart/2005/8/layout/venn1"/>
    <dgm:cxn modelId="{BC0D6750-3F44-4DFA-B446-76537CA82FCD}" srcId="{091A64E1-9DE3-47D7-8E19-605E5FC72C1A}" destId="{7F40CD8F-1195-44D4-A24E-65EED3E041FC}" srcOrd="0" destOrd="0" parTransId="{2F8AA360-902D-4586-8E90-06F34F5F2CA2}" sibTransId="{5935BC30-F54B-40F9-945B-F6951DA906A0}"/>
    <dgm:cxn modelId="{061B004F-8B43-4F93-B581-025B25BEBE5A}" type="presParOf" srcId="{83F6A0A9-FDA6-4D08-B44F-68C1DABB0ED5}" destId="{0E636BCE-C324-4805-8544-A8E293DB389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B28DF3-3D5C-483E-97E8-8F033230D057}" type="doc">
      <dgm:prSet loTypeId="urn:microsoft.com/office/officeart/2005/8/layout/target3" loCatId="relationship" qsTypeId="urn:microsoft.com/office/officeart/2005/8/quickstyle/simple3" qsCatId="simple" csTypeId="urn:microsoft.com/office/officeart/2005/8/colors/accent3_5" csCatId="accent3"/>
      <dgm:spPr/>
      <dgm:t>
        <a:bodyPr/>
        <a:lstStyle/>
        <a:p>
          <a:endParaRPr lang="es-MX"/>
        </a:p>
      </dgm:t>
    </dgm:pt>
    <dgm:pt modelId="{B9CBA135-B1D2-4500-B1A1-9968ED1B9EED}">
      <dgm:prSet custT="1"/>
      <dgm:spPr/>
      <dgm:t>
        <a:bodyPr/>
        <a:lstStyle/>
        <a:p>
          <a:pPr rtl="0"/>
          <a:r>
            <a:rPr lang="es-ES_tradnl" sz="3200" b="1" dirty="0" smtClean="0"/>
            <a:t>Principal objetivo es el elevar el bienestar de las personas más pobres.</a:t>
          </a:r>
          <a:endParaRPr lang="es-MX" sz="3200" dirty="0"/>
        </a:p>
      </dgm:t>
    </dgm:pt>
    <dgm:pt modelId="{553F9AF7-7EE3-46D4-A0C8-A73F9062ACB7}" type="parTrans" cxnId="{64A66626-68EF-4987-A54D-4A715338992C}">
      <dgm:prSet/>
      <dgm:spPr/>
      <dgm:t>
        <a:bodyPr/>
        <a:lstStyle/>
        <a:p>
          <a:endParaRPr lang="es-MX"/>
        </a:p>
      </dgm:t>
    </dgm:pt>
    <dgm:pt modelId="{8F58479C-76D7-4181-8CFF-5F6AAFA4223C}" type="sibTrans" cxnId="{64A66626-68EF-4987-A54D-4A715338992C}">
      <dgm:prSet/>
      <dgm:spPr/>
      <dgm:t>
        <a:bodyPr/>
        <a:lstStyle/>
        <a:p>
          <a:endParaRPr lang="es-MX"/>
        </a:p>
      </dgm:t>
    </dgm:pt>
    <dgm:pt modelId="{372CC0D0-4FB7-4C88-9E27-83EC891739CC}">
      <dgm:prSet/>
      <dgm:spPr/>
      <dgm:t>
        <a:bodyPr/>
        <a:lstStyle/>
        <a:p>
          <a:pPr rtl="0"/>
          <a:r>
            <a:rPr lang="es-ES_tradnl" b="1" dirty="0" smtClean="0"/>
            <a:t>La principal ventaja que posee la ayuda específica frente a los programas generales, consiste en que determinadas circunstancias puede ser más eficaz para redistribuir la renta, con una pérdida menor de eficiencia, puede dirigir la ayuda hacia los más necesitados y al mismo tiempo no responderán negativamente a los incentivos.</a:t>
          </a:r>
          <a:endParaRPr lang="es-MX" dirty="0"/>
        </a:p>
      </dgm:t>
    </dgm:pt>
    <dgm:pt modelId="{8F939733-4ACC-40EC-9015-38A2A3BF8B58}" type="parTrans" cxnId="{1BA4D4EF-FA8F-448D-98F4-9B00E51A48C9}">
      <dgm:prSet/>
      <dgm:spPr/>
      <dgm:t>
        <a:bodyPr/>
        <a:lstStyle/>
        <a:p>
          <a:endParaRPr lang="es-MX"/>
        </a:p>
      </dgm:t>
    </dgm:pt>
    <dgm:pt modelId="{7C1A72C5-3DE0-4D20-A128-1EA026BB2E65}" type="sibTrans" cxnId="{1BA4D4EF-FA8F-448D-98F4-9B00E51A48C9}">
      <dgm:prSet/>
      <dgm:spPr/>
      <dgm:t>
        <a:bodyPr/>
        <a:lstStyle/>
        <a:p>
          <a:endParaRPr lang="es-MX"/>
        </a:p>
      </dgm:t>
    </dgm:pt>
    <dgm:pt modelId="{E53B6BC9-3170-470E-BBDD-57E126C15E94}" type="pres">
      <dgm:prSet presAssocID="{82B28DF3-3D5C-483E-97E8-8F033230D05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8816B33-187A-4796-8BC0-674DBBA8A47F}" type="pres">
      <dgm:prSet presAssocID="{B9CBA135-B1D2-4500-B1A1-9968ED1B9EED}" presName="circle1" presStyleLbl="node1" presStyleIdx="0" presStyleCnt="2"/>
      <dgm:spPr/>
      <dgm:t>
        <a:bodyPr/>
        <a:lstStyle/>
        <a:p>
          <a:endParaRPr lang="es-MX"/>
        </a:p>
      </dgm:t>
    </dgm:pt>
    <dgm:pt modelId="{86E697B1-0CB5-4853-8C5A-F514C7B522A2}" type="pres">
      <dgm:prSet presAssocID="{B9CBA135-B1D2-4500-B1A1-9968ED1B9EED}" presName="space" presStyleCnt="0"/>
      <dgm:spPr/>
      <dgm:t>
        <a:bodyPr/>
        <a:lstStyle/>
        <a:p>
          <a:endParaRPr lang="es-MX"/>
        </a:p>
      </dgm:t>
    </dgm:pt>
    <dgm:pt modelId="{1788B0AE-44B6-4943-B93B-FBD8095393AC}" type="pres">
      <dgm:prSet presAssocID="{B9CBA135-B1D2-4500-B1A1-9968ED1B9EED}" presName="rect1" presStyleLbl="alignAcc1" presStyleIdx="0" presStyleCnt="2"/>
      <dgm:spPr/>
      <dgm:t>
        <a:bodyPr/>
        <a:lstStyle/>
        <a:p>
          <a:endParaRPr lang="es-MX"/>
        </a:p>
      </dgm:t>
    </dgm:pt>
    <dgm:pt modelId="{25AC92D3-9379-4EDD-BDC4-79D0C104AF41}" type="pres">
      <dgm:prSet presAssocID="{372CC0D0-4FB7-4C88-9E27-83EC891739CC}" presName="vertSpace2" presStyleLbl="node1" presStyleIdx="0" presStyleCnt="2"/>
      <dgm:spPr/>
      <dgm:t>
        <a:bodyPr/>
        <a:lstStyle/>
        <a:p>
          <a:endParaRPr lang="es-MX"/>
        </a:p>
      </dgm:t>
    </dgm:pt>
    <dgm:pt modelId="{C52F2139-27ED-4EE7-BEF1-20A7D05E02D8}" type="pres">
      <dgm:prSet presAssocID="{372CC0D0-4FB7-4C88-9E27-83EC891739CC}" presName="circle2" presStyleLbl="node1" presStyleIdx="1" presStyleCnt="2"/>
      <dgm:spPr/>
      <dgm:t>
        <a:bodyPr/>
        <a:lstStyle/>
        <a:p>
          <a:endParaRPr lang="es-MX"/>
        </a:p>
      </dgm:t>
    </dgm:pt>
    <dgm:pt modelId="{06541199-0BFD-4E62-812B-2A5E2A3FD987}" type="pres">
      <dgm:prSet presAssocID="{372CC0D0-4FB7-4C88-9E27-83EC891739CC}" presName="rect2" presStyleLbl="alignAcc1" presStyleIdx="1" presStyleCnt="2"/>
      <dgm:spPr/>
      <dgm:t>
        <a:bodyPr/>
        <a:lstStyle/>
        <a:p>
          <a:endParaRPr lang="es-MX"/>
        </a:p>
      </dgm:t>
    </dgm:pt>
    <dgm:pt modelId="{8780437C-D20E-4955-A9EA-CD534239D2D1}" type="pres">
      <dgm:prSet presAssocID="{B9CBA135-B1D2-4500-B1A1-9968ED1B9EED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9EAABE-BD13-48FA-A99F-2A16359D60F8}" type="pres">
      <dgm:prSet presAssocID="{372CC0D0-4FB7-4C88-9E27-83EC891739CC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A71C735-7BD6-42A0-85E4-CB7167F61ED9}" type="presOf" srcId="{82B28DF3-3D5C-483E-97E8-8F033230D057}" destId="{E53B6BC9-3170-470E-BBDD-57E126C15E94}" srcOrd="0" destOrd="0" presId="urn:microsoft.com/office/officeart/2005/8/layout/target3"/>
    <dgm:cxn modelId="{C76C95A2-7CCB-47C8-A2EB-282A6DBF3B7B}" type="presOf" srcId="{372CC0D0-4FB7-4C88-9E27-83EC891739CC}" destId="{0D9EAABE-BD13-48FA-A99F-2A16359D60F8}" srcOrd="1" destOrd="0" presId="urn:microsoft.com/office/officeart/2005/8/layout/target3"/>
    <dgm:cxn modelId="{D84AEA70-E1F0-46A3-86E7-11E301FCB642}" type="presOf" srcId="{372CC0D0-4FB7-4C88-9E27-83EC891739CC}" destId="{06541199-0BFD-4E62-812B-2A5E2A3FD987}" srcOrd="0" destOrd="0" presId="urn:microsoft.com/office/officeart/2005/8/layout/target3"/>
    <dgm:cxn modelId="{A46598B8-EE57-4E24-AAAB-7A1185822CA5}" type="presOf" srcId="{B9CBA135-B1D2-4500-B1A1-9968ED1B9EED}" destId="{8780437C-D20E-4955-A9EA-CD534239D2D1}" srcOrd="1" destOrd="0" presId="urn:microsoft.com/office/officeart/2005/8/layout/target3"/>
    <dgm:cxn modelId="{1BA4D4EF-FA8F-448D-98F4-9B00E51A48C9}" srcId="{82B28DF3-3D5C-483E-97E8-8F033230D057}" destId="{372CC0D0-4FB7-4C88-9E27-83EC891739CC}" srcOrd="1" destOrd="0" parTransId="{8F939733-4ACC-40EC-9015-38A2A3BF8B58}" sibTransId="{7C1A72C5-3DE0-4D20-A128-1EA026BB2E65}"/>
    <dgm:cxn modelId="{B72AD2BC-31C2-41B9-84C1-4FC9F66A4B76}" type="presOf" srcId="{B9CBA135-B1D2-4500-B1A1-9968ED1B9EED}" destId="{1788B0AE-44B6-4943-B93B-FBD8095393AC}" srcOrd="0" destOrd="0" presId="urn:microsoft.com/office/officeart/2005/8/layout/target3"/>
    <dgm:cxn modelId="{64A66626-68EF-4987-A54D-4A715338992C}" srcId="{82B28DF3-3D5C-483E-97E8-8F033230D057}" destId="{B9CBA135-B1D2-4500-B1A1-9968ED1B9EED}" srcOrd="0" destOrd="0" parTransId="{553F9AF7-7EE3-46D4-A0C8-A73F9062ACB7}" sibTransId="{8F58479C-76D7-4181-8CFF-5F6AAFA4223C}"/>
    <dgm:cxn modelId="{EE52B7DC-5F87-4357-9786-DEC6C45365F1}" type="presParOf" srcId="{E53B6BC9-3170-470E-BBDD-57E126C15E94}" destId="{18816B33-187A-4796-8BC0-674DBBA8A47F}" srcOrd="0" destOrd="0" presId="urn:microsoft.com/office/officeart/2005/8/layout/target3"/>
    <dgm:cxn modelId="{3D3A1112-2BB0-4554-8FBD-E5C71B4FD1B2}" type="presParOf" srcId="{E53B6BC9-3170-470E-BBDD-57E126C15E94}" destId="{86E697B1-0CB5-4853-8C5A-F514C7B522A2}" srcOrd="1" destOrd="0" presId="urn:microsoft.com/office/officeart/2005/8/layout/target3"/>
    <dgm:cxn modelId="{4F3731AA-C063-4D2B-99E3-6D8F66572844}" type="presParOf" srcId="{E53B6BC9-3170-470E-BBDD-57E126C15E94}" destId="{1788B0AE-44B6-4943-B93B-FBD8095393AC}" srcOrd="2" destOrd="0" presId="urn:microsoft.com/office/officeart/2005/8/layout/target3"/>
    <dgm:cxn modelId="{025C6397-56EC-474D-A5E8-C2300BDA7BA8}" type="presParOf" srcId="{E53B6BC9-3170-470E-BBDD-57E126C15E94}" destId="{25AC92D3-9379-4EDD-BDC4-79D0C104AF41}" srcOrd="3" destOrd="0" presId="urn:microsoft.com/office/officeart/2005/8/layout/target3"/>
    <dgm:cxn modelId="{2894C565-6E01-4435-8959-CEB33C96AFA2}" type="presParOf" srcId="{E53B6BC9-3170-470E-BBDD-57E126C15E94}" destId="{C52F2139-27ED-4EE7-BEF1-20A7D05E02D8}" srcOrd="4" destOrd="0" presId="urn:microsoft.com/office/officeart/2005/8/layout/target3"/>
    <dgm:cxn modelId="{75DB7B7D-CFF7-45A6-9901-CC6635E638C8}" type="presParOf" srcId="{E53B6BC9-3170-470E-BBDD-57E126C15E94}" destId="{06541199-0BFD-4E62-812B-2A5E2A3FD987}" srcOrd="5" destOrd="0" presId="urn:microsoft.com/office/officeart/2005/8/layout/target3"/>
    <dgm:cxn modelId="{3996BD4C-9691-458C-A34A-1769F538655E}" type="presParOf" srcId="{E53B6BC9-3170-470E-BBDD-57E126C15E94}" destId="{8780437C-D20E-4955-A9EA-CD534239D2D1}" srcOrd="6" destOrd="0" presId="urn:microsoft.com/office/officeart/2005/8/layout/target3"/>
    <dgm:cxn modelId="{5B3F2349-A275-4E1E-A668-47B2FC5A502B}" type="presParOf" srcId="{E53B6BC9-3170-470E-BBDD-57E126C15E94}" destId="{0D9EAABE-BD13-48FA-A99F-2A16359D60F8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3EBF556-6405-4FC4-9BBE-1419691C48A0}" type="doc">
      <dgm:prSet loTypeId="urn:microsoft.com/office/officeart/2005/8/layout/arrow2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B07F010-E5DE-457C-8991-FE1C96A3C10E}">
      <dgm:prSet/>
      <dgm:spPr/>
      <dgm:t>
        <a:bodyPr/>
        <a:lstStyle/>
        <a:p>
          <a:pPr algn="just" rtl="0"/>
          <a:r>
            <a:rPr lang="es-ES_tradnl" b="1" dirty="0" smtClean="0"/>
            <a:t>Velar porque las personas que están en la imposibilidad sea temporal o permanente de obtener un ingreso, o que deben asumir responsabilidades financieras excepcionales, puedan seguir satisfaciendo sus necesidades, proporcionándoles, a tal efecto, recursos financieros o determinados bienes o servicios</a:t>
          </a:r>
          <a:endParaRPr lang="es-MX" dirty="0"/>
        </a:p>
      </dgm:t>
    </dgm:pt>
    <dgm:pt modelId="{A461B918-31F0-4FA0-9400-8DD58B14F957}" type="parTrans" cxnId="{6F1F0232-FA26-431C-AC6C-791667D91FFA}">
      <dgm:prSet/>
      <dgm:spPr/>
      <dgm:t>
        <a:bodyPr/>
        <a:lstStyle/>
        <a:p>
          <a:endParaRPr lang="es-MX"/>
        </a:p>
      </dgm:t>
    </dgm:pt>
    <dgm:pt modelId="{61C90DBA-D635-4614-9594-282814158272}" type="sibTrans" cxnId="{6F1F0232-FA26-431C-AC6C-791667D91FFA}">
      <dgm:prSet/>
      <dgm:spPr/>
      <dgm:t>
        <a:bodyPr/>
        <a:lstStyle/>
        <a:p>
          <a:endParaRPr lang="es-MX"/>
        </a:p>
      </dgm:t>
    </dgm:pt>
    <dgm:pt modelId="{8B08FF13-5611-4318-B823-680BCD1B0B48}" type="pres">
      <dgm:prSet presAssocID="{23EBF556-6405-4FC4-9BBE-1419691C48A0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B85378-217D-4815-B481-7939F254A42B}" type="pres">
      <dgm:prSet presAssocID="{23EBF556-6405-4FC4-9BBE-1419691C48A0}" presName="arrow" presStyleLbl="bgShp" presStyleIdx="0" presStyleCnt="1"/>
      <dgm:spPr/>
      <dgm:t>
        <a:bodyPr/>
        <a:lstStyle/>
        <a:p>
          <a:endParaRPr lang="es-MX"/>
        </a:p>
      </dgm:t>
    </dgm:pt>
    <dgm:pt modelId="{85FF223C-408D-4169-AC4F-5CDF3ECA6A96}" type="pres">
      <dgm:prSet presAssocID="{23EBF556-6405-4FC4-9BBE-1419691C48A0}" presName="arrowDiagram1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F840A6-9183-4961-8DA7-A14EB2FBF013}" type="pres">
      <dgm:prSet presAssocID="{1B07F010-E5DE-457C-8991-FE1C96A3C10E}" presName="bullet1" presStyleLbl="node1" presStyleIdx="0" presStyleCnt="1"/>
      <dgm:spPr/>
      <dgm:t>
        <a:bodyPr/>
        <a:lstStyle/>
        <a:p>
          <a:endParaRPr lang="es-MX"/>
        </a:p>
      </dgm:t>
    </dgm:pt>
    <dgm:pt modelId="{97C7000E-FA26-48A6-93C0-5CFA05A7E0F0}" type="pres">
      <dgm:prSet presAssocID="{1B07F010-E5DE-457C-8991-FE1C96A3C10E}" presName="textBox1" presStyleLbl="revTx" presStyleIdx="0" presStyleCnt="1" custScaleX="253453" custScaleY="1355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1F0232-FA26-431C-AC6C-791667D91FFA}" srcId="{23EBF556-6405-4FC4-9BBE-1419691C48A0}" destId="{1B07F010-E5DE-457C-8991-FE1C96A3C10E}" srcOrd="0" destOrd="0" parTransId="{A461B918-31F0-4FA0-9400-8DD58B14F957}" sibTransId="{61C90DBA-D635-4614-9594-282814158272}"/>
    <dgm:cxn modelId="{466AB8D1-8DCB-4492-AAFC-1AD532D81E67}" type="presOf" srcId="{23EBF556-6405-4FC4-9BBE-1419691C48A0}" destId="{8B08FF13-5611-4318-B823-680BCD1B0B48}" srcOrd="0" destOrd="0" presId="urn:microsoft.com/office/officeart/2005/8/layout/arrow2"/>
    <dgm:cxn modelId="{ABDF5CA5-E890-4BC4-8786-C1B6FA43E85E}" type="presOf" srcId="{1B07F010-E5DE-457C-8991-FE1C96A3C10E}" destId="{97C7000E-FA26-48A6-93C0-5CFA05A7E0F0}" srcOrd="0" destOrd="0" presId="urn:microsoft.com/office/officeart/2005/8/layout/arrow2"/>
    <dgm:cxn modelId="{ECAC1A2B-C344-4882-B2EB-B0BA113C1372}" type="presParOf" srcId="{8B08FF13-5611-4318-B823-680BCD1B0B48}" destId="{C4B85378-217D-4815-B481-7939F254A42B}" srcOrd="0" destOrd="0" presId="urn:microsoft.com/office/officeart/2005/8/layout/arrow2"/>
    <dgm:cxn modelId="{00DF6FD5-3E8F-40E9-A318-E7187EEDFB90}" type="presParOf" srcId="{8B08FF13-5611-4318-B823-680BCD1B0B48}" destId="{85FF223C-408D-4169-AC4F-5CDF3ECA6A96}" srcOrd="1" destOrd="0" presId="urn:microsoft.com/office/officeart/2005/8/layout/arrow2"/>
    <dgm:cxn modelId="{B375C3BC-3F32-495E-AA2B-75FFF510F414}" type="presParOf" srcId="{85FF223C-408D-4169-AC4F-5CDF3ECA6A96}" destId="{E9F840A6-9183-4961-8DA7-A14EB2FBF013}" srcOrd="0" destOrd="0" presId="urn:microsoft.com/office/officeart/2005/8/layout/arrow2"/>
    <dgm:cxn modelId="{ED095265-539C-478C-ABD1-D5384A70FB18}" type="presParOf" srcId="{85FF223C-408D-4169-AC4F-5CDF3ECA6A96}" destId="{97C7000E-FA26-48A6-93C0-5CFA05A7E0F0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14F0705-CF80-4B67-AF2E-AAC450C0BF6F}" type="doc">
      <dgm:prSet loTypeId="urn:microsoft.com/office/officeart/2005/8/layout/default#1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45DAA5B6-9661-48D0-9F23-957E2420B248}">
      <dgm:prSet/>
      <dgm:spPr/>
      <dgm:t>
        <a:bodyPr/>
        <a:lstStyle/>
        <a:p>
          <a:pPr rtl="0"/>
          <a:r>
            <a:rPr lang="es-ES_tradnl" b="1" dirty="0" smtClean="0"/>
            <a:t>Garantizar el derecho a la salud, la asistencia médica, la protección de los medios de subsistencia y los servicios sociales necesarios para el bienestar individual y colectivo, así como el otorgamiento de una pensión que, en su caso y previo cumplimiento de los requisitos legales, será garantizada por el Estado.</a:t>
          </a:r>
          <a:endParaRPr lang="es-MX" dirty="0"/>
        </a:p>
      </dgm:t>
    </dgm:pt>
    <dgm:pt modelId="{796FEA69-538F-4250-A910-2F7149B33B87}" type="parTrans" cxnId="{199A2667-D8D0-4832-88F8-637F705B9FCF}">
      <dgm:prSet/>
      <dgm:spPr/>
      <dgm:t>
        <a:bodyPr/>
        <a:lstStyle/>
        <a:p>
          <a:endParaRPr lang="es-MX"/>
        </a:p>
      </dgm:t>
    </dgm:pt>
    <dgm:pt modelId="{BEABE5AA-D84C-4F4A-9C51-C1ABD8889D8B}" type="sibTrans" cxnId="{199A2667-D8D0-4832-88F8-637F705B9FCF}">
      <dgm:prSet/>
      <dgm:spPr/>
      <dgm:t>
        <a:bodyPr/>
        <a:lstStyle/>
        <a:p>
          <a:endParaRPr lang="es-MX"/>
        </a:p>
      </dgm:t>
    </dgm:pt>
    <dgm:pt modelId="{D1FDBD2D-54A7-423A-B87B-39E222073B7D}" type="pres">
      <dgm:prSet presAssocID="{D14F0705-CF80-4B67-AF2E-AAC450C0BF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DD8310-D54B-4AEB-A2A1-998717313DDF}" type="pres">
      <dgm:prSet presAssocID="{45DAA5B6-9661-48D0-9F23-957E2420B24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9A2667-D8D0-4832-88F8-637F705B9FCF}" srcId="{D14F0705-CF80-4B67-AF2E-AAC450C0BF6F}" destId="{45DAA5B6-9661-48D0-9F23-957E2420B248}" srcOrd="0" destOrd="0" parTransId="{796FEA69-538F-4250-A910-2F7149B33B87}" sibTransId="{BEABE5AA-D84C-4F4A-9C51-C1ABD8889D8B}"/>
    <dgm:cxn modelId="{19C734F4-6A5B-4F54-BC2F-D106A6697DE1}" type="presOf" srcId="{D14F0705-CF80-4B67-AF2E-AAC450C0BF6F}" destId="{D1FDBD2D-54A7-423A-B87B-39E222073B7D}" srcOrd="0" destOrd="0" presId="urn:microsoft.com/office/officeart/2005/8/layout/default#1"/>
    <dgm:cxn modelId="{139AE62C-4738-403F-9B3B-FCEF28FB987C}" type="presOf" srcId="{45DAA5B6-9661-48D0-9F23-957E2420B248}" destId="{88DD8310-D54B-4AEB-A2A1-998717313DDF}" srcOrd="0" destOrd="0" presId="urn:microsoft.com/office/officeart/2005/8/layout/default#1"/>
    <dgm:cxn modelId="{99E63258-DBF3-49BF-A389-04F56CF4BF98}" type="presParOf" srcId="{D1FDBD2D-54A7-423A-B87B-39E222073B7D}" destId="{88DD8310-D54B-4AEB-A2A1-998717313DDF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3EB34C1-0775-454C-9276-C7937571A406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FCE5A63-1C03-483C-98A3-9F6F7212141E}">
      <dgm:prSet/>
      <dgm:spPr/>
      <dgm:t>
        <a:bodyPr/>
        <a:lstStyle/>
        <a:p>
          <a:pPr rtl="0"/>
          <a:r>
            <a:rPr lang="es-ES_tradnl" b="1" dirty="0" smtClean="0"/>
            <a:t>Los trabajares que cotizan más o durante más tiempo reciben una pensión proporcionalmente menor en relación en sus cotizaciones, existe una desvinculación casi total entre las cuotas pagadas y los beneficios individuales, circunstancias que fomentan la evasión y discriminación contra amplios grupos de trabajadores, todo ello contra el ahorro de las familias.</a:t>
          </a:r>
          <a:endParaRPr lang="es-MX" dirty="0"/>
        </a:p>
      </dgm:t>
    </dgm:pt>
    <dgm:pt modelId="{C2308219-392C-4E0D-B967-11E48968E347}" type="parTrans" cxnId="{96460AE8-6085-4435-9FFA-238EBD8902B8}">
      <dgm:prSet/>
      <dgm:spPr/>
      <dgm:t>
        <a:bodyPr/>
        <a:lstStyle/>
        <a:p>
          <a:endParaRPr lang="es-MX"/>
        </a:p>
      </dgm:t>
    </dgm:pt>
    <dgm:pt modelId="{95DF146E-1120-43B9-A48D-FA687B81A8F1}" type="sibTrans" cxnId="{96460AE8-6085-4435-9FFA-238EBD8902B8}">
      <dgm:prSet/>
      <dgm:spPr/>
      <dgm:t>
        <a:bodyPr/>
        <a:lstStyle/>
        <a:p>
          <a:endParaRPr lang="es-MX"/>
        </a:p>
      </dgm:t>
    </dgm:pt>
    <dgm:pt modelId="{8FC9D2A4-05EA-4AB5-B8EE-C4B09F3441EB}" type="pres">
      <dgm:prSet presAssocID="{03EB34C1-0775-454C-9276-C7937571A40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272B0A7-B3FC-4FAE-B3CE-156919EC55B0}" type="pres">
      <dgm:prSet presAssocID="{0FCE5A63-1C03-483C-98A3-9F6F7212141E}" presName="horFlow" presStyleCnt="0"/>
      <dgm:spPr/>
    </dgm:pt>
    <dgm:pt modelId="{24FC7E8C-4A5D-4A00-A529-ADD0980B6096}" type="pres">
      <dgm:prSet presAssocID="{0FCE5A63-1C03-483C-98A3-9F6F7212141E}" presName="bigChev" presStyleLbl="node1" presStyleIdx="0" presStyleCnt="1"/>
      <dgm:spPr/>
      <dgm:t>
        <a:bodyPr/>
        <a:lstStyle/>
        <a:p>
          <a:endParaRPr lang="es-MX"/>
        </a:p>
      </dgm:t>
    </dgm:pt>
  </dgm:ptLst>
  <dgm:cxnLst>
    <dgm:cxn modelId="{AD361673-F72F-4678-A429-A12C20839E79}" type="presOf" srcId="{03EB34C1-0775-454C-9276-C7937571A406}" destId="{8FC9D2A4-05EA-4AB5-B8EE-C4B09F3441EB}" srcOrd="0" destOrd="0" presId="urn:microsoft.com/office/officeart/2005/8/layout/lProcess3"/>
    <dgm:cxn modelId="{96460AE8-6085-4435-9FFA-238EBD8902B8}" srcId="{03EB34C1-0775-454C-9276-C7937571A406}" destId="{0FCE5A63-1C03-483C-98A3-9F6F7212141E}" srcOrd="0" destOrd="0" parTransId="{C2308219-392C-4E0D-B967-11E48968E347}" sibTransId="{95DF146E-1120-43B9-A48D-FA687B81A8F1}"/>
    <dgm:cxn modelId="{74FF6DF4-D88D-4917-AB44-C0D9FF7CD039}" type="presOf" srcId="{0FCE5A63-1C03-483C-98A3-9F6F7212141E}" destId="{24FC7E8C-4A5D-4A00-A529-ADD0980B6096}" srcOrd="0" destOrd="0" presId="urn:microsoft.com/office/officeart/2005/8/layout/lProcess3"/>
    <dgm:cxn modelId="{6A40F0A6-0F6A-4574-A178-499E192B7F25}" type="presParOf" srcId="{8FC9D2A4-05EA-4AB5-B8EE-C4B09F3441EB}" destId="{D272B0A7-B3FC-4FAE-B3CE-156919EC55B0}" srcOrd="0" destOrd="0" presId="urn:microsoft.com/office/officeart/2005/8/layout/lProcess3"/>
    <dgm:cxn modelId="{E683C470-085B-4208-B886-08BD07375308}" type="presParOf" srcId="{D272B0A7-B3FC-4FAE-B3CE-156919EC55B0}" destId="{24FC7E8C-4A5D-4A00-A529-ADD0980B609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B4CFF1B-62BF-4997-80D8-B4095A300472}" type="doc">
      <dgm:prSet loTypeId="urn:microsoft.com/office/officeart/2005/8/layout/process4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522BD65D-CB5A-4E85-8173-05EDEDB7981A}">
      <dgm:prSet custT="1"/>
      <dgm:spPr/>
      <dgm:t>
        <a:bodyPr/>
        <a:lstStyle/>
        <a:p>
          <a:pPr rtl="0"/>
          <a:r>
            <a:rPr lang="es-ES_tradnl" sz="2800" b="1" dirty="0" smtClean="0"/>
            <a:t>Puede haber tres soluciones para tener una continuidad de la seguridad social con las mismas estrategias de un sistema colectivo:</a:t>
          </a:r>
          <a:endParaRPr lang="es-MX" sz="2800" dirty="0"/>
        </a:p>
      </dgm:t>
    </dgm:pt>
    <dgm:pt modelId="{415F68C5-2F94-4A96-9358-F72301079934}" type="parTrans" cxnId="{782E6714-4EC2-45BF-9573-D44371D29E7B}">
      <dgm:prSet/>
      <dgm:spPr/>
      <dgm:t>
        <a:bodyPr/>
        <a:lstStyle/>
        <a:p>
          <a:endParaRPr lang="es-MX"/>
        </a:p>
      </dgm:t>
    </dgm:pt>
    <dgm:pt modelId="{4B2B34DA-7614-4A4D-8D91-6FD26CEE864E}" type="sibTrans" cxnId="{782E6714-4EC2-45BF-9573-D44371D29E7B}">
      <dgm:prSet/>
      <dgm:spPr/>
      <dgm:t>
        <a:bodyPr/>
        <a:lstStyle/>
        <a:p>
          <a:endParaRPr lang="es-MX"/>
        </a:p>
      </dgm:t>
    </dgm:pt>
    <dgm:pt modelId="{CA239107-662E-4845-B146-40F07E652158}">
      <dgm:prSet custT="1"/>
      <dgm:spPr/>
      <dgm:t>
        <a:bodyPr/>
        <a:lstStyle/>
        <a:p>
          <a:pPr rtl="0"/>
          <a:r>
            <a:rPr lang="es-ES_tradnl" sz="2400" b="1" dirty="0" smtClean="0"/>
            <a:t>Elevar las cotizaciones a la seguridad social</a:t>
          </a:r>
          <a:endParaRPr lang="es-MX" sz="2400" dirty="0"/>
        </a:p>
      </dgm:t>
    </dgm:pt>
    <dgm:pt modelId="{06942EAA-FAD2-480D-A74C-3235786119F9}" type="parTrans" cxnId="{F297803A-C436-47FF-8C44-FD35F0DBAE69}">
      <dgm:prSet/>
      <dgm:spPr/>
      <dgm:t>
        <a:bodyPr/>
        <a:lstStyle/>
        <a:p>
          <a:endParaRPr lang="es-MX"/>
        </a:p>
      </dgm:t>
    </dgm:pt>
    <dgm:pt modelId="{ED281BD5-74D6-4876-A989-FB690E049341}" type="sibTrans" cxnId="{F297803A-C436-47FF-8C44-FD35F0DBAE69}">
      <dgm:prSet/>
      <dgm:spPr/>
      <dgm:t>
        <a:bodyPr/>
        <a:lstStyle/>
        <a:p>
          <a:endParaRPr lang="es-MX"/>
        </a:p>
      </dgm:t>
    </dgm:pt>
    <dgm:pt modelId="{9822A6E5-8BDA-4315-B918-EFDB2BBF00B3}">
      <dgm:prSet custT="1"/>
      <dgm:spPr/>
      <dgm:t>
        <a:bodyPr/>
        <a:lstStyle/>
        <a:p>
          <a:pPr rtl="0"/>
          <a:r>
            <a:rPr lang="es-ES_tradnl" sz="2400" b="1" dirty="0" smtClean="0"/>
            <a:t>Disminuir sus prestaciones</a:t>
          </a:r>
          <a:endParaRPr lang="es-MX" sz="2400" dirty="0"/>
        </a:p>
      </dgm:t>
    </dgm:pt>
    <dgm:pt modelId="{52DCA1C7-CAAB-4D7A-ABBD-711759CB50BD}" type="parTrans" cxnId="{2E2680B8-080E-442F-A432-887A1F406445}">
      <dgm:prSet/>
      <dgm:spPr/>
      <dgm:t>
        <a:bodyPr/>
        <a:lstStyle/>
        <a:p>
          <a:endParaRPr lang="es-MX"/>
        </a:p>
      </dgm:t>
    </dgm:pt>
    <dgm:pt modelId="{E566061A-A6AF-4D06-82EA-2CCFD3087709}" type="sibTrans" cxnId="{2E2680B8-080E-442F-A432-887A1F406445}">
      <dgm:prSet/>
      <dgm:spPr/>
      <dgm:t>
        <a:bodyPr/>
        <a:lstStyle/>
        <a:p>
          <a:endParaRPr lang="es-MX"/>
        </a:p>
      </dgm:t>
    </dgm:pt>
    <dgm:pt modelId="{1ADD0E57-E9BD-4354-B9BB-5A9D124C7EF3}">
      <dgm:prSet/>
      <dgm:spPr/>
      <dgm:t>
        <a:bodyPr/>
        <a:lstStyle/>
        <a:p>
          <a:pPr rtl="0"/>
          <a:r>
            <a:rPr lang="es-ES_tradnl" b="1" dirty="0" smtClean="0"/>
            <a:t>Destinando una parte cada vez mayor de los ingresos fiscales del gobierno a la financiar al sistema de la seguridad social</a:t>
          </a:r>
          <a:endParaRPr lang="es-MX" dirty="0"/>
        </a:p>
      </dgm:t>
    </dgm:pt>
    <dgm:pt modelId="{979FE890-BF53-4397-B9EE-8A5B3C106B99}" type="parTrans" cxnId="{52EF386C-64B9-49CD-B5AC-84132C6B76F3}">
      <dgm:prSet/>
      <dgm:spPr/>
      <dgm:t>
        <a:bodyPr/>
        <a:lstStyle/>
        <a:p>
          <a:endParaRPr lang="es-MX"/>
        </a:p>
      </dgm:t>
    </dgm:pt>
    <dgm:pt modelId="{B7156301-D537-44BA-8AC9-D6F245389E4F}" type="sibTrans" cxnId="{52EF386C-64B9-49CD-B5AC-84132C6B76F3}">
      <dgm:prSet/>
      <dgm:spPr/>
      <dgm:t>
        <a:bodyPr/>
        <a:lstStyle/>
        <a:p>
          <a:endParaRPr lang="es-MX"/>
        </a:p>
      </dgm:t>
    </dgm:pt>
    <dgm:pt modelId="{63EE5C52-03A1-47E5-A423-7B7D460E0BB6}">
      <dgm:prSet custT="1"/>
      <dgm:spPr/>
      <dgm:t>
        <a:bodyPr/>
        <a:lstStyle/>
        <a:p>
          <a:pPr rtl="0"/>
          <a:r>
            <a:rPr lang="es-ES_tradnl" sz="2800" b="1" dirty="0" smtClean="0"/>
            <a:t>El sistema representa una transferencia de recursos de los jóvenes a los ancianos, por lo que pueden ser compensados posteriormente. </a:t>
          </a:r>
          <a:endParaRPr lang="es-MX" sz="2800" dirty="0"/>
        </a:p>
      </dgm:t>
    </dgm:pt>
    <dgm:pt modelId="{8C8436B3-7C02-4D68-9E1E-2AF899DD0013}" type="parTrans" cxnId="{822028D2-21DA-4A59-8A32-E77B64CD70AD}">
      <dgm:prSet/>
      <dgm:spPr/>
      <dgm:t>
        <a:bodyPr/>
        <a:lstStyle/>
        <a:p>
          <a:endParaRPr lang="es-MX"/>
        </a:p>
      </dgm:t>
    </dgm:pt>
    <dgm:pt modelId="{C6FB8999-CE0E-45CA-9747-08B4F4DC64EE}" type="sibTrans" cxnId="{822028D2-21DA-4A59-8A32-E77B64CD70AD}">
      <dgm:prSet/>
      <dgm:spPr/>
      <dgm:t>
        <a:bodyPr/>
        <a:lstStyle/>
        <a:p>
          <a:endParaRPr lang="es-MX"/>
        </a:p>
      </dgm:t>
    </dgm:pt>
    <dgm:pt modelId="{AD75EE13-8DCB-4D4E-BB83-1EAFA4E3CE6F}" type="pres">
      <dgm:prSet presAssocID="{3B4CFF1B-62BF-4997-80D8-B4095A3004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BC5C54-31A9-4A69-806C-079FEC537105}" type="pres">
      <dgm:prSet presAssocID="{63EE5C52-03A1-47E5-A423-7B7D460E0BB6}" presName="boxAndChildren" presStyleCnt="0"/>
      <dgm:spPr/>
      <dgm:t>
        <a:bodyPr/>
        <a:lstStyle/>
        <a:p>
          <a:endParaRPr lang="es-MX"/>
        </a:p>
      </dgm:t>
    </dgm:pt>
    <dgm:pt modelId="{ED24EB46-D074-4474-9B9A-CEB9741E84CE}" type="pres">
      <dgm:prSet presAssocID="{63EE5C52-03A1-47E5-A423-7B7D460E0BB6}" presName="parentTextBox" presStyleLbl="node1" presStyleIdx="0" presStyleCnt="2"/>
      <dgm:spPr/>
      <dgm:t>
        <a:bodyPr/>
        <a:lstStyle/>
        <a:p>
          <a:endParaRPr lang="es-MX"/>
        </a:p>
      </dgm:t>
    </dgm:pt>
    <dgm:pt modelId="{616BB216-6616-4577-BDAA-C0376447E091}" type="pres">
      <dgm:prSet presAssocID="{4B2B34DA-7614-4A4D-8D91-6FD26CEE864E}" presName="sp" presStyleCnt="0"/>
      <dgm:spPr/>
      <dgm:t>
        <a:bodyPr/>
        <a:lstStyle/>
        <a:p>
          <a:endParaRPr lang="es-MX"/>
        </a:p>
      </dgm:t>
    </dgm:pt>
    <dgm:pt modelId="{E0CA105D-1D3E-4F02-8211-168EF803918E}" type="pres">
      <dgm:prSet presAssocID="{522BD65D-CB5A-4E85-8173-05EDEDB7981A}" presName="arrowAndChildren" presStyleCnt="0"/>
      <dgm:spPr/>
      <dgm:t>
        <a:bodyPr/>
        <a:lstStyle/>
        <a:p>
          <a:endParaRPr lang="es-MX"/>
        </a:p>
      </dgm:t>
    </dgm:pt>
    <dgm:pt modelId="{D64DAF98-1C67-4C3F-A143-C8C1F6180B2C}" type="pres">
      <dgm:prSet presAssocID="{522BD65D-CB5A-4E85-8173-05EDEDB7981A}" presName="parentTextArrow" presStyleLbl="node1" presStyleIdx="0" presStyleCnt="2"/>
      <dgm:spPr/>
      <dgm:t>
        <a:bodyPr/>
        <a:lstStyle/>
        <a:p>
          <a:endParaRPr lang="es-MX"/>
        </a:p>
      </dgm:t>
    </dgm:pt>
    <dgm:pt modelId="{BD69E2B3-9F52-49C9-8C85-751C204ACB1C}" type="pres">
      <dgm:prSet presAssocID="{522BD65D-CB5A-4E85-8173-05EDEDB7981A}" presName="arrow" presStyleLbl="node1" presStyleIdx="1" presStyleCnt="2"/>
      <dgm:spPr/>
      <dgm:t>
        <a:bodyPr/>
        <a:lstStyle/>
        <a:p>
          <a:endParaRPr lang="es-MX"/>
        </a:p>
      </dgm:t>
    </dgm:pt>
    <dgm:pt modelId="{F222BA39-30D1-45BA-833A-43D3FE7F983D}" type="pres">
      <dgm:prSet presAssocID="{522BD65D-CB5A-4E85-8173-05EDEDB7981A}" presName="descendantArrow" presStyleCnt="0"/>
      <dgm:spPr/>
      <dgm:t>
        <a:bodyPr/>
        <a:lstStyle/>
        <a:p>
          <a:endParaRPr lang="es-MX"/>
        </a:p>
      </dgm:t>
    </dgm:pt>
    <dgm:pt modelId="{1C9D2041-B795-4164-92A2-62EF4805D6C5}" type="pres">
      <dgm:prSet presAssocID="{CA239107-662E-4845-B146-40F07E652158}" presName="childTextArrow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6C2072-8091-44A7-8B03-103FBC22D2AD}" type="pres">
      <dgm:prSet presAssocID="{9822A6E5-8BDA-4315-B918-EFDB2BBF00B3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B3CADD-9383-4125-A508-987052253A12}" type="pres">
      <dgm:prSet presAssocID="{1ADD0E57-E9BD-4354-B9BB-5A9D124C7EF3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1FE83A-9D5C-4F06-B3C4-DC4AB89FAB40}" type="presOf" srcId="{522BD65D-CB5A-4E85-8173-05EDEDB7981A}" destId="{D64DAF98-1C67-4C3F-A143-C8C1F6180B2C}" srcOrd="0" destOrd="0" presId="urn:microsoft.com/office/officeart/2005/8/layout/process4"/>
    <dgm:cxn modelId="{BB6A01AD-C150-4126-B85A-70E2E2011D3A}" type="presOf" srcId="{522BD65D-CB5A-4E85-8173-05EDEDB7981A}" destId="{BD69E2B3-9F52-49C9-8C85-751C204ACB1C}" srcOrd="1" destOrd="0" presId="urn:microsoft.com/office/officeart/2005/8/layout/process4"/>
    <dgm:cxn modelId="{C3B0945A-14A8-408D-B812-ADA469399679}" type="presOf" srcId="{CA239107-662E-4845-B146-40F07E652158}" destId="{1C9D2041-B795-4164-92A2-62EF4805D6C5}" srcOrd="0" destOrd="0" presId="urn:microsoft.com/office/officeart/2005/8/layout/process4"/>
    <dgm:cxn modelId="{2E2680B8-080E-442F-A432-887A1F406445}" srcId="{522BD65D-CB5A-4E85-8173-05EDEDB7981A}" destId="{9822A6E5-8BDA-4315-B918-EFDB2BBF00B3}" srcOrd="1" destOrd="0" parTransId="{52DCA1C7-CAAB-4D7A-ABBD-711759CB50BD}" sibTransId="{E566061A-A6AF-4D06-82EA-2CCFD3087709}"/>
    <dgm:cxn modelId="{65B2CF0A-5A72-417C-BEA2-5899611A6A80}" type="presOf" srcId="{63EE5C52-03A1-47E5-A423-7B7D460E0BB6}" destId="{ED24EB46-D074-4474-9B9A-CEB9741E84CE}" srcOrd="0" destOrd="0" presId="urn:microsoft.com/office/officeart/2005/8/layout/process4"/>
    <dgm:cxn modelId="{F297803A-C436-47FF-8C44-FD35F0DBAE69}" srcId="{522BD65D-CB5A-4E85-8173-05EDEDB7981A}" destId="{CA239107-662E-4845-B146-40F07E652158}" srcOrd="0" destOrd="0" parTransId="{06942EAA-FAD2-480D-A74C-3235786119F9}" sibTransId="{ED281BD5-74D6-4876-A989-FB690E049341}"/>
    <dgm:cxn modelId="{782E6714-4EC2-45BF-9573-D44371D29E7B}" srcId="{3B4CFF1B-62BF-4997-80D8-B4095A300472}" destId="{522BD65D-CB5A-4E85-8173-05EDEDB7981A}" srcOrd="0" destOrd="0" parTransId="{415F68C5-2F94-4A96-9358-F72301079934}" sibTransId="{4B2B34DA-7614-4A4D-8D91-6FD26CEE864E}"/>
    <dgm:cxn modelId="{677B5C46-4A8C-4303-8A93-22D710DC81E4}" type="presOf" srcId="{1ADD0E57-E9BD-4354-B9BB-5A9D124C7EF3}" destId="{55B3CADD-9383-4125-A508-987052253A12}" srcOrd="0" destOrd="0" presId="urn:microsoft.com/office/officeart/2005/8/layout/process4"/>
    <dgm:cxn modelId="{BC01DCF9-AE61-4CD3-8DD7-BBF75BDB827F}" type="presOf" srcId="{9822A6E5-8BDA-4315-B918-EFDB2BBF00B3}" destId="{096C2072-8091-44A7-8B03-103FBC22D2AD}" srcOrd="0" destOrd="0" presId="urn:microsoft.com/office/officeart/2005/8/layout/process4"/>
    <dgm:cxn modelId="{5AFA2A5D-5043-4086-8A0A-0C240C939B85}" type="presOf" srcId="{3B4CFF1B-62BF-4997-80D8-B4095A300472}" destId="{AD75EE13-8DCB-4D4E-BB83-1EAFA4E3CE6F}" srcOrd="0" destOrd="0" presId="urn:microsoft.com/office/officeart/2005/8/layout/process4"/>
    <dgm:cxn modelId="{822028D2-21DA-4A59-8A32-E77B64CD70AD}" srcId="{3B4CFF1B-62BF-4997-80D8-B4095A300472}" destId="{63EE5C52-03A1-47E5-A423-7B7D460E0BB6}" srcOrd="1" destOrd="0" parTransId="{8C8436B3-7C02-4D68-9E1E-2AF899DD0013}" sibTransId="{C6FB8999-CE0E-45CA-9747-08B4F4DC64EE}"/>
    <dgm:cxn modelId="{52EF386C-64B9-49CD-B5AC-84132C6B76F3}" srcId="{522BD65D-CB5A-4E85-8173-05EDEDB7981A}" destId="{1ADD0E57-E9BD-4354-B9BB-5A9D124C7EF3}" srcOrd="2" destOrd="0" parTransId="{979FE890-BF53-4397-B9EE-8A5B3C106B99}" sibTransId="{B7156301-D537-44BA-8AC9-D6F245389E4F}"/>
    <dgm:cxn modelId="{5F380CEB-FAEE-48F3-A2DB-5A938BDED7AB}" type="presParOf" srcId="{AD75EE13-8DCB-4D4E-BB83-1EAFA4E3CE6F}" destId="{A9BC5C54-31A9-4A69-806C-079FEC537105}" srcOrd="0" destOrd="0" presId="urn:microsoft.com/office/officeart/2005/8/layout/process4"/>
    <dgm:cxn modelId="{182F9941-DBD0-487F-8741-3F4ECA0BC1C4}" type="presParOf" srcId="{A9BC5C54-31A9-4A69-806C-079FEC537105}" destId="{ED24EB46-D074-4474-9B9A-CEB9741E84CE}" srcOrd="0" destOrd="0" presId="urn:microsoft.com/office/officeart/2005/8/layout/process4"/>
    <dgm:cxn modelId="{AE12BFCF-1F0C-4365-B9D7-A64A0836B7AD}" type="presParOf" srcId="{AD75EE13-8DCB-4D4E-BB83-1EAFA4E3CE6F}" destId="{616BB216-6616-4577-BDAA-C0376447E091}" srcOrd="1" destOrd="0" presId="urn:microsoft.com/office/officeart/2005/8/layout/process4"/>
    <dgm:cxn modelId="{E9D4C592-E995-4BD1-94D1-4D511C260FC1}" type="presParOf" srcId="{AD75EE13-8DCB-4D4E-BB83-1EAFA4E3CE6F}" destId="{E0CA105D-1D3E-4F02-8211-168EF803918E}" srcOrd="2" destOrd="0" presId="urn:microsoft.com/office/officeart/2005/8/layout/process4"/>
    <dgm:cxn modelId="{52BC4671-38B2-4E32-8B0D-873CE8EF2F09}" type="presParOf" srcId="{E0CA105D-1D3E-4F02-8211-168EF803918E}" destId="{D64DAF98-1C67-4C3F-A143-C8C1F6180B2C}" srcOrd="0" destOrd="0" presId="urn:microsoft.com/office/officeart/2005/8/layout/process4"/>
    <dgm:cxn modelId="{11073C70-E46F-44D4-865D-4B3D2365B762}" type="presParOf" srcId="{E0CA105D-1D3E-4F02-8211-168EF803918E}" destId="{BD69E2B3-9F52-49C9-8C85-751C204ACB1C}" srcOrd="1" destOrd="0" presId="urn:microsoft.com/office/officeart/2005/8/layout/process4"/>
    <dgm:cxn modelId="{84AD6540-2DEF-45B3-9F70-CD281B55DA46}" type="presParOf" srcId="{E0CA105D-1D3E-4F02-8211-168EF803918E}" destId="{F222BA39-30D1-45BA-833A-43D3FE7F983D}" srcOrd="2" destOrd="0" presId="urn:microsoft.com/office/officeart/2005/8/layout/process4"/>
    <dgm:cxn modelId="{0034F5AF-E18F-45E0-9D9E-F2C77E899D5A}" type="presParOf" srcId="{F222BA39-30D1-45BA-833A-43D3FE7F983D}" destId="{1C9D2041-B795-4164-92A2-62EF4805D6C5}" srcOrd="0" destOrd="0" presId="urn:microsoft.com/office/officeart/2005/8/layout/process4"/>
    <dgm:cxn modelId="{C2DCB457-42D2-4DC3-915B-4F5FD7249E34}" type="presParOf" srcId="{F222BA39-30D1-45BA-833A-43D3FE7F983D}" destId="{096C2072-8091-44A7-8B03-103FBC22D2AD}" srcOrd="1" destOrd="0" presId="urn:microsoft.com/office/officeart/2005/8/layout/process4"/>
    <dgm:cxn modelId="{7FA37A5A-8B09-41C5-BCBE-5DAE21D71CDD}" type="presParOf" srcId="{F222BA39-30D1-45BA-833A-43D3FE7F983D}" destId="{55B3CADD-9383-4125-A508-987052253A12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836953F4-3B31-4DF3-834E-0A697C6A2763}" type="doc">
      <dgm:prSet loTypeId="urn:microsoft.com/office/officeart/2005/8/layout/target3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11B6215-745A-4A9D-A6CB-7E2A044526E7}">
      <dgm:prSet custT="1"/>
      <dgm:spPr/>
      <dgm:t>
        <a:bodyPr/>
        <a:lstStyle/>
        <a:p>
          <a:pPr algn="just" rtl="0"/>
          <a:r>
            <a:rPr lang="es-ES_tradnl" sz="2200" b="1" dirty="0" smtClean="0"/>
            <a:t>El sistema de seguridad social transfiere cantidades diferentes a cada jubilado dependiendo de las circunstancias, es decir, el cociente entre la pensión recibida y la cantidad cotizada es mayor en el caso de los trabajadores con salarios bajos, varía también mucho dependiendo del estado civil del beneficiario y de que hayan trabajado tanto el marido como la mujer o sólo uno de ellos.</a:t>
          </a:r>
          <a:endParaRPr lang="es-MX" sz="2200" dirty="0"/>
        </a:p>
      </dgm:t>
    </dgm:pt>
    <dgm:pt modelId="{2D2F4657-CC22-4EC1-BE0C-D0FC85958E57}" type="parTrans" cxnId="{9FC58A74-52B0-4E1C-BB09-78A684A49CEE}">
      <dgm:prSet/>
      <dgm:spPr/>
      <dgm:t>
        <a:bodyPr/>
        <a:lstStyle/>
        <a:p>
          <a:endParaRPr lang="es-MX"/>
        </a:p>
      </dgm:t>
    </dgm:pt>
    <dgm:pt modelId="{506B097D-8D0A-48F5-B8AD-02165876D1FF}" type="sibTrans" cxnId="{9FC58A74-52B0-4E1C-BB09-78A684A49CEE}">
      <dgm:prSet/>
      <dgm:spPr/>
      <dgm:t>
        <a:bodyPr/>
        <a:lstStyle/>
        <a:p>
          <a:endParaRPr lang="es-MX"/>
        </a:p>
      </dgm:t>
    </dgm:pt>
    <dgm:pt modelId="{F457BEE7-3E0D-4514-B350-8716592B3D7F}">
      <dgm:prSet custT="1"/>
      <dgm:spPr/>
      <dgm:t>
        <a:bodyPr/>
        <a:lstStyle/>
        <a:p>
          <a:pPr algn="just" rtl="0"/>
          <a:r>
            <a:rPr lang="es-ES_tradnl" sz="2800" b="1" dirty="0" smtClean="0"/>
            <a:t>En general se cree que la existencia de la seguridad social reduce la cantidad de dinero que la gente necesita ahorrar de cara a la jubilación. </a:t>
          </a:r>
          <a:endParaRPr lang="es-MX" sz="2800" dirty="0"/>
        </a:p>
      </dgm:t>
    </dgm:pt>
    <dgm:pt modelId="{A799E858-E95D-441F-8A02-5DB082C9C13E}" type="parTrans" cxnId="{9E8A1B24-3193-422D-9A82-589645EFB10B}">
      <dgm:prSet/>
      <dgm:spPr/>
      <dgm:t>
        <a:bodyPr/>
        <a:lstStyle/>
        <a:p>
          <a:endParaRPr lang="es-MX"/>
        </a:p>
      </dgm:t>
    </dgm:pt>
    <dgm:pt modelId="{E340B2F0-1354-48C2-9403-F472D57E24E0}" type="sibTrans" cxnId="{9E8A1B24-3193-422D-9A82-589645EFB10B}">
      <dgm:prSet/>
      <dgm:spPr/>
      <dgm:t>
        <a:bodyPr/>
        <a:lstStyle/>
        <a:p>
          <a:endParaRPr lang="es-MX"/>
        </a:p>
      </dgm:t>
    </dgm:pt>
    <dgm:pt modelId="{1643CF18-6987-420C-BB17-3EA1E614711A}" type="pres">
      <dgm:prSet presAssocID="{836953F4-3B31-4DF3-834E-0A697C6A276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5EDAEDB-09B6-4CA2-8DE4-B8A9FAFE172C}" type="pres">
      <dgm:prSet presAssocID="{B11B6215-745A-4A9D-A6CB-7E2A044526E7}" presName="circle1" presStyleLbl="node1" presStyleIdx="0" presStyleCnt="2"/>
      <dgm:spPr/>
    </dgm:pt>
    <dgm:pt modelId="{5DF27C4E-B93C-4F36-A3AC-5F76F106D48C}" type="pres">
      <dgm:prSet presAssocID="{B11B6215-745A-4A9D-A6CB-7E2A044526E7}" presName="space" presStyleCnt="0"/>
      <dgm:spPr/>
    </dgm:pt>
    <dgm:pt modelId="{D57034DA-6556-4320-8AC8-C5241DB48CBD}" type="pres">
      <dgm:prSet presAssocID="{B11B6215-745A-4A9D-A6CB-7E2A044526E7}" presName="rect1" presStyleLbl="alignAcc1" presStyleIdx="0" presStyleCnt="2" custLinFactNeighborX="0" custLinFactNeighborY="782"/>
      <dgm:spPr/>
      <dgm:t>
        <a:bodyPr/>
        <a:lstStyle/>
        <a:p>
          <a:endParaRPr lang="es-MX"/>
        </a:p>
      </dgm:t>
    </dgm:pt>
    <dgm:pt modelId="{0312DCBB-D7A1-4DD2-B2DF-FEF7D781515C}" type="pres">
      <dgm:prSet presAssocID="{F457BEE7-3E0D-4514-B350-8716592B3D7F}" presName="vertSpace2" presStyleLbl="node1" presStyleIdx="0" presStyleCnt="2"/>
      <dgm:spPr/>
    </dgm:pt>
    <dgm:pt modelId="{D1F49BAD-7B08-4AE2-9161-E9BE5F104186}" type="pres">
      <dgm:prSet presAssocID="{F457BEE7-3E0D-4514-B350-8716592B3D7F}" presName="circle2" presStyleLbl="node1" presStyleIdx="1" presStyleCnt="2"/>
      <dgm:spPr/>
    </dgm:pt>
    <dgm:pt modelId="{A7507343-1A0F-4905-A3A4-AF4AE9DED29E}" type="pres">
      <dgm:prSet presAssocID="{F457BEE7-3E0D-4514-B350-8716592B3D7F}" presName="rect2" presStyleLbl="alignAcc1" presStyleIdx="1" presStyleCnt="2"/>
      <dgm:spPr/>
      <dgm:t>
        <a:bodyPr/>
        <a:lstStyle/>
        <a:p>
          <a:endParaRPr lang="es-MX"/>
        </a:p>
      </dgm:t>
    </dgm:pt>
    <dgm:pt modelId="{B54489B8-1574-450F-93A9-2AE6325A95CF}" type="pres">
      <dgm:prSet presAssocID="{B11B6215-745A-4A9D-A6CB-7E2A044526E7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D3B202-19BC-41C2-955D-FB5208480C79}" type="pres">
      <dgm:prSet presAssocID="{F457BEE7-3E0D-4514-B350-8716592B3D7F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8A1B24-3193-422D-9A82-589645EFB10B}" srcId="{836953F4-3B31-4DF3-834E-0A697C6A2763}" destId="{F457BEE7-3E0D-4514-B350-8716592B3D7F}" srcOrd="1" destOrd="0" parTransId="{A799E858-E95D-441F-8A02-5DB082C9C13E}" sibTransId="{E340B2F0-1354-48C2-9403-F472D57E24E0}"/>
    <dgm:cxn modelId="{30046290-DB4A-4289-8619-DEAD0B8ABAD6}" type="presOf" srcId="{F457BEE7-3E0D-4514-B350-8716592B3D7F}" destId="{87D3B202-19BC-41C2-955D-FB5208480C79}" srcOrd="1" destOrd="0" presId="urn:microsoft.com/office/officeart/2005/8/layout/target3"/>
    <dgm:cxn modelId="{9FC58A74-52B0-4E1C-BB09-78A684A49CEE}" srcId="{836953F4-3B31-4DF3-834E-0A697C6A2763}" destId="{B11B6215-745A-4A9D-A6CB-7E2A044526E7}" srcOrd="0" destOrd="0" parTransId="{2D2F4657-CC22-4EC1-BE0C-D0FC85958E57}" sibTransId="{506B097D-8D0A-48F5-B8AD-02165876D1FF}"/>
    <dgm:cxn modelId="{C09D7888-0220-482A-AFBA-513E7C72D781}" type="presOf" srcId="{B11B6215-745A-4A9D-A6CB-7E2A044526E7}" destId="{D57034DA-6556-4320-8AC8-C5241DB48CBD}" srcOrd="0" destOrd="0" presId="urn:microsoft.com/office/officeart/2005/8/layout/target3"/>
    <dgm:cxn modelId="{7F62576D-7973-4A02-AFDB-8A3CAF328F48}" type="presOf" srcId="{836953F4-3B31-4DF3-834E-0A697C6A2763}" destId="{1643CF18-6987-420C-BB17-3EA1E614711A}" srcOrd="0" destOrd="0" presId="urn:microsoft.com/office/officeart/2005/8/layout/target3"/>
    <dgm:cxn modelId="{6BB41E75-6C84-4C1D-B32F-D48BE0A98512}" type="presOf" srcId="{B11B6215-745A-4A9D-A6CB-7E2A044526E7}" destId="{B54489B8-1574-450F-93A9-2AE6325A95CF}" srcOrd="1" destOrd="0" presId="urn:microsoft.com/office/officeart/2005/8/layout/target3"/>
    <dgm:cxn modelId="{DB8389BE-B415-4B6F-906F-792E191DE4A4}" type="presOf" srcId="{F457BEE7-3E0D-4514-B350-8716592B3D7F}" destId="{A7507343-1A0F-4905-A3A4-AF4AE9DED29E}" srcOrd="0" destOrd="0" presId="urn:microsoft.com/office/officeart/2005/8/layout/target3"/>
    <dgm:cxn modelId="{B812BF06-44A1-4904-A27F-5E9A971ACB2D}" type="presParOf" srcId="{1643CF18-6987-420C-BB17-3EA1E614711A}" destId="{55EDAEDB-09B6-4CA2-8DE4-B8A9FAFE172C}" srcOrd="0" destOrd="0" presId="urn:microsoft.com/office/officeart/2005/8/layout/target3"/>
    <dgm:cxn modelId="{445AE9A8-A2A2-4662-BBC7-BFEC39B11154}" type="presParOf" srcId="{1643CF18-6987-420C-BB17-3EA1E614711A}" destId="{5DF27C4E-B93C-4F36-A3AC-5F76F106D48C}" srcOrd="1" destOrd="0" presId="urn:microsoft.com/office/officeart/2005/8/layout/target3"/>
    <dgm:cxn modelId="{F78566B5-A998-4651-A98A-46648513D5E2}" type="presParOf" srcId="{1643CF18-6987-420C-BB17-3EA1E614711A}" destId="{D57034DA-6556-4320-8AC8-C5241DB48CBD}" srcOrd="2" destOrd="0" presId="urn:microsoft.com/office/officeart/2005/8/layout/target3"/>
    <dgm:cxn modelId="{72184A5E-F551-4A3A-975E-7DB14EC07723}" type="presParOf" srcId="{1643CF18-6987-420C-BB17-3EA1E614711A}" destId="{0312DCBB-D7A1-4DD2-B2DF-FEF7D781515C}" srcOrd="3" destOrd="0" presId="urn:microsoft.com/office/officeart/2005/8/layout/target3"/>
    <dgm:cxn modelId="{FA6BC453-27DA-4E79-8E1D-C2EDE7984E75}" type="presParOf" srcId="{1643CF18-6987-420C-BB17-3EA1E614711A}" destId="{D1F49BAD-7B08-4AE2-9161-E9BE5F104186}" srcOrd="4" destOrd="0" presId="urn:microsoft.com/office/officeart/2005/8/layout/target3"/>
    <dgm:cxn modelId="{FA3278AE-52C3-4509-82B6-024485A6DE83}" type="presParOf" srcId="{1643CF18-6987-420C-BB17-3EA1E614711A}" destId="{A7507343-1A0F-4905-A3A4-AF4AE9DED29E}" srcOrd="5" destOrd="0" presId="urn:microsoft.com/office/officeart/2005/8/layout/target3"/>
    <dgm:cxn modelId="{40B758B6-343F-4EFD-8352-F34150F5280E}" type="presParOf" srcId="{1643CF18-6987-420C-BB17-3EA1E614711A}" destId="{B54489B8-1574-450F-93A9-2AE6325A95CF}" srcOrd="6" destOrd="0" presId="urn:microsoft.com/office/officeart/2005/8/layout/target3"/>
    <dgm:cxn modelId="{C5F0D76D-6078-45BC-948B-B5597BDF24D4}" type="presParOf" srcId="{1643CF18-6987-420C-BB17-3EA1E614711A}" destId="{87D3B202-19BC-41C2-955D-FB5208480C79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8FECE95-437C-49C9-819C-56DE83B3C78E}" type="doc">
      <dgm:prSet loTypeId="urn:microsoft.com/office/officeart/2005/8/layout/hList6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1A3D4CA-5376-4E50-A4B7-A934ED2776F9}">
      <dgm:prSet/>
      <dgm:spPr/>
      <dgm:t>
        <a:bodyPr/>
        <a:lstStyle/>
        <a:p>
          <a:pPr rtl="0"/>
          <a:r>
            <a:rPr lang="es-MX" b="1" dirty="0" smtClean="0"/>
            <a:t>Existen tres modelos generales de reforma estructural en América Latina:</a:t>
          </a:r>
          <a:endParaRPr lang="es-MX" dirty="0"/>
        </a:p>
      </dgm:t>
    </dgm:pt>
    <dgm:pt modelId="{A75596D9-1473-47F7-821B-BF2A4EFC4B3B}" type="parTrans" cxnId="{4F5D67E0-A8C0-4ED0-A76D-77F71D230377}">
      <dgm:prSet/>
      <dgm:spPr/>
      <dgm:t>
        <a:bodyPr/>
        <a:lstStyle/>
        <a:p>
          <a:endParaRPr lang="es-MX"/>
        </a:p>
      </dgm:t>
    </dgm:pt>
    <dgm:pt modelId="{7941B03D-2C12-463C-8408-BBD40348B737}" type="sibTrans" cxnId="{4F5D67E0-A8C0-4ED0-A76D-77F71D230377}">
      <dgm:prSet/>
      <dgm:spPr/>
      <dgm:t>
        <a:bodyPr/>
        <a:lstStyle/>
        <a:p>
          <a:endParaRPr lang="es-MX"/>
        </a:p>
      </dgm:t>
    </dgm:pt>
    <dgm:pt modelId="{E9700001-02C4-4C82-93A7-583B083DC06C}">
      <dgm:prSet/>
      <dgm:spPr/>
      <dgm:t>
        <a:bodyPr/>
        <a:lstStyle/>
        <a:p>
          <a:pPr rtl="0"/>
          <a:r>
            <a:rPr lang="es-MX" b="1" dirty="0" smtClean="0"/>
            <a:t>Modelo sustitutivo</a:t>
          </a:r>
          <a:endParaRPr lang="es-MX" dirty="0"/>
        </a:p>
      </dgm:t>
    </dgm:pt>
    <dgm:pt modelId="{1625ED37-444F-4271-8DC2-9414681528C8}" type="parTrans" cxnId="{8442BB80-B0CD-4A7D-9E6C-E9EAEED83B58}">
      <dgm:prSet/>
      <dgm:spPr/>
      <dgm:t>
        <a:bodyPr/>
        <a:lstStyle/>
        <a:p>
          <a:endParaRPr lang="es-MX"/>
        </a:p>
      </dgm:t>
    </dgm:pt>
    <dgm:pt modelId="{09D979C4-A0BF-46CB-835D-84D4631AD9C0}" type="sibTrans" cxnId="{8442BB80-B0CD-4A7D-9E6C-E9EAEED83B58}">
      <dgm:prSet/>
      <dgm:spPr/>
      <dgm:t>
        <a:bodyPr/>
        <a:lstStyle/>
        <a:p>
          <a:endParaRPr lang="es-MX"/>
        </a:p>
      </dgm:t>
    </dgm:pt>
    <dgm:pt modelId="{18CB6771-75D2-45A2-B87D-B9231DE96AEB}">
      <dgm:prSet/>
      <dgm:spPr/>
      <dgm:t>
        <a:bodyPr/>
        <a:lstStyle/>
        <a:p>
          <a:pPr rtl="0"/>
          <a:r>
            <a:rPr lang="es-MX" b="1" dirty="0" smtClean="0"/>
            <a:t>Modelo paralelo</a:t>
          </a:r>
          <a:endParaRPr lang="es-MX" dirty="0"/>
        </a:p>
      </dgm:t>
    </dgm:pt>
    <dgm:pt modelId="{B3EE438D-3028-465A-9D42-F9F027EE42D9}" type="parTrans" cxnId="{D19F0497-FF5D-469A-8E1B-A7977CE56351}">
      <dgm:prSet/>
      <dgm:spPr/>
      <dgm:t>
        <a:bodyPr/>
        <a:lstStyle/>
        <a:p>
          <a:endParaRPr lang="es-MX"/>
        </a:p>
      </dgm:t>
    </dgm:pt>
    <dgm:pt modelId="{1C10FE61-58B8-462D-A4E7-3D75C103B011}" type="sibTrans" cxnId="{D19F0497-FF5D-469A-8E1B-A7977CE56351}">
      <dgm:prSet/>
      <dgm:spPr/>
      <dgm:t>
        <a:bodyPr/>
        <a:lstStyle/>
        <a:p>
          <a:endParaRPr lang="es-MX"/>
        </a:p>
      </dgm:t>
    </dgm:pt>
    <dgm:pt modelId="{B707B0C9-C92C-4EF1-82F7-8C5CFEC77F76}">
      <dgm:prSet/>
      <dgm:spPr/>
      <dgm:t>
        <a:bodyPr/>
        <a:lstStyle/>
        <a:p>
          <a:pPr rtl="0"/>
          <a:r>
            <a:rPr lang="es-MX" b="1" dirty="0" smtClean="0"/>
            <a:t>Modelo mixto</a:t>
          </a:r>
          <a:endParaRPr lang="es-MX" b="1" dirty="0"/>
        </a:p>
      </dgm:t>
    </dgm:pt>
    <dgm:pt modelId="{1E5E70E8-432E-4618-8E78-2FBA6519078D}" type="parTrans" cxnId="{F5947D5D-3FD5-4938-947F-8AA14D81FCBD}">
      <dgm:prSet/>
      <dgm:spPr/>
      <dgm:t>
        <a:bodyPr/>
        <a:lstStyle/>
        <a:p>
          <a:endParaRPr lang="es-MX"/>
        </a:p>
      </dgm:t>
    </dgm:pt>
    <dgm:pt modelId="{98BED7D1-AA8F-4BB4-B617-E8FB8823D4E2}" type="sibTrans" cxnId="{F5947D5D-3FD5-4938-947F-8AA14D81FCBD}">
      <dgm:prSet/>
      <dgm:spPr/>
      <dgm:t>
        <a:bodyPr/>
        <a:lstStyle/>
        <a:p>
          <a:endParaRPr lang="es-MX"/>
        </a:p>
      </dgm:t>
    </dgm:pt>
    <dgm:pt modelId="{55F7842B-033B-4CBD-BC9F-60B85D8296C7}">
      <dgm:prSet/>
      <dgm:spPr/>
      <dgm:t>
        <a:bodyPr/>
        <a:lstStyle/>
        <a:p>
          <a:pPr rtl="0"/>
          <a:r>
            <a:rPr lang="es-MX" b="1" dirty="0" smtClean="0"/>
            <a:t>México se caracteriza por aplicar una reforma sustitutiva ya que los nuevos trabajadores sólo tienen acceso al sistema de capitalización individual. </a:t>
          </a:r>
          <a:endParaRPr lang="es-MX" dirty="0"/>
        </a:p>
      </dgm:t>
    </dgm:pt>
    <dgm:pt modelId="{28F976D2-A09E-4E9C-A923-786289A1B260}" type="parTrans" cxnId="{5C186295-8540-412F-8FFA-1694C3507044}">
      <dgm:prSet/>
      <dgm:spPr/>
      <dgm:t>
        <a:bodyPr/>
        <a:lstStyle/>
        <a:p>
          <a:endParaRPr lang="es-MX"/>
        </a:p>
      </dgm:t>
    </dgm:pt>
    <dgm:pt modelId="{F40E80CA-7DF1-4D66-A6F1-0D2162443C20}" type="sibTrans" cxnId="{5C186295-8540-412F-8FFA-1694C3507044}">
      <dgm:prSet/>
      <dgm:spPr/>
      <dgm:t>
        <a:bodyPr/>
        <a:lstStyle/>
        <a:p>
          <a:endParaRPr lang="es-MX"/>
        </a:p>
      </dgm:t>
    </dgm:pt>
    <dgm:pt modelId="{C57A8669-A49F-4E5E-8A0F-AD73D83E65EA}" type="pres">
      <dgm:prSet presAssocID="{38FECE95-437C-49C9-819C-56DE83B3C7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7F112A-FD8D-4C0D-B92E-D82DE6113C36}" type="pres">
      <dgm:prSet presAssocID="{B1A3D4CA-5376-4E50-A4B7-A934ED2776F9}" presName="node" presStyleLbl="node1" presStyleIdx="0" presStyleCnt="2" custLinFactNeighborX="-1386" custLinFactNeighborY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23C2B5-A48F-46C7-A73B-85B5E69C00F0}" type="pres">
      <dgm:prSet presAssocID="{7941B03D-2C12-463C-8408-BBD40348B737}" presName="sibTrans" presStyleCnt="0"/>
      <dgm:spPr/>
      <dgm:t>
        <a:bodyPr/>
        <a:lstStyle/>
        <a:p>
          <a:endParaRPr lang="es-MX"/>
        </a:p>
      </dgm:t>
    </dgm:pt>
    <dgm:pt modelId="{3AC1D8EA-426D-44C1-B8B6-D59C0ED9A680}" type="pres">
      <dgm:prSet presAssocID="{55F7842B-033B-4CBD-BC9F-60B85D8296C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42BB80-B0CD-4A7D-9E6C-E9EAEED83B58}" srcId="{B1A3D4CA-5376-4E50-A4B7-A934ED2776F9}" destId="{E9700001-02C4-4C82-93A7-583B083DC06C}" srcOrd="0" destOrd="0" parTransId="{1625ED37-444F-4271-8DC2-9414681528C8}" sibTransId="{09D979C4-A0BF-46CB-835D-84D4631AD9C0}"/>
    <dgm:cxn modelId="{ADCD3C0E-6151-419A-B809-73DBD82C9345}" type="presOf" srcId="{38FECE95-437C-49C9-819C-56DE83B3C78E}" destId="{C57A8669-A49F-4E5E-8A0F-AD73D83E65EA}" srcOrd="0" destOrd="0" presId="urn:microsoft.com/office/officeart/2005/8/layout/hList6"/>
    <dgm:cxn modelId="{F5947D5D-3FD5-4938-947F-8AA14D81FCBD}" srcId="{B1A3D4CA-5376-4E50-A4B7-A934ED2776F9}" destId="{B707B0C9-C92C-4EF1-82F7-8C5CFEC77F76}" srcOrd="2" destOrd="0" parTransId="{1E5E70E8-432E-4618-8E78-2FBA6519078D}" sibTransId="{98BED7D1-AA8F-4BB4-B617-E8FB8823D4E2}"/>
    <dgm:cxn modelId="{0EB6A9E2-3D8B-4D15-9740-D4737DB49B3B}" type="presOf" srcId="{55F7842B-033B-4CBD-BC9F-60B85D8296C7}" destId="{3AC1D8EA-426D-44C1-B8B6-D59C0ED9A680}" srcOrd="0" destOrd="0" presId="urn:microsoft.com/office/officeart/2005/8/layout/hList6"/>
    <dgm:cxn modelId="{895B5D27-3EA8-4B8F-8AA6-23586EEC166A}" type="presOf" srcId="{E9700001-02C4-4C82-93A7-583B083DC06C}" destId="{707F112A-FD8D-4C0D-B92E-D82DE6113C36}" srcOrd="0" destOrd="1" presId="urn:microsoft.com/office/officeart/2005/8/layout/hList6"/>
    <dgm:cxn modelId="{D8A9CE3F-38F1-4AC4-9E0F-83BD92F87498}" type="presOf" srcId="{18CB6771-75D2-45A2-B87D-B9231DE96AEB}" destId="{707F112A-FD8D-4C0D-B92E-D82DE6113C36}" srcOrd="0" destOrd="2" presId="urn:microsoft.com/office/officeart/2005/8/layout/hList6"/>
    <dgm:cxn modelId="{5C186295-8540-412F-8FFA-1694C3507044}" srcId="{38FECE95-437C-49C9-819C-56DE83B3C78E}" destId="{55F7842B-033B-4CBD-BC9F-60B85D8296C7}" srcOrd="1" destOrd="0" parTransId="{28F976D2-A09E-4E9C-A923-786289A1B260}" sibTransId="{F40E80CA-7DF1-4D66-A6F1-0D2162443C20}"/>
    <dgm:cxn modelId="{4F5D67E0-A8C0-4ED0-A76D-77F71D230377}" srcId="{38FECE95-437C-49C9-819C-56DE83B3C78E}" destId="{B1A3D4CA-5376-4E50-A4B7-A934ED2776F9}" srcOrd="0" destOrd="0" parTransId="{A75596D9-1473-47F7-821B-BF2A4EFC4B3B}" sibTransId="{7941B03D-2C12-463C-8408-BBD40348B737}"/>
    <dgm:cxn modelId="{D407A431-C98C-4119-B378-2AB0EC45F16E}" type="presOf" srcId="{B707B0C9-C92C-4EF1-82F7-8C5CFEC77F76}" destId="{707F112A-FD8D-4C0D-B92E-D82DE6113C36}" srcOrd="0" destOrd="3" presId="urn:microsoft.com/office/officeart/2005/8/layout/hList6"/>
    <dgm:cxn modelId="{D19F0497-FF5D-469A-8E1B-A7977CE56351}" srcId="{B1A3D4CA-5376-4E50-A4B7-A934ED2776F9}" destId="{18CB6771-75D2-45A2-B87D-B9231DE96AEB}" srcOrd="1" destOrd="0" parTransId="{B3EE438D-3028-465A-9D42-F9F027EE42D9}" sibTransId="{1C10FE61-58B8-462D-A4E7-3D75C103B011}"/>
    <dgm:cxn modelId="{6EC3A404-5391-4519-9F4E-799A603AE76A}" type="presOf" srcId="{B1A3D4CA-5376-4E50-A4B7-A934ED2776F9}" destId="{707F112A-FD8D-4C0D-B92E-D82DE6113C36}" srcOrd="0" destOrd="0" presId="urn:microsoft.com/office/officeart/2005/8/layout/hList6"/>
    <dgm:cxn modelId="{059E52E3-FE9B-4FC7-A8AA-E542DAEC9FA0}" type="presParOf" srcId="{C57A8669-A49F-4E5E-8A0F-AD73D83E65EA}" destId="{707F112A-FD8D-4C0D-B92E-D82DE6113C36}" srcOrd="0" destOrd="0" presId="urn:microsoft.com/office/officeart/2005/8/layout/hList6"/>
    <dgm:cxn modelId="{A8B941D7-7DA7-4DFF-8F0F-78B76202A43A}" type="presParOf" srcId="{C57A8669-A49F-4E5E-8A0F-AD73D83E65EA}" destId="{2223C2B5-A48F-46C7-A73B-85B5E69C00F0}" srcOrd="1" destOrd="0" presId="urn:microsoft.com/office/officeart/2005/8/layout/hList6"/>
    <dgm:cxn modelId="{06589756-59EA-4380-8B28-CBF1A68C452A}" type="presParOf" srcId="{C57A8669-A49F-4E5E-8A0F-AD73D83E65EA}" destId="{3AC1D8EA-426D-44C1-B8B6-D59C0ED9A680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17CE814-ADB1-4909-98FB-6D8EE2D2D449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90C663C-9010-4EA5-A340-FA4BC0231B10}">
      <dgm:prSet custT="1"/>
      <dgm:spPr/>
      <dgm:t>
        <a:bodyPr/>
        <a:lstStyle/>
        <a:p>
          <a:pPr rtl="0"/>
          <a:r>
            <a:rPr lang="es-ES_tradnl" sz="1800" b="1" dirty="0" smtClean="0"/>
            <a:t>En lugar que los trabajadores activos financien a los pasivos, el sistema consiste en abrir una cuenta de ahorro individual, cuyos recursos no se pueden retirar ni utilizar prácticamente para nada, excepto su propia jubilación.</a:t>
          </a:r>
          <a:endParaRPr lang="es-MX" sz="1800" dirty="0"/>
        </a:p>
      </dgm:t>
    </dgm:pt>
    <dgm:pt modelId="{F80A2CDE-B344-4886-8BE4-E0655A29FC35}" type="parTrans" cxnId="{198F7BFF-CAF2-46DF-9131-5C28BFC0C2AD}">
      <dgm:prSet/>
      <dgm:spPr/>
      <dgm:t>
        <a:bodyPr/>
        <a:lstStyle/>
        <a:p>
          <a:endParaRPr lang="es-MX"/>
        </a:p>
      </dgm:t>
    </dgm:pt>
    <dgm:pt modelId="{F43DBD95-6D06-4764-AF17-C7C5708E619A}" type="sibTrans" cxnId="{198F7BFF-CAF2-46DF-9131-5C28BFC0C2AD}">
      <dgm:prSet/>
      <dgm:spPr/>
      <dgm:t>
        <a:bodyPr/>
        <a:lstStyle/>
        <a:p>
          <a:endParaRPr lang="es-MX"/>
        </a:p>
      </dgm:t>
    </dgm:pt>
    <dgm:pt modelId="{64FC6AB2-0F2D-4F90-A12D-0E4BEB603F33}">
      <dgm:prSet custT="1"/>
      <dgm:spPr/>
      <dgm:t>
        <a:bodyPr/>
        <a:lstStyle/>
        <a:p>
          <a:pPr rtl="0"/>
          <a:r>
            <a:rPr lang="es-ES_tradnl" sz="2000" b="1" dirty="0" smtClean="0"/>
            <a:t>El sistema de jubilación tiene como fin mantener su estándar de vida en el momento de la jubilación.</a:t>
          </a:r>
          <a:endParaRPr lang="es-MX" sz="2000" dirty="0"/>
        </a:p>
      </dgm:t>
    </dgm:pt>
    <dgm:pt modelId="{062A69D8-C573-418E-BA5F-22230FF67A3D}" type="parTrans" cxnId="{24D45B65-FCAE-4ED7-813B-A8445C27FD14}">
      <dgm:prSet/>
      <dgm:spPr/>
      <dgm:t>
        <a:bodyPr/>
        <a:lstStyle/>
        <a:p>
          <a:endParaRPr lang="es-MX"/>
        </a:p>
      </dgm:t>
    </dgm:pt>
    <dgm:pt modelId="{033615DF-7721-4D10-9DF2-9DFB7ED651F3}" type="sibTrans" cxnId="{24D45B65-FCAE-4ED7-813B-A8445C27FD14}">
      <dgm:prSet/>
      <dgm:spPr/>
      <dgm:t>
        <a:bodyPr/>
        <a:lstStyle/>
        <a:p>
          <a:endParaRPr lang="es-MX"/>
        </a:p>
      </dgm:t>
    </dgm:pt>
    <dgm:pt modelId="{FF992FF7-118D-4CA6-8D37-AE66AAFA4838}">
      <dgm:prSet custT="1"/>
      <dgm:spPr/>
      <dgm:t>
        <a:bodyPr/>
        <a:lstStyle/>
        <a:p>
          <a:pPr rtl="0"/>
          <a:r>
            <a:rPr lang="es-ES_tradnl" sz="1800" b="1" dirty="0" smtClean="0"/>
            <a:t>Con este nuevo esquema, el trabajador que entra a la etapa pasiva recibirá un salario promedio de su vida activa, y no un porcentaje sobre el salario promedio obtenido en los últimos cinco años.</a:t>
          </a:r>
          <a:endParaRPr lang="es-MX" sz="1800" dirty="0"/>
        </a:p>
      </dgm:t>
    </dgm:pt>
    <dgm:pt modelId="{9BBB1E1D-86B1-4EFF-A803-9B97ACFF7846}" type="parTrans" cxnId="{D9AC93D5-8BAD-45C2-8E56-C5C5DA77213A}">
      <dgm:prSet/>
      <dgm:spPr/>
      <dgm:t>
        <a:bodyPr/>
        <a:lstStyle/>
        <a:p>
          <a:endParaRPr lang="es-MX"/>
        </a:p>
      </dgm:t>
    </dgm:pt>
    <dgm:pt modelId="{85CD4E37-B353-4065-BB6E-3E048A6E901A}" type="sibTrans" cxnId="{D9AC93D5-8BAD-45C2-8E56-C5C5DA77213A}">
      <dgm:prSet/>
      <dgm:spPr/>
      <dgm:t>
        <a:bodyPr/>
        <a:lstStyle/>
        <a:p>
          <a:endParaRPr lang="es-MX"/>
        </a:p>
      </dgm:t>
    </dgm:pt>
    <dgm:pt modelId="{FD8C6F42-78EE-44DC-9552-36028ABDFE82}" type="pres">
      <dgm:prSet presAssocID="{617CE814-ADB1-4909-98FB-6D8EE2D2D44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379514-6BE0-4851-88EF-084F3A60FF23}" type="pres">
      <dgm:prSet presAssocID="{190C663C-9010-4EA5-A340-FA4BC0231B10}" presName="circ1" presStyleLbl="vennNode1" presStyleIdx="0" presStyleCnt="3"/>
      <dgm:spPr/>
      <dgm:t>
        <a:bodyPr/>
        <a:lstStyle/>
        <a:p>
          <a:endParaRPr lang="es-MX"/>
        </a:p>
      </dgm:t>
    </dgm:pt>
    <dgm:pt modelId="{E55F5242-DAA1-4BD3-AA3A-8DE6F1A4CFEC}" type="pres">
      <dgm:prSet presAssocID="{190C663C-9010-4EA5-A340-FA4BC0231B1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213F37-1D45-49BD-A74A-421389950300}" type="pres">
      <dgm:prSet presAssocID="{64FC6AB2-0F2D-4F90-A12D-0E4BEB603F33}" presName="circ2" presStyleLbl="vennNode1" presStyleIdx="1" presStyleCnt="3"/>
      <dgm:spPr/>
      <dgm:t>
        <a:bodyPr/>
        <a:lstStyle/>
        <a:p>
          <a:endParaRPr lang="es-MX"/>
        </a:p>
      </dgm:t>
    </dgm:pt>
    <dgm:pt modelId="{B2D21942-D7D0-45BA-B41C-EA0155EFE64E}" type="pres">
      <dgm:prSet presAssocID="{64FC6AB2-0F2D-4F90-A12D-0E4BEB603F3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D2DA85-63C8-43E3-9136-794DD352335E}" type="pres">
      <dgm:prSet presAssocID="{FF992FF7-118D-4CA6-8D37-AE66AAFA4838}" presName="circ3" presStyleLbl="vennNode1" presStyleIdx="2" presStyleCnt="3"/>
      <dgm:spPr/>
      <dgm:t>
        <a:bodyPr/>
        <a:lstStyle/>
        <a:p>
          <a:endParaRPr lang="es-MX"/>
        </a:p>
      </dgm:t>
    </dgm:pt>
    <dgm:pt modelId="{DE20A5A9-C83C-458A-A81B-5F5B0C861EAC}" type="pres">
      <dgm:prSet presAssocID="{FF992FF7-118D-4CA6-8D37-AE66AAFA483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8F7BFF-CAF2-46DF-9131-5C28BFC0C2AD}" srcId="{617CE814-ADB1-4909-98FB-6D8EE2D2D449}" destId="{190C663C-9010-4EA5-A340-FA4BC0231B10}" srcOrd="0" destOrd="0" parTransId="{F80A2CDE-B344-4886-8BE4-E0655A29FC35}" sibTransId="{F43DBD95-6D06-4764-AF17-C7C5708E619A}"/>
    <dgm:cxn modelId="{76DB44E2-1666-4144-BAC6-2C980BFEF317}" type="presOf" srcId="{FF992FF7-118D-4CA6-8D37-AE66AAFA4838}" destId="{DE20A5A9-C83C-458A-A81B-5F5B0C861EAC}" srcOrd="1" destOrd="0" presId="urn:microsoft.com/office/officeart/2005/8/layout/venn1"/>
    <dgm:cxn modelId="{DFCDEDA3-A3D0-4FC3-AF68-20C4BF539414}" type="presOf" srcId="{64FC6AB2-0F2D-4F90-A12D-0E4BEB603F33}" destId="{B2D21942-D7D0-45BA-B41C-EA0155EFE64E}" srcOrd="1" destOrd="0" presId="urn:microsoft.com/office/officeart/2005/8/layout/venn1"/>
    <dgm:cxn modelId="{3E6B2241-A054-42F5-B940-C71A57BE02F4}" type="presOf" srcId="{190C663C-9010-4EA5-A340-FA4BC0231B10}" destId="{E55F5242-DAA1-4BD3-AA3A-8DE6F1A4CFEC}" srcOrd="1" destOrd="0" presId="urn:microsoft.com/office/officeart/2005/8/layout/venn1"/>
    <dgm:cxn modelId="{24D45B65-FCAE-4ED7-813B-A8445C27FD14}" srcId="{617CE814-ADB1-4909-98FB-6D8EE2D2D449}" destId="{64FC6AB2-0F2D-4F90-A12D-0E4BEB603F33}" srcOrd="1" destOrd="0" parTransId="{062A69D8-C573-418E-BA5F-22230FF67A3D}" sibTransId="{033615DF-7721-4D10-9DF2-9DFB7ED651F3}"/>
    <dgm:cxn modelId="{5C1EC813-7FFA-4408-8AED-BAB07055B730}" type="presOf" srcId="{FF992FF7-118D-4CA6-8D37-AE66AAFA4838}" destId="{0ED2DA85-63C8-43E3-9136-794DD352335E}" srcOrd="0" destOrd="0" presId="urn:microsoft.com/office/officeart/2005/8/layout/venn1"/>
    <dgm:cxn modelId="{3ED6A6ED-80EB-482C-9157-074BB0BE0D76}" type="presOf" srcId="{64FC6AB2-0F2D-4F90-A12D-0E4BEB603F33}" destId="{7A213F37-1D45-49BD-A74A-421389950300}" srcOrd="0" destOrd="0" presId="urn:microsoft.com/office/officeart/2005/8/layout/venn1"/>
    <dgm:cxn modelId="{C3591FCA-793D-4751-AEF3-40A5EE56ED52}" type="presOf" srcId="{190C663C-9010-4EA5-A340-FA4BC0231B10}" destId="{7E379514-6BE0-4851-88EF-084F3A60FF23}" srcOrd="0" destOrd="0" presId="urn:microsoft.com/office/officeart/2005/8/layout/venn1"/>
    <dgm:cxn modelId="{C643CE03-7887-46F3-A94D-F8BE1AC2928E}" type="presOf" srcId="{617CE814-ADB1-4909-98FB-6D8EE2D2D449}" destId="{FD8C6F42-78EE-44DC-9552-36028ABDFE82}" srcOrd="0" destOrd="0" presId="urn:microsoft.com/office/officeart/2005/8/layout/venn1"/>
    <dgm:cxn modelId="{D9AC93D5-8BAD-45C2-8E56-C5C5DA77213A}" srcId="{617CE814-ADB1-4909-98FB-6D8EE2D2D449}" destId="{FF992FF7-118D-4CA6-8D37-AE66AAFA4838}" srcOrd="2" destOrd="0" parTransId="{9BBB1E1D-86B1-4EFF-A803-9B97ACFF7846}" sibTransId="{85CD4E37-B353-4065-BB6E-3E048A6E901A}"/>
    <dgm:cxn modelId="{4010CA71-984C-41EE-96FB-0A14B6F53360}" type="presParOf" srcId="{FD8C6F42-78EE-44DC-9552-36028ABDFE82}" destId="{7E379514-6BE0-4851-88EF-084F3A60FF23}" srcOrd="0" destOrd="0" presId="urn:microsoft.com/office/officeart/2005/8/layout/venn1"/>
    <dgm:cxn modelId="{20D541EE-F201-4087-A01B-2426005B74E4}" type="presParOf" srcId="{FD8C6F42-78EE-44DC-9552-36028ABDFE82}" destId="{E55F5242-DAA1-4BD3-AA3A-8DE6F1A4CFEC}" srcOrd="1" destOrd="0" presId="urn:microsoft.com/office/officeart/2005/8/layout/venn1"/>
    <dgm:cxn modelId="{3FD1F5AE-C8B4-401C-8AD7-34957E2478EB}" type="presParOf" srcId="{FD8C6F42-78EE-44DC-9552-36028ABDFE82}" destId="{7A213F37-1D45-49BD-A74A-421389950300}" srcOrd="2" destOrd="0" presId="urn:microsoft.com/office/officeart/2005/8/layout/venn1"/>
    <dgm:cxn modelId="{3129630A-97E9-471C-BE25-115CAABCF587}" type="presParOf" srcId="{FD8C6F42-78EE-44DC-9552-36028ABDFE82}" destId="{B2D21942-D7D0-45BA-B41C-EA0155EFE64E}" srcOrd="3" destOrd="0" presId="urn:microsoft.com/office/officeart/2005/8/layout/venn1"/>
    <dgm:cxn modelId="{A8A5D0BF-BFF7-476B-82D9-4AF957E9A1AC}" type="presParOf" srcId="{FD8C6F42-78EE-44DC-9552-36028ABDFE82}" destId="{0ED2DA85-63C8-43E3-9136-794DD352335E}" srcOrd="4" destOrd="0" presId="urn:microsoft.com/office/officeart/2005/8/layout/venn1"/>
    <dgm:cxn modelId="{3B071A0F-6E33-46BA-AE68-463B7D2F51E4}" type="presParOf" srcId="{FD8C6F42-78EE-44DC-9552-36028ABDFE82}" destId="{DE20A5A9-C83C-458A-A81B-5F5B0C861EA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6F059CD8-76C3-4626-AB6C-54D75CD3D15C}" type="doc">
      <dgm:prSet loTypeId="urn:microsoft.com/office/officeart/2005/8/layout/hList6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E5F4E094-E65A-4F43-A1F2-24169805AA63}">
      <dgm:prSet/>
      <dgm:spPr/>
      <dgm:t>
        <a:bodyPr/>
        <a:lstStyle/>
        <a:p>
          <a:pPr rtl="0"/>
          <a:r>
            <a:rPr lang="es-ES_tradnl" b="1" dirty="0" smtClean="0"/>
            <a:t>Jubilación </a:t>
          </a:r>
          <a:endParaRPr lang="es-MX" dirty="0"/>
        </a:p>
      </dgm:t>
    </dgm:pt>
    <dgm:pt modelId="{3E6E4D57-1FCA-470B-A31B-6E15F54BF937}" type="parTrans" cxnId="{16B4B858-0CCE-47CB-A6D0-F63DF2CE7140}">
      <dgm:prSet/>
      <dgm:spPr/>
      <dgm:t>
        <a:bodyPr/>
        <a:lstStyle/>
        <a:p>
          <a:endParaRPr lang="es-MX"/>
        </a:p>
      </dgm:t>
    </dgm:pt>
    <dgm:pt modelId="{B87F436B-0635-4E5D-9649-D2B5FC02BA6A}" type="sibTrans" cxnId="{16B4B858-0CCE-47CB-A6D0-F63DF2CE7140}">
      <dgm:prSet/>
      <dgm:spPr/>
      <dgm:t>
        <a:bodyPr/>
        <a:lstStyle/>
        <a:p>
          <a:endParaRPr lang="es-MX"/>
        </a:p>
      </dgm:t>
    </dgm:pt>
    <dgm:pt modelId="{2A4A3900-EC34-4FB7-98F3-B9029038A8F7}">
      <dgm:prSet/>
      <dgm:spPr/>
      <dgm:t>
        <a:bodyPr/>
        <a:lstStyle/>
        <a:p>
          <a:pPr rtl="0"/>
          <a:r>
            <a:rPr lang="es-ES_tradnl" b="1" dirty="0" smtClean="0"/>
            <a:t>Cesantía y Vejez. 4.5% tripartita (70% patrón, 25% trabajador y 5% gobierno)</a:t>
          </a:r>
          <a:endParaRPr lang="es-MX" dirty="0"/>
        </a:p>
      </dgm:t>
    </dgm:pt>
    <dgm:pt modelId="{84EA4F37-C4C1-4BAD-97DB-95508F489B2C}" type="parTrans" cxnId="{264CA97D-EB9E-4EF7-A29D-E582A116394A}">
      <dgm:prSet/>
      <dgm:spPr/>
      <dgm:t>
        <a:bodyPr/>
        <a:lstStyle/>
        <a:p>
          <a:endParaRPr lang="es-MX"/>
        </a:p>
      </dgm:t>
    </dgm:pt>
    <dgm:pt modelId="{76BBD747-4C9E-4D11-A9C4-1EC2EC5FAB9D}" type="sibTrans" cxnId="{264CA97D-EB9E-4EF7-A29D-E582A116394A}">
      <dgm:prSet/>
      <dgm:spPr/>
      <dgm:t>
        <a:bodyPr/>
        <a:lstStyle/>
        <a:p>
          <a:endParaRPr lang="es-MX"/>
        </a:p>
      </dgm:t>
    </dgm:pt>
    <dgm:pt modelId="{ADC1C1F4-5EFD-4243-B4E1-08977E88EBF8}">
      <dgm:prSet/>
      <dgm:spPr/>
      <dgm:t>
        <a:bodyPr/>
        <a:lstStyle/>
        <a:p>
          <a:pPr rtl="0"/>
          <a:r>
            <a:rPr lang="es-ES_tradnl" b="1" dirty="0" smtClean="0"/>
            <a:t>Retiro 2% patrón</a:t>
          </a:r>
          <a:endParaRPr lang="es-MX" dirty="0"/>
        </a:p>
      </dgm:t>
    </dgm:pt>
    <dgm:pt modelId="{6D983F65-A312-4D8F-B84D-B6A916F89D66}" type="parTrans" cxnId="{AAA81EE3-E9B1-41A8-BD22-78565200778C}">
      <dgm:prSet/>
      <dgm:spPr/>
      <dgm:t>
        <a:bodyPr/>
        <a:lstStyle/>
        <a:p>
          <a:endParaRPr lang="es-MX"/>
        </a:p>
      </dgm:t>
    </dgm:pt>
    <dgm:pt modelId="{5A45DA0F-E4D4-49FE-811C-284C1475C98D}" type="sibTrans" cxnId="{AAA81EE3-E9B1-41A8-BD22-78565200778C}">
      <dgm:prSet/>
      <dgm:spPr/>
      <dgm:t>
        <a:bodyPr/>
        <a:lstStyle/>
        <a:p>
          <a:endParaRPr lang="es-MX"/>
        </a:p>
      </dgm:t>
    </dgm:pt>
    <dgm:pt modelId="{EEECC446-F513-4E8A-A985-0204EE931035}">
      <dgm:prSet/>
      <dgm:spPr/>
      <dgm:t>
        <a:bodyPr/>
        <a:lstStyle/>
        <a:p>
          <a:pPr rtl="0"/>
          <a:r>
            <a:rPr lang="es-ES_tradnl" b="1" dirty="0" smtClean="0"/>
            <a:t>Cuota Social 5.5% gobierno (sobre un salario mínimo mensual del D.F.)</a:t>
          </a:r>
          <a:endParaRPr lang="es-MX" dirty="0"/>
        </a:p>
      </dgm:t>
    </dgm:pt>
    <dgm:pt modelId="{ADDF9803-5918-4444-A72B-9152CEABBE08}" type="parTrans" cxnId="{37248DBC-04ED-4FEC-934C-DBB7873BDED9}">
      <dgm:prSet/>
      <dgm:spPr/>
      <dgm:t>
        <a:bodyPr/>
        <a:lstStyle/>
        <a:p>
          <a:endParaRPr lang="es-MX"/>
        </a:p>
      </dgm:t>
    </dgm:pt>
    <dgm:pt modelId="{41CC54B2-CFD9-49B8-969C-C92A13B7691D}" type="sibTrans" cxnId="{37248DBC-04ED-4FEC-934C-DBB7873BDED9}">
      <dgm:prSet/>
      <dgm:spPr/>
      <dgm:t>
        <a:bodyPr/>
        <a:lstStyle/>
        <a:p>
          <a:endParaRPr lang="es-MX"/>
        </a:p>
      </dgm:t>
    </dgm:pt>
    <dgm:pt modelId="{D272B36A-1B5C-4633-B283-12ADE643AAE0}">
      <dgm:prSet/>
      <dgm:spPr/>
      <dgm:t>
        <a:bodyPr/>
        <a:lstStyle/>
        <a:p>
          <a:pPr rtl="0"/>
          <a:r>
            <a:rPr lang="es-ES_tradnl" b="1" dirty="0" smtClean="0"/>
            <a:t>Vivienda: INFONAVIT 5% patrón (la AFORE sólo conocerá el saldo).</a:t>
          </a:r>
          <a:endParaRPr lang="es-MX" dirty="0"/>
        </a:p>
      </dgm:t>
    </dgm:pt>
    <dgm:pt modelId="{F1A4C24D-2CD5-447C-90BF-30783E0998BE}" type="parTrans" cxnId="{A961B6E8-FE94-4507-B81A-304F13030185}">
      <dgm:prSet/>
      <dgm:spPr/>
      <dgm:t>
        <a:bodyPr/>
        <a:lstStyle/>
        <a:p>
          <a:endParaRPr lang="es-MX"/>
        </a:p>
      </dgm:t>
    </dgm:pt>
    <dgm:pt modelId="{6422002C-51B6-4B79-9FE7-8B137CD044E6}" type="sibTrans" cxnId="{A961B6E8-FE94-4507-B81A-304F13030185}">
      <dgm:prSet/>
      <dgm:spPr/>
      <dgm:t>
        <a:bodyPr/>
        <a:lstStyle/>
        <a:p>
          <a:endParaRPr lang="es-MX"/>
        </a:p>
      </dgm:t>
    </dgm:pt>
    <dgm:pt modelId="{29B6F1BE-32E6-4C76-B3F2-79CDB38B5503}">
      <dgm:prSet/>
      <dgm:spPr/>
      <dgm:t>
        <a:bodyPr/>
        <a:lstStyle/>
        <a:p>
          <a:pPr rtl="0"/>
          <a:r>
            <a:rPr lang="es-ES_tradnl" b="1" dirty="0" smtClean="0"/>
            <a:t>Voluntarias: trabajador </a:t>
          </a:r>
          <a:endParaRPr lang="es-MX" dirty="0"/>
        </a:p>
      </dgm:t>
    </dgm:pt>
    <dgm:pt modelId="{746279C7-2041-4C4C-A802-E6AEA2459CE5}" type="parTrans" cxnId="{A0029934-554C-4720-AA82-0FA7C744C42E}">
      <dgm:prSet/>
      <dgm:spPr/>
      <dgm:t>
        <a:bodyPr/>
        <a:lstStyle/>
        <a:p>
          <a:endParaRPr lang="es-MX"/>
        </a:p>
      </dgm:t>
    </dgm:pt>
    <dgm:pt modelId="{F1497271-508F-4580-8EC0-C158CD9F9DCF}" type="sibTrans" cxnId="{A0029934-554C-4720-AA82-0FA7C744C42E}">
      <dgm:prSet/>
      <dgm:spPr/>
      <dgm:t>
        <a:bodyPr/>
        <a:lstStyle/>
        <a:p>
          <a:endParaRPr lang="es-MX"/>
        </a:p>
      </dgm:t>
    </dgm:pt>
    <dgm:pt modelId="{353FA78A-3C86-42B7-892F-4E4695C0415B}" type="pres">
      <dgm:prSet presAssocID="{6F059CD8-76C3-4626-AB6C-54D75CD3D15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4B14D9-6F63-488E-A0A8-D6A7B683F9A2}" type="pres">
      <dgm:prSet presAssocID="{E5F4E094-E65A-4F43-A1F2-24169805AA6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3CC70B-7EC2-414B-9F0A-C93101A47C72}" type="pres">
      <dgm:prSet presAssocID="{B87F436B-0635-4E5D-9649-D2B5FC02BA6A}" presName="sibTrans" presStyleCnt="0"/>
      <dgm:spPr/>
      <dgm:t>
        <a:bodyPr/>
        <a:lstStyle/>
        <a:p>
          <a:endParaRPr lang="es-MX"/>
        </a:p>
      </dgm:t>
    </dgm:pt>
    <dgm:pt modelId="{E74CD821-E3AA-4BA0-9464-74DBB1C2B319}" type="pres">
      <dgm:prSet presAssocID="{D272B36A-1B5C-4633-B283-12ADE643AAE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EA78F5-8E5F-4AF1-9BA1-495F98AB05C0}" type="pres">
      <dgm:prSet presAssocID="{6422002C-51B6-4B79-9FE7-8B137CD044E6}" presName="sibTrans" presStyleCnt="0"/>
      <dgm:spPr/>
      <dgm:t>
        <a:bodyPr/>
        <a:lstStyle/>
        <a:p>
          <a:endParaRPr lang="es-MX"/>
        </a:p>
      </dgm:t>
    </dgm:pt>
    <dgm:pt modelId="{6E6CC0B1-2C1E-494F-ABFC-82C881819BE3}" type="pres">
      <dgm:prSet presAssocID="{29B6F1BE-32E6-4C76-B3F2-79CDB38B550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4CA97D-EB9E-4EF7-A29D-E582A116394A}" srcId="{E5F4E094-E65A-4F43-A1F2-24169805AA63}" destId="{2A4A3900-EC34-4FB7-98F3-B9029038A8F7}" srcOrd="0" destOrd="0" parTransId="{84EA4F37-C4C1-4BAD-97DB-95508F489B2C}" sibTransId="{76BBD747-4C9E-4D11-A9C4-1EC2EC5FAB9D}"/>
    <dgm:cxn modelId="{F5EBB3B3-66D9-4EED-A71E-F6D59DF18D3F}" type="presOf" srcId="{29B6F1BE-32E6-4C76-B3F2-79CDB38B5503}" destId="{6E6CC0B1-2C1E-494F-ABFC-82C881819BE3}" srcOrd="0" destOrd="0" presId="urn:microsoft.com/office/officeart/2005/8/layout/hList6"/>
    <dgm:cxn modelId="{16B4B858-0CCE-47CB-A6D0-F63DF2CE7140}" srcId="{6F059CD8-76C3-4626-AB6C-54D75CD3D15C}" destId="{E5F4E094-E65A-4F43-A1F2-24169805AA63}" srcOrd="0" destOrd="0" parTransId="{3E6E4D57-1FCA-470B-A31B-6E15F54BF937}" sibTransId="{B87F436B-0635-4E5D-9649-D2B5FC02BA6A}"/>
    <dgm:cxn modelId="{ECE8D15E-AA59-48F4-89E5-39012C81888C}" type="presOf" srcId="{EEECC446-F513-4E8A-A985-0204EE931035}" destId="{FD4B14D9-6F63-488E-A0A8-D6A7B683F9A2}" srcOrd="0" destOrd="3" presId="urn:microsoft.com/office/officeart/2005/8/layout/hList6"/>
    <dgm:cxn modelId="{3ADEA14F-510E-4E5F-88DA-2693C6A337B5}" type="presOf" srcId="{E5F4E094-E65A-4F43-A1F2-24169805AA63}" destId="{FD4B14D9-6F63-488E-A0A8-D6A7B683F9A2}" srcOrd="0" destOrd="0" presId="urn:microsoft.com/office/officeart/2005/8/layout/hList6"/>
    <dgm:cxn modelId="{B2605438-A9F7-4E57-878F-056A5408D9D9}" type="presOf" srcId="{6F059CD8-76C3-4626-AB6C-54D75CD3D15C}" destId="{353FA78A-3C86-42B7-892F-4E4695C0415B}" srcOrd="0" destOrd="0" presId="urn:microsoft.com/office/officeart/2005/8/layout/hList6"/>
    <dgm:cxn modelId="{28D21234-787B-4109-A4C1-4D1FE55F8DCB}" type="presOf" srcId="{ADC1C1F4-5EFD-4243-B4E1-08977E88EBF8}" destId="{FD4B14D9-6F63-488E-A0A8-D6A7B683F9A2}" srcOrd="0" destOrd="2" presId="urn:microsoft.com/office/officeart/2005/8/layout/hList6"/>
    <dgm:cxn modelId="{A0029934-554C-4720-AA82-0FA7C744C42E}" srcId="{6F059CD8-76C3-4626-AB6C-54D75CD3D15C}" destId="{29B6F1BE-32E6-4C76-B3F2-79CDB38B5503}" srcOrd="2" destOrd="0" parTransId="{746279C7-2041-4C4C-A802-E6AEA2459CE5}" sibTransId="{F1497271-508F-4580-8EC0-C158CD9F9DCF}"/>
    <dgm:cxn modelId="{A961B6E8-FE94-4507-B81A-304F13030185}" srcId="{6F059CD8-76C3-4626-AB6C-54D75CD3D15C}" destId="{D272B36A-1B5C-4633-B283-12ADE643AAE0}" srcOrd="1" destOrd="0" parTransId="{F1A4C24D-2CD5-447C-90BF-30783E0998BE}" sibTransId="{6422002C-51B6-4B79-9FE7-8B137CD044E6}"/>
    <dgm:cxn modelId="{1E68A507-3A13-49A4-B91E-25BCA8275A90}" type="presOf" srcId="{2A4A3900-EC34-4FB7-98F3-B9029038A8F7}" destId="{FD4B14D9-6F63-488E-A0A8-D6A7B683F9A2}" srcOrd="0" destOrd="1" presId="urn:microsoft.com/office/officeart/2005/8/layout/hList6"/>
    <dgm:cxn modelId="{89DA5906-C092-44FF-B9BE-F45EB005A98B}" type="presOf" srcId="{D272B36A-1B5C-4633-B283-12ADE643AAE0}" destId="{E74CD821-E3AA-4BA0-9464-74DBB1C2B319}" srcOrd="0" destOrd="0" presId="urn:microsoft.com/office/officeart/2005/8/layout/hList6"/>
    <dgm:cxn modelId="{AAA81EE3-E9B1-41A8-BD22-78565200778C}" srcId="{E5F4E094-E65A-4F43-A1F2-24169805AA63}" destId="{ADC1C1F4-5EFD-4243-B4E1-08977E88EBF8}" srcOrd="1" destOrd="0" parTransId="{6D983F65-A312-4D8F-B84D-B6A916F89D66}" sibTransId="{5A45DA0F-E4D4-49FE-811C-284C1475C98D}"/>
    <dgm:cxn modelId="{37248DBC-04ED-4FEC-934C-DBB7873BDED9}" srcId="{E5F4E094-E65A-4F43-A1F2-24169805AA63}" destId="{EEECC446-F513-4E8A-A985-0204EE931035}" srcOrd="2" destOrd="0" parTransId="{ADDF9803-5918-4444-A72B-9152CEABBE08}" sibTransId="{41CC54B2-CFD9-49B8-969C-C92A13B7691D}"/>
    <dgm:cxn modelId="{0166762A-06BF-4495-B534-833567CA2779}" type="presParOf" srcId="{353FA78A-3C86-42B7-892F-4E4695C0415B}" destId="{FD4B14D9-6F63-488E-A0A8-D6A7B683F9A2}" srcOrd="0" destOrd="0" presId="urn:microsoft.com/office/officeart/2005/8/layout/hList6"/>
    <dgm:cxn modelId="{879B23F6-E8FC-45B2-8699-16FDD254013C}" type="presParOf" srcId="{353FA78A-3C86-42B7-892F-4E4695C0415B}" destId="{D33CC70B-7EC2-414B-9F0A-C93101A47C72}" srcOrd="1" destOrd="0" presId="urn:microsoft.com/office/officeart/2005/8/layout/hList6"/>
    <dgm:cxn modelId="{B8F64438-AB9A-4DCF-8404-F4BDE8B6FDE7}" type="presParOf" srcId="{353FA78A-3C86-42B7-892F-4E4695C0415B}" destId="{E74CD821-E3AA-4BA0-9464-74DBB1C2B319}" srcOrd="2" destOrd="0" presId="urn:microsoft.com/office/officeart/2005/8/layout/hList6"/>
    <dgm:cxn modelId="{7AD2986B-D000-4E32-8449-86F17D74E7C8}" type="presParOf" srcId="{353FA78A-3C86-42B7-892F-4E4695C0415B}" destId="{5BEA78F5-8E5F-4AF1-9BA1-495F98AB05C0}" srcOrd="3" destOrd="0" presId="urn:microsoft.com/office/officeart/2005/8/layout/hList6"/>
    <dgm:cxn modelId="{B6CE5964-9DEF-4F33-984F-0C061453DA43}" type="presParOf" srcId="{353FA78A-3C86-42B7-892F-4E4695C0415B}" destId="{6E6CC0B1-2C1E-494F-ABFC-82C881819BE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1D8082BD-2F31-4631-989D-CD2C089682C9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E46B4FB-2285-46E4-99A5-846BD6D0FA59}">
      <dgm:prSet custT="1"/>
      <dgm:spPr/>
      <dgm:t>
        <a:bodyPr/>
        <a:lstStyle/>
        <a:p>
          <a:pPr rtl="0"/>
          <a:r>
            <a:rPr lang="es-ES_tradnl" sz="3200" b="1" dirty="0" smtClean="0"/>
            <a:t>Riesgos de trabajo</a:t>
          </a:r>
          <a:endParaRPr lang="es-MX" sz="3200" dirty="0"/>
        </a:p>
      </dgm:t>
    </dgm:pt>
    <dgm:pt modelId="{C0C3A990-6BF8-4B4B-B62B-C47BFB7D5293}" type="parTrans" cxnId="{CA454911-1756-4DC8-9A60-CE9C200F83EB}">
      <dgm:prSet/>
      <dgm:spPr/>
      <dgm:t>
        <a:bodyPr/>
        <a:lstStyle/>
        <a:p>
          <a:endParaRPr lang="es-MX"/>
        </a:p>
      </dgm:t>
    </dgm:pt>
    <dgm:pt modelId="{4B4BE95E-C841-4F3F-A056-001E2CBBC08A}" type="sibTrans" cxnId="{CA454911-1756-4DC8-9A60-CE9C200F83EB}">
      <dgm:prSet/>
      <dgm:spPr/>
      <dgm:t>
        <a:bodyPr/>
        <a:lstStyle/>
        <a:p>
          <a:endParaRPr lang="es-MX"/>
        </a:p>
      </dgm:t>
    </dgm:pt>
    <dgm:pt modelId="{15FF6AB3-F42A-4452-9FC4-0ABBAE403A69}">
      <dgm:prSet custT="1"/>
      <dgm:spPr/>
      <dgm:t>
        <a:bodyPr/>
        <a:lstStyle/>
        <a:p>
          <a:pPr rtl="0"/>
          <a:r>
            <a:rPr lang="es-ES_tradnl" sz="3200" b="1" dirty="0" smtClean="0"/>
            <a:t>Enfermedades y maternidad</a:t>
          </a:r>
          <a:endParaRPr lang="es-MX" sz="3200" dirty="0"/>
        </a:p>
      </dgm:t>
    </dgm:pt>
    <dgm:pt modelId="{01AD9832-AC3C-48F8-B494-B0892BC96BC2}" type="parTrans" cxnId="{2CE63DF9-8926-49A6-AD86-441EC911E2C1}">
      <dgm:prSet/>
      <dgm:spPr/>
      <dgm:t>
        <a:bodyPr/>
        <a:lstStyle/>
        <a:p>
          <a:endParaRPr lang="es-MX"/>
        </a:p>
      </dgm:t>
    </dgm:pt>
    <dgm:pt modelId="{A9011EE4-4CB6-4008-A70E-AF1ED96C8F0F}" type="sibTrans" cxnId="{2CE63DF9-8926-49A6-AD86-441EC911E2C1}">
      <dgm:prSet/>
      <dgm:spPr/>
      <dgm:t>
        <a:bodyPr/>
        <a:lstStyle/>
        <a:p>
          <a:endParaRPr lang="es-MX"/>
        </a:p>
      </dgm:t>
    </dgm:pt>
    <dgm:pt modelId="{5903EA23-E8CA-4F3B-8342-354DE4C746D4}">
      <dgm:prSet custT="1"/>
      <dgm:spPr/>
      <dgm:t>
        <a:bodyPr/>
        <a:lstStyle/>
        <a:p>
          <a:pPr rtl="0"/>
          <a:r>
            <a:rPr lang="es-ES_tradnl" sz="3200" b="1" dirty="0" smtClean="0"/>
            <a:t>Invalidez y vida</a:t>
          </a:r>
          <a:endParaRPr lang="es-MX" sz="3200" dirty="0"/>
        </a:p>
      </dgm:t>
    </dgm:pt>
    <dgm:pt modelId="{05939C58-C00E-457B-B524-6E2D57FD8FDC}" type="parTrans" cxnId="{94EB59F9-126A-4CFC-8D25-89FD6FA78E84}">
      <dgm:prSet/>
      <dgm:spPr/>
      <dgm:t>
        <a:bodyPr/>
        <a:lstStyle/>
        <a:p>
          <a:endParaRPr lang="es-MX"/>
        </a:p>
      </dgm:t>
    </dgm:pt>
    <dgm:pt modelId="{B9340CE8-403A-4197-92A6-AECCDA4E0827}" type="sibTrans" cxnId="{94EB59F9-126A-4CFC-8D25-89FD6FA78E84}">
      <dgm:prSet/>
      <dgm:spPr/>
      <dgm:t>
        <a:bodyPr/>
        <a:lstStyle/>
        <a:p>
          <a:endParaRPr lang="es-MX"/>
        </a:p>
      </dgm:t>
    </dgm:pt>
    <dgm:pt modelId="{4CD4AE7C-8675-4A7A-8124-9248F858A7CC}">
      <dgm:prSet/>
      <dgm:spPr/>
      <dgm:t>
        <a:bodyPr/>
        <a:lstStyle/>
        <a:p>
          <a:pPr rtl="0"/>
          <a:r>
            <a:rPr lang="es-ES_tradnl" b="1" dirty="0" smtClean="0"/>
            <a:t>Retiro, cesantía en edad avanzada y vejez</a:t>
          </a:r>
          <a:endParaRPr lang="es-MX" dirty="0"/>
        </a:p>
      </dgm:t>
    </dgm:pt>
    <dgm:pt modelId="{33394FA2-C42C-44BD-82B3-0E4E91AEC410}" type="parTrans" cxnId="{63FB6D10-C998-4057-B0F6-3997D28B168D}">
      <dgm:prSet/>
      <dgm:spPr/>
      <dgm:t>
        <a:bodyPr/>
        <a:lstStyle/>
        <a:p>
          <a:endParaRPr lang="es-MX"/>
        </a:p>
      </dgm:t>
    </dgm:pt>
    <dgm:pt modelId="{D947131D-2CCA-4633-9F7C-27C1356282F4}" type="sibTrans" cxnId="{63FB6D10-C998-4057-B0F6-3997D28B168D}">
      <dgm:prSet/>
      <dgm:spPr/>
      <dgm:t>
        <a:bodyPr/>
        <a:lstStyle/>
        <a:p>
          <a:endParaRPr lang="es-MX"/>
        </a:p>
      </dgm:t>
    </dgm:pt>
    <dgm:pt modelId="{1078B2F8-2296-4957-95A8-6434B44B0A98}">
      <dgm:prSet custT="1"/>
      <dgm:spPr/>
      <dgm:t>
        <a:bodyPr/>
        <a:lstStyle/>
        <a:p>
          <a:pPr rtl="0"/>
          <a:r>
            <a:rPr lang="es-ES_tradnl" sz="3200" b="1" dirty="0" smtClean="0"/>
            <a:t>Guarderías y prestaciones sociales </a:t>
          </a:r>
          <a:endParaRPr lang="es-MX" sz="3200" dirty="0"/>
        </a:p>
      </dgm:t>
    </dgm:pt>
    <dgm:pt modelId="{15B593E9-2243-46EA-BDED-77979FBA13F9}" type="parTrans" cxnId="{5556009A-E2C4-4974-BE6C-67FA201F4001}">
      <dgm:prSet/>
      <dgm:spPr/>
      <dgm:t>
        <a:bodyPr/>
        <a:lstStyle/>
        <a:p>
          <a:endParaRPr lang="es-MX"/>
        </a:p>
      </dgm:t>
    </dgm:pt>
    <dgm:pt modelId="{A135D5D3-27AD-4063-8FC3-D7D5D35777FA}" type="sibTrans" cxnId="{5556009A-E2C4-4974-BE6C-67FA201F4001}">
      <dgm:prSet/>
      <dgm:spPr/>
      <dgm:t>
        <a:bodyPr/>
        <a:lstStyle/>
        <a:p>
          <a:endParaRPr lang="es-MX"/>
        </a:p>
      </dgm:t>
    </dgm:pt>
    <dgm:pt modelId="{F33E59FD-5105-4375-9ED5-391D10E13A1D}" type="pres">
      <dgm:prSet presAssocID="{1D8082BD-2F31-4631-989D-CD2C089682C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96E7C5C-CD92-4DF2-B6B5-867E34950570}" type="pres">
      <dgm:prSet presAssocID="{BE46B4FB-2285-46E4-99A5-846BD6D0FA59}" presName="circ1" presStyleLbl="vennNode1" presStyleIdx="0" presStyleCnt="5"/>
      <dgm:spPr/>
    </dgm:pt>
    <dgm:pt modelId="{DF56C0D5-8E39-4A96-9748-F57441A58563}" type="pres">
      <dgm:prSet presAssocID="{BE46B4FB-2285-46E4-99A5-846BD6D0FA5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D3E325-2E34-4D74-B71A-ACB3A0A749D8}" type="pres">
      <dgm:prSet presAssocID="{15FF6AB3-F42A-4452-9FC4-0ABBAE403A69}" presName="circ2" presStyleLbl="vennNode1" presStyleIdx="1" presStyleCnt="5"/>
      <dgm:spPr/>
    </dgm:pt>
    <dgm:pt modelId="{BB11B2AA-6098-4A00-A8B7-512360C47260}" type="pres">
      <dgm:prSet presAssocID="{15FF6AB3-F42A-4452-9FC4-0ABBAE403A69}" presName="circ2Tx" presStyleLbl="revTx" presStyleIdx="0" presStyleCnt="0" custScaleX="1586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84BAED-A323-4A4C-AC03-0CE1D8371E59}" type="pres">
      <dgm:prSet presAssocID="{5903EA23-E8CA-4F3B-8342-354DE4C746D4}" presName="circ3" presStyleLbl="vennNode1" presStyleIdx="2" presStyleCnt="5"/>
      <dgm:spPr/>
    </dgm:pt>
    <dgm:pt modelId="{6ED1F15C-5CF2-4744-8BAA-2AB76FDC4D8E}" type="pres">
      <dgm:prSet presAssocID="{5903EA23-E8CA-4F3B-8342-354DE4C746D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2D9732-EA02-45A5-8F6C-5019A2589E0E}" type="pres">
      <dgm:prSet presAssocID="{4CD4AE7C-8675-4A7A-8124-9248F858A7CC}" presName="circ4" presStyleLbl="vennNode1" presStyleIdx="3" presStyleCnt="5"/>
      <dgm:spPr/>
    </dgm:pt>
    <dgm:pt modelId="{9A67E3B1-1C25-401E-89A2-5DEE2B81D87B}" type="pres">
      <dgm:prSet presAssocID="{4CD4AE7C-8675-4A7A-8124-9248F858A7CC}" presName="circ4Tx" presStyleLbl="revTx" presStyleIdx="0" presStyleCnt="0" custScaleX="123864" custScaleY="1553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D8F2C5-47AC-4145-8FBB-5E32E1DD9E3B}" type="pres">
      <dgm:prSet presAssocID="{1078B2F8-2296-4957-95A8-6434B44B0A98}" presName="circ5" presStyleLbl="vennNode1" presStyleIdx="4" presStyleCnt="5"/>
      <dgm:spPr/>
    </dgm:pt>
    <dgm:pt modelId="{7D752D5D-F6C1-4CEB-B27A-B0A937AFD326}" type="pres">
      <dgm:prSet presAssocID="{1078B2F8-2296-4957-95A8-6434B44B0A98}" presName="circ5Tx" presStyleLbl="revTx" presStyleIdx="0" presStyleCnt="0" custScaleX="1293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819147-6121-455F-BA7F-77D3FC6893CC}" type="presOf" srcId="{15FF6AB3-F42A-4452-9FC4-0ABBAE403A69}" destId="{BB11B2AA-6098-4A00-A8B7-512360C47260}" srcOrd="0" destOrd="0" presId="urn:microsoft.com/office/officeart/2005/8/layout/venn1"/>
    <dgm:cxn modelId="{2CE63DF9-8926-49A6-AD86-441EC911E2C1}" srcId="{1D8082BD-2F31-4631-989D-CD2C089682C9}" destId="{15FF6AB3-F42A-4452-9FC4-0ABBAE403A69}" srcOrd="1" destOrd="0" parTransId="{01AD9832-AC3C-48F8-B494-B0892BC96BC2}" sibTransId="{A9011EE4-4CB6-4008-A70E-AF1ED96C8F0F}"/>
    <dgm:cxn modelId="{63FB6D10-C998-4057-B0F6-3997D28B168D}" srcId="{1D8082BD-2F31-4631-989D-CD2C089682C9}" destId="{4CD4AE7C-8675-4A7A-8124-9248F858A7CC}" srcOrd="3" destOrd="0" parTransId="{33394FA2-C42C-44BD-82B3-0E4E91AEC410}" sibTransId="{D947131D-2CCA-4633-9F7C-27C1356282F4}"/>
    <dgm:cxn modelId="{A5F4ED8E-7E60-4078-B77C-B9985594BDA3}" type="presOf" srcId="{5903EA23-E8CA-4F3B-8342-354DE4C746D4}" destId="{6ED1F15C-5CF2-4744-8BAA-2AB76FDC4D8E}" srcOrd="0" destOrd="0" presId="urn:microsoft.com/office/officeart/2005/8/layout/venn1"/>
    <dgm:cxn modelId="{0822FD99-57E3-4E31-8935-8508BADBE921}" type="presOf" srcId="{BE46B4FB-2285-46E4-99A5-846BD6D0FA59}" destId="{DF56C0D5-8E39-4A96-9748-F57441A58563}" srcOrd="0" destOrd="0" presId="urn:microsoft.com/office/officeart/2005/8/layout/venn1"/>
    <dgm:cxn modelId="{D6F1B05E-4FB1-42A5-9A43-DDD80466D51C}" type="presOf" srcId="{1078B2F8-2296-4957-95A8-6434B44B0A98}" destId="{7D752D5D-F6C1-4CEB-B27A-B0A937AFD326}" srcOrd="0" destOrd="0" presId="urn:microsoft.com/office/officeart/2005/8/layout/venn1"/>
    <dgm:cxn modelId="{5556009A-E2C4-4974-BE6C-67FA201F4001}" srcId="{1D8082BD-2F31-4631-989D-CD2C089682C9}" destId="{1078B2F8-2296-4957-95A8-6434B44B0A98}" srcOrd="4" destOrd="0" parTransId="{15B593E9-2243-46EA-BDED-77979FBA13F9}" sibTransId="{A135D5D3-27AD-4063-8FC3-D7D5D35777FA}"/>
    <dgm:cxn modelId="{CA454911-1756-4DC8-9A60-CE9C200F83EB}" srcId="{1D8082BD-2F31-4631-989D-CD2C089682C9}" destId="{BE46B4FB-2285-46E4-99A5-846BD6D0FA59}" srcOrd="0" destOrd="0" parTransId="{C0C3A990-6BF8-4B4B-B62B-C47BFB7D5293}" sibTransId="{4B4BE95E-C841-4F3F-A056-001E2CBBC08A}"/>
    <dgm:cxn modelId="{71DCBDB8-D8DB-4935-A277-4011D70CDFE4}" type="presOf" srcId="{4CD4AE7C-8675-4A7A-8124-9248F858A7CC}" destId="{9A67E3B1-1C25-401E-89A2-5DEE2B81D87B}" srcOrd="0" destOrd="0" presId="urn:microsoft.com/office/officeart/2005/8/layout/venn1"/>
    <dgm:cxn modelId="{44D02785-6D11-406D-A355-CB17B196B223}" type="presOf" srcId="{1D8082BD-2F31-4631-989D-CD2C089682C9}" destId="{F33E59FD-5105-4375-9ED5-391D10E13A1D}" srcOrd="0" destOrd="0" presId="urn:microsoft.com/office/officeart/2005/8/layout/venn1"/>
    <dgm:cxn modelId="{94EB59F9-126A-4CFC-8D25-89FD6FA78E84}" srcId="{1D8082BD-2F31-4631-989D-CD2C089682C9}" destId="{5903EA23-E8CA-4F3B-8342-354DE4C746D4}" srcOrd="2" destOrd="0" parTransId="{05939C58-C00E-457B-B524-6E2D57FD8FDC}" sibTransId="{B9340CE8-403A-4197-92A6-AECCDA4E0827}"/>
    <dgm:cxn modelId="{572E544C-802F-4628-BCC6-E486B0521A7F}" type="presParOf" srcId="{F33E59FD-5105-4375-9ED5-391D10E13A1D}" destId="{396E7C5C-CD92-4DF2-B6B5-867E34950570}" srcOrd="0" destOrd="0" presId="urn:microsoft.com/office/officeart/2005/8/layout/venn1"/>
    <dgm:cxn modelId="{8BECD5A1-F895-455D-816F-D6586015A4FB}" type="presParOf" srcId="{F33E59FD-5105-4375-9ED5-391D10E13A1D}" destId="{DF56C0D5-8E39-4A96-9748-F57441A58563}" srcOrd="1" destOrd="0" presId="urn:microsoft.com/office/officeart/2005/8/layout/venn1"/>
    <dgm:cxn modelId="{03199998-4E5F-41BC-83CD-AF530B8347E5}" type="presParOf" srcId="{F33E59FD-5105-4375-9ED5-391D10E13A1D}" destId="{9FD3E325-2E34-4D74-B71A-ACB3A0A749D8}" srcOrd="2" destOrd="0" presId="urn:microsoft.com/office/officeart/2005/8/layout/venn1"/>
    <dgm:cxn modelId="{198784CD-428B-49F2-9AFC-FFCA290842CC}" type="presParOf" srcId="{F33E59FD-5105-4375-9ED5-391D10E13A1D}" destId="{BB11B2AA-6098-4A00-A8B7-512360C47260}" srcOrd="3" destOrd="0" presId="urn:microsoft.com/office/officeart/2005/8/layout/venn1"/>
    <dgm:cxn modelId="{9E231958-8769-4829-ADB0-368FE1A7FE71}" type="presParOf" srcId="{F33E59FD-5105-4375-9ED5-391D10E13A1D}" destId="{2284BAED-A323-4A4C-AC03-0CE1D8371E59}" srcOrd="4" destOrd="0" presId="urn:microsoft.com/office/officeart/2005/8/layout/venn1"/>
    <dgm:cxn modelId="{74266C5B-C754-4A44-A0B1-4978BBD25421}" type="presParOf" srcId="{F33E59FD-5105-4375-9ED5-391D10E13A1D}" destId="{6ED1F15C-5CF2-4744-8BAA-2AB76FDC4D8E}" srcOrd="5" destOrd="0" presId="urn:microsoft.com/office/officeart/2005/8/layout/venn1"/>
    <dgm:cxn modelId="{D00EB9D8-255D-429E-BCA9-AFE3EB15B657}" type="presParOf" srcId="{F33E59FD-5105-4375-9ED5-391D10E13A1D}" destId="{7F2D9732-EA02-45A5-8F6C-5019A2589E0E}" srcOrd="6" destOrd="0" presId="urn:microsoft.com/office/officeart/2005/8/layout/venn1"/>
    <dgm:cxn modelId="{8BB78FC2-C3E7-4025-88E8-A333F021A31B}" type="presParOf" srcId="{F33E59FD-5105-4375-9ED5-391D10E13A1D}" destId="{9A67E3B1-1C25-401E-89A2-5DEE2B81D87B}" srcOrd="7" destOrd="0" presId="urn:microsoft.com/office/officeart/2005/8/layout/venn1"/>
    <dgm:cxn modelId="{A2FA19E1-190A-4473-8BD3-43DB005872A0}" type="presParOf" srcId="{F33E59FD-5105-4375-9ED5-391D10E13A1D}" destId="{4BD8F2C5-47AC-4145-8FBB-5E32E1DD9E3B}" srcOrd="8" destOrd="0" presId="urn:microsoft.com/office/officeart/2005/8/layout/venn1"/>
    <dgm:cxn modelId="{E61477CA-7A37-48BA-A8E6-1AEC07435A31}" type="presParOf" srcId="{F33E59FD-5105-4375-9ED5-391D10E13A1D}" destId="{7D752D5D-F6C1-4CEB-B27A-B0A937AFD326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32AAC6-7935-40E9-B73E-5B1D089E2D58}" type="doc">
      <dgm:prSet loTypeId="urn:microsoft.com/office/officeart/2005/8/layout/hProcess1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E5B8B7-6F08-47A8-818A-42B36695E788}">
      <dgm:prSet/>
      <dgm:spPr/>
      <dgm:t>
        <a:bodyPr/>
        <a:lstStyle/>
        <a:p>
          <a:pPr algn="just" rtl="0"/>
          <a:r>
            <a:rPr lang="es-ES_tradnl" b="1" dirty="0" smtClean="0"/>
            <a:t>Lo constituyen las erogaciones que por concepto de gasto corriente, gasto de capital e inversión financiera, así como los pagos de pasivos o deuda pública y transferencias que realizan el poder legislativo, ejecutivo y judicial, así como los organismos descentralizados, las empresas de participación estatal y los fideicomisos concertados por el gobierno para llevar a cabo sus funciones.</a:t>
          </a:r>
          <a:endParaRPr lang="es-MX" b="1" dirty="0"/>
        </a:p>
      </dgm:t>
    </dgm:pt>
    <dgm:pt modelId="{98B5715F-28E7-4E82-9255-34F45DEE6471}" type="parTrans" cxnId="{358AFB67-C27D-4D1C-A743-0AF4F87D7EF5}">
      <dgm:prSet/>
      <dgm:spPr/>
      <dgm:t>
        <a:bodyPr/>
        <a:lstStyle/>
        <a:p>
          <a:endParaRPr lang="es-MX"/>
        </a:p>
      </dgm:t>
    </dgm:pt>
    <dgm:pt modelId="{22C7D9D8-ADC3-4B82-ABB1-CF493E77D376}" type="sibTrans" cxnId="{358AFB67-C27D-4D1C-A743-0AF4F87D7EF5}">
      <dgm:prSet/>
      <dgm:spPr/>
      <dgm:t>
        <a:bodyPr/>
        <a:lstStyle/>
        <a:p>
          <a:endParaRPr lang="es-MX"/>
        </a:p>
      </dgm:t>
    </dgm:pt>
    <dgm:pt modelId="{2ACDA798-E4C5-41EA-BC84-8C7B6A6D5779}" type="pres">
      <dgm:prSet presAssocID="{0632AAC6-7935-40E9-B73E-5B1D089E2D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939666-32E2-4B0C-9E18-EB9F7ED87AB9}" type="pres">
      <dgm:prSet presAssocID="{0632AAC6-7935-40E9-B73E-5B1D089E2D58}" presName="arrow" presStyleLbl="bgShp" presStyleIdx="0" presStyleCnt="1" custScaleY="93425"/>
      <dgm:spPr/>
    </dgm:pt>
    <dgm:pt modelId="{627F5BB7-0221-4BA1-A020-FA6DEF8257E4}" type="pres">
      <dgm:prSet presAssocID="{0632AAC6-7935-40E9-B73E-5B1D089E2D58}" presName="points" presStyleCnt="0"/>
      <dgm:spPr/>
    </dgm:pt>
    <dgm:pt modelId="{88196A90-0318-4444-9452-E31728191CC7}" type="pres">
      <dgm:prSet presAssocID="{ADE5B8B7-6F08-47A8-818A-42B36695E788}" presName="compositeA" presStyleCnt="0"/>
      <dgm:spPr/>
    </dgm:pt>
    <dgm:pt modelId="{E860980B-500A-4795-85AD-34CE27844DC2}" type="pres">
      <dgm:prSet presAssocID="{ADE5B8B7-6F08-47A8-818A-42B36695E788}" presName="textA" presStyleLbl="revTx" presStyleIdx="0" presStyleCnt="1" custScaleX="109910" custScaleY="250000" custLinFactNeighborX="-49" custLinFactNeighborY="756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C89EE4-502C-4631-893D-66B17ACB1035}" type="pres">
      <dgm:prSet presAssocID="{ADE5B8B7-6F08-47A8-818A-42B36695E788}" presName="circleA" presStyleLbl="node1" presStyleIdx="0" presStyleCnt="1" custLinFactX="330124" custLinFactY="-54819" custLinFactNeighborX="400000" custLinFactNeighborY="-100000"/>
      <dgm:spPr/>
    </dgm:pt>
    <dgm:pt modelId="{444275AB-0029-4D52-9A30-001FC4F1F466}" type="pres">
      <dgm:prSet presAssocID="{ADE5B8B7-6F08-47A8-818A-42B36695E788}" presName="spaceA" presStyleCnt="0"/>
      <dgm:spPr/>
    </dgm:pt>
  </dgm:ptLst>
  <dgm:cxnLst>
    <dgm:cxn modelId="{358AFB67-C27D-4D1C-A743-0AF4F87D7EF5}" srcId="{0632AAC6-7935-40E9-B73E-5B1D089E2D58}" destId="{ADE5B8B7-6F08-47A8-818A-42B36695E788}" srcOrd="0" destOrd="0" parTransId="{98B5715F-28E7-4E82-9255-34F45DEE6471}" sibTransId="{22C7D9D8-ADC3-4B82-ABB1-CF493E77D376}"/>
    <dgm:cxn modelId="{D784C0F2-B614-4037-9B64-36460C123A92}" type="presOf" srcId="{0632AAC6-7935-40E9-B73E-5B1D089E2D58}" destId="{2ACDA798-E4C5-41EA-BC84-8C7B6A6D5779}" srcOrd="0" destOrd="0" presId="urn:microsoft.com/office/officeart/2005/8/layout/hProcess11"/>
    <dgm:cxn modelId="{5EB53EFE-E51D-4CAC-ADB2-022B2D8ECE6E}" type="presOf" srcId="{ADE5B8B7-6F08-47A8-818A-42B36695E788}" destId="{E860980B-500A-4795-85AD-34CE27844DC2}" srcOrd="0" destOrd="0" presId="urn:microsoft.com/office/officeart/2005/8/layout/hProcess11"/>
    <dgm:cxn modelId="{E1DD5A30-14C1-460D-A5B0-CB6C9F77AEC2}" type="presParOf" srcId="{2ACDA798-E4C5-41EA-BC84-8C7B6A6D5779}" destId="{E0939666-32E2-4B0C-9E18-EB9F7ED87AB9}" srcOrd="0" destOrd="0" presId="urn:microsoft.com/office/officeart/2005/8/layout/hProcess11"/>
    <dgm:cxn modelId="{FB49FCBC-01CE-448E-A495-49FCD794835E}" type="presParOf" srcId="{2ACDA798-E4C5-41EA-BC84-8C7B6A6D5779}" destId="{627F5BB7-0221-4BA1-A020-FA6DEF8257E4}" srcOrd="1" destOrd="0" presId="urn:microsoft.com/office/officeart/2005/8/layout/hProcess11"/>
    <dgm:cxn modelId="{9256B484-07BD-44AF-A52D-A88FF72F0014}" type="presParOf" srcId="{627F5BB7-0221-4BA1-A020-FA6DEF8257E4}" destId="{88196A90-0318-4444-9452-E31728191CC7}" srcOrd="0" destOrd="0" presId="urn:microsoft.com/office/officeart/2005/8/layout/hProcess11"/>
    <dgm:cxn modelId="{77906832-06D5-476A-9440-EAD501248A09}" type="presParOf" srcId="{88196A90-0318-4444-9452-E31728191CC7}" destId="{E860980B-500A-4795-85AD-34CE27844DC2}" srcOrd="0" destOrd="0" presId="urn:microsoft.com/office/officeart/2005/8/layout/hProcess11"/>
    <dgm:cxn modelId="{3E333101-5730-4771-87FB-6E27A4CFC6AA}" type="presParOf" srcId="{88196A90-0318-4444-9452-E31728191CC7}" destId="{4CC89EE4-502C-4631-893D-66B17ACB1035}" srcOrd="1" destOrd="0" presId="urn:microsoft.com/office/officeart/2005/8/layout/hProcess11"/>
    <dgm:cxn modelId="{A8CF2354-0F80-45B7-9A9E-4D24B3419E32}" type="presParOf" srcId="{88196A90-0318-4444-9452-E31728191CC7}" destId="{444275AB-0029-4D52-9A30-001FC4F1F4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E8F4AA-3190-4FFD-B7D2-5B18A32F8F7C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A703679-78F2-4338-B02E-6B304892FEE4}">
      <dgm:prSet/>
      <dgm:spPr/>
      <dgm:t>
        <a:bodyPr/>
        <a:lstStyle/>
        <a:p>
          <a:pPr algn="just" rtl="0"/>
          <a:r>
            <a:rPr lang="es-ES_tradnl" b="1" dirty="0" smtClean="0"/>
            <a:t>Es el desarrollo económico, de seguridad y protección social, la elevación del nivel de vida de la población. En sentido económico financiero, los gastos son instrumentos y herramientas de promoción y de cambio y también elementos de orientación de la economía para la consecución de ciertas políticas previamente determinadas. </a:t>
          </a:r>
          <a:endParaRPr lang="es-MX" dirty="0"/>
        </a:p>
      </dgm:t>
    </dgm:pt>
    <dgm:pt modelId="{8E7DA416-ED12-4481-8509-F6E1D3FDDFE4}" type="parTrans" cxnId="{32820295-3E60-4531-8C6E-91D3D970BA8C}">
      <dgm:prSet/>
      <dgm:spPr/>
      <dgm:t>
        <a:bodyPr/>
        <a:lstStyle/>
        <a:p>
          <a:endParaRPr lang="es-MX"/>
        </a:p>
      </dgm:t>
    </dgm:pt>
    <dgm:pt modelId="{2042DAA0-3ADD-44EF-87EA-7F21A89CBE31}" type="sibTrans" cxnId="{32820295-3E60-4531-8C6E-91D3D970BA8C}">
      <dgm:prSet/>
      <dgm:spPr/>
      <dgm:t>
        <a:bodyPr/>
        <a:lstStyle/>
        <a:p>
          <a:endParaRPr lang="es-MX"/>
        </a:p>
      </dgm:t>
    </dgm:pt>
    <dgm:pt modelId="{D5041707-573A-4B3E-8FE1-81C39781134D}" type="pres">
      <dgm:prSet presAssocID="{84E8F4AA-3190-4FFD-B7D2-5B18A32F8F7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F7AB05-56C0-435B-B0F3-CDF90579EE23}" type="pres">
      <dgm:prSet presAssocID="{84E8F4AA-3190-4FFD-B7D2-5B18A32F8F7C}" presName="arrow" presStyleLbl="bgShp" presStyleIdx="0" presStyleCnt="1"/>
      <dgm:spPr/>
    </dgm:pt>
    <dgm:pt modelId="{709362C5-67EB-4E0A-80AE-823808A0A2E9}" type="pres">
      <dgm:prSet presAssocID="{84E8F4AA-3190-4FFD-B7D2-5B18A32F8F7C}" presName="linearProcess" presStyleCnt="0"/>
      <dgm:spPr/>
    </dgm:pt>
    <dgm:pt modelId="{7EE56E09-CE60-4DB4-A8E8-93227192FAE5}" type="pres">
      <dgm:prSet presAssocID="{7A703679-78F2-4338-B02E-6B304892FEE4}" presName="textNode" presStyleLbl="node1" presStyleIdx="0" presStyleCnt="1" custScaleX="109589" custScaleY="1434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74712A-32EB-4746-B3E4-0C9E3E1DFCB8}" type="presOf" srcId="{7A703679-78F2-4338-B02E-6B304892FEE4}" destId="{7EE56E09-CE60-4DB4-A8E8-93227192FAE5}" srcOrd="0" destOrd="0" presId="urn:microsoft.com/office/officeart/2005/8/layout/hProcess9"/>
    <dgm:cxn modelId="{B361EB8C-DB8B-4F24-9814-F84074C971C2}" type="presOf" srcId="{84E8F4AA-3190-4FFD-B7D2-5B18A32F8F7C}" destId="{D5041707-573A-4B3E-8FE1-81C39781134D}" srcOrd="0" destOrd="0" presId="urn:microsoft.com/office/officeart/2005/8/layout/hProcess9"/>
    <dgm:cxn modelId="{32820295-3E60-4531-8C6E-91D3D970BA8C}" srcId="{84E8F4AA-3190-4FFD-B7D2-5B18A32F8F7C}" destId="{7A703679-78F2-4338-B02E-6B304892FEE4}" srcOrd="0" destOrd="0" parTransId="{8E7DA416-ED12-4481-8509-F6E1D3FDDFE4}" sibTransId="{2042DAA0-3ADD-44EF-87EA-7F21A89CBE31}"/>
    <dgm:cxn modelId="{88E8A7EC-1867-4E06-B277-D3D882B2ADEA}" type="presParOf" srcId="{D5041707-573A-4B3E-8FE1-81C39781134D}" destId="{B5F7AB05-56C0-435B-B0F3-CDF90579EE23}" srcOrd="0" destOrd="0" presId="urn:microsoft.com/office/officeart/2005/8/layout/hProcess9"/>
    <dgm:cxn modelId="{D74A4FE1-7DC1-42FB-93AD-222C689DABD0}" type="presParOf" srcId="{D5041707-573A-4B3E-8FE1-81C39781134D}" destId="{709362C5-67EB-4E0A-80AE-823808A0A2E9}" srcOrd="1" destOrd="0" presId="urn:microsoft.com/office/officeart/2005/8/layout/hProcess9"/>
    <dgm:cxn modelId="{3C4657AB-A267-4110-A9D0-951340CCAB1C}" type="presParOf" srcId="{709362C5-67EB-4E0A-80AE-823808A0A2E9}" destId="{7EE56E09-CE60-4DB4-A8E8-93227192FAE5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05C6D0-7AEE-40C5-90E1-FDF3E9F420EE}" type="doc">
      <dgm:prSet loTypeId="urn:microsoft.com/office/officeart/2005/8/layout/pyramid1" loCatId="pyramid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C67DBAD-107F-4445-9726-6E85A38ED88D}">
      <dgm:prSet custT="1"/>
      <dgm:spPr/>
      <dgm:t>
        <a:bodyPr/>
        <a:lstStyle/>
        <a:p>
          <a:pPr rtl="0"/>
          <a:r>
            <a:rPr lang="es-ES_tradnl" sz="2000" b="1" dirty="0" smtClean="0"/>
            <a:t>Necesidad del programa</a:t>
          </a:r>
          <a:endParaRPr lang="es-MX" sz="2000" dirty="0"/>
        </a:p>
      </dgm:t>
    </dgm:pt>
    <dgm:pt modelId="{4C1136BE-B74C-4AFC-818E-20BE155DC2F9}" type="parTrans" cxnId="{69F602FD-92F8-4794-B223-B3A50ADA0790}">
      <dgm:prSet/>
      <dgm:spPr/>
      <dgm:t>
        <a:bodyPr/>
        <a:lstStyle/>
        <a:p>
          <a:endParaRPr lang="es-MX"/>
        </a:p>
      </dgm:t>
    </dgm:pt>
    <dgm:pt modelId="{F053BE75-49FC-4D86-B7EF-56C2160CD6D7}" type="sibTrans" cxnId="{69F602FD-92F8-4794-B223-B3A50ADA0790}">
      <dgm:prSet/>
      <dgm:spPr/>
      <dgm:t>
        <a:bodyPr/>
        <a:lstStyle/>
        <a:p>
          <a:endParaRPr lang="es-MX"/>
        </a:p>
      </dgm:t>
    </dgm:pt>
    <dgm:pt modelId="{7C4A7E25-FE32-44C6-894B-D1AE63DCDF8A}">
      <dgm:prSet custT="1"/>
      <dgm:spPr/>
      <dgm:t>
        <a:bodyPr/>
        <a:lstStyle/>
        <a:p>
          <a:pPr rtl="0"/>
          <a:r>
            <a:rPr lang="es-ES_tradnl" sz="2400" b="1" dirty="0" smtClean="0"/>
            <a:t>Fallas del mercado</a:t>
          </a:r>
          <a:endParaRPr lang="es-MX" sz="2400" dirty="0"/>
        </a:p>
      </dgm:t>
    </dgm:pt>
    <dgm:pt modelId="{36B7AAA5-AE4D-466F-8507-00AC65FE4C7B}" type="parTrans" cxnId="{0E7847CE-B1DA-41AE-AF81-5AE16D072C52}">
      <dgm:prSet/>
      <dgm:spPr/>
      <dgm:t>
        <a:bodyPr/>
        <a:lstStyle/>
        <a:p>
          <a:endParaRPr lang="es-MX"/>
        </a:p>
      </dgm:t>
    </dgm:pt>
    <dgm:pt modelId="{5840EE30-0912-4E2E-836D-A022159539A8}" type="sibTrans" cxnId="{0E7847CE-B1DA-41AE-AF81-5AE16D072C52}">
      <dgm:prSet/>
      <dgm:spPr/>
      <dgm:t>
        <a:bodyPr/>
        <a:lstStyle/>
        <a:p>
          <a:endParaRPr lang="es-MX"/>
        </a:p>
      </dgm:t>
    </dgm:pt>
    <dgm:pt modelId="{F0208AF3-BBA0-4E4A-9631-0E36C04C37DA}">
      <dgm:prSet custT="1"/>
      <dgm:spPr/>
      <dgm:t>
        <a:bodyPr/>
        <a:lstStyle/>
        <a:p>
          <a:pPr rtl="0"/>
          <a:r>
            <a:rPr lang="es-ES_tradnl" sz="1800" b="1" dirty="0" smtClean="0"/>
            <a:t>Distintas formas de intervención del gobierno</a:t>
          </a:r>
          <a:endParaRPr lang="es-MX" sz="1800" dirty="0"/>
        </a:p>
      </dgm:t>
    </dgm:pt>
    <dgm:pt modelId="{A4272831-802F-4B72-9884-4BC4D4C090EB}" type="parTrans" cxnId="{B5C4656C-5A8E-4004-88BB-DFB7C94AD508}">
      <dgm:prSet/>
      <dgm:spPr/>
      <dgm:t>
        <a:bodyPr/>
        <a:lstStyle/>
        <a:p>
          <a:endParaRPr lang="es-MX"/>
        </a:p>
      </dgm:t>
    </dgm:pt>
    <dgm:pt modelId="{35F23F90-BEC3-4C9B-BFEF-FD0E330B6F60}" type="sibTrans" cxnId="{B5C4656C-5A8E-4004-88BB-DFB7C94AD508}">
      <dgm:prSet/>
      <dgm:spPr/>
      <dgm:t>
        <a:bodyPr/>
        <a:lstStyle/>
        <a:p>
          <a:endParaRPr lang="es-MX"/>
        </a:p>
      </dgm:t>
    </dgm:pt>
    <dgm:pt modelId="{5FAB9ECE-1D91-4199-B8F5-0E9968E26528}">
      <dgm:prSet custT="1"/>
      <dgm:spPr/>
      <dgm:t>
        <a:bodyPr/>
        <a:lstStyle/>
        <a:p>
          <a:pPr rtl="0"/>
          <a:r>
            <a:rPr lang="es-ES_tradnl" sz="2400" b="1" dirty="0" smtClean="0"/>
            <a:t>Análisis de la eficiencia</a:t>
          </a:r>
          <a:endParaRPr lang="es-MX" sz="2400" dirty="0"/>
        </a:p>
      </dgm:t>
    </dgm:pt>
    <dgm:pt modelId="{11F5119D-FC62-4B3A-A250-BDB2306EC8C4}" type="parTrans" cxnId="{46D86D21-4076-4B6A-BE88-270D5F2FCF60}">
      <dgm:prSet/>
      <dgm:spPr/>
      <dgm:t>
        <a:bodyPr/>
        <a:lstStyle/>
        <a:p>
          <a:endParaRPr lang="es-MX"/>
        </a:p>
      </dgm:t>
    </dgm:pt>
    <dgm:pt modelId="{173B0C87-041A-40A9-9813-5727D327A2AE}" type="sibTrans" cxnId="{46D86D21-4076-4B6A-BE88-270D5F2FCF60}">
      <dgm:prSet/>
      <dgm:spPr/>
      <dgm:t>
        <a:bodyPr/>
        <a:lstStyle/>
        <a:p>
          <a:endParaRPr lang="es-MX"/>
        </a:p>
      </dgm:t>
    </dgm:pt>
    <dgm:pt modelId="{C3A4D9BD-F393-43EA-85E8-0E3F957802C3}">
      <dgm:prSet custT="1"/>
      <dgm:spPr/>
      <dgm:t>
        <a:bodyPr/>
        <a:lstStyle/>
        <a:p>
          <a:pPr rtl="0"/>
          <a:r>
            <a:rPr lang="es-ES_tradnl" sz="2400" b="1" dirty="0" smtClean="0"/>
            <a:t>Consecuencias distributivas</a:t>
          </a:r>
          <a:endParaRPr lang="es-MX" sz="2400" dirty="0"/>
        </a:p>
      </dgm:t>
    </dgm:pt>
    <dgm:pt modelId="{A12A357E-0053-49FE-BF8E-1D1F8BDA06CD}" type="parTrans" cxnId="{0FC9DDB3-6354-4B75-8AF1-F52A370F25E1}">
      <dgm:prSet/>
      <dgm:spPr/>
      <dgm:t>
        <a:bodyPr/>
        <a:lstStyle/>
        <a:p>
          <a:endParaRPr lang="es-MX"/>
        </a:p>
      </dgm:t>
    </dgm:pt>
    <dgm:pt modelId="{BB341D7E-CE67-4100-B970-0B77AF9BB9B1}" type="sibTrans" cxnId="{0FC9DDB3-6354-4B75-8AF1-F52A370F25E1}">
      <dgm:prSet/>
      <dgm:spPr/>
      <dgm:t>
        <a:bodyPr/>
        <a:lstStyle/>
        <a:p>
          <a:endParaRPr lang="es-MX"/>
        </a:p>
      </dgm:t>
    </dgm:pt>
    <dgm:pt modelId="{C5FBCCF9-8829-4480-9FB9-B3164043E5EA}">
      <dgm:prSet custT="1"/>
      <dgm:spPr/>
      <dgm:t>
        <a:bodyPr/>
        <a:lstStyle/>
        <a:p>
          <a:pPr rtl="0"/>
          <a:r>
            <a:rPr lang="es-ES_tradnl" sz="2400" b="1" dirty="0" smtClean="0"/>
            <a:t>El difícil equilibrio entre la equidad y la eficiencia</a:t>
          </a:r>
          <a:endParaRPr lang="es-MX" sz="2400" dirty="0"/>
        </a:p>
      </dgm:t>
    </dgm:pt>
    <dgm:pt modelId="{FFE45EA2-7E55-4AB7-8891-C682DDACD153}" type="parTrans" cxnId="{7BED32D2-0C84-4E74-BFDC-440C6B3F44F8}">
      <dgm:prSet/>
      <dgm:spPr/>
      <dgm:t>
        <a:bodyPr/>
        <a:lstStyle/>
        <a:p>
          <a:endParaRPr lang="es-MX"/>
        </a:p>
      </dgm:t>
    </dgm:pt>
    <dgm:pt modelId="{6A42FD08-1A18-4B3B-92BD-E1268D7E9A36}" type="sibTrans" cxnId="{7BED32D2-0C84-4E74-BFDC-440C6B3F44F8}">
      <dgm:prSet/>
      <dgm:spPr/>
      <dgm:t>
        <a:bodyPr/>
        <a:lstStyle/>
        <a:p>
          <a:endParaRPr lang="es-MX"/>
        </a:p>
      </dgm:t>
    </dgm:pt>
    <dgm:pt modelId="{584D9511-0341-4D9C-801C-3182163681AB}">
      <dgm:prSet custT="1"/>
      <dgm:spPr/>
      <dgm:t>
        <a:bodyPr/>
        <a:lstStyle/>
        <a:p>
          <a:pPr rtl="0"/>
          <a:r>
            <a:rPr lang="es-ES_tradnl" sz="2800" b="1" dirty="0" smtClean="0"/>
            <a:t>Evaluación de los programas</a:t>
          </a:r>
          <a:endParaRPr lang="es-MX" sz="2800" dirty="0"/>
        </a:p>
      </dgm:t>
    </dgm:pt>
    <dgm:pt modelId="{E7759100-C1CC-491D-A0C5-37CAA5A549FB}" type="parTrans" cxnId="{061C0732-D388-4CEE-805E-41D7DB7AFD69}">
      <dgm:prSet/>
      <dgm:spPr/>
      <dgm:t>
        <a:bodyPr/>
        <a:lstStyle/>
        <a:p>
          <a:endParaRPr lang="es-MX"/>
        </a:p>
      </dgm:t>
    </dgm:pt>
    <dgm:pt modelId="{DC5BCED1-4472-4CCE-8D62-C96407B94F17}" type="sibTrans" cxnId="{061C0732-D388-4CEE-805E-41D7DB7AFD69}">
      <dgm:prSet/>
      <dgm:spPr/>
      <dgm:t>
        <a:bodyPr/>
        <a:lstStyle/>
        <a:p>
          <a:endParaRPr lang="es-MX"/>
        </a:p>
      </dgm:t>
    </dgm:pt>
    <dgm:pt modelId="{A3A559DF-1892-472A-99AA-DCB72DB7AEC0}">
      <dgm:prSet custT="1"/>
      <dgm:spPr/>
      <dgm:t>
        <a:bodyPr/>
        <a:lstStyle/>
        <a:p>
          <a:pPr rtl="0"/>
          <a:r>
            <a:rPr lang="es-ES_tradnl" sz="2800" b="1" dirty="0" smtClean="0"/>
            <a:t>Proceso político</a:t>
          </a:r>
          <a:endParaRPr lang="es-MX" sz="2800" dirty="0"/>
        </a:p>
      </dgm:t>
    </dgm:pt>
    <dgm:pt modelId="{279B3B6B-28D3-437F-9F29-AB21B633F103}" type="parTrans" cxnId="{DEBC8242-B136-4D7C-865A-76C74B677FED}">
      <dgm:prSet/>
      <dgm:spPr/>
      <dgm:t>
        <a:bodyPr/>
        <a:lstStyle/>
        <a:p>
          <a:endParaRPr lang="es-MX"/>
        </a:p>
      </dgm:t>
    </dgm:pt>
    <dgm:pt modelId="{D6DA14FF-7753-4791-9762-658272394D6A}" type="sibTrans" cxnId="{DEBC8242-B136-4D7C-865A-76C74B677FED}">
      <dgm:prSet/>
      <dgm:spPr/>
      <dgm:t>
        <a:bodyPr/>
        <a:lstStyle/>
        <a:p>
          <a:endParaRPr lang="es-MX"/>
        </a:p>
      </dgm:t>
    </dgm:pt>
    <dgm:pt modelId="{DF45D080-6193-4DDE-8B2F-A17E0D3607E0}" type="pres">
      <dgm:prSet presAssocID="{3505C6D0-7AEE-40C5-90E1-FDF3E9F420E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9B4D84-065E-4EFE-AA3D-30BA5A82AFAB}" type="pres">
      <dgm:prSet presAssocID="{FC67DBAD-107F-4445-9726-6E85A38ED88D}" presName="Name8" presStyleCnt="0"/>
      <dgm:spPr/>
      <dgm:t>
        <a:bodyPr/>
        <a:lstStyle/>
        <a:p>
          <a:endParaRPr lang="es-MX"/>
        </a:p>
      </dgm:t>
    </dgm:pt>
    <dgm:pt modelId="{9A62706A-9794-4FC6-9BEA-989C7D62875C}" type="pres">
      <dgm:prSet presAssocID="{FC67DBAD-107F-4445-9726-6E85A38ED88D}" presName="level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0B3336-9A82-426B-939E-CCB5C8BE03CE}" type="pres">
      <dgm:prSet presAssocID="{FC67DBAD-107F-4445-9726-6E85A38ED8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2F9EC2-CAFC-4B22-99E5-927E0BECA7E6}" type="pres">
      <dgm:prSet presAssocID="{7C4A7E25-FE32-44C6-894B-D1AE63DCDF8A}" presName="Name8" presStyleCnt="0"/>
      <dgm:spPr/>
      <dgm:t>
        <a:bodyPr/>
        <a:lstStyle/>
        <a:p>
          <a:endParaRPr lang="es-MX"/>
        </a:p>
      </dgm:t>
    </dgm:pt>
    <dgm:pt modelId="{D76F3BA9-55C8-4413-B6D8-B8A2D79F3755}" type="pres">
      <dgm:prSet presAssocID="{7C4A7E25-FE32-44C6-894B-D1AE63DCDF8A}" presName="level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CDE4A3-2F63-4BDF-A9E5-78E94AC2E9A4}" type="pres">
      <dgm:prSet presAssocID="{7C4A7E25-FE32-44C6-894B-D1AE63DCDF8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7EDA36-BABF-4F1D-8F4A-C61FF19C7D0A}" type="pres">
      <dgm:prSet presAssocID="{F0208AF3-BBA0-4E4A-9631-0E36C04C37DA}" presName="Name8" presStyleCnt="0"/>
      <dgm:spPr/>
      <dgm:t>
        <a:bodyPr/>
        <a:lstStyle/>
        <a:p>
          <a:endParaRPr lang="es-MX"/>
        </a:p>
      </dgm:t>
    </dgm:pt>
    <dgm:pt modelId="{AC48DFF0-7696-4A70-9BD3-E7E39DE78667}" type="pres">
      <dgm:prSet presAssocID="{F0208AF3-BBA0-4E4A-9631-0E36C04C37DA}" presName="level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308425-8B21-4D15-A0EB-44E8A659B9EE}" type="pres">
      <dgm:prSet presAssocID="{F0208AF3-BBA0-4E4A-9631-0E36C04C37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439D34-5A1C-4029-8C0C-B1478BA695FB}" type="pres">
      <dgm:prSet presAssocID="{5FAB9ECE-1D91-4199-B8F5-0E9968E26528}" presName="Name8" presStyleCnt="0"/>
      <dgm:spPr/>
      <dgm:t>
        <a:bodyPr/>
        <a:lstStyle/>
        <a:p>
          <a:endParaRPr lang="es-MX"/>
        </a:p>
      </dgm:t>
    </dgm:pt>
    <dgm:pt modelId="{473FEDA5-4979-4E5F-A5AE-592947799B3B}" type="pres">
      <dgm:prSet presAssocID="{5FAB9ECE-1D91-4199-B8F5-0E9968E26528}" presName="level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ABBC4A-039D-4A2F-AC53-8E24853CE818}" type="pres">
      <dgm:prSet presAssocID="{5FAB9ECE-1D91-4199-B8F5-0E9968E265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602D86-4F9D-45CA-9822-E139BD295E4E}" type="pres">
      <dgm:prSet presAssocID="{C3A4D9BD-F393-43EA-85E8-0E3F957802C3}" presName="Name8" presStyleCnt="0"/>
      <dgm:spPr/>
      <dgm:t>
        <a:bodyPr/>
        <a:lstStyle/>
        <a:p>
          <a:endParaRPr lang="es-MX"/>
        </a:p>
      </dgm:t>
    </dgm:pt>
    <dgm:pt modelId="{874C4985-0071-4410-A195-CF9607EFCAF8}" type="pres">
      <dgm:prSet presAssocID="{C3A4D9BD-F393-43EA-85E8-0E3F957802C3}" presName="level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97E439-4146-499C-8CF6-81DF2D8A948B}" type="pres">
      <dgm:prSet presAssocID="{C3A4D9BD-F393-43EA-85E8-0E3F957802C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6552E-E1E1-4CF8-857A-4C0919303A79}" type="pres">
      <dgm:prSet presAssocID="{C5FBCCF9-8829-4480-9FB9-B3164043E5EA}" presName="Name8" presStyleCnt="0"/>
      <dgm:spPr/>
      <dgm:t>
        <a:bodyPr/>
        <a:lstStyle/>
        <a:p>
          <a:endParaRPr lang="es-MX"/>
        </a:p>
      </dgm:t>
    </dgm:pt>
    <dgm:pt modelId="{0552F131-AAAA-4756-8C33-48131564BDA4}" type="pres">
      <dgm:prSet presAssocID="{C5FBCCF9-8829-4480-9FB9-B3164043E5EA}" presName="level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F85086-7006-4767-AE36-6A4BE6DB062B}" type="pres">
      <dgm:prSet presAssocID="{C5FBCCF9-8829-4480-9FB9-B3164043E5E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4EE92D-BAC9-4229-B474-9297E087646A}" type="pres">
      <dgm:prSet presAssocID="{584D9511-0341-4D9C-801C-3182163681AB}" presName="Name8" presStyleCnt="0"/>
      <dgm:spPr/>
      <dgm:t>
        <a:bodyPr/>
        <a:lstStyle/>
        <a:p>
          <a:endParaRPr lang="es-MX"/>
        </a:p>
      </dgm:t>
    </dgm:pt>
    <dgm:pt modelId="{A64805FB-45E9-46BE-94DD-71E74544B327}" type="pres">
      <dgm:prSet presAssocID="{584D9511-0341-4D9C-801C-3182163681AB}" presName="level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BDEA7A-B896-4070-8AD7-85DFBC5C01AB}" type="pres">
      <dgm:prSet presAssocID="{584D9511-0341-4D9C-801C-3182163681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25BA1D-B5FA-4ECC-B2A8-2008827BA3ED}" type="pres">
      <dgm:prSet presAssocID="{A3A559DF-1892-472A-99AA-DCB72DB7AEC0}" presName="Name8" presStyleCnt="0"/>
      <dgm:spPr/>
      <dgm:t>
        <a:bodyPr/>
        <a:lstStyle/>
        <a:p>
          <a:endParaRPr lang="es-MX"/>
        </a:p>
      </dgm:t>
    </dgm:pt>
    <dgm:pt modelId="{F4ABAAA9-EB1C-4764-8266-789E50440DAA}" type="pres">
      <dgm:prSet presAssocID="{A3A559DF-1892-472A-99AA-DCB72DB7AEC0}" presName="level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A4BD20-71E2-4051-9952-2CFFE3C2485F}" type="pres">
      <dgm:prSet presAssocID="{A3A559DF-1892-472A-99AA-DCB72DB7AE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1C0732-D388-4CEE-805E-41D7DB7AFD69}" srcId="{3505C6D0-7AEE-40C5-90E1-FDF3E9F420EE}" destId="{584D9511-0341-4D9C-801C-3182163681AB}" srcOrd="6" destOrd="0" parTransId="{E7759100-C1CC-491D-A0C5-37CAA5A549FB}" sibTransId="{DC5BCED1-4472-4CCE-8D62-C96407B94F17}"/>
    <dgm:cxn modelId="{5A825760-4ECB-47C2-B50F-06FAA0923CB2}" type="presOf" srcId="{F0208AF3-BBA0-4E4A-9631-0E36C04C37DA}" destId="{76308425-8B21-4D15-A0EB-44E8A659B9EE}" srcOrd="1" destOrd="0" presId="urn:microsoft.com/office/officeart/2005/8/layout/pyramid1"/>
    <dgm:cxn modelId="{2820C343-76D4-431D-A1ED-CB785CFBA79B}" type="presOf" srcId="{3505C6D0-7AEE-40C5-90E1-FDF3E9F420EE}" destId="{DF45D080-6193-4DDE-8B2F-A17E0D3607E0}" srcOrd="0" destOrd="0" presId="urn:microsoft.com/office/officeart/2005/8/layout/pyramid1"/>
    <dgm:cxn modelId="{505F6C5C-0762-4086-8061-64325E0B6A19}" type="presOf" srcId="{7C4A7E25-FE32-44C6-894B-D1AE63DCDF8A}" destId="{20CDE4A3-2F63-4BDF-A9E5-78E94AC2E9A4}" srcOrd="1" destOrd="0" presId="urn:microsoft.com/office/officeart/2005/8/layout/pyramid1"/>
    <dgm:cxn modelId="{87F7F928-E2E7-407C-8BFC-4E2F874BDF89}" type="presOf" srcId="{C3A4D9BD-F393-43EA-85E8-0E3F957802C3}" destId="{5097E439-4146-499C-8CF6-81DF2D8A948B}" srcOrd="1" destOrd="0" presId="urn:microsoft.com/office/officeart/2005/8/layout/pyramid1"/>
    <dgm:cxn modelId="{995A763C-9A79-4A8D-95B2-5E67BAF7E3D1}" type="presOf" srcId="{584D9511-0341-4D9C-801C-3182163681AB}" destId="{A64805FB-45E9-46BE-94DD-71E74544B327}" srcOrd="0" destOrd="0" presId="urn:microsoft.com/office/officeart/2005/8/layout/pyramid1"/>
    <dgm:cxn modelId="{18A7B4AD-9DB6-467B-B283-C32DDE54B6E0}" type="presOf" srcId="{C5FBCCF9-8829-4480-9FB9-B3164043E5EA}" destId="{0552F131-AAAA-4756-8C33-48131564BDA4}" srcOrd="0" destOrd="0" presId="urn:microsoft.com/office/officeart/2005/8/layout/pyramid1"/>
    <dgm:cxn modelId="{0FC9DDB3-6354-4B75-8AF1-F52A370F25E1}" srcId="{3505C6D0-7AEE-40C5-90E1-FDF3E9F420EE}" destId="{C3A4D9BD-F393-43EA-85E8-0E3F957802C3}" srcOrd="4" destOrd="0" parTransId="{A12A357E-0053-49FE-BF8E-1D1F8BDA06CD}" sibTransId="{BB341D7E-CE67-4100-B970-0B77AF9BB9B1}"/>
    <dgm:cxn modelId="{AC5423CC-4642-43AF-99B7-CBE9858A62A2}" type="presOf" srcId="{A3A559DF-1892-472A-99AA-DCB72DB7AEC0}" destId="{1AA4BD20-71E2-4051-9952-2CFFE3C2485F}" srcOrd="1" destOrd="0" presId="urn:microsoft.com/office/officeart/2005/8/layout/pyramid1"/>
    <dgm:cxn modelId="{6A795623-4526-4011-B171-72848E539D3C}" type="presOf" srcId="{A3A559DF-1892-472A-99AA-DCB72DB7AEC0}" destId="{F4ABAAA9-EB1C-4764-8266-789E50440DAA}" srcOrd="0" destOrd="0" presId="urn:microsoft.com/office/officeart/2005/8/layout/pyramid1"/>
    <dgm:cxn modelId="{B509C26F-F1B2-4ACC-B355-773AC417BE24}" type="presOf" srcId="{FC67DBAD-107F-4445-9726-6E85A38ED88D}" destId="{420B3336-9A82-426B-939E-CCB5C8BE03CE}" srcOrd="1" destOrd="0" presId="urn:microsoft.com/office/officeart/2005/8/layout/pyramid1"/>
    <dgm:cxn modelId="{0E7847CE-B1DA-41AE-AF81-5AE16D072C52}" srcId="{3505C6D0-7AEE-40C5-90E1-FDF3E9F420EE}" destId="{7C4A7E25-FE32-44C6-894B-D1AE63DCDF8A}" srcOrd="1" destOrd="0" parTransId="{36B7AAA5-AE4D-466F-8507-00AC65FE4C7B}" sibTransId="{5840EE30-0912-4E2E-836D-A022159539A8}"/>
    <dgm:cxn modelId="{63914FBC-D5D3-40A7-8EA4-253E7892A6E1}" type="presOf" srcId="{F0208AF3-BBA0-4E4A-9631-0E36C04C37DA}" destId="{AC48DFF0-7696-4A70-9BD3-E7E39DE78667}" srcOrd="0" destOrd="0" presId="urn:microsoft.com/office/officeart/2005/8/layout/pyramid1"/>
    <dgm:cxn modelId="{267B538D-7331-4BF3-BF57-544B36E5976C}" type="presOf" srcId="{C5FBCCF9-8829-4480-9FB9-B3164043E5EA}" destId="{95F85086-7006-4767-AE36-6A4BE6DB062B}" srcOrd="1" destOrd="0" presId="urn:microsoft.com/office/officeart/2005/8/layout/pyramid1"/>
    <dgm:cxn modelId="{BF200176-D199-4A82-85B1-840B49336922}" type="presOf" srcId="{5FAB9ECE-1D91-4199-B8F5-0E9968E26528}" destId="{473FEDA5-4979-4E5F-A5AE-592947799B3B}" srcOrd="0" destOrd="0" presId="urn:microsoft.com/office/officeart/2005/8/layout/pyramid1"/>
    <dgm:cxn modelId="{E962E56D-CB26-4AE5-904A-D708390E5D7B}" type="presOf" srcId="{C3A4D9BD-F393-43EA-85E8-0E3F957802C3}" destId="{874C4985-0071-4410-A195-CF9607EFCAF8}" srcOrd="0" destOrd="0" presId="urn:microsoft.com/office/officeart/2005/8/layout/pyramid1"/>
    <dgm:cxn modelId="{7BED32D2-0C84-4E74-BFDC-440C6B3F44F8}" srcId="{3505C6D0-7AEE-40C5-90E1-FDF3E9F420EE}" destId="{C5FBCCF9-8829-4480-9FB9-B3164043E5EA}" srcOrd="5" destOrd="0" parTransId="{FFE45EA2-7E55-4AB7-8891-C682DDACD153}" sibTransId="{6A42FD08-1A18-4B3B-92BD-E1268D7E9A36}"/>
    <dgm:cxn modelId="{FEBEA20A-651D-453C-A1CB-57F75601B04C}" type="presOf" srcId="{5FAB9ECE-1D91-4199-B8F5-0E9968E26528}" destId="{49ABBC4A-039D-4A2F-AC53-8E24853CE818}" srcOrd="1" destOrd="0" presId="urn:microsoft.com/office/officeart/2005/8/layout/pyramid1"/>
    <dgm:cxn modelId="{46D86D21-4076-4B6A-BE88-270D5F2FCF60}" srcId="{3505C6D0-7AEE-40C5-90E1-FDF3E9F420EE}" destId="{5FAB9ECE-1D91-4199-B8F5-0E9968E26528}" srcOrd="3" destOrd="0" parTransId="{11F5119D-FC62-4B3A-A250-BDB2306EC8C4}" sibTransId="{173B0C87-041A-40A9-9813-5727D327A2AE}"/>
    <dgm:cxn modelId="{B5C4656C-5A8E-4004-88BB-DFB7C94AD508}" srcId="{3505C6D0-7AEE-40C5-90E1-FDF3E9F420EE}" destId="{F0208AF3-BBA0-4E4A-9631-0E36C04C37DA}" srcOrd="2" destOrd="0" parTransId="{A4272831-802F-4B72-9884-4BC4D4C090EB}" sibTransId="{35F23F90-BEC3-4C9B-BFEF-FD0E330B6F60}"/>
    <dgm:cxn modelId="{A0E40B86-BA38-44BB-8DB3-DE7CA55DED88}" type="presOf" srcId="{7C4A7E25-FE32-44C6-894B-D1AE63DCDF8A}" destId="{D76F3BA9-55C8-4413-B6D8-B8A2D79F3755}" srcOrd="0" destOrd="0" presId="urn:microsoft.com/office/officeart/2005/8/layout/pyramid1"/>
    <dgm:cxn modelId="{F32A7917-4F61-4B67-8C0E-4BCF955AD498}" type="presOf" srcId="{FC67DBAD-107F-4445-9726-6E85A38ED88D}" destId="{9A62706A-9794-4FC6-9BEA-989C7D62875C}" srcOrd="0" destOrd="0" presId="urn:microsoft.com/office/officeart/2005/8/layout/pyramid1"/>
    <dgm:cxn modelId="{69F602FD-92F8-4794-B223-B3A50ADA0790}" srcId="{3505C6D0-7AEE-40C5-90E1-FDF3E9F420EE}" destId="{FC67DBAD-107F-4445-9726-6E85A38ED88D}" srcOrd="0" destOrd="0" parTransId="{4C1136BE-B74C-4AFC-818E-20BE155DC2F9}" sibTransId="{F053BE75-49FC-4D86-B7EF-56C2160CD6D7}"/>
    <dgm:cxn modelId="{DEBC8242-B136-4D7C-865A-76C74B677FED}" srcId="{3505C6D0-7AEE-40C5-90E1-FDF3E9F420EE}" destId="{A3A559DF-1892-472A-99AA-DCB72DB7AEC0}" srcOrd="7" destOrd="0" parTransId="{279B3B6B-28D3-437F-9F29-AB21B633F103}" sibTransId="{D6DA14FF-7753-4791-9762-658272394D6A}"/>
    <dgm:cxn modelId="{2C5A7253-83EF-452D-B749-BC3276B8EAE2}" type="presOf" srcId="{584D9511-0341-4D9C-801C-3182163681AB}" destId="{B6BDEA7A-B896-4070-8AD7-85DFBC5C01AB}" srcOrd="1" destOrd="0" presId="urn:microsoft.com/office/officeart/2005/8/layout/pyramid1"/>
    <dgm:cxn modelId="{9BDC0A93-1895-4697-8D78-BC134EAB39B6}" type="presParOf" srcId="{DF45D080-6193-4DDE-8B2F-A17E0D3607E0}" destId="{C29B4D84-065E-4EFE-AA3D-30BA5A82AFAB}" srcOrd="0" destOrd="0" presId="urn:microsoft.com/office/officeart/2005/8/layout/pyramid1"/>
    <dgm:cxn modelId="{64634597-30AB-4CBC-9EE6-E6D9F1548314}" type="presParOf" srcId="{C29B4D84-065E-4EFE-AA3D-30BA5A82AFAB}" destId="{9A62706A-9794-4FC6-9BEA-989C7D62875C}" srcOrd="0" destOrd="0" presId="urn:microsoft.com/office/officeart/2005/8/layout/pyramid1"/>
    <dgm:cxn modelId="{AC855C1C-B920-4ABA-82ED-DAF4B9A1794C}" type="presParOf" srcId="{C29B4D84-065E-4EFE-AA3D-30BA5A82AFAB}" destId="{420B3336-9A82-426B-939E-CCB5C8BE03CE}" srcOrd="1" destOrd="0" presId="urn:microsoft.com/office/officeart/2005/8/layout/pyramid1"/>
    <dgm:cxn modelId="{425C8D84-A64B-4639-8A18-0E3059E9589A}" type="presParOf" srcId="{DF45D080-6193-4DDE-8B2F-A17E0D3607E0}" destId="{9A2F9EC2-CAFC-4B22-99E5-927E0BECA7E6}" srcOrd="1" destOrd="0" presId="urn:microsoft.com/office/officeart/2005/8/layout/pyramid1"/>
    <dgm:cxn modelId="{DC69C425-22B8-4EE1-B00D-09663778ADF2}" type="presParOf" srcId="{9A2F9EC2-CAFC-4B22-99E5-927E0BECA7E6}" destId="{D76F3BA9-55C8-4413-B6D8-B8A2D79F3755}" srcOrd="0" destOrd="0" presId="urn:microsoft.com/office/officeart/2005/8/layout/pyramid1"/>
    <dgm:cxn modelId="{284C3861-3C70-4F8D-9687-A89A2A158926}" type="presParOf" srcId="{9A2F9EC2-CAFC-4B22-99E5-927E0BECA7E6}" destId="{20CDE4A3-2F63-4BDF-A9E5-78E94AC2E9A4}" srcOrd="1" destOrd="0" presId="urn:microsoft.com/office/officeart/2005/8/layout/pyramid1"/>
    <dgm:cxn modelId="{2F27F900-CCC1-4B59-B70A-5A61A31CA16C}" type="presParOf" srcId="{DF45D080-6193-4DDE-8B2F-A17E0D3607E0}" destId="{7D7EDA36-BABF-4F1D-8F4A-C61FF19C7D0A}" srcOrd="2" destOrd="0" presId="urn:microsoft.com/office/officeart/2005/8/layout/pyramid1"/>
    <dgm:cxn modelId="{41AC0906-14C5-4A8A-AACA-D14AA3B437FC}" type="presParOf" srcId="{7D7EDA36-BABF-4F1D-8F4A-C61FF19C7D0A}" destId="{AC48DFF0-7696-4A70-9BD3-E7E39DE78667}" srcOrd="0" destOrd="0" presId="urn:microsoft.com/office/officeart/2005/8/layout/pyramid1"/>
    <dgm:cxn modelId="{2B175D1E-034A-4C82-8009-DDC1090C1D38}" type="presParOf" srcId="{7D7EDA36-BABF-4F1D-8F4A-C61FF19C7D0A}" destId="{76308425-8B21-4D15-A0EB-44E8A659B9EE}" srcOrd="1" destOrd="0" presId="urn:microsoft.com/office/officeart/2005/8/layout/pyramid1"/>
    <dgm:cxn modelId="{D73BE5BD-D5C5-4D02-9BFB-88FA0F808587}" type="presParOf" srcId="{DF45D080-6193-4DDE-8B2F-A17E0D3607E0}" destId="{F1439D34-5A1C-4029-8C0C-B1478BA695FB}" srcOrd="3" destOrd="0" presId="urn:microsoft.com/office/officeart/2005/8/layout/pyramid1"/>
    <dgm:cxn modelId="{C377FB10-17A5-4A9E-A016-8BF15406FEAB}" type="presParOf" srcId="{F1439D34-5A1C-4029-8C0C-B1478BA695FB}" destId="{473FEDA5-4979-4E5F-A5AE-592947799B3B}" srcOrd="0" destOrd="0" presId="urn:microsoft.com/office/officeart/2005/8/layout/pyramid1"/>
    <dgm:cxn modelId="{AEABA041-99D0-40DF-8548-CD77472AEB97}" type="presParOf" srcId="{F1439D34-5A1C-4029-8C0C-B1478BA695FB}" destId="{49ABBC4A-039D-4A2F-AC53-8E24853CE818}" srcOrd="1" destOrd="0" presId="urn:microsoft.com/office/officeart/2005/8/layout/pyramid1"/>
    <dgm:cxn modelId="{6FD6A5B6-A5F7-42BD-9BBA-765ADE275095}" type="presParOf" srcId="{DF45D080-6193-4DDE-8B2F-A17E0D3607E0}" destId="{65602D86-4F9D-45CA-9822-E139BD295E4E}" srcOrd="4" destOrd="0" presId="urn:microsoft.com/office/officeart/2005/8/layout/pyramid1"/>
    <dgm:cxn modelId="{676CC1DF-AD1D-4CE3-A8F3-24366E4B35DB}" type="presParOf" srcId="{65602D86-4F9D-45CA-9822-E139BD295E4E}" destId="{874C4985-0071-4410-A195-CF9607EFCAF8}" srcOrd="0" destOrd="0" presId="urn:microsoft.com/office/officeart/2005/8/layout/pyramid1"/>
    <dgm:cxn modelId="{9836561B-55F9-4C64-BAE7-B58F32383737}" type="presParOf" srcId="{65602D86-4F9D-45CA-9822-E139BD295E4E}" destId="{5097E439-4146-499C-8CF6-81DF2D8A948B}" srcOrd="1" destOrd="0" presId="urn:microsoft.com/office/officeart/2005/8/layout/pyramid1"/>
    <dgm:cxn modelId="{087CE26E-0B90-4B30-9D41-9CD014775EA0}" type="presParOf" srcId="{DF45D080-6193-4DDE-8B2F-A17E0D3607E0}" destId="{F4F6552E-E1E1-4CF8-857A-4C0919303A79}" srcOrd="5" destOrd="0" presId="urn:microsoft.com/office/officeart/2005/8/layout/pyramid1"/>
    <dgm:cxn modelId="{2B04DC22-E000-4E69-9074-88CF799E7862}" type="presParOf" srcId="{F4F6552E-E1E1-4CF8-857A-4C0919303A79}" destId="{0552F131-AAAA-4756-8C33-48131564BDA4}" srcOrd="0" destOrd="0" presId="urn:microsoft.com/office/officeart/2005/8/layout/pyramid1"/>
    <dgm:cxn modelId="{6CA0824F-6C18-4105-BA49-867F515F4A4D}" type="presParOf" srcId="{F4F6552E-E1E1-4CF8-857A-4C0919303A79}" destId="{95F85086-7006-4767-AE36-6A4BE6DB062B}" srcOrd="1" destOrd="0" presId="urn:microsoft.com/office/officeart/2005/8/layout/pyramid1"/>
    <dgm:cxn modelId="{97B18299-5EEB-4A4D-AEC3-F3FA305BDF95}" type="presParOf" srcId="{DF45D080-6193-4DDE-8B2F-A17E0D3607E0}" destId="{F04EE92D-BAC9-4229-B474-9297E087646A}" srcOrd="6" destOrd="0" presId="urn:microsoft.com/office/officeart/2005/8/layout/pyramid1"/>
    <dgm:cxn modelId="{5FFCA68D-B259-47BB-8702-B7B0C0EF41F7}" type="presParOf" srcId="{F04EE92D-BAC9-4229-B474-9297E087646A}" destId="{A64805FB-45E9-46BE-94DD-71E74544B327}" srcOrd="0" destOrd="0" presId="urn:microsoft.com/office/officeart/2005/8/layout/pyramid1"/>
    <dgm:cxn modelId="{C79DB5A2-34CD-4F5C-A986-0C91C6DFCE03}" type="presParOf" srcId="{F04EE92D-BAC9-4229-B474-9297E087646A}" destId="{B6BDEA7A-B896-4070-8AD7-85DFBC5C01AB}" srcOrd="1" destOrd="0" presId="urn:microsoft.com/office/officeart/2005/8/layout/pyramid1"/>
    <dgm:cxn modelId="{707EDC5E-8326-474D-BFB6-3C99A427E48F}" type="presParOf" srcId="{DF45D080-6193-4DDE-8B2F-A17E0D3607E0}" destId="{2C25BA1D-B5FA-4ECC-B2A8-2008827BA3ED}" srcOrd="7" destOrd="0" presId="urn:microsoft.com/office/officeart/2005/8/layout/pyramid1"/>
    <dgm:cxn modelId="{85BE5AE1-214C-4289-9FD0-C265552CE8DF}" type="presParOf" srcId="{2C25BA1D-B5FA-4ECC-B2A8-2008827BA3ED}" destId="{F4ABAAA9-EB1C-4764-8266-789E50440DAA}" srcOrd="0" destOrd="0" presId="urn:microsoft.com/office/officeart/2005/8/layout/pyramid1"/>
    <dgm:cxn modelId="{D8D26BE8-2D52-458E-AADC-E4D46F80E5E2}" type="presParOf" srcId="{2C25BA1D-B5FA-4ECC-B2A8-2008827BA3ED}" destId="{1AA4BD20-71E2-4051-9952-2CFFE3C2485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D7035D-DC4B-4A1E-B14B-60C9A0939D05}" type="doc">
      <dgm:prSet loTypeId="urn:microsoft.com/office/officeart/2005/8/layout/chart3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2D6AC21-D373-47C9-BF5E-798C47A79DBD}">
      <dgm:prSet custT="1"/>
      <dgm:spPr/>
      <dgm:t>
        <a:bodyPr/>
        <a:lstStyle/>
        <a:p>
          <a:pPr rtl="0"/>
          <a:r>
            <a:rPr lang="es-ES_tradnl" sz="3200" b="1" dirty="0" smtClean="0"/>
            <a:t>P. del gasto mínimo</a:t>
          </a:r>
          <a:endParaRPr lang="es-MX" sz="3200" dirty="0"/>
        </a:p>
      </dgm:t>
    </dgm:pt>
    <dgm:pt modelId="{BB8A3A2E-FB60-4596-BFCC-91F767FED036}" type="parTrans" cxnId="{9BE35CC8-649B-4B10-B7AC-1C03C9D0F0FE}">
      <dgm:prSet/>
      <dgm:spPr/>
      <dgm:t>
        <a:bodyPr/>
        <a:lstStyle/>
        <a:p>
          <a:endParaRPr lang="es-MX"/>
        </a:p>
      </dgm:t>
    </dgm:pt>
    <dgm:pt modelId="{928E4AD1-4DA8-4ACB-B66C-A28BD38E01FA}" type="sibTrans" cxnId="{9BE35CC8-649B-4B10-B7AC-1C03C9D0F0FE}">
      <dgm:prSet/>
      <dgm:spPr/>
      <dgm:t>
        <a:bodyPr/>
        <a:lstStyle/>
        <a:p>
          <a:endParaRPr lang="es-MX"/>
        </a:p>
      </dgm:t>
    </dgm:pt>
    <dgm:pt modelId="{E83C7ED6-7BC3-48A5-84D4-5166065F10DA}">
      <dgm:prSet custT="1"/>
      <dgm:spPr/>
      <dgm:t>
        <a:bodyPr/>
        <a:lstStyle/>
        <a:p>
          <a:pPr rtl="0"/>
          <a:r>
            <a:rPr lang="es-ES_tradnl" sz="2400" b="1" dirty="0" smtClean="0"/>
            <a:t>P. de mínima Interferencia con la iniciativa privada</a:t>
          </a:r>
          <a:endParaRPr lang="es-MX" sz="2400" dirty="0"/>
        </a:p>
      </dgm:t>
    </dgm:pt>
    <dgm:pt modelId="{6EE72F29-7C04-4E81-80BD-CD9B48AB5348}" type="parTrans" cxnId="{7B99A5C3-6E7E-4706-98EB-9C6F78641DD2}">
      <dgm:prSet/>
      <dgm:spPr/>
      <dgm:t>
        <a:bodyPr/>
        <a:lstStyle/>
        <a:p>
          <a:endParaRPr lang="es-MX"/>
        </a:p>
      </dgm:t>
    </dgm:pt>
    <dgm:pt modelId="{BFD62C08-15A8-4458-A927-AE2F8AFB21BD}" type="sibTrans" cxnId="{7B99A5C3-6E7E-4706-98EB-9C6F78641DD2}">
      <dgm:prSet/>
      <dgm:spPr/>
      <dgm:t>
        <a:bodyPr/>
        <a:lstStyle/>
        <a:p>
          <a:endParaRPr lang="es-MX"/>
        </a:p>
      </dgm:t>
    </dgm:pt>
    <dgm:pt modelId="{CF7A4808-2BAD-4F33-A843-37FA05AD34A1}">
      <dgm:prSet custT="1"/>
      <dgm:spPr/>
      <dgm:t>
        <a:bodyPr/>
        <a:lstStyle/>
        <a:p>
          <a:pPr rtl="0"/>
          <a:r>
            <a:rPr lang="es-ES_tradnl" sz="3200" b="1" dirty="0" smtClean="0"/>
            <a:t>P. de máximo beneficio</a:t>
          </a:r>
          <a:endParaRPr lang="es-MX" sz="3200" dirty="0"/>
        </a:p>
      </dgm:t>
    </dgm:pt>
    <dgm:pt modelId="{C5BD47E2-90CE-4ABF-AA51-EFA085108D6C}" type="parTrans" cxnId="{374EAE22-E94A-4A5D-A64D-08283BF647F7}">
      <dgm:prSet/>
      <dgm:spPr/>
      <dgm:t>
        <a:bodyPr/>
        <a:lstStyle/>
        <a:p>
          <a:endParaRPr lang="es-MX"/>
        </a:p>
      </dgm:t>
    </dgm:pt>
    <dgm:pt modelId="{D98497E7-155E-4133-994D-DB275B26AC1A}" type="sibTrans" cxnId="{374EAE22-E94A-4A5D-A64D-08283BF647F7}">
      <dgm:prSet/>
      <dgm:spPr/>
      <dgm:t>
        <a:bodyPr/>
        <a:lstStyle/>
        <a:p>
          <a:endParaRPr lang="es-MX"/>
        </a:p>
      </dgm:t>
    </dgm:pt>
    <dgm:pt modelId="{17C53E06-5336-4430-9246-99E8AF6CAB90}">
      <dgm:prSet custT="1"/>
      <dgm:spPr/>
      <dgm:t>
        <a:bodyPr/>
        <a:lstStyle/>
        <a:p>
          <a:pPr rtl="0"/>
          <a:r>
            <a:rPr lang="es-ES_tradnl" sz="2800" b="1" dirty="0" smtClean="0"/>
            <a:t>P. de la máxima ocupación</a:t>
          </a:r>
          <a:endParaRPr lang="es-MX" sz="2800" dirty="0"/>
        </a:p>
      </dgm:t>
    </dgm:pt>
    <dgm:pt modelId="{ABC5FCA0-462B-489F-B5DE-7CA3D506BF99}" type="parTrans" cxnId="{902036E9-29A1-415E-9E62-BD365FAD5226}">
      <dgm:prSet/>
      <dgm:spPr/>
      <dgm:t>
        <a:bodyPr/>
        <a:lstStyle/>
        <a:p>
          <a:endParaRPr lang="es-MX"/>
        </a:p>
      </dgm:t>
    </dgm:pt>
    <dgm:pt modelId="{0C9BD7CD-7BC0-4611-9226-14BA99058677}" type="sibTrans" cxnId="{902036E9-29A1-415E-9E62-BD365FAD5226}">
      <dgm:prSet/>
      <dgm:spPr/>
      <dgm:t>
        <a:bodyPr/>
        <a:lstStyle/>
        <a:p>
          <a:endParaRPr lang="es-MX"/>
        </a:p>
      </dgm:t>
    </dgm:pt>
    <dgm:pt modelId="{1A22A903-C305-4E2B-B144-705DCB6542FC}" type="pres">
      <dgm:prSet presAssocID="{9CD7035D-DC4B-4A1E-B14B-60C9A0939D0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FAC62F-69BF-4D40-A4BA-93D4B998164E}" type="pres">
      <dgm:prSet presAssocID="{9CD7035D-DC4B-4A1E-B14B-60C9A0939D05}" presName="wedge1" presStyleLbl="node1" presStyleIdx="0" presStyleCnt="4"/>
      <dgm:spPr/>
      <dgm:t>
        <a:bodyPr/>
        <a:lstStyle/>
        <a:p>
          <a:endParaRPr lang="es-MX"/>
        </a:p>
      </dgm:t>
    </dgm:pt>
    <dgm:pt modelId="{B237578A-B579-4221-89DC-3B16A7D5841E}" type="pres">
      <dgm:prSet presAssocID="{9CD7035D-DC4B-4A1E-B14B-60C9A0939D05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041F68-82B9-4E74-B6A1-DFBC7FDC05A3}" type="pres">
      <dgm:prSet presAssocID="{9CD7035D-DC4B-4A1E-B14B-60C9A0939D05}" presName="wedge2" presStyleLbl="node1" presStyleIdx="1" presStyleCnt="4"/>
      <dgm:spPr/>
      <dgm:t>
        <a:bodyPr/>
        <a:lstStyle/>
        <a:p>
          <a:endParaRPr lang="es-MX"/>
        </a:p>
      </dgm:t>
    </dgm:pt>
    <dgm:pt modelId="{DBBFBB96-9608-4960-AAF3-C73BC479D05A}" type="pres">
      <dgm:prSet presAssocID="{9CD7035D-DC4B-4A1E-B14B-60C9A0939D05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4B832A-3E43-42A3-9B4F-84458169A930}" type="pres">
      <dgm:prSet presAssocID="{9CD7035D-DC4B-4A1E-B14B-60C9A0939D05}" presName="wedge3" presStyleLbl="node1" presStyleIdx="2" presStyleCnt="4"/>
      <dgm:spPr/>
      <dgm:t>
        <a:bodyPr/>
        <a:lstStyle/>
        <a:p>
          <a:endParaRPr lang="es-MX"/>
        </a:p>
      </dgm:t>
    </dgm:pt>
    <dgm:pt modelId="{9F88D99B-80A5-4756-8C5E-19F0B865D04D}" type="pres">
      <dgm:prSet presAssocID="{9CD7035D-DC4B-4A1E-B14B-60C9A0939D05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69D04C-D2AF-471B-87A8-A6604B107454}" type="pres">
      <dgm:prSet presAssocID="{9CD7035D-DC4B-4A1E-B14B-60C9A0939D05}" presName="wedge4" presStyleLbl="node1" presStyleIdx="3" presStyleCnt="4" custScaleX="94721"/>
      <dgm:spPr/>
      <dgm:t>
        <a:bodyPr/>
        <a:lstStyle/>
        <a:p>
          <a:endParaRPr lang="es-MX"/>
        </a:p>
      </dgm:t>
    </dgm:pt>
    <dgm:pt modelId="{C852C9A9-C247-4CD8-A6D1-D2522BFD68AF}" type="pres">
      <dgm:prSet presAssocID="{9CD7035D-DC4B-4A1E-B14B-60C9A0939D05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99A5C3-6E7E-4706-98EB-9C6F78641DD2}" srcId="{9CD7035D-DC4B-4A1E-B14B-60C9A0939D05}" destId="{E83C7ED6-7BC3-48A5-84D4-5166065F10DA}" srcOrd="1" destOrd="0" parTransId="{6EE72F29-7C04-4E81-80BD-CD9B48AB5348}" sibTransId="{BFD62C08-15A8-4458-A927-AE2F8AFB21BD}"/>
    <dgm:cxn modelId="{6C810FE6-4516-4A38-8D83-B2276862AA2E}" type="presOf" srcId="{17C53E06-5336-4430-9246-99E8AF6CAB90}" destId="{9069D04C-D2AF-471B-87A8-A6604B107454}" srcOrd="0" destOrd="0" presId="urn:microsoft.com/office/officeart/2005/8/layout/chart3"/>
    <dgm:cxn modelId="{374EAE22-E94A-4A5D-A64D-08283BF647F7}" srcId="{9CD7035D-DC4B-4A1E-B14B-60C9A0939D05}" destId="{CF7A4808-2BAD-4F33-A843-37FA05AD34A1}" srcOrd="2" destOrd="0" parTransId="{C5BD47E2-90CE-4ABF-AA51-EFA085108D6C}" sibTransId="{D98497E7-155E-4133-994D-DB275B26AC1A}"/>
    <dgm:cxn modelId="{20AEE413-D4CC-4183-9878-09F6FAE263E9}" type="presOf" srcId="{CF7A4808-2BAD-4F33-A843-37FA05AD34A1}" destId="{9F88D99B-80A5-4756-8C5E-19F0B865D04D}" srcOrd="1" destOrd="0" presId="urn:microsoft.com/office/officeart/2005/8/layout/chart3"/>
    <dgm:cxn modelId="{F93BA7C1-E157-4FD6-9F79-1BBA09DDCCB3}" type="presOf" srcId="{42D6AC21-D373-47C9-BF5E-798C47A79DBD}" destId="{B237578A-B579-4221-89DC-3B16A7D5841E}" srcOrd="1" destOrd="0" presId="urn:microsoft.com/office/officeart/2005/8/layout/chart3"/>
    <dgm:cxn modelId="{A5A93A3A-82A3-47CE-BDA8-3C0A8FEEE2E6}" type="presOf" srcId="{42D6AC21-D373-47C9-BF5E-798C47A79DBD}" destId="{94FAC62F-69BF-4D40-A4BA-93D4B998164E}" srcOrd="0" destOrd="0" presId="urn:microsoft.com/office/officeart/2005/8/layout/chart3"/>
    <dgm:cxn modelId="{95E150F8-AFCB-4795-8C8E-20CFBC4BE90F}" type="presOf" srcId="{CF7A4808-2BAD-4F33-A843-37FA05AD34A1}" destId="{4C4B832A-3E43-42A3-9B4F-84458169A930}" srcOrd="0" destOrd="0" presId="urn:microsoft.com/office/officeart/2005/8/layout/chart3"/>
    <dgm:cxn modelId="{92C47CB4-AC93-4AC9-BDD8-2B61678E5479}" type="presOf" srcId="{E83C7ED6-7BC3-48A5-84D4-5166065F10DA}" destId="{DBBFBB96-9608-4960-AAF3-C73BC479D05A}" srcOrd="1" destOrd="0" presId="urn:microsoft.com/office/officeart/2005/8/layout/chart3"/>
    <dgm:cxn modelId="{9BE35CC8-649B-4B10-B7AC-1C03C9D0F0FE}" srcId="{9CD7035D-DC4B-4A1E-B14B-60C9A0939D05}" destId="{42D6AC21-D373-47C9-BF5E-798C47A79DBD}" srcOrd="0" destOrd="0" parTransId="{BB8A3A2E-FB60-4596-BFCC-91F767FED036}" sibTransId="{928E4AD1-4DA8-4ACB-B66C-A28BD38E01FA}"/>
    <dgm:cxn modelId="{902036E9-29A1-415E-9E62-BD365FAD5226}" srcId="{9CD7035D-DC4B-4A1E-B14B-60C9A0939D05}" destId="{17C53E06-5336-4430-9246-99E8AF6CAB90}" srcOrd="3" destOrd="0" parTransId="{ABC5FCA0-462B-489F-B5DE-7CA3D506BF99}" sibTransId="{0C9BD7CD-7BC0-4611-9226-14BA99058677}"/>
    <dgm:cxn modelId="{2C3F3524-6C10-40A7-8B6A-155EB031014E}" type="presOf" srcId="{9CD7035D-DC4B-4A1E-B14B-60C9A0939D05}" destId="{1A22A903-C305-4E2B-B144-705DCB6542FC}" srcOrd="0" destOrd="0" presId="urn:microsoft.com/office/officeart/2005/8/layout/chart3"/>
    <dgm:cxn modelId="{8358D16D-71E9-4918-95FA-091645FF306B}" type="presOf" srcId="{E83C7ED6-7BC3-48A5-84D4-5166065F10DA}" destId="{75041F68-82B9-4E74-B6A1-DFBC7FDC05A3}" srcOrd="0" destOrd="0" presId="urn:microsoft.com/office/officeart/2005/8/layout/chart3"/>
    <dgm:cxn modelId="{FC3DFF84-777F-45A1-8D8F-C3BC78D05D7D}" type="presOf" srcId="{17C53E06-5336-4430-9246-99E8AF6CAB90}" destId="{C852C9A9-C247-4CD8-A6D1-D2522BFD68AF}" srcOrd="1" destOrd="0" presId="urn:microsoft.com/office/officeart/2005/8/layout/chart3"/>
    <dgm:cxn modelId="{81D1B61E-3C38-4EEC-87A1-5CCBBF849332}" type="presParOf" srcId="{1A22A903-C305-4E2B-B144-705DCB6542FC}" destId="{94FAC62F-69BF-4D40-A4BA-93D4B998164E}" srcOrd="0" destOrd="0" presId="urn:microsoft.com/office/officeart/2005/8/layout/chart3"/>
    <dgm:cxn modelId="{85E193F6-263A-42D9-9FBD-9A25863FD76B}" type="presParOf" srcId="{1A22A903-C305-4E2B-B144-705DCB6542FC}" destId="{B237578A-B579-4221-89DC-3B16A7D5841E}" srcOrd="1" destOrd="0" presId="urn:microsoft.com/office/officeart/2005/8/layout/chart3"/>
    <dgm:cxn modelId="{CE0989DB-B76C-42E3-84AD-6DBE8720B339}" type="presParOf" srcId="{1A22A903-C305-4E2B-B144-705DCB6542FC}" destId="{75041F68-82B9-4E74-B6A1-DFBC7FDC05A3}" srcOrd="2" destOrd="0" presId="urn:microsoft.com/office/officeart/2005/8/layout/chart3"/>
    <dgm:cxn modelId="{EB38734D-3404-4C2E-A265-DA86D0FBF0D7}" type="presParOf" srcId="{1A22A903-C305-4E2B-B144-705DCB6542FC}" destId="{DBBFBB96-9608-4960-AAF3-C73BC479D05A}" srcOrd="3" destOrd="0" presId="urn:microsoft.com/office/officeart/2005/8/layout/chart3"/>
    <dgm:cxn modelId="{5EF2798D-B8EA-40EF-97C0-033CE7B0197C}" type="presParOf" srcId="{1A22A903-C305-4E2B-B144-705DCB6542FC}" destId="{4C4B832A-3E43-42A3-9B4F-84458169A930}" srcOrd="4" destOrd="0" presId="urn:microsoft.com/office/officeart/2005/8/layout/chart3"/>
    <dgm:cxn modelId="{0BD28B66-54A9-4E0D-9EEE-BF2C123DEE9B}" type="presParOf" srcId="{1A22A903-C305-4E2B-B144-705DCB6542FC}" destId="{9F88D99B-80A5-4756-8C5E-19F0B865D04D}" srcOrd="5" destOrd="0" presId="urn:microsoft.com/office/officeart/2005/8/layout/chart3"/>
    <dgm:cxn modelId="{09B6E4A7-1FED-462D-AE9B-CF1360CFEB05}" type="presParOf" srcId="{1A22A903-C305-4E2B-B144-705DCB6542FC}" destId="{9069D04C-D2AF-471B-87A8-A6604B107454}" srcOrd="6" destOrd="0" presId="urn:microsoft.com/office/officeart/2005/8/layout/chart3"/>
    <dgm:cxn modelId="{28616E1F-D7F1-42B3-AD3F-37EB295A065C}" type="presParOf" srcId="{1A22A903-C305-4E2B-B144-705DCB6542FC}" destId="{C852C9A9-C247-4CD8-A6D1-D2522BFD68AF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44F43C2-5E5C-4174-B030-0F9547874BB2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BA0671F-D82E-49D0-91FC-B6C1F95789DC}">
      <dgm:prSet/>
      <dgm:spPr/>
      <dgm:t>
        <a:bodyPr/>
        <a:lstStyle/>
        <a:p>
          <a:pPr rtl="0"/>
          <a:r>
            <a:rPr lang="es-ES_tradnl" b="1" dirty="0" smtClean="0"/>
            <a:t>Pre operativo. Conjunto de actividades para preparar, orientar y normar el ejercicio de los recursos públicos.</a:t>
          </a:r>
          <a:endParaRPr lang="es-MX" dirty="0"/>
        </a:p>
      </dgm:t>
    </dgm:pt>
    <dgm:pt modelId="{4EB0A53F-CFB2-4369-9123-F51BCB24C462}" type="parTrans" cxnId="{B8278EBB-8884-4DC6-BEA2-4369AA015321}">
      <dgm:prSet/>
      <dgm:spPr/>
      <dgm:t>
        <a:bodyPr/>
        <a:lstStyle/>
        <a:p>
          <a:endParaRPr lang="es-MX"/>
        </a:p>
      </dgm:t>
    </dgm:pt>
    <dgm:pt modelId="{E8ED9497-F0B0-46E9-9BEC-AAB302057095}" type="sibTrans" cxnId="{B8278EBB-8884-4DC6-BEA2-4369AA015321}">
      <dgm:prSet/>
      <dgm:spPr/>
      <dgm:t>
        <a:bodyPr/>
        <a:lstStyle/>
        <a:p>
          <a:endParaRPr lang="es-MX"/>
        </a:p>
      </dgm:t>
    </dgm:pt>
    <dgm:pt modelId="{A903830E-7D79-452E-A9CB-5F11EA92F640}">
      <dgm:prSet/>
      <dgm:spPr/>
      <dgm:t>
        <a:bodyPr/>
        <a:lstStyle/>
        <a:p>
          <a:pPr rtl="0"/>
          <a:r>
            <a:rPr lang="es-ES_tradnl" b="1" dirty="0" smtClean="0"/>
            <a:t>Operativo. Es el proceso administrativo que conlleva la erogación de recursos.</a:t>
          </a:r>
          <a:endParaRPr lang="es-MX" dirty="0"/>
        </a:p>
      </dgm:t>
    </dgm:pt>
    <dgm:pt modelId="{839BC2FA-4A88-49AA-A7A8-AF305360AEB0}" type="parTrans" cxnId="{3F6A0410-E0E6-4723-8887-F6DB0D2DF309}">
      <dgm:prSet/>
      <dgm:spPr/>
      <dgm:t>
        <a:bodyPr/>
        <a:lstStyle/>
        <a:p>
          <a:endParaRPr lang="es-MX"/>
        </a:p>
      </dgm:t>
    </dgm:pt>
    <dgm:pt modelId="{D7F791EB-E1F7-4ADE-B4E6-DFF9CF3FADC8}" type="sibTrans" cxnId="{3F6A0410-E0E6-4723-8887-F6DB0D2DF309}">
      <dgm:prSet/>
      <dgm:spPr/>
      <dgm:t>
        <a:bodyPr/>
        <a:lstStyle/>
        <a:p>
          <a:endParaRPr lang="es-MX"/>
        </a:p>
      </dgm:t>
    </dgm:pt>
    <dgm:pt modelId="{BA13DCD4-760B-4462-8C10-381E40F74744}" type="pres">
      <dgm:prSet presAssocID="{E44F43C2-5E5C-4174-B030-0F9547874B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1AC975A-C474-426C-BEF9-5F191AC644E3}" type="pres">
      <dgm:prSet presAssocID="{BBA0671F-D82E-49D0-91FC-B6C1F95789D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32DE85-129B-47A7-A267-B1381C576664}" type="pres">
      <dgm:prSet presAssocID="{E8ED9497-F0B0-46E9-9BEC-AAB302057095}" presName="sibTrans" presStyleLbl="sibTrans2D1" presStyleIdx="0" presStyleCnt="1"/>
      <dgm:spPr/>
      <dgm:t>
        <a:bodyPr/>
        <a:lstStyle/>
        <a:p>
          <a:endParaRPr lang="es-MX"/>
        </a:p>
      </dgm:t>
    </dgm:pt>
    <dgm:pt modelId="{F3DF0F56-163F-414B-81C4-54B1AB1D5D68}" type="pres">
      <dgm:prSet presAssocID="{E8ED9497-F0B0-46E9-9BEC-AAB302057095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66EACA6E-5C40-4FD8-94CF-A1A24B0EE188}" type="pres">
      <dgm:prSet presAssocID="{A903830E-7D79-452E-A9CB-5F11EA92F64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28A87CE-DE16-4B0F-9C7F-E6B686108C92}" type="presOf" srcId="{BBA0671F-D82E-49D0-91FC-B6C1F95789DC}" destId="{01AC975A-C474-426C-BEF9-5F191AC644E3}" srcOrd="0" destOrd="0" presId="urn:microsoft.com/office/officeart/2005/8/layout/process1"/>
    <dgm:cxn modelId="{0D188DE7-7AA6-406E-9771-F128C1AC1A6D}" type="presOf" srcId="{E44F43C2-5E5C-4174-B030-0F9547874BB2}" destId="{BA13DCD4-760B-4462-8C10-381E40F74744}" srcOrd="0" destOrd="0" presId="urn:microsoft.com/office/officeart/2005/8/layout/process1"/>
    <dgm:cxn modelId="{B8278EBB-8884-4DC6-BEA2-4369AA015321}" srcId="{E44F43C2-5E5C-4174-B030-0F9547874BB2}" destId="{BBA0671F-D82E-49D0-91FC-B6C1F95789DC}" srcOrd="0" destOrd="0" parTransId="{4EB0A53F-CFB2-4369-9123-F51BCB24C462}" sibTransId="{E8ED9497-F0B0-46E9-9BEC-AAB302057095}"/>
    <dgm:cxn modelId="{1F964575-74A8-4D77-9A01-1A0F1B55FFD9}" type="presOf" srcId="{A903830E-7D79-452E-A9CB-5F11EA92F640}" destId="{66EACA6E-5C40-4FD8-94CF-A1A24B0EE188}" srcOrd="0" destOrd="0" presId="urn:microsoft.com/office/officeart/2005/8/layout/process1"/>
    <dgm:cxn modelId="{81CEDD23-0A5F-48C9-88F1-0DDDFD9E75C4}" type="presOf" srcId="{E8ED9497-F0B0-46E9-9BEC-AAB302057095}" destId="{F3DF0F56-163F-414B-81C4-54B1AB1D5D68}" srcOrd="1" destOrd="0" presId="urn:microsoft.com/office/officeart/2005/8/layout/process1"/>
    <dgm:cxn modelId="{23D093C6-6410-41E5-9CE2-4FA6487D3344}" type="presOf" srcId="{E8ED9497-F0B0-46E9-9BEC-AAB302057095}" destId="{6832DE85-129B-47A7-A267-B1381C576664}" srcOrd="0" destOrd="0" presId="urn:microsoft.com/office/officeart/2005/8/layout/process1"/>
    <dgm:cxn modelId="{3F6A0410-E0E6-4723-8887-F6DB0D2DF309}" srcId="{E44F43C2-5E5C-4174-B030-0F9547874BB2}" destId="{A903830E-7D79-452E-A9CB-5F11EA92F640}" srcOrd="1" destOrd="0" parTransId="{839BC2FA-4A88-49AA-A7A8-AF305360AEB0}" sibTransId="{D7F791EB-E1F7-4ADE-B4E6-DFF9CF3FADC8}"/>
    <dgm:cxn modelId="{AEEFC89B-B3DF-433B-B9F3-152C61AC3C4A}" type="presParOf" srcId="{BA13DCD4-760B-4462-8C10-381E40F74744}" destId="{01AC975A-C474-426C-BEF9-5F191AC644E3}" srcOrd="0" destOrd="0" presId="urn:microsoft.com/office/officeart/2005/8/layout/process1"/>
    <dgm:cxn modelId="{8C379B08-AB76-4810-9587-DAD41D07ED39}" type="presParOf" srcId="{BA13DCD4-760B-4462-8C10-381E40F74744}" destId="{6832DE85-129B-47A7-A267-B1381C576664}" srcOrd="1" destOrd="0" presId="urn:microsoft.com/office/officeart/2005/8/layout/process1"/>
    <dgm:cxn modelId="{8825B515-68C2-4663-BDF0-E4687B6F1502}" type="presParOf" srcId="{6832DE85-129B-47A7-A267-B1381C576664}" destId="{F3DF0F56-163F-414B-81C4-54B1AB1D5D68}" srcOrd="0" destOrd="0" presId="urn:microsoft.com/office/officeart/2005/8/layout/process1"/>
    <dgm:cxn modelId="{5070E3BF-D029-4DF5-9FE9-1D533E7853B1}" type="presParOf" srcId="{BA13DCD4-760B-4462-8C10-381E40F74744}" destId="{66EACA6E-5C40-4FD8-94CF-A1A24B0EE18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C262E0C-ECF6-4135-A74D-D582BBF74143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19C98BF-B90A-4997-8CD9-314F69CD93A8}">
      <dgm:prSet/>
      <dgm:spPr/>
      <dgm:t>
        <a:bodyPr/>
        <a:lstStyle/>
        <a:p>
          <a:pPr algn="just" rtl="0"/>
          <a:r>
            <a:rPr lang="es-ES_tradnl" b="1" dirty="0" smtClean="0"/>
            <a:t>Conjunto de actividades que tienen por objetivo vigilar y verificar el cumplimiento exacto del ejercicio del gasto, en relación a lo programado y presupuestado.</a:t>
          </a:r>
          <a:endParaRPr lang="es-MX" b="1" dirty="0"/>
        </a:p>
      </dgm:t>
    </dgm:pt>
    <dgm:pt modelId="{79DCFC34-5E26-4BDA-8391-D99A0B16809B}" type="parTrans" cxnId="{A88F0D47-9231-4232-BD4F-712098D4A50A}">
      <dgm:prSet/>
      <dgm:spPr/>
      <dgm:t>
        <a:bodyPr/>
        <a:lstStyle/>
        <a:p>
          <a:endParaRPr lang="es-MX"/>
        </a:p>
      </dgm:t>
    </dgm:pt>
    <dgm:pt modelId="{83868EBF-989B-4C53-BE27-343831C0CD0D}" type="sibTrans" cxnId="{A88F0D47-9231-4232-BD4F-712098D4A50A}">
      <dgm:prSet/>
      <dgm:spPr/>
      <dgm:t>
        <a:bodyPr/>
        <a:lstStyle/>
        <a:p>
          <a:endParaRPr lang="es-MX"/>
        </a:p>
      </dgm:t>
    </dgm:pt>
    <dgm:pt modelId="{398F46EF-72D5-4FB6-9240-7134C2338182}">
      <dgm:prSet/>
      <dgm:spPr/>
      <dgm:t>
        <a:bodyPr/>
        <a:lstStyle/>
        <a:p>
          <a:pPr rtl="0"/>
          <a:r>
            <a:rPr lang="es-ES_tradnl" b="1" dirty="0" smtClean="0"/>
            <a:t>El control del gasto está determinado a partir de tres elementos indispensables:</a:t>
          </a:r>
          <a:endParaRPr lang="es-MX" dirty="0"/>
        </a:p>
      </dgm:t>
    </dgm:pt>
    <dgm:pt modelId="{1F772FD5-43AA-489E-9E0A-53B7471768D8}" type="parTrans" cxnId="{729E33B9-2626-4415-BE79-6E1EE0C971A1}">
      <dgm:prSet/>
      <dgm:spPr/>
      <dgm:t>
        <a:bodyPr/>
        <a:lstStyle/>
        <a:p>
          <a:endParaRPr lang="es-MX"/>
        </a:p>
      </dgm:t>
    </dgm:pt>
    <dgm:pt modelId="{E13F2466-B79C-4F03-821E-5088C10D46B5}" type="sibTrans" cxnId="{729E33B9-2626-4415-BE79-6E1EE0C971A1}">
      <dgm:prSet/>
      <dgm:spPr/>
      <dgm:t>
        <a:bodyPr/>
        <a:lstStyle/>
        <a:p>
          <a:endParaRPr lang="es-MX"/>
        </a:p>
      </dgm:t>
    </dgm:pt>
    <dgm:pt modelId="{9D6AFFC1-1A18-491D-910A-8C2555DFF863}">
      <dgm:prSet/>
      <dgm:spPr/>
      <dgm:t>
        <a:bodyPr/>
        <a:lstStyle/>
        <a:p>
          <a:pPr rtl="0"/>
          <a:r>
            <a:rPr lang="es-ES_tradnl" b="1" dirty="0" smtClean="0"/>
            <a:t>Determinación de las variaciones</a:t>
          </a:r>
          <a:endParaRPr lang="es-MX" dirty="0"/>
        </a:p>
      </dgm:t>
    </dgm:pt>
    <dgm:pt modelId="{DD4FFA10-AC7C-4F8F-A1C6-7901F170641F}" type="parTrans" cxnId="{F4E33BF5-3330-4B0C-8B9F-E1A77EBD5FB3}">
      <dgm:prSet/>
      <dgm:spPr/>
      <dgm:t>
        <a:bodyPr/>
        <a:lstStyle/>
        <a:p>
          <a:endParaRPr lang="es-MX"/>
        </a:p>
      </dgm:t>
    </dgm:pt>
    <dgm:pt modelId="{02575EF6-63A4-42EE-AC37-1C8316DE367C}" type="sibTrans" cxnId="{F4E33BF5-3330-4B0C-8B9F-E1A77EBD5FB3}">
      <dgm:prSet/>
      <dgm:spPr/>
      <dgm:t>
        <a:bodyPr/>
        <a:lstStyle/>
        <a:p>
          <a:endParaRPr lang="es-MX"/>
        </a:p>
      </dgm:t>
    </dgm:pt>
    <dgm:pt modelId="{91193305-5CC8-4E38-BD2E-825F81E4C099}">
      <dgm:prSet/>
      <dgm:spPr/>
      <dgm:t>
        <a:bodyPr/>
        <a:lstStyle/>
        <a:p>
          <a:pPr rtl="0"/>
          <a:r>
            <a:rPr lang="es-ES_tradnl" b="1" dirty="0" smtClean="0"/>
            <a:t>Medición de los resultados y gasto público</a:t>
          </a:r>
          <a:endParaRPr lang="es-MX" dirty="0"/>
        </a:p>
      </dgm:t>
    </dgm:pt>
    <dgm:pt modelId="{1D3222E0-C31B-469B-91F4-46687D9AAA94}" type="parTrans" cxnId="{5401763E-C661-4B4B-A1B6-D54701DAE994}">
      <dgm:prSet/>
      <dgm:spPr/>
      <dgm:t>
        <a:bodyPr/>
        <a:lstStyle/>
        <a:p>
          <a:endParaRPr lang="es-MX"/>
        </a:p>
      </dgm:t>
    </dgm:pt>
    <dgm:pt modelId="{9FF50818-7810-4CCD-954B-52FD71103ECA}" type="sibTrans" cxnId="{5401763E-C661-4B4B-A1B6-D54701DAE994}">
      <dgm:prSet/>
      <dgm:spPr/>
      <dgm:t>
        <a:bodyPr/>
        <a:lstStyle/>
        <a:p>
          <a:endParaRPr lang="es-MX"/>
        </a:p>
      </dgm:t>
    </dgm:pt>
    <dgm:pt modelId="{443FB81A-DC35-4955-9722-26B62EAA00D5}">
      <dgm:prSet/>
      <dgm:spPr/>
      <dgm:t>
        <a:bodyPr/>
        <a:lstStyle/>
        <a:p>
          <a:pPr rtl="0"/>
          <a:r>
            <a:rPr lang="es-ES_tradnl" b="1" dirty="0" smtClean="0"/>
            <a:t>Evaluación de resultados y gasto público</a:t>
          </a:r>
          <a:endParaRPr lang="es-MX" dirty="0"/>
        </a:p>
      </dgm:t>
    </dgm:pt>
    <dgm:pt modelId="{90ADAE10-695B-4638-9221-4D50875F8A0C}" type="parTrans" cxnId="{DDE3AD41-D649-4E9C-A939-DDDA3ECAD325}">
      <dgm:prSet/>
      <dgm:spPr/>
      <dgm:t>
        <a:bodyPr/>
        <a:lstStyle/>
        <a:p>
          <a:endParaRPr lang="es-MX"/>
        </a:p>
      </dgm:t>
    </dgm:pt>
    <dgm:pt modelId="{A1B37011-F885-4044-ABD5-68E75FA14D99}" type="sibTrans" cxnId="{DDE3AD41-D649-4E9C-A939-DDDA3ECAD325}">
      <dgm:prSet/>
      <dgm:spPr/>
      <dgm:t>
        <a:bodyPr/>
        <a:lstStyle/>
        <a:p>
          <a:endParaRPr lang="es-MX"/>
        </a:p>
      </dgm:t>
    </dgm:pt>
    <dgm:pt modelId="{7534E350-B844-440F-ADED-7EE50C25492D}" type="pres">
      <dgm:prSet presAssocID="{3C262E0C-ECF6-4135-A74D-D582BBF741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321716-5F3D-4C08-BAC1-46698B767055}" type="pres">
      <dgm:prSet presAssocID="{D19C98BF-B90A-4997-8CD9-314F69CD93A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1FE507-28D4-43B9-ABDC-D5ECD7A64DEC}" type="pres">
      <dgm:prSet presAssocID="{83868EBF-989B-4C53-BE27-343831C0CD0D}" presName="spacer" presStyleCnt="0"/>
      <dgm:spPr/>
      <dgm:t>
        <a:bodyPr/>
        <a:lstStyle/>
        <a:p>
          <a:endParaRPr lang="es-MX"/>
        </a:p>
      </dgm:t>
    </dgm:pt>
    <dgm:pt modelId="{E577CA58-8174-480B-8249-34093C4368F9}" type="pres">
      <dgm:prSet presAssocID="{398F46EF-72D5-4FB6-9240-7134C233818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E000B9-6F04-4EED-B746-FC2C0C7C610E}" type="pres">
      <dgm:prSet presAssocID="{398F46EF-72D5-4FB6-9240-7134C233818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85C571-46FE-48A1-9E64-CA16D32CF555}" type="presOf" srcId="{91193305-5CC8-4E38-BD2E-825F81E4C099}" destId="{5DE000B9-6F04-4EED-B746-FC2C0C7C610E}" srcOrd="0" destOrd="1" presId="urn:microsoft.com/office/officeart/2005/8/layout/vList2"/>
    <dgm:cxn modelId="{050B17EE-9C59-41AD-8E6F-F9BDB9F0FFE7}" type="presOf" srcId="{398F46EF-72D5-4FB6-9240-7134C2338182}" destId="{E577CA58-8174-480B-8249-34093C4368F9}" srcOrd="0" destOrd="0" presId="urn:microsoft.com/office/officeart/2005/8/layout/vList2"/>
    <dgm:cxn modelId="{EAD1866C-B832-47D3-88DF-CE4AA09E2315}" type="presOf" srcId="{D19C98BF-B90A-4997-8CD9-314F69CD93A8}" destId="{10321716-5F3D-4C08-BAC1-46698B767055}" srcOrd="0" destOrd="0" presId="urn:microsoft.com/office/officeart/2005/8/layout/vList2"/>
    <dgm:cxn modelId="{F4E33BF5-3330-4B0C-8B9F-E1A77EBD5FB3}" srcId="{398F46EF-72D5-4FB6-9240-7134C2338182}" destId="{9D6AFFC1-1A18-491D-910A-8C2555DFF863}" srcOrd="0" destOrd="0" parTransId="{DD4FFA10-AC7C-4F8F-A1C6-7901F170641F}" sibTransId="{02575EF6-63A4-42EE-AC37-1C8316DE367C}"/>
    <dgm:cxn modelId="{A88F0D47-9231-4232-BD4F-712098D4A50A}" srcId="{3C262E0C-ECF6-4135-A74D-D582BBF74143}" destId="{D19C98BF-B90A-4997-8CD9-314F69CD93A8}" srcOrd="0" destOrd="0" parTransId="{79DCFC34-5E26-4BDA-8391-D99A0B16809B}" sibTransId="{83868EBF-989B-4C53-BE27-343831C0CD0D}"/>
    <dgm:cxn modelId="{729E33B9-2626-4415-BE79-6E1EE0C971A1}" srcId="{3C262E0C-ECF6-4135-A74D-D582BBF74143}" destId="{398F46EF-72D5-4FB6-9240-7134C2338182}" srcOrd="1" destOrd="0" parTransId="{1F772FD5-43AA-489E-9E0A-53B7471768D8}" sibTransId="{E13F2466-B79C-4F03-821E-5088C10D46B5}"/>
    <dgm:cxn modelId="{932EC4B5-F8C7-4D38-8B05-AC17A5A43A41}" type="presOf" srcId="{3C262E0C-ECF6-4135-A74D-D582BBF74143}" destId="{7534E350-B844-440F-ADED-7EE50C25492D}" srcOrd="0" destOrd="0" presId="urn:microsoft.com/office/officeart/2005/8/layout/vList2"/>
    <dgm:cxn modelId="{DDE3AD41-D649-4E9C-A939-DDDA3ECAD325}" srcId="{398F46EF-72D5-4FB6-9240-7134C2338182}" destId="{443FB81A-DC35-4955-9722-26B62EAA00D5}" srcOrd="2" destOrd="0" parTransId="{90ADAE10-695B-4638-9221-4D50875F8A0C}" sibTransId="{A1B37011-F885-4044-ABD5-68E75FA14D99}"/>
    <dgm:cxn modelId="{5401763E-C661-4B4B-A1B6-D54701DAE994}" srcId="{398F46EF-72D5-4FB6-9240-7134C2338182}" destId="{91193305-5CC8-4E38-BD2E-825F81E4C099}" srcOrd="1" destOrd="0" parTransId="{1D3222E0-C31B-469B-91F4-46687D9AAA94}" sibTransId="{9FF50818-7810-4CCD-954B-52FD71103ECA}"/>
    <dgm:cxn modelId="{8548FA02-03CB-4819-B9E2-8C4D1D1A84E2}" type="presOf" srcId="{443FB81A-DC35-4955-9722-26B62EAA00D5}" destId="{5DE000B9-6F04-4EED-B746-FC2C0C7C610E}" srcOrd="0" destOrd="2" presId="urn:microsoft.com/office/officeart/2005/8/layout/vList2"/>
    <dgm:cxn modelId="{2BF51A2D-19A1-463E-9790-AA8A2DC3F0BC}" type="presOf" srcId="{9D6AFFC1-1A18-491D-910A-8C2555DFF863}" destId="{5DE000B9-6F04-4EED-B746-FC2C0C7C610E}" srcOrd="0" destOrd="0" presId="urn:microsoft.com/office/officeart/2005/8/layout/vList2"/>
    <dgm:cxn modelId="{2C80277B-5936-4B7A-8471-2435820D4F8B}" type="presParOf" srcId="{7534E350-B844-440F-ADED-7EE50C25492D}" destId="{10321716-5F3D-4C08-BAC1-46698B767055}" srcOrd="0" destOrd="0" presId="urn:microsoft.com/office/officeart/2005/8/layout/vList2"/>
    <dgm:cxn modelId="{EB04D555-D9BF-4E7F-9C39-30C9E1AF78B4}" type="presParOf" srcId="{7534E350-B844-440F-ADED-7EE50C25492D}" destId="{551FE507-28D4-43B9-ABDC-D5ECD7A64DEC}" srcOrd="1" destOrd="0" presId="urn:microsoft.com/office/officeart/2005/8/layout/vList2"/>
    <dgm:cxn modelId="{12003C74-A579-4633-A04A-8AB5B7DFD477}" type="presParOf" srcId="{7534E350-B844-440F-ADED-7EE50C25492D}" destId="{E577CA58-8174-480B-8249-34093C4368F9}" srcOrd="2" destOrd="0" presId="urn:microsoft.com/office/officeart/2005/8/layout/vList2"/>
    <dgm:cxn modelId="{5D0AC3FD-A5C9-4B01-9F95-8A685DF73B76}" type="presParOf" srcId="{7534E350-B844-440F-ADED-7EE50C25492D}" destId="{5DE000B9-6F04-4EED-B746-FC2C0C7C610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4B800-7E17-4228-BE60-8C32E800336B}">
      <dsp:nvSpPr>
        <dsp:cNvPr id="0" name=""/>
        <dsp:cNvSpPr/>
      </dsp:nvSpPr>
      <dsp:spPr>
        <a:xfrm>
          <a:off x="5501005" y="1546175"/>
          <a:ext cx="2928937" cy="2928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Ninguna persona debe pasar hambre, carecer de techo o carecer de alguna de las necesidades básicas de la vida simplemente por falta de recursos.</a:t>
          </a:r>
          <a:endParaRPr lang="es-ES_tradnl" sz="2400" b="1" kern="1200" dirty="0"/>
        </a:p>
      </dsp:txBody>
      <dsp:txXfrm>
        <a:off x="5501005" y="1546175"/>
        <a:ext cx="2928937" cy="2928937"/>
      </dsp:txXfrm>
    </dsp:sp>
    <dsp:sp modelId="{DCF15806-5F07-4C55-933C-A98C4C19784E}">
      <dsp:nvSpPr>
        <dsp:cNvPr id="0" name=""/>
        <dsp:cNvSpPr/>
      </dsp:nvSpPr>
      <dsp:spPr>
        <a:xfrm>
          <a:off x="1559787" y="-1568"/>
          <a:ext cx="6024424" cy="6024424"/>
        </a:xfrm>
        <a:prstGeom prst="circularArrow">
          <a:avLst>
            <a:gd name="adj1" fmla="val 9480"/>
            <a:gd name="adj2" fmla="val 684742"/>
            <a:gd name="adj3" fmla="val 7851816"/>
            <a:gd name="adj4" fmla="val 2263443"/>
            <a:gd name="adj5" fmla="val 11061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E06A009-800B-4806-A8FA-15F19D572C07}">
      <dsp:nvSpPr>
        <dsp:cNvPr id="0" name=""/>
        <dsp:cNvSpPr/>
      </dsp:nvSpPr>
      <dsp:spPr>
        <a:xfrm>
          <a:off x="714057" y="1546175"/>
          <a:ext cx="2928937" cy="29289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Los programas de seguridad social suponen una considerable redistribución del ingreso, son a la vez programas de seguros y de transferencia. </a:t>
          </a:r>
          <a:endParaRPr lang="es-MX" sz="2400" kern="1200" dirty="0"/>
        </a:p>
      </dsp:txBody>
      <dsp:txXfrm>
        <a:off x="714057" y="1546175"/>
        <a:ext cx="2928937" cy="2928937"/>
      </dsp:txXfrm>
    </dsp:sp>
    <dsp:sp modelId="{895C1A5E-C607-4A13-A987-1BB549AD9140}">
      <dsp:nvSpPr>
        <dsp:cNvPr id="0" name=""/>
        <dsp:cNvSpPr/>
      </dsp:nvSpPr>
      <dsp:spPr>
        <a:xfrm>
          <a:off x="1559787" y="-1568"/>
          <a:ext cx="6024424" cy="6024424"/>
        </a:xfrm>
        <a:prstGeom prst="circularArrow">
          <a:avLst>
            <a:gd name="adj1" fmla="val 9480"/>
            <a:gd name="adj2" fmla="val 684742"/>
            <a:gd name="adj3" fmla="val 18651816"/>
            <a:gd name="adj4" fmla="val 13063443"/>
            <a:gd name="adj5" fmla="val 11061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8F84F-7584-43CD-9601-ADA965B2D57D}">
      <dsp:nvSpPr>
        <dsp:cNvPr id="0" name=""/>
        <dsp:cNvSpPr/>
      </dsp:nvSpPr>
      <dsp:spPr>
        <a:xfrm>
          <a:off x="205372" y="0"/>
          <a:ext cx="2958281" cy="576064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C6BE53-94A9-4A3A-9DFE-2679116797EE}">
      <dsp:nvSpPr>
        <dsp:cNvPr id="0" name=""/>
        <dsp:cNvSpPr/>
      </dsp:nvSpPr>
      <dsp:spPr>
        <a:xfrm>
          <a:off x="2765802" y="0"/>
          <a:ext cx="5993312" cy="5760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0" rIns="234696" bIns="234696" numCol="1" spcCol="1270" anchor="ctr" anchorCtr="0">
          <a:noAutofit/>
        </a:bodyPr>
        <a:lstStyle/>
        <a:p>
          <a:pPr lvl="0" algn="just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1" kern="1200" dirty="0" smtClean="0"/>
            <a:t>La Ley General de Educación, en su artículo segundo, establece que la educación es un proceso permanente que contribuye al desarrollo del individuo y a la transformación de la sociedad, y es factor determinante en la adquisición de conocimientos para formar al hombre de manera que tenga sentido de solidaridad social.</a:t>
          </a:r>
          <a:endParaRPr lang="es-MX" sz="3300" kern="1200" dirty="0"/>
        </a:p>
      </dsp:txBody>
      <dsp:txXfrm>
        <a:off x="2765802" y="0"/>
        <a:ext cx="5993312" cy="57606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C52A8-5CBE-415A-B7D7-1578B198695A}">
      <dsp:nvSpPr>
        <dsp:cNvPr id="0" name=""/>
        <dsp:cNvSpPr/>
      </dsp:nvSpPr>
      <dsp:spPr>
        <a:xfrm>
          <a:off x="0" y="3959"/>
          <a:ext cx="8784976" cy="3191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just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L</a:t>
          </a:r>
          <a:r>
            <a:rPr lang="es-MX" sz="3100" b="1" kern="1200" dirty="0" smtClean="0"/>
            <a:t>a Constitución Política de los Estados Unidos Mexicanos en su artículo tercero, establece, como parte de las garantías individuales, el derecho que tiene toda persona a la educación, así como el respeto a sus libertades de enseñanza, aprendizaje, investigación y cátedra.</a:t>
          </a:r>
          <a:endParaRPr lang="es-MX" sz="3100" kern="1200" dirty="0"/>
        </a:p>
      </dsp:txBody>
      <dsp:txXfrm>
        <a:off x="155809" y="159768"/>
        <a:ext cx="8473358" cy="2880142"/>
      </dsp:txXfrm>
    </dsp:sp>
    <dsp:sp modelId="{3C65A177-4484-407C-B115-719C24A2D87D}">
      <dsp:nvSpPr>
        <dsp:cNvPr id="0" name=""/>
        <dsp:cNvSpPr/>
      </dsp:nvSpPr>
      <dsp:spPr>
        <a:xfrm>
          <a:off x="0" y="3285000"/>
          <a:ext cx="8784976" cy="3191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just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Juan Jacobo Rousseau planteaba que el ser humano posee la capacidad de aprender a través de la experiencia y que la educación es el instrumento mediante el cual puede desarrollar todas las facultades que posee.</a:t>
          </a:r>
          <a:endParaRPr lang="es-MX" sz="3100" kern="1200" dirty="0"/>
        </a:p>
      </dsp:txBody>
      <dsp:txXfrm>
        <a:off x="155809" y="3440809"/>
        <a:ext cx="8473358" cy="28801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5B5A5-3634-477C-A568-6F8C0F476AA2}">
      <dsp:nvSpPr>
        <dsp:cNvPr id="0" name=""/>
        <dsp:cNvSpPr/>
      </dsp:nvSpPr>
      <dsp:spPr>
        <a:xfrm>
          <a:off x="0" y="110250"/>
          <a:ext cx="9144000" cy="21645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Para la corriente positivista, encabezada por Augusto </a:t>
          </a:r>
          <a:r>
            <a:rPr lang="es-MX" sz="2500" b="1" kern="1200" dirty="0" err="1" smtClean="0"/>
            <a:t>Comte</a:t>
          </a:r>
          <a:r>
            <a:rPr lang="es-MX" sz="2500" b="1" kern="1200" dirty="0" smtClean="0"/>
            <a:t> y Emilio </a:t>
          </a:r>
          <a:r>
            <a:rPr lang="es-MX" sz="2500" b="1" kern="1200" dirty="0" err="1" smtClean="0"/>
            <a:t>Durkheim</a:t>
          </a:r>
          <a:r>
            <a:rPr lang="es-MX" sz="2500" b="1" kern="1200" dirty="0" smtClean="0"/>
            <a:t>, la educación es la acción ejercida por los adultos que tiene por objeto suscitar y desarrollar en el niño un cierto número de estados físicos, intelectuales y morales, que le exige el medio al que está particularmente destinado. </a:t>
          </a:r>
          <a:endParaRPr lang="es-MX" sz="2500" kern="1200" dirty="0"/>
        </a:p>
      </dsp:txBody>
      <dsp:txXfrm>
        <a:off x="105662" y="215912"/>
        <a:ext cx="8932676" cy="1953176"/>
      </dsp:txXfrm>
    </dsp:sp>
    <dsp:sp modelId="{EB2E8DC3-1CE9-4FD3-882B-C6B00D73E3E8}">
      <dsp:nvSpPr>
        <dsp:cNvPr id="0" name=""/>
        <dsp:cNvSpPr/>
      </dsp:nvSpPr>
      <dsp:spPr>
        <a:xfrm>
          <a:off x="0" y="2346750"/>
          <a:ext cx="9144000" cy="21645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John Dewey, sus principios filosóficos proponían que la educación no debía ser exclusivamente una preparación para la vida futura, sino que debía proporcionar elementos para la realización cotidiana del individuo. </a:t>
          </a:r>
          <a:endParaRPr lang="es-MX" sz="2500" kern="1200" dirty="0"/>
        </a:p>
      </dsp:txBody>
      <dsp:txXfrm>
        <a:off x="105662" y="2452412"/>
        <a:ext cx="8932676" cy="1953176"/>
      </dsp:txXfrm>
    </dsp:sp>
    <dsp:sp modelId="{BC57896E-3E66-4810-A14D-622C57A4A645}">
      <dsp:nvSpPr>
        <dsp:cNvPr id="0" name=""/>
        <dsp:cNvSpPr/>
      </dsp:nvSpPr>
      <dsp:spPr>
        <a:xfrm>
          <a:off x="0" y="4583250"/>
          <a:ext cx="9144000" cy="21645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En tiempos más recientes, la educación se ha definido como una institución del bien común.</a:t>
          </a:r>
          <a:endParaRPr lang="es-MX" sz="2500" kern="1200" dirty="0"/>
        </a:p>
      </dsp:txBody>
      <dsp:txXfrm>
        <a:off x="105662" y="4688912"/>
        <a:ext cx="8932676" cy="195317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AA6D13-2FE4-4852-AF43-35E86972CC13}">
      <dsp:nvSpPr>
        <dsp:cNvPr id="0" name=""/>
        <dsp:cNvSpPr/>
      </dsp:nvSpPr>
      <dsp:spPr>
        <a:xfrm>
          <a:off x="0" y="240884"/>
          <a:ext cx="9144000" cy="2069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La educación desempeña un papel importantísimo en el desarrollo de un país, por lo que los gobiernos hacen grandes gastos en este sector, con el propósito de proporcionar este servicio a la mayor población posible. </a:t>
          </a:r>
          <a:endParaRPr lang="es-MX" sz="2900" kern="1200" dirty="0"/>
        </a:p>
      </dsp:txBody>
      <dsp:txXfrm>
        <a:off x="101036" y="341920"/>
        <a:ext cx="8941928" cy="1867658"/>
      </dsp:txXfrm>
    </dsp:sp>
    <dsp:sp modelId="{884DB9D8-05C4-4953-BFFB-B3846B4B97DF}">
      <dsp:nvSpPr>
        <dsp:cNvPr id="0" name=""/>
        <dsp:cNvSpPr/>
      </dsp:nvSpPr>
      <dsp:spPr>
        <a:xfrm>
          <a:off x="0" y="2394135"/>
          <a:ext cx="9144000" cy="2069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La educación no es un bien público puro, ya que la iniciativa privada puede participar en la impartición de la educación, con la regulación, por parte del gobierno.</a:t>
          </a:r>
          <a:endParaRPr lang="es-MX" sz="2900" kern="1200" dirty="0"/>
        </a:p>
      </dsp:txBody>
      <dsp:txXfrm>
        <a:off x="101036" y="2495171"/>
        <a:ext cx="8941928" cy="1867658"/>
      </dsp:txXfrm>
    </dsp:sp>
    <dsp:sp modelId="{FA086372-736A-4DCE-A2AD-20442E14698D}">
      <dsp:nvSpPr>
        <dsp:cNvPr id="0" name=""/>
        <dsp:cNvSpPr/>
      </dsp:nvSpPr>
      <dsp:spPr>
        <a:xfrm>
          <a:off x="0" y="4547385"/>
          <a:ext cx="9144000" cy="20697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La educación es una inversión e incrementa la capacidad de las personas para posteriormente recibir mayores ingresos.</a:t>
          </a:r>
          <a:endParaRPr lang="es-MX" sz="2900" kern="1200" dirty="0"/>
        </a:p>
      </dsp:txBody>
      <dsp:txXfrm>
        <a:off x="101036" y="4648421"/>
        <a:ext cx="8941928" cy="186765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4658F-A7BF-4899-AAF7-0B6CF21E9662}">
      <dsp:nvSpPr>
        <dsp:cNvPr id="0" name=""/>
        <dsp:cNvSpPr/>
      </dsp:nvSpPr>
      <dsp:spPr>
        <a:xfrm>
          <a:off x="715541" y="0"/>
          <a:ext cx="8109469" cy="666936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63CC24-5F3A-4471-950C-665E072FA2CF}">
      <dsp:nvSpPr>
        <dsp:cNvPr id="0" name=""/>
        <dsp:cNvSpPr/>
      </dsp:nvSpPr>
      <dsp:spPr>
        <a:xfrm>
          <a:off x="632121" y="2000808"/>
          <a:ext cx="8276309" cy="266774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En el sentido individual se concibe a la salud como el buen funcionamiento biológico del organismo y la ausencia de enfermedades. En un sentido social como explica la Organización Mundial de la Salud (OMS), trasciende el aspecto individual para abarcar un estado completo de bienestar físico, mental y social.</a:t>
          </a:r>
          <a:endParaRPr lang="es-MX" sz="2600" kern="1200" dirty="0"/>
        </a:p>
      </dsp:txBody>
      <dsp:txXfrm>
        <a:off x="762350" y="2131037"/>
        <a:ext cx="8015851" cy="240728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D0EAC-F46B-4829-9E51-859CBB1A36A3}">
      <dsp:nvSpPr>
        <dsp:cNvPr id="0" name=""/>
        <dsp:cNvSpPr/>
      </dsp:nvSpPr>
      <dsp:spPr>
        <a:xfrm>
          <a:off x="0" y="57058"/>
          <a:ext cx="8712968" cy="2985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La salud es un medio para la realización personal y colectiva, fomenta la seguridad general de la sociedad y es un indicador del bienestar y de la calidad de vida de una comunidad, así como un elemento indispensable para la reproducción de la vida social.</a:t>
          </a:r>
          <a:endParaRPr lang="es-MX" sz="2900" kern="1200" dirty="0"/>
        </a:p>
      </dsp:txBody>
      <dsp:txXfrm>
        <a:off x="145757" y="202815"/>
        <a:ext cx="8421454" cy="2694326"/>
      </dsp:txXfrm>
    </dsp:sp>
    <dsp:sp modelId="{89D58C37-E3C4-4D55-8617-9F08B17B7211}">
      <dsp:nvSpPr>
        <dsp:cNvPr id="0" name=""/>
        <dsp:cNvSpPr/>
      </dsp:nvSpPr>
      <dsp:spPr>
        <a:xfrm>
          <a:off x="0" y="3126419"/>
          <a:ext cx="8712968" cy="2985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just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b="1" kern="1200" dirty="0" smtClean="0"/>
            <a:t>La salud es más que una noción médica: es un concepto predominantemente social porque se vincula con las costumbres, tradiciones, actitudes y juicios de valor de los diversos grupos de una sociedad, y porque involucra la participación de todos los agentes de la comunidad.</a:t>
          </a:r>
          <a:endParaRPr lang="es-MX" sz="2900" kern="1200" dirty="0"/>
        </a:p>
      </dsp:txBody>
      <dsp:txXfrm>
        <a:off x="145757" y="3272176"/>
        <a:ext cx="8421454" cy="269432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367F2-E111-4A4A-8035-8034560311D3}">
      <dsp:nvSpPr>
        <dsp:cNvPr id="0" name=""/>
        <dsp:cNvSpPr/>
      </dsp:nvSpPr>
      <dsp:spPr>
        <a:xfrm>
          <a:off x="0" y="411480"/>
          <a:ext cx="8784976" cy="28828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Las instituciones y el sistema jurídico mexicano la salud pública es una ciencia, un arte y una filosofía cuyo objetivo final es la prevención, promoción y protección de la salud de la población bajo una visión colectiva, tanto del Estado como de la sociedad civil, encaminada a proteger y mejorar la salud de las personas.</a:t>
          </a:r>
          <a:endParaRPr lang="es-ES_tradnl" sz="2800" b="1" kern="1200" dirty="0"/>
        </a:p>
      </dsp:txBody>
      <dsp:txXfrm>
        <a:off x="140731" y="552211"/>
        <a:ext cx="8503514" cy="2601418"/>
      </dsp:txXfrm>
    </dsp:sp>
    <dsp:sp modelId="{FA29028E-695A-4084-9FE6-ACB4233D86AD}">
      <dsp:nvSpPr>
        <dsp:cNvPr id="0" name=""/>
        <dsp:cNvSpPr/>
      </dsp:nvSpPr>
      <dsp:spPr>
        <a:xfrm>
          <a:off x="0" y="3375000"/>
          <a:ext cx="8784976" cy="28828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La salud pública es responsabilidad de los gobiernos, a quienes corresponde la organización de todas las actividades comunitarias que, directa o indirectamente, contribuyen a la salud de la población con la mejor calidad posible.</a:t>
          </a:r>
          <a:endParaRPr lang="es-MX" sz="2800" kern="1200" dirty="0"/>
        </a:p>
      </dsp:txBody>
      <dsp:txXfrm>
        <a:off x="140731" y="3515731"/>
        <a:ext cx="8503514" cy="260141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89854-C9D7-4424-BE9C-74896E05CCE7}">
      <dsp:nvSpPr>
        <dsp:cNvPr id="0" name=""/>
        <dsp:cNvSpPr/>
      </dsp:nvSpPr>
      <dsp:spPr>
        <a:xfrm>
          <a:off x="0" y="460754"/>
          <a:ext cx="9144000" cy="19269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Existen factores como el tabaco, el alcohol, la dieta, especialmente la educación, que desempeña un papel importante, o más, en la determinación de la duración de la vida de una persona, así como de los servicios médicos.</a:t>
          </a:r>
          <a:endParaRPr lang="es-MX" sz="2700" kern="1200" dirty="0"/>
        </a:p>
      </dsp:txBody>
      <dsp:txXfrm>
        <a:off x="94068" y="554822"/>
        <a:ext cx="8955864" cy="1738854"/>
      </dsp:txXfrm>
    </dsp:sp>
    <dsp:sp modelId="{8488EB56-3D0B-4F2A-B973-DBBD1566FA54}">
      <dsp:nvSpPr>
        <dsp:cNvPr id="0" name=""/>
        <dsp:cNvSpPr/>
      </dsp:nvSpPr>
      <dsp:spPr>
        <a:xfrm>
          <a:off x="0" y="2465505"/>
          <a:ext cx="9144000" cy="192699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Cuando se acude a un médico, lo que se compra en gran medida los conocimientos, la experiencia o la información de ese medico. </a:t>
          </a:r>
          <a:endParaRPr lang="es-MX" sz="2700" kern="1200" dirty="0"/>
        </a:p>
      </dsp:txBody>
      <dsp:txXfrm>
        <a:off x="94068" y="2559573"/>
        <a:ext cx="8955864" cy="1738854"/>
      </dsp:txXfrm>
    </dsp:sp>
    <dsp:sp modelId="{9213080A-9B64-475D-8DDC-24112A730DB0}">
      <dsp:nvSpPr>
        <dsp:cNvPr id="0" name=""/>
        <dsp:cNvSpPr/>
      </dsp:nvSpPr>
      <dsp:spPr>
        <a:xfrm>
          <a:off x="0" y="4470255"/>
          <a:ext cx="9144000" cy="192699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El objetivo básico del seguro es reducir los riesgos que tiene que correr la gente, trasladándolos a las que están más dispuestos a asumirlos. La magnitud de la ganancia depende de la magnitud del riesgo y del grado en que pueda preverse.</a:t>
          </a:r>
          <a:endParaRPr lang="es-MX" sz="2700" kern="1200" dirty="0"/>
        </a:p>
      </dsp:txBody>
      <dsp:txXfrm>
        <a:off x="94068" y="4564323"/>
        <a:ext cx="8955864" cy="173885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797B0E-4C97-4709-9C32-C8098F8993AF}">
      <dsp:nvSpPr>
        <dsp:cNvPr id="0" name=""/>
        <dsp:cNvSpPr/>
      </dsp:nvSpPr>
      <dsp:spPr>
        <a:xfrm>
          <a:off x="0" y="0"/>
          <a:ext cx="5289451" cy="528945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C6527C7-A807-4738-AE3E-C96A432CDA7B}">
      <dsp:nvSpPr>
        <dsp:cNvPr id="0" name=""/>
        <dsp:cNvSpPr/>
      </dsp:nvSpPr>
      <dsp:spPr>
        <a:xfrm>
          <a:off x="2644725" y="0"/>
          <a:ext cx="6212258" cy="52894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Desinformación de los consumidores</a:t>
          </a:r>
          <a:endParaRPr lang="es-MX" sz="3100" kern="1200" dirty="0"/>
        </a:p>
      </dsp:txBody>
      <dsp:txXfrm>
        <a:off x="2644725" y="0"/>
        <a:ext cx="6212258" cy="1124008"/>
      </dsp:txXfrm>
    </dsp:sp>
    <dsp:sp modelId="{9A899B45-E0C1-4605-A838-4F33E61C4463}">
      <dsp:nvSpPr>
        <dsp:cNvPr id="0" name=""/>
        <dsp:cNvSpPr/>
      </dsp:nvSpPr>
      <dsp:spPr>
        <a:xfrm>
          <a:off x="694240" y="1124008"/>
          <a:ext cx="3900970" cy="390097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AFB2D93-9D70-4630-A7E6-DD3882C1CD48}">
      <dsp:nvSpPr>
        <dsp:cNvPr id="0" name=""/>
        <dsp:cNvSpPr/>
      </dsp:nvSpPr>
      <dsp:spPr>
        <a:xfrm>
          <a:off x="2644725" y="1124008"/>
          <a:ext cx="6212258" cy="39009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Competencia limitada</a:t>
          </a:r>
          <a:endParaRPr lang="es-MX" sz="3100" kern="1200" dirty="0"/>
        </a:p>
      </dsp:txBody>
      <dsp:txXfrm>
        <a:off x="2644725" y="1124008"/>
        <a:ext cx="6212258" cy="1124008"/>
      </dsp:txXfrm>
    </dsp:sp>
    <dsp:sp modelId="{1FDB5FEC-36B3-4419-9632-75EB2680FBEA}">
      <dsp:nvSpPr>
        <dsp:cNvPr id="0" name=""/>
        <dsp:cNvSpPr/>
      </dsp:nvSpPr>
      <dsp:spPr>
        <a:xfrm>
          <a:off x="1388480" y="2248016"/>
          <a:ext cx="2512489" cy="25124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0DF3B1-4056-4AAC-82A2-5519D6B7E4F5}">
      <dsp:nvSpPr>
        <dsp:cNvPr id="0" name=""/>
        <dsp:cNvSpPr/>
      </dsp:nvSpPr>
      <dsp:spPr>
        <a:xfrm>
          <a:off x="2644725" y="2248016"/>
          <a:ext cx="6212258" cy="25124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Externalidades, asociadas a las enfermedades contagiosas</a:t>
          </a:r>
          <a:endParaRPr lang="es-MX" sz="3100" kern="1200" dirty="0"/>
        </a:p>
      </dsp:txBody>
      <dsp:txXfrm>
        <a:off x="2644725" y="2248016"/>
        <a:ext cx="6212258" cy="1124008"/>
      </dsp:txXfrm>
    </dsp:sp>
    <dsp:sp modelId="{9C7B9F68-D405-4B57-AE6E-2D4F84171790}">
      <dsp:nvSpPr>
        <dsp:cNvPr id="0" name=""/>
        <dsp:cNvSpPr/>
      </dsp:nvSpPr>
      <dsp:spPr>
        <a:xfrm>
          <a:off x="2082721" y="3372025"/>
          <a:ext cx="1124008" cy="112400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5C497A-3F71-46DA-A5E3-0BC598029B68}">
      <dsp:nvSpPr>
        <dsp:cNvPr id="0" name=""/>
        <dsp:cNvSpPr/>
      </dsp:nvSpPr>
      <dsp:spPr>
        <a:xfrm>
          <a:off x="2644725" y="3372025"/>
          <a:ext cx="6212258" cy="11240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Conductas no </a:t>
          </a:r>
          <a:r>
            <a:rPr lang="es-ES_tradnl" sz="3100" b="1" kern="1200" dirty="0" err="1" smtClean="0"/>
            <a:t>maximizadoras</a:t>
          </a:r>
          <a:r>
            <a:rPr lang="es-ES_tradnl" sz="3100" b="1" kern="1200" dirty="0" smtClean="0"/>
            <a:t> del beneficio</a:t>
          </a:r>
          <a:endParaRPr lang="es-MX" sz="3100" kern="1200" dirty="0"/>
        </a:p>
      </dsp:txBody>
      <dsp:txXfrm>
        <a:off x="2644725" y="3372025"/>
        <a:ext cx="6212258" cy="112400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0E7701-3452-409E-9BFF-3D841015306E}">
      <dsp:nvSpPr>
        <dsp:cNvPr id="0" name=""/>
        <dsp:cNvSpPr/>
      </dsp:nvSpPr>
      <dsp:spPr>
        <a:xfrm>
          <a:off x="3429000" y="0"/>
          <a:ext cx="2286000" cy="1314145"/>
        </a:xfrm>
        <a:prstGeom prst="trapezoid">
          <a:avLst>
            <a:gd name="adj" fmla="val 8697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/>
            <a:t>Indicadores de salud y demográficos</a:t>
          </a:r>
          <a:endParaRPr lang="es-MX" sz="2900" kern="1200" dirty="0"/>
        </a:p>
      </dsp:txBody>
      <dsp:txXfrm>
        <a:off x="3429000" y="0"/>
        <a:ext cx="2286000" cy="1314145"/>
      </dsp:txXfrm>
    </dsp:sp>
    <dsp:sp modelId="{59E30197-0AA1-4ED4-A89F-7FB795773E6E}">
      <dsp:nvSpPr>
        <dsp:cNvPr id="0" name=""/>
        <dsp:cNvSpPr/>
      </dsp:nvSpPr>
      <dsp:spPr>
        <a:xfrm>
          <a:off x="2286000" y="1314145"/>
          <a:ext cx="4572000" cy="1314145"/>
        </a:xfrm>
        <a:prstGeom prst="trapezoid">
          <a:avLst>
            <a:gd name="adj" fmla="val 86977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/>
            <a:t>Cobertura</a:t>
          </a:r>
          <a:endParaRPr lang="es-MX" sz="2900" kern="1200" dirty="0"/>
        </a:p>
      </dsp:txBody>
      <dsp:txXfrm>
        <a:off x="3086099" y="1314145"/>
        <a:ext cx="2971800" cy="1314145"/>
      </dsp:txXfrm>
    </dsp:sp>
    <dsp:sp modelId="{CE247211-249E-479A-B3FE-E39CA3DBE87E}">
      <dsp:nvSpPr>
        <dsp:cNvPr id="0" name=""/>
        <dsp:cNvSpPr/>
      </dsp:nvSpPr>
      <dsp:spPr>
        <a:xfrm>
          <a:off x="1143000" y="2628291"/>
          <a:ext cx="6858000" cy="1314145"/>
        </a:xfrm>
        <a:prstGeom prst="trapezoid">
          <a:avLst>
            <a:gd name="adj" fmla="val 86977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Infraestructura</a:t>
          </a:r>
          <a:endParaRPr lang="es-MX" sz="2900" kern="1200" dirty="0"/>
        </a:p>
      </dsp:txBody>
      <dsp:txXfrm>
        <a:off x="2343149" y="2628291"/>
        <a:ext cx="4457700" cy="1314145"/>
      </dsp:txXfrm>
    </dsp:sp>
    <dsp:sp modelId="{6ED85A19-4F99-4A39-9A97-8130A8777A22}">
      <dsp:nvSpPr>
        <dsp:cNvPr id="0" name=""/>
        <dsp:cNvSpPr/>
      </dsp:nvSpPr>
      <dsp:spPr>
        <a:xfrm>
          <a:off x="0" y="3942437"/>
          <a:ext cx="9144000" cy="1314145"/>
        </a:xfrm>
        <a:prstGeom prst="trapezoid">
          <a:avLst>
            <a:gd name="adj" fmla="val 86977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/>
            <a:t>El gasto y financiamiento de la salud</a:t>
          </a:r>
          <a:endParaRPr lang="es-MX" sz="2900" kern="1200" dirty="0"/>
        </a:p>
      </dsp:txBody>
      <dsp:txXfrm>
        <a:off x="1600199" y="3942437"/>
        <a:ext cx="5943600" cy="13141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8CC44-018E-4D2A-87FB-19A229104DD5}">
      <dsp:nvSpPr>
        <dsp:cNvPr id="0" name=""/>
        <dsp:cNvSpPr/>
      </dsp:nvSpPr>
      <dsp:spPr>
        <a:xfrm>
          <a:off x="0" y="390768"/>
          <a:ext cx="8928992" cy="22510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Se realiza en gran parte en </a:t>
          </a:r>
          <a:r>
            <a:rPr lang="es-ES_tradnl" sz="2600" kern="1200" dirty="0" smtClean="0"/>
            <a:t>forma</a:t>
          </a:r>
          <a:r>
            <a:rPr lang="es-ES_tradnl" sz="2600" b="1" kern="1200" dirty="0" smtClean="0"/>
            <a:t> de provisión pública o de subsidio de determinadas mercancías como pueden ser alimentos, asistencia médica, vivienda y apoyos a la educación. Los sistemas que combinan pagos en efectivo con ayuda en especie, se critican por tres razones fundamentales:</a:t>
          </a:r>
          <a:endParaRPr lang="es-MX" sz="2600" kern="1200" dirty="0"/>
        </a:p>
      </dsp:txBody>
      <dsp:txXfrm>
        <a:off x="109889" y="500657"/>
        <a:ext cx="8709214" cy="2031302"/>
      </dsp:txXfrm>
    </dsp:sp>
    <dsp:sp modelId="{3BF2A202-A39F-4611-9AA4-CE5D73190ACF}">
      <dsp:nvSpPr>
        <dsp:cNvPr id="0" name=""/>
        <dsp:cNvSpPr/>
      </dsp:nvSpPr>
      <dsp:spPr>
        <a:xfrm>
          <a:off x="0" y="2641848"/>
          <a:ext cx="8928992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49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000" b="1" kern="1200" dirty="0" smtClean="0"/>
            <a:t>Es cara desde el punto de vista administrativo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000" b="1" kern="1200" dirty="0" smtClean="0"/>
            <a:t>Introduce ineficiencias la asignación de los recursos 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000" b="1" kern="1200" dirty="0" smtClean="0"/>
            <a:t>No es correcto que el gobierno intente distorsionar las decisiones de consumo de cada una de las personas</a:t>
          </a:r>
          <a:endParaRPr lang="es-MX" sz="2000" kern="1200" dirty="0"/>
        </a:p>
      </dsp:txBody>
      <dsp:txXfrm>
        <a:off x="0" y="2641848"/>
        <a:ext cx="8928992" cy="1318590"/>
      </dsp:txXfrm>
    </dsp:sp>
    <dsp:sp modelId="{318116FF-5C00-48D3-99DA-3DCC7E5F3ED5}">
      <dsp:nvSpPr>
        <dsp:cNvPr id="0" name=""/>
        <dsp:cNvSpPr/>
      </dsp:nvSpPr>
      <dsp:spPr>
        <a:xfrm>
          <a:off x="0" y="3960438"/>
          <a:ext cx="8928992" cy="174208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Quienes critican las prestaciones de la asistencia social en especie sostienen que estos programas son paternalistas.</a:t>
          </a:r>
          <a:endParaRPr lang="es-MX" sz="2600" kern="1200" dirty="0"/>
        </a:p>
      </dsp:txBody>
      <dsp:txXfrm>
        <a:off x="85042" y="4045480"/>
        <a:ext cx="8758908" cy="157200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F0219-F246-4730-859A-D6BC86E65AC5}">
      <dsp:nvSpPr>
        <dsp:cNvPr id="0" name=""/>
        <dsp:cNvSpPr/>
      </dsp:nvSpPr>
      <dsp:spPr>
        <a:xfrm>
          <a:off x="3566284" y="1429992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7E959EC-B3F4-46F1-84DB-BBDE46C1C391}">
      <dsp:nvSpPr>
        <dsp:cNvPr id="0" name=""/>
        <dsp:cNvSpPr/>
      </dsp:nvSpPr>
      <dsp:spPr>
        <a:xfrm>
          <a:off x="3432707" y="0"/>
          <a:ext cx="2099072" cy="112332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Obesidad</a:t>
          </a:r>
          <a:endParaRPr lang="es-MX" sz="3200" kern="1200" dirty="0"/>
        </a:p>
      </dsp:txBody>
      <dsp:txXfrm>
        <a:off x="3432707" y="0"/>
        <a:ext cx="2099072" cy="1123324"/>
      </dsp:txXfrm>
    </dsp:sp>
    <dsp:sp modelId="{17FDB502-F41B-4909-A7F0-EDA4FD8707E0}">
      <dsp:nvSpPr>
        <dsp:cNvPr id="0" name=""/>
        <dsp:cNvSpPr/>
      </dsp:nvSpPr>
      <dsp:spPr>
        <a:xfrm>
          <a:off x="4103647" y="168835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5D3DABB-D6C6-4CE6-A660-FA3E724CB71B}">
      <dsp:nvSpPr>
        <dsp:cNvPr id="0" name=""/>
        <dsp:cNvSpPr/>
      </dsp:nvSpPr>
      <dsp:spPr>
        <a:xfrm>
          <a:off x="6161502" y="1067158"/>
          <a:ext cx="1984577" cy="12356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/>
            <a:t>Enfermedades crónico degenerativas</a:t>
          </a:r>
          <a:endParaRPr lang="es-MX" sz="2600" kern="1200" dirty="0"/>
        </a:p>
      </dsp:txBody>
      <dsp:txXfrm>
        <a:off x="6161502" y="1067158"/>
        <a:ext cx="1984577" cy="1235657"/>
      </dsp:txXfrm>
    </dsp:sp>
    <dsp:sp modelId="{3AE6BAF5-F890-42A5-A0D9-6EB23DC906A6}">
      <dsp:nvSpPr>
        <dsp:cNvPr id="0" name=""/>
        <dsp:cNvSpPr/>
      </dsp:nvSpPr>
      <dsp:spPr>
        <a:xfrm>
          <a:off x="4235698" y="226967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3D0F09E-FB57-4F19-ABB2-94BA3A2BC8D6}">
      <dsp:nvSpPr>
        <dsp:cNvPr id="0" name=""/>
        <dsp:cNvSpPr/>
      </dsp:nvSpPr>
      <dsp:spPr>
        <a:xfrm>
          <a:off x="6352327" y="2639813"/>
          <a:ext cx="1946412" cy="13199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Diabetes</a:t>
          </a:r>
          <a:endParaRPr lang="es-MX" sz="3200" kern="1200" dirty="0"/>
        </a:p>
      </dsp:txBody>
      <dsp:txXfrm>
        <a:off x="6352327" y="2639813"/>
        <a:ext cx="1946412" cy="1319906"/>
      </dsp:txXfrm>
    </dsp:sp>
    <dsp:sp modelId="{1491B39C-0F83-45DB-8A9E-2AAEF153ADBE}">
      <dsp:nvSpPr>
        <dsp:cNvPr id="0" name=""/>
        <dsp:cNvSpPr/>
      </dsp:nvSpPr>
      <dsp:spPr>
        <a:xfrm>
          <a:off x="3863971" y="273585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D587498-41CC-42A5-B05E-EA0622A7F5D9}">
      <dsp:nvSpPr>
        <dsp:cNvPr id="0" name=""/>
        <dsp:cNvSpPr/>
      </dsp:nvSpPr>
      <dsp:spPr>
        <a:xfrm>
          <a:off x="5512697" y="4409049"/>
          <a:ext cx="2099072" cy="12075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Cáncer</a:t>
          </a:r>
          <a:endParaRPr lang="es-MX" sz="3200" kern="1200" dirty="0"/>
        </a:p>
      </dsp:txBody>
      <dsp:txXfrm>
        <a:off x="5512697" y="4409049"/>
        <a:ext cx="2099072" cy="1207574"/>
      </dsp:txXfrm>
    </dsp:sp>
    <dsp:sp modelId="{E3DDDADB-A5A4-41B6-91C9-4236B8AFE5AC}">
      <dsp:nvSpPr>
        <dsp:cNvPr id="0" name=""/>
        <dsp:cNvSpPr/>
      </dsp:nvSpPr>
      <dsp:spPr>
        <a:xfrm>
          <a:off x="3268598" y="273585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4A089BF-2D64-499C-B5E2-4017EF0B43FE}">
      <dsp:nvSpPr>
        <dsp:cNvPr id="0" name=""/>
        <dsp:cNvSpPr/>
      </dsp:nvSpPr>
      <dsp:spPr>
        <a:xfrm>
          <a:off x="1352717" y="4409049"/>
          <a:ext cx="2099072" cy="12075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/>
            <a:t>Tabaquismo y alcoholismo</a:t>
          </a:r>
          <a:endParaRPr lang="es-MX" sz="2600" kern="1200" dirty="0"/>
        </a:p>
      </dsp:txBody>
      <dsp:txXfrm>
        <a:off x="1352717" y="4409049"/>
        <a:ext cx="2099072" cy="1207574"/>
      </dsp:txXfrm>
    </dsp:sp>
    <dsp:sp modelId="{2CAA8666-61FC-4818-9FE0-EACD2486C49E}">
      <dsp:nvSpPr>
        <dsp:cNvPr id="0" name=""/>
        <dsp:cNvSpPr/>
      </dsp:nvSpPr>
      <dsp:spPr>
        <a:xfrm>
          <a:off x="2896871" y="226967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857F93-9AC4-4839-B5C8-CB0D02CE475D}">
      <dsp:nvSpPr>
        <dsp:cNvPr id="0" name=""/>
        <dsp:cNvSpPr/>
      </dsp:nvSpPr>
      <dsp:spPr>
        <a:xfrm>
          <a:off x="665747" y="2639813"/>
          <a:ext cx="1946412" cy="13199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VIH/SIDA</a:t>
          </a:r>
          <a:endParaRPr lang="es-MX" sz="3200" kern="1200" dirty="0"/>
        </a:p>
      </dsp:txBody>
      <dsp:txXfrm>
        <a:off x="665747" y="2639813"/>
        <a:ext cx="1946412" cy="1319906"/>
      </dsp:txXfrm>
    </dsp:sp>
    <dsp:sp modelId="{4DAAB10C-99A8-4B46-96E8-436709561911}">
      <dsp:nvSpPr>
        <dsp:cNvPr id="0" name=""/>
        <dsp:cNvSpPr/>
      </dsp:nvSpPr>
      <dsp:spPr>
        <a:xfrm>
          <a:off x="3028922" y="1688357"/>
          <a:ext cx="1831918" cy="18321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AD5D073-6327-4A15-8BEF-78E68CC07A7E}">
      <dsp:nvSpPr>
        <dsp:cNvPr id="0" name=""/>
        <dsp:cNvSpPr/>
      </dsp:nvSpPr>
      <dsp:spPr>
        <a:xfrm>
          <a:off x="818407" y="1067158"/>
          <a:ext cx="1984577" cy="12356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/>
            <a:t>Donación y trasplantes de órganos</a:t>
          </a:r>
          <a:endParaRPr lang="es-MX" sz="2600" kern="1200" dirty="0"/>
        </a:p>
      </dsp:txBody>
      <dsp:txXfrm>
        <a:off x="818407" y="1067158"/>
        <a:ext cx="1984577" cy="123565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9FA4B-D82B-46CC-8D5B-4F5658BE2524}">
      <dsp:nvSpPr>
        <dsp:cNvPr id="0" name=""/>
        <dsp:cNvSpPr/>
      </dsp:nvSpPr>
      <dsp:spPr>
        <a:xfrm>
          <a:off x="0" y="11663"/>
          <a:ext cx="9036496" cy="2857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just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300" b="1" kern="1200" dirty="0" smtClean="0"/>
            <a:t>La vivienda forma parte de las aspiraciones de amplios segmentos de la población por ser el ámbito en que se desarrolla la familia y constituye generalmente, su principal patrimonio.</a:t>
          </a:r>
          <a:endParaRPr lang="es-MX" sz="3300" kern="1200" dirty="0"/>
        </a:p>
      </dsp:txBody>
      <dsp:txXfrm>
        <a:off x="139474" y="151137"/>
        <a:ext cx="8757548" cy="2578192"/>
      </dsp:txXfrm>
    </dsp:sp>
    <dsp:sp modelId="{98D6ED46-C1AB-4E1C-B5D2-1C7E332962EA}">
      <dsp:nvSpPr>
        <dsp:cNvPr id="0" name=""/>
        <dsp:cNvSpPr/>
      </dsp:nvSpPr>
      <dsp:spPr>
        <a:xfrm>
          <a:off x="0" y="2963843"/>
          <a:ext cx="9036496" cy="2857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just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300" b="1" kern="1200" dirty="0" smtClean="0"/>
            <a:t>La Constitución política contempla, en sus artículos 4 y 123, el derecho a la vivienda.</a:t>
          </a:r>
          <a:endParaRPr lang="es-MX" sz="3300" kern="1200" dirty="0"/>
        </a:p>
      </dsp:txBody>
      <dsp:txXfrm>
        <a:off x="139474" y="3103317"/>
        <a:ext cx="8757548" cy="257819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A5669-C15F-42D7-9A0E-1ED747994426}">
      <dsp:nvSpPr>
        <dsp:cNvPr id="0" name=""/>
        <dsp:cNvSpPr/>
      </dsp:nvSpPr>
      <dsp:spPr>
        <a:xfrm rot="10800000">
          <a:off x="1885334" y="126464"/>
          <a:ext cx="6080760" cy="1160680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1828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b="1" kern="1200" dirty="0" smtClean="0"/>
            <a:t>Producir más viviendas de mejor calidad y menos precio</a:t>
          </a:r>
          <a:endParaRPr lang="es-MX" sz="3000" kern="1200" dirty="0"/>
        </a:p>
      </dsp:txBody>
      <dsp:txXfrm rot="10800000">
        <a:off x="2175504" y="126464"/>
        <a:ext cx="5790590" cy="1160680"/>
      </dsp:txXfrm>
    </dsp:sp>
    <dsp:sp modelId="{69AEEB61-ADFD-4034-B01D-ACB6DDB3C1A9}">
      <dsp:nvSpPr>
        <dsp:cNvPr id="0" name=""/>
        <dsp:cNvSpPr/>
      </dsp:nvSpPr>
      <dsp:spPr>
        <a:xfrm>
          <a:off x="1241449" y="3246"/>
          <a:ext cx="1160680" cy="1160680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21628B-37E1-49E3-A91B-79823F90BB6B}">
      <dsp:nvSpPr>
        <dsp:cNvPr id="0" name=""/>
        <dsp:cNvSpPr/>
      </dsp:nvSpPr>
      <dsp:spPr>
        <a:xfrm rot="10800000">
          <a:off x="1821790" y="1510399"/>
          <a:ext cx="6080760" cy="1160680"/>
        </a:xfrm>
        <a:prstGeom prst="homePlat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1828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b="1" kern="1200" dirty="0" smtClean="0"/>
            <a:t>Generar mayor capacidad de compra en la población </a:t>
          </a:r>
          <a:endParaRPr lang="es-MX" sz="3000" kern="1200" dirty="0"/>
        </a:p>
      </dsp:txBody>
      <dsp:txXfrm rot="10800000">
        <a:off x="2111960" y="1510399"/>
        <a:ext cx="5790590" cy="1160680"/>
      </dsp:txXfrm>
    </dsp:sp>
    <dsp:sp modelId="{E113C612-A63B-437D-9F87-AA4F8B9E45AE}">
      <dsp:nvSpPr>
        <dsp:cNvPr id="0" name=""/>
        <dsp:cNvSpPr/>
      </dsp:nvSpPr>
      <dsp:spPr>
        <a:xfrm>
          <a:off x="1241449" y="1510399"/>
          <a:ext cx="1160680" cy="1160680"/>
        </a:xfrm>
        <a:prstGeom prst="ellipse">
          <a:avLst/>
        </a:prstGeom>
        <a:solidFill>
          <a:schemeClr val="accent5">
            <a:tint val="50000"/>
            <a:hueOff val="-3560789"/>
            <a:satOff val="15872"/>
            <a:lumOff val="1402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23E0C5-7CF5-41EF-A174-F9CBD5BDEE73}">
      <dsp:nvSpPr>
        <dsp:cNvPr id="0" name=""/>
        <dsp:cNvSpPr/>
      </dsp:nvSpPr>
      <dsp:spPr>
        <a:xfrm rot="10800000">
          <a:off x="1821790" y="3017551"/>
          <a:ext cx="6080760" cy="1160680"/>
        </a:xfrm>
        <a:prstGeom prst="homePlat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1828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b="1" kern="1200" dirty="0" smtClean="0"/>
            <a:t>Fomentar el ahorro para que las personas aporten un enganche</a:t>
          </a:r>
          <a:endParaRPr lang="es-MX" sz="3000" kern="1200" dirty="0"/>
        </a:p>
      </dsp:txBody>
      <dsp:txXfrm rot="10800000">
        <a:off x="2111960" y="3017551"/>
        <a:ext cx="5790590" cy="1160680"/>
      </dsp:txXfrm>
    </dsp:sp>
    <dsp:sp modelId="{EADAF4AD-5697-4A45-B08E-E6206C066DF9}">
      <dsp:nvSpPr>
        <dsp:cNvPr id="0" name=""/>
        <dsp:cNvSpPr/>
      </dsp:nvSpPr>
      <dsp:spPr>
        <a:xfrm>
          <a:off x="1241449" y="3017551"/>
          <a:ext cx="1160680" cy="1160680"/>
        </a:xfrm>
        <a:prstGeom prst="ellipse">
          <a:avLst/>
        </a:prstGeom>
        <a:solidFill>
          <a:schemeClr val="accent5">
            <a:tint val="50000"/>
            <a:hueOff val="-7121577"/>
            <a:satOff val="31745"/>
            <a:lumOff val="2805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76AD896-A533-4CA0-B244-0334BE82B2B5}">
      <dsp:nvSpPr>
        <dsp:cNvPr id="0" name=""/>
        <dsp:cNvSpPr/>
      </dsp:nvSpPr>
      <dsp:spPr>
        <a:xfrm rot="10800000">
          <a:off x="1821790" y="4524704"/>
          <a:ext cx="6080760" cy="1160680"/>
        </a:xfrm>
        <a:prstGeom prst="homePlat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1828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b="1" kern="1200" dirty="0" smtClean="0"/>
            <a:t>Desarrollar un mercado secundario de vivienda </a:t>
          </a:r>
          <a:endParaRPr lang="es-MX" sz="3000" kern="1200" dirty="0"/>
        </a:p>
      </dsp:txBody>
      <dsp:txXfrm rot="10800000">
        <a:off x="2111960" y="4524704"/>
        <a:ext cx="5790590" cy="1160680"/>
      </dsp:txXfrm>
    </dsp:sp>
    <dsp:sp modelId="{E90BC0DB-978C-40EC-ABF0-795B682C7612}">
      <dsp:nvSpPr>
        <dsp:cNvPr id="0" name=""/>
        <dsp:cNvSpPr/>
      </dsp:nvSpPr>
      <dsp:spPr>
        <a:xfrm>
          <a:off x="1241449" y="4524704"/>
          <a:ext cx="1160680" cy="1160680"/>
        </a:xfrm>
        <a:prstGeom prst="ellipse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03270-1DDC-46AE-A7B2-505BF5F19196}">
      <dsp:nvSpPr>
        <dsp:cNvPr id="0" name=""/>
        <dsp:cNvSpPr/>
      </dsp:nvSpPr>
      <dsp:spPr>
        <a:xfrm>
          <a:off x="0" y="446135"/>
          <a:ext cx="9144000" cy="16415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El sector alimentario es marcadamente heterogéneo, no sólo por los tipos de bienes que produce, sino también por las formas de organización mercantil, tamaño y número de empresas, redes de abasto y comercialización, técnicas mercadológicas y de publicidad.</a:t>
          </a:r>
          <a:endParaRPr lang="es-MX" sz="2300" kern="1200" dirty="0"/>
        </a:p>
      </dsp:txBody>
      <dsp:txXfrm>
        <a:off x="80132" y="526267"/>
        <a:ext cx="8983736" cy="1481245"/>
      </dsp:txXfrm>
    </dsp:sp>
    <dsp:sp modelId="{66DECA02-8C20-4A4D-8C80-507C454D19E5}">
      <dsp:nvSpPr>
        <dsp:cNvPr id="0" name=""/>
        <dsp:cNvSpPr/>
      </dsp:nvSpPr>
      <dsp:spPr>
        <a:xfrm>
          <a:off x="0" y="2153885"/>
          <a:ext cx="9144000" cy="16415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Más del 90% de los establecimientos se clasifican dentro de los rubros de microindustrias, en tanto que las pequeñas representan el 8.4% de los establecimientos, el restante 1.6% de los establecimientos de la rama, lo constituyen medianas y grandes empresas.</a:t>
          </a:r>
          <a:endParaRPr lang="es-MX" sz="2300" kern="1200" dirty="0"/>
        </a:p>
      </dsp:txBody>
      <dsp:txXfrm>
        <a:off x="80132" y="2234017"/>
        <a:ext cx="8983736" cy="1481245"/>
      </dsp:txXfrm>
    </dsp:sp>
    <dsp:sp modelId="{F9377702-2201-4F15-A132-05B7B7BB216D}">
      <dsp:nvSpPr>
        <dsp:cNvPr id="0" name=""/>
        <dsp:cNvSpPr/>
      </dsp:nvSpPr>
      <dsp:spPr>
        <a:xfrm>
          <a:off x="0" y="3861635"/>
          <a:ext cx="9144000" cy="16415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A nivel tecnológico, el sector de alimentos moderno se relaciona con grandes empresas trasnacionales.</a:t>
          </a:r>
          <a:endParaRPr lang="es-MX" sz="2300" kern="1200" dirty="0"/>
        </a:p>
      </dsp:txBody>
      <dsp:txXfrm>
        <a:off x="80132" y="3941767"/>
        <a:ext cx="8983736" cy="148124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05166-A1F5-4266-83B6-15C69319A431}">
      <dsp:nvSpPr>
        <dsp:cNvPr id="0" name=""/>
        <dsp:cNvSpPr/>
      </dsp:nvSpPr>
      <dsp:spPr>
        <a:xfrm>
          <a:off x="0" y="3243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Agua potable, alcantarillado, saneamiento y aguas residuales</a:t>
          </a:r>
          <a:endParaRPr lang="es-MX" sz="2400" kern="1200" dirty="0"/>
        </a:p>
      </dsp:txBody>
      <dsp:txXfrm>
        <a:off x="25901" y="29144"/>
        <a:ext cx="9092198" cy="478787"/>
      </dsp:txXfrm>
    </dsp:sp>
    <dsp:sp modelId="{76EF1291-5C39-4ECB-8215-2E4EBCD89E1D}">
      <dsp:nvSpPr>
        <dsp:cNvPr id="0" name=""/>
        <dsp:cNvSpPr/>
      </dsp:nvSpPr>
      <dsp:spPr>
        <a:xfrm>
          <a:off x="0" y="544463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993388"/>
                <a:satOff val="3981"/>
                <a:lumOff val="863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8"/>
                <a:satOff val="3981"/>
                <a:lumOff val="863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8"/>
                <a:satOff val="3981"/>
                <a:lumOff val="8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Alumbrado público</a:t>
          </a:r>
          <a:endParaRPr lang="es-MX" sz="2800" kern="1200" dirty="0"/>
        </a:p>
      </dsp:txBody>
      <dsp:txXfrm>
        <a:off x="25901" y="570364"/>
        <a:ext cx="9092198" cy="478787"/>
      </dsp:txXfrm>
    </dsp:sp>
    <dsp:sp modelId="{8E0CDF05-5FB8-4480-8489-458307546F59}">
      <dsp:nvSpPr>
        <dsp:cNvPr id="0" name=""/>
        <dsp:cNvSpPr/>
      </dsp:nvSpPr>
      <dsp:spPr>
        <a:xfrm>
          <a:off x="0" y="1085684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tint val="50000"/>
                <a:satMod val="300000"/>
              </a:schemeClr>
            </a:gs>
            <a:gs pos="35000">
              <a:schemeClr val="accent5">
                <a:hueOff val="-1986775"/>
                <a:satOff val="7962"/>
                <a:lumOff val="1726"/>
                <a:alphaOff val="0"/>
                <a:tint val="37000"/>
                <a:satMod val="30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Limpia y disposición de desechos</a:t>
          </a:r>
          <a:endParaRPr lang="es-MX" sz="2800" kern="1200" dirty="0"/>
        </a:p>
      </dsp:txBody>
      <dsp:txXfrm>
        <a:off x="25901" y="1111585"/>
        <a:ext cx="9092198" cy="478787"/>
      </dsp:txXfrm>
    </dsp:sp>
    <dsp:sp modelId="{6844F44A-1737-43E5-9FB3-E98CEBBBF291}">
      <dsp:nvSpPr>
        <dsp:cNvPr id="0" name=""/>
        <dsp:cNvSpPr/>
      </dsp:nvSpPr>
      <dsp:spPr>
        <a:xfrm>
          <a:off x="0" y="1626904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2980163"/>
                <a:satOff val="11943"/>
                <a:lumOff val="2588"/>
                <a:alphaOff val="0"/>
                <a:tint val="50000"/>
                <a:satMod val="300000"/>
              </a:schemeClr>
            </a:gs>
            <a:gs pos="35000">
              <a:schemeClr val="accent5">
                <a:hueOff val="-2980163"/>
                <a:satOff val="11943"/>
                <a:lumOff val="2588"/>
                <a:alphaOff val="0"/>
                <a:tint val="37000"/>
                <a:satMod val="300000"/>
              </a:schemeClr>
            </a:gs>
            <a:gs pos="100000">
              <a:schemeClr val="accent5">
                <a:hueOff val="-2980163"/>
                <a:satOff val="11943"/>
                <a:lumOff val="25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Mercados y centrales de abasto</a:t>
          </a:r>
          <a:endParaRPr lang="es-MX" sz="2800" kern="1200" dirty="0"/>
        </a:p>
      </dsp:txBody>
      <dsp:txXfrm>
        <a:off x="25901" y="1652805"/>
        <a:ext cx="9092198" cy="478787"/>
      </dsp:txXfrm>
    </dsp:sp>
    <dsp:sp modelId="{6492C7BC-A99E-4503-A475-6B0785F22AE9}">
      <dsp:nvSpPr>
        <dsp:cNvPr id="0" name=""/>
        <dsp:cNvSpPr/>
      </dsp:nvSpPr>
      <dsp:spPr>
        <a:xfrm>
          <a:off x="0" y="2168124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tint val="50000"/>
                <a:satMod val="300000"/>
              </a:schemeClr>
            </a:gs>
            <a:gs pos="35000">
              <a:schemeClr val="accent5">
                <a:hueOff val="-3973551"/>
                <a:satOff val="15924"/>
                <a:lumOff val="3451"/>
                <a:alphaOff val="0"/>
                <a:tint val="37000"/>
                <a:satMod val="30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Panteones</a:t>
          </a:r>
          <a:endParaRPr lang="es-MX" sz="2800" kern="1200" dirty="0"/>
        </a:p>
      </dsp:txBody>
      <dsp:txXfrm>
        <a:off x="25901" y="2194025"/>
        <a:ext cx="9092198" cy="478787"/>
      </dsp:txXfrm>
    </dsp:sp>
    <dsp:sp modelId="{561494B2-9D6D-4DE5-8EDB-38E6B0A5F306}">
      <dsp:nvSpPr>
        <dsp:cNvPr id="0" name=""/>
        <dsp:cNvSpPr/>
      </dsp:nvSpPr>
      <dsp:spPr>
        <a:xfrm>
          <a:off x="0" y="2709345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Rastro</a:t>
          </a:r>
          <a:endParaRPr lang="es-MX" sz="2800" kern="1200" dirty="0"/>
        </a:p>
      </dsp:txBody>
      <dsp:txXfrm>
        <a:off x="25901" y="2735246"/>
        <a:ext cx="9092198" cy="478787"/>
      </dsp:txXfrm>
    </dsp:sp>
    <dsp:sp modelId="{BBB83B8D-C170-4CD1-B948-2E704408A1DA}">
      <dsp:nvSpPr>
        <dsp:cNvPr id="0" name=""/>
        <dsp:cNvSpPr/>
      </dsp:nvSpPr>
      <dsp:spPr>
        <a:xfrm>
          <a:off x="0" y="3250565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tint val="50000"/>
                <a:satMod val="300000"/>
              </a:schemeClr>
            </a:gs>
            <a:gs pos="35000">
              <a:schemeClr val="accent5">
                <a:hueOff val="-5960326"/>
                <a:satOff val="23887"/>
                <a:lumOff val="5177"/>
                <a:alphaOff val="0"/>
                <a:tint val="37000"/>
                <a:satMod val="30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Calles, parques, jardines, áreas verdes y recreativas</a:t>
          </a:r>
          <a:endParaRPr lang="es-MX" sz="2800" kern="1200" dirty="0"/>
        </a:p>
      </dsp:txBody>
      <dsp:txXfrm>
        <a:off x="25901" y="3276466"/>
        <a:ext cx="9092198" cy="478787"/>
      </dsp:txXfrm>
    </dsp:sp>
    <dsp:sp modelId="{B53C7ADD-45FF-4A9E-B903-13E2556EBF16}">
      <dsp:nvSpPr>
        <dsp:cNvPr id="0" name=""/>
        <dsp:cNvSpPr/>
      </dsp:nvSpPr>
      <dsp:spPr>
        <a:xfrm>
          <a:off x="0" y="3791786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6953714"/>
                <a:satOff val="27868"/>
                <a:lumOff val="6040"/>
                <a:alphaOff val="0"/>
                <a:tint val="50000"/>
                <a:satMod val="300000"/>
              </a:schemeClr>
            </a:gs>
            <a:gs pos="35000">
              <a:schemeClr val="accent5">
                <a:hueOff val="-6953714"/>
                <a:satOff val="27868"/>
                <a:lumOff val="6040"/>
                <a:alphaOff val="0"/>
                <a:tint val="37000"/>
                <a:satMod val="300000"/>
              </a:schemeClr>
            </a:gs>
            <a:gs pos="100000">
              <a:schemeClr val="accent5">
                <a:hueOff val="-6953714"/>
                <a:satOff val="27868"/>
                <a:lumOff val="60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Seguridad pública y tránsito</a:t>
          </a:r>
          <a:endParaRPr lang="es-MX" sz="2800" kern="1200" dirty="0"/>
        </a:p>
      </dsp:txBody>
      <dsp:txXfrm>
        <a:off x="25901" y="3817687"/>
        <a:ext cx="9092198" cy="478787"/>
      </dsp:txXfrm>
    </dsp:sp>
    <dsp:sp modelId="{DE79B2EE-6FC9-4282-927C-F5505EDC8EFE}">
      <dsp:nvSpPr>
        <dsp:cNvPr id="0" name=""/>
        <dsp:cNvSpPr/>
      </dsp:nvSpPr>
      <dsp:spPr>
        <a:xfrm>
          <a:off x="0" y="4333006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tint val="50000"/>
                <a:satMod val="300000"/>
              </a:schemeClr>
            </a:gs>
            <a:gs pos="35000">
              <a:schemeClr val="accent5">
                <a:hueOff val="-7947101"/>
                <a:satOff val="31849"/>
                <a:lumOff val="6902"/>
                <a:alphaOff val="0"/>
                <a:tint val="37000"/>
                <a:satMod val="30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Embellecimiento y conservación de los poblados, centros urbanos y obras de interés social</a:t>
          </a:r>
          <a:endParaRPr lang="es-MX" sz="1800" kern="1200" dirty="0"/>
        </a:p>
      </dsp:txBody>
      <dsp:txXfrm>
        <a:off x="25901" y="4358907"/>
        <a:ext cx="9092198" cy="478787"/>
      </dsp:txXfrm>
    </dsp:sp>
    <dsp:sp modelId="{4F104D64-D3A4-45AD-86EB-2D24D0023215}">
      <dsp:nvSpPr>
        <dsp:cNvPr id="0" name=""/>
        <dsp:cNvSpPr/>
      </dsp:nvSpPr>
      <dsp:spPr>
        <a:xfrm>
          <a:off x="0" y="4874227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8940489"/>
                <a:satOff val="35830"/>
                <a:lumOff val="7765"/>
                <a:alphaOff val="0"/>
                <a:tint val="50000"/>
                <a:satMod val="300000"/>
              </a:schemeClr>
            </a:gs>
            <a:gs pos="35000">
              <a:schemeClr val="accent5">
                <a:hueOff val="-8940489"/>
                <a:satOff val="35830"/>
                <a:lumOff val="7765"/>
                <a:alphaOff val="0"/>
                <a:tint val="37000"/>
                <a:satMod val="300000"/>
              </a:schemeClr>
            </a:gs>
            <a:gs pos="100000">
              <a:schemeClr val="accent5">
                <a:hueOff val="-8940489"/>
                <a:satOff val="35830"/>
                <a:lumOff val="77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Asistencia social en el ámbito de su competencia, y atención para el desarrollo integral de la mujer, para lograr su incorporación plena y activa en todos los ámbitos</a:t>
          </a:r>
          <a:endParaRPr lang="es-MX" sz="1800" kern="1200" dirty="0"/>
        </a:p>
      </dsp:txBody>
      <dsp:txXfrm>
        <a:off x="25901" y="4900128"/>
        <a:ext cx="9092198" cy="478787"/>
      </dsp:txXfrm>
    </dsp:sp>
    <dsp:sp modelId="{808F3F0F-31E4-48D9-83C8-F23348515BC4}">
      <dsp:nvSpPr>
        <dsp:cNvPr id="0" name=""/>
        <dsp:cNvSpPr/>
      </dsp:nvSpPr>
      <dsp:spPr>
        <a:xfrm>
          <a:off x="0" y="5415447"/>
          <a:ext cx="9144000" cy="53058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De empleo</a:t>
          </a:r>
          <a:endParaRPr lang="es-MX" sz="2800" kern="1200" dirty="0"/>
        </a:p>
      </dsp:txBody>
      <dsp:txXfrm>
        <a:off x="25901" y="5441348"/>
        <a:ext cx="9092198" cy="47878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D4654-ECCE-4AB6-B24A-678B0572F386}">
      <dsp:nvSpPr>
        <dsp:cNvPr id="0" name=""/>
        <dsp:cNvSpPr/>
      </dsp:nvSpPr>
      <dsp:spPr>
        <a:xfrm>
          <a:off x="0" y="9184"/>
          <a:ext cx="8892480" cy="18556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Existen básicamente 2 categorías de externalidades. Unas tienen consecuencias beneficiosas y por lo tanto son positivas, otras tienen consecuencias perjudiciales y se llaman externalidades negativas.</a:t>
          </a:r>
          <a:endParaRPr lang="es-MX" sz="2600" kern="1200" dirty="0"/>
        </a:p>
      </dsp:txBody>
      <dsp:txXfrm>
        <a:off x="90584" y="99768"/>
        <a:ext cx="8711312" cy="1674452"/>
      </dsp:txXfrm>
    </dsp:sp>
    <dsp:sp modelId="{E31B5A09-54E9-4AD0-AC01-AE5AFD7FDD37}">
      <dsp:nvSpPr>
        <dsp:cNvPr id="0" name=""/>
        <dsp:cNvSpPr/>
      </dsp:nvSpPr>
      <dsp:spPr>
        <a:xfrm>
          <a:off x="0" y="1944216"/>
          <a:ext cx="8892480" cy="18556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Externalidades en el consumo. Es cuando a un consumidor le afecta directamente la producción o consumo de otro.</a:t>
          </a:r>
          <a:endParaRPr lang="es-MX" sz="2600" kern="1200" dirty="0"/>
        </a:p>
      </dsp:txBody>
      <dsp:txXfrm>
        <a:off x="90584" y="2034800"/>
        <a:ext cx="8711312" cy="1674452"/>
      </dsp:txXfrm>
    </dsp:sp>
    <dsp:sp modelId="{BA08158A-5263-417C-9576-C29D7394BCF5}">
      <dsp:nvSpPr>
        <dsp:cNvPr id="0" name=""/>
        <dsp:cNvSpPr/>
      </dsp:nvSpPr>
      <dsp:spPr>
        <a:xfrm>
          <a:off x="0" y="3870185"/>
          <a:ext cx="8892480" cy="18556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kern="1200" dirty="0" smtClean="0"/>
            <a:t>Externalidades en la Producción. Es cuando las decisiones de una empresa o de un consumidor influyen en las posibilidades de producción de otra empresa.</a:t>
          </a:r>
          <a:endParaRPr lang="es-MX" sz="2600" kern="1200" dirty="0"/>
        </a:p>
      </dsp:txBody>
      <dsp:txXfrm>
        <a:off x="90584" y="3960769"/>
        <a:ext cx="8711312" cy="167445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604B3-3273-46F1-9B6B-BF1951607764}">
      <dsp:nvSpPr>
        <dsp:cNvPr id="0" name=""/>
        <dsp:cNvSpPr/>
      </dsp:nvSpPr>
      <dsp:spPr>
        <a:xfrm>
          <a:off x="199282" y="278490"/>
          <a:ext cx="4915626" cy="491562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b="1" kern="1200" dirty="0" smtClean="0"/>
            <a:t>Privadas: internalizarlas </a:t>
          </a:r>
          <a:endParaRPr lang="es-MX" sz="3800" kern="1200" dirty="0"/>
        </a:p>
      </dsp:txBody>
      <dsp:txXfrm>
        <a:off x="885698" y="858148"/>
        <a:ext cx="2834234" cy="3756310"/>
      </dsp:txXfrm>
    </dsp:sp>
    <dsp:sp modelId="{BCDCD5FF-F59C-4F7C-A180-5FECE4B238EB}">
      <dsp:nvSpPr>
        <dsp:cNvPr id="0" name=""/>
        <dsp:cNvSpPr/>
      </dsp:nvSpPr>
      <dsp:spPr>
        <a:xfrm>
          <a:off x="3742075" y="278490"/>
          <a:ext cx="4915626" cy="4915626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b="1" kern="1200" dirty="0" smtClean="0"/>
            <a:t>Públicas:</a:t>
          </a:r>
          <a:endParaRPr lang="es-MX" sz="38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000" b="1" kern="1200" dirty="0" smtClean="0"/>
            <a:t>Multas</a:t>
          </a:r>
          <a:endParaRPr lang="es-MX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000" b="1" kern="1200" dirty="0" smtClean="0"/>
            <a:t>Subsidiar los gastos</a:t>
          </a:r>
          <a:endParaRPr lang="es-MX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000" b="1" kern="1200" dirty="0" smtClean="0"/>
            <a:t>Regulación</a:t>
          </a:r>
          <a:endParaRPr lang="es-MX" sz="3000" kern="1200" dirty="0"/>
        </a:p>
      </dsp:txBody>
      <dsp:txXfrm>
        <a:off x="5137050" y="858148"/>
        <a:ext cx="2834234" cy="375631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5A6E2-9839-480F-837F-3441879F5B8F}">
      <dsp:nvSpPr>
        <dsp:cNvPr id="0" name=""/>
        <dsp:cNvSpPr/>
      </dsp:nvSpPr>
      <dsp:spPr>
        <a:xfrm>
          <a:off x="0" y="1015414"/>
          <a:ext cx="8964488" cy="358579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Otorgar protección a las personas garantizándoles un nivel mínimo de bienestar sin distinción de su condición económica, social, o laboral, de forma tal que no dependan únicamente de su situación ventajosa o desventajosa de inserción en el mercado laboral o de adquisición de habilidades y conocimientos.</a:t>
          </a:r>
          <a:endParaRPr lang="es-MX" sz="2600" kern="1200" dirty="0"/>
        </a:p>
      </dsp:txBody>
      <dsp:txXfrm>
        <a:off x="1792898" y="1015414"/>
        <a:ext cx="5378693" cy="358579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F86E5-7CD2-45F6-A795-9CA4131C74C3}">
      <dsp:nvSpPr>
        <dsp:cNvPr id="0" name=""/>
        <dsp:cNvSpPr/>
      </dsp:nvSpPr>
      <dsp:spPr>
        <a:xfrm>
          <a:off x="3589090" y="1627670"/>
          <a:ext cx="1965818" cy="19658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E2B957C-2291-4BA7-A43D-63D226E23EC9}">
      <dsp:nvSpPr>
        <dsp:cNvPr id="0" name=""/>
        <dsp:cNvSpPr/>
      </dsp:nvSpPr>
      <dsp:spPr>
        <a:xfrm>
          <a:off x="3431825" y="-26932"/>
          <a:ext cx="2280349" cy="142763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Vejez, invalidez y muerte</a:t>
          </a:r>
          <a:endParaRPr lang="es-MX" sz="2900" b="1" kern="1200" dirty="0"/>
        </a:p>
      </dsp:txBody>
      <dsp:txXfrm>
        <a:off x="3431825" y="-26932"/>
        <a:ext cx="2280349" cy="1427637"/>
      </dsp:txXfrm>
    </dsp:sp>
    <dsp:sp modelId="{95476A39-5A4C-40AC-8E24-E0C144AB06C7}">
      <dsp:nvSpPr>
        <dsp:cNvPr id="0" name=""/>
        <dsp:cNvSpPr/>
      </dsp:nvSpPr>
      <dsp:spPr>
        <a:xfrm>
          <a:off x="4336888" y="2170798"/>
          <a:ext cx="1965818" cy="19658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3512489-79F4-4BB1-9CBA-1AD541B83E8F}">
      <dsp:nvSpPr>
        <dsp:cNvPr id="0" name=""/>
        <dsp:cNvSpPr/>
      </dsp:nvSpPr>
      <dsp:spPr>
        <a:xfrm>
          <a:off x="6459185" y="1768086"/>
          <a:ext cx="2044451" cy="143223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Enfermedad y maternidad</a:t>
          </a:r>
          <a:endParaRPr lang="es-MX" sz="2900" b="1" kern="1200" dirty="0"/>
        </a:p>
      </dsp:txBody>
      <dsp:txXfrm>
        <a:off x="6459185" y="1768086"/>
        <a:ext cx="2044451" cy="1432239"/>
      </dsp:txXfrm>
    </dsp:sp>
    <dsp:sp modelId="{7FBCAEE6-B06F-43AF-8737-229CDBC8B2EF}">
      <dsp:nvSpPr>
        <dsp:cNvPr id="0" name=""/>
        <dsp:cNvSpPr/>
      </dsp:nvSpPr>
      <dsp:spPr>
        <a:xfrm>
          <a:off x="4051451" y="3050361"/>
          <a:ext cx="1965818" cy="19658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04A6DF-C871-4736-91E0-4BC7399563FD}">
      <dsp:nvSpPr>
        <dsp:cNvPr id="0" name=""/>
        <dsp:cNvSpPr/>
      </dsp:nvSpPr>
      <dsp:spPr>
        <a:xfrm>
          <a:off x="6144654" y="4211317"/>
          <a:ext cx="2044451" cy="143223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Accidentes de trabajo</a:t>
          </a:r>
          <a:endParaRPr lang="es-MX" sz="2900" b="1" kern="1200" dirty="0"/>
        </a:p>
      </dsp:txBody>
      <dsp:txXfrm>
        <a:off x="6144654" y="4211317"/>
        <a:ext cx="2044451" cy="1432239"/>
      </dsp:txXfrm>
    </dsp:sp>
    <dsp:sp modelId="{A79BDEE5-4F24-4E9E-8CD7-156AF2D4D3BD}">
      <dsp:nvSpPr>
        <dsp:cNvPr id="0" name=""/>
        <dsp:cNvSpPr/>
      </dsp:nvSpPr>
      <dsp:spPr>
        <a:xfrm>
          <a:off x="3126730" y="3050361"/>
          <a:ext cx="1965818" cy="19658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98BB94B-6628-4168-AAB1-D69F43C3693B}">
      <dsp:nvSpPr>
        <dsp:cNvPr id="0" name=""/>
        <dsp:cNvSpPr/>
      </dsp:nvSpPr>
      <dsp:spPr>
        <a:xfrm>
          <a:off x="954894" y="4211317"/>
          <a:ext cx="2044451" cy="143223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Desempleo</a:t>
          </a:r>
          <a:endParaRPr lang="es-MX" sz="2900" b="1" kern="1200" dirty="0"/>
        </a:p>
      </dsp:txBody>
      <dsp:txXfrm>
        <a:off x="954894" y="4211317"/>
        <a:ext cx="2044451" cy="1432239"/>
      </dsp:txXfrm>
    </dsp:sp>
    <dsp:sp modelId="{3D1AEECA-73AE-4FE7-B204-E384854FE2C9}">
      <dsp:nvSpPr>
        <dsp:cNvPr id="0" name=""/>
        <dsp:cNvSpPr/>
      </dsp:nvSpPr>
      <dsp:spPr>
        <a:xfrm>
          <a:off x="2841293" y="2170798"/>
          <a:ext cx="1965818" cy="19658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EDD71D5-8716-4A13-8420-3E8AB8560AF1}">
      <dsp:nvSpPr>
        <dsp:cNvPr id="0" name=""/>
        <dsp:cNvSpPr/>
      </dsp:nvSpPr>
      <dsp:spPr>
        <a:xfrm>
          <a:off x="640363" y="1768086"/>
          <a:ext cx="2044451" cy="143223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dirty="0" smtClean="0"/>
            <a:t>Asignaciones familiares</a:t>
          </a:r>
          <a:endParaRPr lang="es-MX" sz="2900" kern="1200" dirty="0"/>
        </a:p>
      </dsp:txBody>
      <dsp:txXfrm>
        <a:off x="640363" y="1768086"/>
        <a:ext cx="2044451" cy="1432239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636BCE-C324-4805-8544-A8E293DB389C}">
      <dsp:nvSpPr>
        <dsp:cNvPr id="0" name=""/>
        <dsp:cNvSpPr/>
      </dsp:nvSpPr>
      <dsp:spPr>
        <a:xfrm>
          <a:off x="-204609" y="0"/>
          <a:ext cx="8881736" cy="56166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b="1" kern="1200" dirty="0" smtClean="0"/>
            <a:t>Es la protección que la sociedad proporciona a sus miembros, mediante una serie de medidas públicas, contra las privaciones económicas y sociales que, de no ser así, ocasionarían la desaparición o una fuerte reducción de los ingresos por causa de enfermedad, maternidad, accidente de trabajo, o enfermedad laboral, desempleo, invalidez, vejez y muerte; y también la protección en forma de asistencia médica y de ayuda a las familias con hijos.</a:t>
          </a:r>
          <a:endParaRPr lang="es-MX" sz="2500" kern="1200" dirty="0"/>
        </a:p>
      </dsp:txBody>
      <dsp:txXfrm>
        <a:off x="1096091" y="822536"/>
        <a:ext cx="6280336" cy="39715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16B33-187A-4796-8BC0-674DBBA8A47F}">
      <dsp:nvSpPr>
        <dsp:cNvPr id="0" name=""/>
        <dsp:cNvSpPr/>
      </dsp:nvSpPr>
      <dsp:spPr>
        <a:xfrm>
          <a:off x="0" y="685799"/>
          <a:ext cx="5486400" cy="5486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788B0AE-44B6-4943-B93B-FBD8095393AC}">
      <dsp:nvSpPr>
        <dsp:cNvPr id="0" name=""/>
        <dsp:cNvSpPr/>
      </dsp:nvSpPr>
      <dsp:spPr>
        <a:xfrm>
          <a:off x="2743200" y="685799"/>
          <a:ext cx="6400799" cy="548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Principal objetivo es el elevar el bienestar de las personas más pobres.</a:t>
          </a:r>
          <a:endParaRPr lang="es-MX" sz="3200" kern="1200" dirty="0"/>
        </a:p>
      </dsp:txBody>
      <dsp:txXfrm>
        <a:off x="2743200" y="685799"/>
        <a:ext cx="6400799" cy="2606040"/>
      </dsp:txXfrm>
    </dsp:sp>
    <dsp:sp modelId="{C52F2139-27ED-4EE7-BEF1-20A7D05E02D8}">
      <dsp:nvSpPr>
        <dsp:cNvPr id="0" name=""/>
        <dsp:cNvSpPr/>
      </dsp:nvSpPr>
      <dsp:spPr>
        <a:xfrm>
          <a:off x="1440180" y="3291840"/>
          <a:ext cx="2606040" cy="260604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541199-0BFD-4E62-812B-2A5E2A3FD987}">
      <dsp:nvSpPr>
        <dsp:cNvPr id="0" name=""/>
        <dsp:cNvSpPr/>
      </dsp:nvSpPr>
      <dsp:spPr>
        <a:xfrm>
          <a:off x="2743200" y="3291840"/>
          <a:ext cx="6400799" cy="26060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La principal ventaja que posee la ayuda específica frente a los programas generales, consiste en que determinadas circunstancias puede ser más eficaz para redistribuir la renta, con una pérdida menor de eficiencia, puede dirigir la ayuda hacia los más necesitados y al mismo tiempo no responderán negativamente a los incentivos.</a:t>
          </a:r>
          <a:endParaRPr lang="es-MX" sz="2300" kern="1200" dirty="0"/>
        </a:p>
      </dsp:txBody>
      <dsp:txXfrm>
        <a:off x="2743200" y="3291840"/>
        <a:ext cx="6400799" cy="260604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85378-217D-4815-B481-7939F254A42B}">
      <dsp:nvSpPr>
        <dsp:cNvPr id="0" name=""/>
        <dsp:cNvSpPr/>
      </dsp:nvSpPr>
      <dsp:spPr>
        <a:xfrm>
          <a:off x="-438965" y="-353735"/>
          <a:ext cx="8640960" cy="5400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F840A6-9183-4961-8DA7-A14EB2FBF013}">
      <dsp:nvSpPr>
        <dsp:cNvPr id="0" name=""/>
        <dsp:cNvSpPr/>
      </dsp:nvSpPr>
      <dsp:spPr>
        <a:xfrm>
          <a:off x="6154087" y="741505"/>
          <a:ext cx="639431" cy="63943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C7000E-FA26-48A6-93C0-5CFA05A7E0F0}">
      <dsp:nvSpPr>
        <dsp:cNvPr id="0" name=""/>
        <dsp:cNvSpPr/>
      </dsp:nvSpPr>
      <dsp:spPr>
        <a:xfrm>
          <a:off x="365456" y="353749"/>
          <a:ext cx="8760308" cy="5400585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8821" bIns="0" numCol="1" spcCol="1270" anchor="t" anchorCtr="0">
          <a:noAutofit/>
        </a:bodyPr>
        <a:lstStyle/>
        <a:p>
          <a:pPr lvl="0" algn="just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b="1" kern="1200" dirty="0" smtClean="0"/>
            <a:t>Velar porque las personas que están en la imposibilidad sea temporal o permanente de obtener un ingreso, o que deben asumir responsabilidades financieras excepcionales, puedan seguir satisfaciendo sus necesidades, proporcionándoles, a tal efecto, recursos financieros o determinados bienes o servicios</a:t>
          </a:r>
          <a:endParaRPr lang="es-MX" sz="3800" kern="1200" dirty="0"/>
        </a:p>
      </dsp:txBody>
      <dsp:txXfrm>
        <a:off x="629091" y="617384"/>
        <a:ext cx="8233038" cy="487331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D8310-D54B-4AEB-A2A1-998717313DDF}">
      <dsp:nvSpPr>
        <dsp:cNvPr id="0" name=""/>
        <dsp:cNvSpPr/>
      </dsp:nvSpPr>
      <dsp:spPr>
        <a:xfrm>
          <a:off x="191988" y="892"/>
          <a:ext cx="8760023" cy="525601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900" b="1" kern="1200" dirty="0" smtClean="0"/>
            <a:t>Garantizar el derecho a la salud, la asistencia médica, la protección de los medios de subsistencia y los servicios sociales necesarios para el bienestar individual y colectivo, así como el otorgamiento de una pensión que, en su caso y previo cumplimiento de los requisitos legales, será garantizada por el Estado.</a:t>
          </a:r>
          <a:endParaRPr lang="es-MX" sz="3900" kern="1200" dirty="0"/>
        </a:p>
      </dsp:txBody>
      <dsp:txXfrm>
        <a:off x="191988" y="892"/>
        <a:ext cx="8760023" cy="5256014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C7E8C-4A5D-4A00-A529-ADD0980B6096}">
      <dsp:nvSpPr>
        <dsp:cNvPr id="0" name=""/>
        <dsp:cNvSpPr/>
      </dsp:nvSpPr>
      <dsp:spPr>
        <a:xfrm>
          <a:off x="0" y="907402"/>
          <a:ext cx="8964488" cy="358579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b="1" kern="1200" dirty="0" smtClean="0"/>
            <a:t>Los trabajares que cotizan más o durante más tiempo reciben una pensión proporcionalmente menor en relación en sus cotizaciones, existe una desvinculación casi total entre las cuotas pagadas y los beneficios individuales, circunstancias que fomentan la evasión y discriminación contra amplios grupos de trabajadores, todo ello contra el ahorro de las familias.</a:t>
          </a:r>
          <a:endParaRPr lang="es-MX" sz="2500" kern="1200" dirty="0"/>
        </a:p>
      </dsp:txBody>
      <dsp:txXfrm>
        <a:off x="1792898" y="907402"/>
        <a:ext cx="5378693" cy="3585795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4EB46-D074-4474-9B9A-CEB9741E84CE}">
      <dsp:nvSpPr>
        <dsp:cNvPr id="0" name=""/>
        <dsp:cNvSpPr/>
      </dsp:nvSpPr>
      <dsp:spPr>
        <a:xfrm>
          <a:off x="0" y="3998379"/>
          <a:ext cx="9144000" cy="262336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El sistema representa una transferencia de recursos de los jóvenes a los ancianos, por lo que pueden ser compensados posteriormente. </a:t>
          </a:r>
          <a:endParaRPr lang="es-MX" sz="2800" kern="1200" dirty="0"/>
        </a:p>
      </dsp:txBody>
      <dsp:txXfrm>
        <a:off x="0" y="3998379"/>
        <a:ext cx="9144000" cy="2623369"/>
      </dsp:txXfrm>
    </dsp:sp>
    <dsp:sp modelId="{BD69E2B3-9F52-49C9-8C85-751C204ACB1C}">
      <dsp:nvSpPr>
        <dsp:cNvPr id="0" name=""/>
        <dsp:cNvSpPr/>
      </dsp:nvSpPr>
      <dsp:spPr>
        <a:xfrm rot="10800000">
          <a:off x="0" y="2987"/>
          <a:ext cx="9144000" cy="4034742"/>
        </a:xfrm>
        <a:prstGeom prst="upArrowCallou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Puede haber tres soluciones para tener una continuidad de la seguridad social con las mismas estrategias de un sistema colectivo:</a:t>
          </a:r>
          <a:endParaRPr lang="es-MX" sz="2800" kern="1200" dirty="0"/>
        </a:p>
      </dsp:txBody>
      <dsp:txXfrm rot="-10800000">
        <a:off x="0" y="2987"/>
        <a:ext cx="9144000" cy="1416194"/>
      </dsp:txXfrm>
    </dsp:sp>
    <dsp:sp modelId="{1C9D2041-B795-4164-92A2-62EF4805D6C5}">
      <dsp:nvSpPr>
        <dsp:cNvPr id="0" name=""/>
        <dsp:cNvSpPr/>
      </dsp:nvSpPr>
      <dsp:spPr>
        <a:xfrm>
          <a:off x="4464" y="1419181"/>
          <a:ext cx="3045023" cy="120638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Elevar las cotizaciones a la seguridad social</a:t>
          </a:r>
          <a:endParaRPr lang="es-MX" sz="2400" kern="1200" dirty="0"/>
        </a:p>
      </dsp:txBody>
      <dsp:txXfrm>
        <a:off x="4464" y="1419181"/>
        <a:ext cx="3045023" cy="1206387"/>
      </dsp:txXfrm>
    </dsp:sp>
    <dsp:sp modelId="{096C2072-8091-44A7-8B03-103FBC22D2AD}">
      <dsp:nvSpPr>
        <dsp:cNvPr id="0" name=""/>
        <dsp:cNvSpPr/>
      </dsp:nvSpPr>
      <dsp:spPr>
        <a:xfrm>
          <a:off x="3049488" y="1419181"/>
          <a:ext cx="3045023" cy="1206387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Disminuir sus prestaciones</a:t>
          </a:r>
          <a:endParaRPr lang="es-MX" sz="2400" kern="1200" dirty="0"/>
        </a:p>
      </dsp:txBody>
      <dsp:txXfrm>
        <a:off x="3049488" y="1419181"/>
        <a:ext cx="3045023" cy="1206387"/>
      </dsp:txXfrm>
    </dsp:sp>
    <dsp:sp modelId="{55B3CADD-9383-4125-A508-987052253A12}">
      <dsp:nvSpPr>
        <dsp:cNvPr id="0" name=""/>
        <dsp:cNvSpPr/>
      </dsp:nvSpPr>
      <dsp:spPr>
        <a:xfrm>
          <a:off x="6094511" y="1419181"/>
          <a:ext cx="3045023" cy="1206387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b="1" kern="1200" dirty="0" smtClean="0"/>
            <a:t>Destinando una parte cada vez mayor de los ingresos fiscales del gobierno a la financiar al sistema de la seguridad social</a:t>
          </a:r>
          <a:endParaRPr lang="es-MX" sz="1700" kern="1200" dirty="0"/>
        </a:p>
      </dsp:txBody>
      <dsp:txXfrm>
        <a:off x="6094511" y="1419181"/>
        <a:ext cx="3045023" cy="1206387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DAEDB-09B6-4CA2-8DE4-B8A9FAFE172C}">
      <dsp:nvSpPr>
        <dsp:cNvPr id="0" name=""/>
        <dsp:cNvSpPr/>
      </dsp:nvSpPr>
      <dsp:spPr>
        <a:xfrm>
          <a:off x="0" y="461155"/>
          <a:ext cx="5486400" cy="5486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7034DA-6556-4320-8AC8-C5241DB48CBD}">
      <dsp:nvSpPr>
        <dsp:cNvPr id="0" name=""/>
        <dsp:cNvSpPr/>
      </dsp:nvSpPr>
      <dsp:spPr>
        <a:xfrm>
          <a:off x="2743200" y="504059"/>
          <a:ext cx="6400799" cy="548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200" b="1" kern="1200" dirty="0" smtClean="0"/>
            <a:t>El sistema de seguridad social transfiere cantidades diferentes a cada jubilado dependiendo de las circunstancias, es decir, el cociente entre la pensión recibida y la cantidad cotizada es mayor en el caso de los trabajadores con salarios bajos, varía también mucho dependiendo del estado civil del beneficiario y de que hayan trabajado tanto el marido como la mujer o sólo uno de ellos.</a:t>
          </a:r>
          <a:endParaRPr lang="es-MX" sz="2200" kern="1200" dirty="0"/>
        </a:p>
      </dsp:txBody>
      <dsp:txXfrm>
        <a:off x="2743200" y="504059"/>
        <a:ext cx="6400799" cy="2606040"/>
      </dsp:txXfrm>
    </dsp:sp>
    <dsp:sp modelId="{D1F49BAD-7B08-4AE2-9161-E9BE5F104186}">
      <dsp:nvSpPr>
        <dsp:cNvPr id="0" name=""/>
        <dsp:cNvSpPr/>
      </dsp:nvSpPr>
      <dsp:spPr>
        <a:xfrm>
          <a:off x="1440180" y="3067196"/>
          <a:ext cx="2606040" cy="26060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507343-1A0F-4905-A3A4-AF4AE9DED29E}">
      <dsp:nvSpPr>
        <dsp:cNvPr id="0" name=""/>
        <dsp:cNvSpPr/>
      </dsp:nvSpPr>
      <dsp:spPr>
        <a:xfrm>
          <a:off x="2743200" y="3067196"/>
          <a:ext cx="6400799" cy="26060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En general se cree que la existencia de la seguridad social reduce la cantidad de dinero que la gente necesita ahorrar de cara a la jubilación. </a:t>
          </a:r>
          <a:endParaRPr lang="es-MX" sz="2800" kern="1200" dirty="0"/>
        </a:p>
      </dsp:txBody>
      <dsp:txXfrm>
        <a:off x="2743200" y="3067196"/>
        <a:ext cx="6400799" cy="260604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F112A-FD8D-4C0D-B92E-D82DE6113C36}">
      <dsp:nvSpPr>
        <dsp:cNvPr id="0" name=""/>
        <dsp:cNvSpPr/>
      </dsp:nvSpPr>
      <dsp:spPr>
        <a:xfrm rot="16200000">
          <a:off x="-1195394" y="1195394"/>
          <a:ext cx="6741368" cy="4350578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0" tIns="0" rIns="203972" bIns="0" numCol="1" spcCol="1270" anchor="t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Existen tres modelos generales de reforma estructural en América Latina:</a:t>
          </a:r>
          <a:endParaRPr lang="es-MX" sz="32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b="1" kern="1200" dirty="0" smtClean="0"/>
            <a:t>Modelo sustitutivo</a:t>
          </a:r>
          <a:endParaRPr lang="es-MX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b="1" kern="1200" dirty="0" smtClean="0"/>
            <a:t>Modelo paralelo</a:t>
          </a:r>
          <a:endParaRPr lang="es-MX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500" b="1" kern="1200" dirty="0" smtClean="0"/>
            <a:t>Modelo mixto</a:t>
          </a:r>
          <a:endParaRPr lang="es-MX" sz="2500" b="1" kern="1200" dirty="0"/>
        </a:p>
      </dsp:txBody>
      <dsp:txXfrm rot="5400000">
        <a:off x="1" y="1348273"/>
        <a:ext cx="4350578" cy="4044820"/>
      </dsp:txXfrm>
    </dsp:sp>
    <dsp:sp modelId="{3AC1D8EA-426D-44C1-B8B6-D59C0ED9A680}">
      <dsp:nvSpPr>
        <dsp:cNvPr id="0" name=""/>
        <dsp:cNvSpPr/>
      </dsp:nvSpPr>
      <dsp:spPr>
        <a:xfrm rot="16200000">
          <a:off x="3486000" y="1195394"/>
          <a:ext cx="6741368" cy="4350578"/>
        </a:xfrm>
        <a:prstGeom prst="flowChartManualOperati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0" tIns="0" rIns="203972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/>
            <a:t>México se caracteriza por aplicar una reforma sustitutiva ya que los nuevos trabajadores sólo tienen acceso al sistema de capitalización individual. </a:t>
          </a:r>
          <a:endParaRPr lang="es-MX" sz="3200" kern="1200" dirty="0"/>
        </a:p>
      </dsp:txBody>
      <dsp:txXfrm rot="5400000">
        <a:off x="4681395" y="1348273"/>
        <a:ext cx="4350578" cy="4044820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379514-6BE0-4851-88EF-084F3A60FF23}">
      <dsp:nvSpPr>
        <dsp:cNvPr id="0" name=""/>
        <dsp:cNvSpPr/>
      </dsp:nvSpPr>
      <dsp:spPr>
        <a:xfrm>
          <a:off x="2808532" y="170468"/>
          <a:ext cx="3526934" cy="352693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En lugar que los trabajadores activos financien a los pasivos, el sistema consiste en abrir una cuenta de ahorro individual, cuyos recursos no se pueden retirar ni utilizar prácticamente para nada, excepto su propia jubilación.</a:t>
          </a:r>
          <a:endParaRPr lang="es-MX" sz="1800" kern="1200" dirty="0"/>
        </a:p>
      </dsp:txBody>
      <dsp:txXfrm>
        <a:off x="3278790" y="787682"/>
        <a:ext cx="2586418" cy="1587120"/>
      </dsp:txXfrm>
    </dsp:sp>
    <dsp:sp modelId="{7A213F37-1D45-49BD-A74A-421389950300}">
      <dsp:nvSpPr>
        <dsp:cNvPr id="0" name=""/>
        <dsp:cNvSpPr/>
      </dsp:nvSpPr>
      <dsp:spPr>
        <a:xfrm>
          <a:off x="4081168" y="2374802"/>
          <a:ext cx="3526934" cy="352693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El sistema de jubilación tiene como fin mantener su estándar de vida en el momento de la jubilación.</a:t>
          </a:r>
          <a:endParaRPr lang="es-MX" sz="2000" kern="1200" dirty="0"/>
        </a:p>
      </dsp:txBody>
      <dsp:txXfrm>
        <a:off x="5159822" y="3285927"/>
        <a:ext cx="2116160" cy="1939814"/>
      </dsp:txXfrm>
    </dsp:sp>
    <dsp:sp modelId="{0ED2DA85-63C8-43E3-9136-794DD352335E}">
      <dsp:nvSpPr>
        <dsp:cNvPr id="0" name=""/>
        <dsp:cNvSpPr/>
      </dsp:nvSpPr>
      <dsp:spPr>
        <a:xfrm>
          <a:off x="1535897" y="2374802"/>
          <a:ext cx="3526934" cy="352693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Con este nuevo esquema, el trabajador que entra a la etapa pasiva recibirá un salario promedio de su vida activa, y no un porcentaje sobre el salario promedio obtenido en los últimos cinco años.</a:t>
          </a:r>
          <a:endParaRPr lang="es-MX" sz="1800" kern="1200" dirty="0"/>
        </a:p>
      </dsp:txBody>
      <dsp:txXfrm>
        <a:off x="1868016" y="3285927"/>
        <a:ext cx="2116160" cy="1939814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B14D9-6F63-488E-A0A8-D6A7B683F9A2}">
      <dsp:nvSpPr>
        <dsp:cNvPr id="0" name=""/>
        <dsp:cNvSpPr/>
      </dsp:nvSpPr>
      <dsp:spPr>
        <a:xfrm rot="16200000">
          <a:off x="-1522449" y="1523565"/>
          <a:ext cx="5949280" cy="2902148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1741" bIns="0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Jubilación </a:t>
          </a:r>
          <a:endParaRPr lang="es-MX" sz="27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b="1" kern="1200" dirty="0" smtClean="0"/>
            <a:t>Cesantía y Vejez. 4.5% tripartita (70% patrón, 25% trabajador y 5% gobierno)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b="1" kern="1200" dirty="0" smtClean="0"/>
            <a:t>Retiro 2% patrón</a:t>
          </a:r>
          <a:endParaRPr lang="es-MX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b="1" kern="1200" dirty="0" smtClean="0"/>
            <a:t>Cuota Social 5.5% gobierno (sobre un salario mínimo mensual del D.F.)</a:t>
          </a:r>
          <a:endParaRPr lang="es-MX" sz="2100" kern="1200" dirty="0"/>
        </a:p>
      </dsp:txBody>
      <dsp:txXfrm rot="5400000">
        <a:off x="1117" y="1189855"/>
        <a:ext cx="2902148" cy="3569568"/>
      </dsp:txXfrm>
    </dsp:sp>
    <dsp:sp modelId="{E74CD821-E3AA-4BA0-9464-74DBB1C2B319}">
      <dsp:nvSpPr>
        <dsp:cNvPr id="0" name=""/>
        <dsp:cNvSpPr/>
      </dsp:nvSpPr>
      <dsp:spPr>
        <a:xfrm rot="16200000">
          <a:off x="1597359" y="1523565"/>
          <a:ext cx="5949280" cy="2902148"/>
        </a:xfrm>
        <a:prstGeom prst="flowChartManualOperati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174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Vivienda: INFONAVIT 5% patrón (la AFORE sólo conocerá el saldo).</a:t>
          </a:r>
          <a:endParaRPr lang="es-MX" sz="2700" kern="1200" dirty="0"/>
        </a:p>
      </dsp:txBody>
      <dsp:txXfrm rot="5400000">
        <a:off x="3120925" y="1189855"/>
        <a:ext cx="2902148" cy="3569568"/>
      </dsp:txXfrm>
    </dsp:sp>
    <dsp:sp modelId="{6E6CC0B1-2C1E-494F-ABFC-82C881819BE3}">
      <dsp:nvSpPr>
        <dsp:cNvPr id="0" name=""/>
        <dsp:cNvSpPr/>
      </dsp:nvSpPr>
      <dsp:spPr>
        <a:xfrm rot="16200000">
          <a:off x="4717169" y="1523565"/>
          <a:ext cx="5949280" cy="2902148"/>
        </a:xfrm>
        <a:prstGeom prst="flowChartManualOperati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174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Voluntarias: trabajador </a:t>
          </a:r>
          <a:endParaRPr lang="es-MX" sz="2700" kern="1200" dirty="0"/>
        </a:p>
      </dsp:txBody>
      <dsp:txXfrm rot="5400000">
        <a:off x="6240735" y="1189855"/>
        <a:ext cx="2902148" cy="3569568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E7C5C-CD92-4DF2-B6B5-867E34950570}">
      <dsp:nvSpPr>
        <dsp:cNvPr id="0" name=""/>
        <dsp:cNvSpPr/>
      </dsp:nvSpPr>
      <dsp:spPr>
        <a:xfrm>
          <a:off x="3473875" y="1359747"/>
          <a:ext cx="1905828" cy="19058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DF56C0D5-8E39-4A96-9748-F57441A58563}">
      <dsp:nvSpPr>
        <dsp:cNvPr id="0" name=""/>
        <dsp:cNvSpPr/>
      </dsp:nvSpPr>
      <dsp:spPr>
        <a:xfrm>
          <a:off x="3321408" y="-192141"/>
          <a:ext cx="2210760" cy="127962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Riesgos de trabajo</a:t>
          </a:r>
          <a:endParaRPr lang="es-MX" sz="3200" kern="1200" dirty="0"/>
        </a:p>
      </dsp:txBody>
      <dsp:txXfrm>
        <a:off x="3321408" y="-192141"/>
        <a:ext cx="2210760" cy="1279627"/>
      </dsp:txXfrm>
    </dsp:sp>
    <dsp:sp modelId="{9FD3E325-2E34-4D74-B71A-ACB3A0A749D8}">
      <dsp:nvSpPr>
        <dsp:cNvPr id="0" name=""/>
        <dsp:cNvSpPr/>
      </dsp:nvSpPr>
      <dsp:spPr>
        <a:xfrm>
          <a:off x="4198852" y="1886300"/>
          <a:ext cx="1905828" cy="19058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BB11B2AA-6098-4A00-A8B7-512360C47260}">
      <dsp:nvSpPr>
        <dsp:cNvPr id="0" name=""/>
        <dsp:cNvSpPr/>
      </dsp:nvSpPr>
      <dsp:spPr>
        <a:xfrm>
          <a:off x="5675551" y="1495877"/>
          <a:ext cx="3143727" cy="13885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Enfermedades y maternidad</a:t>
          </a:r>
          <a:endParaRPr lang="es-MX" sz="3200" kern="1200" dirty="0"/>
        </a:p>
      </dsp:txBody>
      <dsp:txXfrm>
        <a:off x="5675551" y="1495877"/>
        <a:ext cx="3143727" cy="1388532"/>
      </dsp:txXfrm>
    </dsp:sp>
    <dsp:sp modelId="{2284BAED-A323-4A4C-AC03-0CE1D8371E59}">
      <dsp:nvSpPr>
        <dsp:cNvPr id="0" name=""/>
        <dsp:cNvSpPr/>
      </dsp:nvSpPr>
      <dsp:spPr>
        <a:xfrm>
          <a:off x="3922125" y="2739022"/>
          <a:ext cx="1905828" cy="19058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6ED1F15C-5CF2-4744-8BAA-2AB76FDC4D8E}">
      <dsp:nvSpPr>
        <dsp:cNvPr id="0" name=""/>
        <dsp:cNvSpPr/>
      </dsp:nvSpPr>
      <dsp:spPr>
        <a:xfrm>
          <a:off x="5951451" y="3864550"/>
          <a:ext cx="1982061" cy="13885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Invalidez y vida</a:t>
          </a:r>
          <a:endParaRPr lang="es-MX" sz="3200" kern="1200" dirty="0"/>
        </a:p>
      </dsp:txBody>
      <dsp:txXfrm>
        <a:off x="5951451" y="3864550"/>
        <a:ext cx="1982061" cy="1388532"/>
      </dsp:txXfrm>
    </dsp:sp>
    <dsp:sp modelId="{7F2D9732-EA02-45A5-8F6C-5019A2589E0E}">
      <dsp:nvSpPr>
        <dsp:cNvPr id="0" name=""/>
        <dsp:cNvSpPr/>
      </dsp:nvSpPr>
      <dsp:spPr>
        <a:xfrm>
          <a:off x="3025624" y="2739022"/>
          <a:ext cx="1905828" cy="19058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9A67E3B1-1C25-401E-89A2-5DEE2B81D87B}">
      <dsp:nvSpPr>
        <dsp:cNvPr id="0" name=""/>
        <dsp:cNvSpPr/>
      </dsp:nvSpPr>
      <dsp:spPr>
        <a:xfrm>
          <a:off x="683565" y="3480267"/>
          <a:ext cx="2455060" cy="215709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000" b="1" kern="1200" dirty="0" smtClean="0"/>
            <a:t>Retiro, cesantía en edad avanzada y vejez</a:t>
          </a:r>
          <a:endParaRPr lang="es-MX" sz="3000" kern="1200" dirty="0"/>
        </a:p>
      </dsp:txBody>
      <dsp:txXfrm>
        <a:off x="683565" y="3480267"/>
        <a:ext cx="2455060" cy="2157098"/>
      </dsp:txXfrm>
    </dsp:sp>
    <dsp:sp modelId="{4BD8F2C5-47AC-4145-8FBB-5E32E1DD9E3B}">
      <dsp:nvSpPr>
        <dsp:cNvPr id="0" name=""/>
        <dsp:cNvSpPr/>
      </dsp:nvSpPr>
      <dsp:spPr>
        <a:xfrm>
          <a:off x="2748897" y="1886300"/>
          <a:ext cx="1905828" cy="19058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7D752D5D-F6C1-4CEB-B27A-B0A937AFD326}">
      <dsp:nvSpPr>
        <dsp:cNvPr id="0" name=""/>
        <dsp:cNvSpPr/>
      </dsp:nvSpPr>
      <dsp:spPr>
        <a:xfrm>
          <a:off x="324720" y="1495877"/>
          <a:ext cx="2562884" cy="13885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Guarderías y prestaciones sociales </a:t>
          </a:r>
          <a:endParaRPr lang="es-MX" sz="3200" kern="1200" dirty="0"/>
        </a:p>
      </dsp:txBody>
      <dsp:txXfrm>
        <a:off x="324720" y="1495877"/>
        <a:ext cx="2562884" cy="13885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39666-32E2-4B0C-9E18-EB9F7ED87AB9}">
      <dsp:nvSpPr>
        <dsp:cNvPr id="0" name=""/>
        <dsp:cNvSpPr/>
      </dsp:nvSpPr>
      <dsp:spPr>
        <a:xfrm>
          <a:off x="0" y="1772819"/>
          <a:ext cx="8964488" cy="2115608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60980B-500A-4795-85AD-34CE27844DC2}">
      <dsp:nvSpPr>
        <dsp:cNvPr id="0" name=""/>
        <dsp:cNvSpPr/>
      </dsp:nvSpPr>
      <dsp:spPr>
        <a:xfrm>
          <a:off x="0" y="0"/>
          <a:ext cx="8062225" cy="566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b" anchorCtr="0">
          <a:noAutofit/>
        </a:bodyPr>
        <a:lstStyle/>
        <a:p>
          <a:pPr lvl="0" algn="just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400" b="1" kern="1200" dirty="0" smtClean="0"/>
            <a:t>Lo constituyen las erogaciones que por concepto de gasto corriente, gasto de capital e inversión financiera, así como los pagos de pasivos o deuda pública y transferencias que realizan el poder legislativo, ejecutivo y judicial, así como los organismos descentralizados, las empresas de participación estatal y los fideicomisos concertados por el gobierno para llevar a cabo sus funciones.</a:t>
          </a:r>
          <a:endParaRPr lang="es-MX" sz="3400" b="1" kern="1200" dirty="0"/>
        </a:p>
      </dsp:txBody>
      <dsp:txXfrm>
        <a:off x="0" y="0"/>
        <a:ext cx="8062225" cy="5661248"/>
      </dsp:txXfrm>
    </dsp:sp>
    <dsp:sp modelId="{4CC89EE4-502C-4631-893D-66B17ACB1035}">
      <dsp:nvSpPr>
        <dsp:cNvPr id="0" name=""/>
        <dsp:cNvSpPr/>
      </dsp:nvSpPr>
      <dsp:spPr>
        <a:xfrm>
          <a:off x="7884370" y="2520280"/>
          <a:ext cx="566124" cy="566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7AB05-56C0-435B-B0F3-CDF90579EE23}">
      <dsp:nvSpPr>
        <dsp:cNvPr id="0" name=""/>
        <dsp:cNvSpPr/>
      </dsp:nvSpPr>
      <dsp:spPr>
        <a:xfrm>
          <a:off x="658873" y="0"/>
          <a:ext cx="7467229" cy="58052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EE56E09-CE60-4DB4-A8E8-93227192FAE5}">
      <dsp:nvSpPr>
        <dsp:cNvPr id="0" name=""/>
        <dsp:cNvSpPr/>
      </dsp:nvSpPr>
      <dsp:spPr>
        <a:xfrm>
          <a:off x="1881" y="1237392"/>
          <a:ext cx="8781212" cy="33304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Es el desarrollo económico, de seguridad y protección social, la elevación del nivel de vida de la población. En sentido económico financiero, los gastos son instrumentos y herramientas de promoción y de cambio y también elementos de orientación de la economía para la consecución de ciertas políticas previamente determinadas. </a:t>
          </a:r>
          <a:endParaRPr lang="es-MX" sz="2800" kern="1200" dirty="0"/>
        </a:p>
      </dsp:txBody>
      <dsp:txXfrm>
        <a:off x="164462" y="1399973"/>
        <a:ext cx="8456050" cy="30053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2706A-9794-4FC6-9BEA-989C7D62875C}">
      <dsp:nvSpPr>
        <dsp:cNvPr id="0" name=""/>
        <dsp:cNvSpPr/>
      </dsp:nvSpPr>
      <dsp:spPr>
        <a:xfrm>
          <a:off x="4158462" y="0"/>
          <a:ext cx="1188132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b="1" kern="1200" dirty="0" smtClean="0"/>
            <a:t>Necesidad del programa</a:t>
          </a:r>
          <a:endParaRPr lang="es-MX" sz="2000" kern="1200" dirty="0"/>
        </a:p>
      </dsp:txBody>
      <dsp:txXfrm>
        <a:off x="4158462" y="0"/>
        <a:ext cx="1188132" cy="729081"/>
      </dsp:txXfrm>
    </dsp:sp>
    <dsp:sp modelId="{D76F3BA9-55C8-4413-B6D8-B8A2D79F3755}">
      <dsp:nvSpPr>
        <dsp:cNvPr id="0" name=""/>
        <dsp:cNvSpPr/>
      </dsp:nvSpPr>
      <dsp:spPr>
        <a:xfrm>
          <a:off x="3564396" y="729080"/>
          <a:ext cx="2376264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tint val="50000"/>
                <a:satMod val="300000"/>
              </a:schemeClr>
            </a:gs>
            <a:gs pos="35000">
              <a:schemeClr val="accent5">
                <a:hueOff val="-1419125"/>
                <a:satOff val="5687"/>
                <a:lumOff val="1233"/>
                <a:alphaOff val="0"/>
                <a:tint val="37000"/>
                <a:satMod val="30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Fallas del mercado</a:t>
          </a:r>
          <a:endParaRPr lang="es-MX" sz="2400" kern="1200" dirty="0"/>
        </a:p>
      </dsp:txBody>
      <dsp:txXfrm>
        <a:off x="3980242" y="729080"/>
        <a:ext cx="1544571" cy="729081"/>
      </dsp:txXfrm>
    </dsp:sp>
    <dsp:sp modelId="{AC48DFF0-7696-4A70-9BD3-E7E39DE78667}">
      <dsp:nvSpPr>
        <dsp:cNvPr id="0" name=""/>
        <dsp:cNvSpPr/>
      </dsp:nvSpPr>
      <dsp:spPr>
        <a:xfrm>
          <a:off x="2970330" y="1458161"/>
          <a:ext cx="3564396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tint val="50000"/>
                <a:satMod val="300000"/>
              </a:schemeClr>
            </a:gs>
            <a:gs pos="35000">
              <a:schemeClr val="accent5">
                <a:hueOff val="-2838251"/>
                <a:satOff val="11375"/>
                <a:lumOff val="2465"/>
                <a:alphaOff val="0"/>
                <a:tint val="37000"/>
                <a:satMod val="30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/>
            <a:t>Distintas formas de intervención del gobierno</a:t>
          </a:r>
          <a:endParaRPr lang="es-MX" sz="1800" kern="1200" dirty="0"/>
        </a:p>
      </dsp:txBody>
      <dsp:txXfrm>
        <a:off x="3594099" y="1458161"/>
        <a:ext cx="2316857" cy="729081"/>
      </dsp:txXfrm>
    </dsp:sp>
    <dsp:sp modelId="{473FEDA5-4979-4E5F-A5AE-592947799B3B}">
      <dsp:nvSpPr>
        <dsp:cNvPr id="0" name=""/>
        <dsp:cNvSpPr/>
      </dsp:nvSpPr>
      <dsp:spPr>
        <a:xfrm>
          <a:off x="2376264" y="2187243"/>
          <a:ext cx="4752528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tint val="50000"/>
                <a:satMod val="300000"/>
              </a:schemeClr>
            </a:gs>
            <a:gs pos="35000">
              <a:schemeClr val="accent5">
                <a:hueOff val="-4257376"/>
                <a:satOff val="17062"/>
                <a:lumOff val="3698"/>
                <a:alphaOff val="0"/>
                <a:tint val="37000"/>
                <a:satMod val="30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Análisis de la eficiencia</a:t>
          </a:r>
          <a:endParaRPr lang="es-MX" sz="2400" kern="1200" dirty="0"/>
        </a:p>
      </dsp:txBody>
      <dsp:txXfrm>
        <a:off x="3207956" y="2187243"/>
        <a:ext cx="3089143" cy="729081"/>
      </dsp:txXfrm>
    </dsp:sp>
    <dsp:sp modelId="{874C4985-0071-4410-A195-CF9607EFCAF8}">
      <dsp:nvSpPr>
        <dsp:cNvPr id="0" name=""/>
        <dsp:cNvSpPr/>
      </dsp:nvSpPr>
      <dsp:spPr>
        <a:xfrm>
          <a:off x="1782198" y="2916324"/>
          <a:ext cx="5940660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tint val="50000"/>
                <a:satMod val="300000"/>
              </a:schemeClr>
            </a:gs>
            <a:gs pos="35000">
              <a:schemeClr val="accent5">
                <a:hueOff val="-5676501"/>
                <a:satOff val="22749"/>
                <a:lumOff val="4930"/>
                <a:alphaOff val="0"/>
                <a:tint val="37000"/>
                <a:satMod val="30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Consecuencias distributivas</a:t>
          </a:r>
          <a:endParaRPr lang="es-MX" sz="2400" kern="1200" dirty="0"/>
        </a:p>
      </dsp:txBody>
      <dsp:txXfrm>
        <a:off x="2821813" y="2916324"/>
        <a:ext cx="3861429" cy="729081"/>
      </dsp:txXfrm>
    </dsp:sp>
    <dsp:sp modelId="{0552F131-AAAA-4756-8C33-48131564BDA4}">
      <dsp:nvSpPr>
        <dsp:cNvPr id="0" name=""/>
        <dsp:cNvSpPr/>
      </dsp:nvSpPr>
      <dsp:spPr>
        <a:xfrm>
          <a:off x="1188131" y="3645405"/>
          <a:ext cx="7128792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tint val="50000"/>
                <a:satMod val="300000"/>
              </a:schemeClr>
            </a:gs>
            <a:gs pos="35000">
              <a:schemeClr val="accent5">
                <a:hueOff val="-7095626"/>
                <a:satOff val="28436"/>
                <a:lumOff val="6163"/>
                <a:alphaOff val="0"/>
                <a:tint val="37000"/>
                <a:satMod val="30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El difícil equilibrio entre la equidad y la eficiencia</a:t>
          </a:r>
          <a:endParaRPr lang="es-MX" sz="2400" kern="1200" dirty="0"/>
        </a:p>
      </dsp:txBody>
      <dsp:txXfrm>
        <a:off x="2435670" y="3645405"/>
        <a:ext cx="4633714" cy="729081"/>
      </dsp:txXfrm>
    </dsp:sp>
    <dsp:sp modelId="{A64805FB-45E9-46BE-94DD-71E74544B327}">
      <dsp:nvSpPr>
        <dsp:cNvPr id="0" name=""/>
        <dsp:cNvSpPr/>
      </dsp:nvSpPr>
      <dsp:spPr>
        <a:xfrm>
          <a:off x="594065" y="4374486"/>
          <a:ext cx="8316924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tint val="50000"/>
                <a:satMod val="300000"/>
              </a:schemeClr>
            </a:gs>
            <a:gs pos="35000">
              <a:schemeClr val="accent5">
                <a:hueOff val="-8514751"/>
                <a:satOff val="34124"/>
                <a:lumOff val="7395"/>
                <a:alphaOff val="0"/>
                <a:tint val="37000"/>
                <a:satMod val="30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Evaluación de los programas</a:t>
          </a:r>
          <a:endParaRPr lang="es-MX" sz="2800" kern="1200" dirty="0"/>
        </a:p>
      </dsp:txBody>
      <dsp:txXfrm>
        <a:off x="2049527" y="4374486"/>
        <a:ext cx="5406000" cy="729081"/>
      </dsp:txXfrm>
    </dsp:sp>
    <dsp:sp modelId="{F4ABAAA9-EB1C-4764-8266-789E50440DAA}">
      <dsp:nvSpPr>
        <dsp:cNvPr id="0" name=""/>
        <dsp:cNvSpPr/>
      </dsp:nvSpPr>
      <dsp:spPr>
        <a:xfrm>
          <a:off x="0" y="5103567"/>
          <a:ext cx="9505056" cy="729081"/>
        </a:xfrm>
        <a:prstGeom prst="trapezoid">
          <a:avLst>
            <a:gd name="adj" fmla="val 81481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Proceso político</a:t>
          </a:r>
          <a:endParaRPr lang="es-MX" sz="2800" kern="1200" dirty="0"/>
        </a:p>
      </dsp:txBody>
      <dsp:txXfrm>
        <a:off x="1663384" y="5103567"/>
        <a:ext cx="6178286" cy="7290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AC62F-69BF-4D40-A4BA-93D4B998164E}">
      <dsp:nvSpPr>
        <dsp:cNvPr id="0" name=""/>
        <dsp:cNvSpPr/>
      </dsp:nvSpPr>
      <dsp:spPr>
        <a:xfrm>
          <a:off x="2239899" y="375126"/>
          <a:ext cx="5057881" cy="5057881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P. del gasto mínimo</a:t>
          </a:r>
          <a:endParaRPr lang="es-MX" sz="3200" kern="1200" dirty="0"/>
        </a:p>
      </dsp:txBody>
      <dsp:txXfrm>
        <a:off x="4826645" y="1310834"/>
        <a:ext cx="1866599" cy="1505322"/>
      </dsp:txXfrm>
    </dsp:sp>
    <dsp:sp modelId="{75041F68-82B9-4E74-B6A1-DFBC7FDC05A3}">
      <dsp:nvSpPr>
        <dsp:cNvPr id="0" name=""/>
        <dsp:cNvSpPr/>
      </dsp:nvSpPr>
      <dsp:spPr>
        <a:xfrm>
          <a:off x="2026746" y="588279"/>
          <a:ext cx="5057881" cy="5057881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P. de mínima Interferencia con la iniciativa privada</a:t>
          </a:r>
          <a:endParaRPr lang="es-MX" sz="2400" kern="1200" dirty="0"/>
        </a:p>
      </dsp:txBody>
      <dsp:txXfrm>
        <a:off x="4646006" y="3207540"/>
        <a:ext cx="1866599" cy="1505322"/>
      </dsp:txXfrm>
    </dsp:sp>
    <dsp:sp modelId="{4C4B832A-3E43-42A3-9B4F-84458169A930}">
      <dsp:nvSpPr>
        <dsp:cNvPr id="0" name=""/>
        <dsp:cNvSpPr/>
      </dsp:nvSpPr>
      <dsp:spPr>
        <a:xfrm>
          <a:off x="2026746" y="588279"/>
          <a:ext cx="5057881" cy="5057881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/>
            <a:t>P. de máximo beneficio</a:t>
          </a:r>
          <a:endParaRPr lang="es-MX" sz="3200" kern="1200" dirty="0"/>
        </a:p>
      </dsp:txBody>
      <dsp:txXfrm>
        <a:off x="2598768" y="3207540"/>
        <a:ext cx="1866599" cy="1505322"/>
      </dsp:txXfrm>
    </dsp:sp>
    <dsp:sp modelId="{9069D04C-D2AF-471B-87A8-A6604B107454}">
      <dsp:nvSpPr>
        <dsp:cNvPr id="0" name=""/>
        <dsp:cNvSpPr/>
      </dsp:nvSpPr>
      <dsp:spPr>
        <a:xfrm>
          <a:off x="2160249" y="588279"/>
          <a:ext cx="4790876" cy="5057881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800" b="1" kern="1200" dirty="0" smtClean="0"/>
            <a:t>P. de la máxima ocupación</a:t>
          </a:r>
          <a:endParaRPr lang="es-MX" sz="2800" kern="1200" dirty="0"/>
        </a:p>
      </dsp:txBody>
      <dsp:txXfrm>
        <a:off x="2702074" y="1521579"/>
        <a:ext cx="1768061" cy="15053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AC975A-C474-426C-BEF9-5F191AC644E3}">
      <dsp:nvSpPr>
        <dsp:cNvPr id="0" name=""/>
        <dsp:cNvSpPr/>
      </dsp:nvSpPr>
      <dsp:spPr>
        <a:xfrm>
          <a:off x="1785" y="1679235"/>
          <a:ext cx="3808511" cy="2285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Pre operativo. Conjunto de actividades para preparar, orientar y normar el ejercicio de los recursos públicos.</a:t>
          </a:r>
          <a:endParaRPr lang="es-MX" sz="2700" kern="1200" dirty="0"/>
        </a:p>
      </dsp:txBody>
      <dsp:txXfrm>
        <a:off x="68713" y="1746163"/>
        <a:ext cx="3674655" cy="2151251"/>
      </dsp:txXfrm>
    </dsp:sp>
    <dsp:sp modelId="{6832DE85-129B-47A7-A267-B1381C576664}">
      <dsp:nvSpPr>
        <dsp:cNvPr id="0" name=""/>
        <dsp:cNvSpPr/>
      </dsp:nvSpPr>
      <dsp:spPr>
        <a:xfrm>
          <a:off x="4191148" y="2349533"/>
          <a:ext cx="807404" cy="9445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/>
        </a:p>
      </dsp:txBody>
      <dsp:txXfrm>
        <a:off x="4191148" y="2538435"/>
        <a:ext cx="565183" cy="566706"/>
      </dsp:txXfrm>
    </dsp:sp>
    <dsp:sp modelId="{66EACA6E-5C40-4FD8-94CF-A1A24B0EE188}">
      <dsp:nvSpPr>
        <dsp:cNvPr id="0" name=""/>
        <dsp:cNvSpPr/>
      </dsp:nvSpPr>
      <dsp:spPr>
        <a:xfrm>
          <a:off x="5333702" y="1679235"/>
          <a:ext cx="3808511" cy="2285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700" b="1" kern="1200" dirty="0" smtClean="0"/>
            <a:t>Operativo. Es el proceso administrativo que conlleva la erogación de recursos.</a:t>
          </a:r>
          <a:endParaRPr lang="es-MX" sz="2700" kern="1200" dirty="0"/>
        </a:p>
      </dsp:txBody>
      <dsp:txXfrm>
        <a:off x="5400630" y="1746163"/>
        <a:ext cx="3674655" cy="21512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321716-5F3D-4C08-BAC1-46698B767055}">
      <dsp:nvSpPr>
        <dsp:cNvPr id="0" name=""/>
        <dsp:cNvSpPr/>
      </dsp:nvSpPr>
      <dsp:spPr>
        <a:xfrm>
          <a:off x="0" y="55868"/>
          <a:ext cx="9036496" cy="221247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just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Conjunto de actividades que tienen por objetivo vigilar y verificar el cumplimiento exacto del ejercicio del gasto, en relación a lo programado y presupuestado.</a:t>
          </a:r>
          <a:endParaRPr lang="es-MX" sz="3100" b="1" kern="1200" dirty="0"/>
        </a:p>
      </dsp:txBody>
      <dsp:txXfrm>
        <a:off x="108004" y="163872"/>
        <a:ext cx="8820488" cy="1996462"/>
      </dsp:txXfrm>
    </dsp:sp>
    <dsp:sp modelId="{E577CA58-8174-480B-8249-34093C4368F9}">
      <dsp:nvSpPr>
        <dsp:cNvPr id="0" name=""/>
        <dsp:cNvSpPr/>
      </dsp:nvSpPr>
      <dsp:spPr>
        <a:xfrm>
          <a:off x="0" y="2357618"/>
          <a:ext cx="9036496" cy="221247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b="1" kern="1200" dirty="0" smtClean="0"/>
            <a:t>El control del gasto está determinado a partir de tres elementos indispensables:</a:t>
          </a:r>
          <a:endParaRPr lang="es-MX" sz="3100" kern="1200" dirty="0"/>
        </a:p>
      </dsp:txBody>
      <dsp:txXfrm>
        <a:off x="108004" y="2465622"/>
        <a:ext cx="8820488" cy="1996462"/>
      </dsp:txXfrm>
    </dsp:sp>
    <dsp:sp modelId="{5DE000B9-6F04-4EED-B746-FC2C0C7C610E}">
      <dsp:nvSpPr>
        <dsp:cNvPr id="0" name=""/>
        <dsp:cNvSpPr/>
      </dsp:nvSpPr>
      <dsp:spPr>
        <a:xfrm>
          <a:off x="0" y="4570088"/>
          <a:ext cx="9036496" cy="125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6909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400" b="1" kern="1200" dirty="0" smtClean="0"/>
            <a:t>Determinación de las variaciones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400" b="1" kern="1200" dirty="0" smtClean="0"/>
            <a:t>Medición de los resultados y gasto público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2400" b="1" kern="1200" dirty="0" smtClean="0"/>
            <a:t>Evaluación de resultados y gasto público</a:t>
          </a:r>
          <a:endParaRPr lang="es-MX" sz="2400" kern="1200" dirty="0"/>
        </a:p>
      </dsp:txBody>
      <dsp:txXfrm>
        <a:off x="0" y="4570088"/>
        <a:ext cx="9036496" cy="1251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7A483-2A7C-4044-A231-16DEFE04A47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FE7F6-576F-4113-BFEB-777970B1A6A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9022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635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715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852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661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406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22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045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255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20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59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3722-9D1A-4A08-A2A6-E561AE7452E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77CE3-1B5E-463C-86D6-6D69BEE0EF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645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44" y="188640"/>
            <a:ext cx="8821644" cy="6455070"/>
          </a:xfrm>
        </p:spPr>
        <p:txBody>
          <a:bodyPr>
            <a:normAutofit fontScale="55000" lnSpcReduction="20000"/>
          </a:bodyPr>
          <a:lstStyle/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UAEMEX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FACULTAD DE ECONOMÍA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LICENCIATURA EN ECONOMÍA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ECONOMÍA DEL SECTOR PÚBLICO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MATERIAL DIDÁCTICO: </a:t>
            </a: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DIAPOSITIVAS DE </a:t>
            </a:r>
            <a:r>
              <a:rPr lang="es-ES_tradnl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PROGRAMAS DE ASISTENCIA SOCIAL, EL PISO SOCIAL BÁSICO Y LA SEGURIDAD SOCIAL</a:t>
            </a:r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(UNIDAD DE COMPETENCIA II Y III)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PROFESOR:</a:t>
            </a:r>
          </a:p>
          <a:p>
            <a:r>
              <a:rPr lang="es-MX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 EN E. FÉLIX HÉCTOR ALCÁNTARA CRUZ</a:t>
            </a:r>
          </a:p>
          <a:p>
            <a:endParaRPr lang="es-MX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es-MX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El Gasto Público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196753"/>
          <a:ext cx="896448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La finalidad del gasto público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052736"/>
          <a:ext cx="8784976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96752"/>
          </a:xfrm>
        </p:spPr>
        <p:txBody>
          <a:bodyPr>
            <a:no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Pasos para el análisis de los programas del gasto público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80528" y="1196752"/>
          <a:ext cx="950505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Principios básicos del gasto público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80528" y="836712"/>
          <a:ext cx="9324528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Etapas del gasto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Control del gasto público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980728"/>
          <a:ext cx="9036496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La educación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896448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504825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/>
              <a:t>TRAYECTORIA LEC</a:t>
            </a:r>
            <a:endParaRPr lang="es-MX" sz="3200" b="1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388" y="765175"/>
            <a:ext cx="8856662" cy="5903913"/>
          </a:xfrm>
        </p:spPr>
        <p:txBody>
          <a:bodyPr/>
          <a:lstStyle/>
          <a:p>
            <a:pPr>
              <a:defRPr/>
            </a:pP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97459"/>
              </p:ext>
            </p:extLst>
          </p:nvPr>
        </p:nvGraphicFramePr>
        <p:xfrm>
          <a:off x="468313" y="836613"/>
          <a:ext cx="8229601" cy="49415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903"/>
                <a:gridCol w="766999"/>
                <a:gridCol w="829544"/>
                <a:gridCol w="829544"/>
                <a:gridCol w="862462"/>
                <a:gridCol w="892028"/>
                <a:gridCol w="832896"/>
                <a:gridCol w="894527"/>
                <a:gridCol w="690494"/>
                <a:gridCol w="745602"/>
                <a:gridCol w="745602"/>
              </a:tblGrid>
              <a:tr h="491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PRIMERO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SEGUNDO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TERCERO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CUARTO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QUINTO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SEXTO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SÉPTIMO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OCTAVO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NOVENO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DÉCIMO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6096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INTRODUCCIÓN A LOS M ÉTODOS CUANTITATIVOS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ECUACIONES DIFERENCIALES Y EN DIFERENCIA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ECONOMÍA MATEMÁTICA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INGLÉS C1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INGLÉS C2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TEORÍA DE JUEGOS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ECONOMÍA INDUSTRIAL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TÉCNICAS DE OPTIMIZACIÓN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INVESTIGACIÓN DE OPERACIONES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ECONOMÍA MEXICANA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4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CR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87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CALCULO DIFERENCIAL E INTEGRAL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PROBABILIDAD Y ESTADÍSTICA 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ESTADÍSTICA INFERENCIAL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MODELOS ECONOMÉTRICOS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SERIES DE TIEMPO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ECONOMÍA DEL MEDIO AMBIENTE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FINANZAS INTERNACIONALES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ECONOMÍA DEL DESARROLLO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REGULACIÓN ECONÓMICA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TALLER DE INVESTIGACIÓN 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4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CR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657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HISTORIA ECONÓMICA GENERAL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HISTORIA DEL PENSAMIENTO ECONÓMICO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CONTABILIDAD SOCIAL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GEOGRAFÍA ECONÓMICA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HISTORIA ECONÓMICA DE MÉXICO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HACIENDA PUBLICA</a:t>
                      </a:r>
                      <a:endParaRPr lang="es-MX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OPTATIVA 1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OPTATIVA 2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OPTATIVA 3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OPTATIVA 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828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4</a:t>
                      </a:r>
                      <a:endParaRPr lang="es-MX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4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CR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8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8</a:t>
                      </a:r>
                      <a:endParaRPr lang="es-MX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87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METODOLOGÍA Y FILOSOFÍA DE LA ECONOMÍA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MATEMÁTICAS FINANCIERAS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COMERCIO INTERNACIONAL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MACROECONOMÍA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MACROECONOMÍA DEL CRECIMIENTO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MACROECONOMÍA DINÁMICA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CONTABILIDAD GENERAL Y DE COSTOS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 dirty="0">
                          <a:effectLst/>
                        </a:rPr>
                        <a:t>FORMULACIÓN DE PROYECTOS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EVALUACIÓN ECONÓMICA Y SOCIAL DE PROYECTOS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DEMOGRAFÍA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4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CR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87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Optativa 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MICROECONOMÍA I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MICROECONOMÍA II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MICROECONOMÍA AVANZADA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MACROECONOMÍA DE ECONOMÍAS ABIERTAS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Optativa B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TEORÍA Y POLÍTICA MONETARIA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TEORÍA Y POLÍTICA FISCAL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dirty="0">
                          <a:effectLst/>
                        </a:rPr>
                        <a:t>Optativa C 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800">
                          <a:effectLst/>
                        </a:rPr>
                        <a:t>PRONÓSTICOS  Y  PROSPECTIVA ECONÓMICA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21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4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CR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s-MX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6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52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58616" cy="706090"/>
          </a:xfrm>
        </p:spPr>
        <p:txBody>
          <a:bodyPr>
            <a:normAutofit/>
          </a:bodyPr>
          <a:lstStyle/>
          <a:p>
            <a:pPr algn="l"/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La salud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9540552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712968" cy="6169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88640"/>
          <a:ext cx="8784976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Principales fallas del mercado sanitario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1268760"/>
          <a:ext cx="8856984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Contexto económico internacional </a:t>
            </a:r>
            <a:br>
              <a:rPr lang="es-ES_tradnl" sz="3600" b="1" dirty="0" smtClean="0">
                <a:latin typeface="Arial" pitchFamily="34" charset="0"/>
                <a:cs typeface="Arial" pitchFamily="34" charset="0"/>
              </a:rPr>
            </a:br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sobre la salud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 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484784"/>
          <a:ext cx="9144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Temas en la agenda nacional de la salud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896448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Problemática de la vivienda en México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03649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ES_tradnl" sz="3200" b="1" dirty="0" smtClean="0"/>
              <a:t>Posibles objetivos en la vivienda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34082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Problemática de la alimentación en México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911019"/>
              </p:ext>
            </p:extLst>
          </p:nvPr>
        </p:nvGraphicFramePr>
        <p:xfrm>
          <a:off x="251520" y="332658"/>
          <a:ext cx="8640961" cy="61961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85977"/>
                <a:gridCol w="527492"/>
                <a:gridCol w="527492"/>
              </a:tblGrid>
              <a:tr h="341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UNIDAD DE APRENDIZAJE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TH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TC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Optativa C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ADMINISTRACIÓN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46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ADMINISTRACIÓN DE RECURSOS HUMANOS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4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POLÍTICA ECONÓMICA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4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6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92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ECONOMÍA DEL SECTOR PÚBLICO</a:t>
                      </a:r>
                      <a:endParaRPr lang="es-MX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4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6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OPTATIVA 1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ECONOMÍA ESPACIAL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6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ECONOMÍA INTERNACIONAL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SISTEMA FINANCIERO MEXICANO Y MERCADO DE VALORES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ECONOMÍA DE LA SALUD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CÁLCULO VARIACIONAL Y ECONOMÍA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OPTATIVA 2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DESARROLLO REGIONAL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TRAFICO INTERNACIONAL, TARIFAS Y CLASIFICACIÓN ARANCELARIA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CALCULO DE INSTRUMENTOS FINANCIEROS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PENSAMIENTO ECONÓMICO CONTEMPORÁNEO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4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OPTIMIZACIÓN ECONÓMICA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6</a:t>
                      </a:r>
                      <a:endParaRPr lang="es-MX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001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562074"/>
          </a:xfrm>
        </p:spPr>
        <p:txBody>
          <a:bodyPr>
            <a:normAutofit fontScale="90000"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Servicios públicos municipales del Estado de México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Las externalidades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8892480" cy="5734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Soluciones a las externalidades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1124744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Unidad de competencia III</a:t>
            </a: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La seguridad social en México</a:t>
            </a:r>
            <a:endParaRPr lang="es-MX" sz="40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78098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Propósito de las políticas de bienestar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896448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694430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>Rubros básicos de la seguridad social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latin typeface="Arial" pitchFamily="34" charset="0"/>
                <a:cs typeface="Arial" pitchFamily="34" charset="0"/>
              </a:rPr>
              <a:t>Seguridad social OIT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1124744"/>
          <a:ext cx="847251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Objetivo de la seguridad social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86868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 smtClean="0">
                <a:latin typeface="Arial" pitchFamily="34" charset="0"/>
                <a:cs typeface="Arial" pitchFamily="34" charset="0"/>
              </a:rPr>
              <a:t>Finalidad de la seguridad social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 smtClean="0">
                <a:latin typeface="Arial" pitchFamily="34" charset="0"/>
                <a:cs typeface="Arial" pitchFamily="34" charset="0"/>
              </a:rPr>
              <a:t>Al ser colectivo el sistema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268760"/>
          <a:ext cx="89644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424936" cy="576064"/>
          </a:xfrm>
        </p:spPr>
        <p:txBody>
          <a:bodyPr>
            <a:normAutofit fontScale="90000"/>
          </a:bodyPr>
          <a:lstStyle/>
          <a:p>
            <a:r>
              <a:rPr lang="es-ES_tradnl" sz="3200" b="1" dirty="0">
                <a:latin typeface="Arial" pitchFamily="34" charset="0"/>
                <a:cs typeface="Arial" pitchFamily="34" charset="0"/>
              </a:rPr>
              <a:t>Introducción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107504" y="1124744"/>
            <a:ext cx="89289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Aprendizaje de Economía del Sector </a:t>
            </a:r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Público, en </a:t>
            </a:r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 segundo apartado analizar los programas de asistencia social, la educación, la salud, la vivienda, la alimentación, seguridad pública, los servicios públicos municipales, vías de comunicación y las externalidades</a:t>
            </a:r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lo que el Alumno en la segunda unidad conocerá y analizará los conocimientos de: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 de los programas de asistencia social.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Principales programas de asistencia social en México.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y gasto público de la educación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y gasto público de la salud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Problemática de la vivienda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Problemática de la alimentación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servicios públicos municipales caso de estudio del Estado de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externalidades socioeconómicas más importantes  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6238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16632"/>
          <a:ext cx="914400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91440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16632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AFORE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4290"/>
            <a:ext cx="8964488" cy="622422"/>
          </a:xfrm>
        </p:spPr>
        <p:txBody>
          <a:bodyPr>
            <a:normAutofit fontScale="90000"/>
          </a:bodyPr>
          <a:lstStyle/>
          <a:p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Aportaciones que administran las AFORES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El régimen obligatorio del IMSS comprende los seguros de: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412776"/>
          <a:ext cx="914400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Bibliografía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6000792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es-ES" dirty="0" err="1" smtClean="0">
                <a:latin typeface="Arial" pitchFamily="34" charset="0"/>
                <a:cs typeface="Arial" pitchFamily="34" charset="0"/>
              </a:rPr>
              <a:t>Amieva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Huerta, Juan.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Finanzas Públicas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Porrúa, 2002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err="1" smtClean="0">
                <a:latin typeface="Arial" pitchFamily="34" charset="0"/>
                <a:cs typeface="Arial" pitchFamily="34" charset="0"/>
              </a:rPr>
              <a:t>Arriaga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Conchas Enrique,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Finanzas Públicas de México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IPN, México, 2002.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Ayala Espino José,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Economía del Sector Público Mexicano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Editorial Esfinge, 2001, México.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_tradnl" dirty="0" err="1" smtClean="0">
                <a:latin typeface="Arial" pitchFamily="34" charset="0"/>
                <a:cs typeface="Arial" pitchFamily="34" charset="0"/>
              </a:rPr>
              <a:t>Bernd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Spahn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Paul,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Las Relaciones Fiscales Intergubernamentales, la Estabilidad Macroeconómica y el Crecimiento Económico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 Universidad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Goeth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, IESA.- Banco Mundial., Frankfurt am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Main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1999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_tradnl" dirty="0" smtClean="0">
                <a:latin typeface="Arial" pitchFamily="34" charset="0"/>
                <a:cs typeface="Arial" pitchFamily="34" charset="0"/>
              </a:rPr>
              <a:t>Carrasco Iriarte, Hugo.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Derecho Fiscal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, tomo I y II, IURE editores, 2003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_tradnl" dirty="0" err="1" smtClean="0">
                <a:latin typeface="Arial" pitchFamily="34" charset="0"/>
                <a:cs typeface="Arial" pitchFamily="34" charset="0"/>
              </a:rPr>
              <a:t>Diaz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Cayeros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, Alberto.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Desarrollo Económico e Inequidad Regional: Hacia un Nuevo Pacto Federal en México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 México: M. A. Porrúa. 1995.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err="1" smtClean="0">
                <a:latin typeface="Arial" pitchFamily="34" charset="0"/>
                <a:cs typeface="Arial" pitchFamily="34" charset="0"/>
              </a:rPr>
              <a:t>Due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John F.,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Friedlaender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Ann F.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Análisis Económico de los impuestos  y del Sector Público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  Ed. El Ateneo, Buenos Aires, 1997.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Flores Zavala Ernesto,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Elementos de las Finanzas Públicas Mexicanas: Los Impuestos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 Porrúa, 30 ed., México 1999.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Fernández Martínez, Refugio.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Derecho Fiscal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Mc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Graw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Hill, 2003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Faya Viesca Jacinto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Finanzas  Públicas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México, Porrúa, 1999.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M. Fernández, Arturo (coordinador).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Una Agenda para las Finanzas Públicas de México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ITAM, 2001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err="1" smtClean="0">
                <a:latin typeface="Arial" pitchFamily="34" charset="0"/>
                <a:cs typeface="Arial" pitchFamily="34" charset="0"/>
              </a:rPr>
              <a:t>Samuelson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Paul A.,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Nordháus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Wiliam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D.,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Dieck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Lourdes y Salazar José  de Jesús,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Macroeconomía con Aplicaciones a México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 Editorial Mc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Graw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Hill, 1998, México.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smtClean="0">
                <a:latin typeface="Arial" pitchFamily="34" charset="0"/>
                <a:cs typeface="Arial" pitchFamily="34" charset="0"/>
              </a:rPr>
              <a:t>Rosen, Harvey S.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Hacienda Pública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Mc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Graw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Hill, quinta edición, Madrid, 2002.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s-ES" dirty="0" err="1" smtClean="0">
                <a:latin typeface="Arial" pitchFamily="34" charset="0"/>
                <a:cs typeface="Arial" pitchFamily="34" charset="0"/>
              </a:rPr>
              <a:t>Stiglitz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Joseph,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Economía del Sector Público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Antoni Bosch, Madrid, 2002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107504" y="1124744"/>
            <a:ext cx="8928992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 </a:t>
            </a:r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 tercer apartado analizar la Seguridad Social bajo el esquema colectivo y bajo el esquema individual; implicaciones en el gasto público, en la población adulta, en el ahorro, en la población con menos recursos económicos, entre otros</a:t>
            </a:r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lo que el Alumno en la tercera unidad conocerá y analizará los conocimientos de: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de la seguridad social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Antecedentes de la seguridad social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Marco regulatorio de la seguridad social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sistema colectivo de la seguridad social en México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sistema de seguridad social individual en México, sistema AFORES.</a:t>
            </a:r>
            <a:endParaRPr lang="es-MX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prestaciones sociales de los </a:t>
            </a:r>
            <a:r>
              <a:rPr lang="es-ES_tradnl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trabajadores</a:t>
            </a:r>
          </a:p>
          <a:p>
            <a:pPr lvl="1" algn="just"/>
            <a:endPara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48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s-MX" dirty="0"/>
              <a:t>GUIÓN EXPLICATIVO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424936" cy="576064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s-ES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uso de material didáctico por medio de </a:t>
            </a:r>
            <a:r>
              <a:rPr lang="es-ES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diapositivas de </a:t>
            </a:r>
            <a:r>
              <a:rPr lang="es-ES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Unidad de Aprendizaje de </a:t>
            </a:r>
            <a:r>
              <a:rPr lang="es-ES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Economía del Sector Público para </a:t>
            </a:r>
            <a:r>
              <a:rPr lang="es-ES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alumnos </a:t>
            </a:r>
            <a:r>
              <a:rPr lang="es-ES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 noveno semestre de </a:t>
            </a:r>
            <a:r>
              <a:rPr lang="es-ES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Licenciatura en Economía. Resulta indispensable dado que se tienen que abordar en un tiempo muy limitados temas tan extensos.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diapositivas siguen </a:t>
            </a:r>
            <a:r>
              <a:rPr lang="es-MX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orden señalado en el programa de estudios de la Unidad de Aprendizaje, considerando los principales temas.</a:t>
            </a:r>
          </a:p>
          <a:p>
            <a:pPr algn="just"/>
            <a:r>
              <a:rPr lang="es-MX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competencia I</a:t>
            </a:r>
            <a:r>
              <a:rPr lang="es-MX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 de los programas de asistencia social.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Principales programas de asistencia social en México.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y gasto público de la educación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y gasto público de la salud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Problemática de la vivienda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Problemática de la alimentación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 servicios públicos municipales caso de estudio del Estado de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externalidades socioeconómicas más </a:t>
            </a:r>
            <a:r>
              <a:rPr lang="es-ES_tradnl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importantes</a:t>
            </a: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Características de la seguridad social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Antecedentes de la seguridad social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Marco regulatorio de la seguridad social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sistema colectivo de la seguridad social en México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sistema de seguridad social individual en México, sistema AFORES.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es-ES_tradnl" sz="3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 prestaciones sociales de los trabajadores</a:t>
            </a:r>
            <a:endParaRPr lang="es-MX" sz="3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4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720080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Redistribución de la renta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La asistencia social 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764704"/>
          <a:ext cx="8928992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</TotalTime>
  <Words>3447</Words>
  <Application>Microsoft Office PowerPoint</Application>
  <PresentationFormat>Presentación en pantalla (4:3)</PresentationFormat>
  <Paragraphs>461</Paragraphs>
  <Slides>46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Tema de Office</vt:lpstr>
      <vt:lpstr>Presentación de PowerPoint</vt:lpstr>
      <vt:lpstr>TRAYECTORIA LEC</vt:lpstr>
      <vt:lpstr>Presentación de PowerPoint</vt:lpstr>
      <vt:lpstr>Introducción</vt:lpstr>
      <vt:lpstr>Presentación de PowerPoint</vt:lpstr>
      <vt:lpstr>GUIÓN EXPLICATIVO</vt:lpstr>
      <vt:lpstr>Redistribución de la renta</vt:lpstr>
      <vt:lpstr>La asistencia social </vt:lpstr>
      <vt:lpstr>Presentación de PowerPoint</vt:lpstr>
      <vt:lpstr>El Gasto Público</vt:lpstr>
      <vt:lpstr>La finalidad del gasto público</vt:lpstr>
      <vt:lpstr>Pasos para el análisis de los programas del gasto público</vt:lpstr>
      <vt:lpstr>Principios básicos del gasto público</vt:lpstr>
      <vt:lpstr>Etapas del gasto</vt:lpstr>
      <vt:lpstr>Control del gasto público</vt:lpstr>
      <vt:lpstr>La educación</vt:lpstr>
      <vt:lpstr>Presentación de PowerPoint</vt:lpstr>
      <vt:lpstr>Presentación de PowerPoint</vt:lpstr>
      <vt:lpstr>Presentación de PowerPoint</vt:lpstr>
      <vt:lpstr>La salud</vt:lpstr>
      <vt:lpstr>Presentación de PowerPoint</vt:lpstr>
      <vt:lpstr>Presentación de PowerPoint</vt:lpstr>
      <vt:lpstr>Presentación de PowerPoint</vt:lpstr>
      <vt:lpstr>Principales fallas del mercado sanitario</vt:lpstr>
      <vt:lpstr>Contexto económico internacional  sobre la salud </vt:lpstr>
      <vt:lpstr>Temas en la agenda nacional de la salud</vt:lpstr>
      <vt:lpstr>Problemática de la vivienda en México</vt:lpstr>
      <vt:lpstr>Posibles objetivos en la vivienda</vt:lpstr>
      <vt:lpstr>Problemática de la alimentación en México</vt:lpstr>
      <vt:lpstr>Servicios públicos municipales del Estado de México</vt:lpstr>
      <vt:lpstr>Las externalidades</vt:lpstr>
      <vt:lpstr>Soluciones a las externalidades</vt:lpstr>
      <vt:lpstr>Presentación de PowerPoint</vt:lpstr>
      <vt:lpstr>Propósito de las políticas de bienestar</vt:lpstr>
      <vt:lpstr>Rubros básicos de la seguridad social</vt:lpstr>
      <vt:lpstr>Seguridad social OIT</vt:lpstr>
      <vt:lpstr>Objetivo de la seguridad social</vt:lpstr>
      <vt:lpstr>Finalidad de la seguridad social</vt:lpstr>
      <vt:lpstr>Al ser colectivo el sistema</vt:lpstr>
      <vt:lpstr>Presentación de PowerPoint</vt:lpstr>
      <vt:lpstr>Presentación de PowerPoint</vt:lpstr>
      <vt:lpstr>Presentación de PowerPoint</vt:lpstr>
      <vt:lpstr>AFORE</vt:lpstr>
      <vt:lpstr>Aportaciones que administran las AFORES</vt:lpstr>
      <vt:lpstr>El régimen obligatorio del IMSS comprende los seguros de:</vt:lpstr>
      <vt:lpstr>Bibliografía</vt:lpstr>
    </vt:vector>
  </TitlesOfParts>
  <Company>Piratas Unidos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Orígenes del Estado</dc:title>
  <dc:creator>*</dc:creator>
  <cp:lastModifiedBy>ptc-felix</cp:lastModifiedBy>
  <cp:revision>113</cp:revision>
  <dcterms:created xsi:type="dcterms:W3CDTF">2010-10-26T22:33:01Z</dcterms:created>
  <dcterms:modified xsi:type="dcterms:W3CDTF">2015-10-02T15:34:50Z</dcterms:modified>
</cp:coreProperties>
</file>