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7" r:id="rId4"/>
    <p:sldId id="291" r:id="rId5"/>
    <p:sldId id="284" r:id="rId6"/>
    <p:sldId id="285" r:id="rId7"/>
    <p:sldId id="286" r:id="rId8"/>
    <p:sldId id="258" r:id="rId9"/>
    <p:sldId id="278" r:id="rId10"/>
    <p:sldId id="261" r:id="rId11"/>
    <p:sldId id="288" r:id="rId12"/>
    <p:sldId id="260" r:id="rId13"/>
    <p:sldId id="262" r:id="rId14"/>
    <p:sldId id="277" r:id="rId15"/>
    <p:sldId id="279" r:id="rId16"/>
    <p:sldId id="264" r:id="rId17"/>
    <p:sldId id="272" r:id="rId18"/>
    <p:sldId id="259" r:id="rId19"/>
    <p:sldId id="265" r:id="rId20"/>
    <p:sldId id="266" r:id="rId21"/>
    <p:sldId id="267" r:id="rId22"/>
    <p:sldId id="268" r:id="rId23"/>
    <p:sldId id="269" r:id="rId24"/>
    <p:sldId id="271" r:id="rId25"/>
    <p:sldId id="293" r:id="rId26"/>
    <p:sldId id="289" r:id="rId27"/>
    <p:sldId id="280" r:id="rId28"/>
    <p:sldId id="273" r:id="rId29"/>
    <p:sldId id="274" r:id="rId30"/>
    <p:sldId id="275" r:id="rId31"/>
    <p:sldId id="292" r:id="rId32"/>
    <p:sldId id="263" r:id="rId33"/>
    <p:sldId id="27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8931D6-C983-4E65-A3AF-425A0F2403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40D2E27-D833-4F8A-8959-59132E955F88}">
      <dgm:prSet/>
      <dgm:spPr/>
      <dgm:t>
        <a:bodyPr/>
        <a:lstStyle/>
        <a:p>
          <a:r>
            <a:rPr lang="es-MX" dirty="0" smtClean="0"/>
            <a:t>Disminución de la salud física</a:t>
          </a:r>
          <a:endParaRPr lang="es-MX" dirty="0" smtClean="0"/>
        </a:p>
      </dgm:t>
    </dgm:pt>
    <dgm:pt modelId="{A21AC50B-B014-40F6-BF6F-4981BE95B412}" type="parTrans" cxnId="{799ACEA8-415A-4ED5-B80E-515A5B8F3A64}">
      <dgm:prSet/>
      <dgm:spPr/>
      <dgm:t>
        <a:bodyPr/>
        <a:lstStyle/>
        <a:p>
          <a:endParaRPr lang="es-MX"/>
        </a:p>
      </dgm:t>
    </dgm:pt>
    <dgm:pt modelId="{F7E51FFA-FC31-4138-93FB-7E795B5AF6AD}" type="sibTrans" cxnId="{799ACEA8-415A-4ED5-B80E-515A5B8F3A64}">
      <dgm:prSet/>
      <dgm:spPr/>
      <dgm:t>
        <a:bodyPr/>
        <a:lstStyle/>
        <a:p>
          <a:endParaRPr lang="es-MX"/>
        </a:p>
      </dgm:t>
    </dgm:pt>
    <dgm:pt modelId="{306BD68E-8F71-429A-BC9A-721FF5158DBD}">
      <dgm:prSet/>
      <dgm:spPr/>
      <dgm:t>
        <a:bodyPr/>
        <a:lstStyle/>
        <a:p>
          <a:r>
            <a:rPr lang="es-MX" dirty="0" smtClean="0"/>
            <a:t>Pérdida de seres amados</a:t>
          </a:r>
          <a:endParaRPr lang="es-MX" dirty="0" smtClean="0"/>
        </a:p>
      </dgm:t>
    </dgm:pt>
    <dgm:pt modelId="{459E76DB-36DB-4FCA-9DA2-9E43C27890E0}" type="parTrans" cxnId="{6A37D5A4-2EB2-45D7-A85B-36C1771C8112}">
      <dgm:prSet/>
      <dgm:spPr/>
      <dgm:t>
        <a:bodyPr/>
        <a:lstStyle/>
        <a:p>
          <a:endParaRPr lang="es-MX"/>
        </a:p>
      </dgm:t>
    </dgm:pt>
    <dgm:pt modelId="{9CA71928-959F-4EA8-8722-E2FD693B15F9}" type="sibTrans" cxnId="{6A37D5A4-2EB2-45D7-A85B-36C1771C8112}">
      <dgm:prSet/>
      <dgm:spPr/>
      <dgm:t>
        <a:bodyPr/>
        <a:lstStyle/>
        <a:p>
          <a:endParaRPr lang="es-MX"/>
        </a:p>
      </dgm:t>
    </dgm:pt>
    <dgm:pt modelId="{5348E585-934C-4519-8CB6-6136F15DF45B}">
      <dgm:prSet/>
      <dgm:spPr/>
      <dgm:t>
        <a:bodyPr/>
        <a:lstStyle/>
        <a:p>
          <a:r>
            <a:rPr lang="es-MX" dirty="0" smtClean="0"/>
            <a:t>Pérdida de roles importantes </a:t>
          </a:r>
          <a:endParaRPr lang="es-MX" dirty="0" smtClean="0"/>
        </a:p>
      </dgm:t>
    </dgm:pt>
    <dgm:pt modelId="{0F713514-F7F4-4028-92A0-52DE61E61964}" type="parTrans" cxnId="{0BD43692-07D5-4F68-A15E-7C23616A7EC7}">
      <dgm:prSet/>
      <dgm:spPr/>
      <dgm:t>
        <a:bodyPr/>
        <a:lstStyle/>
        <a:p>
          <a:endParaRPr lang="es-MX"/>
        </a:p>
      </dgm:t>
    </dgm:pt>
    <dgm:pt modelId="{643DA6A2-CA59-4525-A68B-183CBB1F4B3D}" type="sibTrans" cxnId="{0BD43692-07D5-4F68-A15E-7C23616A7EC7}">
      <dgm:prSet/>
      <dgm:spPr/>
      <dgm:t>
        <a:bodyPr/>
        <a:lstStyle/>
        <a:p>
          <a:endParaRPr lang="es-MX"/>
        </a:p>
      </dgm:t>
    </dgm:pt>
    <dgm:pt modelId="{FDB2DBE6-044D-41B6-8C87-40ED883C71DC}">
      <dgm:prSet/>
      <dgm:spPr/>
      <dgm:t>
        <a:bodyPr/>
        <a:lstStyle/>
        <a:p>
          <a:r>
            <a:rPr lang="es-MX" dirty="0" smtClean="0"/>
            <a:t>Pérdida de la seguridad financiera </a:t>
          </a:r>
          <a:endParaRPr lang="es-MX" dirty="0" smtClean="0"/>
        </a:p>
      </dgm:t>
    </dgm:pt>
    <dgm:pt modelId="{819CBFCF-FBDF-4CB6-8F78-264E119CACDC}" type="parTrans" cxnId="{E2A197C1-0317-4716-B5F2-302C742D22B3}">
      <dgm:prSet/>
      <dgm:spPr/>
      <dgm:t>
        <a:bodyPr/>
        <a:lstStyle/>
        <a:p>
          <a:endParaRPr lang="es-MX"/>
        </a:p>
      </dgm:t>
    </dgm:pt>
    <dgm:pt modelId="{40201658-6B37-41FE-9ACE-9D8331A30BB2}" type="sibTrans" cxnId="{E2A197C1-0317-4716-B5F2-302C742D22B3}">
      <dgm:prSet/>
      <dgm:spPr/>
      <dgm:t>
        <a:bodyPr/>
        <a:lstStyle/>
        <a:p>
          <a:endParaRPr lang="es-MX"/>
        </a:p>
      </dgm:t>
    </dgm:pt>
    <dgm:pt modelId="{5A409976-1D85-4ED6-B434-B1FC0304A6CB}" type="pres">
      <dgm:prSet presAssocID="{148931D6-C983-4E65-A3AF-425A0F2403F9}" presName="linear" presStyleCnt="0">
        <dgm:presLayoutVars>
          <dgm:dir/>
          <dgm:animLvl val="lvl"/>
          <dgm:resizeHandles val="exact"/>
        </dgm:presLayoutVars>
      </dgm:prSet>
      <dgm:spPr/>
    </dgm:pt>
    <dgm:pt modelId="{B10DDB48-73EC-4FB3-8EA9-73DE030B2502}" type="pres">
      <dgm:prSet presAssocID="{140D2E27-D833-4F8A-8959-59132E955F88}" presName="parentLin" presStyleCnt="0"/>
      <dgm:spPr/>
    </dgm:pt>
    <dgm:pt modelId="{0D52872B-3E3D-4671-B296-2AF4BB658459}" type="pres">
      <dgm:prSet presAssocID="{140D2E27-D833-4F8A-8959-59132E955F88}" presName="parentLeftMargin" presStyleLbl="node1" presStyleIdx="0" presStyleCnt="4"/>
      <dgm:spPr/>
    </dgm:pt>
    <dgm:pt modelId="{B3CEB60C-BE8E-4639-AFB6-28D444C273C2}" type="pres">
      <dgm:prSet presAssocID="{140D2E27-D833-4F8A-8959-59132E955F8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F4989E1-DA55-4875-AB59-AC38C0270CED}" type="pres">
      <dgm:prSet presAssocID="{140D2E27-D833-4F8A-8959-59132E955F88}" presName="negativeSpace" presStyleCnt="0"/>
      <dgm:spPr/>
    </dgm:pt>
    <dgm:pt modelId="{E8C51538-833A-4EC6-A474-33F6F6C6828D}" type="pres">
      <dgm:prSet presAssocID="{140D2E27-D833-4F8A-8959-59132E955F88}" presName="childText" presStyleLbl="conFgAcc1" presStyleIdx="0" presStyleCnt="4">
        <dgm:presLayoutVars>
          <dgm:bulletEnabled val="1"/>
        </dgm:presLayoutVars>
      </dgm:prSet>
      <dgm:spPr/>
    </dgm:pt>
    <dgm:pt modelId="{79E040C3-47A7-402C-BC79-F55268E1BBFB}" type="pres">
      <dgm:prSet presAssocID="{F7E51FFA-FC31-4138-93FB-7E795B5AF6AD}" presName="spaceBetweenRectangles" presStyleCnt="0"/>
      <dgm:spPr/>
    </dgm:pt>
    <dgm:pt modelId="{E2229750-BFDC-42E1-B36D-968685241B8B}" type="pres">
      <dgm:prSet presAssocID="{306BD68E-8F71-429A-BC9A-721FF5158DBD}" presName="parentLin" presStyleCnt="0"/>
      <dgm:spPr/>
    </dgm:pt>
    <dgm:pt modelId="{083A4E64-12C8-42D6-8250-A754A90035AB}" type="pres">
      <dgm:prSet presAssocID="{306BD68E-8F71-429A-BC9A-721FF5158DBD}" presName="parentLeftMargin" presStyleLbl="node1" presStyleIdx="0" presStyleCnt="4"/>
      <dgm:spPr/>
    </dgm:pt>
    <dgm:pt modelId="{7F0601A6-61E6-4751-B0F4-675C4BB8C962}" type="pres">
      <dgm:prSet presAssocID="{306BD68E-8F71-429A-BC9A-721FF5158DB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16498A-4788-475B-9434-758BF59F6BE4}" type="pres">
      <dgm:prSet presAssocID="{306BD68E-8F71-429A-BC9A-721FF5158DBD}" presName="negativeSpace" presStyleCnt="0"/>
      <dgm:spPr/>
    </dgm:pt>
    <dgm:pt modelId="{D04708E5-F433-4490-A4D5-26775528AE77}" type="pres">
      <dgm:prSet presAssocID="{306BD68E-8F71-429A-BC9A-721FF5158DBD}" presName="childText" presStyleLbl="conFgAcc1" presStyleIdx="1" presStyleCnt="4">
        <dgm:presLayoutVars>
          <dgm:bulletEnabled val="1"/>
        </dgm:presLayoutVars>
      </dgm:prSet>
      <dgm:spPr/>
    </dgm:pt>
    <dgm:pt modelId="{0EA42A67-E5A7-40ED-9357-951857102B96}" type="pres">
      <dgm:prSet presAssocID="{9CA71928-959F-4EA8-8722-E2FD693B15F9}" presName="spaceBetweenRectangles" presStyleCnt="0"/>
      <dgm:spPr/>
    </dgm:pt>
    <dgm:pt modelId="{C6C51072-9E5A-48A4-BC42-AFB377F04F61}" type="pres">
      <dgm:prSet presAssocID="{5348E585-934C-4519-8CB6-6136F15DF45B}" presName="parentLin" presStyleCnt="0"/>
      <dgm:spPr/>
    </dgm:pt>
    <dgm:pt modelId="{71B8B3C3-8A68-4D41-B4E5-91B7045901D9}" type="pres">
      <dgm:prSet presAssocID="{5348E585-934C-4519-8CB6-6136F15DF45B}" presName="parentLeftMargin" presStyleLbl="node1" presStyleIdx="1" presStyleCnt="4"/>
      <dgm:spPr/>
    </dgm:pt>
    <dgm:pt modelId="{D66B89F7-1E3A-4845-A396-A9D6F38AC9F1}" type="pres">
      <dgm:prSet presAssocID="{5348E585-934C-4519-8CB6-6136F15DF45B}" presName="parentText" presStyleLbl="node1" presStyleIdx="2" presStyleCnt="4" custScaleX="1164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3B0DD7-AEAB-4288-B3F4-C0CFC3853771}" type="pres">
      <dgm:prSet presAssocID="{5348E585-934C-4519-8CB6-6136F15DF45B}" presName="negativeSpace" presStyleCnt="0"/>
      <dgm:spPr/>
    </dgm:pt>
    <dgm:pt modelId="{56AB9F50-BAA4-4657-95C8-AA1D09A54352}" type="pres">
      <dgm:prSet presAssocID="{5348E585-934C-4519-8CB6-6136F15DF45B}" presName="childText" presStyleLbl="conFgAcc1" presStyleIdx="2" presStyleCnt="4">
        <dgm:presLayoutVars>
          <dgm:bulletEnabled val="1"/>
        </dgm:presLayoutVars>
      </dgm:prSet>
      <dgm:spPr/>
    </dgm:pt>
    <dgm:pt modelId="{9CD7E413-6BDD-45F0-B8C8-931683108820}" type="pres">
      <dgm:prSet presAssocID="{643DA6A2-CA59-4525-A68B-183CBB1F4B3D}" presName="spaceBetweenRectangles" presStyleCnt="0"/>
      <dgm:spPr/>
    </dgm:pt>
    <dgm:pt modelId="{C6F75606-0DCD-4BCC-8364-9529E3FEEC4E}" type="pres">
      <dgm:prSet presAssocID="{FDB2DBE6-044D-41B6-8C87-40ED883C71DC}" presName="parentLin" presStyleCnt="0"/>
      <dgm:spPr/>
    </dgm:pt>
    <dgm:pt modelId="{57420875-5858-435B-9A2A-14691A69EA25}" type="pres">
      <dgm:prSet presAssocID="{FDB2DBE6-044D-41B6-8C87-40ED883C71DC}" presName="parentLeftMargin" presStyleLbl="node1" presStyleIdx="2" presStyleCnt="4"/>
      <dgm:spPr/>
    </dgm:pt>
    <dgm:pt modelId="{2153A460-ED9D-4C96-B88D-F6535DE220C3}" type="pres">
      <dgm:prSet presAssocID="{FDB2DBE6-044D-41B6-8C87-40ED883C71DC}" presName="parentText" presStyleLbl="node1" presStyleIdx="3" presStyleCnt="4" custScaleX="11923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2183C1-B269-4F85-B0E1-440BD025C4C6}" type="pres">
      <dgm:prSet presAssocID="{FDB2DBE6-044D-41B6-8C87-40ED883C71DC}" presName="negativeSpace" presStyleCnt="0"/>
      <dgm:spPr/>
    </dgm:pt>
    <dgm:pt modelId="{19C7F0C5-0D26-4994-AE0A-962675FCE783}" type="pres">
      <dgm:prSet presAssocID="{FDB2DBE6-044D-41B6-8C87-40ED883C71D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3324AD-5D1C-41BD-935D-3EFB11D7B7DF}" type="presOf" srcId="{5348E585-934C-4519-8CB6-6136F15DF45B}" destId="{D66B89F7-1E3A-4845-A396-A9D6F38AC9F1}" srcOrd="1" destOrd="0" presId="urn:microsoft.com/office/officeart/2005/8/layout/list1"/>
    <dgm:cxn modelId="{CAED980D-DE8F-4256-86DC-CDA6D8C30E6A}" type="presOf" srcId="{148931D6-C983-4E65-A3AF-425A0F2403F9}" destId="{5A409976-1D85-4ED6-B434-B1FC0304A6CB}" srcOrd="0" destOrd="0" presId="urn:microsoft.com/office/officeart/2005/8/layout/list1"/>
    <dgm:cxn modelId="{799ACEA8-415A-4ED5-B80E-515A5B8F3A64}" srcId="{148931D6-C983-4E65-A3AF-425A0F2403F9}" destId="{140D2E27-D833-4F8A-8959-59132E955F88}" srcOrd="0" destOrd="0" parTransId="{A21AC50B-B014-40F6-BF6F-4981BE95B412}" sibTransId="{F7E51FFA-FC31-4138-93FB-7E795B5AF6AD}"/>
    <dgm:cxn modelId="{0BD43692-07D5-4F68-A15E-7C23616A7EC7}" srcId="{148931D6-C983-4E65-A3AF-425A0F2403F9}" destId="{5348E585-934C-4519-8CB6-6136F15DF45B}" srcOrd="2" destOrd="0" parTransId="{0F713514-F7F4-4028-92A0-52DE61E61964}" sibTransId="{643DA6A2-CA59-4525-A68B-183CBB1F4B3D}"/>
    <dgm:cxn modelId="{E2A197C1-0317-4716-B5F2-302C742D22B3}" srcId="{148931D6-C983-4E65-A3AF-425A0F2403F9}" destId="{FDB2DBE6-044D-41B6-8C87-40ED883C71DC}" srcOrd="3" destOrd="0" parTransId="{819CBFCF-FBDF-4CB6-8F78-264E119CACDC}" sibTransId="{40201658-6B37-41FE-9ACE-9D8331A30BB2}"/>
    <dgm:cxn modelId="{FFF25F0D-4E72-4AC1-BCD1-2D370A3C0CF3}" type="presOf" srcId="{5348E585-934C-4519-8CB6-6136F15DF45B}" destId="{71B8B3C3-8A68-4D41-B4E5-91B7045901D9}" srcOrd="0" destOrd="0" presId="urn:microsoft.com/office/officeart/2005/8/layout/list1"/>
    <dgm:cxn modelId="{C0F14988-2D7E-4023-8A57-7ACD27EE9302}" type="presOf" srcId="{FDB2DBE6-044D-41B6-8C87-40ED883C71DC}" destId="{57420875-5858-435B-9A2A-14691A69EA25}" srcOrd="0" destOrd="0" presId="urn:microsoft.com/office/officeart/2005/8/layout/list1"/>
    <dgm:cxn modelId="{5FF84C3F-56F7-4207-BE91-1B5CABADF05C}" type="presOf" srcId="{306BD68E-8F71-429A-BC9A-721FF5158DBD}" destId="{7F0601A6-61E6-4751-B0F4-675C4BB8C962}" srcOrd="1" destOrd="0" presId="urn:microsoft.com/office/officeart/2005/8/layout/list1"/>
    <dgm:cxn modelId="{A281F4DC-1DA7-4CEB-9F31-8C417E88F2ED}" type="presOf" srcId="{FDB2DBE6-044D-41B6-8C87-40ED883C71DC}" destId="{2153A460-ED9D-4C96-B88D-F6535DE220C3}" srcOrd="1" destOrd="0" presId="urn:microsoft.com/office/officeart/2005/8/layout/list1"/>
    <dgm:cxn modelId="{0E1FCE9D-1326-4B64-BF15-D2670D09E1EE}" type="presOf" srcId="{140D2E27-D833-4F8A-8959-59132E955F88}" destId="{0D52872B-3E3D-4671-B296-2AF4BB658459}" srcOrd="0" destOrd="0" presId="urn:microsoft.com/office/officeart/2005/8/layout/list1"/>
    <dgm:cxn modelId="{F1904AE1-A591-4F53-9E7D-8D50940E68C0}" type="presOf" srcId="{306BD68E-8F71-429A-BC9A-721FF5158DBD}" destId="{083A4E64-12C8-42D6-8250-A754A90035AB}" srcOrd="0" destOrd="0" presId="urn:microsoft.com/office/officeart/2005/8/layout/list1"/>
    <dgm:cxn modelId="{E6EB30EC-1B87-4D2F-8384-524B96C15994}" type="presOf" srcId="{140D2E27-D833-4F8A-8959-59132E955F88}" destId="{B3CEB60C-BE8E-4639-AFB6-28D444C273C2}" srcOrd="1" destOrd="0" presId="urn:microsoft.com/office/officeart/2005/8/layout/list1"/>
    <dgm:cxn modelId="{6A37D5A4-2EB2-45D7-A85B-36C1771C8112}" srcId="{148931D6-C983-4E65-A3AF-425A0F2403F9}" destId="{306BD68E-8F71-429A-BC9A-721FF5158DBD}" srcOrd="1" destOrd="0" parTransId="{459E76DB-36DB-4FCA-9DA2-9E43C27890E0}" sibTransId="{9CA71928-959F-4EA8-8722-E2FD693B15F9}"/>
    <dgm:cxn modelId="{C40677E3-E5C4-4772-AD5A-0DC73D9F1034}" type="presParOf" srcId="{5A409976-1D85-4ED6-B434-B1FC0304A6CB}" destId="{B10DDB48-73EC-4FB3-8EA9-73DE030B2502}" srcOrd="0" destOrd="0" presId="urn:microsoft.com/office/officeart/2005/8/layout/list1"/>
    <dgm:cxn modelId="{4FD58B6F-8737-4699-9AFB-06BBEEDEEBF6}" type="presParOf" srcId="{B10DDB48-73EC-4FB3-8EA9-73DE030B2502}" destId="{0D52872B-3E3D-4671-B296-2AF4BB658459}" srcOrd="0" destOrd="0" presId="urn:microsoft.com/office/officeart/2005/8/layout/list1"/>
    <dgm:cxn modelId="{3FC38110-5C2A-4F41-8A75-D0CCE5972644}" type="presParOf" srcId="{B10DDB48-73EC-4FB3-8EA9-73DE030B2502}" destId="{B3CEB60C-BE8E-4639-AFB6-28D444C273C2}" srcOrd="1" destOrd="0" presId="urn:microsoft.com/office/officeart/2005/8/layout/list1"/>
    <dgm:cxn modelId="{70F7239D-65C1-4E47-97AB-1CB3EE50279B}" type="presParOf" srcId="{5A409976-1D85-4ED6-B434-B1FC0304A6CB}" destId="{DF4989E1-DA55-4875-AB59-AC38C0270CED}" srcOrd="1" destOrd="0" presId="urn:microsoft.com/office/officeart/2005/8/layout/list1"/>
    <dgm:cxn modelId="{4CC15B47-B4F9-4479-813C-83DA920EDFCB}" type="presParOf" srcId="{5A409976-1D85-4ED6-B434-B1FC0304A6CB}" destId="{E8C51538-833A-4EC6-A474-33F6F6C6828D}" srcOrd="2" destOrd="0" presId="urn:microsoft.com/office/officeart/2005/8/layout/list1"/>
    <dgm:cxn modelId="{7A1408DD-FB1F-42FB-B84A-322D350029DE}" type="presParOf" srcId="{5A409976-1D85-4ED6-B434-B1FC0304A6CB}" destId="{79E040C3-47A7-402C-BC79-F55268E1BBFB}" srcOrd="3" destOrd="0" presId="urn:microsoft.com/office/officeart/2005/8/layout/list1"/>
    <dgm:cxn modelId="{5A461D86-A065-4C7A-AE29-17BCA83184FF}" type="presParOf" srcId="{5A409976-1D85-4ED6-B434-B1FC0304A6CB}" destId="{E2229750-BFDC-42E1-B36D-968685241B8B}" srcOrd="4" destOrd="0" presId="urn:microsoft.com/office/officeart/2005/8/layout/list1"/>
    <dgm:cxn modelId="{32F369C9-0E57-4BF6-98BC-F9481F6E01EB}" type="presParOf" srcId="{E2229750-BFDC-42E1-B36D-968685241B8B}" destId="{083A4E64-12C8-42D6-8250-A754A90035AB}" srcOrd="0" destOrd="0" presId="urn:microsoft.com/office/officeart/2005/8/layout/list1"/>
    <dgm:cxn modelId="{33BD9AEE-2317-4CDD-940E-28FE1E4478A9}" type="presParOf" srcId="{E2229750-BFDC-42E1-B36D-968685241B8B}" destId="{7F0601A6-61E6-4751-B0F4-675C4BB8C962}" srcOrd="1" destOrd="0" presId="urn:microsoft.com/office/officeart/2005/8/layout/list1"/>
    <dgm:cxn modelId="{2AC4840F-FEF9-4F94-8C16-087207D97026}" type="presParOf" srcId="{5A409976-1D85-4ED6-B434-B1FC0304A6CB}" destId="{F916498A-4788-475B-9434-758BF59F6BE4}" srcOrd="5" destOrd="0" presId="urn:microsoft.com/office/officeart/2005/8/layout/list1"/>
    <dgm:cxn modelId="{A9799B04-9F60-44DD-85AA-E2BD5CB70BA4}" type="presParOf" srcId="{5A409976-1D85-4ED6-B434-B1FC0304A6CB}" destId="{D04708E5-F433-4490-A4D5-26775528AE77}" srcOrd="6" destOrd="0" presId="urn:microsoft.com/office/officeart/2005/8/layout/list1"/>
    <dgm:cxn modelId="{1F25ED91-3842-42F4-8F63-3D2271B6AC2B}" type="presParOf" srcId="{5A409976-1D85-4ED6-B434-B1FC0304A6CB}" destId="{0EA42A67-E5A7-40ED-9357-951857102B96}" srcOrd="7" destOrd="0" presId="urn:microsoft.com/office/officeart/2005/8/layout/list1"/>
    <dgm:cxn modelId="{8D2A92F8-7183-424B-9BC6-AE7F2A36B0C8}" type="presParOf" srcId="{5A409976-1D85-4ED6-B434-B1FC0304A6CB}" destId="{C6C51072-9E5A-48A4-BC42-AFB377F04F61}" srcOrd="8" destOrd="0" presId="urn:microsoft.com/office/officeart/2005/8/layout/list1"/>
    <dgm:cxn modelId="{4C955B14-4988-4736-BE6A-CAF8D30E21B7}" type="presParOf" srcId="{C6C51072-9E5A-48A4-BC42-AFB377F04F61}" destId="{71B8B3C3-8A68-4D41-B4E5-91B7045901D9}" srcOrd="0" destOrd="0" presId="urn:microsoft.com/office/officeart/2005/8/layout/list1"/>
    <dgm:cxn modelId="{FFCE120B-0F87-4DD6-AD86-2071A477D333}" type="presParOf" srcId="{C6C51072-9E5A-48A4-BC42-AFB377F04F61}" destId="{D66B89F7-1E3A-4845-A396-A9D6F38AC9F1}" srcOrd="1" destOrd="0" presId="urn:microsoft.com/office/officeart/2005/8/layout/list1"/>
    <dgm:cxn modelId="{CB746ADE-D3BE-4F23-AF8B-1BC028F0F032}" type="presParOf" srcId="{5A409976-1D85-4ED6-B434-B1FC0304A6CB}" destId="{5D3B0DD7-AEAB-4288-B3F4-C0CFC3853771}" srcOrd="9" destOrd="0" presId="urn:microsoft.com/office/officeart/2005/8/layout/list1"/>
    <dgm:cxn modelId="{CAC172D8-7217-486D-96C0-9FEB74D5F7B9}" type="presParOf" srcId="{5A409976-1D85-4ED6-B434-B1FC0304A6CB}" destId="{56AB9F50-BAA4-4657-95C8-AA1D09A54352}" srcOrd="10" destOrd="0" presId="urn:microsoft.com/office/officeart/2005/8/layout/list1"/>
    <dgm:cxn modelId="{1BA2B428-2BA9-4763-9507-B02A8037012B}" type="presParOf" srcId="{5A409976-1D85-4ED6-B434-B1FC0304A6CB}" destId="{9CD7E413-6BDD-45F0-B8C8-931683108820}" srcOrd="11" destOrd="0" presId="urn:microsoft.com/office/officeart/2005/8/layout/list1"/>
    <dgm:cxn modelId="{D79F2D47-605D-4EBC-B6E8-690ECF7AF4A3}" type="presParOf" srcId="{5A409976-1D85-4ED6-B434-B1FC0304A6CB}" destId="{C6F75606-0DCD-4BCC-8364-9529E3FEEC4E}" srcOrd="12" destOrd="0" presId="urn:microsoft.com/office/officeart/2005/8/layout/list1"/>
    <dgm:cxn modelId="{DA4CA559-23DD-425A-B2E4-D93F207E8EB9}" type="presParOf" srcId="{C6F75606-0DCD-4BCC-8364-9529E3FEEC4E}" destId="{57420875-5858-435B-9A2A-14691A69EA25}" srcOrd="0" destOrd="0" presId="urn:microsoft.com/office/officeart/2005/8/layout/list1"/>
    <dgm:cxn modelId="{6B4B36DC-40D4-4204-B440-B0C09AF73028}" type="presParOf" srcId="{C6F75606-0DCD-4BCC-8364-9529E3FEEC4E}" destId="{2153A460-ED9D-4C96-B88D-F6535DE220C3}" srcOrd="1" destOrd="0" presId="urn:microsoft.com/office/officeart/2005/8/layout/list1"/>
    <dgm:cxn modelId="{FC3AF9F6-EC00-445D-B7F4-E2EF9A1B7BD7}" type="presParOf" srcId="{5A409976-1D85-4ED6-B434-B1FC0304A6CB}" destId="{822183C1-B269-4F85-B0E1-440BD025C4C6}" srcOrd="13" destOrd="0" presId="urn:microsoft.com/office/officeart/2005/8/layout/list1"/>
    <dgm:cxn modelId="{48D6E13C-C6AD-41E6-8E6F-E54CAC8FD498}" type="presParOf" srcId="{5A409976-1D85-4ED6-B434-B1FC0304A6CB}" destId="{19C7F0C5-0D26-4994-AE0A-962675FCE78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39CF73-5D9D-4DB4-8D78-BEF54FE9E97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D7BF9A6-A5A4-4888-A6E0-FBA708E7127F}">
      <dgm:prSet/>
      <dgm:spPr/>
      <dgm:t>
        <a:bodyPr/>
        <a:lstStyle/>
        <a:p>
          <a:r>
            <a:rPr lang="es-MX" dirty="0" smtClean="0">
              <a:latin typeface="+mj-lt"/>
            </a:rPr>
            <a:t>Pérdida de la independencia </a:t>
          </a:r>
          <a:endParaRPr lang="es-MX" dirty="0" smtClean="0">
            <a:latin typeface="+mj-lt"/>
          </a:endParaRPr>
        </a:p>
      </dgm:t>
    </dgm:pt>
    <dgm:pt modelId="{4C591E60-F7C1-438E-97D3-0246E3C3E3AF}" type="parTrans" cxnId="{94B42DFF-835C-4FD0-9D86-DA234EE19367}">
      <dgm:prSet/>
      <dgm:spPr/>
      <dgm:t>
        <a:bodyPr/>
        <a:lstStyle/>
        <a:p>
          <a:endParaRPr lang="es-MX"/>
        </a:p>
      </dgm:t>
    </dgm:pt>
    <dgm:pt modelId="{9C47C9BF-0BEE-4559-9C80-1F98D9240B44}" type="sibTrans" cxnId="{94B42DFF-835C-4FD0-9D86-DA234EE19367}">
      <dgm:prSet/>
      <dgm:spPr/>
      <dgm:t>
        <a:bodyPr/>
        <a:lstStyle/>
        <a:p>
          <a:endParaRPr lang="es-MX"/>
        </a:p>
      </dgm:t>
    </dgm:pt>
    <dgm:pt modelId="{3E1C2614-9933-40CC-9B6F-98B5FA71D6B2}">
      <dgm:prSet/>
      <dgm:spPr/>
      <dgm:t>
        <a:bodyPr/>
        <a:lstStyle/>
        <a:p>
          <a:r>
            <a:rPr lang="es-MX" dirty="0" smtClean="0">
              <a:latin typeface="+mj-lt"/>
            </a:rPr>
            <a:t>Pérdida de la estabilidad mental </a:t>
          </a:r>
          <a:endParaRPr lang="es-MX" dirty="0" smtClean="0">
            <a:latin typeface="+mj-lt"/>
          </a:endParaRPr>
        </a:p>
      </dgm:t>
    </dgm:pt>
    <dgm:pt modelId="{7273EC0E-A7FF-4C93-8E71-B84324038AE4}" type="parTrans" cxnId="{0D80CF46-25BE-4173-89A2-3A19627434B7}">
      <dgm:prSet/>
      <dgm:spPr/>
      <dgm:t>
        <a:bodyPr/>
        <a:lstStyle/>
        <a:p>
          <a:endParaRPr lang="es-MX"/>
        </a:p>
      </dgm:t>
    </dgm:pt>
    <dgm:pt modelId="{C4E27098-7D88-4900-BD9C-4EB2CDEBFAD8}" type="sibTrans" cxnId="{0D80CF46-25BE-4173-89A2-3A19627434B7}">
      <dgm:prSet/>
      <dgm:spPr/>
      <dgm:t>
        <a:bodyPr/>
        <a:lstStyle/>
        <a:p>
          <a:endParaRPr lang="es-MX"/>
        </a:p>
      </dgm:t>
    </dgm:pt>
    <dgm:pt modelId="{33672172-E6FF-4327-8FD6-5C042019A444}">
      <dgm:prSet/>
      <dgm:spPr/>
      <dgm:t>
        <a:bodyPr/>
        <a:lstStyle/>
        <a:p>
          <a:r>
            <a:rPr lang="es-MX" dirty="0" smtClean="0">
              <a:latin typeface="+mj-lt"/>
            </a:rPr>
            <a:t>Pérdida de la vida  </a:t>
          </a:r>
          <a:endParaRPr lang="es-MX" dirty="0">
            <a:latin typeface="+mj-lt"/>
          </a:endParaRPr>
        </a:p>
      </dgm:t>
    </dgm:pt>
    <dgm:pt modelId="{8DDE4EB4-E7D7-4280-B62D-DFEF3B6FD740}" type="parTrans" cxnId="{ABBE1A69-5638-49C5-B371-B345C1C2CBD0}">
      <dgm:prSet/>
      <dgm:spPr/>
      <dgm:t>
        <a:bodyPr/>
        <a:lstStyle/>
        <a:p>
          <a:endParaRPr lang="es-MX"/>
        </a:p>
      </dgm:t>
    </dgm:pt>
    <dgm:pt modelId="{687CD61E-1E98-457C-A0D5-EAB1C76F1B88}" type="sibTrans" cxnId="{ABBE1A69-5638-49C5-B371-B345C1C2CBD0}">
      <dgm:prSet/>
      <dgm:spPr/>
      <dgm:t>
        <a:bodyPr/>
        <a:lstStyle/>
        <a:p>
          <a:endParaRPr lang="es-MX"/>
        </a:p>
      </dgm:t>
    </dgm:pt>
    <dgm:pt modelId="{39E2D81A-B18E-4206-A6B9-35C6EC545121}" type="pres">
      <dgm:prSet presAssocID="{BF39CF73-5D9D-4DB4-8D78-BEF54FE9E970}" presName="linear" presStyleCnt="0">
        <dgm:presLayoutVars>
          <dgm:dir/>
          <dgm:animLvl val="lvl"/>
          <dgm:resizeHandles val="exact"/>
        </dgm:presLayoutVars>
      </dgm:prSet>
      <dgm:spPr/>
    </dgm:pt>
    <dgm:pt modelId="{1A8C676A-142B-4305-996F-6ED8ECAEED6F}" type="pres">
      <dgm:prSet presAssocID="{ED7BF9A6-A5A4-4888-A6E0-FBA708E7127F}" presName="parentLin" presStyleCnt="0"/>
      <dgm:spPr/>
    </dgm:pt>
    <dgm:pt modelId="{6CB4074A-CD3A-4BB0-B377-5A29003E59EC}" type="pres">
      <dgm:prSet presAssocID="{ED7BF9A6-A5A4-4888-A6E0-FBA708E7127F}" presName="parentLeftMargin" presStyleLbl="node1" presStyleIdx="0" presStyleCnt="3"/>
      <dgm:spPr/>
    </dgm:pt>
    <dgm:pt modelId="{E734A91F-2482-48A5-89B7-59D34BAC29C6}" type="pres">
      <dgm:prSet presAssocID="{ED7BF9A6-A5A4-4888-A6E0-FBA708E7127F}" presName="parentText" presStyleLbl="node1" presStyleIdx="0" presStyleCnt="3" custScaleX="136392" custScaleY="10725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6F4F51-DF3C-41AC-9FB7-3F580AC42201}" type="pres">
      <dgm:prSet presAssocID="{ED7BF9A6-A5A4-4888-A6E0-FBA708E7127F}" presName="negativeSpace" presStyleCnt="0"/>
      <dgm:spPr/>
    </dgm:pt>
    <dgm:pt modelId="{4807EFE3-7B9F-47EB-86ED-C348B3FCA10A}" type="pres">
      <dgm:prSet presAssocID="{ED7BF9A6-A5A4-4888-A6E0-FBA708E7127F}" presName="childText" presStyleLbl="conFgAcc1" presStyleIdx="0" presStyleCnt="3">
        <dgm:presLayoutVars>
          <dgm:bulletEnabled val="1"/>
        </dgm:presLayoutVars>
      </dgm:prSet>
      <dgm:spPr/>
    </dgm:pt>
    <dgm:pt modelId="{7F89E584-0CB2-44F9-8C87-D412C89297B9}" type="pres">
      <dgm:prSet presAssocID="{9C47C9BF-0BEE-4559-9C80-1F98D9240B44}" presName="spaceBetweenRectangles" presStyleCnt="0"/>
      <dgm:spPr/>
    </dgm:pt>
    <dgm:pt modelId="{2514666F-4205-4813-BD38-B3F0A9726271}" type="pres">
      <dgm:prSet presAssocID="{3E1C2614-9933-40CC-9B6F-98B5FA71D6B2}" presName="parentLin" presStyleCnt="0"/>
      <dgm:spPr/>
    </dgm:pt>
    <dgm:pt modelId="{1A9964A1-0ACD-458E-AA1B-60AEDACAEECA}" type="pres">
      <dgm:prSet presAssocID="{3E1C2614-9933-40CC-9B6F-98B5FA71D6B2}" presName="parentLeftMargin" presStyleLbl="node1" presStyleIdx="0" presStyleCnt="3"/>
      <dgm:spPr/>
    </dgm:pt>
    <dgm:pt modelId="{82DC7269-32B7-4112-A109-7D8567B9CE66}" type="pres">
      <dgm:prSet presAssocID="{3E1C2614-9933-40CC-9B6F-98B5FA71D6B2}" presName="parentText" presStyleLbl="node1" presStyleIdx="1" presStyleCnt="3" custScaleX="142857" custLinFactNeighborX="25887" custLinFactNeighborY="-313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26B92F-2AD0-4EFB-B5B8-ADA92008E34C}" type="pres">
      <dgm:prSet presAssocID="{3E1C2614-9933-40CC-9B6F-98B5FA71D6B2}" presName="negativeSpace" presStyleCnt="0"/>
      <dgm:spPr/>
    </dgm:pt>
    <dgm:pt modelId="{6663E49B-B797-4C1C-B503-DC050C78C00E}" type="pres">
      <dgm:prSet presAssocID="{3E1C2614-9933-40CC-9B6F-98B5FA71D6B2}" presName="childText" presStyleLbl="conFgAcc1" presStyleIdx="1" presStyleCnt="3">
        <dgm:presLayoutVars>
          <dgm:bulletEnabled val="1"/>
        </dgm:presLayoutVars>
      </dgm:prSet>
      <dgm:spPr/>
    </dgm:pt>
    <dgm:pt modelId="{7D69B3A6-335A-4C81-8366-ABE2E82D94CA}" type="pres">
      <dgm:prSet presAssocID="{C4E27098-7D88-4900-BD9C-4EB2CDEBFAD8}" presName="spaceBetweenRectangles" presStyleCnt="0"/>
      <dgm:spPr/>
    </dgm:pt>
    <dgm:pt modelId="{57B91F95-ADEE-4266-8706-1E156B09D9C8}" type="pres">
      <dgm:prSet presAssocID="{33672172-E6FF-4327-8FD6-5C042019A444}" presName="parentLin" presStyleCnt="0"/>
      <dgm:spPr/>
    </dgm:pt>
    <dgm:pt modelId="{8B99ABAB-9184-46EB-8685-E881B57091AC}" type="pres">
      <dgm:prSet presAssocID="{33672172-E6FF-4327-8FD6-5C042019A444}" presName="parentLeftMargin" presStyleLbl="node1" presStyleIdx="1" presStyleCnt="3"/>
      <dgm:spPr/>
    </dgm:pt>
    <dgm:pt modelId="{D701E8A4-515E-4A38-A49A-1F0D8CE9ACF9}" type="pres">
      <dgm:prSet presAssocID="{33672172-E6FF-4327-8FD6-5C042019A444}" presName="parentText" presStyleLbl="node1" presStyleIdx="2" presStyleCnt="3" custScaleX="142857" custLinFactNeighborX="515" custLinFactNeighborY="539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DF3C2A-4E8C-4AD5-A438-5295E184E0FD}" type="pres">
      <dgm:prSet presAssocID="{33672172-E6FF-4327-8FD6-5C042019A444}" presName="negativeSpace" presStyleCnt="0"/>
      <dgm:spPr/>
    </dgm:pt>
    <dgm:pt modelId="{76FADC78-BDB9-46CB-AE3E-8B64A5D2396B}" type="pres">
      <dgm:prSet presAssocID="{33672172-E6FF-4327-8FD6-5C042019A44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4B42DFF-835C-4FD0-9D86-DA234EE19367}" srcId="{BF39CF73-5D9D-4DB4-8D78-BEF54FE9E970}" destId="{ED7BF9A6-A5A4-4888-A6E0-FBA708E7127F}" srcOrd="0" destOrd="0" parTransId="{4C591E60-F7C1-438E-97D3-0246E3C3E3AF}" sibTransId="{9C47C9BF-0BEE-4559-9C80-1F98D9240B44}"/>
    <dgm:cxn modelId="{ABBE1A69-5638-49C5-B371-B345C1C2CBD0}" srcId="{BF39CF73-5D9D-4DB4-8D78-BEF54FE9E970}" destId="{33672172-E6FF-4327-8FD6-5C042019A444}" srcOrd="2" destOrd="0" parTransId="{8DDE4EB4-E7D7-4280-B62D-DFEF3B6FD740}" sibTransId="{687CD61E-1E98-457C-A0D5-EAB1C76F1B88}"/>
    <dgm:cxn modelId="{0AB181B6-FAB6-4CB6-A3E1-876424CDBB77}" type="presOf" srcId="{3E1C2614-9933-40CC-9B6F-98B5FA71D6B2}" destId="{1A9964A1-0ACD-458E-AA1B-60AEDACAEECA}" srcOrd="0" destOrd="0" presId="urn:microsoft.com/office/officeart/2005/8/layout/list1"/>
    <dgm:cxn modelId="{E32A7169-226F-441B-85B6-787C56CB64C8}" type="presOf" srcId="{33672172-E6FF-4327-8FD6-5C042019A444}" destId="{D701E8A4-515E-4A38-A49A-1F0D8CE9ACF9}" srcOrd="1" destOrd="0" presId="urn:microsoft.com/office/officeart/2005/8/layout/list1"/>
    <dgm:cxn modelId="{0642D7C5-704D-4B3C-9D4C-74E37C277816}" type="presOf" srcId="{3E1C2614-9933-40CC-9B6F-98B5FA71D6B2}" destId="{82DC7269-32B7-4112-A109-7D8567B9CE66}" srcOrd="1" destOrd="0" presId="urn:microsoft.com/office/officeart/2005/8/layout/list1"/>
    <dgm:cxn modelId="{474C5954-0923-4BD8-95FC-65B5943EE445}" type="presOf" srcId="{ED7BF9A6-A5A4-4888-A6E0-FBA708E7127F}" destId="{6CB4074A-CD3A-4BB0-B377-5A29003E59EC}" srcOrd="0" destOrd="0" presId="urn:microsoft.com/office/officeart/2005/8/layout/list1"/>
    <dgm:cxn modelId="{0D80CF46-25BE-4173-89A2-3A19627434B7}" srcId="{BF39CF73-5D9D-4DB4-8D78-BEF54FE9E970}" destId="{3E1C2614-9933-40CC-9B6F-98B5FA71D6B2}" srcOrd="1" destOrd="0" parTransId="{7273EC0E-A7FF-4C93-8E71-B84324038AE4}" sibTransId="{C4E27098-7D88-4900-BD9C-4EB2CDEBFAD8}"/>
    <dgm:cxn modelId="{E00FC96E-8BB9-48B6-9994-C85225861274}" type="presOf" srcId="{BF39CF73-5D9D-4DB4-8D78-BEF54FE9E970}" destId="{39E2D81A-B18E-4206-A6B9-35C6EC545121}" srcOrd="0" destOrd="0" presId="urn:microsoft.com/office/officeart/2005/8/layout/list1"/>
    <dgm:cxn modelId="{F298B913-E09B-4A49-91C3-F680243ABC15}" type="presOf" srcId="{ED7BF9A6-A5A4-4888-A6E0-FBA708E7127F}" destId="{E734A91F-2482-48A5-89B7-59D34BAC29C6}" srcOrd="1" destOrd="0" presId="urn:microsoft.com/office/officeart/2005/8/layout/list1"/>
    <dgm:cxn modelId="{66411452-659D-4F60-A6DD-D2F325D864E9}" type="presOf" srcId="{33672172-E6FF-4327-8FD6-5C042019A444}" destId="{8B99ABAB-9184-46EB-8685-E881B57091AC}" srcOrd="0" destOrd="0" presId="urn:microsoft.com/office/officeart/2005/8/layout/list1"/>
    <dgm:cxn modelId="{4EE1366C-D87F-490F-AC41-E617CF5A9AE0}" type="presParOf" srcId="{39E2D81A-B18E-4206-A6B9-35C6EC545121}" destId="{1A8C676A-142B-4305-996F-6ED8ECAEED6F}" srcOrd="0" destOrd="0" presId="urn:microsoft.com/office/officeart/2005/8/layout/list1"/>
    <dgm:cxn modelId="{C7593709-7377-4B50-9CA2-58C008DD2059}" type="presParOf" srcId="{1A8C676A-142B-4305-996F-6ED8ECAEED6F}" destId="{6CB4074A-CD3A-4BB0-B377-5A29003E59EC}" srcOrd="0" destOrd="0" presId="urn:microsoft.com/office/officeart/2005/8/layout/list1"/>
    <dgm:cxn modelId="{E71B5003-D894-4BBB-AA4B-445C65A21C46}" type="presParOf" srcId="{1A8C676A-142B-4305-996F-6ED8ECAEED6F}" destId="{E734A91F-2482-48A5-89B7-59D34BAC29C6}" srcOrd="1" destOrd="0" presId="urn:microsoft.com/office/officeart/2005/8/layout/list1"/>
    <dgm:cxn modelId="{8F9376B8-CF54-4DE6-9A61-A145B25DAC13}" type="presParOf" srcId="{39E2D81A-B18E-4206-A6B9-35C6EC545121}" destId="{5B6F4F51-DF3C-41AC-9FB7-3F580AC42201}" srcOrd="1" destOrd="0" presId="urn:microsoft.com/office/officeart/2005/8/layout/list1"/>
    <dgm:cxn modelId="{418480C5-6B8C-4589-BE88-6B3FFE40D1F5}" type="presParOf" srcId="{39E2D81A-B18E-4206-A6B9-35C6EC545121}" destId="{4807EFE3-7B9F-47EB-86ED-C348B3FCA10A}" srcOrd="2" destOrd="0" presId="urn:microsoft.com/office/officeart/2005/8/layout/list1"/>
    <dgm:cxn modelId="{8568641B-285B-40C5-9476-08920ACC2BED}" type="presParOf" srcId="{39E2D81A-B18E-4206-A6B9-35C6EC545121}" destId="{7F89E584-0CB2-44F9-8C87-D412C89297B9}" srcOrd="3" destOrd="0" presId="urn:microsoft.com/office/officeart/2005/8/layout/list1"/>
    <dgm:cxn modelId="{9FB5D1A2-0535-4C6E-BFE2-846D0E8A578E}" type="presParOf" srcId="{39E2D81A-B18E-4206-A6B9-35C6EC545121}" destId="{2514666F-4205-4813-BD38-B3F0A9726271}" srcOrd="4" destOrd="0" presId="urn:microsoft.com/office/officeart/2005/8/layout/list1"/>
    <dgm:cxn modelId="{6232340F-A894-4B6F-898F-64DE663669A5}" type="presParOf" srcId="{2514666F-4205-4813-BD38-B3F0A9726271}" destId="{1A9964A1-0ACD-458E-AA1B-60AEDACAEECA}" srcOrd="0" destOrd="0" presId="urn:microsoft.com/office/officeart/2005/8/layout/list1"/>
    <dgm:cxn modelId="{845A0F10-4DF9-48F3-90B6-505912B06267}" type="presParOf" srcId="{2514666F-4205-4813-BD38-B3F0A9726271}" destId="{82DC7269-32B7-4112-A109-7D8567B9CE66}" srcOrd="1" destOrd="0" presId="urn:microsoft.com/office/officeart/2005/8/layout/list1"/>
    <dgm:cxn modelId="{D78F4EF0-0373-4D4F-B309-39BB3DC88F0D}" type="presParOf" srcId="{39E2D81A-B18E-4206-A6B9-35C6EC545121}" destId="{8526B92F-2AD0-4EFB-B5B8-ADA92008E34C}" srcOrd="5" destOrd="0" presId="urn:microsoft.com/office/officeart/2005/8/layout/list1"/>
    <dgm:cxn modelId="{54415AE6-0613-4639-A01C-00BB8C525478}" type="presParOf" srcId="{39E2D81A-B18E-4206-A6B9-35C6EC545121}" destId="{6663E49B-B797-4C1C-B503-DC050C78C00E}" srcOrd="6" destOrd="0" presId="urn:microsoft.com/office/officeart/2005/8/layout/list1"/>
    <dgm:cxn modelId="{525C9596-7954-481A-A04E-2C1E9DD7BF26}" type="presParOf" srcId="{39E2D81A-B18E-4206-A6B9-35C6EC545121}" destId="{7D69B3A6-335A-4C81-8366-ABE2E82D94CA}" srcOrd="7" destOrd="0" presId="urn:microsoft.com/office/officeart/2005/8/layout/list1"/>
    <dgm:cxn modelId="{C7AFEF27-D2E3-46D9-8916-6592464D3F69}" type="presParOf" srcId="{39E2D81A-B18E-4206-A6B9-35C6EC545121}" destId="{57B91F95-ADEE-4266-8706-1E156B09D9C8}" srcOrd="8" destOrd="0" presId="urn:microsoft.com/office/officeart/2005/8/layout/list1"/>
    <dgm:cxn modelId="{3A10A3F1-DCC9-400B-A841-66A129C0288F}" type="presParOf" srcId="{57B91F95-ADEE-4266-8706-1E156B09D9C8}" destId="{8B99ABAB-9184-46EB-8685-E881B57091AC}" srcOrd="0" destOrd="0" presId="urn:microsoft.com/office/officeart/2005/8/layout/list1"/>
    <dgm:cxn modelId="{B699B964-2BEA-46C8-B30E-4C520CE7FE1E}" type="presParOf" srcId="{57B91F95-ADEE-4266-8706-1E156B09D9C8}" destId="{D701E8A4-515E-4A38-A49A-1F0D8CE9ACF9}" srcOrd="1" destOrd="0" presId="urn:microsoft.com/office/officeart/2005/8/layout/list1"/>
    <dgm:cxn modelId="{9B129A21-26AE-4869-BA0B-7660D7A1165C}" type="presParOf" srcId="{39E2D81A-B18E-4206-A6B9-35C6EC545121}" destId="{F5DF3C2A-4E8C-4AD5-A438-5295E184E0FD}" srcOrd="9" destOrd="0" presId="urn:microsoft.com/office/officeart/2005/8/layout/list1"/>
    <dgm:cxn modelId="{2BA1E676-22B7-44E3-BD93-6875D59B5385}" type="presParOf" srcId="{39E2D81A-B18E-4206-A6B9-35C6EC545121}" destId="{76FADC78-BDB9-46CB-AE3E-8B64A5D239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6836CE-6E80-4B15-89AA-D502B213F4E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9D7566B-39CC-411B-9EFC-268B364B365E}">
      <dgm:prSet/>
      <dgm:spPr/>
      <dgm:t>
        <a:bodyPr/>
        <a:lstStyle/>
        <a:p>
          <a:r>
            <a:rPr lang="es-MX" dirty="0" smtClean="0">
              <a:latin typeface="+mj-lt"/>
            </a:rPr>
            <a:t>Amor de los demás </a:t>
          </a:r>
          <a:endParaRPr lang="es-MX" dirty="0" smtClean="0">
            <a:latin typeface="+mj-lt"/>
          </a:endParaRPr>
        </a:p>
      </dgm:t>
    </dgm:pt>
    <dgm:pt modelId="{8FAECBC3-4EAD-4DA4-837F-1C98F00051E4}" type="parTrans" cxnId="{238057AB-9D2A-4FC1-9610-C147C2FCDD60}">
      <dgm:prSet/>
      <dgm:spPr/>
      <dgm:t>
        <a:bodyPr/>
        <a:lstStyle/>
        <a:p>
          <a:endParaRPr lang="es-MX"/>
        </a:p>
      </dgm:t>
    </dgm:pt>
    <dgm:pt modelId="{BF8CB6E7-5F27-482B-8D1A-E3A568FA4A40}" type="sibTrans" cxnId="{238057AB-9D2A-4FC1-9610-C147C2FCDD60}">
      <dgm:prSet/>
      <dgm:spPr/>
      <dgm:t>
        <a:bodyPr/>
        <a:lstStyle/>
        <a:p>
          <a:endParaRPr lang="es-MX"/>
        </a:p>
      </dgm:t>
    </dgm:pt>
    <dgm:pt modelId="{F7CA33B3-60D0-4316-BFB8-E2AAE092964E}">
      <dgm:prSet/>
      <dgm:spPr/>
      <dgm:t>
        <a:bodyPr/>
        <a:lstStyle/>
        <a:p>
          <a:r>
            <a:rPr lang="es-MX" dirty="0" smtClean="0">
              <a:latin typeface="+mj-lt"/>
            </a:rPr>
            <a:t>Interacción de los demás </a:t>
          </a:r>
          <a:endParaRPr lang="es-MX" dirty="0" smtClean="0">
            <a:latin typeface="+mj-lt"/>
          </a:endParaRPr>
        </a:p>
      </dgm:t>
    </dgm:pt>
    <dgm:pt modelId="{B33ABE60-6EA2-45BF-B639-357B09DE452F}" type="parTrans" cxnId="{FACC6964-5439-4F24-8381-B8667D3CAD0B}">
      <dgm:prSet/>
      <dgm:spPr/>
      <dgm:t>
        <a:bodyPr/>
        <a:lstStyle/>
        <a:p>
          <a:endParaRPr lang="es-MX"/>
        </a:p>
      </dgm:t>
    </dgm:pt>
    <dgm:pt modelId="{7AAE5A9A-2AC2-4FE0-9C67-AC9CEB5FF365}" type="sibTrans" cxnId="{FACC6964-5439-4F24-8381-B8667D3CAD0B}">
      <dgm:prSet/>
      <dgm:spPr/>
      <dgm:t>
        <a:bodyPr/>
        <a:lstStyle/>
        <a:p>
          <a:endParaRPr lang="es-MX"/>
        </a:p>
      </dgm:t>
    </dgm:pt>
    <dgm:pt modelId="{A393B2B5-19F1-49E1-908A-6BF334D4719C}">
      <dgm:prSet/>
      <dgm:spPr/>
      <dgm:t>
        <a:bodyPr/>
        <a:lstStyle/>
        <a:p>
          <a:r>
            <a:rPr lang="es-MX" dirty="0" smtClean="0">
              <a:latin typeface="+mj-lt"/>
            </a:rPr>
            <a:t>Libertad de tomar decisiones </a:t>
          </a:r>
          <a:endParaRPr lang="es-MX" dirty="0" smtClean="0">
            <a:latin typeface="+mj-lt"/>
          </a:endParaRPr>
        </a:p>
      </dgm:t>
    </dgm:pt>
    <dgm:pt modelId="{4FBDF880-B8B9-4000-9D32-EE480AFCE31B}" type="parTrans" cxnId="{C4A0522D-3EDA-40B6-9771-FDAB593A2204}">
      <dgm:prSet/>
      <dgm:spPr/>
      <dgm:t>
        <a:bodyPr/>
        <a:lstStyle/>
        <a:p>
          <a:endParaRPr lang="es-MX"/>
        </a:p>
      </dgm:t>
    </dgm:pt>
    <dgm:pt modelId="{E630DEEC-5F10-4522-98CB-A7B1CEB8AC90}" type="sibTrans" cxnId="{C4A0522D-3EDA-40B6-9771-FDAB593A2204}">
      <dgm:prSet/>
      <dgm:spPr/>
      <dgm:t>
        <a:bodyPr/>
        <a:lstStyle/>
        <a:p>
          <a:endParaRPr lang="es-MX"/>
        </a:p>
      </dgm:t>
    </dgm:pt>
    <dgm:pt modelId="{CB985A92-16AA-4C87-A236-ACC9AF6E93DE}">
      <dgm:prSet/>
      <dgm:spPr/>
      <dgm:t>
        <a:bodyPr/>
        <a:lstStyle/>
        <a:p>
          <a:r>
            <a:rPr lang="es-MX" dirty="0" smtClean="0">
              <a:latin typeface="+mj-lt"/>
            </a:rPr>
            <a:t>Crecimiento atreves del descubrimiento </a:t>
          </a:r>
          <a:endParaRPr lang="es-MX" dirty="0" smtClean="0">
            <a:latin typeface="+mj-lt"/>
          </a:endParaRPr>
        </a:p>
      </dgm:t>
    </dgm:pt>
    <dgm:pt modelId="{EA82EE7B-EC93-44E1-BE00-31C885C7B192}" type="parTrans" cxnId="{B73F583E-55A4-43F7-8355-E892020EF962}">
      <dgm:prSet/>
      <dgm:spPr/>
      <dgm:t>
        <a:bodyPr/>
        <a:lstStyle/>
        <a:p>
          <a:endParaRPr lang="es-MX"/>
        </a:p>
      </dgm:t>
    </dgm:pt>
    <dgm:pt modelId="{F9B8C801-4EC7-4E14-AF83-BB926C3842D6}" type="sibTrans" cxnId="{B73F583E-55A4-43F7-8355-E892020EF962}">
      <dgm:prSet/>
      <dgm:spPr/>
      <dgm:t>
        <a:bodyPr/>
        <a:lstStyle/>
        <a:p>
          <a:endParaRPr lang="es-MX"/>
        </a:p>
      </dgm:t>
    </dgm:pt>
    <dgm:pt modelId="{4DE40178-3B28-4632-8556-E69210733CEB}" type="pres">
      <dgm:prSet presAssocID="{486836CE-6E80-4B15-89AA-D502B213F4E2}" presName="linear" presStyleCnt="0">
        <dgm:presLayoutVars>
          <dgm:dir/>
          <dgm:animLvl val="lvl"/>
          <dgm:resizeHandles val="exact"/>
        </dgm:presLayoutVars>
      </dgm:prSet>
      <dgm:spPr/>
    </dgm:pt>
    <dgm:pt modelId="{B2FCCE2B-3AEE-4E2C-BB51-C2D49DEF8F2F}" type="pres">
      <dgm:prSet presAssocID="{69D7566B-39CC-411B-9EFC-268B364B365E}" presName="parentLin" presStyleCnt="0"/>
      <dgm:spPr/>
    </dgm:pt>
    <dgm:pt modelId="{21A857F0-0329-4A1F-82A9-A516122FCA31}" type="pres">
      <dgm:prSet presAssocID="{69D7566B-39CC-411B-9EFC-268B364B365E}" presName="parentLeftMargin" presStyleLbl="node1" presStyleIdx="0" presStyleCnt="4"/>
      <dgm:spPr/>
    </dgm:pt>
    <dgm:pt modelId="{B0BBE33F-AEC3-4B45-993A-8799C93D5668}" type="pres">
      <dgm:prSet presAssocID="{69D7566B-39CC-411B-9EFC-268B364B365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7ED84B9-1B40-4982-BCFF-8801A72F225C}" type="pres">
      <dgm:prSet presAssocID="{69D7566B-39CC-411B-9EFC-268B364B365E}" presName="negativeSpace" presStyleCnt="0"/>
      <dgm:spPr/>
    </dgm:pt>
    <dgm:pt modelId="{8FD25A70-1B00-40B0-8381-50F7DD44C417}" type="pres">
      <dgm:prSet presAssocID="{69D7566B-39CC-411B-9EFC-268B364B365E}" presName="childText" presStyleLbl="conFgAcc1" presStyleIdx="0" presStyleCnt="4">
        <dgm:presLayoutVars>
          <dgm:bulletEnabled val="1"/>
        </dgm:presLayoutVars>
      </dgm:prSet>
      <dgm:spPr/>
    </dgm:pt>
    <dgm:pt modelId="{082886B0-FAA5-4577-BCAA-C88803BBAADC}" type="pres">
      <dgm:prSet presAssocID="{BF8CB6E7-5F27-482B-8D1A-E3A568FA4A40}" presName="spaceBetweenRectangles" presStyleCnt="0"/>
      <dgm:spPr/>
    </dgm:pt>
    <dgm:pt modelId="{E2CE3ED1-86F2-4649-83B9-F10E8E14C8DD}" type="pres">
      <dgm:prSet presAssocID="{F7CA33B3-60D0-4316-BFB8-E2AAE092964E}" presName="parentLin" presStyleCnt="0"/>
      <dgm:spPr/>
    </dgm:pt>
    <dgm:pt modelId="{3B013B2D-E787-4542-99A3-E02DC7B04A6C}" type="pres">
      <dgm:prSet presAssocID="{F7CA33B3-60D0-4316-BFB8-E2AAE092964E}" presName="parentLeftMargin" presStyleLbl="node1" presStyleIdx="0" presStyleCnt="4"/>
      <dgm:spPr/>
    </dgm:pt>
    <dgm:pt modelId="{F45DD6EC-0269-44B9-A362-B924AF4EDCDB}" type="pres">
      <dgm:prSet presAssocID="{F7CA33B3-60D0-4316-BFB8-E2AAE092964E}" presName="parentText" presStyleLbl="node1" presStyleIdx="1" presStyleCnt="4" custLinFactNeighborX="-2913" custLinFactNeighborY="1722">
        <dgm:presLayoutVars>
          <dgm:chMax val="0"/>
          <dgm:bulletEnabled val="1"/>
        </dgm:presLayoutVars>
      </dgm:prSet>
      <dgm:spPr/>
    </dgm:pt>
    <dgm:pt modelId="{03A845A3-96DF-4CB7-8FBF-613F3E7C2486}" type="pres">
      <dgm:prSet presAssocID="{F7CA33B3-60D0-4316-BFB8-E2AAE092964E}" presName="negativeSpace" presStyleCnt="0"/>
      <dgm:spPr/>
    </dgm:pt>
    <dgm:pt modelId="{9C771C26-DA8E-4664-A951-43EF189CFAFE}" type="pres">
      <dgm:prSet presAssocID="{F7CA33B3-60D0-4316-BFB8-E2AAE092964E}" presName="childText" presStyleLbl="conFgAcc1" presStyleIdx="1" presStyleCnt="4">
        <dgm:presLayoutVars>
          <dgm:bulletEnabled val="1"/>
        </dgm:presLayoutVars>
      </dgm:prSet>
      <dgm:spPr/>
    </dgm:pt>
    <dgm:pt modelId="{401A5BCB-8B83-476B-8170-77DBE1D1823E}" type="pres">
      <dgm:prSet presAssocID="{7AAE5A9A-2AC2-4FE0-9C67-AC9CEB5FF365}" presName="spaceBetweenRectangles" presStyleCnt="0"/>
      <dgm:spPr/>
    </dgm:pt>
    <dgm:pt modelId="{1CE0C64B-A4FC-4CBD-84FB-F0DBE14E1257}" type="pres">
      <dgm:prSet presAssocID="{A393B2B5-19F1-49E1-908A-6BF334D4719C}" presName="parentLin" presStyleCnt="0"/>
      <dgm:spPr/>
    </dgm:pt>
    <dgm:pt modelId="{BB9B81AE-396E-4446-8C1F-EC9975550831}" type="pres">
      <dgm:prSet presAssocID="{A393B2B5-19F1-49E1-908A-6BF334D4719C}" presName="parentLeftMargin" presStyleLbl="node1" presStyleIdx="1" presStyleCnt="4"/>
      <dgm:spPr/>
    </dgm:pt>
    <dgm:pt modelId="{11F9F24F-8530-4A69-B952-75C366BB2D21}" type="pres">
      <dgm:prSet presAssocID="{A393B2B5-19F1-49E1-908A-6BF334D4719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62F5E12-10D1-4E69-863E-0D71533ADF69}" type="pres">
      <dgm:prSet presAssocID="{A393B2B5-19F1-49E1-908A-6BF334D4719C}" presName="negativeSpace" presStyleCnt="0"/>
      <dgm:spPr/>
    </dgm:pt>
    <dgm:pt modelId="{8EBDF773-F57C-4DEE-B2B4-20ADFEC6A12A}" type="pres">
      <dgm:prSet presAssocID="{A393B2B5-19F1-49E1-908A-6BF334D4719C}" presName="childText" presStyleLbl="conFgAcc1" presStyleIdx="2" presStyleCnt="4">
        <dgm:presLayoutVars>
          <dgm:bulletEnabled val="1"/>
        </dgm:presLayoutVars>
      </dgm:prSet>
      <dgm:spPr/>
    </dgm:pt>
    <dgm:pt modelId="{89FBEF26-4C52-4B6C-B22E-73903F9DEB04}" type="pres">
      <dgm:prSet presAssocID="{E630DEEC-5F10-4522-98CB-A7B1CEB8AC90}" presName="spaceBetweenRectangles" presStyleCnt="0"/>
      <dgm:spPr/>
    </dgm:pt>
    <dgm:pt modelId="{5B8895A4-1485-4815-B09F-27DB74928715}" type="pres">
      <dgm:prSet presAssocID="{CB985A92-16AA-4C87-A236-ACC9AF6E93DE}" presName="parentLin" presStyleCnt="0"/>
      <dgm:spPr/>
    </dgm:pt>
    <dgm:pt modelId="{FF4607C2-B080-4527-A944-F5BEAD282612}" type="pres">
      <dgm:prSet presAssocID="{CB985A92-16AA-4C87-A236-ACC9AF6E93DE}" presName="parentLeftMargin" presStyleLbl="node1" presStyleIdx="2" presStyleCnt="4"/>
      <dgm:spPr/>
    </dgm:pt>
    <dgm:pt modelId="{01DC5610-B0D2-4B5B-B605-60482AE52BFC}" type="pres">
      <dgm:prSet presAssocID="{CB985A92-16AA-4C87-A236-ACC9AF6E93D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85A409E-55EF-4C7E-B82A-47BBA48B6FBC}" type="pres">
      <dgm:prSet presAssocID="{CB985A92-16AA-4C87-A236-ACC9AF6E93DE}" presName="negativeSpace" presStyleCnt="0"/>
      <dgm:spPr/>
    </dgm:pt>
    <dgm:pt modelId="{A7ECB368-11CD-4E9F-A11A-BCC9653328E1}" type="pres">
      <dgm:prSet presAssocID="{CB985A92-16AA-4C87-A236-ACC9AF6E93D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C63F17A-4005-4306-943D-4577C848E39B}" type="presOf" srcId="{F7CA33B3-60D0-4316-BFB8-E2AAE092964E}" destId="{3B013B2D-E787-4542-99A3-E02DC7B04A6C}" srcOrd="0" destOrd="0" presId="urn:microsoft.com/office/officeart/2005/8/layout/list1"/>
    <dgm:cxn modelId="{CF76F21F-82DC-4C43-A91A-BE91369A3112}" type="presOf" srcId="{A393B2B5-19F1-49E1-908A-6BF334D4719C}" destId="{BB9B81AE-396E-4446-8C1F-EC9975550831}" srcOrd="0" destOrd="0" presId="urn:microsoft.com/office/officeart/2005/8/layout/list1"/>
    <dgm:cxn modelId="{238057AB-9D2A-4FC1-9610-C147C2FCDD60}" srcId="{486836CE-6E80-4B15-89AA-D502B213F4E2}" destId="{69D7566B-39CC-411B-9EFC-268B364B365E}" srcOrd="0" destOrd="0" parTransId="{8FAECBC3-4EAD-4DA4-837F-1C98F00051E4}" sibTransId="{BF8CB6E7-5F27-482B-8D1A-E3A568FA4A40}"/>
    <dgm:cxn modelId="{78AA9459-0AB0-40DC-B24D-55AA6427EE4F}" type="presOf" srcId="{F7CA33B3-60D0-4316-BFB8-E2AAE092964E}" destId="{F45DD6EC-0269-44B9-A362-B924AF4EDCDB}" srcOrd="1" destOrd="0" presId="urn:microsoft.com/office/officeart/2005/8/layout/list1"/>
    <dgm:cxn modelId="{8EC1EDAE-BC19-4A76-95AB-5528059DAA75}" type="presOf" srcId="{A393B2B5-19F1-49E1-908A-6BF334D4719C}" destId="{11F9F24F-8530-4A69-B952-75C366BB2D21}" srcOrd="1" destOrd="0" presId="urn:microsoft.com/office/officeart/2005/8/layout/list1"/>
    <dgm:cxn modelId="{C4A0522D-3EDA-40B6-9771-FDAB593A2204}" srcId="{486836CE-6E80-4B15-89AA-D502B213F4E2}" destId="{A393B2B5-19F1-49E1-908A-6BF334D4719C}" srcOrd="2" destOrd="0" parTransId="{4FBDF880-B8B9-4000-9D32-EE480AFCE31B}" sibTransId="{E630DEEC-5F10-4522-98CB-A7B1CEB8AC90}"/>
    <dgm:cxn modelId="{B73F583E-55A4-43F7-8355-E892020EF962}" srcId="{486836CE-6E80-4B15-89AA-D502B213F4E2}" destId="{CB985A92-16AA-4C87-A236-ACC9AF6E93DE}" srcOrd="3" destOrd="0" parTransId="{EA82EE7B-EC93-44E1-BE00-31C885C7B192}" sibTransId="{F9B8C801-4EC7-4E14-AF83-BB926C3842D6}"/>
    <dgm:cxn modelId="{52A2D3C3-147C-4496-AE29-2A36DA4EB1C8}" type="presOf" srcId="{CB985A92-16AA-4C87-A236-ACC9AF6E93DE}" destId="{01DC5610-B0D2-4B5B-B605-60482AE52BFC}" srcOrd="1" destOrd="0" presId="urn:microsoft.com/office/officeart/2005/8/layout/list1"/>
    <dgm:cxn modelId="{133B393F-C833-41A9-8F7F-F68AC4FA56C5}" type="presOf" srcId="{CB985A92-16AA-4C87-A236-ACC9AF6E93DE}" destId="{FF4607C2-B080-4527-A944-F5BEAD282612}" srcOrd="0" destOrd="0" presId="urn:microsoft.com/office/officeart/2005/8/layout/list1"/>
    <dgm:cxn modelId="{077EE41F-EEFC-4C36-9C35-EFACAFA38907}" type="presOf" srcId="{69D7566B-39CC-411B-9EFC-268B364B365E}" destId="{B0BBE33F-AEC3-4B45-993A-8799C93D5668}" srcOrd="1" destOrd="0" presId="urn:microsoft.com/office/officeart/2005/8/layout/list1"/>
    <dgm:cxn modelId="{CA140BE5-10BB-4369-A948-BD8A34E27A30}" type="presOf" srcId="{69D7566B-39CC-411B-9EFC-268B364B365E}" destId="{21A857F0-0329-4A1F-82A9-A516122FCA31}" srcOrd="0" destOrd="0" presId="urn:microsoft.com/office/officeart/2005/8/layout/list1"/>
    <dgm:cxn modelId="{BFC39AE6-0773-4140-9152-017B21E3B5B0}" type="presOf" srcId="{486836CE-6E80-4B15-89AA-D502B213F4E2}" destId="{4DE40178-3B28-4632-8556-E69210733CEB}" srcOrd="0" destOrd="0" presId="urn:microsoft.com/office/officeart/2005/8/layout/list1"/>
    <dgm:cxn modelId="{FACC6964-5439-4F24-8381-B8667D3CAD0B}" srcId="{486836CE-6E80-4B15-89AA-D502B213F4E2}" destId="{F7CA33B3-60D0-4316-BFB8-E2AAE092964E}" srcOrd="1" destOrd="0" parTransId="{B33ABE60-6EA2-45BF-B639-357B09DE452F}" sibTransId="{7AAE5A9A-2AC2-4FE0-9C67-AC9CEB5FF365}"/>
    <dgm:cxn modelId="{D8CC80B2-3E73-4DDE-9F77-92D021110460}" type="presParOf" srcId="{4DE40178-3B28-4632-8556-E69210733CEB}" destId="{B2FCCE2B-3AEE-4E2C-BB51-C2D49DEF8F2F}" srcOrd="0" destOrd="0" presId="urn:microsoft.com/office/officeart/2005/8/layout/list1"/>
    <dgm:cxn modelId="{E19C9EDD-B201-4B98-868A-6D3E1E7AC05C}" type="presParOf" srcId="{B2FCCE2B-3AEE-4E2C-BB51-C2D49DEF8F2F}" destId="{21A857F0-0329-4A1F-82A9-A516122FCA31}" srcOrd="0" destOrd="0" presId="urn:microsoft.com/office/officeart/2005/8/layout/list1"/>
    <dgm:cxn modelId="{9F02BC4D-1784-4083-8DB0-EAC8A406EDBE}" type="presParOf" srcId="{B2FCCE2B-3AEE-4E2C-BB51-C2D49DEF8F2F}" destId="{B0BBE33F-AEC3-4B45-993A-8799C93D5668}" srcOrd="1" destOrd="0" presId="urn:microsoft.com/office/officeart/2005/8/layout/list1"/>
    <dgm:cxn modelId="{70A585FF-4685-4492-9C50-8020A7E31DD2}" type="presParOf" srcId="{4DE40178-3B28-4632-8556-E69210733CEB}" destId="{07ED84B9-1B40-4982-BCFF-8801A72F225C}" srcOrd="1" destOrd="0" presId="urn:microsoft.com/office/officeart/2005/8/layout/list1"/>
    <dgm:cxn modelId="{778B3A00-1EFE-4A7D-822D-BCFB40757D40}" type="presParOf" srcId="{4DE40178-3B28-4632-8556-E69210733CEB}" destId="{8FD25A70-1B00-40B0-8381-50F7DD44C417}" srcOrd="2" destOrd="0" presId="urn:microsoft.com/office/officeart/2005/8/layout/list1"/>
    <dgm:cxn modelId="{838F15E2-F97B-48B2-8DC2-C7A7AC592E09}" type="presParOf" srcId="{4DE40178-3B28-4632-8556-E69210733CEB}" destId="{082886B0-FAA5-4577-BCAA-C88803BBAADC}" srcOrd="3" destOrd="0" presId="urn:microsoft.com/office/officeart/2005/8/layout/list1"/>
    <dgm:cxn modelId="{9900C93A-6CB3-4567-B93F-BAC502DC3C1B}" type="presParOf" srcId="{4DE40178-3B28-4632-8556-E69210733CEB}" destId="{E2CE3ED1-86F2-4649-83B9-F10E8E14C8DD}" srcOrd="4" destOrd="0" presId="urn:microsoft.com/office/officeart/2005/8/layout/list1"/>
    <dgm:cxn modelId="{3DA6EBB6-D44F-4824-A946-38BAE3963A61}" type="presParOf" srcId="{E2CE3ED1-86F2-4649-83B9-F10E8E14C8DD}" destId="{3B013B2D-E787-4542-99A3-E02DC7B04A6C}" srcOrd="0" destOrd="0" presId="urn:microsoft.com/office/officeart/2005/8/layout/list1"/>
    <dgm:cxn modelId="{EF2492D1-DA22-4800-AAA5-F2673EA4892E}" type="presParOf" srcId="{E2CE3ED1-86F2-4649-83B9-F10E8E14C8DD}" destId="{F45DD6EC-0269-44B9-A362-B924AF4EDCDB}" srcOrd="1" destOrd="0" presId="urn:microsoft.com/office/officeart/2005/8/layout/list1"/>
    <dgm:cxn modelId="{548F7F68-698A-497A-B25A-AF35CB17B4B2}" type="presParOf" srcId="{4DE40178-3B28-4632-8556-E69210733CEB}" destId="{03A845A3-96DF-4CB7-8FBF-613F3E7C2486}" srcOrd="5" destOrd="0" presId="urn:microsoft.com/office/officeart/2005/8/layout/list1"/>
    <dgm:cxn modelId="{35777C97-717E-4120-B5CD-96CFE1C78B00}" type="presParOf" srcId="{4DE40178-3B28-4632-8556-E69210733CEB}" destId="{9C771C26-DA8E-4664-A951-43EF189CFAFE}" srcOrd="6" destOrd="0" presId="urn:microsoft.com/office/officeart/2005/8/layout/list1"/>
    <dgm:cxn modelId="{B9DE906A-54A7-4114-945C-34D91900927B}" type="presParOf" srcId="{4DE40178-3B28-4632-8556-E69210733CEB}" destId="{401A5BCB-8B83-476B-8170-77DBE1D1823E}" srcOrd="7" destOrd="0" presId="urn:microsoft.com/office/officeart/2005/8/layout/list1"/>
    <dgm:cxn modelId="{F6CD2C90-DCAC-4C4F-855E-D781294AFB5E}" type="presParOf" srcId="{4DE40178-3B28-4632-8556-E69210733CEB}" destId="{1CE0C64B-A4FC-4CBD-84FB-F0DBE14E1257}" srcOrd="8" destOrd="0" presId="urn:microsoft.com/office/officeart/2005/8/layout/list1"/>
    <dgm:cxn modelId="{5675A0CD-2C4F-46E0-B5B3-229CB6EFB6E9}" type="presParOf" srcId="{1CE0C64B-A4FC-4CBD-84FB-F0DBE14E1257}" destId="{BB9B81AE-396E-4446-8C1F-EC9975550831}" srcOrd="0" destOrd="0" presId="urn:microsoft.com/office/officeart/2005/8/layout/list1"/>
    <dgm:cxn modelId="{54131053-56CD-4877-A428-989A875AB299}" type="presParOf" srcId="{1CE0C64B-A4FC-4CBD-84FB-F0DBE14E1257}" destId="{11F9F24F-8530-4A69-B952-75C366BB2D21}" srcOrd="1" destOrd="0" presId="urn:microsoft.com/office/officeart/2005/8/layout/list1"/>
    <dgm:cxn modelId="{39D7EB14-3854-456E-AF8B-63F9A70B4EB9}" type="presParOf" srcId="{4DE40178-3B28-4632-8556-E69210733CEB}" destId="{E62F5E12-10D1-4E69-863E-0D71533ADF69}" srcOrd="9" destOrd="0" presId="urn:microsoft.com/office/officeart/2005/8/layout/list1"/>
    <dgm:cxn modelId="{E0CAC3C7-8CF2-4A9F-ADE0-EA66BE48AE43}" type="presParOf" srcId="{4DE40178-3B28-4632-8556-E69210733CEB}" destId="{8EBDF773-F57C-4DEE-B2B4-20ADFEC6A12A}" srcOrd="10" destOrd="0" presId="urn:microsoft.com/office/officeart/2005/8/layout/list1"/>
    <dgm:cxn modelId="{579593A8-AF2D-4BA6-A835-B3CDCF36BB25}" type="presParOf" srcId="{4DE40178-3B28-4632-8556-E69210733CEB}" destId="{89FBEF26-4C52-4B6C-B22E-73903F9DEB04}" srcOrd="11" destOrd="0" presId="urn:microsoft.com/office/officeart/2005/8/layout/list1"/>
    <dgm:cxn modelId="{79F6831E-FF3F-4634-84FA-1693270A6770}" type="presParOf" srcId="{4DE40178-3B28-4632-8556-E69210733CEB}" destId="{5B8895A4-1485-4815-B09F-27DB74928715}" srcOrd="12" destOrd="0" presId="urn:microsoft.com/office/officeart/2005/8/layout/list1"/>
    <dgm:cxn modelId="{F4D44306-4D47-42A9-BF1E-3C9BA289D6F6}" type="presParOf" srcId="{5B8895A4-1485-4815-B09F-27DB74928715}" destId="{FF4607C2-B080-4527-A944-F5BEAD282612}" srcOrd="0" destOrd="0" presId="urn:microsoft.com/office/officeart/2005/8/layout/list1"/>
    <dgm:cxn modelId="{DD0878A8-E7D7-4E44-95C8-DF4C50CC7687}" type="presParOf" srcId="{5B8895A4-1485-4815-B09F-27DB74928715}" destId="{01DC5610-B0D2-4B5B-B605-60482AE52BFC}" srcOrd="1" destOrd="0" presId="urn:microsoft.com/office/officeart/2005/8/layout/list1"/>
    <dgm:cxn modelId="{67EA7ABF-AB1D-451C-87F3-ECB442E350C7}" type="presParOf" srcId="{4DE40178-3B28-4632-8556-E69210733CEB}" destId="{C85A409E-55EF-4C7E-B82A-47BBA48B6FBC}" srcOrd="13" destOrd="0" presId="urn:microsoft.com/office/officeart/2005/8/layout/list1"/>
    <dgm:cxn modelId="{5F42004E-0C50-45AA-A75F-0E1089B86EB9}" type="presParOf" srcId="{4DE40178-3B28-4632-8556-E69210733CEB}" destId="{A7ECB368-11CD-4E9F-A11A-BCC9653328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C25D1F-3228-40DD-9D8F-EB0B301F590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FC4FA49-341F-48F3-9AD2-16978F7A9F0F}">
      <dgm:prSet/>
      <dgm:spPr/>
      <dgm:t>
        <a:bodyPr/>
        <a:lstStyle/>
        <a:p>
          <a:r>
            <a:rPr lang="es-MX" dirty="0" smtClean="0"/>
            <a:t>Orientación al futuro </a:t>
          </a:r>
          <a:endParaRPr lang="es-MX" dirty="0" smtClean="0"/>
        </a:p>
      </dgm:t>
    </dgm:pt>
    <dgm:pt modelId="{7B3F27BB-1E36-433E-B7E1-832AF79AFE77}" type="parTrans" cxnId="{39FC62CF-D09E-447D-8F06-A1E134465C14}">
      <dgm:prSet/>
      <dgm:spPr/>
      <dgm:t>
        <a:bodyPr/>
        <a:lstStyle/>
        <a:p>
          <a:endParaRPr lang="es-MX"/>
        </a:p>
      </dgm:t>
    </dgm:pt>
    <dgm:pt modelId="{2B575119-A277-4D9B-838F-D6E2F05D7646}" type="sibTrans" cxnId="{39FC62CF-D09E-447D-8F06-A1E134465C14}">
      <dgm:prSet/>
      <dgm:spPr/>
      <dgm:t>
        <a:bodyPr/>
        <a:lstStyle/>
        <a:p>
          <a:endParaRPr lang="es-MX"/>
        </a:p>
      </dgm:t>
    </dgm:pt>
    <dgm:pt modelId="{3387FAEB-A04E-476D-85BB-DE2C803442C4}">
      <dgm:prSet/>
      <dgm:spPr/>
      <dgm:t>
        <a:bodyPr/>
        <a:lstStyle/>
        <a:p>
          <a:r>
            <a:rPr lang="es-MX" dirty="0" smtClean="0"/>
            <a:t>Movimiento activo hacia metas </a:t>
          </a:r>
          <a:endParaRPr lang="es-MX" dirty="0" smtClean="0"/>
        </a:p>
      </dgm:t>
    </dgm:pt>
    <dgm:pt modelId="{F7CF0ADB-3F8E-4DD1-B8B1-4F19339081D9}" type="parTrans" cxnId="{D3058250-D5EF-4BCD-ACE1-EDCDCE3596C1}">
      <dgm:prSet/>
      <dgm:spPr/>
      <dgm:t>
        <a:bodyPr/>
        <a:lstStyle/>
        <a:p>
          <a:endParaRPr lang="es-MX"/>
        </a:p>
      </dgm:t>
    </dgm:pt>
    <dgm:pt modelId="{1511DF88-0B1F-470F-8975-35FC4E4E4DD8}" type="sibTrans" cxnId="{D3058250-D5EF-4BCD-ACE1-EDCDCE3596C1}">
      <dgm:prSet/>
      <dgm:spPr/>
      <dgm:t>
        <a:bodyPr/>
        <a:lstStyle/>
        <a:p>
          <a:endParaRPr lang="es-MX"/>
        </a:p>
      </dgm:t>
    </dgm:pt>
    <dgm:pt modelId="{713BD7F5-1E1A-47FD-9533-A6D1575110A0}">
      <dgm:prSet/>
      <dgm:spPr/>
      <dgm:t>
        <a:bodyPr/>
        <a:lstStyle/>
        <a:p>
          <a:r>
            <a:rPr lang="es-MX" dirty="0" smtClean="0"/>
            <a:t>Vida después de la muerte </a:t>
          </a:r>
          <a:endParaRPr lang="es-MX" dirty="0"/>
        </a:p>
      </dgm:t>
    </dgm:pt>
    <dgm:pt modelId="{F9C9B8FA-9111-4F47-BE96-1F520E9636DE}" type="parTrans" cxnId="{A175A4B0-3059-4DDF-A706-4F6AAAC0672C}">
      <dgm:prSet/>
      <dgm:spPr/>
      <dgm:t>
        <a:bodyPr/>
        <a:lstStyle/>
        <a:p>
          <a:endParaRPr lang="es-MX"/>
        </a:p>
      </dgm:t>
    </dgm:pt>
    <dgm:pt modelId="{9DA193E8-2228-4A3F-91A7-EBAB10EB3F9F}" type="sibTrans" cxnId="{A175A4B0-3059-4DDF-A706-4F6AAAC0672C}">
      <dgm:prSet/>
      <dgm:spPr/>
      <dgm:t>
        <a:bodyPr/>
        <a:lstStyle/>
        <a:p>
          <a:endParaRPr lang="es-MX"/>
        </a:p>
      </dgm:t>
    </dgm:pt>
    <dgm:pt modelId="{1156BD7E-55A8-4673-8668-C56A6901B258}" type="pres">
      <dgm:prSet presAssocID="{06C25D1F-3228-40DD-9D8F-EB0B301F590B}" presName="linear" presStyleCnt="0">
        <dgm:presLayoutVars>
          <dgm:dir/>
          <dgm:animLvl val="lvl"/>
          <dgm:resizeHandles val="exact"/>
        </dgm:presLayoutVars>
      </dgm:prSet>
      <dgm:spPr/>
    </dgm:pt>
    <dgm:pt modelId="{9B3EB863-AA59-4091-B709-22C66EB97375}" type="pres">
      <dgm:prSet presAssocID="{3FC4FA49-341F-48F3-9AD2-16978F7A9F0F}" presName="parentLin" presStyleCnt="0"/>
      <dgm:spPr/>
    </dgm:pt>
    <dgm:pt modelId="{E60384E2-0920-4332-81F2-058EA3F8E679}" type="pres">
      <dgm:prSet presAssocID="{3FC4FA49-341F-48F3-9AD2-16978F7A9F0F}" presName="parentLeftMargin" presStyleLbl="node1" presStyleIdx="0" presStyleCnt="3"/>
      <dgm:spPr/>
    </dgm:pt>
    <dgm:pt modelId="{8C147350-6DF4-4F0A-9E6A-7A1767C8EDC5}" type="pres">
      <dgm:prSet presAssocID="{3FC4FA49-341F-48F3-9AD2-16978F7A9F0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F948689-BC9C-43BA-B6BF-F36DA5A8A82F}" type="pres">
      <dgm:prSet presAssocID="{3FC4FA49-341F-48F3-9AD2-16978F7A9F0F}" presName="negativeSpace" presStyleCnt="0"/>
      <dgm:spPr/>
    </dgm:pt>
    <dgm:pt modelId="{2B8CA642-6442-4648-BD55-8BA1E208FB11}" type="pres">
      <dgm:prSet presAssocID="{3FC4FA49-341F-48F3-9AD2-16978F7A9F0F}" presName="childText" presStyleLbl="conFgAcc1" presStyleIdx="0" presStyleCnt="3">
        <dgm:presLayoutVars>
          <dgm:bulletEnabled val="1"/>
        </dgm:presLayoutVars>
      </dgm:prSet>
      <dgm:spPr/>
    </dgm:pt>
    <dgm:pt modelId="{35394F93-4EE2-44AD-A49D-9769CB5A8B38}" type="pres">
      <dgm:prSet presAssocID="{2B575119-A277-4D9B-838F-D6E2F05D7646}" presName="spaceBetweenRectangles" presStyleCnt="0"/>
      <dgm:spPr/>
    </dgm:pt>
    <dgm:pt modelId="{6BD0EAA3-7665-4CEF-9EDB-894211A3C864}" type="pres">
      <dgm:prSet presAssocID="{3387FAEB-A04E-476D-85BB-DE2C803442C4}" presName="parentLin" presStyleCnt="0"/>
      <dgm:spPr/>
    </dgm:pt>
    <dgm:pt modelId="{8D071D8B-AE94-4019-BBE3-34799E960010}" type="pres">
      <dgm:prSet presAssocID="{3387FAEB-A04E-476D-85BB-DE2C803442C4}" presName="parentLeftMargin" presStyleLbl="node1" presStyleIdx="0" presStyleCnt="3"/>
      <dgm:spPr/>
    </dgm:pt>
    <dgm:pt modelId="{90C24A49-1CDD-4599-8A31-B7EE51CA4AB8}" type="pres">
      <dgm:prSet presAssocID="{3387FAEB-A04E-476D-85BB-DE2C803442C4}" presName="parentText" presStyleLbl="node1" presStyleIdx="1" presStyleCnt="3" custScaleX="120694">
        <dgm:presLayoutVars>
          <dgm:chMax val="0"/>
          <dgm:bulletEnabled val="1"/>
        </dgm:presLayoutVars>
      </dgm:prSet>
      <dgm:spPr/>
    </dgm:pt>
    <dgm:pt modelId="{755BED34-5768-4650-9556-D85E6AB2B81A}" type="pres">
      <dgm:prSet presAssocID="{3387FAEB-A04E-476D-85BB-DE2C803442C4}" presName="negativeSpace" presStyleCnt="0"/>
      <dgm:spPr/>
    </dgm:pt>
    <dgm:pt modelId="{7F9F1752-C99A-415B-B5D3-D9106BF7BAAD}" type="pres">
      <dgm:prSet presAssocID="{3387FAEB-A04E-476D-85BB-DE2C803442C4}" presName="childText" presStyleLbl="conFgAcc1" presStyleIdx="1" presStyleCnt="3">
        <dgm:presLayoutVars>
          <dgm:bulletEnabled val="1"/>
        </dgm:presLayoutVars>
      </dgm:prSet>
      <dgm:spPr/>
    </dgm:pt>
    <dgm:pt modelId="{72EB3614-35CB-4AD1-8E5E-4F10CA5DFB4B}" type="pres">
      <dgm:prSet presAssocID="{1511DF88-0B1F-470F-8975-35FC4E4E4DD8}" presName="spaceBetweenRectangles" presStyleCnt="0"/>
      <dgm:spPr/>
    </dgm:pt>
    <dgm:pt modelId="{8E9172F1-3DCD-4EC9-87B6-1011DDC26B93}" type="pres">
      <dgm:prSet presAssocID="{713BD7F5-1E1A-47FD-9533-A6D1575110A0}" presName="parentLin" presStyleCnt="0"/>
      <dgm:spPr/>
    </dgm:pt>
    <dgm:pt modelId="{F7678A37-995B-4884-A8D0-B5A20AE3B0F7}" type="pres">
      <dgm:prSet presAssocID="{713BD7F5-1E1A-47FD-9533-A6D1575110A0}" presName="parentLeftMargin" presStyleLbl="node1" presStyleIdx="1" presStyleCnt="3"/>
      <dgm:spPr/>
    </dgm:pt>
    <dgm:pt modelId="{2FBEC4EB-42E8-488A-BAB2-9A9FD99DD935}" type="pres">
      <dgm:prSet presAssocID="{713BD7F5-1E1A-47FD-9533-A6D1575110A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DF83EF3-9695-4AC6-BCB5-5AF60709D456}" type="pres">
      <dgm:prSet presAssocID="{713BD7F5-1E1A-47FD-9533-A6D1575110A0}" presName="negativeSpace" presStyleCnt="0"/>
      <dgm:spPr/>
    </dgm:pt>
    <dgm:pt modelId="{E5DE29BE-BE2A-454F-8FFE-56274CBB3F52}" type="pres">
      <dgm:prSet presAssocID="{713BD7F5-1E1A-47FD-9533-A6D1575110A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9FC62CF-D09E-447D-8F06-A1E134465C14}" srcId="{06C25D1F-3228-40DD-9D8F-EB0B301F590B}" destId="{3FC4FA49-341F-48F3-9AD2-16978F7A9F0F}" srcOrd="0" destOrd="0" parTransId="{7B3F27BB-1E36-433E-B7E1-832AF79AFE77}" sibTransId="{2B575119-A277-4D9B-838F-D6E2F05D7646}"/>
    <dgm:cxn modelId="{EFC7EE3E-9AA6-4102-BA17-CE9E3422A882}" type="presOf" srcId="{3387FAEB-A04E-476D-85BB-DE2C803442C4}" destId="{90C24A49-1CDD-4599-8A31-B7EE51CA4AB8}" srcOrd="1" destOrd="0" presId="urn:microsoft.com/office/officeart/2005/8/layout/list1"/>
    <dgm:cxn modelId="{A175A4B0-3059-4DDF-A706-4F6AAAC0672C}" srcId="{06C25D1F-3228-40DD-9D8F-EB0B301F590B}" destId="{713BD7F5-1E1A-47FD-9533-A6D1575110A0}" srcOrd="2" destOrd="0" parTransId="{F9C9B8FA-9111-4F47-BE96-1F520E9636DE}" sibTransId="{9DA193E8-2228-4A3F-91A7-EBAB10EB3F9F}"/>
    <dgm:cxn modelId="{9608BEEE-9245-44A1-9F6F-2CF7CC1983E1}" type="presOf" srcId="{3FC4FA49-341F-48F3-9AD2-16978F7A9F0F}" destId="{8C147350-6DF4-4F0A-9E6A-7A1767C8EDC5}" srcOrd="1" destOrd="0" presId="urn:microsoft.com/office/officeart/2005/8/layout/list1"/>
    <dgm:cxn modelId="{CCFCC936-3E2B-4E46-9822-8CC3726C3816}" type="presOf" srcId="{3FC4FA49-341F-48F3-9AD2-16978F7A9F0F}" destId="{E60384E2-0920-4332-81F2-058EA3F8E679}" srcOrd="0" destOrd="0" presId="urn:microsoft.com/office/officeart/2005/8/layout/list1"/>
    <dgm:cxn modelId="{8EA87803-7C38-4ED2-9704-2BC85BF4E681}" type="presOf" srcId="{06C25D1F-3228-40DD-9D8F-EB0B301F590B}" destId="{1156BD7E-55A8-4673-8668-C56A6901B258}" srcOrd="0" destOrd="0" presId="urn:microsoft.com/office/officeart/2005/8/layout/list1"/>
    <dgm:cxn modelId="{F5BDEB17-6122-4778-AA69-B3A4D1BD625E}" type="presOf" srcId="{713BD7F5-1E1A-47FD-9533-A6D1575110A0}" destId="{F7678A37-995B-4884-A8D0-B5A20AE3B0F7}" srcOrd="0" destOrd="0" presId="urn:microsoft.com/office/officeart/2005/8/layout/list1"/>
    <dgm:cxn modelId="{69AD3EEA-DD69-4B83-827F-8625399B22A1}" type="presOf" srcId="{3387FAEB-A04E-476D-85BB-DE2C803442C4}" destId="{8D071D8B-AE94-4019-BBE3-34799E960010}" srcOrd="0" destOrd="0" presId="urn:microsoft.com/office/officeart/2005/8/layout/list1"/>
    <dgm:cxn modelId="{D3058250-D5EF-4BCD-ACE1-EDCDCE3596C1}" srcId="{06C25D1F-3228-40DD-9D8F-EB0B301F590B}" destId="{3387FAEB-A04E-476D-85BB-DE2C803442C4}" srcOrd="1" destOrd="0" parTransId="{F7CF0ADB-3F8E-4DD1-B8B1-4F19339081D9}" sibTransId="{1511DF88-0B1F-470F-8975-35FC4E4E4DD8}"/>
    <dgm:cxn modelId="{8FBAAB20-E525-4A71-BE81-BA854D721988}" type="presOf" srcId="{713BD7F5-1E1A-47FD-9533-A6D1575110A0}" destId="{2FBEC4EB-42E8-488A-BAB2-9A9FD99DD935}" srcOrd="1" destOrd="0" presId="urn:microsoft.com/office/officeart/2005/8/layout/list1"/>
    <dgm:cxn modelId="{59D4C882-DF8D-4AFB-9C33-407D616C13BC}" type="presParOf" srcId="{1156BD7E-55A8-4673-8668-C56A6901B258}" destId="{9B3EB863-AA59-4091-B709-22C66EB97375}" srcOrd="0" destOrd="0" presId="urn:microsoft.com/office/officeart/2005/8/layout/list1"/>
    <dgm:cxn modelId="{66A42887-C536-4DBC-9ADC-129A636D83A3}" type="presParOf" srcId="{9B3EB863-AA59-4091-B709-22C66EB97375}" destId="{E60384E2-0920-4332-81F2-058EA3F8E679}" srcOrd="0" destOrd="0" presId="urn:microsoft.com/office/officeart/2005/8/layout/list1"/>
    <dgm:cxn modelId="{C2502BD0-4206-437D-9111-D6D83EB7BA42}" type="presParOf" srcId="{9B3EB863-AA59-4091-B709-22C66EB97375}" destId="{8C147350-6DF4-4F0A-9E6A-7A1767C8EDC5}" srcOrd="1" destOrd="0" presId="urn:microsoft.com/office/officeart/2005/8/layout/list1"/>
    <dgm:cxn modelId="{D51D99C4-6061-4F42-A743-F29350A15AC4}" type="presParOf" srcId="{1156BD7E-55A8-4673-8668-C56A6901B258}" destId="{DF948689-BC9C-43BA-B6BF-F36DA5A8A82F}" srcOrd="1" destOrd="0" presId="urn:microsoft.com/office/officeart/2005/8/layout/list1"/>
    <dgm:cxn modelId="{FDD45AAA-9CF5-4929-9851-F89255CA93FB}" type="presParOf" srcId="{1156BD7E-55A8-4673-8668-C56A6901B258}" destId="{2B8CA642-6442-4648-BD55-8BA1E208FB11}" srcOrd="2" destOrd="0" presId="urn:microsoft.com/office/officeart/2005/8/layout/list1"/>
    <dgm:cxn modelId="{832AD835-9381-494B-AEC9-A5A4B5746DD6}" type="presParOf" srcId="{1156BD7E-55A8-4673-8668-C56A6901B258}" destId="{35394F93-4EE2-44AD-A49D-9769CB5A8B38}" srcOrd="3" destOrd="0" presId="urn:microsoft.com/office/officeart/2005/8/layout/list1"/>
    <dgm:cxn modelId="{25F4FBE3-4ABA-4124-A714-2647EE12199E}" type="presParOf" srcId="{1156BD7E-55A8-4673-8668-C56A6901B258}" destId="{6BD0EAA3-7665-4CEF-9EDB-894211A3C864}" srcOrd="4" destOrd="0" presId="urn:microsoft.com/office/officeart/2005/8/layout/list1"/>
    <dgm:cxn modelId="{8393684D-6666-4BA2-A119-7A4ED7EDB049}" type="presParOf" srcId="{6BD0EAA3-7665-4CEF-9EDB-894211A3C864}" destId="{8D071D8B-AE94-4019-BBE3-34799E960010}" srcOrd="0" destOrd="0" presId="urn:microsoft.com/office/officeart/2005/8/layout/list1"/>
    <dgm:cxn modelId="{C5F63D76-FADB-4832-B87A-D32C07F8D4C7}" type="presParOf" srcId="{6BD0EAA3-7665-4CEF-9EDB-894211A3C864}" destId="{90C24A49-1CDD-4599-8A31-B7EE51CA4AB8}" srcOrd="1" destOrd="0" presId="urn:microsoft.com/office/officeart/2005/8/layout/list1"/>
    <dgm:cxn modelId="{8BDE3D8C-F108-4611-89F9-8E8FD3F354E0}" type="presParOf" srcId="{1156BD7E-55A8-4673-8668-C56A6901B258}" destId="{755BED34-5768-4650-9556-D85E6AB2B81A}" srcOrd="5" destOrd="0" presId="urn:microsoft.com/office/officeart/2005/8/layout/list1"/>
    <dgm:cxn modelId="{A67B5F5F-02BA-4CA4-A594-4A48181D7A19}" type="presParOf" srcId="{1156BD7E-55A8-4673-8668-C56A6901B258}" destId="{7F9F1752-C99A-415B-B5D3-D9106BF7BAAD}" srcOrd="6" destOrd="0" presId="urn:microsoft.com/office/officeart/2005/8/layout/list1"/>
    <dgm:cxn modelId="{009B0970-5D86-42C0-AD7B-546944A72927}" type="presParOf" srcId="{1156BD7E-55A8-4673-8668-C56A6901B258}" destId="{72EB3614-35CB-4AD1-8E5E-4F10CA5DFB4B}" srcOrd="7" destOrd="0" presId="urn:microsoft.com/office/officeart/2005/8/layout/list1"/>
    <dgm:cxn modelId="{B3AB4241-DD9B-4348-B25A-F224A8BF27E9}" type="presParOf" srcId="{1156BD7E-55A8-4673-8668-C56A6901B258}" destId="{8E9172F1-3DCD-4EC9-87B6-1011DDC26B93}" srcOrd="8" destOrd="0" presId="urn:microsoft.com/office/officeart/2005/8/layout/list1"/>
    <dgm:cxn modelId="{1316191B-203C-4B61-AF1C-29A595351D42}" type="presParOf" srcId="{8E9172F1-3DCD-4EC9-87B6-1011DDC26B93}" destId="{F7678A37-995B-4884-A8D0-B5A20AE3B0F7}" srcOrd="0" destOrd="0" presId="urn:microsoft.com/office/officeart/2005/8/layout/list1"/>
    <dgm:cxn modelId="{E5C0071C-3004-4FB0-A554-4C82FD165E8A}" type="presParOf" srcId="{8E9172F1-3DCD-4EC9-87B6-1011DDC26B93}" destId="{2FBEC4EB-42E8-488A-BAB2-9A9FD99DD935}" srcOrd="1" destOrd="0" presId="urn:microsoft.com/office/officeart/2005/8/layout/list1"/>
    <dgm:cxn modelId="{3B6364A5-C5BC-41E5-B1C8-5376DC5634C6}" type="presParOf" srcId="{1156BD7E-55A8-4673-8668-C56A6901B258}" destId="{FDF83EF3-9695-4AC6-BCB5-5AF60709D456}" srcOrd="9" destOrd="0" presId="urn:microsoft.com/office/officeart/2005/8/layout/list1"/>
    <dgm:cxn modelId="{1640BA5B-51BB-4C6F-BFC9-7127F606A719}" type="presParOf" srcId="{1156BD7E-55A8-4673-8668-C56A6901B258}" destId="{E5DE29BE-BE2A-454F-8FFE-56274CBB3F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51538-833A-4EC6-A474-33F6F6C6828D}">
      <dsp:nvSpPr>
        <dsp:cNvPr id="0" name=""/>
        <dsp:cNvSpPr/>
      </dsp:nvSpPr>
      <dsp:spPr>
        <a:xfrm>
          <a:off x="0" y="406131"/>
          <a:ext cx="748883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CEB60C-BE8E-4639-AFB6-28D444C273C2}">
      <dsp:nvSpPr>
        <dsp:cNvPr id="0" name=""/>
        <dsp:cNvSpPr/>
      </dsp:nvSpPr>
      <dsp:spPr>
        <a:xfrm>
          <a:off x="374441" y="7611"/>
          <a:ext cx="5242182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Disminución de la salud física</a:t>
          </a:r>
          <a:endParaRPr lang="es-MX" sz="2700" kern="1200" dirty="0" smtClean="0"/>
        </a:p>
      </dsp:txBody>
      <dsp:txXfrm>
        <a:off x="413349" y="46519"/>
        <a:ext cx="5164366" cy="719224"/>
      </dsp:txXfrm>
    </dsp:sp>
    <dsp:sp modelId="{D04708E5-F433-4490-A4D5-26775528AE77}">
      <dsp:nvSpPr>
        <dsp:cNvPr id="0" name=""/>
        <dsp:cNvSpPr/>
      </dsp:nvSpPr>
      <dsp:spPr>
        <a:xfrm>
          <a:off x="0" y="1630851"/>
          <a:ext cx="748883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0601A6-61E6-4751-B0F4-675C4BB8C962}">
      <dsp:nvSpPr>
        <dsp:cNvPr id="0" name=""/>
        <dsp:cNvSpPr/>
      </dsp:nvSpPr>
      <dsp:spPr>
        <a:xfrm>
          <a:off x="374441" y="1232331"/>
          <a:ext cx="5242182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Pérdida de seres amados</a:t>
          </a:r>
          <a:endParaRPr lang="es-MX" sz="2700" kern="1200" dirty="0" smtClean="0"/>
        </a:p>
      </dsp:txBody>
      <dsp:txXfrm>
        <a:off x="413349" y="1271239"/>
        <a:ext cx="5164366" cy="719224"/>
      </dsp:txXfrm>
    </dsp:sp>
    <dsp:sp modelId="{56AB9F50-BAA4-4657-95C8-AA1D09A54352}">
      <dsp:nvSpPr>
        <dsp:cNvPr id="0" name=""/>
        <dsp:cNvSpPr/>
      </dsp:nvSpPr>
      <dsp:spPr>
        <a:xfrm>
          <a:off x="0" y="2855571"/>
          <a:ext cx="748883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B89F7-1E3A-4845-A396-A9D6F38AC9F1}">
      <dsp:nvSpPr>
        <dsp:cNvPr id="0" name=""/>
        <dsp:cNvSpPr/>
      </dsp:nvSpPr>
      <dsp:spPr>
        <a:xfrm>
          <a:off x="374441" y="2457051"/>
          <a:ext cx="6106251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Pérdida de roles importantes </a:t>
          </a:r>
          <a:endParaRPr lang="es-MX" sz="2700" kern="1200" dirty="0" smtClean="0"/>
        </a:p>
      </dsp:txBody>
      <dsp:txXfrm>
        <a:off x="413349" y="2495959"/>
        <a:ext cx="6028435" cy="719224"/>
      </dsp:txXfrm>
    </dsp:sp>
    <dsp:sp modelId="{19C7F0C5-0D26-4994-AE0A-962675FCE783}">
      <dsp:nvSpPr>
        <dsp:cNvPr id="0" name=""/>
        <dsp:cNvSpPr/>
      </dsp:nvSpPr>
      <dsp:spPr>
        <a:xfrm>
          <a:off x="0" y="4080292"/>
          <a:ext cx="748883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53A460-ED9D-4C96-B88D-F6535DE220C3}">
      <dsp:nvSpPr>
        <dsp:cNvPr id="0" name=""/>
        <dsp:cNvSpPr/>
      </dsp:nvSpPr>
      <dsp:spPr>
        <a:xfrm>
          <a:off x="374441" y="3681772"/>
          <a:ext cx="6250306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Pérdida de la seguridad financiera </a:t>
          </a:r>
          <a:endParaRPr lang="es-MX" sz="2700" kern="1200" dirty="0" smtClean="0"/>
        </a:p>
      </dsp:txBody>
      <dsp:txXfrm>
        <a:off x="413349" y="3720680"/>
        <a:ext cx="6172490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7EFE3-7B9F-47EB-86ED-C348B3FCA10A}">
      <dsp:nvSpPr>
        <dsp:cNvPr id="0" name=""/>
        <dsp:cNvSpPr/>
      </dsp:nvSpPr>
      <dsp:spPr>
        <a:xfrm>
          <a:off x="0" y="628807"/>
          <a:ext cx="712879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4A91F-2482-48A5-89B7-59D34BAC29C6}">
      <dsp:nvSpPr>
        <dsp:cNvPr id="0" name=""/>
        <dsp:cNvSpPr/>
      </dsp:nvSpPr>
      <dsp:spPr>
        <a:xfrm>
          <a:off x="354699" y="54200"/>
          <a:ext cx="6772938" cy="10764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+mj-lt"/>
            </a:rPr>
            <a:t>Pérdida de la independencia </a:t>
          </a:r>
          <a:endParaRPr lang="es-MX" sz="3400" kern="1200" dirty="0" smtClean="0">
            <a:latin typeface="+mj-lt"/>
          </a:endParaRPr>
        </a:p>
      </dsp:txBody>
      <dsp:txXfrm>
        <a:off x="407247" y="106748"/>
        <a:ext cx="6667842" cy="971350"/>
      </dsp:txXfrm>
    </dsp:sp>
    <dsp:sp modelId="{6663E49B-B797-4C1C-B503-DC050C78C00E}">
      <dsp:nvSpPr>
        <dsp:cNvPr id="0" name=""/>
        <dsp:cNvSpPr/>
      </dsp:nvSpPr>
      <dsp:spPr>
        <a:xfrm>
          <a:off x="0" y="2171047"/>
          <a:ext cx="712879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DC7269-32B7-4112-A109-7D8567B9CE66}">
      <dsp:nvSpPr>
        <dsp:cNvPr id="0" name=""/>
        <dsp:cNvSpPr/>
      </dsp:nvSpPr>
      <dsp:spPr>
        <a:xfrm>
          <a:off x="341130" y="1637742"/>
          <a:ext cx="6787661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+mj-lt"/>
            </a:rPr>
            <a:t>Pérdida de la estabilidad mental </a:t>
          </a:r>
          <a:endParaRPr lang="es-MX" sz="3400" kern="1200" dirty="0" smtClean="0">
            <a:latin typeface="+mj-lt"/>
          </a:endParaRPr>
        </a:p>
      </dsp:txBody>
      <dsp:txXfrm>
        <a:off x="390126" y="1686738"/>
        <a:ext cx="6689669" cy="905688"/>
      </dsp:txXfrm>
    </dsp:sp>
    <dsp:sp modelId="{76FADC78-BDB9-46CB-AE3E-8B64A5D2396B}">
      <dsp:nvSpPr>
        <dsp:cNvPr id="0" name=""/>
        <dsp:cNvSpPr/>
      </dsp:nvSpPr>
      <dsp:spPr>
        <a:xfrm>
          <a:off x="0" y="3713287"/>
          <a:ext cx="712879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1E8A4-515E-4A38-A49A-1F0D8CE9ACF9}">
      <dsp:nvSpPr>
        <dsp:cNvPr id="0" name=""/>
        <dsp:cNvSpPr/>
      </dsp:nvSpPr>
      <dsp:spPr>
        <a:xfrm>
          <a:off x="341130" y="3265545"/>
          <a:ext cx="6787661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latin typeface="+mj-lt"/>
            </a:rPr>
            <a:t>Pérdida de la vida  </a:t>
          </a:r>
          <a:endParaRPr lang="es-MX" sz="3400" kern="1200" dirty="0">
            <a:latin typeface="+mj-lt"/>
          </a:endParaRPr>
        </a:p>
      </dsp:txBody>
      <dsp:txXfrm>
        <a:off x="390126" y="3314541"/>
        <a:ext cx="6689669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25A70-1B00-40B0-8381-50F7DD44C417}">
      <dsp:nvSpPr>
        <dsp:cNvPr id="0" name=""/>
        <dsp:cNvSpPr/>
      </dsp:nvSpPr>
      <dsp:spPr>
        <a:xfrm>
          <a:off x="0" y="440883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BBE33F-AEC3-4B45-993A-8799C93D5668}">
      <dsp:nvSpPr>
        <dsp:cNvPr id="0" name=""/>
        <dsp:cNvSpPr/>
      </dsp:nvSpPr>
      <dsp:spPr>
        <a:xfrm>
          <a:off x="370841" y="27603"/>
          <a:ext cx="519177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Amor de los demás </a:t>
          </a:r>
          <a:endParaRPr lang="es-MX" sz="2800" kern="1200" dirty="0" smtClean="0">
            <a:latin typeface="+mj-lt"/>
          </a:endParaRPr>
        </a:p>
      </dsp:txBody>
      <dsp:txXfrm>
        <a:off x="411190" y="67952"/>
        <a:ext cx="5111078" cy="745862"/>
      </dsp:txXfrm>
    </dsp:sp>
    <dsp:sp modelId="{9C771C26-DA8E-4664-A951-43EF189CFAFE}">
      <dsp:nvSpPr>
        <dsp:cNvPr id="0" name=""/>
        <dsp:cNvSpPr/>
      </dsp:nvSpPr>
      <dsp:spPr>
        <a:xfrm>
          <a:off x="0" y="1710964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5DD6EC-0269-44B9-A362-B924AF4EDCDB}">
      <dsp:nvSpPr>
        <dsp:cNvPr id="0" name=""/>
        <dsp:cNvSpPr/>
      </dsp:nvSpPr>
      <dsp:spPr>
        <a:xfrm>
          <a:off x="360038" y="1311917"/>
          <a:ext cx="519177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Interacción de los demás </a:t>
          </a:r>
          <a:endParaRPr lang="es-MX" sz="2800" kern="1200" dirty="0" smtClean="0">
            <a:latin typeface="+mj-lt"/>
          </a:endParaRPr>
        </a:p>
      </dsp:txBody>
      <dsp:txXfrm>
        <a:off x="400387" y="1352266"/>
        <a:ext cx="5111078" cy="745862"/>
      </dsp:txXfrm>
    </dsp:sp>
    <dsp:sp modelId="{8EBDF773-F57C-4DEE-B2B4-20ADFEC6A12A}">
      <dsp:nvSpPr>
        <dsp:cNvPr id="0" name=""/>
        <dsp:cNvSpPr/>
      </dsp:nvSpPr>
      <dsp:spPr>
        <a:xfrm>
          <a:off x="0" y="2981044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9F24F-8530-4A69-B952-75C366BB2D21}">
      <dsp:nvSpPr>
        <dsp:cNvPr id="0" name=""/>
        <dsp:cNvSpPr/>
      </dsp:nvSpPr>
      <dsp:spPr>
        <a:xfrm>
          <a:off x="370841" y="2567764"/>
          <a:ext cx="519177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Libertad de tomar decisiones </a:t>
          </a:r>
          <a:endParaRPr lang="es-MX" sz="2800" kern="1200" dirty="0" smtClean="0">
            <a:latin typeface="+mj-lt"/>
          </a:endParaRPr>
        </a:p>
      </dsp:txBody>
      <dsp:txXfrm>
        <a:off x="411190" y="2608113"/>
        <a:ext cx="5111078" cy="745862"/>
      </dsp:txXfrm>
    </dsp:sp>
    <dsp:sp modelId="{A7ECB368-11CD-4E9F-A11A-BCC9653328E1}">
      <dsp:nvSpPr>
        <dsp:cNvPr id="0" name=""/>
        <dsp:cNvSpPr/>
      </dsp:nvSpPr>
      <dsp:spPr>
        <a:xfrm>
          <a:off x="0" y="4251124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C5610-B0D2-4B5B-B605-60482AE52BFC}">
      <dsp:nvSpPr>
        <dsp:cNvPr id="0" name=""/>
        <dsp:cNvSpPr/>
      </dsp:nvSpPr>
      <dsp:spPr>
        <a:xfrm>
          <a:off x="370841" y="3837844"/>
          <a:ext cx="519177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Crecimiento atreves del descubrimiento </a:t>
          </a:r>
          <a:endParaRPr lang="es-MX" sz="2800" kern="1200" dirty="0" smtClean="0">
            <a:latin typeface="+mj-lt"/>
          </a:endParaRPr>
        </a:p>
      </dsp:txBody>
      <dsp:txXfrm>
        <a:off x="411190" y="3878193"/>
        <a:ext cx="5111078" cy="7458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CA642-6442-4648-BD55-8BA1E208FB11}">
      <dsp:nvSpPr>
        <dsp:cNvPr id="0" name=""/>
        <dsp:cNvSpPr/>
      </dsp:nvSpPr>
      <dsp:spPr>
        <a:xfrm>
          <a:off x="0" y="464019"/>
          <a:ext cx="770485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147350-6DF4-4F0A-9E6A-7A1767C8EDC5}">
      <dsp:nvSpPr>
        <dsp:cNvPr id="0" name=""/>
        <dsp:cNvSpPr/>
      </dsp:nvSpPr>
      <dsp:spPr>
        <a:xfrm>
          <a:off x="385242" y="6459"/>
          <a:ext cx="53933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Orientación al futuro </a:t>
          </a:r>
          <a:endParaRPr lang="es-MX" sz="3100" kern="1200" dirty="0" smtClean="0"/>
        </a:p>
      </dsp:txBody>
      <dsp:txXfrm>
        <a:off x="429914" y="51131"/>
        <a:ext cx="5304055" cy="825776"/>
      </dsp:txXfrm>
    </dsp:sp>
    <dsp:sp modelId="{7F9F1752-C99A-415B-B5D3-D9106BF7BAAD}">
      <dsp:nvSpPr>
        <dsp:cNvPr id="0" name=""/>
        <dsp:cNvSpPr/>
      </dsp:nvSpPr>
      <dsp:spPr>
        <a:xfrm>
          <a:off x="0" y="1870179"/>
          <a:ext cx="770485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C24A49-1CDD-4599-8A31-B7EE51CA4AB8}">
      <dsp:nvSpPr>
        <dsp:cNvPr id="0" name=""/>
        <dsp:cNvSpPr/>
      </dsp:nvSpPr>
      <dsp:spPr>
        <a:xfrm>
          <a:off x="385242" y="1412619"/>
          <a:ext cx="650950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Movimiento activo hacia metas </a:t>
          </a:r>
          <a:endParaRPr lang="es-MX" sz="3100" kern="1200" dirty="0" smtClean="0"/>
        </a:p>
      </dsp:txBody>
      <dsp:txXfrm>
        <a:off x="429914" y="1457291"/>
        <a:ext cx="6420165" cy="825776"/>
      </dsp:txXfrm>
    </dsp:sp>
    <dsp:sp modelId="{E5DE29BE-BE2A-454F-8FFE-56274CBB3F52}">
      <dsp:nvSpPr>
        <dsp:cNvPr id="0" name=""/>
        <dsp:cNvSpPr/>
      </dsp:nvSpPr>
      <dsp:spPr>
        <a:xfrm>
          <a:off x="0" y="3276340"/>
          <a:ext cx="7704856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EC4EB-42E8-488A-BAB2-9A9FD99DD935}">
      <dsp:nvSpPr>
        <dsp:cNvPr id="0" name=""/>
        <dsp:cNvSpPr/>
      </dsp:nvSpPr>
      <dsp:spPr>
        <a:xfrm>
          <a:off x="385242" y="2818780"/>
          <a:ext cx="53933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Vida después de la muerte </a:t>
          </a:r>
          <a:endParaRPr lang="es-MX" sz="3100" kern="1200" dirty="0"/>
        </a:p>
      </dsp:txBody>
      <dsp:txXfrm>
        <a:off x="429914" y="2863452"/>
        <a:ext cx="5304055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259632" y="28131"/>
            <a:ext cx="79928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dirty="0">
                <a:latin typeface="+mj-lt"/>
              </a:rPr>
              <a:t>UNIVERSIDAD </a:t>
            </a:r>
            <a:r>
              <a:rPr lang="es-MX" sz="2600" dirty="0" smtClean="0">
                <a:latin typeface="+mj-lt"/>
              </a:rPr>
              <a:t>AUTÓNOMA </a:t>
            </a:r>
            <a:r>
              <a:rPr lang="es-MX" sz="2600" dirty="0">
                <a:latin typeface="+mj-lt"/>
              </a:rPr>
              <a:t>DEL ESTADO DE MÉXICO</a:t>
            </a:r>
            <a:br>
              <a:rPr lang="es-MX" sz="2600" dirty="0">
                <a:latin typeface="+mj-lt"/>
              </a:rPr>
            </a:br>
            <a:r>
              <a:rPr lang="es-MX" sz="2600" dirty="0">
                <a:latin typeface="+mj-lt"/>
              </a:rPr>
              <a:t>FACULTAD DE ENFERMERÍA Y </a:t>
            </a:r>
            <a:r>
              <a:rPr lang="es-MX" sz="2600" dirty="0" smtClean="0">
                <a:latin typeface="+mj-lt"/>
              </a:rPr>
              <a:t>OBSTETRICIA</a:t>
            </a:r>
            <a:endParaRPr lang="es-MX" sz="2600" dirty="0">
              <a:latin typeface="+mj-lt"/>
            </a:endParaRPr>
          </a:p>
        </p:txBody>
      </p:sp>
      <p:pic>
        <p:nvPicPr>
          <p:cNvPr id="7" name="Picture 2" descr="C:\Users\Beatriz Arana\Documents\ESCUDO COLOR FEY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5656" cy="123909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2051720" y="95882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+mj-lt"/>
              </a:rPr>
              <a:t>FACULTAD DE ENFERMERÍA Y OBSTETRICIA</a:t>
            </a:r>
            <a:endParaRPr lang="es-MX" sz="2800" dirty="0">
              <a:latin typeface="+mj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23528" y="1844824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400" b="1" dirty="0">
                <a:latin typeface="Cambria" pitchFamily="18" charset="0"/>
              </a:rPr>
              <a:t>PROGRAMA EDUCATIVO</a:t>
            </a:r>
            <a:r>
              <a:rPr lang="es-MX" sz="2400" dirty="0">
                <a:latin typeface="Cambria" pitchFamily="18" charset="0"/>
              </a:rPr>
              <a:t>: Licenciado en </a:t>
            </a:r>
            <a:r>
              <a:rPr lang="es-MX" sz="2400" dirty="0" smtClean="0">
                <a:latin typeface="Cambria" pitchFamily="18" charset="0"/>
              </a:rPr>
              <a:t>Enfermería</a:t>
            </a:r>
          </a:p>
          <a:p>
            <a:pPr>
              <a:buNone/>
            </a:pPr>
            <a:endParaRPr lang="es-MX" sz="2400" dirty="0">
              <a:latin typeface="Cambria" pitchFamily="18" charset="0"/>
            </a:endParaRPr>
          </a:p>
          <a:p>
            <a:pPr>
              <a:buNone/>
            </a:pPr>
            <a:endParaRPr lang="es-MX" sz="2400" b="1" dirty="0">
              <a:latin typeface="Cambria" pitchFamily="18" charset="0"/>
            </a:endParaRPr>
          </a:p>
          <a:p>
            <a:pPr>
              <a:buNone/>
            </a:pPr>
            <a:r>
              <a:rPr lang="es-MX" sz="2400" b="1" dirty="0">
                <a:latin typeface="Cambria" pitchFamily="18" charset="0"/>
              </a:rPr>
              <a:t>UNIDAD DE APRENDIZAJE</a:t>
            </a:r>
            <a:r>
              <a:rPr lang="es-MX" sz="2400" dirty="0">
                <a:latin typeface="Cambria" pitchFamily="18" charset="0"/>
              </a:rPr>
              <a:t>: Enfermería </a:t>
            </a:r>
            <a:r>
              <a:rPr lang="es-MX" sz="2400" dirty="0" smtClean="0">
                <a:latin typeface="Cambria" pitchFamily="18" charset="0"/>
              </a:rPr>
              <a:t>geriátrica</a:t>
            </a:r>
          </a:p>
          <a:p>
            <a:pPr>
              <a:buNone/>
            </a:pPr>
            <a:endParaRPr lang="es-MX" sz="2400" dirty="0">
              <a:latin typeface="Cambria" pitchFamily="18" charset="0"/>
            </a:endParaRPr>
          </a:p>
          <a:p>
            <a:pPr>
              <a:buNone/>
            </a:pPr>
            <a:endParaRPr lang="es-MX" sz="2400" dirty="0">
              <a:latin typeface="Cambria" pitchFamily="18" charset="0"/>
            </a:endParaRPr>
          </a:p>
          <a:p>
            <a:pPr>
              <a:buNone/>
            </a:pPr>
            <a:r>
              <a:rPr lang="es-MX" sz="2400" b="1" dirty="0">
                <a:latin typeface="Cambria" pitchFamily="18" charset="0"/>
              </a:rPr>
              <a:t>MATERIAL  </a:t>
            </a:r>
            <a:r>
              <a:rPr lang="es-MX" sz="2400" b="1" dirty="0" smtClean="0">
                <a:latin typeface="Cambria" pitchFamily="18" charset="0"/>
              </a:rPr>
              <a:t>VISUAL</a:t>
            </a:r>
            <a:r>
              <a:rPr lang="es-MX" sz="2400" b="1" dirty="0">
                <a:latin typeface="Cambria" pitchFamily="18" charset="0"/>
              </a:rPr>
              <a:t>: </a:t>
            </a:r>
            <a:r>
              <a:rPr lang="es-MX" sz="2400" dirty="0"/>
              <a:t>P</a:t>
            </a:r>
            <a:r>
              <a:rPr lang="es-MX" sz="2400" dirty="0" smtClean="0"/>
              <a:t>érdidas en los adultos mayores</a:t>
            </a:r>
          </a:p>
          <a:p>
            <a:pPr>
              <a:buNone/>
            </a:pPr>
            <a:endParaRPr lang="es-MX" sz="2400" b="1" dirty="0">
              <a:latin typeface="Cambria" pitchFamily="18" charset="0"/>
            </a:endParaRPr>
          </a:p>
          <a:p>
            <a:pPr>
              <a:buNone/>
            </a:pPr>
            <a:endParaRPr lang="es-MX" sz="2400" b="1" dirty="0">
              <a:latin typeface="Cambria" pitchFamily="18" charset="0"/>
            </a:endParaRPr>
          </a:p>
          <a:p>
            <a:pPr>
              <a:buNone/>
            </a:pPr>
            <a:endParaRPr lang="es-MX" sz="2400" b="1" dirty="0">
              <a:latin typeface="Cambria" pitchFamily="18" charset="0"/>
            </a:endParaRPr>
          </a:p>
          <a:p>
            <a:pPr>
              <a:buNone/>
            </a:pPr>
            <a:r>
              <a:rPr lang="es-MX" sz="2400" b="1" dirty="0">
                <a:latin typeface="Cambria" pitchFamily="18" charset="0"/>
              </a:rPr>
              <a:t>RESPONSABLE: DRA. EN ENF. BEATRIZ ARANA GÓMEZ</a:t>
            </a:r>
          </a:p>
          <a:p>
            <a:pPr>
              <a:buNone/>
            </a:pPr>
            <a:endParaRPr lang="es-MX" sz="2400" b="1" dirty="0">
              <a:latin typeface="Cambria" pitchFamily="18" charset="0"/>
            </a:endParaRPr>
          </a:p>
          <a:p>
            <a:pPr algn="r">
              <a:buNone/>
            </a:pPr>
            <a:r>
              <a:rPr lang="es-MX" sz="2400" b="1" dirty="0">
                <a:latin typeface="Cambria" pitchFamily="18" charset="0"/>
              </a:rPr>
              <a:t>Octubre </a:t>
            </a:r>
            <a:r>
              <a:rPr lang="es-MX" sz="2400" b="1" dirty="0" smtClean="0">
                <a:latin typeface="Cambria" pitchFamily="18" charset="0"/>
              </a:rPr>
              <a:t>2015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118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27584" y="256490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PÉRDIDA </a:t>
            </a: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LA FLEXIBILIDAD </a:t>
            </a:r>
            <a: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PSICOLÓGICA </a:t>
            </a: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MENTAL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vejez-NTn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5" y="3825591"/>
            <a:ext cx="352425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699792" y="260648"/>
            <a:ext cx="570694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800" b="1" dirty="0">
                <a:latin typeface="+mj-lt"/>
              </a:rPr>
              <a:t>PÉRDIDAS PSICOLÓGICAS</a:t>
            </a:r>
            <a:r>
              <a:rPr lang="es-MX" dirty="0"/>
              <a:t>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557694" y="1122961"/>
            <a:ext cx="547880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>
                <a:latin typeface="+mj-lt"/>
              </a:rPr>
              <a:t>La familia.</a:t>
            </a:r>
          </a:p>
          <a:p>
            <a:r>
              <a:rPr lang="es-MX" sz="3600" dirty="0">
                <a:latin typeface="+mj-lt"/>
              </a:rPr>
              <a:t>Pérdida de los hijos (nido vacío).</a:t>
            </a:r>
          </a:p>
          <a:p>
            <a:r>
              <a:rPr lang="es-MX" sz="3600" dirty="0" smtClean="0">
                <a:latin typeface="+mj-lt"/>
              </a:rPr>
              <a:t>Pérdida </a:t>
            </a:r>
            <a:r>
              <a:rPr lang="es-MX" sz="3600" dirty="0">
                <a:latin typeface="+mj-lt"/>
              </a:rPr>
              <a:t>del cónyuge.</a:t>
            </a:r>
          </a:p>
          <a:p>
            <a:r>
              <a:rPr lang="es-MX" sz="3600" dirty="0">
                <a:latin typeface="+mj-lt"/>
              </a:rPr>
              <a:t>Del rol familiar.</a:t>
            </a:r>
          </a:p>
          <a:p>
            <a:r>
              <a:rPr lang="es-MX" sz="3600" dirty="0">
                <a:latin typeface="+mj-lt"/>
              </a:rPr>
              <a:t>Auxiliares de los hijos</a:t>
            </a:r>
          </a:p>
          <a:p>
            <a:r>
              <a:rPr lang="es-MX" sz="3600" dirty="0">
                <a:latin typeface="+mj-lt"/>
              </a:rPr>
              <a:t>Aprendizaje.</a:t>
            </a:r>
          </a:p>
          <a:p>
            <a:r>
              <a:rPr lang="es-MX" sz="3600" dirty="0">
                <a:latin typeface="+mj-lt"/>
              </a:rPr>
              <a:t>Autoestima.</a:t>
            </a:r>
          </a:p>
          <a:p>
            <a:r>
              <a:rPr lang="es-MX" sz="3600" dirty="0">
                <a:latin typeface="+mj-lt"/>
              </a:rPr>
              <a:t>Personalidad</a:t>
            </a:r>
          </a:p>
        </p:txBody>
      </p:sp>
    </p:spTree>
    <p:extLst>
      <p:ext uri="{BB962C8B-B14F-4D97-AF65-F5344CB8AC3E}">
        <p14:creationId xmlns:p14="http://schemas.microsoft.com/office/powerpoint/2010/main" val="11718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803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99592" y="260648"/>
            <a:ext cx="75608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sz="3600" dirty="0" smtClean="0">
                <a:latin typeface="+mj-lt"/>
              </a:rPr>
              <a:t> </a:t>
            </a:r>
            <a:r>
              <a:rPr lang="es-ES_tradnl" altLang="es-MX" sz="3600" b="1" dirty="0" smtClean="0">
                <a:latin typeface="+mj-lt"/>
              </a:rPr>
              <a:t>Pérdida </a:t>
            </a:r>
            <a:r>
              <a:rPr lang="es-ES_tradnl" altLang="es-MX" sz="3600" b="1" dirty="0">
                <a:latin typeface="+mj-lt"/>
              </a:rPr>
              <a:t>de la Autoestima: </a:t>
            </a:r>
            <a:r>
              <a:rPr lang="es-ES_tradnl" altLang="es-MX" sz="3600" dirty="0">
                <a:latin typeface="+mj-lt"/>
              </a:rPr>
              <a:t>(en saberse capaz, sentirse útil, considerarse digno</a:t>
            </a:r>
            <a:r>
              <a:rPr lang="es-ES_tradnl" altLang="es-MX" sz="3600" dirty="0" smtClean="0">
                <a:latin typeface="+mj-lt"/>
              </a:rPr>
              <a:t>).</a:t>
            </a:r>
          </a:p>
          <a:p>
            <a:pPr algn="just"/>
            <a:endParaRPr lang="es-ES_tradnl" altLang="es-MX" sz="3600" dirty="0">
              <a:latin typeface="+mj-lt"/>
            </a:endParaRPr>
          </a:p>
          <a:p>
            <a:pPr marL="514350" indent="-514350" algn="just"/>
            <a:r>
              <a:rPr lang="es-ES_tradnl" altLang="es-MX" sz="3600" dirty="0">
                <a:latin typeface="+mj-lt"/>
              </a:rPr>
              <a:t>Una de las primeras necesidades de todo ser humano es la de sentirse aceptado, querido, acogido, perteneciente a algo y a alguien.</a:t>
            </a:r>
          </a:p>
          <a:p>
            <a:pPr marL="514350" indent="-514350" algn="just"/>
            <a:endParaRPr lang="es-ES_tradnl" alt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679540" y="1772816"/>
            <a:ext cx="66247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sz="3600" dirty="0">
                <a:latin typeface="+mj-lt"/>
              </a:rPr>
              <a:t>Si a una persona que se siente bien, saludable y con fuerzas, le decimos que ya no nos hace falta, es muy probable que influyamos en el deterioro de su autoestima.</a:t>
            </a:r>
          </a:p>
          <a:p>
            <a:endParaRPr lang="es-MX" sz="3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547664" y="441902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+mj-lt"/>
              </a:rPr>
              <a:t>PÉRDIDA DE AUTOESTIMA</a:t>
            </a:r>
            <a:endParaRPr lang="es-MX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547664" y="1658123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altLang="es-MX" sz="3600" dirty="0" smtClean="0">
                <a:latin typeface="+mj-lt"/>
              </a:rPr>
              <a:t>Esta </a:t>
            </a:r>
            <a:r>
              <a:rPr lang="es-ES_tradnl" altLang="es-MX" sz="3600" dirty="0">
                <a:latin typeface="+mj-lt"/>
              </a:rPr>
              <a:t>es muy importante para ellos ya que se sienten muy incapaces de recordar algo reciente, </a:t>
            </a:r>
            <a:r>
              <a:rPr lang="es-ES_tradnl" altLang="es-MX" sz="3600" dirty="0" smtClean="0">
                <a:latin typeface="+mj-lt"/>
              </a:rPr>
              <a:t>y tienden </a:t>
            </a:r>
            <a:r>
              <a:rPr lang="es-ES_tradnl" altLang="es-MX" sz="3600" dirty="0">
                <a:latin typeface="+mj-lt"/>
              </a:rPr>
              <a:t>a recordar lo que hicieron durante su juventud, y te lo cuentan como anécdotas</a:t>
            </a:r>
            <a:r>
              <a:rPr lang="es-ES_tradnl" altLang="es-MX" sz="3600" dirty="0"/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331640" y="4766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3600" b="1" dirty="0" smtClean="0">
                <a:latin typeface="+mj-lt"/>
              </a:rPr>
              <a:t>Pérdida </a:t>
            </a:r>
            <a:r>
              <a:rPr lang="es-ES_tradnl" altLang="es-MX" sz="3600" b="1" dirty="0">
                <a:latin typeface="+mj-lt"/>
              </a:rPr>
              <a:t>de la </a:t>
            </a:r>
            <a:r>
              <a:rPr lang="es-ES_tradnl" altLang="es-MX" sz="3600" b="1" dirty="0" smtClean="0">
                <a:latin typeface="+mj-lt"/>
              </a:rPr>
              <a:t>memoria</a:t>
            </a:r>
            <a:endParaRPr lang="es-MX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42772" y="1268760"/>
            <a:ext cx="76896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MX" sz="3600" dirty="0">
                <a:latin typeface="+mj-lt"/>
              </a:rPr>
              <a:t>La pérdida de memoria es una amenaza siempre presente para los adultos mayores. En ella influyen:</a:t>
            </a:r>
            <a:endParaRPr lang="es-ES_tradnl" altLang="es-MX" sz="3600" dirty="0">
              <a:latin typeface="+mj-lt"/>
            </a:endParaRPr>
          </a:p>
          <a:p>
            <a:r>
              <a:rPr lang="es-ES_tradnl" altLang="es-MX" sz="3600" dirty="0">
                <a:latin typeface="+mj-lt"/>
              </a:rPr>
              <a:t>      *</a:t>
            </a:r>
            <a:r>
              <a:rPr lang="es-ES" altLang="es-MX" sz="3600" dirty="0">
                <a:latin typeface="+mj-lt"/>
              </a:rPr>
              <a:t>La angustia y la depresión</a:t>
            </a:r>
          </a:p>
          <a:p>
            <a:r>
              <a:rPr lang="es-ES" altLang="es-MX" sz="3600" dirty="0">
                <a:latin typeface="+mj-lt"/>
              </a:rPr>
              <a:t>      *el aislamiento y la inactividad.</a:t>
            </a:r>
            <a:endParaRPr lang="es-ES_tradnl" altLang="es-MX" sz="3600" dirty="0">
              <a:latin typeface="+mj-lt"/>
            </a:endParaRPr>
          </a:p>
          <a:p>
            <a:r>
              <a:rPr lang="es-ES" altLang="es-MX" sz="3600" dirty="0">
                <a:latin typeface="+mj-lt"/>
              </a:rPr>
              <a:t>      *Alcohol y medicamentos </a:t>
            </a:r>
            <a:r>
              <a:rPr lang="es-ES" altLang="es-MX" sz="3600" dirty="0" smtClean="0">
                <a:latin typeface="+mj-lt"/>
              </a:rPr>
              <a:t>que pueden provocar daño cerebral</a:t>
            </a:r>
            <a:endParaRPr lang="es-ES_tradnl" altLang="es-MX" sz="36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835696" y="47667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187624" y="170080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1187624" y="1469975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dirty="0" smtClean="0"/>
              <a:t>PÉRDIDAS </a:t>
            </a:r>
            <a:r>
              <a:rPr lang="es-ES_tradnl" sz="4800" dirty="0"/>
              <a:t>SOCIALES:</a:t>
            </a:r>
            <a:endParaRPr lang="es-MX" sz="4800" dirty="0"/>
          </a:p>
        </p:txBody>
      </p:sp>
      <p:pic>
        <p:nvPicPr>
          <p:cNvPr id="7" name="Picture 7" descr="MCj034352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786188"/>
            <a:ext cx="4786312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83568" y="1844824"/>
            <a:ext cx="56521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4000" dirty="0"/>
              <a:t>Status.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Socialización.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Respuesta social.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Actitudes.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Trabajo.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Aptitud.</a:t>
            </a:r>
          </a:p>
          <a:p>
            <a:pPr>
              <a:lnSpc>
                <a:spcPct val="90000"/>
              </a:lnSpc>
            </a:pPr>
            <a:r>
              <a:rPr lang="es-MX" sz="4000" dirty="0" smtClean="0"/>
              <a:t>Jubilación</a:t>
            </a:r>
            <a:endParaRPr lang="es-MX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043608" y="282315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dirty="0">
                <a:latin typeface="+mj-lt"/>
              </a:rPr>
              <a:t>PÉRDIDAS SOCIALES</a:t>
            </a:r>
            <a:endParaRPr lang="es-MX" sz="4000" dirty="0">
              <a:latin typeface="+mj-lt"/>
            </a:endParaRPr>
          </a:p>
        </p:txBody>
      </p:sp>
      <p:pic>
        <p:nvPicPr>
          <p:cNvPr id="7" name="Picture 7" descr="1114101835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39850"/>
            <a:ext cx="3491880" cy="525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23528" y="620688"/>
            <a:ext cx="79928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s-ES_tradnl" altLang="es-MX" sz="3800" b="1" dirty="0" smtClean="0">
                <a:latin typeface="+mj-lt"/>
              </a:rPr>
              <a:t>PÉRDIDAS </a:t>
            </a:r>
            <a:r>
              <a:rPr lang="es-ES_tradnl" altLang="es-MX" sz="3800" b="1" dirty="0" smtClean="0">
                <a:latin typeface="+mj-lt"/>
              </a:rPr>
              <a:t>SOCIALES:</a:t>
            </a:r>
          </a:p>
          <a:p>
            <a:pPr marL="514350" indent="-514350"/>
            <a:endParaRPr lang="es-ES_tradnl" altLang="es-MX" sz="3800" b="1" dirty="0">
              <a:latin typeface="+mj-lt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s-ES_tradnl" altLang="es-MX" sz="3800" dirty="0" smtClean="0">
                <a:latin typeface="+mj-lt"/>
              </a:rPr>
              <a:t>La </a:t>
            </a:r>
            <a:r>
              <a:rPr lang="es-ES_tradnl" altLang="es-MX" sz="3800" dirty="0">
                <a:latin typeface="+mj-lt"/>
              </a:rPr>
              <a:t>pérdida de su rango profesional y </a:t>
            </a:r>
            <a:r>
              <a:rPr lang="es-ES_tradnl" altLang="es-MX" sz="3800" dirty="0" smtClean="0">
                <a:latin typeface="+mj-lt"/>
              </a:rPr>
              <a:t>social.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s-ES_tradnl" altLang="es-MX" sz="3800" dirty="0">
              <a:latin typeface="+mj-lt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s-ES_tradnl" altLang="es-MX" sz="3800" dirty="0" smtClean="0">
                <a:latin typeface="+mj-lt"/>
              </a:rPr>
              <a:t>De medios </a:t>
            </a:r>
            <a:r>
              <a:rPr lang="es-ES_tradnl" altLang="es-MX" sz="3800" dirty="0">
                <a:latin typeface="+mj-lt"/>
              </a:rPr>
              <a:t>económicos, amigos y parientes</a:t>
            </a:r>
            <a:r>
              <a:rPr lang="es-ES_tradnl" altLang="es-MX" sz="3800" dirty="0" smtClean="0">
                <a:latin typeface="+mj-lt"/>
              </a:rPr>
              <a:t>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s-ES_tradnl" altLang="es-MX" sz="3800" dirty="0">
              <a:latin typeface="+mj-lt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s-ES_tradnl" altLang="es-MX" sz="3800" dirty="0" smtClean="0">
                <a:latin typeface="+mj-lt"/>
              </a:rPr>
              <a:t>Muertes </a:t>
            </a:r>
            <a:r>
              <a:rPr lang="es-ES_tradnl" altLang="es-MX" sz="3800" dirty="0" smtClean="0">
                <a:latin typeface="+mj-lt"/>
              </a:rPr>
              <a:t>cercanas.</a:t>
            </a:r>
            <a:endParaRPr lang="es-ES_tradnl" altLang="es-MX" sz="3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21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87524" y="620688"/>
            <a:ext cx="85689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</a:t>
            </a:r>
            <a:r>
              <a:rPr lang="es-ES_tradnl" sz="3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de su rango profesional y social</a:t>
            </a:r>
            <a:endParaRPr lang="es-MX" sz="38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75556" y="1844824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sz="3600" dirty="0">
                <a:latin typeface="+mj-lt"/>
              </a:rPr>
              <a:t>Es como decirle que el aprecio que sentíamos por él/ella era sólo en cuanto que su aporte y presencia nos era útil, pero ahora las cosas cambian: tu presencia no nos es necesaria porque ya no nos </a:t>
            </a:r>
            <a:r>
              <a:rPr lang="es-ES_tradnl" altLang="es-MX" sz="3600" dirty="0" smtClean="0">
                <a:latin typeface="+mj-lt"/>
              </a:rPr>
              <a:t>puede </a:t>
            </a:r>
            <a:r>
              <a:rPr lang="es-ES_tradnl" altLang="es-MX" sz="3600" dirty="0">
                <a:latin typeface="+mj-lt"/>
              </a:rPr>
              <a:t>aportar </a:t>
            </a:r>
            <a:r>
              <a:rPr lang="es-ES_tradnl" altLang="es-MX" sz="3600" dirty="0" smtClean="0">
                <a:latin typeface="+mj-lt"/>
              </a:rPr>
              <a:t>algo.</a:t>
            </a:r>
            <a:endParaRPr lang="es-ES_tradnl" alt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83568" y="980728"/>
            <a:ext cx="7578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>
                <a:latin typeface="+mj-lt"/>
              </a:rPr>
              <a:t>“Con el crepúsculo y la puesta del sol, </a:t>
            </a:r>
            <a:br>
              <a:rPr lang="es-MX" sz="3600" dirty="0">
                <a:latin typeface="+mj-lt"/>
              </a:rPr>
            </a:br>
            <a:r>
              <a:rPr lang="es-MX" sz="3600" dirty="0">
                <a:latin typeface="+mj-lt"/>
              </a:rPr>
              <a:t>el día y la vida envejecen </a:t>
            </a:r>
            <a:r>
              <a:rPr lang="es-MX" sz="3600" dirty="0" smtClean="0">
                <a:latin typeface="+mj-lt"/>
              </a:rPr>
              <a:t>y </a:t>
            </a:r>
            <a:r>
              <a:rPr lang="es-MX" sz="3600" dirty="0">
                <a:latin typeface="+mj-lt"/>
              </a:rPr>
              <a:t>abre espacios para todo aquello </a:t>
            </a:r>
            <a:r>
              <a:rPr lang="es-MX" sz="3600" dirty="0" smtClean="0">
                <a:latin typeface="+mj-lt"/>
              </a:rPr>
              <a:t>que </a:t>
            </a:r>
            <a:r>
              <a:rPr lang="es-MX" sz="3600" dirty="0">
                <a:latin typeface="+mj-lt"/>
              </a:rPr>
              <a:t>a uno le ha alegrado un día o una vida entera”. </a:t>
            </a:r>
            <a:r>
              <a:rPr lang="es-MX" sz="3600" dirty="0" err="1">
                <a:latin typeface="+mj-lt"/>
              </a:rPr>
              <a:t>Dahlke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81164" y="1988840"/>
            <a:ext cx="74168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sz="3800" dirty="0" smtClean="0">
                <a:latin typeface="+mj-lt"/>
              </a:rPr>
              <a:t>Los AM </a:t>
            </a:r>
            <a:r>
              <a:rPr lang="es-ES_tradnl" altLang="es-MX" sz="3800" dirty="0">
                <a:latin typeface="+mj-lt"/>
              </a:rPr>
              <a:t>se sienten bien, </a:t>
            </a:r>
            <a:r>
              <a:rPr lang="es-ES_tradnl" altLang="es-MX" sz="3800" dirty="0" smtClean="0">
                <a:latin typeface="+mj-lt"/>
              </a:rPr>
              <a:t>pero la </a:t>
            </a:r>
            <a:r>
              <a:rPr lang="es-ES_tradnl" altLang="es-MX" sz="3800" dirty="0">
                <a:latin typeface="+mj-lt"/>
              </a:rPr>
              <a:t>sociedad les dice por medio de la jubilación u otras señales, que deben dejar el puesto a gente más joven y nueva, y deben </a:t>
            </a:r>
            <a:r>
              <a:rPr lang="es-ES_tradnl" altLang="es-MX" sz="3800" dirty="0" smtClean="0">
                <a:latin typeface="+mj-lt"/>
              </a:rPr>
              <a:t>retirarse.</a:t>
            </a:r>
            <a:endParaRPr lang="es-ES_tradnl" altLang="es-MX" sz="3800" dirty="0">
              <a:latin typeface="+mj-lt"/>
            </a:endParaRPr>
          </a:p>
          <a:p>
            <a:endParaRPr lang="es-MX" sz="38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476672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de su rango profesional y social</a:t>
            </a:r>
            <a:endParaRPr lang="es-MX" sz="3600" dirty="0">
              <a:latin typeface="+mj-l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-21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83568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DE MEDIOS FÍSICOS, AMIGOS Y PARIENTES</a:t>
            </a:r>
            <a:endParaRPr lang="es-MX" sz="36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46412" y="2276872"/>
            <a:ext cx="7200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altLang="es-MX" sz="3800" dirty="0" smtClean="0">
                <a:latin typeface="+mj-lt"/>
              </a:rPr>
              <a:t>Los AM se </a:t>
            </a:r>
            <a:r>
              <a:rPr lang="es-ES_tradnl" altLang="es-MX" sz="3800" dirty="0">
                <a:latin typeface="+mj-lt"/>
              </a:rPr>
              <a:t>sienten </a:t>
            </a:r>
            <a:r>
              <a:rPr lang="es-ES_tradnl" altLang="es-MX" sz="3800" dirty="0" smtClean="0">
                <a:latin typeface="+mj-lt"/>
              </a:rPr>
              <a:t>incapaces </a:t>
            </a:r>
            <a:r>
              <a:rPr lang="es-ES_tradnl" altLang="es-MX" sz="3800" dirty="0">
                <a:latin typeface="+mj-lt"/>
              </a:rPr>
              <a:t>de realizar alguna actividad y por lo tanto de desplazarse a cualquier lugar que ellos quieran, tienen miedo a caerse o que les pase otra </a:t>
            </a:r>
            <a:r>
              <a:rPr lang="es-ES_tradnl" altLang="es-MX" sz="3800" dirty="0" smtClean="0">
                <a:latin typeface="+mj-lt"/>
              </a:rPr>
              <a:t>cosa. </a:t>
            </a:r>
            <a:endParaRPr lang="es-MX" sz="3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55576" y="1412776"/>
            <a:ext cx="763284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_tradnl" altLang="es-MX" sz="4000" dirty="0" smtClean="0">
                <a:latin typeface="+mj-lt"/>
              </a:rPr>
              <a:t>El </a:t>
            </a:r>
            <a:r>
              <a:rPr lang="es-ES_tradnl" altLang="es-MX" sz="4000" dirty="0">
                <a:latin typeface="+mj-lt"/>
              </a:rPr>
              <a:t>simple hecho de visitar a la vecina o comadre es para </a:t>
            </a:r>
            <a:r>
              <a:rPr lang="es-ES_tradnl" altLang="es-MX" sz="4000" dirty="0" smtClean="0">
                <a:latin typeface="+mj-lt"/>
              </a:rPr>
              <a:t>él o ella </a:t>
            </a:r>
            <a:r>
              <a:rPr lang="es-ES_tradnl" altLang="es-MX" sz="4000" dirty="0">
                <a:latin typeface="+mj-lt"/>
              </a:rPr>
              <a:t>algo que ya no lo hará, </a:t>
            </a:r>
            <a:r>
              <a:rPr lang="es-ES_tradnl" altLang="es-MX" sz="4000" dirty="0" smtClean="0">
                <a:latin typeface="+mj-lt"/>
              </a:rPr>
              <a:t>interactuar con los demás </a:t>
            </a:r>
            <a:r>
              <a:rPr lang="es-ES_tradnl" altLang="es-MX" sz="4000" dirty="0">
                <a:latin typeface="+mj-lt"/>
              </a:rPr>
              <a:t>y por lo tanto </a:t>
            </a:r>
            <a:r>
              <a:rPr lang="es-ES_tradnl" altLang="es-MX" sz="4000" dirty="0" smtClean="0">
                <a:latin typeface="+mj-lt"/>
              </a:rPr>
              <a:t>pérdida </a:t>
            </a:r>
            <a:r>
              <a:rPr lang="es-ES_tradnl" altLang="es-MX" sz="4000" dirty="0">
                <a:latin typeface="+mj-lt"/>
              </a:rPr>
              <a:t>de </a:t>
            </a:r>
            <a:r>
              <a:rPr lang="es-ES_tradnl" altLang="es-MX" sz="4000" dirty="0" smtClean="0">
                <a:latin typeface="+mj-lt"/>
              </a:rPr>
              <a:t>amigos.</a:t>
            </a:r>
            <a:endParaRPr lang="es-ES_tradnl" altLang="es-MX" sz="4000" dirty="0">
              <a:latin typeface="+mj-lt"/>
            </a:endParaRPr>
          </a:p>
          <a:p>
            <a:endParaRPr lang="es-MX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87016" y="397113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DE MEDIOS FÍSICOS, AMIGOS Y PARIENTES</a:t>
            </a:r>
            <a:endParaRPr lang="es-MX" sz="2800" dirty="0">
              <a:latin typeface="+mj-lt"/>
            </a:endParaRPr>
          </a:p>
          <a:p>
            <a:endParaRPr lang="es-MX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63588" y="1196752"/>
            <a:ext cx="74168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altLang="es-MX" sz="3800" dirty="0">
                <a:latin typeface="+mj-lt"/>
              </a:rPr>
              <a:t>El hecho de perder un amigo o pariente cercano en el adulto mayo es muy marcado, ya que </a:t>
            </a:r>
            <a:r>
              <a:rPr lang="es-ES_tradnl" altLang="es-MX" sz="3800" dirty="0" smtClean="0">
                <a:latin typeface="+mj-lt"/>
              </a:rPr>
              <a:t>él </a:t>
            </a:r>
            <a:r>
              <a:rPr lang="es-ES_tradnl" altLang="es-MX" sz="3800" dirty="0">
                <a:latin typeface="+mj-lt"/>
              </a:rPr>
              <a:t>simplemente dice “yo ya voy para ese lugar y te alcanzare no te preocupes”.</a:t>
            </a:r>
            <a:endParaRPr lang="es-MX" sz="38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476672"/>
            <a:ext cx="87484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DE MEDIOS FÍSICOS, AMIGOS Y PARIENTES</a:t>
            </a:r>
            <a:endParaRPr lang="es-MX" sz="2800" dirty="0">
              <a:latin typeface="+mj-l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21105" y="1844824"/>
            <a:ext cx="79208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altLang="es-MX" sz="3800" dirty="0">
                <a:latin typeface="+mj-lt"/>
              </a:rPr>
              <a:t>En un amigo no es muy notoria la pérdida pero en una persona más cercana, en este caso de su esposa (o) afecta </a:t>
            </a:r>
            <a:r>
              <a:rPr lang="es-ES_tradnl" altLang="es-MX" sz="3800" dirty="0" smtClean="0">
                <a:latin typeface="+mj-lt"/>
              </a:rPr>
              <a:t>más.</a:t>
            </a:r>
            <a:endParaRPr lang="es-ES_tradnl" altLang="es-MX" sz="38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9512" y="476672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 DE MEDIOS FÍSICOS, AMIGOS Y </a:t>
            </a:r>
            <a:r>
              <a:rPr lang="es-ES_tradnl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PARIENTES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996952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altLang="es-MX" sz="3600" dirty="0" smtClean="0"/>
              <a:t>Se dan los casos de que en cierto tiempo (meses), la persona que queda sola fallece y se dice que se muere de tristeza; es decir le afecta DEMASIADO.</a:t>
            </a:r>
            <a:endParaRPr lang="es-ES_tradnl" altLang="es-MX" sz="3600" dirty="0"/>
          </a:p>
        </p:txBody>
      </p:sp>
      <p:pic>
        <p:nvPicPr>
          <p:cNvPr id="7" name="Picture 5" descr="bail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3312368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0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4212" y="548680"/>
            <a:ext cx="7488187" cy="495359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23528" y="260648"/>
            <a:ext cx="7488832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800" dirty="0">
                <a:latin typeface="+mj-lt"/>
              </a:rPr>
              <a:t>PÉRDIDAS CULTURALES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3800" dirty="0">
                <a:latin typeface="+mj-lt"/>
              </a:rPr>
              <a:t>Los </a:t>
            </a:r>
            <a:r>
              <a:rPr lang="es-MX" sz="3800" dirty="0" smtClean="0">
                <a:latin typeface="+mj-lt"/>
              </a:rPr>
              <a:t>adultos mayores: </a:t>
            </a:r>
            <a:r>
              <a:rPr lang="es-MX" sz="3800" dirty="0">
                <a:latin typeface="+mj-lt"/>
              </a:rPr>
              <a:t>reto para nuestras conciencias</a:t>
            </a:r>
            <a:r>
              <a:rPr lang="es-MX" sz="3800" dirty="0" smtClean="0">
                <a:latin typeface="+mj-lt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3800" dirty="0"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3800" dirty="0" smtClean="0">
                <a:latin typeface="+mj-lt"/>
              </a:rPr>
              <a:t>Modificación </a:t>
            </a:r>
            <a:r>
              <a:rPr lang="es-MX" sz="3800" dirty="0">
                <a:latin typeface="+mj-lt"/>
              </a:rPr>
              <a:t>de valores</a:t>
            </a:r>
            <a:r>
              <a:rPr lang="es-MX" sz="3800" dirty="0" smtClean="0">
                <a:latin typeface="+mj-lt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3800" dirty="0"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3800" dirty="0">
                <a:latin typeface="+mj-lt"/>
              </a:rPr>
              <a:t>Amigos de los ancianos</a:t>
            </a:r>
            <a:r>
              <a:rPr lang="es-MX" sz="3800" dirty="0" smtClean="0">
                <a:latin typeface="+mj-lt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3800" dirty="0"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3800" dirty="0">
                <a:latin typeface="+mj-lt"/>
              </a:rPr>
              <a:t>Misión de los abuelos</a:t>
            </a:r>
            <a:r>
              <a:rPr lang="es-MX" sz="3800" dirty="0" smtClean="0">
                <a:latin typeface="+mj-lt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3800" dirty="0"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3800" dirty="0">
                <a:latin typeface="+mj-lt"/>
              </a:rPr>
              <a:t>Soledad.</a:t>
            </a:r>
            <a:endParaRPr lang="es-ES" sz="38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3800" dirty="0">
              <a:latin typeface="+mj-lt"/>
            </a:endParaRPr>
          </a:p>
        </p:txBody>
      </p:sp>
      <p:pic>
        <p:nvPicPr>
          <p:cNvPr id="7" name="Picture 7" descr="IMG_44121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3726409"/>
            <a:ext cx="3073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2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lumnos\Desktop\CLASES\FOTOS\ADULTA MAYOR BAILAND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676875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392974835"/>
              </p:ext>
            </p:extLst>
          </p:nvPr>
        </p:nvGraphicFramePr>
        <p:xfrm>
          <a:off x="971600" y="1397000"/>
          <a:ext cx="748883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99592" y="476672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+mj-lt"/>
              </a:rPr>
              <a:t>Significado de las pérdidas  en los AM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873381515"/>
              </p:ext>
            </p:extLst>
          </p:nvPr>
        </p:nvGraphicFramePr>
        <p:xfrm>
          <a:off x="971600" y="1397000"/>
          <a:ext cx="7128792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39552" y="62068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/>
              <a:t> </a:t>
            </a:r>
            <a:r>
              <a:rPr lang="es-MX" sz="3600" b="1" dirty="0">
                <a:latin typeface="+mj-lt"/>
              </a:rPr>
              <a:t>Significado de las pérdidas  en los AM</a:t>
            </a: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2648"/>
            <a:ext cx="8967136" cy="672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5536" y="612844"/>
            <a:ext cx="55446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b="1" dirty="0">
                <a:latin typeface="+mj-lt"/>
              </a:rPr>
              <a:t>PÉRDIDA:</a:t>
            </a: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3600" dirty="0">
                <a:latin typeface="+mj-lt"/>
              </a:rPr>
              <a:t>Carencia de lo que se poseía. Deja de tener algo que se </a:t>
            </a:r>
            <a:r>
              <a:rPr lang="es-MX" sz="3600" dirty="0" smtClean="0">
                <a:latin typeface="+mj-lt"/>
              </a:rPr>
              <a:t>poseía.</a:t>
            </a:r>
          </a:p>
          <a:p>
            <a:endParaRPr lang="es-MX" sz="3600" dirty="0">
              <a:latin typeface="+mj-lt"/>
            </a:endParaRPr>
          </a:p>
          <a:p>
            <a:r>
              <a:rPr lang="es-MX" sz="3600" dirty="0" smtClean="0">
                <a:latin typeface="+mj-lt"/>
              </a:rPr>
              <a:t>Las pérdidas </a:t>
            </a:r>
            <a:r>
              <a:rPr lang="es-MX" sz="3600" dirty="0">
                <a:latin typeface="+mj-lt"/>
              </a:rPr>
              <a:t>son experiencias vitales, </a:t>
            </a:r>
            <a:r>
              <a:rPr lang="es-MX" sz="3600" dirty="0" smtClean="0">
                <a:latin typeface="+mj-lt"/>
              </a:rPr>
              <a:t>que </a:t>
            </a:r>
            <a:r>
              <a:rPr lang="es-MX" sz="3600" dirty="0">
                <a:latin typeface="+mj-lt"/>
              </a:rPr>
              <a:t>forman parte de la </a:t>
            </a:r>
            <a:r>
              <a:rPr lang="es-MX" sz="3600" dirty="0">
                <a:latin typeface="+mj-lt"/>
              </a:rPr>
              <a:t>vida (</a:t>
            </a:r>
            <a:r>
              <a:rPr lang="es-MX" sz="3600" dirty="0" smtClean="0">
                <a:latin typeface="+mj-lt"/>
              </a:rPr>
              <a:t>Avilés, 2014:10). </a:t>
            </a:r>
            <a:endParaRPr lang="es-MX" sz="3600" dirty="0">
              <a:latin typeface="+mj-lt"/>
            </a:endParaRPr>
          </a:p>
          <a:p>
            <a:endParaRPr lang="es-MX" sz="3600" dirty="0"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24944"/>
            <a:ext cx="302433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5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300766895"/>
              </p:ext>
            </p:extLst>
          </p:nvPr>
        </p:nvGraphicFramePr>
        <p:xfrm>
          <a:off x="971600" y="1397000"/>
          <a:ext cx="741682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971600" y="47667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atin typeface="+mj-lt"/>
              </a:rPr>
              <a:t>Esperanza en la senectud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191275551"/>
              </p:ext>
            </p:extLst>
          </p:nvPr>
        </p:nvGraphicFramePr>
        <p:xfrm>
          <a:off x="683568" y="1397000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1542179" y="369530"/>
            <a:ext cx="5240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b="1" dirty="0">
                <a:latin typeface="+mj-lt"/>
              </a:rPr>
              <a:t>Esperanza en la senectud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050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331640" y="1268760"/>
            <a:ext cx="7128792" cy="416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altLang="es-MX" sz="4800" u="sng" dirty="0" smtClean="0"/>
              <a:t>Duelo</a:t>
            </a:r>
            <a:r>
              <a:rPr lang="es-ES_tradnl" altLang="es-MX" sz="4800" u="sng" dirty="0"/>
              <a:t>:</a:t>
            </a:r>
          </a:p>
          <a:p>
            <a:pPr>
              <a:lnSpc>
                <a:spcPct val="90000"/>
              </a:lnSpc>
            </a:pPr>
            <a:endParaRPr lang="es-ES_tradnl" altLang="es-MX" dirty="0"/>
          </a:p>
          <a:p>
            <a:pPr>
              <a:lnSpc>
                <a:spcPct val="90000"/>
              </a:lnSpc>
            </a:pPr>
            <a:r>
              <a:rPr lang="es-ES_tradnl" altLang="es-MX" sz="3800" dirty="0">
                <a:latin typeface="+mj-lt"/>
              </a:rPr>
              <a:t>Es el dolor de perder </a:t>
            </a:r>
          </a:p>
          <a:p>
            <a:pPr>
              <a:lnSpc>
                <a:spcPct val="90000"/>
              </a:lnSpc>
            </a:pPr>
            <a:r>
              <a:rPr lang="es-ES_tradnl" altLang="es-MX" sz="3800" dirty="0">
                <a:latin typeface="+mj-lt"/>
              </a:rPr>
              <a:t>lo que no se quiere perder</a:t>
            </a:r>
          </a:p>
          <a:p>
            <a:pPr>
              <a:lnSpc>
                <a:spcPct val="90000"/>
              </a:lnSpc>
            </a:pPr>
            <a:r>
              <a:rPr lang="es-ES_tradnl" altLang="es-MX" sz="3800" dirty="0">
                <a:latin typeface="+mj-lt"/>
              </a:rPr>
              <a:t>lo que se considera un bien</a:t>
            </a:r>
          </a:p>
          <a:p>
            <a:pPr>
              <a:lnSpc>
                <a:spcPct val="90000"/>
              </a:lnSpc>
            </a:pPr>
            <a:r>
              <a:rPr lang="es-ES_tradnl" altLang="es-MX" sz="3800" dirty="0">
                <a:latin typeface="+mj-lt"/>
              </a:rPr>
              <a:t>lo que implica un vínculo afectivo</a:t>
            </a:r>
          </a:p>
          <a:p>
            <a:pPr algn="just">
              <a:lnSpc>
                <a:spcPct val="90000"/>
              </a:lnSpc>
            </a:pPr>
            <a:r>
              <a:rPr lang="es-ES_tradnl" altLang="es-MX" sz="3800" dirty="0">
                <a:latin typeface="+mj-lt"/>
              </a:rPr>
              <a:t>lo que forma parte integral de nuestra </a:t>
            </a:r>
            <a:r>
              <a:rPr lang="es-ES_tradnl" altLang="es-MX" sz="3800" dirty="0" smtClean="0">
                <a:latin typeface="+mj-lt"/>
              </a:rPr>
              <a:t>vida.</a:t>
            </a:r>
            <a:endParaRPr lang="es-MX" sz="3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7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1556792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dirty="0" smtClean="0"/>
              <a:t>Mickey Stanley (2006). </a:t>
            </a:r>
            <a:r>
              <a:rPr lang="es-MX" sz="3600" dirty="0"/>
              <a:t>Enfermería Geriátrica</a:t>
            </a:r>
            <a:r>
              <a:rPr lang="es-MX" sz="3600" dirty="0" smtClean="0"/>
              <a:t> México. Edit</a:t>
            </a:r>
            <a:r>
              <a:rPr lang="es-MX" sz="3600" dirty="0"/>
              <a:t>. Mac Graw </a:t>
            </a:r>
            <a:r>
              <a:rPr lang="es-MX" sz="3600" dirty="0" smtClean="0"/>
              <a:t>Hill.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dirty="0" err="1" smtClean="0"/>
              <a:t>Millan</a:t>
            </a:r>
            <a:r>
              <a:rPr lang="es-MX" sz="3600" dirty="0" smtClean="0"/>
              <a:t> </a:t>
            </a:r>
            <a:r>
              <a:rPr lang="es-MX" sz="3600" dirty="0" err="1" smtClean="0"/>
              <a:t>Calenti</a:t>
            </a:r>
            <a:r>
              <a:rPr lang="es-MX" sz="3600" dirty="0" smtClean="0"/>
              <a:t>, J.C. (2006). Principios de Geriatría y Gerontología, España, Ed. </a:t>
            </a:r>
            <a:r>
              <a:rPr lang="es-MX" sz="3600" dirty="0" err="1" smtClean="0"/>
              <a:t>Mcgraw-Hill</a:t>
            </a:r>
            <a:r>
              <a:rPr lang="es-MX" sz="3600" dirty="0" smtClean="0"/>
              <a:t>-Interamericana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es-MX" sz="3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741113" y="33265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+mj-lt"/>
              </a:rPr>
              <a:t>Fuentes de información</a:t>
            </a:r>
            <a:endParaRPr lang="es-MX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27584" y="260648"/>
            <a:ext cx="7920880" cy="550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altLang="es-MX" sz="3200" u="sng" dirty="0" smtClean="0">
                <a:latin typeface="+mj-lt"/>
              </a:rPr>
              <a:t>1) </a:t>
            </a:r>
            <a:r>
              <a:rPr lang="es-ES_tradnl" altLang="es-MX" sz="3200" b="1" dirty="0" smtClean="0">
                <a:latin typeface="+mj-lt"/>
              </a:rPr>
              <a:t>Pérdidas </a:t>
            </a:r>
            <a:r>
              <a:rPr lang="es-ES_tradnl" altLang="es-MX" sz="3200" b="1" dirty="0">
                <a:latin typeface="+mj-lt"/>
              </a:rPr>
              <a:t>voluntarias</a:t>
            </a:r>
            <a:r>
              <a:rPr lang="es-ES_tradnl" altLang="es-MX" sz="3200" b="1" dirty="0" smtClean="0">
                <a:latin typeface="+mj-lt"/>
              </a:rPr>
              <a:t>:</a:t>
            </a:r>
          </a:p>
          <a:p>
            <a:endParaRPr lang="es-ES_tradnl" altLang="es-MX" sz="3200" u="sng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 smtClean="0">
                <a:latin typeface="+mj-lt"/>
              </a:rPr>
              <a:t>Renuncia </a:t>
            </a:r>
            <a:r>
              <a:rPr lang="es-ES_tradnl" altLang="es-MX" sz="3200" dirty="0">
                <a:latin typeface="+mj-lt"/>
              </a:rPr>
              <a:t>altruista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>
                <a:latin typeface="+mj-lt"/>
              </a:rPr>
              <a:t>Parte de una </a:t>
            </a:r>
            <a:r>
              <a:rPr lang="es-ES_tradnl" altLang="es-MX" sz="3200" dirty="0" smtClean="0">
                <a:latin typeface="+mj-lt"/>
              </a:rPr>
              <a:t>etapa</a:t>
            </a:r>
          </a:p>
          <a:p>
            <a:endParaRPr lang="es-ES_tradnl" altLang="es-MX" sz="3200" dirty="0">
              <a:latin typeface="+mj-lt"/>
            </a:endParaRPr>
          </a:p>
          <a:p>
            <a:r>
              <a:rPr lang="es-ES_tradnl" altLang="es-MX" sz="3200" u="sng" dirty="0" smtClean="0">
                <a:latin typeface="+mj-lt"/>
              </a:rPr>
              <a:t>2</a:t>
            </a:r>
            <a:r>
              <a:rPr lang="es-ES_tradnl" altLang="es-MX" sz="3200" b="1" dirty="0" smtClean="0">
                <a:latin typeface="+mj-lt"/>
              </a:rPr>
              <a:t>) Pérdidas </a:t>
            </a:r>
            <a:r>
              <a:rPr lang="es-ES_tradnl" altLang="es-MX" sz="3200" b="1" dirty="0">
                <a:latin typeface="+mj-lt"/>
              </a:rPr>
              <a:t>involuntarias:</a:t>
            </a:r>
          </a:p>
          <a:p>
            <a:endParaRPr lang="es-ES_tradnl" altLang="es-MX" sz="32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>
                <a:latin typeface="+mj-lt"/>
              </a:rPr>
              <a:t>Sustitución por algo equivalente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>
                <a:latin typeface="+mj-lt"/>
              </a:rPr>
              <a:t>Sustitución por algo mejor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>
                <a:latin typeface="+mj-lt"/>
              </a:rPr>
              <a:t>Parte de una etapa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altLang="es-MX" sz="3200" dirty="0">
                <a:latin typeface="+mj-lt"/>
              </a:rPr>
              <a:t>Otorgarle un significado trascendent</a:t>
            </a:r>
            <a:r>
              <a:rPr lang="es-ES_tradnl" altLang="es-MX" dirty="0">
                <a:latin typeface="+mj-lt"/>
              </a:rPr>
              <a:t>e</a:t>
            </a:r>
            <a:endParaRPr lang="es-ES" altLang="es-MX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61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123728" y="332656"/>
            <a:ext cx="52400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s-MX" sz="4000" b="1" dirty="0">
                <a:latin typeface="+mj-lt"/>
              </a:rPr>
              <a:t>CLASIFICACIÓN</a:t>
            </a:r>
            <a:r>
              <a:rPr lang="es-MX" sz="4000" b="1" dirty="0" smtClean="0">
                <a:latin typeface="+mj-lt"/>
              </a:rPr>
              <a:t>:</a:t>
            </a:r>
          </a:p>
          <a:p>
            <a:pPr algn="ctr">
              <a:buFontTx/>
              <a:buNone/>
            </a:pPr>
            <a:endParaRPr lang="es-MX" sz="4000" dirty="0"/>
          </a:p>
          <a:p>
            <a:pPr>
              <a:buFont typeface="Wingdings" pitchFamily="2" charset="2"/>
              <a:buChar char="Ø"/>
            </a:pPr>
            <a:r>
              <a:rPr lang="es-MX" sz="4000" dirty="0"/>
              <a:t>BIOLÓGICAS</a:t>
            </a:r>
            <a:r>
              <a:rPr lang="es-MX" sz="4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s-MX" sz="4000" dirty="0" smtClean="0"/>
          </a:p>
          <a:p>
            <a:pPr>
              <a:buFont typeface="Wingdings" pitchFamily="2" charset="2"/>
              <a:buChar char="Ø"/>
            </a:pPr>
            <a:r>
              <a:rPr lang="es-MX" sz="4000" dirty="0" smtClean="0"/>
              <a:t>PSICOLÓGICAS.</a:t>
            </a:r>
          </a:p>
          <a:p>
            <a:pPr>
              <a:buFont typeface="Wingdings" pitchFamily="2" charset="2"/>
              <a:buChar char="Ø"/>
            </a:pPr>
            <a:endParaRPr lang="es-MX" sz="4000" dirty="0"/>
          </a:p>
          <a:p>
            <a:pPr>
              <a:buFont typeface="Wingdings" pitchFamily="2" charset="2"/>
              <a:buChar char="Ø"/>
            </a:pPr>
            <a:r>
              <a:rPr lang="es-MX" sz="4000" dirty="0"/>
              <a:t>SOCIALES</a:t>
            </a:r>
            <a:r>
              <a:rPr lang="es-MX" sz="4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s-MX" sz="4000" dirty="0"/>
          </a:p>
          <a:p>
            <a:pPr>
              <a:buFont typeface="Wingdings" pitchFamily="2" charset="2"/>
              <a:buChar char="Ø"/>
            </a:pPr>
            <a:r>
              <a:rPr lang="es-MX" sz="4000" dirty="0"/>
              <a:t>CULTURALES. 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8415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331640" y="1166842"/>
            <a:ext cx="703852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800" dirty="0">
                <a:latin typeface="+mj-lt"/>
              </a:rPr>
              <a:t>Las </a:t>
            </a:r>
            <a:r>
              <a:rPr lang="es-MX" sz="3800" dirty="0" smtClean="0">
                <a:latin typeface="+mj-lt"/>
              </a:rPr>
              <a:t>pérdidas </a:t>
            </a:r>
            <a:r>
              <a:rPr lang="es-MX" sz="3800" dirty="0">
                <a:latin typeface="+mj-lt"/>
              </a:rPr>
              <a:t>suelen presentarse en todas las etapas de la vida  pero en la etapa de adulto mayor es cuando surge el efecto acumulativo de todas </a:t>
            </a:r>
            <a:r>
              <a:rPr lang="es-MX" sz="3800" dirty="0" smtClean="0">
                <a:latin typeface="+mj-lt"/>
              </a:rPr>
              <a:t>ellas. </a:t>
            </a:r>
            <a:endParaRPr lang="es-MX" sz="3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15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619672" y="332656"/>
            <a:ext cx="6336704" cy="5106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3800" b="1" dirty="0" smtClean="0">
                <a:latin typeface="+mj-lt"/>
              </a:rPr>
              <a:t>PÉRDIDAS BIOLÓGICAS: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MX" sz="3600" b="1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 smtClean="0"/>
              <a:t>Tegumentario</a:t>
            </a:r>
            <a:r>
              <a:rPr lang="es-MX" sz="3600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Sexualidad.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Digestión (nutrición).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Visión.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Audición.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Gusto y olfato.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Rendimiento motor.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MX" sz="3600" dirty="0"/>
              <a:t>Memoria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8415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7" y="-243408"/>
            <a:ext cx="9313035" cy="72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416156" y="332656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Las </a:t>
            </a:r>
            <a:r>
              <a:rPr lang="es-ES_tradnl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pérdidas </a:t>
            </a: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más importantes</a:t>
            </a:r>
            <a:endParaRPr lang="es-MX" sz="36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59632" y="1196752"/>
            <a:ext cx="712879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_tradnl" altLang="es-MX" sz="3600" b="1" dirty="0" smtClean="0">
                <a:latin typeface="+mj-lt"/>
              </a:rPr>
              <a:t>Físicas</a:t>
            </a:r>
            <a:r>
              <a:rPr lang="es-ES_tradnl" altLang="es-MX" sz="3600" b="1" dirty="0">
                <a:latin typeface="+mj-lt"/>
              </a:rPr>
              <a:t>:</a:t>
            </a:r>
          </a:p>
          <a:p>
            <a:pPr marL="514350" indent="-514350"/>
            <a:r>
              <a:rPr lang="es-ES_tradnl" altLang="es-MX" sz="3600" dirty="0">
                <a:latin typeface="+mj-lt"/>
              </a:rPr>
              <a:t>	</a:t>
            </a:r>
            <a:r>
              <a:rPr lang="es-ES_tradnl" altLang="es-MX" sz="3600" dirty="0" smtClean="0">
                <a:latin typeface="+mj-lt"/>
              </a:rPr>
              <a:t>* </a:t>
            </a:r>
            <a:r>
              <a:rPr lang="es-ES_tradnl" altLang="es-MX" sz="3600" dirty="0">
                <a:latin typeface="+mj-lt"/>
              </a:rPr>
              <a:t>L</a:t>
            </a:r>
            <a:r>
              <a:rPr lang="es-ES_tradnl" altLang="es-MX" sz="3600" dirty="0" smtClean="0">
                <a:latin typeface="+mj-lt"/>
              </a:rPr>
              <a:t>a </a:t>
            </a:r>
            <a:r>
              <a:rPr lang="es-ES_tradnl" altLang="es-MX" sz="3600" dirty="0">
                <a:latin typeface="+mj-lt"/>
              </a:rPr>
              <a:t>pérdida de su estado físico y su </a:t>
            </a:r>
            <a:r>
              <a:rPr lang="es-ES_tradnl" altLang="es-MX" sz="3600" dirty="0" smtClean="0">
                <a:latin typeface="+mj-lt"/>
              </a:rPr>
              <a:t>fuerza.</a:t>
            </a:r>
            <a:endParaRPr lang="es-ES_tradnl" altLang="es-MX" sz="3600" dirty="0">
              <a:latin typeface="+mj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259632" y="3717032"/>
            <a:ext cx="7056784" cy="21852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altLang="es-MX" sz="3400" dirty="0">
                <a:latin typeface="+mj-lt"/>
              </a:rPr>
              <a:t>Debilidad, fragilidad, aflicción y enfermedad son </a:t>
            </a:r>
            <a:r>
              <a:rPr lang="es-ES_tradnl" altLang="es-MX" sz="3400" dirty="0" smtClean="0">
                <a:latin typeface="+mj-lt"/>
              </a:rPr>
              <a:t>las </a:t>
            </a:r>
            <a:r>
              <a:rPr lang="es-ES_tradnl" altLang="es-MX" sz="3400" dirty="0">
                <a:latin typeface="+mj-lt"/>
              </a:rPr>
              <a:t>principales palabras que el adulto mayor tiene en mente cuando se siente “viejo”.</a:t>
            </a:r>
          </a:p>
        </p:txBody>
      </p:sp>
    </p:spTree>
    <p:extLst>
      <p:ext uri="{BB962C8B-B14F-4D97-AF65-F5344CB8AC3E}">
        <p14:creationId xmlns:p14="http://schemas.microsoft.com/office/powerpoint/2010/main" val="16290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http://cdn.free-power-point-templates.com/wp-content/uploads/2010/09/733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119675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MX" sz="3600" dirty="0">
                <a:latin typeface="+mj-lt"/>
              </a:rPr>
              <a:t>La pérdida de visión y de audición son causas importantes de incapacidad. La pérdida de visión impide desempeñar muchas actividades en la casa o fuera de ella; la sordera </a:t>
            </a:r>
            <a:r>
              <a:rPr lang="es-ES" altLang="es-MX" sz="3600" dirty="0" smtClean="0">
                <a:latin typeface="+mj-lt"/>
              </a:rPr>
              <a:t>aísla </a:t>
            </a:r>
            <a:r>
              <a:rPr lang="es-ES" altLang="es-MX" sz="3600" dirty="0">
                <a:latin typeface="+mj-lt"/>
              </a:rPr>
              <a:t>a las personas</a:t>
            </a:r>
            <a:endParaRPr lang="es-MX" sz="36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59632" y="270157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Las pérdidas más importantes</a:t>
            </a:r>
            <a:endParaRPr lang="es-MX" sz="3600" dirty="0">
              <a:latin typeface="+mj-l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91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579</TotalTime>
  <Words>930</Words>
  <Application>Microsoft Office PowerPoint</Application>
  <PresentationFormat>Presentación en pantalla (4:3)</PresentationFormat>
  <Paragraphs>145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Default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30</cp:revision>
  <dcterms:created xsi:type="dcterms:W3CDTF">2015-09-29T23:09:20Z</dcterms:created>
  <dcterms:modified xsi:type="dcterms:W3CDTF">2015-10-01T23:52:18Z</dcterms:modified>
</cp:coreProperties>
</file>