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60"/>
  </p:notesMasterIdLst>
  <p:sldIdLst>
    <p:sldId id="311" r:id="rId2"/>
    <p:sldId id="312" r:id="rId3"/>
    <p:sldId id="313" r:id="rId4"/>
    <p:sldId id="314" r:id="rId5"/>
    <p:sldId id="256" r:id="rId6"/>
    <p:sldId id="316" r:id="rId7"/>
    <p:sldId id="318" r:id="rId8"/>
    <p:sldId id="375" r:id="rId9"/>
    <p:sldId id="420" r:id="rId10"/>
    <p:sldId id="421" r:id="rId11"/>
    <p:sldId id="422" r:id="rId12"/>
    <p:sldId id="423" r:id="rId13"/>
    <p:sldId id="321" r:id="rId14"/>
    <p:sldId id="323" r:id="rId15"/>
    <p:sldId id="324" r:id="rId16"/>
    <p:sldId id="325" r:id="rId17"/>
    <p:sldId id="328" r:id="rId18"/>
    <p:sldId id="376" r:id="rId19"/>
    <p:sldId id="377" r:id="rId20"/>
    <p:sldId id="378" r:id="rId21"/>
    <p:sldId id="379" r:id="rId22"/>
    <p:sldId id="415" r:id="rId23"/>
    <p:sldId id="414" r:id="rId24"/>
    <p:sldId id="416" r:id="rId25"/>
    <p:sldId id="380" r:id="rId26"/>
    <p:sldId id="417" r:id="rId27"/>
    <p:sldId id="381" r:id="rId28"/>
    <p:sldId id="382" r:id="rId29"/>
    <p:sldId id="383" r:id="rId30"/>
    <p:sldId id="384" r:id="rId31"/>
    <p:sldId id="385" r:id="rId32"/>
    <p:sldId id="386" r:id="rId33"/>
    <p:sldId id="418" r:id="rId34"/>
    <p:sldId id="419" r:id="rId35"/>
    <p:sldId id="389" r:id="rId36"/>
    <p:sldId id="390" r:id="rId37"/>
    <p:sldId id="391" r:id="rId38"/>
    <p:sldId id="393" r:id="rId39"/>
    <p:sldId id="395" r:id="rId40"/>
    <p:sldId id="396" r:id="rId41"/>
    <p:sldId id="397" r:id="rId42"/>
    <p:sldId id="398" r:id="rId43"/>
    <p:sldId id="400" r:id="rId44"/>
    <p:sldId id="401" r:id="rId45"/>
    <p:sldId id="402" r:id="rId46"/>
    <p:sldId id="403" r:id="rId47"/>
    <p:sldId id="424" r:id="rId48"/>
    <p:sldId id="405" r:id="rId49"/>
    <p:sldId id="406" r:id="rId50"/>
    <p:sldId id="407" r:id="rId51"/>
    <p:sldId id="425" r:id="rId52"/>
    <p:sldId id="409" r:id="rId53"/>
    <p:sldId id="410" r:id="rId54"/>
    <p:sldId id="426" r:id="rId55"/>
    <p:sldId id="411" r:id="rId56"/>
    <p:sldId id="427" r:id="rId57"/>
    <p:sldId id="265" r:id="rId58"/>
    <p:sldId id="315" r:id="rId5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8CD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960" autoAdjust="0"/>
    <p:restoredTop sz="97047" autoAdjust="0"/>
  </p:normalViewPr>
  <p:slideViewPr>
    <p:cSldViewPr>
      <p:cViewPr varScale="1">
        <p:scale>
          <a:sx n="128" d="100"/>
          <a:sy n="128" d="100"/>
        </p:scale>
        <p:origin x="1458" y="13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_rels/drawing6.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7.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2677E7-E039-43FE-B800-170728781BC6}"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s-MX"/>
        </a:p>
      </dgm:t>
    </dgm:pt>
    <dgm:pt modelId="{E2D0FD12-7B1D-4619-8F1A-3B3A036294F6}">
      <dgm:prSet phldrT="[Texto]"/>
      <dgm:spPr/>
      <dgm:t>
        <a:bodyPr/>
        <a:lstStyle/>
        <a:p>
          <a:r>
            <a:rPr lang="es-MX" dirty="0"/>
            <a:t>OBJETIVOS</a:t>
          </a:r>
        </a:p>
      </dgm:t>
    </dgm:pt>
    <dgm:pt modelId="{92406A1B-9C2B-441F-9B33-57961988BA8E}" type="parTrans" cxnId="{CF4A7E7F-4B5D-4969-B1E4-65E0CD5A86D5}">
      <dgm:prSet/>
      <dgm:spPr/>
      <dgm:t>
        <a:bodyPr/>
        <a:lstStyle/>
        <a:p>
          <a:endParaRPr lang="es-MX"/>
        </a:p>
      </dgm:t>
    </dgm:pt>
    <dgm:pt modelId="{ED820D44-0641-45D9-8D41-A37592E5B9D4}" type="sibTrans" cxnId="{CF4A7E7F-4B5D-4969-B1E4-65E0CD5A86D5}">
      <dgm:prSet/>
      <dgm:spPr/>
      <dgm:t>
        <a:bodyPr/>
        <a:lstStyle/>
        <a:p>
          <a:endParaRPr lang="es-MX"/>
        </a:p>
      </dgm:t>
    </dgm:pt>
    <dgm:pt modelId="{416C8C73-BAE8-4382-AB0D-9AAB3B140573}">
      <dgm:prSet phldrT="[Texto]" custT="1"/>
      <dgm:spPr/>
      <dgm:t>
        <a:bodyPr/>
        <a:lstStyle/>
        <a:p>
          <a:r>
            <a:rPr lang="es-MX" sz="1800" dirty="0" smtClean="0"/>
            <a:t>1. Promover información </a:t>
          </a:r>
          <a:r>
            <a:rPr lang="es-MX" sz="1800" dirty="0"/>
            <a:t>para costeo.  </a:t>
          </a:r>
        </a:p>
      </dgm:t>
    </dgm:pt>
    <dgm:pt modelId="{599559A0-79BE-4C9E-8456-EECA1F790049}" type="parTrans" cxnId="{63902D8F-3382-48FC-B06D-56D9D35C7B0F}">
      <dgm:prSet/>
      <dgm:spPr/>
      <dgm:t>
        <a:bodyPr/>
        <a:lstStyle/>
        <a:p>
          <a:endParaRPr lang="es-MX"/>
        </a:p>
      </dgm:t>
    </dgm:pt>
    <dgm:pt modelId="{6B183E15-26E4-48F6-B47C-93E3AD0D5A1B}" type="sibTrans" cxnId="{63902D8F-3382-48FC-B06D-56D9D35C7B0F}">
      <dgm:prSet/>
      <dgm:spPr/>
      <dgm:t>
        <a:bodyPr/>
        <a:lstStyle/>
        <a:p>
          <a:endParaRPr lang="es-MX"/>
        </a:p>
      </dgm:t>
    </dgm:pt>
    <dgm:pt modelId="{A4FA7359-0214-4877-8370-AA2BAA6C93CE}">
      <dgm:prSet phldrT="[Texto]" custT="1"/>
      <dgm:spPr/>
      <dgm:t>
        <a:bodyPr/>
        <a:lstStyle/>
        <a:p>
          <a:r>
            <a:rPr lang="es-MX" sz="1600" dirty="0"/>
            <a:t>2</a:t>
          </a:r>
          <a:r>
            <a:rPr lang="es-MX" sz="1600" dirty="0" smtClean="0"/>
            <a:t>. </a:t>
          </a:r>
          <a:r>
            <a:rPr lang="es-MX" sz="1800" dirty="0"/>
            <a:t>Alentar a los administradores </a:t>
          </a:r>
          <a:r>
            <a:rPr lang="es-MX" sz="1800" dirty="0" smtClean="0"/>
            <a:t>para </a:t>
          </a:r>
          <a:r>
            <a:rPr lang="es-MX" sz="1800" dirty="0"/>
            <a:t>llevar acabo la planeación.</a:t>
          </a:r>
        </a:p>
      </dgm:t>
    </dgm:pt>
    <dgm:pt modelId="{AAD8B510-E7D6-400A-B660-F3DC9158ADE4}" type="parTrans" cxnId="{2209F06E-2A35-4270-9EE1-9B8D70B40A3E}">
      <dgm:prSet/>
      <dgm:spPr/>
      <dgm:t>
        <a:bodyPr/>
        <a:lstStyle/>
        <a:p>
          <a:endParaRPr lang="es-MX"/>
        </a:p>
      </dgm:t>
    </dgm:pt>
    <dgm:pt modelId="{5A94DC09-BB65-4AD1-B7D8-BEB8D049DF8E}" type="sibTrans" cxnId="{2209F06E-2A35-4270-9EE1-9B8D70B40A3E}">
      <dgm:prSet/>
      <dgm:spPr/>
      <dgm:t>
        <a:bodyPr/>
        <a:lstStyle/>
        <a:p>
          <a:endParaRPr lang="es-MX"/>
        </a:p>
      </dgm:t>
    </dgm:pt>
    <dgm:pt modelId="{2576B4C4-81CB-4895-BF22-9436065E2F0E}">
      <dgm:prSet phldrT="[Texto]" custT="1"/>
      <dgm:spPr/>
      <dgm:t>
        <a:bodyPr/>
        <a:lstStyle/>
        <a:p>
          <a:r>
            <a:rPr lang="es-MX" sz="1600" dirty="0" smtClean="0"/>
            <a:t>3. </a:t>
          </a:r>
          <a:r>
            <a:rPr lang="es-MX" sz="1800" dirty="0" smtClean="0"/>
            <a:t>Facilitar </a:t>
          </a:r>
          <a:r>
            <a:rPr lang="es-MX" sz="1800" dirty="0"/>
            <a:t>el proceso de la toma de </a:t>
          </a:r>
          <a:r>
            <a:rPr lang="es-MX" sz="1800" dirty="0" smtClean="0"/>
            <a:t>decisiones.</a:t>
          </a:r>
          <a:endParaRPr lang="es-MX" sz="1600" dirty="0"/>
        </a:p>
      </dgm:t>
    </dgm:pt>
    <dgm:pt modelId="{13CAAF21-F39F-4D5E-B984-E6271472CA6B}" type="parTrans" cxnId="{962C6AB9-A2CC-47D6-B17D-82AA1F7AA31D}">
      <dgm:prSet/>
      <dgm:spPr/>
      <dgm:t>
        <a:bodyPr/>
        <a:lstStyle/>
        <a:p>
          <a:endParaRPr lang="es-MX"/>
        </a:p>
      </dgm:t>
    </dgm:pt>
    <dgm:pt modelId="{03522300-5D67-482D-93D5-FBAF046B058B}" type="sibTrans" cxnId="{962C6AB9-A2CC-47D6-B17D-82AA1F7AA31D}">
      <dgm:prSet/>
      <dgm:spPr/>
      <dgm:t>
        <a:bodyPr/>
        <a:lstStyle/>
        <a:p>
          <a:endParaRPr lang="es-MX"/>
        </a:p>
      </dgm:t>
    </dgm:pt>
    <dgm:pt modelId="{59532901-62F5-475F-924B-FA5C3B23F087}">
      <dgm:prSet phldrT="[Texto]"/>
      <dgm:spPr/>
      <dgm:t>
        <a:bodyPr/>
        <a:lstStyle/>
        <a:p>
          <a:r>
            <a:rPr lang="es-MX" dirty="0" smtClean="0"/>
            <a:t>4. Permitir llevar a cabo </a:t>
          </a:r>
          <a:r>
            <a:rPr lang="es-MX" dirty="0"/>
            <a:t>el control administrativo </a:t>
          </a:r>
        </a:p>
      </dgm:t>
    </dgm:pt>
    <dgm:pt modelId="{0EC8618D-85B6-4826-8FCC-7418852EFC04}" type="parTrans" cxnId="{024F1354-F8B1-4E3D-B991-D0A794803F57}">
      <dgm:prSet/>
      <dgm:spPr/>
      <dgm:t>
        <a:bodyPr/>
        <a:lstStyle/>
        <a:p>
          <a:endParaRPr lang="es-MX"/>
        </a:p>
      </dgm:t>
    </dgm:pt>
    <dgm:pt modelId="{39C9473A-0308-4D0A-A214-30160AE61408}" type="sibTrans" cxnId="{024F1354-F8B1-4E3D-B991-D0A794803F57}">
      <dgm:prSet/>
      <dgm:spPr/>
      <dgm:t>
        <a:bodyPr/>
        <a:lstStyle/>
        <a:p>
          <a:endParaRPr lang="es-MX"/>
        </a:p>
      </dgm:t>
    </dgm:pt>
    <dgm:pt modelId="{FCE20AD0-4982-4B9F-AA1F-1A79582B7E25}">
      <dgm:prSet phldrT="[Texto]" phldr="1"/>
      <dgm:spPr/>
      <dgm:t>
        <a:bodyPr/>
        <a:lstStyle/>
        <a:p>
          <a:endParaRPr lang="es-MX"/>
        </a:p>
      </dgm:t>
    </dgm:pt>
    <dgm:pt modelId="{8C2C9E2A-C5A1-4662-A1E1-162EE84E9751}" type="parTrans" cxnId="{4C6F4D4B-EBD9-44C1-9B81-DA8433402375}">
      <dgm:prSet/>
      <dgm:spPr/>
      <dgm:t>
        <a:bodyPr/>
        <a:lstStyle/>
        <a:p>
          <a:endParaRPr lang="es-MX"/>
        </a:p>
      </dgm:t>
    </dgm:pt>
    <dgm:pt modelId="{2CE3AC9D-E66C-40A3-B430-B1A481DECA9F}" type="sibTrans" cxnId="{4C6F4D4B-EBD9-44C1-9B81-DA8433402375}">
      <dgm:prSet/>
      <dgm:spPr/>
      <dgm:t>
        <a:bodyPr/>
        <a:lstStyle/>
        <a:p>
          <a:endParaRPr lang="es-MX"/>
        </a:p>
      </dgm:t>
    </dgm:pt>
    <dgm:pt modelId="{A1024F16-77B6-4F11-9DC1-874BF085BFB8}">
      <dgm:prSet phldrT="[Texto]"/>
      <dgm:spPr/>
      <dgm:t>
        <a:bodyPr/>
        <a:lstStyle/>
        <a:p>
          <a:r>
            <a:rPr lang="es-MX" dirty="0" smtClean="0"/>
            <a:t>5. Evaluar </a:t>
          </a:r>
          <a:r>
            <a:rPr lang="es-MX" dirty="0"/>
            <a:t>el desempeño de los </a:t>
          </a:r>
          <a:r>
            <a:rPr lang="es-MX" dirty="0" smtClean="0"/>
            <a:t> </a:t>
          </a:r>
          <a:r>
            <a:rPr lang="es-MX" dirty="0"/>
            <a:t>responsables en la empresa</a:t>
          </a:r>
        </a:p>
      </dgm:t>
    </dgm:pt>
    <dgm:pt modelId="{86F596E4-CF9C-4307-909E-5337AC8ACE16}" type="parTrans" cxnId="{DBC6D174-2DAE-4C4B-BCE8-915D92ED4EDB}">
      <dgm:prSet/>
      <dgm:spPr/>
      <dgm:t>
        <a:bodyPr/>
        <a:lstStyle/>
        <a:p>
          <a:endParaRPr lang="es-MX"/>
        </a:p>
      </dgm:t>
    </dgm:pt>
    <dgm:pt modelId="{4881D590-A8B2-4F76-B8B1-E03B40C55EA4}" type="sibTrans" cxnId="{DBC6D174-2DAE-4C4B-BCE8-915D92ED4EDB}">
      <dgm:prSet/>
      <dgm:spPr/>
      <dgm:t>
        <a:bodyPr/>
        <a:lstStyle/>
        <a:p>
          <a:endParaRPr lang="es-MX"/>
        </a:p>
      </dgm:t>
    </dgm:pt>
    <dgm:pt modelId="{A767720B-2F4A-4FDE-8417-99196209176F}">
      <dgm:prSet phldrT="[Texto]"/>
      <dgm:spPr/>
      <dgm:t>
        <a:bodyPr/>
        <a:lstStyle/>
        <a:p>
          <a:r>
            <a:rPr lang="es-MX" dirty="0" smtClean="0"/>
            <a:t>6. Motivar </a:t>
          </a:r>
          <a:r>
            <a:rPr lang="es-MX" dirty="0"/>
            <a:t>a los administradores para el logro de objetivos</a:t>
          </a:r>
          <a:r>
            <a:rPr lang="es-MX" dirty="0" smtClean="0"/>
            <a:t>.</a:t>
          </a:r>
          <a:endParaRPr lang="es-MX" dirty="0"/>
        </a:p>
      </dgm:t>
    </dgm:pt>
    <dgm:pt modelId="{C1B4AFD6-D9B6-4D83-BABA-BE5BE2C0AEE7}" type="parTrans" cxnId="{FDA9AC82-9482-4921-AF7B-D0AFD6221B83}">
      <dgm:prSet/>
      <dgm:spPr/>
      <dgm:t>
        <a:bodyPr/>
        <a:lstStyle/>
        <a:p>
          <a:endParaRPr lang="es-MX"/>
        </a:p>
      </dgm:t>
    </dgm:pt>
    <dgm:pt modelId="{D786ED3E-28DC-43E2-BA6B-E08F0D21BBBE}" type="sibTrans" cxnId="{FDA9AC82-9482-4921-AF7B-D0AFD6221B83}">
      <dgm:prSet/>
      <dgm:spPr/>
      <dgm:t>
        <a:bodyPr/>
        <a:lstStyle/>
        <a:p>
          <a:endParaRPr lang="es-MX"/>
        </a:p>
      </dgm:t>
    </dgm:pt>
    <dgm:pt modelId="{3660F72E-577F-4CB4-AC7A-CEDAC7E17969}">
      <dgm:prSet phldrT="[Texto]" phldr="1"/>
      <dgm:spPr/>
      <dgm:t>
        <a:bodyPr/>
        <a:lstStyle/>
        <a:p>
          <a:endParaRPr lang="es-MX" dirty="0"/>
        </a:p>
      </dgm:t>
    </dgm:pt>
    <dgm:pt modelId="{5F1D2E5F-269E-4714-B2E4-DCBE1506B523}" type="sibTrans" cxnId="{BD16B247-E683-49F0-AA63-81A1CE7917CE}">
      <dgm:prSet/>
      <dgm:spPr/>
      <dgm:t>
        <a:bodyPr/>
        <a:lstStyle/>
        <a:p>
          <a:endParaRPr lang="es-MX"/>
        </a:p>
      </dgm:t>
    </dgm:pt>
    <dgm:pt modelId="{9B3E1E56-BF70-40C8-B637-5BDBBB5B137D}" type="parTrans" cxnId="{BD16B247-E683-49F0-AA63-81A1CE7917CE}">
      <dgm:prSet/>
      <dgm:spPr/>
      <dgm:t>
        <a:bodyPr/>
        <a:lstStyle/>
        <a:p>
          <a:endParaRPr lang="es-MX"/>
        </a:p>
      </dgm:t>
    </dgm:pt>
    <dgm:pt modelId="{49956ACE-3C08-406B-AAFD-E8A57B693898}" type="pres">
      <dgm:prSet presAssocID="{2E2677E7-E039-43FE-B800-170728781BC6}" presName="Name0" presStyleCnt="0">
        <dgm:presLayoutVars>
          <dgm:dir/>
          <dgm:animLvl val="lvl"/>
          <dgm:resizeHandles val="exact"/>
        </dgm:presLayoutVars>
      </dgm:prSet>
      <dgm:spPr/>
      <dgm:t>
        <a:bodyPr/>
        <a:lstStyle/>
        <a:p>
          <a:endParaRPr lang="es-MX"/>
        </a:p>
      </dgm:t>
    </dgm:pt>
    <dgm:pt modelId="{CEE9C6A6-D7D7-427C-BBDD-2B3B544C9CD3}" type="pres">
      <dgm:prSet presAssocID="{FCE20AD0-4982-4B9F-AA1F-1A79582B7E25}" presName="boxAndChildren" presStyleCnt="0"/>
      <dgm:spPr/>
    </dgm:pt>
    <dgm:pt modelId="{1454838C-793F-4360-8025-3ED078D59F20}" type="pres">
      <dgm:prSet presAssocID="{FCE20AD0-4982-4B9F-AA1F-1A79582B7E25}" presName="parentTextBox" presStyleLbl="node1" presStyleIdx="0" presStyleCnt="3"/>
      <dgm:spPr/>
      <dgm:t>
        <a:bodyPr/>
        <a:lstStyle/>
        <a:p>
          <a:endParaRPr lang="es-MX"/>
        </a:p>
      </dgm:t>
    </dgm:pt>
    <dgm:pt modelId="{64610E31-6FAD-4A28-86E0-F6F4778FEB07}" type="pres">
      <dgm:prSet presAssocID="{FCE20AD0-4982-4B9F-AA1F-1A79582B7E25}" presName="entireBox" presStyleLbl="node1" presStyleIdx="0" presStyleCnt="3" custLinFactNeighborX="126" custLinFactNeighborY="-1623"/>
      <dgm:spPr/>
      <dgm:t>
        <a:bodyPr/>
        <a:lstStyle/>
        <a:p>
          <a:endParaRPr lang="es-MX"/>
        </a:p>
      </dgm:t>
    </dgm:pt>
    <dgm:pt modelId="{4FE36144-6284-478B-AE9F-2D9248B2211A}" type="pres">
      <dgm:prSet presAssocID="{FCE20AD0-4982-4B9F-AA1F-1A79582B7E25}" presName="descendantBox" presStyleCnt="0"/>
      <dgm:spPr/>
    </dgm:pt>
    <dgm:pt modelId="{9B54A887-BF16-4FE2-9FDD-E001E1BAB3CE}" type="pres">
      <dgm:prSet presAssocID="{A1024F16-77B6-4F11-9DC1-874BF085BFB8}" presName="childTextBox" presStyleLbl="fgAccFollowNode1" presStyleIdx="0" presStyleCnt="6" custLinFactNeighborX="-2478" custLinFactNeighborY="-96192">
        <dgm:presLayoutVars>
          <dgm:bulletEnabled val="1"/>
        </dgm:presLayoutVars>
      </dgm:prSet>
      <dgm:spPr/>
      <dgm:t>
        <a:bodyPr/>
        <a:lstStyle/>
        <a:p>
          <a:endParaRPr lang="es-MX"/>
        </a:p>
      </dgm:t>
    </dgm:pt>
    <dgm:pt modelId="{96E13B77-6742-4A18-B132-1D731336F190}" type="pres">
      <dgm:prSet presAssocID="{A767720B-2F4A-4FDE-8417-99196209176F}" presName="childTextBox" presStyleLbl="fgAccFollowNode1" presStyleIdx="1" presStyleCnt="6" custLinFactNeighborX="-3500" custLinFactNeighborY="-92615">
        <dgm:presLayoutVars>
          <dgm:bulletEnabled val="1"/>
        </dgm:presLayoutVars>
      </dgm:prSet>
      <dgm:spPr/>
      <dgm:t>
        <a:bodyPr/>
        <a:lstStyle/>
        <a:p>
          <a:endParaRPr lang="es-MX"/>
        </a:p>
      </dgm:t>
    </dgm:pt>
    <dgm:pt modelId="{FCCB4B33-9E46-4DF5-8B6C-80DE0EA9D836}" type="pres">
      <dgm:prSet presAssocID="{5F1D2E5F-269E-4714-B2E4-DCBE1506B523}" presName="sp" presStyleCnt="0"/>
      <dgm:spPr/>
    </dgm:pt>
    <dgm:pt modelId="{2CA2C284-877E-493A-820A-67BCBCC86EE4}" type="pres">
      <dgm:prSet presAssocID="{3660F72E-577F-4CB4-AC7A-CEDAC7E17969}" presName="arrowAndChildren" presStyleCnt="0"/>
      <dgm:spPr/>
    </dgm:pt>
    <dgm:pt modelId="{02DDD236-D5F8-45B9-BB78-FC51BD412AF2}" type="pres">
      <dgm:prSet presAssocID="{3660F72E-577F-4CB4-AC7A-CEDAC7E17969}" presName="parentTextArrow" presStyleLbl="node1" presStyleIdx="0" presStyleCnt="3"/>
      <dgm:spPr/>
      <dgm:t>
        <a:bodyPr/>
        <a:lstStyle/>
        <a:p>
          <a:endParaRPr lang="es-MX"/>
        </a:p>
      </dgm:t>
    </dgm:pt>
    <dgm:pt modelId="{7067A214-E791-409D-9EF5-C45589713495}" type="pres">
      <dgm:prSet presAssocID="{3660F72E-577F-4CB4-AC7A-CEDAC7E17969}" presName="arrow" presStyleLbl="node1" presStyleIdx="1" presStyleCnt="3"/>
      <dgm:spPr/>
      <dgm:t>
        <a:bodyPr/>
        <a:lstStyle/>
        <a:p>
          <a:endParaRPr lang="es-MX"/>
        </a:p>
      </dgm:t>
    </dgm:pt>
    <dgm:pt modelId="{68F171B7-CD4A-4EBB-B6A2-2FE7C9FA6ADC}" type="pres">
      <dgm:prSet presAssocID="{3660F72E-577F-4CB4-AC7A-CEDAC7E17969}" presName="descendantArrow" presStyleCnt="0"/>
      <dgm:spPr/>
    </dgm:pt>
    <dgm:pt modelId="{42996182-F542-468A-8F25-8F9FF8039BD7}" type="pres">
      <dgm:prSet presAssocID="{2576B4C4-81CB-4895-BF22-9436065E2F0E}" presName="childTextArrow" presStyleLbl="fgAccFollowNode1" presStyleIdx="2" presStyleCnt="6" custLinFactY="-7541" custLinFactNeighborX="-708" custLinFactNeighborY="-100000">
        <dgm:presLayoutVars>
          <dgm:bulletEnabled val="1"/>
        </dgm:presLayoutVars>
      </dgm:prSet>
      <dgm:spPr/>
      <dgm:t>
        <a:bodyPr/>
        <a:lstStyle/>
        <a:p>
          <a:endParaRPr lang="es-MX"/>
        </a:p>
      </dgm:t>
    </dgm:pt>
    <dgm:pt modelId="{6BCD5D4C-8525-47E9-9F52-4D41C445459C}" type="pres">
      <dgm:prSet presAssocID="{59532901-62F5-475F-924B-FA5C3B23F087}" presName="childTextArrow" presStyleLbl="fgAccFollowNode1" presStyleIdx="3" presStyleCnt="6" custLinFactY="-7541" custLinFactNeighborX="0" custLinFactNeighborY="-100000">
        <dgm:presLayoutVars>
          <dgm:bulletEnabled val="1"/>
        </dgm:presLayoutVars>
      </dgm:prSet>
      <dgm:spPr/>
      <dgm:t>
        <a:bodyPr/>
        <a:lstStyle/>
        <a:p>
          <a:endParaRPr lang="es-MX"/>
        </a:p>
      </dgm:t>
    </dgm:pt>
    <dgm:pt modelId="{1A10DFCB-0F91-408D-B0E7-66911EC108B4}" type="pres">
      <dgm:prSet presAssocID="{ED820D44-0641-45D9-8D41-A37592E5B9D4}" presName="sp" presStyleCnt="0"/>
      <dgm:spPr/>
    </dgm:pt>
    <dgm:pt modelId="{32E0C10D-CE2D-4D5F-BF19-6ACA514084B2}" type="pres">
      <dgm:prSet presAssocID="{E2D0FD12-7B1D-4619-8F1A-3B3A036294F6}" presName="arrowAndChildren" presStyleCnt="0"/>
      <dgm:spPr/>
    </dgm:pt>
    <dgm:pt modelId="{18B6FD35-A7ED-4E15-BD33-3624461EB478}" type="pres">
      <dgm:prSet presAssocID="{E2D0FD12-7B1D-4619-8F1A-3B3A036294F6}" presName="parentTextArrow" presStyleLbl="node1" presStyleIdx="1" presStyleCnt="3"/>
      <dgm:spPr/>
      <dgm:t>
        <a:bodyPr/>
        <a:lstStyle/>
        <a:p>
          <a:endParaRPr lang="es-MX"/>
        </a:p>
      </dgm:t>
    </dgm:pt>
    <dgm:pt modelId="{5C77A4D3-6386-4716-BB98-F7450A7C28CE}" type="pres">
      <dgm:prSet presAssocID="{E2D0FD12-7B1D-4619-8F1A-3B3A036294F6}" presName="arrow" presStyleLbl="node1" presStyleIdx="2" presStyleCnt="3" custLinFactNeighborY="-3891"/>
      <dgm:spPr/>
      <dgm:t>
        <a:bodyPr/>
        <a:lstStyle/>
        <a:p>
          <a:endParaRPr lang="es-MX"/>
        </a:p>
      </dgm:t>
    </dgm:pt>
    <dgm:pt modelId="{FD3BF89B-7966-44E5-8FF6-B51ACA280CCA}" type="pres">
      <dgm:prSet presAssocID="{E2D0FD12-7B1D-4619-8F1A-3B3A036294F6}" presName="descendantArrow" presStyleCnt="0"/>
      <dgm:spPr/>
    </dgm:pt>
    <dgm:pt modelId="{EAAED9EB-6AB2-4E6A-BD9A-8B1D7619AC13}" type="pres">
      <dgm:prSet presAssocID="{416C8C73-BAE8-4382-AB0D-9AAB3B140573}" presName="childTextArrow" presStyleLbl="fgAccFollowNode1" presStyleIdx="4" presStyleCnt="6">
        <dgm:presLayoutVars>
          <dgm:bulletEnabled val="1"/>
        </dgm:presLayoutVars>
      </dgm:prSet>
      <dgm:spPr/>
      <dgm:t>
        <a:bodyPr/>
        <a:lstStyle/>
        <a:p>
          <a:endParaRPr lang="es-MX"/>
        </a:p>
      </dgm:t>
    </dgm:pt>
    <dgm:pt modelId="{49D7D104-B623-42FD-8812-4DC7DF90091A}" type="pres">
      <dgm:prSet presAssocID="{A4FA7359-0214-4877-8370-AA2BAA6C93CE}" presName="childTextArrow" presStyleLbl="fgAccFollowNode1" presStyleIdx="5" presStyleCnt="6">
        <dgm:presLayoutVars>
          <dgm:bulletEnabled val="1"/>
        </dgm:presLayoutVars>
      </dgm:prSet>
      <dgm:spPr/>
      <dgm:t>
        <a:bodyPr/>
        <a:lstStyle/>
        <a:p>
          <a:endParaRPr lang="es-MX"/>
        </a:p>
      </dgm:t>
    </dgm:pt>
  </dgm:ptLst>
  <dgm:cxnLst>
    <dgm:cxn modelId="{06C967B5-2690-4DBC-A0A5-3E2E78B06E5C}" type="presOf" srcId="{416C8C73-BAE8-4382-AB0D-9AAB3B140573}" destId="{EAAED9EB-6AB2-4E6A-BD9A-8B1D7619AC13}" srcOrd="0" destOrd="0" presId="urn:microsoft.com/office/officeart/2005/8/layout/process4"/>
    <dgm:cxn modelId="{163BC522-352A-452D-B464-91A4A09FED31}" type="presOf" srcId="{FCE20AD0-4982-4B9F-AA1F-1A79582B7E25}" destId="{64610E31-6FAD-4A28-86E0-F6F4778FEB07}" srcOrd="1" destOrd="0" presId="urn:microsoft.com/office/officeart/2005/8/layout/process4"/>
    <dgm:cxn modelId="{024F1354-F8B1-4E3D-B991-D0A794803F57}" srcId="{3660F72E-577F-4CB4-AC7A-CEDAC7E17969}" destId="{59532901-62F5-475F-924B-FA5C3B23F087}" srcOrd="1" destOrd="0" parTransId="{0EC8618D-85B6-4826-8FCC-7418852EFC04}" sibTransId="{39C9473A-0308-4D0A-A214-30160AE61408}"/>
    <dgm:cxn modelId="{DA8BA1E5-A371-4D23-8D2E-67B9D08E50E5}" type="presOf" srcId="{2576B4C4-81CB-4895-BF22-9436065E2F0E}" destId="{42996182-F542-468A-8F25-8F9FF8039BD7}" srcOrd="0" destOrd="0" presId="urn:microsoft.com/office/officeart/2005/8/layout/process4"/>
    <dgm:cxn modelId="{63902D8F-3382-48FC-B06D-56D9D35C7B0F}" srcId="{E2D0FD12-7B1D-4619-8F1A-3B3A036294F6}" destId="{416C8C73-BAE8-4382-AB0D-9AAB3B140573}" srcOrd="0" destOrd="0" parTransId="{599559A0-79BE-4C9E-8456-EECA1F790049}" sibTransId="{6B183E15-26E4-48F6-B47C-93E3AD0D5A1B}"/>
    <dgm:cxn modelId="{BD16B247-E683-49F0-AA63-81A1CE7917CE}" srcId="{2E2677E7-E039-43FE-B800-170728781BC6}" destId="{3660F72E-577F-4CB4-AC7A-CEDAC7E17969}" srcOrd="1" destOrd="0" parTransId="{9B3E1E56-BF70-40C8-B637-5BDBBB5B137D}" sibTransId="{5F1D2E5F-269E-4714-B2E4-DCBE1506B523}"/>
    <dgm:cxn modelId="{4C6F4D4B-EBD9-44C1-9B81-DA8433402375}" srcId="{2E2677E7-E039-43FE-B800-170728781BC6}" destId="{FCE20AD0-4982-4B9F-AA1F-1A79582B7E25}" srcOrd="2" destOrd="0" parTransId="{8C2C9E2A-C5A1-4662-A1E1-162EE84E9751}" sibTransId="{2CE3AC9D-E66C-40A3-B430-B1A481DECA9F}"/>
    <dgm:cxn modelId="{76C5858B-1709-443A-BA0B-2E035DA74C38}" type="presOf" srcId="{E2D0FD12-7B1D-4619-8F1A-3B3A036294F6}" destId="{18B6FD35-A7ED-4E15-BD33-3624461EB478}" srcOrd="0" destOrd="0" presId="urn:microsoft.com/office/officeart/2005/8/layout/process4"/>
    <dgm:cxn modelId="{CF4A7E7F-4B5D-4969-B1E4-65E0CD5A86D5}" srcId="{2E2677E7-E039-43FE-B800-170728781BC6}" destId="{E2D0FD12-7B1D-4619-8F1A-3B3A036294F6}" srcOrd="0" destOrd="0" parTransId="{92406A1B-9C2B-441F-9B33-57961988BA8E}" sibTransId="{ED820D44-0641-45D9-8D41-A37592E5B9D4}"/>
    <dgm:cxn modelId="{B19274E1-B52D-4D6B-A55C-C72C0A630900}" type="presOf" srcId="{E2D0FD12-7B1D-4619-8F1A-3B3A036294F6}" destId="{5C77A4D3-6386-4716-BB98-F7450A7C28CE}" srcOrd="1" destOrd="0" presId="urn:microsoft.com/office/officeart/2005/8/layout/process4"/>
    <dgm:cxn modelId="{4B06DEB5-9DA8-4B4F-BFAA-092D4BAE028A}" type="presOf" srcId="{FCE20AD0-4982-4B9F-AA1F-1A79582B7E25}" destId="{1454838C-793F-4360-8025-3ED078D59F20}" srcOrd="0" destOrd="0" presId="urn:microsoft.com/office/officeart/2005/8/layout/process4"/>
    <dgm:cxn modelId="{F6F12B51-9EAB-4F3D-B48A-117119C1F10E}" type="presOf" srcId="{59532901-62F5-475F-924B-FA5C3B23F087}" destId="{6BCD5D4C-8525-47E9-9F52-4D41C445459C}" srcOrd="0" destOrd="0" presId="urn:microsoft.com/office/officeart/2005/8/layout/process4"/>
    <dgm:cxn modelId="{962C6AB9-A2CC-47D6-B17D-82AA1F7AA31D}" srcId="{3660F72E-577F-4CB4-AC7A-CEDAC7E17969}" destId="{2576B4C4-81CB-4895-BF22-9436065E2F0E}" srcOrd="0" destOrd="0" parTransId="{13CAAF21-F39F-4D5E-B984-E6271472CA6B}" sibTransId="{03522300-5D67-482D-93D5-FBAF046B058B}"/>
    <dgm:cxn modelId="{DBC6D174-2DAE-4C4B-BCE8-915D92ED4EDB}" srcId="{FCE20AD0-4982-4B9F-AA1F-1A79582B7E25}" destId="{A1024F16-77B6-4F11-9DC1-874BF085BFB8}" srcOrd="0" destOrd="0" parTransId="{86F596E4-CF9C-4307-909E-5337AC8ACE16}" sibTransId="{4881D590-A8B2-4F76-B8B1-E03B40C55EA4}"/>
    <dgm:cxn modelId="{FDA9AC82-9482-4921-AF7B-D0AFD6221B83}" srcId="{FCE20AD0-4982-4B9F-AA1F-1A79582B7E25}" destId="{A767720B-2F4A-4FDE-8417-99196209176F}" srcOrd="1" destOrd="0" parTransId="{C1B4AFD6-D9B6-4D83-BABA-BE5BE2C0AEE7}" sibTransId="{D786ED3E-28DC-43E2-BA6B-E08F0D21BBBE}"/>
    <dgm:cxn modelId="{2759811C-842A-4AC1-9C42-A776664928A7}" type="presOf" srcId="{A4FA7359-0214-4877-8370-AA2BAA6C93CE}" destId="{49D7D104-B623-42FD-8812-4DC7DF90091A}" srcOrd="0" destOrd="0" presId="urn:microsoft.com/office/officeart/2005/8/layout/process4"/>
    <dgm:cxn modelId="{B22F7A05-13FD-43C7-A1DC-C24083EC98BF}" type="presOf" srcId="{A767720B-2F4A-4FDE-8417-99196209176F}" destId="{96E13B77-6742-4A18-B132-1D731336F190}" srcOrd="0" destOrd="0" presId="urn:microsoft.com/office/officeart/2005/8/layout/process4"/>
    <dgm:cxn modelId="{25616E9E-71E8-4683-9F65-D85D0F639BC7}" type="presOf" srcId="{3660F72E-577F-4CB4-AC7A-CEDAC7E17969}" destId="{02DDD236-D5F8-45B9-BB78-FC51BD412AF2}" srcOrd="0" destOrd="0" presId="urn:microsoft.com/office/officeart/2005/8/layout/process4"/>
    <dgm:cxn modelId="{B8CA9835-2DF0-48F3-B733-444D387A184F}" type="presOf" srcId="{3660F72E-577F-4CB4-AC7A-CEDAC7E17969}" destId="{7067A214-E791-409D-9EF5-C45589713495}" srcOrd="1" destOrd="0" presId="urn:microsoft.com/office/officeart/2005/8/layout/process4"/>
    <dgm:cxn modelId="{FD8BE8A0-0E87-4AD4-A976-BF88D2577C7C}" type="presOf" srcId="{2E2677E7-E039-43FE-B800-170728781BC6}" destId="{49956ACE-3C08-406B-AAFD-E8A57B693898}" srcOrd="0" destOrd="0" presId="urn:microsoft.com/office/officeart/2005/8/layout/process4"/>
    <dgm:cxn modelId="{2209F06E-2A35-4270-9EE1-9B8D70B40A3E}" srcId="{E2D0FD12-7B1D-4619-8F1A-3B3A036294F6}" destId="{A4FA7359-0214-4877-8370-AA2BAA6C93CE}" srcOrd="1" destOrd="0" parTransId="{AAD8B510-E7D6-400A-B660-F3DC9158ADE4}" sibTransId="{5A94DC09-BB65-4AD1-B7D8-BEB8D049DF8E}"/>
    <dgm:cxn modelId="{17A60E6A-8BCD-4568-A162-F1A9E9CB654E}" type="presOf" srcId="{A1024F16-77B6-4F11-9DC1-874BF085BFB8}" destId="{9B54A887-BF16-4FE2-9FDD-E001E1BAB3CE}" srcOrd="0" destOrd="0" presId="urn:microsoft.com/office/officeart/2005/8/layout/process4"/>
    <dgm:cxn modelId="{2862ADA2-E0CC-4672-86D9-7F50A7895DDE}" type="presParOf" srcId="{49956ACE-3C08-406B-AAFD-E8A57B693898}" destId="{CEE9C6A6-D7D7-427C-BBDD-2B3B544C9CD3}" srcOrd="0" destOrd="0" presId="urn:microsoft.com/office/officeart/2005/8/layout/process4"/>
    <dgm:cxn modelId="{355158DA-F55D-4AFF-AB85-6A07A10296A7}" type="presParOf" srcId="{CEE9C6A6-D7D7-427C-BBDD-2B3B544C9CD3}" destId="{1454838C-793F-4360-8025-3ED078D59F20}" srcOrd="0" destOrd="0" presId="urn:microsoft.com/office/officeart/2005/8/layout/process4"/>
    <dgm:cxn modelId="{0E5B679F-3DC5-4CEE-95C8-2C10BAEF0736}" type="presParOf" srcId="{CEE9C6A6-D7D7-427C-BBDD-2B3B544C9CD3}" destId="{64610E31-6FAD-4A28-86E0-F6F4778FEB07}" srcOrd="1" destOrd="0" presId="urn:microsoft.com/office/officeart/2005/8/layout/process4"/>
    <dgm:cxn modelId="{CE963C94-C9E3-4AED-AAA3-9A648A78767D}" type="presParOf" srcId="{CEE9C6A6-D7D7-427C-BBDD-2B3B544C9CD3}" destId="{4FE36144-6284-478B-AE9F-2D9248B2211A}" srcOrd="2" destOrd="0" presId="urn:microsoft.com/office/officeart/2005/8/layout/process4"/>
    <dgm:cxn modelId="{A7A6D023-B8C6-4FB7-B524-7DCD8F5F7635}" type="presParOf" srcId="{4FE36144-6284-478B-AE9F-2D9248B2211A}" destId="{9B54A887-BF16-4FE2-9FDD-E001E1BAB3CE}" srcOrd="0" destOrd="0" presId="urn:microsoft.com/office/officeart/2005/8/layout/process4"/>
    <dgm:cxn modelId="{5FF33865-D62E-4B5A-93EE-870F7DDEB2A5}" type="presParOf" srcId="{4FE36144-6284-478B-AE9F-2D9248B2211A}" destId="{96E13B77-6742-4A18-B132-1D731336F190}" srcOrd="1" destOrd="0" presId="urn:microsoft.com/office/officeart/2005/8/layout/process4"/>
    <dgm:cxn modelId="{A5812A02-36F8-4CEF-8CC6-76243994ACDA}" type="presParOf" srcId="{49956ACE-3C08-406B-AAFD-E8A57B693898}" destId="{FCCB4B33-9E46-4DF5-8B6C-80DE0EA9D836}" srcOrd="1" destOrd="0" presId="urn:microsoft.com/office/officeart/2005/8/layout/process4"/>
    <dgm:cxn modelId="{353479D0-3366-4AA2-9743-13268923D092}" type="presParOf" srcId="{49956ACE-3C08-406B-AAFD-E8A57B693898}" destId="{2CA2C284-877E-493A-820A-67BCBCC86EE4}" srcOrd="2" destOrd="0" presId="urn:microsoft.com/office/officeart/2005/8/layout/process4"/>
    <dgm:cxn modelId="{CE5FA368-80B0-4C5B-B108-CDEE9943A3F5}" type="presParOf" srcId="{2CA2C284-877E-493A-820A-67BCBCC86EE4}" destId="{02DDD236-D5F8-45B9-BB78-FC51BD412AF2}" srcOrd="0" destOrd="0" presId="urn:microsoft.com/office/officeart/2005/8/layout/process4"/>
    <dgm:cxn modelId="{7869AF6B-18C3-4936-BBF7-18A8283C9B64}" type="presParOf" srcId="{2CA2C284-877E-493A-820A-67BCBCC86EE4}" destId="{7067A214-E791-409D-9EF5-C45589713495}" srcOrd="1" destOrd="0" presId="urn:microsoft.com/office/officeart/2005/8/layout/process4"/>
    <dgm:cxn modelId="{FC42A9A4-60BC-4019-88F4-B8400B58C200}" type="presParOf" srcId="{2CA2C284-877E-493A-820A-67BCBCC86EE4}" destId="{68F171B7-CD4A-4EBB-B6A2-2FE7C9FA6ADC}" srcOrd="2" destOrd="0" presId="urn:microsoft.com/office/officeart/2005/8/layout/process4"/>
    <dgm:cxn modelId="{848FE2CA-6217-4DAE-8C78-4BF58FAE1A7E}" type="presParOf" srcId="{68F171B7-CD4A-4EBB-B6A2-2FE7C9FA6ADC}" destId="{42996182-F542-468A-8F25-8F9FF8039BD7}" srcOrd="0" destOrd="0" presId="urn:microsoft.com/office/officeart/2005/8/layout/process4"/>
    <dgm:cxn modelId="{F05CA169-A740-4498-AC6E-AB7B3DF90F74}" type="presParOf" srcId="{68F171B7-CD4A-4EBB-B6A2-2FE7C9FA6ADC}" destId="{6BCD5D4C-8525-47E9-9F52-4D41C445459C}" srcOrd="1" destOrd="0" presId="urn:microsoft.com/office/officeart/2005/8/layout/process4"/>
    <dgm:cxn modelId="{6418EEA2-D6FA-4DE9-B777-981C5F1BB99B}" type="presParOf" srcId="{49956ACE-3C08-406B-AAFD-E8A57B693898}" destId="{1A10DFCB-0F91-408D-B0E7-66911EC108B4}" srcOrd="3" destOrd="0" presId="urn:microsoft.com/office/officeart/2005/8/layout/process4"/>
    <dgm:cxn modelId="{0F223864-8438-49A8-8413-40CDCFD8274E}" type="presParOf" srcId="{49956ACE-3C08-406B-AAFD-E8A57B693898}" destId="{32E0C10D-CE2D-4D5F-BF19-6ACA514084B2}" srcOrd="4" destOrd="0" presId="urn:microsoft.com/office/officeart/2005/8/layout/process4"/>
    <dgm:cxn modelId="{731AE80B-D055-4128-9146-62595366B889}" type="presParOf" srcId="{32E0C10D-CE2D-4D5F-BF19-6ACA514084B2}" destId="{18B6FD35-A7ED-4E15-BD33-3624461EB478}" srcOrd="0" destOrd="0" presId="urn:microsoft.com/office/officeart/2005/8/layout/process4"/>
    <dgm:cxn modelId="{AC52D1FA-85BF-43D7-8E8B-882CF2B7FDB5}" type="presParOf" srcId="{32E0C10D-CE2D-4D5F-BF19-6ACA514084B2}" destId="{5C77A4D3-6386-4716-BB98-F7450A7C28CE}" srcOrd="1" destOrd="0" presId="urn:microsoft.com/office/officeart/2005/8/layout/process4"/>
    <dgm:cxn modelId="{EE4DFE09-29E6-4DB6-9AED-B82A431C13AE}" type="presParOf" srcId="{32E0C10D-CE2D-4D5F-BF19-6ACA514084B2}" destId="{FD3BF89B-7966-44E5-8FF6-B51ACA280CCA}" srcOrd="2" destOrd="0" presId="urn:microsoft.com/office/officeart/2005/8/layout/process4"/>
    <dgm:cxn modelId="{FA8E27F4-4E56-4DCB-BD90-0EF040BF799C}" type="presParOf" srcId="{FD3BF89B-7966-44E5-8FF6-B51ACA280CCA}" destId="{EAAED9EB-6AB2-4E6A-BD9A-8B1D7619AC13}" srcOrd="0" destOrd="0" presId="urn:microsoft.com/office/officeart/2005/8/layout/process4"/>
    <dgm:cxn modelId="{992C310A-62FD-4A9E-BA42-BCFF812D3209}" type="presParOf" srcId="{FD3BF89B-7966-44E5-8FF6-B51ACA280CCA}" destId="{49D7D104-B623-42FD-8812-4DC7DF90091A}"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2880A24-448C-49B0-9FA7-B70B5E58A1F4}"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FF86DB5F-F276-4159-98C2-8F0AAB36402A}">
      <dgm:prSet phldrT="[Texto]"/>
      <dgm:spPr/>
      <dgm:t>
        <a:bodyPr/>
        <a:lstStyle/>
        <a:p>
          <a:pPr algn="just"/>
          <a:r>
            <a:rPr lang="es-MX" b="1" dirty="0" smtClean="0">
              <a:latin typeface="Arial" panose="020B0604020202020204" pitchFamily="34" charset="0"/>
              <a:cs typeface="Arial" panose="020B0604020202020204" pitchFamily="34" charset="0"/>
            </a:rPr>
            <a:t>Investigación y desarrollo</a:t>
          </a:r>
          <a:r>
            <a:rPr lang="es-MX" dirty="0" smtClean="0">
              <a:latin typeface="Arial" panose="020B0604020202020204" pitchFamily="34" charset="0"/>
              <a:cs typeface="Arial" panose="020B0604020202020204" pitchFamily="34" charset="0"/>
            </a:rPr>
            <a:t>: Generación y experimentación con ideas, relacionadas con productos o servicios o procesos nuevos.</a:t>
          </a:r>
          <a:endParaRPr lang="es-MX" dirty="0">
            <a:latin typeface="Arial" panose="020B0604020202020204" pitchFamily="34" charset="0"/>
            <a:cs typeface="Arial" panose="020B0604020202020204" pitchFamily="34" charset="0"/>
          </a:endParaRPr>
        </a:p>
      </dgm:t>
    </dgm:pt>
    <dgm:pt modelId="{D0A22DAD-819C-42E3-B265-EABE3F573ED6}" type="parTrans" cxnId="{9F94DABF-731C-45DE-A65B-DB1822830CC5}">
      <dgm:prSet/>
      <dgm:spPr/>
      <dgm:t>
        <a:bodyPr/>
        <a:lstStyle/>
        <a:p>
          <a:endParaRPr lang="es-MX"/>
        </a:p>
      </dgm:t>
    </dgm:pt>
    <dgm:pt modelId="{D46BCCD2-F275-4DEB-A274-886FDAEF81D3}" type="sibTrans" cxnId="{9F94DABF-731C-45DE-A65B-DB1822830CC5}">
      <dgm:prSet/>
      <dgm:spPr/>
      <dgm:t>
        <a:bodyPr/>
        <a:lstStyle/>
        <a:p>
          <a:endParaRPr lang="es-MX"/>
        </a:p>
      </dgm:t>
    </dgm:pt>
    <dgm:pt modelId="{4FC12305-684D-4246-BFE3-C89904D922B9}">
      <dgm:prSet/>
      <dgm:spPr/>
      <dgm:t>
        <a:bodyPr/>
        <a:lstStyle/>
        <a:p>
          <a:pPr algn="just"/>
          <a:r>
            <a:rPr lang="es-MX" b="1" dirty="0" smtClean="0">
              <a:latin typeface="Arial" panose="020B0604020202020204" pitchFamily="34" charset="0"/>
              <a:cs typeface="Arial" panose="020B0604020202020204" pitchFamily="34" charset="0"/>
            </a:rPr>
            <a:t>Diseño del producto o servicio o proceso: </a:t>
          </a:r>
          <a:r>
            <a:rPr lang="es-MX" dirty="0" smtClean="0">
              <a:latin typeface="Arial" panose="020B0604020202020204" pitchFamily="34" charset="0"/>
              <a:cs typeface="Arial" panose="020B0604020202020204" pitchFamily="34" charset="0"/>
            </a:rPr>
            <a:t>Diseño o ingeniería detallada.</a:t>
          </a:r>
          <a:endParaRPr lang="es-MX" dirty="0">
            <a:latin typeface="Arial" panose="020B0604020202020204" pitchFamily="34" charset="0"/>
            <a:cs typeface="Arial" panose="020B0604020202020204" pitchFamily="34" charset="0"/>
          </a:endParaRPr>
        </a:p>
      </dgm:t>
    </dgm:pt>
    <dgm:pt modelId="{C15D9EE9-2E0E-45A2-86BB-8D3E97B5B169}" type="parTrans" cxnId="{75EA1FED-4E70-446B-980B-404673F7B896}">
      <dgm:prSet/>
      <dgm:spPr/>
      <dgm:t>
        <a:bodyPr/>
        <a:lstStyle/>
        <a:p>
          <a:endParaRPr lang="es-MX"/>
        </a:p>
      </dgm:t>
    </dgm:pt>
    <dgm:pt modelId="{83F4A2A3-7828-4AD5-A868-7BD2DE714E14}" type="sibTrans" cxnId="{75EA1FED-4E70-446B-980B-404673F7B896}">
      <dgm:prSet/>
      <dgm:spPr/>
      <dgm:t>
        <a:bodyPr/>
        <a:lstStyle/>
        <a:p>
          <a:endParaRPr lang="es-MX"/>
        </a:p>
      </dgm:t>
    </dgm:pt>
    <dgm:pt modelId="{E43CB4F2-8E8E-4B90-9CF3-CD72EF2A30EB}">
      <dgm:prSet/>
      <dgm:spPr/>
      <dgm:t>
        <a:bodyPr/>
        <a:lstStyle/>
        <a:p>
          <a:pPr algn="just"/>
          <a:r>
            <a:rPr lang="es-MX" b="1" dirty="0" smtClean="0">
              <a:latin typeface="Arial" panose="020B0604020202020204" pitchFamily="34" charset="0"/>
              <a:cs typeface="Arial" panose="020B0604020202020204" pitchFamily="34" charset="0"/>
            </a:rPr>
            <a:t>Producción:</a:t>
          </a:r>
          <a:r>
            <a:rPr lang="es-MX" dirty="0" smtClean="0">
              <a:latin typeface="Arial" panose="020B0604020202020204" pitchFamily="34" charset="0"/>
              <a:cs typeface="Arial" panose="020B0604020202020204" pitchFamily="34" charset="0"/>
            </a:rPr>
            <a:t> Coordinación y ensamble de recursos para obtener un producto.</a:t>
          </a:r>
          <a:endParaRPr lang="es-MX" dirty="0">
            <a:latin typeface="Arial" panose="020B0604020202020204" pitchFamily="34" charset="0"/>
            <a:cs typeface="Arial" panose="020B0604020202020204" pitchFamily="34" charset="0"/>
          </a:endParaRPr>
        </a:p>
      </dgm:t>
    </dgm:pt>
    <dgm:pt modelId="{BB1682BB-C698-4DC5-B116-45CE99558AC6}" type="parTrans" cxnId="{3324DC57-C22B-4074-9029-275179D98727}">
      <dgm:prSet/>
      <dgm:spPr/>
      <dgm:t>
        <a:bodyPr/>
        <a:lstStyle/>
        <a:p>
          <a:endParaRPr lang="es-MX"/>
        </a:p>
      </dgm:t>
    </dgm:pt>
    <dgm:pt modelId="{04798A26-3A9D-47A0-A257-5C8909E067F0}" type="sibTrans" cxnId="{3324DC57-C22B-4074-9029-275179D98727}">
      <dgm:prSet/>
      <dgm:spPr/>
      <dgm:t>
        <a:bodyPr/>
        <a:lstStyle/>
        <a:p>
          <a:endParaRPr lang="es-MX"/>
        </a:p>
      </dgm:t>
    </dgm:pt>
    <dgm:pt modelId="{6B1AD4B2-76B5-4976-AE99-DC1AAD0572FC}">
      <dgm:prSet/>
      <dgm:spPr/>
      <dgm:t>
        <a:bodyPr/>
        <a:lstStyle/>
        <a:p>
          <a:pPr algn="just"/>
          <a:r>
            <a:rPr lang="es-MX" b="1" dirty="0" smtClean="0">
              <a:latin typeface="Arial" panose="020B0604020202020204" pitchFamily="34" charset="0"/>
              <a:cs typeface="Arial" panose="020B0604020202020204" pitchFamily="34" charset="0"/>
            </a:rPr>
            <a:t>Marketing: </a:t>
          </a:r>
          <a:r>
            <a:rPr lang="es-MX" dirty="0" smtClean="0">
              <a:latin typeface="Arial" panose="020B0604020202020204" pitchFamily="34" charset="0"/>
              <a:cs typeface="Arial" panose="020B0604020202020204" pitchFamily="34" charset="0"/>
            </a:rPr>
            <a:t>Forma a través de la que los individuos o grupos conocen el valor o las características de los productos o servicios.</a:t>
          </a:r>
          <a:endParaRPr lang="es-MX" dirty="0">
            <a:latin typeface="Arial" panose="020B0604020202020204" pitchFamily="34" charset="0"/>
            <a:cs typeface="Arial" panose="020B0604020202020204" pitchFamily="34" charset="0"/>
          </a:endParaRPr>
        </a:p>
      </dgm:t>
    </dgm:pt>
    <dgm:pt modelId="{0B127CB2-5BFE-45AC-B240-E701880D48D3}" type="parTrans" cxnId="{C7A88842-C3C1-4E4F-8D3D-D01F862AAFB8}">
      <dgm:prSet/>
      <dgm:spPr/>
      <dgm:t>
        <a:bodyPr/>
        <a:lstStyle/>
        <a:p>
          <a:endParaRPr lang="es-MX"/>
        </a:p>
      </dgm:t>
    </dgm:pt>
    <dgm:pt modelId="{D375D92E-A7AA-48A7-B395-EFC75A9DE181}" type="sibTrans" cxnId="{C7A88842-C3C1-4E4F-8D3D-D01F862AAFB8}">
      <dgm:prSet/>
      <dgm:spPr/>
      <dgm:t>
        <a:bodyPr/>
        <a:lstStyle/>
        <a:p>
          <a:endParaRPr lang="es-MX"/>
        </a:p>
      </dgm:t>
    </dgm:pt>
    <dgm:pt modelId="{7B6E0BC6-3A1F-4C83-B25D-AD9E2357D30F}">
      <dgm:prSet/>
      <dgm:spPr/>
      <dgm:t>
        <a:bodyPr/>
        <a:lstStyle/>
        <a:p>
          <a:pPr algn="just"/>
          <a:r>
            <a:rPr lang="es-MX" b="1" dirty="0" smtClean="0">
              <a:latin typeface="Arial" panose="020B0604020202020204" pitchFamily="34" charset="0"/>
              <a:cs typeface="Arial" panose="020B0604020202020204" pitchFamily="34" charset="0"/>
            </a:rPr>
            <a:t>Distribución</a:t>
          </a:r>
          <a:r>
            <a:rPr lang="es-MX" dirty="0" smtClean="0">
              <a:latin typeface="Arial" panose="020B0604020202020204" pitchFamily="34" charset="0"/>
              <a:cs typeface="Arial" panose="020B0604020202020204" pitchFamily="34" charset="0"/>
            </a:rPr>
            <a:t>: Mecanismo por medio del cual la compañía lleva sus productos o servicios al consumidor.</a:t>
          </a:r>
          <a:endParaRPr lang="es-MX" dirty="0">
            <a:latin typeface="Arial" panose="020B0604020202020204" pitchFamily="34" charset="0"/>
            <a:cs typeface="Arial" panose="020B0604020202020204" pitchFamily="34" charset="0"/>
          </a:endParaRPr>
        </a:p>
      </dgm:t>
    </dgm:pt>
    <dgm:pt modelId="{DCA4CE22-D4A5-4967-94D0-CF14603E8AF3}" type="parTrans" cxnId="{F4FD86A6-4EF5-45CA-B41C-8B4EBA21B1E4}">
      <dgm:prSet/>
      <dgm:spPr/>
      <dgm:t>
        <a:bodyPr/>
        <a:lstStyle/>
        <a:p>
          <a:endParaRPr lang="es-MX"/>
        </a:p>
      </dgm:t>
    </dgm:pt>
    <dgm:pt modelId="{539A8E4C-0E76-4373-8388-582ACFB8F2D4}" type="sibTrans" cxnId="{F4FD86A6-4EF5-45CA-B41C-8B4EBA21B1E4}">
      <dgm:prSet/>
      <dgm:spPr/>
      <dgm:t>
        <a:bodyPr/>
        <a:lstStyle/>
        <a:p>
          <a:endParaRPr lang="es-MX"/>
        </a:p>
      </dgm:t>
    </dgm:pt>
    <dgm:pt modelId="{41D4B587-FE35-4327-A9F3-5CAF97EDCAE6}">
      <dgm:prSet/>
      <dgm:spPr/>
      <dgm:t>
        <a:bodyPr/>
        <a:lstStyle/>
        <a:p>
          <a:pPr algn="just"/>
          <a:r>
            <a:rPr lang="es-MX" b="1" dirty="0" smtClean="0">
              <a:latin typeface="Arial" panose="020B0604020202020204" pitchFamily="34" charset="0"/>
              <a:cs typeface="Arial" panose="020B0604020202020204" pitchFamily="34" charset="0"/>
            </a:rPr>
            <a:t>Servicio al cliente</a:t>
          </a:r>
          <a:r>
            <a:rPr lang="es-MX" dirty="0" smtClean="0">
              <a:latin typeface="Arial" panose="020B0604020202020204" pitchFamily="34" charset="0"/>
              <a:cs typeface="Arial" panose="020B0604020202020204" pitchFamily="34" charset="0"/>
            </a:rPr>
            <a:t>: Actividades de apoyo que se proporcionan al consumidor.</a:t>
          </a:r>
          <a:endParaRPr lang="es-MX" dirty="0">
            <a:latin typeface="Arial" panose="020B0604020202020204" pitchFamily="34" charset="0"/>
            <a:cs typeface="Arial" panose="020B0604020202020204" pitchFamily="34" charset="0"/>
          </a:endParaRPr>
        </a:p>
      </dgm:t>
    </dgm:pt>
    <dgm:pt modelId="{DA350034-D935-4FC2-AD40-434D1227B782}" type="parTrans" cxnId="{213DEA68-D667-4F9C-A2B9-6EB3C6B7057C}">
      <dgm:prSet/>
      <dgm:spPr/>
      <dgm:t>
        <a:bodyPr/>
        <a:lstStyle/>
        <a:p>
          <a:endParaRPr lang="es-MX"/>
        </a:p>
      </dgm:t>
    </dgm:pt>
    <dgm:pt modelId="{7B69FE76-BEEB-48A1-A198-96E927E63CE6}" type="sibTrans" cxnId="{213DEA68-D667-4F9C-A2B9-6EB3C6B7057C}">
      <dgm:prSet/>
      <dgm:spPr/>
      <dgm:t>
        <a:bodyPr/>
        <a:lstStyle/>
        <a:p>
          <a:endParaRPr lang="es-MX"/>
        </a:p>
      </dgm:t>
    </dgm:pt>
    <dgm:pt modelId="{B0A1D901-85D7-47EB-9E6F-96A10B61973D}" type="pres">
      <dgm:prSet presAssocID="{C2880A24-448C-49B0-9FA7-B70B5E58A1F4}" presName="diagram" presStyleCnt="0">
        <dgm:presLayoutVars>
          <dgm:dir/>
          <dgm:resizeHandles val="exact"/>
        </dgm:presLayoutVars>
      </dgm:prSet>
      <dgm:spPr/>
      <dgm:t>
        <a:bodyPr/>
        <a:lstStyle/>
        <a:p>
          <a:endParaRPr lang="es-MX"/>
        </a:p>
      </dgm:t>
    </dgm:pt>
    <dgm:pt modelId="{BF38683F-87EA-44A8-8E28-B284397EEF16}" type="pres">
      <dgm:prSet presAssocID="{FF86DB5F-F276-4159-98C2-8F0AAB36402A}" presName="node" presStyleLbl="node1" presStyleIdx="0" presStyleCnt="6">
        <dgm:presLayoutVars>
          <dgm:bulletEnabled val="1"/>
        </dgm:presLayoutVars>
      </dgm:prSet>
      <dgm:spPr/>
      <dgm:t>
        <a:bodyPr/>
        <a:lstStyle/>
        <a:p>
          <a:endParaRPr lang="es-MX"/>
        </a:p>
      </dgm:t>
    </dgm:pt>
    <dgm:pt modelId="{71F7A120-A5B3-4127-B104-E781E979419C}" type="pres">
      <dgm:prSet presAssocID="{D46BCCD2-F275-4DEB-A274-886FDAEF81D3}" presName="sibTrans" presStyleCnt="0"/>
      <dgm:spPr/>
    </dgm:pt>
    <dgm:pt modelId="{4BF6F3C3-89D2-4E8E-A649-BB7028071843}" type="pres">
      <dgm:prSet presAssocID="{4FC12305-684D-4246-BFE3-C89904D922B9}" presName="node" presStyleLbl="node1" presStyleIdx="1" presStyleCnt="6">
        <dgm:presLayoutVars>
          <dgm:bulletEnabled val="1"/>
        </dgm:presLayoutVars>
      </dgm:prSet>
      <dgm:spPr/>
      <dgm:t>
        <a:bodyPr/>
        <a:lstStyle/>
        <a:p>
          <a:endParaRPr lang="es-MX"/>
        </a:p>
      </dgm:t>
    </dgm:pt>
    <dgm:pt modelId="{A4063A2F-7125-4098-85D4-8976C5701E1B}" type="pres">
      <dgm:prSet presAssocID="{83F4A2A3-7828-4AD5-A868-7BD2DE714E14}" presName="sibTrans" presStyleCnt="0"/>
      <dgm:spPr/>
    </dgm:pt>
    <dgm:pt modelId="{D859DF8C-4339-4A2C-860B-11552B872968}" type="pres">
      <dgm:prSet presAssocID="{E43CB4F2-8E8E-4B90-9CF3-CD72EF2A30EB}" presName="node" presStyleLbl="node1" presStyleIdx="2" presStyleCnt="6">
        <dgm:presLayoutVars>
          <dgm:bulletEnabled val="1"/>
        </dgm:presLayoutVars>
      </dgm:prSet>
      <dgm:spPr/>
      <dgm:t>
        <a:bodyPr/>
        <a:lstStyle/>
        <a:p>
          <a:endParaRPr lang="es-MX"/>
        </a:p>
      </dgm:t>
    </dgm:pt>
    <dgm:pt modelId="{115BB661-AA68-4FDC-86D5-C8AF6B11A48D}" type="pres">
      <dgm:prSet presAssocID="{04798A26-3A9D-47A0-A257-5C8909E067F0}" presName="sibTrans" presStyleCnt="0"/>
      <dgm:spPr/>
    </dgm:pt>
    <dgm:pt modelId="{B185302E-839E-46DF-A7D7-0CEE763F001B}" type="pres">
      <dgm:prSet presAssocID="{6B1AD4B2-76B5-4976-AE99-DC1AAD0572FC}" presName="node" presStyleLbl="node1" presStyleIdx="3" presStyleCnt="6">
        <dgm:presLayoutVars>
          <dgm:bulletEnabled val="1"/>
        </dgm:presLayoutVars>
      </dgm:prSet>
      <dgm:spPr/>
      <dgm:t>
        <a:bodyPr/>
        <a:lstStyle/>
        <a:p>
          <a:endParaRPr lang="es-MX"/>
        </a:p>
      </dgm:t>
    </dgm:pt>
    <dgm:pt modelId="{1E3D9813-BAE2-4BD7-A51D-5E95A9516835}" type="pres">
      <dgm:prSet presAssocID="{D375D92E-A7AA-48A7-B395-EFC75A9DE181}" presName="sibTrans" presStyleCnt="0"/>
      <dgm:spPr/>
    </dgm:pt>
    <dgm:pt modelId="{1FDB93D4-0D6E-4EF8-8928-CA34AD8566BD}" type="pres">
      <dgm:prSet presAssocID="{7B6E0BC6-3A1F-4C83-B25D-AD9E2357D30F}" presName="node" presStyleLbl="node1" presStyleIdx="4" presStyleCnt="6">
        <dgm:presLayoutVars>
          <dgm:bulletEnabled val="1"/>
        </dgm:presLayoutVars>
      </dgm:prSet>
      <dgm:spPr/>
      <dgm:t>
        <a:bodyPr/>
        <a:lstStyle/>
        <a:p>
          <a:endParaRPr lang="es-MX"/>
        </a:p>
      </dgm:t>
    </dgm:pt>
    <dgm:pt modelId="{62D0F641-7AD6-44B8-AD13-E49777CE05C2}" type="pres">
      <dgm:prSet presAssocID="{539A8E4C-0E76-4373-8388-582ACFB8F2D4}" presName="sibTrans" presStyleCnt="0"/>
      <dgm:spPr/>
    </dgm:pt>
    <dgm:pt modelId="{D64399F2-D946-4797-8D7A-D78C3A3D3845}" type="pres">
      <dgm:prSet presAssocID="{41D4B587-FE35-4327-A9F3-5CAF97EDCAE6}" presName="node" presStyleLbl="node1" presStyleIdx="5" presStyleCnt="6">
        <dgm:presLayoutVars>
          <dgm:bulletEnabled val="1"/>
        </dgm:presLayoutVars>
      </dgm:prSet>
      <dgm:spPr/>
      <dgm:t>
        <a:bodyPr/>
        <a:lstStyle/>
        <a:p>
          <a:endParaRPr lang="es-MX"/>
        </a:p>
      </dgm:t>
    </dgm:pt>
  </dgm:ptLst>
  <dgm:cxnLst>
    <dgm:cxn modelId="{75EA1FED-4E70-446B-980B-404673F7B896}" srcId="{C2880A24-448C-49B0-9FA7-B70B5E58A1F4}" destId="{4FC12305-684D-4246-BFE3-C89904D922B9}" srcOrd="1" destOrd="0" parTransId="{C15D9EE9-2E0E-45A2-86BB-8D3E97B5B169}" sibTransId="{83F4A2A3-7828-4AD5-A868-7BD2DE714E14}"/>
    <dgm:cxn modelId="{213DEA68-D667-4F9C-A2B9-6EB3C6B7057C}" srcId="{C2880A24-448C-49B0-9FA7-B70B5E58A1F4}" destId="{41D4B587-FE35-4327-A9F3-5CAF97EDCAE6}" srcOrd="5" destOrd="0" parTransId="{DA350034-D935-4FC2-AD40-434D1227B782}" sibTransId="{7B69FE76-BEEB-48A1-A198-96E927E63CE6}"/>
    <dgm:cxn modelId="{83E433F1-3C9B-4FD1-8C10-30E8DC8514CD}" type="presOf" srcId="{41D4B587-FE35-4327-A9F3-5CAF97EDCAE6}" destId="{D64399F2-D946-4797-8D7A-D78C3A3D3845}" srcOrd="0" destOrd="0" presId="urn:microsoft.com/office/officeart/2005/8/layout/default"/>
    <dgm:cxn modelId="{A1F9BAC4-CC41-4ACC-86C3-A1A006E9E17C}" type="presOf" srcId="{4FC12305-684D-4246-BFE3-C89904D922B9}" destId="{4BF6F3C3-89D2-4E8E-A649-BB7028071843}" srcOrd="0" destOrd="0" presId="urn:microsoft.com/office/officeart/2005/8/layout/default"/>
    <dgm:cxn modelId="{D88B5A1E-3B0B-4B16-B79C-72A052446029}" type="presOf" srcId="{7B6E0BC6-3A1F-4C83-B25D-AD9E2357D30F}" destId="{1FDB93D4-0D6E-4EF8-8928-CA34AD8566BD}" srcOrd="0" destOrd="0" presId="urn:microsoft.com/office/officeart/2005/8/layout/default"/>
    <dgm:cxn modelId="{457233FE-6871-417F-8D6E-525953F89EE6}" type="presOf" srcId="{C2880A24-448C-49B0-9FA7-B70B5E58A1F4}" destId="{B0A1D901-85D7-47EB-9E6F-96A10B61973D}" srcOrd="0" destOrd="0" presId="urn:microsoft.com/office/officeart/2005/8/layout/default"/>
    <dgm:cxn modelId="{4D272478-C2BF-4245-82AC-B04988100C15}" type="presOf" srcId="{6B1AD4B2-76B5-4976-AE99-DC1AAD0572FC}" destId="{B185302E-839E-46DF-A7D7-0CEE763F001B}" srcOrd="0" destOrd="0" presId="urn:microsoft.com/office/officeart/2005/8/layout/default"/>
    <dgm:cxn modelId="{2CA8DC8D-5F35-4D86-A8AE-B297612C12ED}" type="presOf" srcId="{E43CB4F2-8E8E-4B90-9CF3-CD72EF2A30EB}" destId="{D859DF8C-4339-4A2C-860B-11552B872968}" srcOrd="0" destOrd="0" presId="urn:microsoft.com/office/officeart/2005/8/layout/default"/>
    <dgm:cxn modelId="{9F94DABF-731C-45DE-A65B-DB1822830CC5}" srcId="{C2880A24-448C-49B0-9FA7-B70B5E58A1F4}" destId="{FF86DB5F-F276-4159-98C2-8F0AAB36402A}" srcOrd="0" destOrd="0" parTransId="{D0A22DAD-819C-42E3-B265-EABE3F573ED6}" sibTransId="{D46BCCD2-F275-4DEB-A274-886FDAEF81D3}"/>
    <dgm:cxn modelId="{3324DC57-C22B-4074-9029-275179D98727}" srcId="{C2880A24-448C-49B0-9FA7-B70B5E58A1F4}" destId="{E43CB4F2-8E8E-4B90-9CF3-CD72EF2A30EB}" srcOrd="2" destOrd="0" parTransId="{BB1682BB-C698-4DC5-B116-45CE99558AC6}" sibTransId="{04798A26-3A9D-47A0-A257-5C8909E067F0}"/>
    <dgm:cxn modelId="{93C02A32-5793-4772-BA12-37AE130B2476}" type="presOf" srcId="{FF86DB5F-F276-4159-98C2-8F0AAB36402A}" destId="{BF38683F-87EA-44A8-8E28-B284397EEF16}" srcOrd="0" destOrd="0" presId="urn:microsoft.com/office/officeart/2005/8/layout/default"/>
    <dgm:cxn modelId="{F4FD86A6-4EF5-45CA-B41C-8B4EBA21B1E4}" srcId="{C2880A24-448C-49B0-9FA7-B70B5E58A1F4}" destId="{7B6E0BC6-3A1F-4C83-B25D-AD9E2357D30F}" srcOrd="4" destOrd="0" parTransId="{DCA4CE22-D4A5-4967-94D0-CF14603E8AF3}" sibTransId="{539A8E4C-0E76-4373-8388-582ACFB8F2D4}"/>
    <dgm:cxn modelId="{C7A88842-C3C1-4E4F-8D3D-D01F862AAFB8}" srcId="{C2880A24-448C-49B0-9FA7-B70B5E58A1F4}" destId="{6B1AD4B2-76B5-4976-AE99-DC1AAD0572FC}" srcOrd="3" destOrd="0" parTransId="{0B127CB2-5BFE-45AC-B240-E701880D48D3}" sibTransId="{D375D92E-A7AA-48A7-B395-EFC75A9DE181}"/>
    <dgm:cxn modelId="{C8BFE619-26D9-4CF8-AC2D-843361EFA391}" type="presParOf" srcId="{B0A1D901-85D7-47EB-9E6F-96A10B61973D}" destId="{BF38683F-87EA-44A8-8E28-B284397EEF16}" srcOrd="0" destOrd="0" presId="urn:microsoft.com/office/officeart/2005/8/layout/default"/>
    <dgm:cxn modelId="{37D1ECE1-93B1-4A2F-A051-E14C5C4C267F}" type="presParOf" srcId="{B0A1D901-85D7-47EB-9E6F-96A10B61973D}" destId="{71F7A120-A5B3-4127-B104-E781E979419C}" srcOrd="1" destOrd="0" presId="urn:microsoft.com/office/officeart/2005/8/layout/default"/>
    <dgm:cxn modelId="{13735BC2-9F0F-4858-A883-B52FA62CD4D5}" type="presParOf" srcId="{B0A1D901-85D7-47EB-9E6F-96A10B61973D}" destId="{4BF6F3C3-89D2-4E8E-A649-BB7028071843}" srcOrd="2" destOrd="0" presId="urn:microsoft.com/office/officeart/2005/8/layout/default"/>
    <dgm:cxn modelId="{31B1D443-F713-4818-925A-22CA26C7A85B}" type="presParOf" srcId="{B0A1D901-85D7-47EB-9E6F-96A10B61973D}" destId="{A4063A2F-7125-4098-85D4-8976C5701E1B}" srcOrd="3" destOrd="0" presId="urn:microsoft.com/office/officeart/2005/8/layout/default"/>
    <dgm:cxn modelId="{B16B40D1-C780-47D4-A78B-63E3C176590A}" type="presParOf" srcId="{B0A1D901-85D7-47EB-9E6F-96A10B61973D}" destId="{D859DF8C-4339-4A2C-860B-11552B872968}" srcOrd="4" destOrd="0" presId="urn:microsoft.com/office/officeart/2005/8/layout/default"/>
    <dgm:cxn modelId="{0955E767-0743-4749-87CE-0F889FC1797E}" type="presParOf" srcId="{B0A1D901-85D7-47EB-9E6F-96A10B61973D}" destId="{115BB661-AA68-4FDC-86D5-C8AF6B11A48D}" srcOrd="5" destOrd="0" presId="urn:microsoft.com/office/officeart/2005/8/layout/default"/>
    <dgm:cxn modelId="{A82CB80C-42E1-4E98-BFE9-9A52A403BCB3}" type="presParOf" srcId="{B0A1D901-85D7-47EB-9E6F-96A10B61973D}" destId="{B185302E-839E-46DF-A7D7-0CEE763F001B}" srcOrd="6" destOrd="0" presId="urn:microsoft.com/office/officeart/2005/8/layout/default"/>
    <dgm:cxn modelId="{D0D8019E-B2CD-4F02-B33A-09D4B648B9BF}" type="presParOf" srcId="{B0A1D901-85D7-47EB-9E6F-96A10B61973D}" destId="{1E3D9813-BAE2-4BD7-A51D-5E95A9516835}" srcOrd="7" destOrd="0" presId="urn:microsoft.com/office/officeart/2005/8/layout/default"/>
    <dgm:cxn modelId="{000FF9C5-81A6-4FC1-BF71-D9529EB45269}" type="presParOf" srcId="{B0A1D901-85D7-47EB-9E6F-96A10B61973D}" destId="{1FDB93D4-0D6E-4EF8-8928-CA34AD8566BD}" srcOrd="8" destOrd="0" presId="urn:microsoft.com/office/officeart/2005/8/layout/default"/>
    <dgm:cxn modelId="{40B53AC4-5631-431F-AF1A-9CFF0B8DB778}" type="presParOf" srcId="{B0A1D901-85D7-47EB-9E6F-96A10B61973D}" destId="{62D0F641-7AD6-44B8-AD13-E49777CE05C2}" srcOrd="9" destOrd="0" presId="urn:microsoft.com/office/officeart/2005/8/layout/default"/>
    <dgm:cxn modelId="{EA011EB6-E15E-460B-B587-99EED22F1154}" type="presParOf" srcId="{B0A1D901-85D7-47EB-9E6F-96A10B61973D}" destId="{D64399F2-D946-4797-8D7A-D78C3A3D3845}"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A027E38-4D99-4B27-A226-872B8391752F}" type="doc">
      <dgm:prSet loTypeId="urn:microsoft.com/office/officeart/2005/8/layout/process2" loCatId="process" qsTypeId="urn:microsoft.com/office/officeart/2005/8/quickstyle/simple1" qsCatId="simple" csTypeId="urn:microsoft.com/office/officeart/2005/8/colors/accent1_2" csCatId="accent1" phldr="1"/>
      <dgm:spPr/>
    </dgm:pt>
    <dgm:pt modelId="{278A9CA3-B9D5-46A7-B24F-6875764B3912}">
      <dgm:prSet phldrT="[Texto]"/>
      <dgm:spPr/>
      <dgm:t>
        <a:bodyPr/>
        <a:lstStyle/>
        <a:p>
          <a:pPr algn="just"/>
          <a:r>
            <a:rPr lang="es-MX" dirty="0" smtClean="0">
              <a:latin typeface="Arial" panose="020B0604020202020204" pitchFamily="34" charset="0"/>
              <a:cs typeface="Arial" panose="020B0604020202020204" pitchFamily="34" charset="0"/>
            </a:rPr>
            <a:t>Proporciona la información financiera que servir  para ejercer control de los ingresos, costos y  gastos. </a:t>
          </a:r>
          <a:endParaRPr lang="es-MX" dirty="0">
            <a:latin typeface="Arial" panose="020B0604020202020204" pitchFamily="34" charset="0"/>
            <a:cs typeface="Arial" panose="020B0604020202020204" pitchFamily="34" charset="0"/>
          </a:endParaRPr>
        </a:p>
      </dgm:t>
    </dgm:pt>
    <dgm:pt modelId="{6F02A1E2-304E-41CF-9E1F-2EF3CE61F820}" type="parTrans" cxnId="{85670D9F-954F-4105-B0CE-A647F3144FF4}">
      <dgm:prSet/>
      <dgm:spPr/>
      <dgm:t>
        <a:bodyPr/>
        <a:lstStyle/>
        <a:p>
          <a:endParaRPr lang="es-MX"/>
        </a:p>
      </dgm:t>
    </dgm:pt>
    <dgm:pt modelId="{DCF5BF65-FE67-4756-98DC-A0FA40E6CDB8}" type="sibTrans" cxnId="{85670D9F-954F-4105-B0CE-A647F3144FF4}">
      <dgm:prSet/>
      <dgm:spPr/>
      <dgm:t>
        <a:bodyPr/>
        <a:lstStyle/>
        <a:p>
          <a:endParaRPr lang="es-MX"/>
        </a:p>
      </dgm:t>
    </dgm:pt>
    <dgm:pt modelId="{E7B532B9-C4C9-4D26-A210-86CAF38CA4FA}">
      <dgm:prSet phldrT="[Texto]"/>
      <dgm:spPr/>
      <dgm:t>
        <a:bodyPr/>
        <a:lstStyle/>
        <a:p>
          <a:pPr algn="just"/>
          <a:r>
            <a:rPr lang="es-MX" dirty="0" smtClean="0">
              <a:latin typeface="Arial" panose="020B0604020202020204" pitchFamily="34" charset="0"/>
              <a:cs typeface="Arial" panose="020B0604020202020204" pitchFamily="34" charset="0"/>
            </a:rPr>
            <a:t>Diseñada para medir la eficiencia de un segmento de la organización en la que se ha asignado la responsabilidad específica.</a:t>
          </a:r>
          <a:endParaRPr lang="es-MX" dirty="0">
            <a:latin typeface="Arial" panose="020B0604020202020204" pitchFamily="34" charset="0"/>
            <a:cs typeface="Arial" panose="020B0604020202020204" pitchFamily="34" charset="0"/>
          </a:endParaRPr>
        </a:p>
      </dgm:t>
    </dgm:pt>
    <dgm:pt modelId="{14E600D0-36AF-42E9-97B1-2DB556FBBE0F}" type="parTrans" cxnId="{00847233-E44E-4900-BE38-6A26B38D602D}">
      <dgm:prSet/>
      <dgm:spPr/>
      <dgm:t>
        <a:bodyPr/>
        <a:lstStyle/>
        <a:p>
          <a:endParaRPr lang="es-MX"/>
        </a:p>
      </dgm:t>
    </dgm:pt>
    <dgm:pt modelId="{2AEAA4AE-2F01-4692-B3B8-E8ED8933F7EB}" type="sibTrans" cxnId="{00847233-E44E-4900-BE38-6A26B38D602D}">
      <dgm:prSet/>
      <dgm:spPr/>
      <dgm:t>
        <a:bodyPr/>
        <a:lstStyle/>
        <a:p>
          <a:endParaRPr lang="es-MX"/>
        </a:p>
      </dgm:t>
    </dgm:pt>
    <dgm:pt modelId="{86BDB164-31E0-407D-BEB9-F5C410806118}">
      <dgm:prSet phldrT="[Texto]"/>
      <dgm:spPr/>
      <dgm:t>
        <a:bodyPr/>
        <a:lstStyle/>
        <a:p>
          <a:pPr algn="just"/>
          <a:r>
            <a:rPr lang="es-MX" dirty="0" smtClean="0">
              <a:latin typeface="Arial" panose="020B0604020202020204" pitchFamily="34" charset="0"/>
              <a:cs typeface="Arial" panose="020B0604020202020204" pitchFamily="34" charset="0"/>
            </a:rPr>
            <a:t>Sistema de información que tiene como objetivo dar a conocer a quien corresponda, la actuación de las diferentes áreas  de la organización, a través de un análisis de sus procesos y actividades.</a:t>
          </a:r>
          <a:endParaRPr lang="es-MX" dirty="0">
            <a:latin typeface="Arial" panose="020B0604020202020204" pitchFamily="34" charset="0"/>
            <a:cs typeface="Arial" panose="020B0604020202020204" pitchFamily="34" charset="0"/>
          </a:endParaRPr>
        </a:p>
      </dgm:t>
    </dgm:pt>
    <dgm:pt modelId="{D743B61E-B3F1-4532-A50A-6908E156E741}" type="parTrans" cxnId="{38F843B1-A988-49A6-8324-472DEF09FBAD}">
      <dgm:prSet/>
      <dgm:spPr/>
      <dgm:t>
        <a:bodyPr/>
        <a:lstStyle/>
        <a:p>
          <a:endParaRPr lang="es-MX"/>
        </a:p>
      </dgm:t>
    </dgm:pt>
    <dgm:pt modelId="{B4144D9A-93F7-40C9-B3F3-E8018EF57867}" type="sibTrans" cxnId="{38F843B1-A988-49A6-8324-472DEF09FBAD}">
      <dgm:prSet/>
      <dgm:spPr/>
      <dgm:t>
        <a:bodyPr/>
        <a:lstStyle/>
        <a:p>
          <a:endParaRPr lang="es-MX"/>
        </a:p>
      </dgm:t>
    </dgm:pt>
    <dgm:pt modelId="{619CAE62-6FE9-411A-9627-95811A82859F}" type="pres">
      <dgm:prSet presAssocID="{6A027E38-4D99-4B27-A226-872B8391752F}" presName="linearFlow" presStyleCnt="0">
        <dgm:presLayoutVars>
          <dgm:resizeHandles val="exact"/>
        </dgm:presLayoutVars>
      </dgm:prSet>
      <dgm:spPr/>
    </dgm:pt>
    <dgm:pt modelId="{C86BB5E6-328D-4654-BB02-36D297B2729C}" type="pres">
      <dgm:prSet presAssocID="{278A9CA3-B9D5-46A7-B24F-6875764B3912}" presName="node" presStyleLbl="node1" presStyleIdx="0" presStyleCnt="3">
        <dgm:presLayoutVars>
          <dgm:bulletEnabled val="1"/>
        </dgm:presLayoutVars>
      </dgm:prSet>
      <dgm:spPr/>
      <dgm:t>
        <a:bodyPr/>
        <a:lstStyle/>
        <a:p>
          <a:endParaRPr lang="es-MX"/>
        </a:p>
      </dgm:t>
    </dgm:pt>
    <dgm:pt modelId="{5276FAA2-7CAB-4CD2-A9F9-158FBF91DB8A}" type="pres">
      <dgm:prSet presAssocID="{DCF5BF65-FE67-4756-98DC-A0FA40E6CDB8}" presName="sibTrans" presStyleLbl="sibTrans2D1" presStyleIdx="0" presStyleCnt="2"/>
      <dgm:spPr/>
      <dgm:t>
        <a:bodyPr/>
        <a:lstStyle/>
        <a:p>
          <a:endParaRPr lang="es-MX"/>
        </a:p>
      </dgm:t>
    </dgm:pt>
    <dgm:pt modelId="{626259E2-EC89-4810-837D-1CB3368C5737}" type="pres">
      <dgm:prSet presAssocID="{DCF5BF65-FE67-4756-98DC-A0FA40E6CDB8}" presName="connectorText" presStyleLbl="sibTrans2D1" presStyleIdx="0" presStyleCnt="2"/>
      <dgm:spPr/>
      <dgm:t>
        <a:bodyPr/>
        <a:lstStyle/>
        <a:p>
          <a:endParaRPr lang="es-MX"/>
        </a:p>
      </dgm:t>
    </dgm:pt>
    <dgm:pt modelId="{0B858659-8441-427A-842D-740A75155BE7}" type="pres">
      <dgm:prSet presAssocID="{E7B532B9-C4C9-4D26-A210-86CAF38CA4FA}" presName="node" presStyleLbl="node1" presStyleIdx="1" presStyleCnt="3">
        <dgm:presLayoutVars>
          <dgm:bulletEnabled val="1"/>
        </dgm:presLayoutVars>
      </dgm:prSet>
      <dgm:spPr/>
      <dgm:t>
        <a:bodyPr/>
        <a:lstStyle/>
        <a:p>
          <a:endParaRPr lang="es-MX"/>
        </a:p>
      </dgm:t>
    </dgm:pt>
    <dgm:pt modelId="{9362591F-8121-4FCA-99DF-FEAEF440F0E5}" type="pres">
      <dgm:prSet presAssocID="{2AEAA4AE-2F01-4692-B3B8-E8ED8933F7EB}" presName="sibTrans" presStyleLbl="sibTrans2D1" presStyleIdx="1" presStyleCnt="2"/>
      <dgm:spPr/>
      <dgm:t>
        <a:bodyPr/>
        <a:lstStyle/>
        <a:p>
          <a:endParaRPr lang="es-MX"/>
        </a:p>
      </dgm:t>
    </dgm:pt>
    <dgm:pt modelId="{6BCAB203-AFA6-4BF7-B9D2-C99696B14227}" type="pres">
      <dgm:prSet presAssocID="{2AEAA4AE-2F01-4692-B3B8-E8ED8933F7EB}" presName="connectorText" presStyleLbl="sibTrans2D1" presStyleIdx="1" presStyleCnt="2"/>
      <dgm:spPr/>
      <dgm:t>
        <a:bodyPr/>
        <a:lstStyle/>
        <a:p>
          <a:endParaRPr lang="es-MX"/>
        </a:p>
      </dgm:t>
    </dgm:pt>
    <dgm:pt modelId="{B2188910-E9F4-4BCA-A941-3154888C9B35}" type="pres">
      <dgm:prSet presAssocID="{86BDB164-31E0-407D-BEB9-F5C410806118}" presName="node" presStyleLbl="node1" presStyleIdx="2" presStyleCnt="3">
        <dgm:presLayoutVars>
          <dgm:bulletEnabled val="1"/>
        </dgm:presLayoutVars>
      </dgm:prSet>
      <dgm:spPr/>
      <dgm:t>
        <a:bodyPr/>
        <a:lstStyle/>
        <a:p>
          <a:endParaRPr lang="es-MX"/>
        </a:p>
      </dgm:t>
    </dgm:pt>
  </dgm:ptLst>
  <dgm:cxnLst>
    <dgm:cxn modelId="{EED0C32B-EF84-46E6-A7F7-01E3927448D4}" type="presOf" srcId="{278A9CA3-B9D5-46A7-B24F-6875764B3912}" destId="{C86BB5E6-328D-4654-BB02-36D297B2729C}" srcOrd="0" destOrd="0" presId="urn:microsoft.com/office/officeart/2005/8/layout/process2"/>
    <dgm:cxn modelId="{00847233-E44E-4900-BE38-6A26B38D602D}" srcId="{6A027E38-4D99-4B27-A226-872B8391752F}" destId="{E7B532B9-C4C9-4D26-A210-86CAF38CA4FA}" srcOrd="1" destOrd="0" parTransId="{14E600D0-36AF-42E9-97B1-2DB556FBBE0F}" sibTransId="{2AEAA4AE-2F01-4692-B3B8-E8ED8933F7EB}"/>
    <dgm:cxn modelId="{8E362BF0-C1CC-4475-9B10-12205E79CCB9}" type="presOf" srcId="{2AEAA4AE-2F01-4692-B3B8-E8ED8933F7EB}" destId="{6BCAB203-AFA6-4BF7-B9D2-C99696B14227}" srcOrd="1" destOrd="0" presId="urn:microsoft.com/office/officeart/2005/8/layout/process2"/>
    <dgm:cxn modelId="{01C4EEB5-E116-4860-930D-F619CAE0928C}" type="presOf" srcId="{DCF5BF65-FE67-4756-98DC-A0FA40E6CDB8}" destId="{5276FAA2-7CAB-4CD2-A9F9-158FBF91DB8A}" srcOrd="0" destOrd="0" presId="urn:microsoft.com/office/officeart/2005/8/layout/process2"/>
    <dgm:cxn modelId="{89DC6126-4387-405B-AE8C-BDE4D55A3242}" type="presOf" srcId="{2AEAA4AE-2F01-4692-B3B8-E8ED8933F7EB}" destId="{9362591F-8121-4FCA-99DF-FEAEF440F0E5}" srcOrd="0" destOrd="0" presId="urn:microsoft.com/office/officeart/2005/8/layout/process2"/>
    <dgm:cxn modelId="{2E274DAB-16A4-4D2A-8D07-F581C9B1E0E6}" type="presOf" srcId="{6A027E38-4D99-4B27-A226-872B8391752F}" destId="{619CAE62-6FE9-411A-9627-95811A82859F}" srcOrd="0" destOrd="0" presId="urn:microsoft.com/office/officeart/2005/8/layout/process2"/>
    <dgm:cxn modelId="{6E9EDC1C-4394-46E0-9F0C-95D9EDB6F2E8}" type="presOf" srcId="{E7B532B9-C4C9-4D26-A210-86CAF38CA4FA}" destId="{0B858659-8441-427A-842D-740A75155BE7}" srcOrd="0" destOrd="0" presId="urn:microsoft.com/office/officeart/2005/8/layout/process2"/>
    <dgm:cxn modelId="{38F843B1-A988-49A6-8324-472DEF09FBAD}" srcId="{6A027E38-4D99-4B27-A226-872B8391752F}" destId="{86BDB164-31E0-407D-BEB9-F5C410806118}" srcOrd="2" destOrd="0" parTransId="{D743B61E-B3F1-4532-A50A-6908E156E741}" sibTransId="{B4144D9A-93F7-40C9-B3F3-E8018EF57867}"/>
    <dgm:cxn modelId="{06825141-779B-48BB-9318-A9BDE51A0BD0}" type="presOf" srcId="{DCF5BF65-FE67-4756-98DC-A0FA40E6CDB8}" destId="{626259E2-EC89-4810-837D-1CB3368C5737}" srcOrd="1" destOrd="0" presId="urn:microsoft.com/office/officeart/2005/8/layout/process2"/>
    <dgm:cxn modelId="{33945BA4-3A41-4472-A1CB-4C0821BAFDC0}" type="presOf" srcId="{86BDB164-31E0-407D-BEB9-F5C410806118}" destId="{B2188910-E9F4-4BCA-A941-3154888C9B35}" srcOrd="0" destOrd="0" presId="urn:microsoft.com/office/officeart/2005/8/layout/process2"/>
    <dgm:cxn modelId="{85670D9F-954F-4105-B0CE-A647F3144FF4}" srcId="{6A027E38-4D99-4B27-A226-872B8391752F}" destId="{278A9CA3-B9D5-46A7-B24F-6875764B3912}" srcOrd="0" destOrd="0" parTransId="{6F02A1E2-304E-41CF-9E1F-2EF3CE61F820}" sibTransId="{DCF5BF65-FE67-4756-98DC-A0FA40E6CDB8}"/>
    <dgm:cxn modelId="{8DCE5C73-B76B-4E2F-816D-562F98956C2A}" type="presParOf" srcId="{619CAE62-6FE9-411A-9627-95811A82859F}" destId="{C86BB5E6-328D-4654-BB02-36D297B2729C}" srcOrd="0" destOrd="0" presId="urn:microsoft.com/office/officeart/2005/8/layout/process2"/>
    <dgm:cxn modelId="{6D0AFE70-A777-4D37-99AA-EFF36A77ADD6}" type="presParOf" srcId="{619CAE62-6FE9-411A-9627-95811A82859F}" destId="{5276FAA2-7CAB-4CD2-A9F9-158FBF91DB8A}" srcOrd="1" destOrd="0" presId="urn:microsoft.com/office/officeart/2005/8/layout/process2"/>
    <dgm:cxn modelId="{02291185-F282-48F5-BD57-ED096CF327F1}" type="presParOf" srcId="{5276FAA2-7CAB-4CD2-A9F9-158FBF91DB8A}" destId="{626259E2-EC89-4810-837D-1CB3368C5737}" srcOrd="0" destOrd="0" presId="urn:microsoft.com/office/officeart/2005/8/layout/process2"/>
    <dgm:cxn modelId="{02F352AF-0161-42BD-90EA-DDCC00EEEE4C}" type="presParOf" srcId="{619CAE62-6FE9-411A-9627-95811A82859F}" destId="{0B858659-8441-427A-842D-740A75155BE7}" srcOrd="2" destOrd="0" presId="urn:microsoft.com/office/officeart/2005/8/layout/process2"/>
    <dgm:cxn modelId="{53E25C62-AA9E-49AB-9388-309A2119BCD1}" type="presParOf" srcId="{619CAE62-6FE9-411A-9627-95811A82859F}" destId="{9362591F-8121-4FCA-99DF-FEAEF440F0E5}" srcOrd="3" destOrd="0" presId="urn:microsoft.com/office/officeart/2005/8/layout/process2"/>
    <dgm:cxn modelId="{850EDE20-BE1D-48AE-AF48-8C2C3A7764D4}" type="presParOf" srcId="{9362591F-8121-4FCA-99DF-FEAEF440F0E5}" destId="{6BCAB203-AFA6-4BF7-B9D2-C99696B14227}" srcOrd="0" destOrd="0" presId="urn:microsoft.com/office/officeart/2005/8/layout/process2"/>
    <dgm:cxn modelId="{AA890D2D-CE5F-42BC-85AC-8102AAB895B8}" type="presParOf" srcId="{619CAE62-6FE9-411A-9627-95811A82859F}" destId="{B2188910-E9F4-4BCA-A941-3154888C9B35}"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6FE1CFF-A733-4473-A1ED-BE7E6E38D572}"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MX"/>
        </a:p>
      </dgm:t>
    </dgm:pt>
    <dgm:pt modelId="{82C29E36-521F-4A11-87D9-4C7BFB192E44}">
      <dgm:prSet phldrT="[Texto]" custT="1"/>
      <dgm:spPr/>
      <dgm:t>
        <a:bodyPr/>
        <a:lstStyle/>
        <a:p>
          <a:pPr algn="ctr"/>
          <a:r>
            <a:rPr lang="es-MX" sz="3200" dirty="0" smtClean="0">
              <a:latin typeface="Arial" panose="020B0604020202020204" pitchFamily="34" charset="0"/>
              <a:cs typeface="Arial" panose="020B0604020202020204" pitchFamily="34" charset="0"/>
            </a:rPr>
            <a:t>Objetivos del CAR</a:t>
          </a:r>
          <a:endParaRPr lang="es-MX" sz="3200" dirty="0">
            <a:latin typeface="Arial" panose="020B0604020202020204" pitchFamily="34" charset="0"/>
            <a:cs typeface="Arial" panose="020B0604020202020204" pitchFamily="34" charset="0"/>
          </a:endParaRPr>
        </a:p>
      </dgm:t>
    </dgm:pt>
    <dgm:pt modelId="{E016C0C8-BBB2-449E-902C-9E9BBB3327C7}" type="parTrans" cxnId="{F9239913-F8FD-4946-9B52-9C94C33B36F4}">
      <dgm:prSet/>
      <dgm:spPr/>
      <dgm:t>
        <a:bodyPr/>
        <a:lstStyle/>
        <a:p>
          <a:endParaRPr lang="es-MX"/>
        </a:p>
      </dgm:t>
    </dgm:pt>
    <dgm:pt modelId="{608B4E91-D639-4B4C-A775-DF17F2D506D6}" type="sibTrans" cxnId="{F9239913-F8FD-4946-9B52-9C94C33B36F4}">
      <dgm:prSet/>
      <dgm:spPr/>
      <dgm:t>
        <a:bodyPr/>
        <a:lstStyle/>
        <a:p>
          <a:endParaRPr lang="es-MX"/>
        </a:p>
      </dgm:t>
    </dgm:pt>
    <dgm:pt modelId="{B5D351D7-E379-4402-8829-C6625F6D3DB4}">
      <dgm:prSet phldrT="[Texto]" custT="1"/>
      <dgm:spPr/>
      <dgm:t>
        <a:bodyPr/>
        <a:lstStyle/>
        <a:p>
          <a:pPr algn="ctr"/>
          <a:r>
            <a:rPr lang="es-MX" sz="1600" dirty="0" smtClean="0">
              <a:latin typeface="Arial" panose="020B0604020202020204" pitchFamily="34" charset="0"/>
              <a:cs typeface="Arial" panose="020B0604020202020204" pitchFamily="34" charset="0"/>
            </a:rPr>
            <a:t>Evaluar la actuación del personal de las diferentes áreas de la empresa.</a:t>
          </a:r>
          <a:endParaRPr lang="es-MX" sz="1600" dirty="0">
            <a:latin typeface="Arial" panose="020B0604020202020204" pitchFamily="34" charset="0"/>
            <a:cs typeface="Arial" panose="020B0604020202020204" pitchFamily="34" charset="0"/>
          </a:endParaRPr>
        </a:p>
      </dgm:t>
    </dgm:pt>
    <dgm:pt modelId="{DCAE4090-C93A-48FE-8A0C-E7EEB8FC569F}" type="parTrans" cxnId="{4666CB6D-E00E-4AB4-B245-F08D011CD3C3}">
      <dgm:prSet/>
      <dgm:spPr/>
      <dgm:t>
        <a:bodyPr/>
        <a:lstStyle/>
        <a:p>
          <a:endParaRPr lang="es-MX"/>
        </a:p>
      </dgm:t>
    </dgm:pt>
    <dgm:pt modelId="{2D519AFE-1700-4C23-A845-90D22FCC50B3}" type="sibTrans" cxnId="{4666CB6D-E00E-4AB4-B245-F08D011CD3C3}">
      <dgm:prSet/>
      <dgm:spPr/>
      <dgm:t>
        <a:bodyPr/>
        <a:lstStyle/>
        <a:p>
          <a:endParaRPr lang="es-MX"/>
        </a:p>
      </dgm:t>
    </dgm:pt>
    <dgm:pt modelId="{18CD53FE-E92E-4A54-A575-419BC1DDABBD}">
      <dgm:prSet custT="1"/>
      <dgm:spPr/>
      <dgm:t>
        <a:bodyPr/>
        <a:lstStyle/>
        <a:p>
          <a:pPr algn="ctr"/>
          <a:r>
            <a:rPr lang="es-MX" sz="1600" dirty="0" smtClean="0">
              <a:latin typeface="Arial" panose="020B0604020202020204" pitchFamily="34" charset="0"/>
              <a:cs typeface="Arial" panose="020B0604020202020204" pitchFamily="34" charset="0"/>
            </a:rPr>
            <a:t>Proporcionar a los directivos reportes de los gastos y costos controlables.</a:t>
          </a:r>
          <a:endParaRPr lang="es-MX" sz="1600" dirty="0">
            <a:latin typeface="Arial" panose="020B0604020202020204" pitchFamily="34" charset="0"/>
            <a:cs typeface="Arial" panose="020B0604020202020204" pitchFamily="34" charset="0"/>
          </a:endParaRPr>
        </a:p>
      </dgm:t>
    </dgm:pt>
    <dgm:pt modelId="{DC4E5309-EA46-42BC-A5B9-35A575AF82FA}" type="parTrans" cxnId="{5A58E014-06CC-46F9-8E5D-6941EC33B6A6}">
      <dgm:prSet/>
      <dgm:spPr/>
      <dgm:t>
        <a:bodyPr/>
        <a:lstStyle/>
        <a:p>
          <a:endParaRPr lang="es-MX"/>
        </a:p>
      </dgm:t>
    </dgm:pt>
    <dgm:pt modelId="{21763B31-906B-4DF6-83F9-0E3A8956E524}" type="sibTrans" cxnId="{5A58E014-06CC-46F9-8E5D-6941EC33B6A6}">
      <dgm:prSet/>
      <dgm:spPr/>
      <dgm:t>
        <a:bodyPr/>
        <a:lstStyle/>
        <a:p>
          <a:endParaRPr lang="es-MX"/>
        </a:p>
      </dgm:t>
    </dgm:pt>
    <dgm:pt modelId="{061DE5EF-3F26-411A-881C-3D5B5F176256}">
      <dgm:prSet custT="1"/>
      <dgm:spPr/>
      <dgm:t>
        <a:bodyPr/>
        <a:lstStyle/>
        <a:p>
          <a:pPr algn="ctr"/>
          <a:r>
            <a:rPr lang="es-MX" sz="1600" dirty="0" smtClean="0">
              <a:latin typeface="Arial" panose="020B0604020202020204" pitchFamily="34" charset="0"/>
              <a:cs typeface="Arial" panose="020B0604020202020204" pitchFamily="34" charset="0"/>
            </a:rPr>
            <a:t>Compara presupuestos para la toma de decisiones oportuna.</a:t>
          </a:r>
          <a:endParaRPr lang="es-MX" sz="1600" dirty="0">
            <a:latin typeface="Arial" panose="020B0604020202020204" pitchFamily="34" charset="0"/>
            <a:cs typeface="Arial" panose="020B0604020202020204" pitchFamily="34" charset="0"/>
          </a:endParaRPr>
        </a:p>
      </dgm:t>
    </dgm:pt>
    <dgm:pt modelId="{85DD1277-F993-43B1-9A9F-FF3FE5212654}" type="parTrans" cxnId="{43D137D8-1C4D-4884-8CB8-1A45619621BE}">
      <dgm:prSet/>
      <dgm:spPr/>
      <dgm:t>
        <a:bodyPr/>
        <a:lstStyle/>
        <a:p>
          <a:endParaRPr lang="es-MX"/>
        </a:p>
      </dgm:t>
    </dgm:pt>
    <dgm:pt modelId="{2A437796-00DB-41B9-8504-F97327D12CDA}" type="sibTrans" cxnId="{43D137D8-1C4D-4884-8CB8-1A45619621BE}">
      <dgm:prSet/>
      <dgm:spPr/>
      <dgm:t>
        <a:bodyPr/>
        <a:lstStyle/>
        <a:p>
          <a:endParaRPr lang="es-MX"/>
        </a:p>
      </dgm:t>
    </dgm:pt>
    <dgm:pt modelId="{D03A6397-F499-42D7-8291-04DF04E56EC5}" type="pres">
      <dgm:prSet presAssocID="{E6FE1CFF-A733-4473-A1ED-BE7E6E38D572}" presName="Name0" presStyleCnt="0">
        <dgm:presLayoutVars>
          <dgm:chMax val="1"/>
          <dgm:dir/>
          <dgm:animLvl val="ctr"/>
          <dgm:resizeHandles val="exact"/>
        </dgm:presLayoutVars>
      </dgm:prSet>
      <dgm:spPr/>
      <dgm:t>
        <a:bodyPr/>
        <a:lstStyle/>
        <a:p>
          <a:endParaRPr lang="es-MX"/>
        </a:p>
      </dgm:t>
    </dgm:pt>
    <dgm:pt modelId="{2729469B-5A0C-4A11-BA5C-BD2F1A8CB08E}" type="pres">
      <dgm:prSet presAssocID="{82C29E36-521F-4A11-87D9-4C7BFB192E44}" presName="centerShape" presStyleLbl="node0" presStyleIdx="0" presStyleCnt="1" custScaleX="129695" custLinFactNeighborX="1003" custLinFactNeighborY="-4337"/>
      <dgm:spPr/>
      <dgm:t>
        <a:bodyPr/>
        <a:lstStyle/>
        <a:p>
          <a:endParaRPr lang="es-MX"/>
        </a:p>
      </dgm:t>
    </dgm:pt>
    <dgm:pt modelId="{9FCC6833-5BF0-4DEA-B326-97B9633285B0}" type="pres">
      <dgm:prSet presAssocID="{B5D351D7-E379-4402-8829-C6625F6D3DB4}" presName="node" presStyleLbl="node1" presStyleIdx="0" presStyleCnt="3" custScaleX="146277" custScaleY="116748">
        <dgm:presLayoutVars>
          <dgm:bulletEnabled val="1"/>
        </dgm:presLayoutVars>
      </dgm:prSet>
      <dgm:spPr/>
      <dgm:t>
        <a:bodyPr/>
        <a:lstStyle/>
        <a:p>
          <a:endParaRPr lang="es-MX"/>
        </a:p>
      </dgm:t>
    </dgm:pt>
    <dgm:pt modelId="{3E56D19B-F583-47DC-AEE8-786FECE4944E}" type="pres">
      <dgm:prSet presAssocID="{B5D351D7-E379-4402-8829-C6625F6D3DB4}" presName="dummy" presStyleCnt="0"/>
      <dgm:spPr/>
    </dgm:pt>
    <dgm:pt modelId="{5EF948FD-285C-4D57-9F6B-0F3D87CE3307}" type="pres">
      <dgm:prSet presAssocID="{2D519AFE-1700-4C23-A845-90D22FCC50B3}" presName="sibTrans" presStyleLbl="sibTrans2D1" presStyleIdx="0" presStyleCnt="3"/>
      <dgm:spPr/>
      <dgm:t>
        <a:bodyPr/>
        <a:lstStyle/>
        <a:p>
          <a:endParaRPr lang="es-MX"/>
        </a:p>
      </dgm:t>
    </dgm:pt>
    <dgm:pt modelId="{691A7DB4-004A-4405-B46E-904FE96F7AD4}" type="pres">
      <dgm:prSet presAssocID="{18CD53FE-E92E-4A54-A575-419BC1DDABBD}" presName="node" presStyleLbl="node1" presStyleIdx="1" presStyleCnt="3" custScaleX="163437" custScaleY="112725">
        <dgm:presLayoutVars>
          <dgm:bulletEnabled val="1"/>
        </dgm:presLayoutVars>
      </dgm:prSet>
      <dgm:spPr/>
      <dgm:t>
        <a:bodyPr/>
        <a:lstStyle/>
        <a:p>
          <a:endParaRPr lang="es-MX"/>
        </a:p>
      </dgm:t>
    </dgm:pt>
    <dgm:pt modelId="{22C53247-D7AD-4D81-8C95-FEDBF470B31B}" type="pres">
      <dgm:prSet presAssocID="{18CD53FE-E92E-4A54-A575-419BC1DDABBD}" presName="dummy" presStyleCnt="0"/>
      <dgm:spPr/>
    </dgm:pt>
    <dgm:pt modelId="{D25CB42D-0721-46AB-A60B-48BC362BCDE4}" type="pres">
      <dgm:prSet presAssocID="{21763B31-906B-4DF6-83F9-0E3A8956E524}" presName="sibTrans" presStyleLbl="sibTrans2D1" presStyleIdx="1" presStyleCnt="3"/>
      <dgm:spPr/>
      <dgm:t>
        <a:bodyPr/>
        <a:lstStyle/>
        <a:p>
          <a:endParaRPr lang="es-MX"/>
        </a:p>
      </dgm:t>
    </dgm:pt>
    <dgm:pt modelId="{C882473D-027A-441B-B2CC-F38BD5E40CEC}" type="pres">
      <dgm:prSet presAssocID="{061DE5EF-3F26-411A-881C-3D5B5F176256}" presName="node" presStyleLbl="node1" presStyleIdx="2" presStyleCnt="3" custScaleX="154857">
        <dgm:presLayoutVars>
          <dgm:bulletEnabled val="1"/>
        </dgm:presLayoutVars>
      </dgm:prSet>
      <dgm:spPr/>
      <dgm:t>
        <a:bodyPr/>
        <a:lstStyle/>
        <a:p>
          <a:endParaRPr lang="es-MX"/>
        </a:p>
      </dgm:t>
    </dgm:pt>
    <dgm:pt modelId="{C4968659-251B-4D1C-B288-58456ECF0EF7}" type="pres">
      <dgm:prSet presAssocID="{061DE5EF-3F26-411A-881C-3D5B5F176256}" presName="dummy" presStyleCnt="0"/>
      <dgm:spPr/>
    </dgm:pt>
    <dgm:pt modelId="{7820C144-1CD8-4860-9114-ED8932A9B95E}" type="pres">
      <dgm:prSet presAssocID="{2A437796-00DB-41B9-8504-F97327D12CDA}" presName="sibTrans" presStyleLbl="sibTrans2D1" presStyleIdx="2" presStyleCnt="3"/>
      <dgm:spPr/>
      <dgm:t>
        <a:bodyPr/>
        <a:lstStyle/>
        <a:p>
          <a:endParaRPr lang="es-MX"/>
        </a:p>
      </dgm:t>
    </dgm:pt>
  </dgm:ptLst>
  <dgm:cxnLst>
    <dgm:cxn modelId="{F9239913-F8FD-4946-9B52-9C94C33B36F4}" srcId="{E6FE1CFF-A733-4473-A1ED-BE7E6E38D572}" destId="{82C29E36-521F-4A11-87D9-4C7BFB192E44}" srcOrd="0" destOrd="0" parTransId="{E016C0C8-BBB2-449E-902C-9E9BBB3327C7}" sibTransId="{608B4E91-D639-4B4C-A775-DF17F2D506D6}"/>
    <dgm:cxn modelId="{8CCDDCC1-A987-4E77-90F9-0F9C488A8F76}" type="presOf" srcId="{B5D351D7-E379-4402-8829-C6625F6D3DB4}" destId="{9FCC6833-5BF0-4DEA-B326-97B9633285B0}" srcOrd="0" destOrd="0" presId="urn:microsoft.com/office/officeart/2005/8/layout/radial6"/>
    <dgm:cxn modelId="{52668637-78F5-421B-B01A-B1335E75129C}" type="presOf" srcId="{82C29E36-521F-4A11-87D9-4C7BFB192E44}" destId="{2729469B-5A0C-4A11-BA5C-BD2F1A8CB08E}" srcOrd="0" destOrd="0" presId="urn:microsoft.com/office/officeart/2005/8/layout/radial6"/>
    <dgm:cxn modelId="{2FA04EFA-877F-4451-BC96-6256B1FB5C0C}" type="presOf" srcId="{E6FE1CFF-A733-4473-A1ED-BE7E6E38D572}" destId="{D03A6397-F499-42D7-8291-04DF04E56EC5}" srcOrd="0" destOrd="0" presId="urn:microsoft.com/office/officeart/2005/8/layout/radial6"/>
    <dgm:cxn modelId="{E6571329-D29E-40FE-8F77-4BEAD2536AFE}" type="presOf" srcId="{2A437796-00DB-41B9-8504-F97327D12CDA}" destId="{7820C144-1CD8-4860-9114-ED8932A9B95E}" srcOrd="0" destOrd="0" presId="urn:microsoft.com/office/officeart/2005/8/layout/radial6"/>
    <dgm:cxn modelId="{21C853CF-3C8D-49F7-95C5-3ED3FF620F91}" type="presOf" srcId="{061DE5EF-3F26-411A-881C-3D5B5F176256}" destId="{C882473D-027A-441B-B2CC-F38BD5E40CEC}" srcOrd="0" destOrd="0" presId="urn:microsoft.com/office/officeart/2005/8/layout/radial6"/>
    <dgm:cxn modelId="{43D137D8-1C4D-4884-8CB8-1A45619621BE}" srcId="{82C29E36-521F-4A11-87D9-4C7BFB192E44}" destId="{061DE5EF-3F26-411A-881C-3D5B5F176256}" srcOrd="2" destOrd="0" parTransId="{85DD1277-F993-43B1-9A9F-FF3FE5212654}" sibTransId="{2A437796-00DB-41B9-8504-F97327D12CDA}"/>
    <dgm:cxn modelId="{C7D3B68F-46E0-42FF-A24A-006A5305A3BC}" type="presOf" srcId="{2D519AFE-1700-4C23-A845-90D22FCC50B3}" destId="{5EF948FD-285C-4D57-9F6B-0F3D87CE3307}" srcOrd="0" destOrd="0" presId="urn:microsoft.com/office/officeart/2005/8/layout/radial6"/>
    <dgm:cxn modelId="{5A58E014-06CC-46F9-8E5D-6941EC33B6A6}" srcId="{82C29E36-521F-4A11-87D9-4C7BFB192E44}" destId="{18CD53FE-E92E-4A54-A575-419BC1DDABBD}" srcOrd="1" destOrd="0" parTransId="{DC4E5309-EA46-42BC-A5B9-35A575AF82FA}" sibTransId="{21763B31-906B-4DF6-83F9-0E3A8956E524}"/>
    <dgm:cxn modelId="{4666CB6D-E00E-4AB4-B245-F08D011CD3C3}" srcId="{82C29E36-521F-4A11-87D9-4C7BFB192E44}" destId="{B5D351D7-E379-4402-8829-C6625F6D3DB4}" srcOrd="0" destOrd="0" parTransId="{DCAE4090-C93A-48FE-8A0C-E7EEB8FC569F}" sibTransId="{2D519AFE-1700-4C23-A845-90D22FCC50B3}"/>
    <dgm:cxn modelId="{F50C456A-D118-4F98-95C4-954C65C626D6}" type="presOf" srcId="{18CD53FE-E92E-4A54-A575-419BC1DDABBD}" destId="{691A7DB4-004A-4405-B46E-904FE96F7AD4}" srcOrd="0" destOrd="0" presId="urn:microsoft.com/office/officeart/2005/8/layout/radial6"/>
    <dgm:cxn modelId="{A6AB94F8-FE0A-4267-97AD-C2898818DC25}" type="presOf" srcId="{21763B31-906B-4DF6-83F9-0E3A8956E524}" destId="{D25CB42D-0721-46AB-A60B-48BC362BCDE4}" srcOrd="0" destOrd="0" presId="urn:microsoft.com/office/officeart/2005/8/layout/radial6"/>
    <dgm:cxn modelId="{B1A73789-41F9-42A7-BBE3-73FBC9EE9231}" type="presParOf" srcId="{D03A6397-F499-42D7-8291-04DF04E56EC5}" destId="{2729469B-5A0C-4A11-BA5C-BD2F1A8CB08E}" srcOrd="0" destOrd="0" presId="urn:microsoft.com/office/officeart/2005/8/layout/radial6"/>
    <dgm:cxn modelId="{3998D50A-8154-4059-8EEF-29D404F96061}" type="presParOf" srcId="{D03A6397-F499-42D7-8291-04DF04E56EC5}" destId="{9FCC6833-5BF0-4DEA-B326-97B9633285B0}" srcOrd="1" destOrd="0" presId="urn:microsoft.com/office/officeart/2005/8/layout/radial6"/>
    <dgm:cxn modelId="{7653D55F-D88D-42D9-90D6-A864BEC13541}" type="presParOf" srcId="{D03A6397-F499-42D7-8291-04DF04E56EC5}" destId="{3E56D19B-F583-47DC-AEE8-786FECE4944E}" srcOrd="2" destOrd="0" presId="urn:microsoft.com/office/officeart/2005/8/layout/radial6"/>
    <dgm:cxn modelId="{E3D69B77-F84F-481E-B15E-BE371503BA1C}" type="presParOf" srcId="{D03A6397-F499-42D7-8291-04DF04E56EC5}" destId="{5EF948FD-285C-4D57-9F6B-0F3D87CE3307}" srcOrd="3" destOrd="0" presId="urn:microsoft.com/office/officeart/2005/8/layout/radial6"/>
    <dgm:cxn modelId="{BC8542EB-4197-4AC9-A815-70D312E54049}" type="presParOf" srcId="{D03A6397-F499-42D7-8291-04DF04E56EC5}" destId="{691A7DB4-004A-4405-B46E-904FE96F7AD4}" srcOrd="4" destOrd="0" presId="urn:microsoft.com/office/officeart/2005/8/layout/radial6"/>
    <dgm:cxn modelId="{76FCD9C4-7E9C-4D80-8CEC-1667956504E2}" type="presParOf" srcId="{D03A6397-F499-42D7-8291-04DF04E56EC5}" destId="{22C53247-D7AD-4D81-8C95-FEDBF470B31B}" srcOrd="5" destOrd="0" presId="urn:microsoft.com/office/officeart/2005/8/layout/radial6"/>
    <dgm:cxn modelId="{9CDF30DF-6FE8-425C-8780-D92EE9597B9E}" type="presParOf" srcId="{D03A6397-F499-42D7-8291-04DF04E56EC5}" destId="{D25CB42D-0721-46AB-A60B-48BC362BCDE4}" srcOrd="6" destOrd="0" presId="urn:microsoft.com/office/officeart/2005/8/layout/radial6"/>
    <dgm:cxn modelId="{1313A7B1-B77C-4754-BD7B-3B4559D6CA38}" type="presParOf" srcId="{D03A6397-F499-42D7-8291-04DF04E56EC5}" destId="{C882473D-027A-441B-B2CC-F38BD5E40CEC}" srcOrd="7" destOrd="0" presId="urn:microsoft.com/office/officeart/2005/8/layout/radial6"/>
    <dgm:cxn modelId="{F9F11E9F-7E51-4A7B-8FF0-C613D734410D}" type="presParOf" srcId="{D03A6397-F499-42D7-8291-04DF04E56EC5}" destId="{C4968659-251B-4D1C-B288-58456ECF0EF7}" srcOrd="8" destOrd="0" presId="urn:microsoft.com/office/officeart/2005/8/layout/radial6"/>
    <dgm:cxn modelId="{2316B126-7672-461E-951E-FA96698C4B35}" type="presParOf" srcId="{D03A6397-F499-42D7-8291-04DF04E56EC5}" destId="{7820C144-1CD8-4860-9114-ED8932A9B95E}" srcOrd="9"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9B1F4A8-9574-4010-8178-B5734287FBE9}"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s-MX"/>
        </a:p>
      </dgm:t>
    </dgm:pt>
    <dgm:pt modelId="{053B2BD9-AB39-4E67-ADE5-DC60064CD9D1}">
      <dgm:prSet phldrT="[Texto]" custT="1"/>
      <dgm:spPr/>
      <dgm:t>
        <a:bodyPr/>
        <a:lstStyle/>
        <a:p>
          <a:r>
            <a:rPr lang="es-MX" sz="2400" dirty="0" smtClean="0">
              <a:latin typeface="Arial" panose="020B0604020202020204" pitchFamily="34" charset="0"/>
              <a:cs typeface="Arial" panose="020B0604020202020204" pitchFamily="34" charset="0"/>
            </a:rPr>
            <a:t>Las ventajas del establecimiento de este sistema </a:t>
          </a:r>
          <a:endParaRPr lang="es-MX" sz="2400" dirty="0">
            <a:latin typeface="Arial" panose="020B0604020202020204" pitchFamily="34" charset="0"/>
            <a:cs typeface="Arial" panose="020B0604020202020204" pitchFamily="34" charset="0"/>
          </a:endParaRPr>
        </a:p>
      </dgm:t>
    </dgm:pt>
    <dgm:pt modelId="{07208BB8-7680-4B9E-9DF8-7B4D558FC838}" type="parTrans" cxnId="{AA7DA891-9FCA-48AA-B9D6-AE816A0E2FF2}">
      <dgm:prSet/>
      <dgm:spPr/>
      <dgm:t>
        <a:bodyPr/>
        <a:lstStyle/>
        <a:p>
          <a:endParaRPr lang="es-MX"/>
        </a:p>
      </dgm:t>
    </dgm:pt>
    <dgm:pt modelId="{78C8BD44-3F2E-47BA-A454-0FEFAEC40E53}" type="sibTrans" cxnId="{AA7DA891-9FCA-48AA-B9D6-AE816A0E2FF2}">
      <dgm:prSet/>
      <dgm:spPr/>
      <dgm:t>
        <a:bodyPr/>
        <a:lstStyle/>
        <a:p>
          <a:endParaRPr lang="es-MX"/>
        </a:p>
      </dgm:t>
    </dgm:pt>
    <dgm:pt modelId="{5A66B236-8030-474F-AEE0-36A47E7F69F3}">
      <dgm:prSet phldrT="[Texto]" custT="1"/>
      <dgm:spPr/>
      <dgm:t>
        <a:bodyPr/>
        <a:lstStyle/>
        <a:p>
          <a:r>
            <a:rPr lang="es-MX" sz="1600" dirty="0" smtClean="0">
              <a:latin typeface="Arial" panose="020B0604020202020204" pitchFamily="34" charset="0"/>
              <a:cs typeface="Arial" panose="020B0604020202020204" pitchFamily="34" charset="0"/>
            </a:rPr>
            <a:t>Facilita la correcta evaluación de la actuación de los ejecutivos.</a:t>
          </a:r>
          <a:endParaRPr lang="es-MX" sz="1600" dirty="0">
            <a:latin typeface="Arial" panose="020B0604020202020204" pitchFamily="34" charset="0"/>
            <a:cs typeface="Arial" panose="020B0604020202020204" pitchFamily="34" charset="0"/>
          </a:endParaRPr>
        </a:p>
      </dgm:t>
    </dgm:pt>
    <dgm:pt modelId="{4B5EC20C-CD5B-4E4D-BCDB-2D5F99BD439D}" type="parTrans" cxnId="{D6F43B47-04C1-4C6D-B2FB-B859CABDCCDC}">
      <dgm:prSet/>
      <dgm:spPr/>
      <dgm:t>
        <a:bodyPr/>
        <a:lstStyle/>
        <a:p>
          <a:endParaRPr lang="es-MX"/>
        </a:p>
      </dgm:t>
    </dgm:pt>
    <dgm:pt modelId="{83D9B0FD-93FA-446B-9FF5-C97198E6AC42}" type="sibTrans" cxnId="{D6F43B47-04C1-4C6D-B2FB-B859CABDCCDC}">
      <dgm:prSet/>
      <dgm:spPr/>
      <dgm:t>
        <a:bodyPr/>
        <a:lstStyle/>
        <a:p>
          <a:endParaRPr lang="es-MX"/>
        </a:p>
      </dgm:t>
    </dgm:pt>
    <dgm:pt modelId="{2F85F6E2-E083-443F-9D33-1999C3F2D214}">
      <dgm:prSet custT="1"/>
      <dgm:spPr/>
      <dgm:t>
        <a:bodyPr/>
        <a:lstStyle/>
        <a:p>
          <a:r>
            <a:rPr lang="es-MX" sz="1600" dirty="0" smtClean="0">
              <a:latin typeface="Arial" panose="020B0604020202020204" pitchFamily="34" charset="0"/>
              <a:cs typeface="Arial" panose="020B0604020202020204" pitchFamily="34" charset="0"/>
            </a:rPr>
            <a:t>Ayuda a aplicar la administración por excepciones.</a:t>
          </a:r>
          <a:endParaRPr lang="es-MX" sz="1600" dirty="0">
            <a:latin typeface="Arial" panose="020B0604020202020204" pitchFamily="34" charset="0"/>
            <a:cs typeface="Arial" panose="020B0604020202020204" pitchFamily="34" charset="0"/>
          </a:endParaRPr>
        </a:p>
      </dgm:t>
    </dgm:pt>
    <dgm:pt modelId="{4F174281-BB49-4FB0-BE99-24C7F936C433}" type="parTrans" cxnId="{2A4437FA-19F0-4CC9-8B75-5EBC7804B89E}">
      <dgm:prSet/>
      <dgm:spPr/>
      <dgm:t>
        <a:bodyPr/>
        <a:lstStyle/>
        <a:p>
          <a:endParaRPr lang="es-MX"/>
        </a:p>
      </dgm:t>
    </dgm:pt>
    <dgm:pt modelId="{38912CDD-A3D8-49F3-BC6F-D1AA625DD045}" type="sibTrans" cxnId="{2A4437FA-19F0-4CC9-8B75-5EBC7804B89E}">
      <dgm:prSet/>
      <dgm:spPr/>
      <dgm:t>
        <a:bodyPr/>
        <a:lstStyle/>
        <a:p>
          <a:endParaRPr lang="es-MX"/>
        </a:p>
      </dgm:t>
    </dgm:pt>
    <dgm:pt modelId="{3ADDAABC-AE14-4427-8743-BE15F1DFD968}">
      <dgm:prSet custT="1"/>
      <dgm:spPr/>
      <dgm:t>
        <a:bodyPr/>
        <a:lstStyle/>
        <a:p>
          <a:r>
            <a:rPr lang="es-MX" sz="1600" dirty="0" smtClean="0">
              <a:latin typeface="Arial" panose="020B0604020202020204" pitchFamily="34" charset="0"/>
              <a:cs typeface="Arial" panose="020B0604020202020204" pitchFamily="34" charset="0"/>
            </a:rPr>
            <a:t>Hace jueces de sus propias decisiones a  quienes la tomaron.</a:t>
          </a:r>
          <a:endParaRPr lang="es-MX" sz="1600" dirty="0">
            <a:latin typeface="Arial" panose="020B0604020202020204" pitchFamily="34" charset="0"/>
            <a:cs typeface="Arial" panose="020B0604020202020204" pitchFamily="34" charset="0"/>
          </a:endParaRPr>
        </a:p>
      </dgm:t>
    </dgm:pt>
    <dgm:pt modelId="{A8BD05F4-CEA5-43AB-AE74-CA49A6DBF6B1}" type="parTrans" cxnId="{19DF65FB-794F-4C41-933C-3DA7F6DF1F82}">
      <dgm:prSet/>
      <dgm:spPr/>
      <dgm:t>
        <a:bodyPr/>
        <a:lstStyle/>
        <a:p>
          <a:endParaRPr lang="es-MX"/>
        </a:p>
      </dgm:t>
    </dgm:pt>
    <dgm:pt modelId="{ECD2550E-7DFD-46E5-902E-FA227D73160D}" type="sibTrans" cxnId="{19DF65FB-794F-4C41-933C-3DA7F6DF1F82}">
      <dgm:prSet/>
      <dgm:spPr/>
      <dgm:t>
        <a:bodyPr/>
        <a:lstStyle/>
        <a:p>
          <a:endParaRPr lang="es-MX"/>
        </a:p>
      </dgm:t>
    </dgm:pt>
    <dgm:pt modelId="{77642876-BFBD-45D5-A236-C162844AD94D}">
      <dgm:prSet custT="1"/>
      <dgm:spPr/>
      <dgm:t>
        <a:bodyPr/>
        <a:lstStyle/>
        <a:p>
          <a:r>
            <a:rPr lang="es-MX" sz="1600" dirty="0" smtClean="0">
              <a:latin typeface="Arial" panose="020B0604020202020204" pitchFamily="34" charset="0"/>
              <a:cs typeface="Arial" panose="020B0604020202020204" pitchFamily="34" charset="0"/>
            </a:rPr>
            <a:t>Motiva, al permitir que los empleados participan en la fijación de objetivos.</a:t>
          </a:r>
          <a:endParaRPr lang="es-MX" sz="1600" dirty="0">
            <a:latin typeface="Arial" panose="020B0604020202020204" pitchFamily="34" charset="0"/>
            <a:cs typeface="Arial" panose="020B0604020202020204" pitchFamily="34" charset="0"/>
          </a:endParaRPr>
        </a:p>
      </dgm:t>
    </dgm:pt>
    <dgm:pt modelId="{81A4D3E9-E88D-4296-B2DA-1D330631E62E}" type="parTrans" cxnId="{96FD8F7B-B0F6-44A0-B043-E382A5B12513}">
      <dgm:prSet/>
      <dgm:spPr/>
      <dgm:t>
        <a:bodyPr/>
        <a:lstStyle/>
        <a:p>
          <a:endParaRPr lang="es-MX"/>
        </a:p>
      </dgm:t>
    </dgm:pt>
    <dgm:pt modelId="{28359088-18A4-485A-8A26-0E75F8D63BE3}" type="sibTrans" cxnId="{96FD8F7B-B0F6-44A0-B043-E382A5B12513}">
      <dgm:prSet/>
      <dgm:spPr/>
      <dgm:t>
        <a:bodyPr/>
        <a:lstStyle/>
        <a:p>
          <a:endParaRPr lang="es-MX"/>
        </a:p>
      </dgm:t>
    </dgm:pt>
    <dgm:pt modelId="{06BD62B2-2239-42FF-8868-E78A103EA82C}">
      <dgm:prSet custT="1"/>
      <dgm:spPr/>
      <dgm:t>
        <a:bodyPr/>
        <a:lstStyle/>
        <a:p>
          <a:r>
            <a:rPr lang="es-MX" sz="1600" dirty="0" smtClean="0">
              <a:latin typeface="Arial" panose="020B0604020202020204" pitchFamily="34" charset="0"/>
              <a:cs typeface="Arial" panose="020B0604020202020204" pitchFamily="34" charset="0"/>
            </a:rPr>
            <a:t>Consolida estructura organizacional delimitando autoridad y responsabilidad.</a:t>
          </a:r>
          <a:endParaRPr lang="es-MX" sz="1600" dirty="0">
            <a:latin typeface="Arial" panose="020B0604020202020204" pitchFamily="34" charset="0"/>
            <a:cs typeface="Arial" panose="020B0604020202020204" pitchFamily="34" charset="0"/>
          </a:endParaRPr>
        </a:p>
      </dgm:t>
    </dgm:pt>
    <dgm:pt modelId="{B3502561-1927-4B7A-B27C-B9FA2E546534}" type="parTrans" cxnId="{7C061F1A-E52C-4C10-9FA3-BD5A6E3D6EBC}">
      <dgm:prSet/>
      <dgm:spPr/>
      <dgm:t>
        <a:bodyPr/>
        <a:lstStyle/>
        <a:p>
          <a:endParaRPr lang="es-MX"/>
        </a:p>
      </dgm:t>
    </dgm:pt>
    <dgm:pt modelId="{FF62C913-8E14-4335-B59C-C37C85141409}" type="sibTrans" cxnId="{7C061F1A-E52C-4C10-9FA3-BD5A6E3D6EBC}">
      <dgm:prSet/>
      <dgm:spPr/>
      <dgm:t>
        <a:bodyPr/>
        <a:lstStyle/>
        <a:p>
          <a:endParaRPr lang="es-MX"/>
        </a:p>
      </dgm:t>
    </dgm:pt>
    <dgm:pt modelId="{DA186331-D2BE-4B8F-9A70-0D27171A572B}" type="pres">
      <dgm:prSet presAssocID="{E9B1F4A8-9574-4010-8178-B5734287FBE9}" presName="Name0" presStyleCnt="0">
        <dgm:presLayoutVars>
          <dgm:chPref val="1"/>
          <dgm:dir/>
          <dgm:animOne val="branch"/>
          <dgm:animLvl val="lvl"/>
          <dgm:resizeHandles val="exact"/>
        </dgm:presLayoutVars>
      </dgm:prSet>
      <dgm:spPr/>
      <dgm:t>
        <a:bodyPr/>
        <a:lstStyle/>
        <a:p>
          <a:endParaRPr lang="es-MX"/>
        </a:p>
      </dgm:t>
    </dgm:pt>
    <dgm:pt modelId="{1961216C-731D-424D-9407-1C34C60219DE}" type="pres">
      <dgm:prSet presAssocID="{053B2BD9-AB39-4E67-ADE5-DC60064CD9D1}" presName="root1" presStyleCnt="0"/>
      <dgm:spPr/>
    </dgm:pt>
    <dgm:pt modelId="{325C72D0-5047-46BF-AABE-F247114098FA}" type="pres">
      <dgm:prSet presAssocID="{053B2BD9-AB39-4E67-ADE5-DC60064CD9D1}" presName="LevelOneTextNode" presStyleLbl="node0" presStyleIdx="0" presStyleCnt="1">
        <dgm:presLayoutVars>
          <dgm:chPref val="3"/>
        </dgm:presLayoutVars>
      </dgm:prSet>
      <dgm:spPr/>
      <dgm:t>
        <a:bodyPr/>
        <a:lstStyle/>
        <a:p>
          <a:endParaRPr lang="es-MX"/>
        </a:p>
      </dgm:t>
    </dgm:pt>
    <dgm:pt modelId="{26FCF5F2-F196-4992-A5AC-44B17941CA4F}" type="pres">
      <dgm:prSet presAssocID="{053B2BD9-AB39-4E67-ADE5-DC60064CD9D1}" presName="level2hierChild" presStyleCnt="0"/>
      <dgm:spPr/>
    </dgm:pt>
    <dgm:pt modelId="{9E855EE5-859E-43A6-A72A-882D83A23548}" type="pres">
      <dgm:prSet presAssocID="{4B5EC20C-CD5B-4E4D-BCDB-2D5F99BD439D}" presName="conn2-1" presStyleLbl="parChTrans1D2" presStyleIdx="0" presStyleCnt="5"/>
      <dgm:spPr/>
      <dgm:t>
        <a:bodyPr/>
        <a:lstStyle/>
        <a:p>
          <a:endParaRPr lang="es-MX"/>
        </a:p>
      </dgm:t>
    </dgm:pt>
    <dgm:pt modelId="{2D3E30DB-0826-462E-931B-949C81C2F207}" type="pres">
      <dgm:prSet presAssocID="{4B5EC20C-CD5B-4E4D-BCDB-2D5F99BD439D}" presName="connTx" presStyleLbl="parChTrans1D2" presStyleIdx="0" presStyleCnt="5"/>
      <dgm:spPr/>
      <dgm:t>
        <a:bodyPr/>
        <a:lstStyle/>
        <a:p>
          <a:endParaRPr lang="es-MX"/>
        </a:p>
      </dgm:t>
    </dgm:pt>
    <dgm:pt modelId="{00B9FB4C-FDAF-4BA3-9522-DFCFE61FE426}" type="pres">
      <dgm:prSet presAssocID="{5A66B236-8030-474F-AEE0-36A47E7F69F3}" presName="root2" presStyleCnt="0"/>
      <dgm:spPr/>
    </dgm:pt>
    <dgm:pt modelId="{1B0955FE-BC77-4E2A-B250-4DF3C93A4FB9}" type="pres">
      <dgm:prSet presAssocID="{5A66B236-8030-474F-AEE0-36A47E7F69F3}" presName="LevelTwoTextNode" presStyleLbl="node2" presStyleIdx="0" presStyleCnt="5">
        <dgm:presLayoutVars>
          <dgm:chPref val="3"/>
        </dgm:presLayoutVars>
      </dgm:prSet>
      <dgm:spPr/>
      <dgm:t>
        <a:bodyPr/>
        <a:lstStyle/>
        <a:p>
          <a:endParaRPr lang="es-MX"/>
        </a:p>
      </dgm:t>
    </dgm:pt>
    <dgm:pt modelId="{695A19BE-C8E9-4AEE-A5C4-2C44CE8693DF}" type="pres">
      <dgm:prSet presAssocID="{5A66B236-8030-474F-AEE0-36A47E7F69F3}" presName="level3hierChild" presStyleCnt="0"/>
      <dgm:spPr/>
    </dgm:pt>
    <dgm:pt modelId="{4403C7EC-AECD-471A-B63F-D90B92C7E420}" type="pres">
      <dgm:prSet presAssocID="{4F174281-BB49-4FB0-BE99-24C7F936C433}" presName="conn2-1" presStyleLbl="parChTrans1D2" presStyleIdx="1" presStyleCnt="5"/>
      <dgm:spPr/>
      <dgm:t>
        <a:bodyPr/>
        <a:lstStyle/>
        <a:p>
          <a:endParaRPr lang="es-MX"/>
        </a:p>
      </dgm:t>
    </dgm:pt>
    <dgm:pt modelId="{CFC734D3-6A2D-4679-ABE6-BF8C2E330658}" type="pres">
      <dgm:prSet presAssocID="{4F174281-BB49-4FB0-BE99-24C7F936C433}" presName="connTx" presStyleLbl="parChTrans1D2" presStyleIdx="1" presStyleCnt="5"/>
      <dgm:spPr/>
      <dgm:t>
        <a:bodyPr/>
        <a:lstStyle/>
        <a:p>
          <a:endParaRPr lang="es-MX"/>
        </a:p>
      </dgm:t>
    </dgm:pt>
    <dgm:pt modelId="{460111EF-4E56-46A0-8B2F-2232890B49B5}" type="pres">
      <dgm:prSet presAssocID="{2F85F6E2-E083-443F-9D33-1999C3F2D214}" presName="root2" presStyleCnt="0"/>
      <dgm:spPr/>
    </dgm:pt>
    <dgm:pt modelId="{162BCC13-6254-41A2-8517-3D6698308895}" type="pres">
      <dgm:prSet presAssocID="{2F85F6E2-E083-443F-9D33-1999C3F2D214}" presName="LevelTwoTextNode" presStyleLbl="node2" presStyleIdx="1" presStyleCnt="5">
        <dgm:presLayoutVars>
          <dgm:chPref val="3"/>
        </dgm:presLayoutVars>
      </dgm:prSet>
      <dgm:spPr/>
      <dgm:t>
        <a:bodyPr/>
        <a:lstStyle/>
        <a:p>
          <a:endParaRPr lang="es-MX"/>
        </a:p>
      </dgm:t>
    </dgm:pt>
    <dgm:pt modelId="{F565681F-E23F-46E3-82A4-6CDE1244D833}" type="pres">
      <dgm:prSet presAssocID="{2F85F6E2-E083-443F-9D33-1999C3F2D214}" presName="level3hierChild" presStyleCnt="0"/>
      <dgm:spPr/>
    </dgm:pt>
    <dgm:pt modelId="{4835E66C-F0A0-4BDF-8703-8A297A1689B5}" type="pres">
      <dgm:prSet presAssocID="{A8BD05F4-CEA5-43AB-AE74-CA49A6DBF6B1}" presName="conn2-1" presStyleLbl="parChTrans1D2" presStyleIdx="2" presStyleCnt="5"/>
      <dgm:spPr/>
      <dgm:t>
        <a:bodyPr/>
        <a:lstStyle/>
        <a:p>
          <a:endParaRPr lang="es-MX"/>
        </a:p>
      </dgm:t>
    </dgm:pt>
    <dgm:pt modelId="{124D35B1-D870-40DA-98ED-72A953DBC94D}" type="pres">
      <dgm:prSet presAssocID="{A8BD05F4-CEA5-43AB-AE74-CA49A6DBF6B1}" presName="connTx" presStyleLbl="parChTrans1D2" presStyleIdx="2" presStyleCnt="5"/>
      <dgm:spPr/>
      <dgm:t>
        <a:bodyPr/>
        <a:lstStyle/>
        <a:p>
          <a:endParaRPr lang="es-MX"/>
        </a:p>
      </dgm:t>
    </dgm:pt>
    <dgm:pt modelId="{A65A5BEB-136A-4375-A087-05E620E7A231}" type="pres">
      <dgm:prSet presAssocID="{3ADDAABC-AE14-4427-8743-BE15F1DFD968}" presName="root2" presStyleCnt="0"/>
      <dgm:spPr/>
    </dgm:pt>
    <dgm:pt modelId="{DE0923D1-D848-4862-B250-13C195D84882}" type="pres">
      <dgm:prSet presAssocID="{3ADDAABC-AE14-4427-8743-BE15F1DFD968}" presName="LevelTwoTextNode" presStyleLbl="node2" presStyleIdx="2" presStyleCnt="5">
        <dgm:presLayoutVars>
          <dgm:chPref val="3"/>
        </dgm:presLayoutVars>
      </dgm:prSet>
      <dgm:spPr/>
      <dgm:t>
        <a:bodyPr/>
        <a:lstStyle/>
        <a:p>
          <a:endParaRPr lang="es-MX"/>
        </a:p>
      </dgm:t>
    </dgm:pt>
    <dgm:pt modelId="{4BF7F361-64F0-4A43-A4C1-9D48FCA9F493}" type="pres">
      <dgm:prSet presAssocID="{3ADDAABC-AE14-4427-8743-BE15F1DFD968}" presName="level3hierChild" presStyleCnt="0"/>
      <dgm:spPr/>
    </dgm:pt>
    <dgm:pt modelId="{5426003F-85DB-40A9-A76A-E2264495A083}" type="pres">
      <dgm:prSet presAssocID="{81A4D3E9-E88D-4296-B2DA-1D330631E62E}" presName="conn2-1" presStyleLbl="parChTrans1D2" presStyleIdx="3" presStyleCnt="5"/>
      <dgm:spPr/>
      <dgm:t>
        <a:bodyPr/>
        <a:lstStyle/>
        <a:p>
          <a:endParaRPr lang="es-MX"/>
        </a:p>
      </dgm:t>
    </dgm:pt>
    <dgm:pt modelId="{40C35AFB-6A5C-4D25-BBE9-8892FB73DF56}" type="pres">
      <dgm:prSet presAssocID="{81A4D3E9-E88D-4296-B2DA-1D330631E62E}" presName="connTx" presStyleLbl="parChTrans1D2" presStyleIdx="3" presStyleCnt="5"/>
      <dgm:spPr/>
      <dgm:t>
        <a:bodyPr/>
        <a:lstStyle/>
        <a:p>
          <a:endParaRPr lang="es-MX"/>
        </a:p>
      </dgm:t>
    </dgm:pt>
    <dgm:pt modelId="{68278717-7950-463F-9864-ACBFF77E9BD7}" type="pres">
      <dgm:prSet presAssocID="{77642876-BFBD-45D5-A236-C162844AD94D}" presName="root2" presStyleCnt="0"/>
      <dgm:spPr/>
    </dgm:pt>
    <dgm:pt modelId="{2ACC3B5D-AC76-4D32-8EA8-13242C9A8E95}" type="pres">
      <dgm:prSet presAssocID="{77642876-BFBD-45D5-A236-C162844AD94D}" presName="LevelTwoTextNode" presStyleLbl="node2" presStyleIdx="3" presStyleCnt="5">
        <dgm:presLayoutVars>
          <dgm:chPref val="3"/>
        </dgm:presLayoutVars>
      </dgm:prSet>
      <dgm:spPr/>
      <dgm:t>
        <a:bodyPr/>
        <a:lstStyle/>
        <a:p>
          <a:endParaRPr lang="es-MX"/>
        </a:p>
      </dgm:t>
    </dgm:pt>
    <dgm:pt modelId="{5FC10EB4-C9BB-474B-8860-4E8940C25537}" type="pres">
      <dgm:prSet presAssocID="{77642876-BFBD-45D5-A236-C162844AD94D}" presName="level3hierChild" presStyleCnt="0"/>
      <dgm:spPr/>
    </dgm:pt>
    <dgm:pt modelId="{A9B32062-C5F7-4B18-B012-2E72BB0EFCCE}" type="pres">
      <dgm:prSet presAssocID="{B3502561-1927-4B7A-B27C-B9FA2E546534}" presName="conn2-1" presStyleLbl="parChTrans1D2" presStyleIdx="4" presStyleCnt="5"/>
      <dgm:spPr/>
      <dgm:t>
        <a:bodyPr/>
        <a:lstStyle/>
        <a:p>
          <a:endParaRPr lang="es-MX"/>
        </a:p>
      </dgm:t>
    </dgm:pt>
    <dgm:pt modelId="{3855DC30-54A7-4B19-8FFB-FD15620C5747}" type="pres">
      <dgm:prSet presAssocID="{B3502561-1927-4B7A-B27C-B9FA2E546534}" presName="connTx" presStyleLbl="parChTrans1D2" presStyleIdx="4" presStyleCnt="5"/>
      <dgm:spPr/>
      <dgm:t>
        <a:bodyPr/>
        <a:lstStyle/>
        <a:p>
          <a:endParaRPr lang="es-MX"/>
        </a:p>
      </dgm:t>
    </dgm:pt>
    <dgm:pt modelId="{FCB7B0ED-B4B9-45CB-A686-32E60ACA7B7D}" type="pres">
      <dgm:prSet presAssocID="{06BD62B2-2239-42FF-8868-E78A103EA82C}" presName="root2" presStyleCnt="0"/>
      <dgm:spPr/>
    </dgm:pt>
    <dgm:pt modelId="{2D66710B-F663-48AD-AF49-6DA7289EA17F}" type="pres">
      <dgm:prSet presAssocID="{06BD62B2-2239-42FF-8868-E78A103EA82C}" presName="LevelTwoTextNode" presStyleLbl="node2" presStyleIdx="4" presStyleCnt="5">
        <dgm:presLayoutVars>
          <dgm:chPref val="3"/>
        </dgm:presLayoutVars>
      </dgm:prSet>
      <dgm:spPr/>
      <dgm:t>
        <a:bodyPr/>
        <a:lstStyle/>
        <a:p>
          <a:endParaRPr lang="es-MX"/>
        </a:p>
      </dgm:t>
    </dgm:pt>
    <dgm:pt modelId="{0623ABDD-AABB-4B92-B8D4-43F57A37845A}" type="pres">
      <dgm:prSet presAssocID="{06BD62B2-2239-42FF-8868-E78A103EA82C}" presName="level3hierChild" presStyleCnt="0"/>
      <dgm:spPr/>
    </dgm:pt>
  </dgm:ptLst>
  <dgm:cxnLst>
    <dgm:cxn modelId="{2A4437FA-19F0-4CC9-8B75-5EBC7804B89E}" srcId="{053B2BD9-AB39-4E67-ADE5-DC60064CD9D1}" destId="{2F85F6E2-E083-443F-9D33-1999C3F2D214}" srcOrd="1" destOrd="0" parTransId="{4F174281-BB49-4FB0-BE99-24C7F936C433}" sibTransId="{38912CDD-A3D8-49F3-BC6F-D1AA625DD045}"/>
    <dgm:cxn modelId="{B61DF2B9-1F16-4B64-9182-8D2B5987DA18}" type="presOf" srcId="{2F85F6E2-E083-443F-9D33-1999C3F2D214}" destId="{162BCC13-6254-41A2-8517-3D6698308895}" srcOrd="0" destOrd="0" presId="urn:microsoft.com/office/officeart/2008/layout/HorizontalMultiLevelHierarchy"/>
    <dgm:cxn modelId="{1C52ED0F-878E-4B30-94AB-EFDB9143516C}" type="presOf" srcId="{E9B1F4A8-9574-4010-8178-B5734287FBE9}" destId="{DA186331-D2BE-4B8F-9A70-0D27171A572B}" srcOrd="0" destOrd="0" presId="urn:microsoft.com/office/officeart/2008/layout/HorizontalMultiLevelHierarchy"/>
    <dgm:cxn modelId="{77FD99FC-275E-4CE7-8408-501AB94F88B3}" type="presOf" srcId="{81A4D3E9-E88D-4296-B2DA-1D330631E62E}" destId="{40C35AFB-6A5C-4D25-BBE9-8892FB73DF56}" srcOrd="1" destOrd="0" presId="urn:microsoft.com/office/officeart/2008/layout/HorizontalMultiLevelHierarchy"/>
    <dgm:cxn modelId="{0355E376-8F09-4A50-9206-3C73C8493D65}" type="presOf" srcId="{4F174281-BB49-4FB0-BE99-24C7F936C433}" destId="{CFC734D3-6A2D-4679-ABE6-BF8C2E330658}" srcOrd="1" destOrd="0" presId="urn:microsoft.com/office/officeart/2008/layout/HorizontalMultiLevelHierarchy"/>
    <dgm:cxn modelId="{FED69404-2EF3-4F9B-8092-7367FF9D2D5D}" type="presOf" srcId="{5A66B236-8030-474F-AEE0-36A47E7F69F3}" destId="{1B0955FE-BC77-4E2A-B250-4DF3C93A4FB9}" srcOrd="0" destOrd="0" presId="urn:microsoft.com/office/officeart/2008/layout/HorizontalMultiLevelHierarchy"/>
    <dgm:cxn modelId="{C1E52413-653E-4399-A03C-616DEA7F443F}" type="presOf" srcId="{B3502561-1927-4B7A-B27C-B9FA2E546534}" destId="{3855DC30-54A7-4B19-8FFB-FD15620C5747}" srcOrd="1" destOrd="0" presId="urn:microsoft.com/office/officeart/2008/layout/HorizontalMultiLevelHierarchy"/>
    <dgm:cxn modelId="{F3306C24-5786-4CCE-BC53-8FB8BAAC0626}" type="presOf" srcId="{06BD62B2-2239-42FF-8868-E78A103EA82C}" destId="{2D66710B-F663-48AD-AF49-6DA7289EA17F}" srcOrd="0" destOrd="0" presId="urn:microsoft.com/office/officeart/2008/layout/HorizontalMultiLevelHierarchy"/>
    <dgm:cxn modelId="{F0A306D2-6B80-4445-AE57-8C34FE9D2ED2}" type="presOf" srcId="{A8BD05F4-CEA5-43AB-AE74-CA49A6DBF6B1}" destId="{4835E66C-F0A0-4BDF-8703-8A297A1689B5}" srcOrd="0" destOrd="0" presId="urn:microsoft.com/office/officeart/2008/layout/HorizontalMultiLevelHierarchy"/>
    <dgm:cxn modelId="{19DF65FB-794F-4C41-933C-3DA7F6DF1F82}" srcId="{053B2BD9-AB39-4E67-ADE5-DC60064CD9D1}" destId="{3ADDAABC-AE14-4427-8743-BE15F1DFD968}" srcOrd="2" destOrd="0" parTransId="{A8BD05F4-CEA5-43AB-AE74-CA49A6DBF6B1}" sibTransId="{ECD2550E-7DFD-46E5-902E-FA227D73160D}"/>
    <dgm:cxn modelId="{60A4CD92-D339-4669-B50C-07B7FD8356ED}" type="presOf" srcId="{3ADDAABC-AE14-4427-8743-BE15F1DFD968}" destId="{DE0923D1-D848-4862-B250-13C195D84882}" srcOrd="0" destOrd="0" presId="urn:microsoft.com/office/officeart/2008/layout/HorizontalMultiLevelHierarchy"/>
    <dgm:cxn modelId="{96FD8F7B-B0F6-44A0-B043-E382A5B12513}" srcId="{053B2BD9-AB39-4E67-ADE5-DC60064CD9D1}" destId="{77642876-BFBD-45D5-A236-C162844AD94D}" srcOrd="3" destOrd="0" parTransId="{81A4D3E9-E88D-4296-B2DA-1D330631E62E}" sibTransId="{28359088-18A4-485A-8A26-0E75F8D63BE3}"/>
    <dgm:cxn modelId="{CE9765C4-8546-479C-832C-4C085438710F}" type="presOf" srcId="{81A4D3E9-E88D-4296-B2DA-1D330631E62E}" destId="{5426003F-85DB-40A9-A76A-E2264495A083}" srcOrd="0" destOrd="0" presId="urn:microsoft.com/office/officeart/2008/layout/HorizontalMultiLevelHierarchy"/>
    <dgm:cxn modelId="{9DC3283F-DDCB-40B0-B94C-E88D4283D6A3}" type="presOf" srcId="{053B2BD9-AB39-4E67-ADE5-DC60064CD9D1}" destId="{325C72D0-5047-46BF-AABE-F247114098FA}" srcOrd="0" destOrd="0" presId="urn:microsoft.com/office/officeart/2008/layout/HorizontalMultiLevelHierarchy"/>
    <dgm:cxn modelId="{13716F52-CC15-41F8-8B4F-B2818A492F02}" type="presOf" srcId="{A8BD05F4-CEA5-43AB-AE74-CA49A6DBF6B1}" destId="{124D35B1-D870-40DA-98ED-72A953DBC94D}" srcOrd="1" destOrd="0" presId="urn:microsoft.com/office/officeart/2008/layout/HorizontalMultiLevelHierarchy"/>
    <dgm:cxn modelId="{7C061F1A-E52C-4C10-9FA3-BD5A6E3D6EBC}" srcId="{053B2BD9-AB39-4E67-ADE5-DC60064CD9D1}" destId="{06BD62B2-2239-42FF-8868-E78A103EA82C}" srcOrd="4" destOrd="0" parTransId="{B3502561-1927-4B7A-B27C-B9FA2E546534}" sibTransId="{FF62C913-8E14-4335-B59C-C37C85141409}"/>
    <dgm:cxn modelId="{4260C44F-D2E8-4DF1-92E6-C9BF5A40D220}" type="presOf" srcId="{77642876-BFBD-45D5-A236-C162844AD94D}" destId="{2ACC3B5D-AC76-4D32-8EA8-13242C9A8E95}" srcOrd="0" destOrd="0" presId="urn:microsoft.com/office/officeart/2008/layout/HorizontalMultiLevelHierarchy"/>
    <dgm:cxn modelId="{BF6F1C08-C8FB-4A66-BA20-FE5E9E46DF2A}" type="presOf" srcId="{4B5EC20C-CD5B-4E4D-BCDB-2D5F99BD439D}" destId="{9E855EE5-859E-43A6-A72A-882D83A23548}" srcOrd="0" destOrd="0" presId="urn:microsoft.com/office/officeart/2008/layout/HorizontalMultiLevelHierarchy"/>
    <dgm:cxn modelId="{D6F43B47-04C1-4C6D-B2FB-B859CABDCCDC}" srcId="{053B2BD9-AB39-4E67-ADE5-DC60064CD9D1}" destId="{5A66B236-8030-474F-AEE0-36A47E7F69F3}" srcOrd="0" destOrd="0" parTransId="{4B5EC20C-CD5B-4E4D-BCDB-2D5F99BD439D}" sibTransId="{83D9B0FD-93FA-446B-9FF5-C97198E6AC42}"/>
    <dgm:cxn modelId="{3D7DF063-E16C-4718-B6A0-D7F370AA7CA8}" type="presOf" srcId="{4B5EC20C-CD5B-4E4D-BCDB-2D5F99BD439D}" destId="{2D3E30DB-0826-462E-931B-949C81C2F207}" srcOrd="1" destOrd="0" presId="urn:microsoft.com/office/officeart/2008/layout/HorizontalMultiLevelHierarchy"/>
    <dgm:cxn modelId="{B984FB56-4D16-47C7-8D9B-AA5F28AFE002}" type="presOf" srcId="{B3502561-1927-4B7A-B27C-B9FA2E546534}" destId="{A9B32062-C5F7-4B18-B012-2E72BB0EFCCE}" srcOrd="0" destOrd="0" presId="urn:microsoft.com/office/officeart/2008/layout/HorizontalMultiLevelHierarchy"/>
    <dgm:cxn modelId="{AA7DA891-9FCA-48AA-B9D6-AE816A0E2FF2}" srcId="{E9B1F4A8-9574-4010-8178-B5734287FBE9}" destId="{053B2BD9-AB39-4E67-ADE5-DC60064CD9D1}" srcOrd="0" destOrd="0" parTransId="{07208BB8-7680-4B9E-9DF8-7B4D558FC838}" sibTransId="{78C8BD44-3F2E-47BA-A454-0FEFAEC40E53}"/>
    <dgm:cxn modelId="{FDBD9EBB-227F-4AC2-BF5A-4CB5ACA5C0C4}" type="presOf" srcId="{4F174281-BB49-4FB0-BE99-24C7F936C433}" destId="{4403C7EC-AECD-471A-B63F-D90B92C7E420}" srcOrd="0" destOrd="0" presId="urn:microsoft.com/office/officeart/2008/layout/HorizontalMultiLevelHierarchy"/>
    <dgm:cxn modelId="{0C0471FC-2754-4F97-BD8D-122F1F1E685F}" type="presParOf" srcId="{DA186331-D2BE-4B8F-9A70-0D27171A572B}" destId="{1961216C-731D-424D-9407-1C34C60219DE}" srcOrd="0" destOrd="0" presId="urn:microsoft.com/office/officeart/2008/layout/HorizontalMultiLevelHierarchy"/>
    <dgm:cxn modelId="{9E9E7586-2FE3-4631-9316-FF367F2FB487}" type="presParOf" srcId="{1961216C-731D-424D-9407-1C34C60219DE}" destId="{325C72D0-5047-46BF-AABE-F247114098FA}" srcOrd="0" destOrd="0" presId="urn:microsoft.com/office/officeart/2008/layout/HorizontalMultiLevelHierarchy"/>
    <dgm:cxn modelId="{6366A26C-D5D4-4827-81F3-4E720A967203}" type="presParOf" srcId="{1961216C-731D-424D-9407-1C34C60219DE}" destId="{26FCF5F2-F196-4992-A5AC-44B17941CA4F}" srcOrd="1" destOrd="0" presId="urn:microsoft.com/office/officeart/2008/layout/HorizontalMultiLevelHierarchy"/>
    <dgm:cxn modelId="{BE1286B6-613B-4C19-8EF9-FD1C57E67B2F}" type="presParOf" srcId="{26FCF5F2-F196-4992-A5AC-44B17941CA4F}" destId="{9E855EE5-859E-43A6-A72A-882D83A23548}" srcOrd="0" destOrd="0" presId="urn:microsoft.com/office/officeart/2008/layout/HorizontalMultiLevelHierarchy"/>
    <dgm:cxn modelId="{4297907D-10E8-4E21-B54E-A37EBB1F27CC}" type="presParOf" srcId="{9E855EE5-859E-43A6-A72A-882D83A23548}" destId="{2D3E30DB-0826-462E-931B-949C81C2F207}" srcOrd="0" destOrd="0" presId="urn:microsoft.com/office/officeart/2008/layout/HorizontalMultiLevelHierarchy"/>
    <dgm:cxn modelId="{919323D5-5248-4781-80CA-A985DD3FF9E4}" type="presParOf" srcId="{26FCF5F2-F196-4992-A5AC-44B17941CA4F}" destId="{00B9FB4C-FDAF-4BA3-9522-DFCFE61FE426}" srcOrd="1" destOrd="0" presId="urn:microsoft.com/office/officeart/2008/layout/HorizontalMultiLevelHierarchy"/>
    <dgm:cxn modelId="{5246034D-5805-41E4-B472-37B36F3D5F95}" type="presParOf" srcId="{00B9FB4C-FDAF-4BA3-9522-DFCFE61FE426}" destId="{1B0955FE-BC77-4E2A-B250-4DF3C93A4FB9}" srcOrd="0" destOrd="0" presId="urn:microsoft.com/office/officeart/2008/layout/HorizontalMultiLevelHierarchy"/>
    <dgm:cxn modelId="{D0D5E1CD-B573-48F7-8EC0-6D5F96173508}" type="presParOf" srcId="{00B9FB4C-FDAF-4BA3-9522-DFCFE61FE426}" destId="{695A19BE-C8E9-4AEE-A5C4-2C44CE8693DF}" srcOrd="1" destOrd="0" presId="urn:microsoft.com/office/officeart/2008/layout/HorizontalMultiLevelHierarchy"/>
    <dgm:cxn modelId="{D9141C0A-7ED5-47A3-B918-C25F594D9225}" type="presParOf" srcId="{26FCF5F2-F196-4992-A5AC-44B17941CA4F}" destId="{4403C7EC-AECD-471A-B63F-D90B92C7E420}" srcOrd="2" destOrd="0" presId="urn:microsoft.com/office/officeart/2008/layout/HorizontalMultiLevelHierarchy"/>
    <dgm:cxn modelId="{2C49E862-ABD3-4491-84FB-D1B625EAF424}" type="presParOf" srcId="{4403C7EC-AECD-471A-B63F-D90B92C7E420}" destId="{CFC734D3-6A2D-4679-ABE6-BF8C2E330658}" srcOrd="0" destOrd="0" presId="urn:microsoft.com/office/officeart/2008/layout/HorizontalMultiLevelHierarchy"/>
    <dgm:cxn modelId="{1C74EAA6-D6F5-4ED7-9328-758E09B6A716}" type="presParOf" srcId="{26FCF5F2-F196-4992-A5AC-44B17941CA4F}" destId="{460111EF-4E56-46A0-8B2F-2232890B49B5}" srcOrd="3" destOrd="0" presId="urn:microsoft.com/office/officeart/2008/layout/HorizontalMultiLevelHierarchy"/>
    <dgm:cxn modelId="{93328251-34DC-48C7-8B84-F478CC559426}" type="presParOf" srcId="{460111EF-4E56-46A0-8B2F-2232890B49B5}" destId="{162BCC13-6254-41A2-8517-3D6698308895}" srcOrd="0" destOrd="0" presId="urn:microsoft.com/office/officeart/2008/layout/HorizontalMultiLevelHierarchy"/>
    <dgm:cxn modelId="{293AB9B8-89B3-4B59-A2AF-9C17F3B5F4CE}" type="presParOf" srcId="{460111EF-4E56-46A0-8B2F-2232890B49B5}" destId="{F565681F-E23F-46E3-82A4-6CDE1244D833}" srcOrd="1" destOrd="0" presId="urn:microsoft.com/office/officeart/2008/layout/HorizontalMultiLevelHierarchy"/>
    <dgm:cxn modelId="{59037992-07C4-4627-A831-AE9550E269CE}" type="presParOf" srcId="{26FCF5F2-F196-4992-A5AC-44B17941CA4F}" destId="{4835E66C-F0A0-4BDF-8703-8A297A1689B5}" srcOrd="4" destOrd="0" presId="urn:microsoft.com/office/officeart/2008/layout/HorizontalMultiLevelHierarchy"/>
    <dgm:cxn modelId="{B1F0043E-6AFD-4A30-AD2E-F3D122C6238F}" type="presParOf" srcId="{4835E66C-F0A0-4BDF-8703-8A297A1689B5}" destId="{124D35B1-D870-40DA-98ED-72A953DBC94D}" srcOrd="0" destOrd="0" presId="urn:microsoft.com/office/officeart/2008/layout/HorizontalMultiLevelHierarchy"/>
    <dgm:cxn modelId="{9A8213F2-6265-45BB-98BE-8A6BB3384372}" type="presParOf" srcId="{26FCF5F2-F196-4992-A5AC-44B17941CA4F}" destId="{A65A5BEB-136A-4375-A087-05E620E7A231}" srcOrd="5" destOrd="0" presId="urn:microsoft.com/office/officeart/2008/layout/HorizontalMultiLevelHierarchy"/>
    <dgm:cxn modelId="{BFFDA23C-5663-41F2-A3EB-4462735FCAD4}" type="presParOf" srcId="{A65A5BEB-136A-4375-A087-05E620E7A231}" destId="{DE0923D1-D848-4862-B250-13C195D84882}" srcOrd="0" destOrd="0" presId="urn:microsoft.com/office/officeart/2008/layout/HorizontalMultiLevelHierarchy"/>
    <dgm:cxn modelId="{3E4F3EC6-AE62-48E2-BA29-4C30EEBD6A52}" type="presParOf" srcId="{A65A5BEB-136A-4375-A087-05E620E7A231}" destId="{4BF7F361-64F0-4A43-A4C1-9D48FCA9F493}" srcOrd="1" destOrd="0" presId="urn:microsoft.com/office/officeart/2008/layout/HorizontalMultiLevelHierarchy"/>
    <dgm:cxn modelId="{5A0E1C19-8909-4A81-B7E0-FAD5093EA8AF}" type="presParOf" srcId="{26FCF5F2-F196-4992-A5AC-44B17941CA4F}" destId="{5426003F-85DB-40A9-A76A-E2264495A083}" srcOrd="6" destOrd="0" presId="urn:microsoft.com/office/officeart/2008/layout/HorizontalMultiLevelHierarchy"/>
    <dgm:cxn modelId="{1D8AEE67-D51F-44C4-ADEF-EF166206F0D6}" type="presParOf" srcId="{5426003F-85DB-40A9-A76A-E2264495A083}" destId="{40C35AFB-6A5C-4D25-BBE9-8892FB73DF56}" srcOrd="0" destOrd="0" presId="urn:microsoft.com/office/officeart/2008/layout/HorizontalMultiLevelHierarchy"/>
    <dgm:cxn modelId="{ACA34CE8-2449-4F86-80EE-6DCFD972B4D2}" type="presParOf" srcId="{26FCF5F2-F196-4992-A5AC-44B17941CA4F}" destId="{68278717-7950-463F-9864-ACBFF77E9BD7}" srcOrd="7" destOrd="0" presId="urn:microsoft.com/office/officeart/2008/layout/HorizontalMultiLevelHierarchy"/>
    <dgm:cxn modelId="{D7072777-A59E-402F-9019-2747FB508740}" type="presParOf" srcId="{68278717-7950-463F-9864-ACBFF77E9BD7}" destId="{2ACC3B5D-AC76-4D32-8EA8-13242C9A8E95}" srcOrd="0" destOrd="0" presId="urn:microsoft.com/office/officeart/2008/layout/HorizontalMultiLevelHierarchy"/>
    <dgm:cxn modelId="{B1AB9D6C-D12F-4AA0-8BE9-8F891B84CC68}" type="presParOf" srcId="{68278717-7950-463F-9864-ACBFF77E9BD7}" destId="{5FC10EB4-C9BB-474B-8860-4E8940C25537}" srcOrd="1" destOrd="0" presId="urn:microsoft.com/office/officeart/2008/layout/HorizontalMultiLevelHierarchy"/>
    <dgm:cxn modelId="{0A2CD7F9-F7A8-419D-9F9E-A4A150F2376A}" type="presParOf" srcId="{26FCF5F2-F196-4992-A5AC-44B17941CA4F}" destId="{A9B32062-C5F7-4B18-B012-2E72BB0EFCCE}" srcOrd="8" destOrd="0" presId="urn:microsoft.com/office/officeart/2008/layout/HorizontalMultiLevelHierarchy"/>
    <dgm:cxn modelId="{1AAF3BD3-8483-499C-9770-387389DD04D7}" type="presParOf" srcId="{A9B32062-C5F7-4B18-B012-2E72BB0EFCCE}" destId="{3855DC30-54A7-4B19-8FFB-FD15620C5747}" srcOrd="0" destOrd="0" presId="urn:microsoft.com/office/officeart/2008/layout/HorizontalMultiLevelHierarchy"/>
    <dgm:cxn modelId="{E127319F-CA27-410B-B80E-07EF113D6728}" type="presParOf" srcId="{26FCF5F2-F196-4992-A5AC-44B17941CA4F}" destId="{FCB7B0ED-B4B9-45CB-A686-32E60ACA7B7D}" srcOrd="9" destOrd="0" presId="urn:microsoft.com/office/officeart/2008/layout/HorizontalMultiLevelHierarchy"/>
    <dgm:cxn modelId="{77A27B23-E5B2-4527-AAAD-5E4AF9CAA18F}" type="presParOf" srcId="{FCB7B0ED-B4B9-45CB-A686-32E60ACA7B7D}" destId="{2D66710B-F663-48AD-AF49-6DA7289EA17F}" srcOrd="0" destOrd="0" presId="urn:microsoft.com/office/officeart/2008/layout/HorizontalMultiLevelHierarchy"/>
    <dgm:cxn modelId="{96624E84-4F4D-4639-A133-CD7A0A6A8D7D}" type="presParOf" srcId="{FCB7B0ED-B4B9-45CB-A686-32E60ACA7B7D}" destId="{0623ABDD-AABB-4B92-B8D4-43F57A37845A}"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578860F-46EC-405A-9EDD-1C57A150A529}"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MX"/>
        </a:p>
      </dgm:t>
    </dgm:pt>
    <dgm:pt modelId="{B428999C-00BD-43B8-96FA-D743296106EA}">
      <dgm:prSet phldrT="[Texto]" custT="1"/>
      <dgm:spPr/>
      <dgm:t>
        <a:bodyPr/>
        <a:lstStyle/>
        <a:p>
          <a:pPr algn="ctr"/>
          <a:r>
            <a:rPr lang="es-MX" sz="2000" dirty="0" smtClean="0">
              <a:latin typeface="Arial" panose="020B0604020202020204" pitchFamily="34" charset="0"/>
              <a:cs typeface="Arial" panose="020B0604020202020204" pitchFamily="34" charset="0"/>
            </a:rPr>
            <a:t>Procedimiento para la instalación de CAR</a:t>
          </a:r>
          <a:endParaRPr lang="es-MX" sz="2000" dirty="0">
            <a:latin typeface="Arial" panose="020B0604020202020204" pitchFamily="34" charset="0"/>
            <a:cs typeface="Arial" panose="020B0604020202020204" pitchFamily="34" charset="0"/>
          </a:endParaRPr>
        </a:p>
      </dgm:t>
    </dgm:pt>
    <dgm:pt modelId="{8E2F25DB-5908-42FA-B122-51C043422ABC}" type="parTrans" cxnId="{473F9E9A-2458-4220-8E41-AFCEBC6E2617}">
      <dgm:prSet/>
      <dgm:spPr/>
      <dgm:t>
        <a:bodyPr/>
        <a:lstStyle/>
        <a:p>
          <a:endParaRPr lang="es-MX"/>
        </a:p>
      </dgm:t>
    </dgm:pt>
    <dgm:pt modelId="{E40E80F0-1F2B-446C-BE3C-D21E4EF4A56F}" type="sibTrans" cxnId="{473F9E9A-2458-4220-8E41-AFCEBC6E2617}">
      <dgm:prSet/>
      <dgm:spPr/>
      <dgm:t>
        <a:bodyPr/>
        <a:lstStyle/>
        <a:p>
          <a:endParaRPr lang="es-MX"/>
        </a:p>
      </dgm:t>
    </dgm:pt>
    <dgm:pt modelId="{F61545AA-F1F2-4415-A0D2-B766080955A0}">
      <dgm:prSet phldrT="[Texto]" custT="1"/>
      <dgm:spPr/>
      <dgm:t>
        <a:bodyPr/>
        <a:lstStyle/>
        <a:p>
          <a:pPr algn="ctr"/>
          <a:r>
            <a:rPr lang="es-MX" sz="1400" dirty="0" smtClean="0">
              <a:latin typeface="Arial" panose="020B0604020202020204" pitchFamily="34" charset="0"/>
              <a:cs typeface="Arial" panose="020B0604020202020204" pitchFamily="34" charset="0"/>
            </a:rPr>
            <a:t>Formular  el organigrama funcional por áreas de responsabilidad</a:t>
          </a:r>
          <a:endParaRPr lang="es-MX" sz="1400" dirty="0">
            <a:latin typeface="Arial" panose="020B0604020202020204" pitchFamily="34" charset="0"/>
            <a:cs typeface="Arial" panose="020B0604020202020204" pitchFamily="34" charset="0"/>
          </a:endParaRPr>
        </a:p>
      </dgm:t>
    </dgm:pt>
    <dgm:pt modelId="{8FD1F74B-7DFE-4AA7-9EA4-7D0006812BC9}" type="parTrans" cxnId="{B416F104-AA6E-45A9-A4F4-55EBA510A4AD}">
      <dgm:prSet/>
      <dgm:spPr/>
      <dgm:t>
        <a:bodyPr/>
        <a:lstStyle/>
        <a:p>
          <a:endParaRPr lang="es-MX"/>
        </a:p>
      </dgm:t>
    </dgm:pt>
    <dgm:pt modelId="{0492A962-C78A-4E1E-98BB-07FC6D2ACDD0}" type="sibTrans" cxnId="{B416F104-AA6E-45A9-A4F4-55EBA510A4AD}">
      <dgm:prSet/>
      <dgm:spPr/>
      <dgm:t>
        <a:bodyPr/>
        <a:lstStyle/>
        <a:p>
          <a:endParaRPr lang="es-MX"/>
        </a:p>
      </dgm:t>
    </dgm:pt>
    <dgm:pt modelId="{6EA94689-B98D-4F2B-8122-F7ACB7D9B9EF}">
      <dgm:prSet custT="1"/>
      <dgm:spPr/>
      <dgm:t>
        <a:bodyPr/>
        <a:lstStyle/>
        <a:p>
          <a:pPr algn="ctr"/>
          <a:r>
            <a:rPr lang="es-MX" sz="1400" dirty="0" smtClean="0">
              <a:latin typeface="Arial" panose="020B0604020202020204" pitchFamily="34" charset="0"/>
              <a:cs typeface="Arial" panose="020B0604020202020204" pitchFamily="34" charset="0"/>
            </a:rPr>
            <a:t>Codificación de las áreas de responsabilidad.</a:t>
          </a:r>
          <a:endParaRPr lang="es-MX" sz="1400" dirty="0">
            <a:latin typeface="Arial" panose="020B0604020202020204" pitchFamily="34" charset="0"/>
            <a:cs typeface="Arial" panose="020B0604020202020204" pitchFamily="34" charset="0"/>
          </a:endParaRPr>
        </a:p>
      </dgm:t>
    </dgm:pt>
    <dgm:pt modelId="{CB619495-0696-4A84-8E30-19804DF2E863}" type="parTrans" cxnId="{4C4A4D4F-E327-43BF-8D79-B4D7DB0793DA}">
      <dgm:prSet/>
      <dgm:spPr/>
      <dgm:t>
        <a:bodyPr/>
        <a:lstStyle/>
        <a:p>
          <a:endParaRPr lang="es-MX"/>
        </a:p>
      </dgm:t>
    </dgm:pt>
    <dgm:pt modelId="{3190AF3F-7B54-4EB9-849E-0FC991804235}" type="sibTrans" cxnId="{4C4A4D4F-E327-43BF-8D79-B4D7DB0793DA}">
      <dgm:prSet/>
      <dgm:spPr/>
      <dgm:t>
        <a:bodyPr/>
        <a:lstStyle/>
        <a:p>
          <a:endParaRPr lang="es-MX"/>
        </a:p>
      </dgm:t>
    </dgm:pt>
    <dgm:pt modelId="{20FCFF95-3A3F-4024-971B-3FA38EFB37F2}">
      <dgm:prSet custT="1"/>
      <dgm:spPr/>
      <dgm:t>
        <a:bodyPr/>
        <a:lstStyle/>
        <a:p>
          <a:pPr algn="ctr"/>
          <a:r>
            <a:rPr lang="es-MX" sz="1400" dirty="0" smtClean="0">
              <a:latin typeface="Arial" panose="020B0604020202020204" pitchFamily="34" charset="0"/>
              <a:cs typeface="Arial" panose="020B0604020202020204" pitchFamily="34" charset="0"/>
            </a:rPr>
            <a:t>Elaboración de manuales de organización y procedimientos</a:t>
          </a:r>
          <a:endParaRPr lang="es-MX" sz="1400" dirty="0">
            <a:latin typeface="Arial" panose="020B0604020202020204" pitchFamily="34" charset="0"/>
            <a:cs typeface="Arial" panose="020B0604020202020204" pitchFamily="34" charset="0"/>
          </a:endParaRPr>
        </a:p>
      </dgm:t>
    </dgm:pt>
    <dgm:pt modelId="{F20D4D31-3BA3-4A2C-B436-F39C1B4F1175}" type="parTrans" cxnId="{A90E8919-92AB-4CB0-A533-CEA1162FAE25}">
      <dgm:prSet/>
      <dgm:spPr/>
      <dgm:t>
        <a:bodyPr/>
        <a:lstStyle/>
        <a:p>
          <a:endParaRPr lang="es-MX"/>
        </a:p>
      </dgm:t>
    </dgm:pt>
    <dgm:pt modelId="{1F57EF33-3073-4F49-9967-1686BFCB21EE}" type="sibTrans" cxnId="{A90E8919-92AB-4CB0-A533-CEA1162FAE25}">
      <dgm:prSet/>
      <dgm:spPr/>
      <dgm:t>
        <a:bodyPr/>
        <a:lstStyle/>
        <a:p>
          <a:endParaRPr lang="es-MX"/>
        </a:p>
      </dgm:t>
    </dgm:pt>
    <dgm:pt modelId="{350E5D32-C825-48F6-8353-CEB7B11728C7}">
      <dgm:prSet custT="1"/>
      <dgm:spPr/>
      <dgm:t>
        <a:bodyPr/>
        <a:lstStyle/>
        <a:p>
          <a:pPr algn="ctr"/>
          <a:r>
            <a:rPr lang="es-MX" sz="1400" dirty="0" smtClean="0">
              <a:latin typeface="Arial" panose="020B0604020202020204" pitchFamily="34" charset="0"/>
              <a:cs typeface="Arial" panose="020B0604020202020204" pitchFamily="34" charset="0"/>
            </a:rPr>
            <a:t>Modificación de catálogo de cuentas relativas a los costos y gastos.</a:t>
          </a:r>
          <a:endParaRPr lang="es-MX" sz="1400" dirty="0">
            <a:latin typeface="Arial" panose="020B0604020202020204" pitchFamily="34" charset="0"/>
            <a:cs typeface="Arial" panose="020B0604020202020204" pitchFamily="34" charset="0"/>
          </a:endParaRPr>
        </a:p>
      </dgm:t>
    </dgm:pt>
    <dgm:pt modelId="{58296BAB-396F-43D0-A1C7-2CD3AA95ACE8}" type="parTrans" cxnId="{10C2080F-E125-4874-BC87-ABF721113E90}">
      <dgm:prSet/>
      <dgm:spPr/>
      <dgm:t>
        <a:bodyPr/>
        <a:lstStyle/>
        <a:p>
          <a:endParaRPr lang="es-MX"/>
        </a:p>
      </dgm:t>
    </dgm:pt>
    <dgm:pt modelId="{10BBF923-0E44-4AC7-AB49-774E3079C103}" type="sibTrans" cxnId="{10C2080F-E125-4874-BC87-ABF721113E90}">
      <dgm:prSet/>
      <dgm:spPr/>
      <dgm:t>
        <a:bodyPr/>
        <a:lstStyle/>
        <a:p>
          <a:endParaRPr lang="es-MX"/>
        </a:p>
      </dgm:t>
    </dgm:pt>
    <dgm:pt modelId="{01B349BE-AB26-44DD-AABD-631775DF5F7D}">
      <dgm:prSet custT="1"/>
      <dgm:spPr/>
      <dgm:t>
        <a:bodyPr/>
        <a:lstStyle/>
        <a:p>
          <a:pPr algn="ctr"/>
          <a:r>
            <a:rPr lang="es-MX" sz="1400" dirty="0" smtClean="0">
              <a:latin typeface="Arial" panose="020B0604020202020204" pitchFamily="34" charset="0"/>
              <a:cs typeface="Arial" panose="020B0604020202020204" pitchFamily="34" charset="0"/>
            </a:rPr>
            <a:t>Elaboración de presupuestos de gastos.</a:t>
          </a:r>
          <a:endParaRPr lang="es-MX" sz="1400" dirty="0">
            <a:latin typeface="Arial" panose="020B0604020202020204" pitchFamily="34" charset="0"/>
            <a:cs typeface="Arial" panose="020B0604020202020204" pitchFamily="34" charset="0"/>
          </a:endParaRPr>
        </a:p>
      </dgm:t>
    </dgm:pt>
    <dgm:pt modelId="{BEEE328F-EB44-430A-AD81-162E28AECCB1}" type="parTrans" cxnId="{121A5E59-EE2B-48AB-A47F-64E799C9C24C}">
      <dgm:prSet/>
      <dgm:spPr/>
      <dgm:t>
        <a:bodyPr/>
        <a:lstStyle/>
        <a:p>
          <a:endParaRPr lang="es-MX"/>
        </a:p>
      </dgm:t>
    </dgm:pt>
    <dgm:pt modelId="{4E97A1EA-8ED3-4053-A712-E54A56E17199}" type="sibTrans" cxnId="{121A5E59-EE2B-48AB-A47F-64E799C9C24C}">
      <dgm:prSet/>
      <dgm:spPr/>
      <dgm:t>
        <a:bodyPr/>
        <a:lstStyle/>
        <a:p>
          <a:endParaRPr lang="es-MX"/>
        </a:p>
      </dgm:t>
    </dgm:pt>
    <dgm:pt modelId="{904DB270-1BAD-4791-8928-AD77D97D342F}">
      <dgm:prSet custT="1"/>
      <dgm:spPr/>
      <dgm:t>
        <a:bodyPr/>
        <a:lstStyle/>
        <a:p>
          <a:pPr algn="ctr"/>
          <a:r>
            <a:rPr lang="es-MX" sz="1400" dirty="0" smtClean="0">
              <a:latin typeface="Arial" panose="020B0604020202020204" pitchFamily="34" charset="0"/>
              <a:cs typeface="Arial" panose="020B0604020202020204" pitchFamily="34" charset="0"/>
            </a:rPr>
            <a:t>Diseñar informes internos.</a:t>
          </a:r>
          <a:endParaRPr lang="es-MX" sz="1400" dirty="0">
            <a:latin typeface="Arial" panose="020B0604020202020204" pitchFamily="34" charset="0"/>
            <a:cs typeface="Arial" panose="020B0604020202020204" pitchFamily="34" charset="0"/>
          </a:endParaRPr>
        </a:p>
      </dgm:t>
    </dgm:pt>
    <dgm:pt modelId="{FAC8AF41-0662-4E16-B4F9-9030E91C6FC9}" type="parTrans" cxnId="{0B4B5B4A-E2E7-4018-A69A-D6C02D0F0031}">
      <dgm:prSet/>
      <dgm:spPr/>
      <dgm:t>
        <a:bodyPr/>
        <a:lstStyle/>
        <a:p>
          <a:endParaRPr lang="es-MX"/>
        </a:p>
      </dgm:t>
    </dgm:pt>
    <dgm:pt modelId="{E893EC22-0F41-4021-899D-19336F0A7FFB}" type="sibTrans" cxnId="{0B4B5B4A-E2E7-4018-A69A-D6C02D0F0031}">
      <dgm:prSet/>
      <dgm:spPr/>
      <dgm:t>
        <a:bodyPr/>
        <a:lstStyle/>
        <a:p>
          <a:endParaRPr lang="es-MX"/>
        </a:p>
      </dgm:t>
    </dgm:pt>
    <dgm:pt modelId="{2943826A-E51D-4A31-83F4-EA1B329BA174}" type="pres">
      <dgm:prSet presAssocID="{7578860F-46EC-405A-9EDD-1C57A150A529}" presName="Name0" presStyleCnt="0">
        <dgm:presLayoutVars>
          <dgm:chMax val="1"/>
          <dgm:dir/>
          <dgm:animLvl val="ctr"/>
          <dgm:resizeHandles val="exact"/>
        </dgm:presLayoutVars>
      </dgm:prSet>
      <dgm:spPr/>
      <dgm:t>
        <a:bodyPr/>
        <a:lstStyle/>
        <a:p>
          <a:endParaRPr lang="es-MX"/>
        </a:p>
      </dgm:t>
    </dgm:pt>
    <dgm:pt modelId="{2E143110-E5A9-425F-A217-1F127AB5214D}" type="pres">
      <dgm:prSet presAssocID="{B428999C-00BD-43B8-96FA-D743296106EA}" presName="centerShape" presStyleLbl="node0" presStyleIdx="0" presStyleCnt="1" custScaleX="115624"/>
      <dgm:spPr/>
      <dgm:t>
        <a:bodyPr/>
        <a:lstStyle/>
        <a:p>
          <a:endParaRPr lang="es-MX"/>
        </a:p>
      </dgm:t>
    </dgm:pt>
    <dgm:pt modelId="{CCFCD1C5-1129-4ECD-8B83-25EA6E926C37}" type="pres">
      <dgm:prSet presAssocID="{F61545AA-F1F2-4415-A0D2-B766080955A0}" presName="node" presStyleLbl="node1" presStyleIdx="0" presStyleCnt="6" custScaleX="135421">
        <dgm:presLayoutVars>
          <dgm:bulletEnabled val="1"/>
        </dgm:presLayoutVars>
      </dgm:prSet>
      <dgm:spPr/>
      <dgm:t>
        <a:bodyPr/>
        <a:lstStyle/>
        <a:p>
          <a:endParaRPr lang="es-MX"/>
        </a:p>
      </dgm:t>
    </dgm:pt>
    <dgm:pt modelId="{7101D719-9366-45DC-AE64-3670072F2F1A}" type="pres">
      <dgm:prSet presAssocID="{F61545AA-F1F2-4415-A0D2-B766080955A0}" presName="dummy" presStyleCnt="0"/>
      <dgm:spPr/>
    </dgm:pt>
    <dgm:pt modelId="{2DCCE2C4-3300-4132-904C-C0B1E4B4A29D}" type="pres">
      <dgm:prSet presAssocID="{0492A962-C78A-4E1E-98BB-07FC6D2ACDD0}" presName="sibTrans" presStyleLbl="sibTrans2D1" presStyleIdx="0" presStyleCnt="6"/>
      <dgm:spPr/>
      <dgm:t>
        <a:bodyPr/>
        <a:lstStyle/>
        <a:p>
          <a:endParaRPr lang="es-MX"/>
        </a:p>
      </dgm:t>
    </dgm:pt>
    <dgm:pt modelId="{49DE7B0E-F4A6-4695-8AD9-1542B14E0480}" type="pres">
      <dgm:prSet presAssocID="{6EA94689-B98D-4F2B-8122-F7ACB7D9B9EF}" presName="node" presStyleLbl="node1" presStyleIdx="1" presStyleCnt="6" custScaleX="133694">
        <dgm:presLayoutVars>
          <dgm:bulletEnabled val="1"/>
        </dgm:presLayoutVars>
      </dgm:prSet>
      <dgm:spPr/>
      <dgm:t>
        <a:bodyPr/>
        <a:lstStyle/>
        <a:p>
          <a:endParaRPr lang="es-MX"/>
        </a:p>
      </dgm:t>
    </dgm:pt>
    <dgm:pt modelId="{B76DF38B-03BA-435B-A938-ECE3AF25C7A8}" type="pres">
      <dgm:prSet presAssocID="{6EA94689-B98D-4F2B-8122-F7ACB7D9B9EF}" presName="dummy" presStyleCnt="0"/>
      <dgm:spPr/>
    </dgm:pt>
    <dgm:pt modelId="{9E1F2B4D-C065-4EE5-9A4C-BE024211B236}" type="pres">
      <dgm:prSet presAssocID="{3190AF3F-7B54-4EB9-849E-0FC991804235}" presName="sibTrans" presStyleLbl="sibTrans2D1" presStyleIdx="1" presStyleCnt="6"/>
      <dgm:spPr/>
      <dgm:t>
        <a:bodyPr/>
        <a:lstStyle/>
        <a:p>
          <a:endParaRPr lang="es-MX"/>
        </a:p>
      </dgm:t>
    </dgm:pt>
    <dgm:pt modelId="{C958BCF6-D926-47EC-A8E4-1B79DF0CDBED}" type="pres">
      <dgm:prSet presAssocID="{20FCFF95-3A3F-4024-971B-3FA38EFB37F2}" presName="node" presStyleLbl="node1" presStyleIdx="2" presStyleCnt="6" custScaleX="123341">
        <dgm:presLayoutVars>
          <dgm:bulletEnabled val="1"/>
        </dgm:presLayoutVars>
      </dgm:prSet>
      <dgm:spPr/>
      <dgm:t>
        <a:bodyPr/>
        <a:lstStyle/>
        <a:p>
          <a:endParaRPr lang="es-MX"/>
        </a:p>
      </dgm:t>
    </dgm:pt>
    <dgm:pt modelId="{735EC4EF-9485-4153-AC0A-C6A43BE2A6FD}" type="pres">
      <dgm:prSet presAssocID="{20FCFF95-3A3F-4024-971B-3FA38EFB37F2}" presName="dummy" presStyleCnt="0"/>
      <dgm:spPr/>
    </dgm:pt>
    <dgm:pt modelId="{E9ED5BE2-37E6-4EAD-B523-4A4B0ABA0D63}" type="pres">
      <dgm:prSet presAssocID="{1F57EF33-3073-4F49-9967-1686BFCB21EE}" presName="sibTrans" presStyleLbl="sibTrans2D1" presStyleIdx="2" presStyleCnt="6"/>
      <dgm:spPr/>
      <dgm:t>
        <a:bodyPr/>
        <a:lstStyle/>
        <a:p>
          <a:endParaRPr lang="es-MX"/>
        </a:p>
      </dgm:t>
    </dgm:pt>
    <dgm:pt modelId="{5294830D-6B3D-4D26-B3E8-D4EDABA2EAC2}" type="pres">
      <dgm:prSet presAssocID="{350E5D32-C825-48F6-8353-CEB7B11728C7}" presName="node" presStyleLbl="node1" presStyleIdx="3" presStyleCnt="6" custScaleX="114251">
        <dgm:presLayoutVars>
          <dgm:bulletEnabled val="1"/>
        </dgm:presLayoutVars>
      </dgm:prSet>
      <dgm:spPr/>
      <dgm:t>
        <a:bodyPr/>
        <a:lstStyle/>
        <a:p>
          <a:endParaRPr lang="es-MX"/>
        </a:p>
      </dgm:t>
    </dgm:pt>
    <dgm:pt modelId="{B1CCCA36-F834-42DB-AA23-6F99A526AA06}" type="pres">
      <dgm:prSet presAssocID="{350E5D32-C825-48F6-8353-CEB7B11728C7}" presName="dummy" presStyleCnt="0"/>
      <dgm:spPr/>
    </dgm:pt>
    <dgm:pt modelId="{79DAB21B-12FE-4988-BFB8-C440930FD533}" type="pres">
      <dgm:prSet presAssocID="{10BBF923-0E44-4AC7-AB49-774E3079C103}" presName="sibTrans" presStyleLbl="sibTrans2D1" presStyleIdx="3" presStyleCnt="6"/>
      <dgm:spPr/>
      <dgm:t>
        <a:bodyPr/>
        <a:lstStyle/>
        <a:p>
          <a:endParaRPr lang="es-MX"/>
        </a:p>
      </dgm:t>
    </dgm:pt>
    <dgm:pt modelId="{646B8630-A067-4657-A57E-6ABAD86B3486}" type="pres">
      <dgm:prSet presAssocID="{01B349BE-AB26-44DD-AABD-631775DF5F7D}" presName="node" presStyleLbl="node1" presStyleIdx="4" presStyleCnt="6" custScaleX="120908">
        <dgm:presLayoutVars>
          <dgm:bulletEnabled val="1"/>
        </dgm:presLayoutVars>
      </dgm:prSet>
      <dgm:spPr/>
      <dgm:t>
        <a:bodyPr/>
        <a:lstStyle/>
        <a:p>
          <a:endParaRPr lang="es-MX"/>
        </a:p>
      </dgm:t>
    </dgm:pt>
    <dgm:pt modelId="{E7940213-6CED-4FDE-8DE2-B2CC9D5E9A26}" type="pres">
      <dgm:prSet presAssocID="{01B349BE-AB26-44DD-AABD-631775DF5F7D}" presName="dummy" presStyleCnt="0"/>
      <dgm:spPr/>
    </dgm:pt>
    <dgm:pt modelId="{F69AFF83-23B8-404E-90E3-C316AD2CE9DF}" type="pres">
      <dgm:prSet presAssocID="{4E97A1EA-8ED3-4053-A712-E54A56E17199}" presName="sibTrans" presStyleLbl="sibTrans2D1" presStyleIdx="4" presStyleCnt="6"/>
      <dgm:spPr/>
      <dgm:t>
        <a:bodyPr/>
        <a:lstStyle/>
        <a:p>
          <a:endParaRPr lang="es-MX"/>
        </a:p>
      </dgm:t>
    </dgm:pt>
    <dgm:pt modelId="{39A6B9D0-5019-4C00-A114-8B2D5ABD495D}" type="pres">
      <dgm:prSet presAssocID="{904DB270-1BAD-4791-8928-AD77D97D342F}" presName="node" presStyleLbl="node1" presStyleIdx="5" presStyleCnt="6" custScaleX="121516">
        <dgm:presLayoutVars>
          <dgm:bulletEnabled val="1"/>
        </dgm:presLayoutVars>
      </dgm:prSet>
      <dgm:spPr/>
      <dgm:t>
        <a:bodyPr/>
        <a:lstStyle/>
        <a:p>
          <a:endParaRPr lang="es-MX"/>
        </a:p>
      </dgm:t>
    </dgm:pt>
    <dgm:pt modelId="{E2645205-2F53-4B97-81C8-4D1D1C69527D}" type="pres">
      <dgm:prSet presAssocID="{904DB270-1BAD-4791-8928-AD77D97D342F}" presName="dummy" presStyleCnt="0"/>
      <dgm:spPr/>
    </dgm:pt>
    <dgm:pt modelId="{4E73966E-143A-42BF-8D48-0416271EB56E}" type="pres">
      <dgm:prSet presAssocID="{E893EC22-0F41-4021-899D-19336F0A7FFB}" presName="sibTrans" presStyleLbl="sibTrans2D1" presStyleIdx="5" presStyleCnt="6"/>
      <dgm:spPr/>
      <dgm:t>
        <a:bodyPr/>
        <a:lstStyle/>
        <a:p>
          <a:endParaRPr lang="es-MX"/>
        </a:p>
      </dgm:t>
    </dgm:pt>
  </dgm:ptLst>
  <dgm:cxnLst>
    <dgm:cxn modelId="{4C4A4D4F-E327-43BF-8D79-B4D7DB0793DA}" srcId="{B428999C-00BD-43B8-96FA-D743296106EA}" destId="{6EA94689-B98D-4F2B-8122-F7ACB7D9B9EF}" srcOrd="1" destOrd="0" parTransId="{CB619495-0696-4A84-8E30-19804DF2E863}" sibTransId="{3190AF3F-7B54-4EB9-849E-0FC991804235}"/>
    <dgm:cxn modelId="{10C2080F-E125-4874-BC87-ABF721113E90}" srcId="{B428999C-00BD-43B8-96FA-D743296106EA}" destId="{350E5D32-C825-48F6-8353-CEB7B11728C7}" srcOrd="3" destOrd="0" parTransId="{58296BAB-396F-43D0-A1C7-2CD3AA95ACE8}" sibTransId="{10BBF923-0E44-4AC7-AB49-774E3079C103}"/>
    <dgm:cxn modelId="{A90E8919-92AB-4CB0-A533-CEA1162FAE25}" srcId="{B428999C-00BD-43B8-96FA-D743296106EA}" destId="{20FCFF95-3A3F-4024-971B-3FA38EFB37F2}" srcOrd="2" destOrd="0" parTransId="{F20D4D31-3BA3-4A2C-B436-F39C1B4F1175}" sibTransId="{1F57EF33-3073-4F49-9967-1686BFCB21EE}"/>
    <dgm:cxn modelId="{9628D561-201E-4032-B0CC-16AA15451282}" type="presOf" srcId="{01B349BE-AB26-44DD-AABD-631775DF5F7D}" destId="{646B8630-A067-4657-A57E-6ABAD86B3486}" srcOrd="0" destOrd="0" presId="urn:microsoft.com/office/officeart/2005/8/layout/radial6"/>
    <dgm:cxn modelId="{564E6342-3EA6-4A35-9E2A-C176630E0BAE}" type="presOf" srcId="{F61545AA-F1F2-4415-A0D2-B766080955A0}" destId="{CCFCD1C5-1129-4ECD-8B83-25EA6E926C37}" srcOrd="0" destOrd="0" presId="urn:microsoft.com/office/officeart/2005/8/layout/radial6"/>
    <dgm:cxn modelId="{9D7D6772-AF37-4DEB-8DA4-59CB4B514AED}" type="presOf" srcId="{350E5D32-C825-48F6-8353-CEB7B11728C7}" destId="{5294830D-6B3D-4D26-B3E8-D4EDABA2EAC2}" srcOrd="0" destOrd="0" presId="urn:microsoft.com/office/officeart/2005/8/layout/radial6"/>
    <dgm:cxn modelId="{F05F746C-9C05-4B2B-AF58-E4B1A3E2BB15}" type="presOf" srcId="{B428999C-00BD-43B8-96FA-D743296106EA}" destId="{2E143110-E5A9-425F-A217-1F127AB5214D}" srcOrd="0" destOrd="0" presId="urn:microsoft.com/office/officeart/2005/8/layout/radial6"/>
    <dgm:cxn modelId="{5735B6DA-6609-4954-9332-1B74260EEEC3}" type="presOf" srcId="{3190AF3F-7B54-4EB9-849E-0FC991804235}" destId="{9E1F2B4D-C065-4EE5-9A4C-BE024211B236}" srcOrd="0" destOrd="0" presId="urn:microsoft.com/office/officeart/2005/8/layout/radial6"/>
    <dgm:cxn modelId="{AD2E2B0C-0D8E-40CF-9703-B995C094AA01}" type="presOf" srcId="{20FCFF95-3A3F-4024-971B-3FA38EFB37F2}" destId="{C958BCF6-D926-47EC-A8E4-1B79DF0CDBED}" srcOrd="0" destOrd="0" presId="urn:microsoft.com/office/officeart/2005/8/layout/radial6"/>
    <dgm:cxn modelId="{0B4B5B4A-E2E7-4018-A69A-D6C02D0F0031}" srcId="{B428999C-00BD-43B8-96FA-D743296106EA}" destId="{904DB270-1BAD-4791-8928-AD77D97D342F}" srcOrd="5" destOrd="0" parTransId="{FAC8AF41-0662-4E16-B4F9-9030E91C6FC9}" sibTransId="{E893EC22-0F41-4021-899D-19336F0A7FFB}"/>
    <dgm:cxn modelId="{85DE6055-8778-40D0-8F3C-257901E58385}" type="presOf" srcId="{E893EC22-0F41-4021-899D-19336F0A7FFB}" destId="{4E73966E-143A-42BF-8D48-0416271EB56E}" srcOrd="0" destOrd="0" presId="urn:microsoft.com/office/officeart/2005/8/layout/radial6"/>
    <dgm:cxn modelId="{A5CD9B61-8F8C-4D17-B3CE-4E359B81E794}" type="presOf" srcId="{904DB270-1BAD-4791-8928-AD77D97D342F}" destId="{39A6B9D0-5019-4C00-A114-8B2D5ABD495D}" srcOrd="0" destOrd="0" presId="urn:microsoft.com/office/officeart/2005/8/layout/radial6"/>
    <dgm:cxn modelId="{B416F104-AA6E-45A9-A4F4-55EBA510A4AD}" srcId="{B428999C-00BD-43B8-96FA-D743296106EA}" destId="{F61545AA-F1F2-4415-A0D2-B766080955A0}" srcOrd="0" destOrd="0" parTransId="{8FD1F74B-7DFE-4AA7-9EA4-7D0006812BC9}" sibTransId="{0492A962-C78A-4E1E-98BB-07FC6D2ACDD0}"/>
    <dgm:cxn modelId="{D5FA2F5E-BEAA-4280-8999-FDB93F565F9D}" type="presOf" srcId="{0492A962-C78A-4E1E-98BB-07FC6D2ACDD0}" destId="{2DCCE2C4-3300-4132-904C-C0B1E4B4A29D}" srcOrd="0" destOrd="0" presId="urn:microsoft.com/office/officeart/2005/8/layout/radial6"/>
    <dgm:cxn modelId="{121A5E59-EE2B-48AB-A47F-64E799C9C24C}" srcId="{B428999C-00BD-43B8-96FA-D743296106EA}" destId="{01B349BE-AB26-44DD-AABD-631775DF5F7D}" srcOrd="4" destOrd="0" parTransId="{BEEE328F-EB44-430A-AD81-162E28AECCB1}" sibTransId="{4E97A1EA-8ED3-4053-A712-E54A56E17199}"/>
    <dgm:cxn modelId="{6D2B9658-DB8C-473D-B197-24056AF7FB3C}" type="presOf" srcId="{6EA94689-B98D-4F2B-8122-F7ACB7D9B9EF}" destId="{49DE7B0E-F4A6-4695-8AD9-1542B14E0480}" srcOrd="0" destOrd="0" presId="urn:microsoft.com/office/officeart/2005/8/layout/radial6"/>
    <dgm:cxn modelId="{E7A564DC-EB98-4F31-AAA3-F0948A046FED}" type="presOf" srcId="{1F57EF33-3073-4F49-9967-1686BFCB21EE}" destId="{E9ED5BE2-37E6-4EAD-B523-4A4B0ABA0D63}" srcOrd="0" destOrd="0" presId="urn:microsoft.com/office/officeart/2005/8/layout/radial6"/>
    <dgm:cxn modelId="{67ABFAA1-2159-4B0B-9A86-26C0E75055F7}" type="presOf" srcId="{4E97A1EA-8ED3-4053-A712-E54A56E17199}" destId="{F69AFF83-23B8-404E-90E3-C316AD2CE9DF}" srcOrd="0" destOrd="0" presId="urn:microsoft.com/office/officeart/2005/8/layout/radial6"/>
    <dgm:cxn modelId="{473F9E9A-2458-4220-8E41-AFCEBC6E2617}" srcId="{7578860F-46EC-405A-9EDD-1C57A150A529}" destId="{B428999C-00BD-43B8-96FA-D743296106EA}" srcOrd="0" destOrd="0" parTransId="{8E2F25DB-5908-42FA-B122-51C043422ABC}" sibTransId="{E40E80F0-1F2B-446C-BE3C-D21E4EF4A56F}"/>
    <dgm:cxn modelId="{EE935A49-67B5-4EA5-BB88-0175125952A9}" type="presOf" srcId="{7578860F-46EC-405A-9EDD-1C57A150A529}" destId="{2943826A-E51D-4A31-83F4-EA1B329BA174}" srcOrd="0" destOrd="0" presId="urn:microsoft.com/office/officeart/2005/8/layout/radial6"/>
    <dgm:cxn modelId="{CB7B5A6A-25C2-4BE4-9737-8535FD3AB018}" type="presOf" srcId="{10BBF923-0E44-4AC7-AB49-774E3079C103}" destId="{79DAB21B-12FE-4988-BFB8-C440930FD533}" srcOrd="0" destOrd="0" presId="urn:microsoft.com/office/officeart/2005/8/layout/radial6"/>
    <dgm:cxn modelId="{5E2F27D9-D345-4BC5-86DD-2BB4FC60BF36}" type="presParOf" srcId="{2943826A-E51D-4A31-83F4-EA1B329BA174}" destId="{2E143110-E5A9-425F-A217-1F127AB5214D}" srcOrd="0" destOrd="0" presId="urn:microsoft.com/office/officeart/2005/8/layout/radial6"/>
    <dgm:cxn modelId="{31114898-4E39-47BB-A10A-585F3B8D0433}" type="presParOf" srcId="{2943826A-E51D-4A31-83F4-EA1B329BA174}" destId="{CCFCD1C5-1129-4ECD-8B83-25EA6E926C37}" srcOrd="1" destOrd="0" presId="urn:microsoft.com/office/officeart/2005/8/layout/radial6"/>
    <dgm:cxn modelId="{5271804F-0112-4141-9B3F-979E64B1940A}" type="presParOf" srcId="{2943826A-E51D-4A31-83F4-EA1B329BA174}" destId="{7101D719-9366-45DC-AE64-3670072F2F1A}" srcOrd="2" destOrd="0" presId="urn:microsoft.com/office/officeart/2005/8/layout/radial6"/>
    <dgm:cxn modelId="{14E6BC38-8B8E-4F30-BCB9-FEF1ECF2EE31}" type="presParOf" srcId="{2943826A-E51D-4A31-83F4-EA1B329BA174}" destId="{2DCCE2C4-3300-4132-904C-C0B1E4B4A29D}" srcOrd="3" destOrd="0" presId="urn:microsoft.com/office/officeart/2005/8/layout/radial6"/>
    <dgm:cxn modelId="{16EFD049-1A53-4221-B8E8-A6CDB29E2DA4}" type="presParOf" srcId="{2943826A-E51D-4A31-83F4-EA1B329BA174}" destId="{49DE7B0E-F4A6-4695-8AD9-1542B14E0480}" srcOrd="4" destOrd="0" presId="urn:microsoft.com/office/officeart/2005/8/layout/radial6"/>
    <dgm:cxn modelId="{11DE14D5-BF1C-40FD-B573-024F0F7C5409}" type="presParOf" srcId="{2943826A-E51D-4A31-83F4-EA1B329BA174}" destId="{B76DF38B-03BA-435B-A938-ECE3AF25C7A8}" srcOrd="5" destOrd="0" presId="urn:microsoft.com/office/officeart/2005/8/layout/radial6"/>
    <dgm:cxn modelId="{8BEF28A9-5CEB-4C85-9821-348F34781449}" type="presParOf" srcId="{2943826A-E51D-4A31-83F4-EA1B329BA174}" destId="{9E1F2B4D-C065-4EE5-9A4C-BE024211B236}" srcOrd="6" destOrd="0" presId="urn:microsoft.com/office/officeart/2005/8/layout/radial6"/>
    <dgm:cxn modelId="{0C4DD6FF-3789-47A4-8E2A-3C8BD1AD5476}" type="presParOf" srcId="{2943826A-E51D-4A31-83F4-EA1B329BA174}" destId="{C958BCF6-D926-47EC-A8E4-1B79DF0CDBED}" srcOrd="7" destOrd="0" presId="urn:microsoft.com/office/officeart/2005/8/layout/radial6"/>
    <dgm:cxn modelId="{6F760774-B8F2-424F-A0B5-3A3FF949181E}" type="presParOf" srcId="{2943826A-E51D-4A31-83F4-EA1B329BA174}" destId="{735EC4EF-9485-4153-AC0A-C6A43BE2A6FD}" srcOrd="8" destOrd="0" presId="urn:microsoft.com/office/officeart/2005/8/layout/radial6"/>
    <dgm:cxn modelId="{7940390A-C001-4399-9843-318260DE0ECB}" type="presParOf" srcId="{2943826A-E51D-4A31-83F4-EA1B329BA174}" destId="{E9ED5BE2-37E6-4EAD-B523-4A4B0ABA0D63}" srcOrd="9" destOrd="0" presId="urn:microsoft.com/office/officeart/2005/8/layout/radial6"/>
    <dgm:cxn modelId="{667DD5FA-ECEA-448A-82C8-25C3B194234A}" type="presParOf" srcId="{2943826A-E51D-4A31-83F4-EA1B329BA174}" destId="{5294830D-6B3D-4D26-B3E8-D4EDABA2EAC2}" srcOrd="10" destOrd="0" presId="urn:microsoft.com/office/officeart/2005/8/layout/radial6"/>
    <dgm:cxn modelId="{45122468-9094-47BE-8575-B6512C301E4E}" type="presParOf" srcId="{2943826A-E51D-4A31-83F4-EA1B329BA174}" destId="{B1CCCA36-F834-42DB-AA23-6F99A526AA06}" srcOrd="11" destOrd="0" presId="urn:microsoft.com/office/officeart/2005/8/layout/radial6"/>
    <dgm:cxn modelId="{9F378607-94A2-47C9-967E-F43DD35F1D28}" type="presParOf" srcId="{2943826A-E51D-4A31-83F4-EA1B329BA174}" destId="{79DAB21B-12FE-4988-BFB8-C440930FD533}" srcOrd="12" destOrd="0" presId="urn:microsoft.com/office/officeart/2005/8/layout/radial6"/>
    <dgm:cxn modelId="{FB4EA590-F7A2-4322-BA69-64D9710BD531}" type="presParOf" srcId="{2943826A-E51D-4A31-83F4-EA1B329BA174}" destId="{646B8630-A067-4657-A57E-6ABAD86B3486}" srcOrd="13" destOrd="0" presId="urn:microsoft.com/office/officeart/2005/8/layout/radial6"/>
    <dgm:cxn modelId="{A5A5DB30-E680-4680-B339-FC923228565B}" type="presParOf" srcId="{2943826A-E51D-4A31-83F4-EA1B329BA174}" destId="{E7940213-6CED-4FDE-8DE2-B2CC9D5E9A26}" srcOrd="14" destOrd="0" presId="urn:microsoft.com/office/officeart/2005/8/layout/radial6"/>
    <dgm:cxn modelId="{ED5388C6-80CA-4F52-901B-3171F6F2AD9C}" type="presParOf" srcId="{2943826A-E51D-4A31-83F4-EA1B329BA174}" destId="{F69AFF83-23B8-404E-90E3-C316AD2CE9DF}" srcOrd="15" destOrd="0" presId="urn:microsoft.com/office/officeart/2005/8/layout/radial6"/>
    <dgm:cxn modelId="{4D7F765D-CAD4-41A8-B649-64F64C632855}" type="presParOf" srcId="{2943826A-E51D-4A31-83F4-EA1B329BA174}" destId="{39A6B9D0-5019-4C00-A114-8B2D5ABD495D}" srcOrd="16" destOrd="0" presId="urn:microsoft.com/office/officeart/2005/8/layout/radial6"/>
    <dgm:cxn modelId="{F5C4157A-CCA6-45EB-87C5-BC1980A0EDBD}" type="presParOf" srcId="{2943826A-E51D-4A31-83F4-EA1B329BA174}" destId="{E2645205-2F53-4B97-81C8-4D1D1C69527D}" srcOrd="17" destOrd="0" presId="urn:microsoft.com/office/officeart/2005/8/layout/radial6"/>
    <dgm:cxn modelId="{25E08782-D95C-41DE-A831-A75C696F4F6E}" type="presParOf" srcId="{2943826A-E51D-4A31-83F4-EA1B329BA174}" destId="{4E73966E-143A-42BF-8D48-0416271EB56E}" srcOrd="18"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714CDC4-DF77-4118-9A81-99664F9B3C82}"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MX"/>
        </a:p>
      </dgm:t>
    </dgm:pt>
    <dgm:pt modelId="{C4C44E95-1D27-4E0B-B276-F30BC5C99247}">
      <dgm:prSet phldrT="[Texto]" custT="1"/>
      <dgm:spPr/>
      <dgm:t>
        <a:bodyPr/>
        <a:lstStyle/>
        <a:p>
          <a:r>
            <a:rPr lang="es-MX" sz="1800" dirty="0" smtClean="0">
              <a:latin typeface="Arial" panose="020B0604020202020204" pitchFamily="34" charset="0"/>
              <a:cs typeface="Arial" panose="020B0604020202020204" pitchFamily="34" charset="0"/>
            </a:rPr>
            <a:t>Por su naturaleza</a:t>
          </a:r>
          <a:endParaRPr lang="es-MX" sz="1800" dirty="0">
            <a:latin typeface="Arial" panose="020B0604020202020204" pitchFamily="34" charset="0"/>
            <a:cs typeface="Arial" panose="020B0604020202020204" pitchFamily="34" charset="0"/>
          </a:endParaRPr>
        </a:p>
      </dgm:t>
    </dgm:pt>
    <dgm:pt modelId="{3C2FE0C9-BB42-4C89-AE0A-8782B7409E93}" type="parTrans" cxnId="{A240C31E-F304-4CA9-865C-A25CAA1BD04E}">
      <dgm:prSet/>
      <dgm:spPr/>
      <dgm:t>
        <a:bodyPr/>
        <a:lstStyle/>
        <a:p>
          <a:endParaRPr lang="es-MX"/>
        </a:p>
      </dgm:t>
    </dgm:pt>
    <dgm:pt modelId="{BD99357F-D67A-4304-BE39-F6FAC9B1C4C4}" type="sibTrans" cxnId="{A240C31E-F304-4CA9-865C-A25CAA1BD04E}">
      <dgm:prSet/>
      <dgm:spPr/>
      <dgm:t>
        <a:bodyPr/>
        <a:lstStyle/>
        <a:p>
          <a:endParaRPr lang="es-MX"/>
        </a:p>
      </dgm:t>
    </dgm:pt>
    <dgm:pt modelId="{B40D4BBC-1916-4D90-8F31-DB416B3ED679}">
      <dgm:prSet phldrT="[Texto]" custT="1"/>
      <dgm:spPr/>
      <dgm:t>
        <a:bodyPr/>
        <a:lstStyle/>
        <a:p>
          <a:r>
            <a:rPr lang="es-MX" sz="1600" dirty="0" smtClean="0">
              <a:latin typeface="Arial" panose="020B0604020202020204" pitchFamily="34" charset="0"/>
              <a:cs typeface="Arial" panose="020B0604020202020204" pitchFamily="34" charset="0"/>
            </a:rPr>
            <a:t>Micro-administrativos: Corresponden a una sola organización.</a:t>
          </a:r>
          <a:endParaRPr lang="es-MX" sz="1600" dirty="0">
            <a:latin typeface="Arial" panose="020B0604020202020204" pitchFamily="34" charset="0"/>
            <a:cs typeface="Arial" panose="020B0604020202020204" pitchFamily="34" charset="0"/>
          </a:endParaRPr>
        </a:p>
      </dgm:t>
    </dgm:pt>
    <dgm:pt modelId="{225C79B8-3534-46B0-9582-09D0A7596174}" type="parTrans" cxnId="{82B00C4C-3D55-410B-8214-4A643C1AA317}">
      <dgm:prSet/>
      <dgm:spPr/>
      <dgm:t>
        <a:bodyPr/>
        <a:lstStyle/>
        <a:p>
          <a:endParaRPr lang="es-MX"/>
        </a:p>
      </dgm:t>
    </dgm:pt>
    <dgm:pt modelId="{F8C8B355-BBD2-419D-AEC0-BE4E77290CF5}" type="sibTrans" cxnId="{82B00C4C-3D55-410B-8214-4A643C1AA317}">
      <dgm:prSet/>
      <dgm:spPr/>
      <dgm:t>
        <a:bodyPr/>
        <a:lstStyle/>
        <a:p>
          <a:endParaRPr lang="es-MX"/>
        </a:p>
      </dgm:t>
    </dgm:pt>
    <dgm:pt modelId="{7E7DAE8E-0381-4E24-8BC5-9AAE3180D37C}">
      <dgm:prSet phldrT="[Texto]" custT="1"/>
      <dgm:spPr/>
      <dgm:t>
        <a:bodyPr/>
        <a:lstStyle/>
        <a:p>
          <a:r>
            <a:rPr lang="es-MX" sz="1800" dirty="0" smtClean="0">
              <a:latin typeface="Arial" panose="020B0604020202020204" pitchFamily="34" charset="0"/>
              <a:cs typeface="Arial" panose="020B0604020202020204" pitchFamily="34" charset="0"/>
            </a:rPr>
            <a:t>Por su contenido</a:t>
          </a:r>
          <a:endParaRPr lang="es-MX" sz="1800" dirty="0">
            <a:latin typeface="Arial" panose="020B0604020202020204" pitchFamily="34" charset="0"/>
            <a:cs typeface="Arial" panose="020B0604020202020204" pitchFamily="34" charset="0"/>
          </a:endParaRPr>
        </a:p>
      </dgm:t>
    </dgm:pt>
    <dgm:pt modelId="{4E8FDEE5-FC4B-4294-8B1E-6398E4CE2C22}" type="parTrans" cxnId="{8101B003-3B30-4F11-94FA-9D54EB5E3AF3}">
      <dgm:prSet/>
      <dgm:spPr/>
      <dgm:t>
        <a:bodyPr/>
        <a:lstStyle/>
        <a:p>
          <a:endParaRPr lang="es-MX"/>
        </a:p>
      </dgm:t>
    </dgm:pt>
    <dgm:pt modelId="{05A5FC5A-236E-49F3-AE69-288FFF969939}" type="sibTrans" cxnId="{8101B003-3B30-4F11-94FA-9D54EB5E3AF3}">
      <dgm:prSet/>
      <dgm:spPr/>
      <dgm:t>
        <a:bodyPr/>
        <a:lstStyle/>
        <a:p>
          <a:endParaRPr lang="es-MX"/>
        </a:p>
      </dgm:t>
    </dgm:pt>
    <dgm:pt modelId="{40DCF4C3-5B26-4B82-BFA1-63E55C3569EA}">
      <dgm:prSet phldrT="[Texto]" custT="1"/>
      <dgm:spPr/>
      <dgm:t>
        <a:bodyPr/>
        <a:lstStyle/>
        <a:p>
          <a:r>
            <a:rPr lang="es-MX" sz="1600" dirty="0" smtClean="0">
              <a:latin typeface="Arial" panose="020B0604020202020204" pitchFamily="34" charset="0"/>
              <a:cs typeface="Arial" panose="020B0604020202020204" pitchFamily="34" charset="0"/>
            </a:rPr>
            <a:t>Integrales: Representaciones gráficas de todas las unidades administrativas.</a:t>
          </a:r>
          <a:endParaRPr lang="es-MX" sz="1600" dirty="0">
            <a:latin typeface="Arial" panose="020B0604020202020204" pitchFamily="34" charset="0"/>
            <a:cs typeface="Arial" panose="020B0604020202020204" pitchFamily="34" charset="0"/>
          </a:endParaRPr>
        </a:p>
      </dgm:t>
    </dgm:pt>
    <dgm:pt modelId="{A8826B25-7BF5-4AF2-89A0-5B468636AA29}" type="parTrans" cxnId="{91DBC273-4F34-43C0-B943-74C70004EB64}">
      <dgm:prSet/>
      <dgm:spPr/>
      <dgm:t>
        <a:bodyPr/>
        <a:lstStyle/>
        <a:p>
          <a:endParaRPr lang="es-MX"/>
        </a:p>
      </dgm:t>
    </dgm:pt>
    <dgm:pt modelId="{2A108B87-6634-4F77-BF19-3A4390659342}" type="sibTrans" cxnId="{91DBC273-4F34-43C0-B943-74C70004EB64}">
      <dgm:prSet/>
      <dgm:spPr/>
      <dgm:t>
        <a:bodyPr/>
        <a:lstStyle/>
        <a:p>
          <a:endParaRPr lang="es-MX"/>
        </a:p>
      </dgm:t>
    </dgm:pt>
    <dgm:pt modelId="{C55E7F2C-0203-4695-9810-8A38863222EA}">
      <dgm:prSet phldrT="[Texto]" custT="1"/>
      <dgm:spPr/>
      <dgm:t>
        <a:bodyPr/>
        <a:lstStyle/>
        <a:p>
          <a:r>
            <a:rPr lang="es-MX" sz="1700" dirty="0" smtClean="0">
              <a:latin typeface="Arial" panose="020B0604020202020204" pitchFamily="34" charset="0"/>
              <a:cs typeface="Arial" panose="020B0604020202020204" pitchFamily="34" charset="0"/>
            </a:rPr>
            <a:t>Por su presentación</a:t>
          </a:r>
          <a:endParaRPr lang="es-MX" sz="1700" dirty="0">
            <a:latin typeface="Arial" panose="020B0604020202020204" pitchFamily="34" charset="0"/>
            <a:cs typeface="Arial" panose="020B0604020202020204" pitchFamily="34" charset="0"/>
          </a:endParaRPr>
        </a:p>
      </dgm:t>
    </dgm:pt>
    <dgm:pt modelId="{1A003BA2-E1CF-4690-9A55-4A9407E11CFA}" type="parTrans" cxnId="{55EA4FD8-AD44-46E8-8D5C-608FC5655B07}">
      <dgm:prSet/>
      <dgm:spPr/>
      <dgm:t>
        <a:bodyPr/>
        <a:lstStyle/>
        <a:p>
          <a:endParaRPr lang="es-MX"/>
        </a:p>
      </dgm:t>
    </dgm:pt>
    <dgm:pt modelId="{E61B6FAA-82B9-47C6-9EFF-FF7ED90EB83C}" type="sibTrans" cxnId="{55EA4FD8-AD44-46E8-8D5C-608FC5655B07}">
      <dgm:prSet/>
      <dgm:spPr/>
      <dgm:t>
        <a:bodyPr/>
        <a:lstStyle/>
        <a:p>
          <a:endParaRPr lang="es-MX"/>
        </a:p>
      </dgm:t>
    </dgm:pt>
    <dgm:pt modelId="{765491D6-884B-471B-BCA0-026F303A349B}">
      <dgm:prSet phldrT="[Texto]" custT="1"/>
      <dgm:spPr/>
      <dgm:t>
        <a:bodyPr/>
        <a:lstStyle/>
        <a:p>
          <a:r>
            <a:rPr lang="es-MX" sz="1600" dirty="0" smtClean="0">
              <a:latin typeface="Arial" panose="020B0604020202020204" pitchFamily="34" charset="0"/>
              <a:cs typeface="Arial" panose="020B0604020202020204" pitchFamily="34" charset="0"/>
            </a:rPr>
            <a:t>Verticales</a:t>
          </a:r>
          <a:endParaRPr lang="es-MX" sz="1600" dirty="0">
            <a:latin typeface="Arial" panose="020B0604020202020204" pitchFamily="34" charset="0"/>
            <a:cs typeface="Arial" panose="020B0604020202020204" pitchFamily="34" charset="0"/>
          </a:endParaRPr>
        </a:p>
      </dgm:t>
    </dgm:pt>
    <dgm:pt modelId="{8AE7982F-AF8A-4A8B-9633-5C5C43B263F4}" type="parTrans" cxnId="{9F710EF7-3AB3-40A0-887B-787C477BE620}">
      <dgm:prSet/>
      <dgm:spPr/>
      <dgm:t>
        <a:bodyPr/>
        <a:lstStyle/>
        <a:p>
          <a:endParaRPr lang="es-MX"/>
        </a:p>
      </dgm:t>
    </dgm:pt>
    <dgm:pt modelId="{7F81BBED-81D8-41A5-A8F1-0D419C707EF1}" type="sibTrans" cxnId="{9F710EF7-3AB3-40A0-887B-787C477BE620}">
      <dgm:prSet/>
      <dgm:spPr/>
      <dgm:t>
        <a:bodyPr/>
        <a:lstStyle/>
        <a:p>
          <a:endParaRPr lang="es-MX"/>
        </a:p>
      </dgm:t>
    </dgm:pt>
    <dgm:pt modelId="{03128161-3A0C-413F-9102-10FA0E7FAF16}">
      <dgm:prSet custT="1"/>
      <dgm:spPr/>
      <dgm:t>
        <a:bodyPr/>
        <a:lstStyle/>
        <a:p>
          <a:r>
            <a:rPr lang="es-MX" sz="1600" dirty="0" smtClean="0">
              <a:latin typeface="Arial" panose="020B0604020202020204" pitchFamily="34" charset="0"/>
              <a:cs typeface="Arial" panose="020B0604020202020204" pitchFamily="34" charset="0"/>
            </a:rPr>
            <a:t>Macro-administrativos: Involucran a más de una organización</a:t>
          </a:r>
          <a:endParaRPr lang="es-MX" sz="1600" dirty="0">
            <a:latin typeface="Arial" panose="020B0604020202020204" pitchFamily="34" charset="0"/>
            <a:cs typeface="Arial" panose="020B0604020202020204" pitchFamily="34" charset="0"/>
          </a:endParaRPr>
        </a:p>
      </dgm:t>
    </dgm:pt>
    <dgm:pt modelId="{5CB25ED0-6E05-4980-A63C-CE8CD9BC9965}" type="parTrans" cxnId="{BC343C12-FD5D-44BF-B0BA-1F7BBF93E3F7}">
      <dgm:prSet/>
      <dgm:spPr/>
      <dgm:t>
        <a:bodyPr/>
        <a:lstStyle/>
        <a:p>
          <a:endParaRPr lang="es-MX"/>
        </a:p>
      </dgm:t>
    </dgm:pt>
    <dgm:pt modelId="{110D86DA-55A9-4B74-935C-3637F74A80AB}" type="sibTrans" cxnId="{BC343C12-FD5D-44BF-B0BA-1F7BBF93E3F7}">
      <dgm:prSet/>
      <dgm:spPr/>
      <dgm:t>
        <a:bodyPr/>
        <a:lstStyle/>
        <a:p>
          <a:endParaRPr lang="es-MX"/>
        </a:p>
      </dgm:t>
    </dgm:pt>
    <dgm:pt modelId="{E03C12F9-8FB5-4A07-9C81-C1198A3B9F7B}">
      <dgm:prSet custT="1"/>
      <dgm:spPr/>
      <dgm:t>
        <a:bodyPr/>
        <a:lstStyle/>
        <a:p>
          <a:r>
            <a:rPr lang="es-MX" sz="1600" dirty="0" smtClean="0">
              <a:latin typeface="Arial" panose="020B0604020202020204" pitchFamily="34" charset="0"/>
              <a:cs typeface="Arial" panose="020B0604020202020204" pitchFamily="34" charset="0"/>
            </a:rPr>
            <a:t>Meso-administrativos: Consideran una o más organizaciones de un mismo sector de actividad o ramo específico. </a:t>
          </a:r>
          <a:endParaRPr lang="es-MX" sz="1600" dirty="0">
            <a:latin typeface="Arial" panose="020B0604020202020204" pitchFamily="34" charset="0"/>
            <a:cs typeface="Arial" panose="020B0604020202020204" pitchFamily="34" charset="0"/>
          </a:endParaRPr>
        </a:p>
      </dgm:t>
    </dgm:pt>
    <dgm:pt modelId="{CCBA6A9C-C495-4E6E-8C05-3C2BA0D834D2}" type="parTrans" cxnId="{375C442E-3EA5-4043-AAD4-0A03FD389C91}">
      <dgm:prSet/>
      <dgm:spPr/>
      <dgm:t>
        <a:bodyPr/>
        <a:lstStyle/>
        <a:p>
          <a:endParaRPr lang="es-MX"/>
        </a:p>
      </dgm:t>
    </dgm:pt>
    <dgm:pt modelId="{0C2E248A-2649-499E-B16B-A7C6C3F508B3}" type="sibTrans" cxnId="{375C442E-3EA5-4043-AAD4-0A03FD389C91}">
      <dgm:prSet/>
      <dgm:spPr/>
      <dgm:t>
        <a:bodyPr/>
        <a:lstStyle/>
        <a:p>
          <a:endParaRPr lang="es-MX"/>
        </a:p>
      </dgm:t>
    </dgm:pt>
    <dgm:pt modelId="{853BFF32-120E-46BE-9116-C8F1E79DDD50}">
      <dgm:prSet custT="1"/>
      <dgm:spPr/>
      <dgm:t>
        <a:bodyPr/>
        <a:lstStyle/>
        <a:p>
          <a:r>
            <a:rPr lang="es-MX" sz="1600" dirty="0" smtClean="0">
              <a:latin typeface="Arial" panose="020B0604020202020204" pitchFamily="34" charset="0"/>
              <a:cs typeface="Arial" panose="020B0604020202020204" pitchFamily="34" charset="0"/>
            </a:rPr>
            <a:t>Funcionales: Presentan la organización en forma general.</a:t>
          </a:r>
          <a:endParaRPr lang="es-MX" sz="1600" dirty="0">
            <a:latin typeface="Arial" panose="020B0604020202020204" pitchFamily="34" charset="0"/>
            <a:cs typeface="Arial" panose="020B0604020202020204" pitchFamily="34" charset="0"/>
          </a:endParaRPr>
        </a:p>
      </dgm:t>
    </dgm:pt>
    <dgm:pt modelId="{F049F9AD-2617-4D1F-AD1B-FEC9062C9850}" type="parTrans" cxnId="{279D7746-0BDC-4847-B857-7DDA65580CD2}">
      <dgm:prSet/>
      <dgm:spPr/>
      <dgm:t>
        <a:bodyPr/>
        <a:lstStyle/>
        <a:p>
          <a:endParaRPr lang="es-MX"/>
        </a:p>
      </dgm:t>
    </dgm:pt>
    <dgm:pt modelId="{AE861CE9-520D-4075-BEE6-92C927BCC936}" type="sibTrans" cxnId="{279D7746-0BDC-4847-B857-7DDA65580CD2}">
      <dgm:prSet/>
      <dgm:spPr/>
      <dgm:t>
        <a:bodyPr/>
        <a:lstStyle/>
        <a:p>
          <a:endParaRPr lang="es-MX"/>
        </a:p>
      </dgm:t>
    </dgm:pt>
    <dgm:pt modelId="{F86E7E1C-C26E-4ADA-85DD-3C03A58C3B00}">
      <dgm:prSet custT="1"/>
      <dgm:spPr/>
      <dgm:t>
        <a:bodyPr/>
        <a:lstStyle/>
        <a:p>
          <a:r>
            <a:rPr lang="es-MX" sz="1600" dirty="0" smtClean="0">
              <a:latin typeface="Arial" panose="020B0604020202020204" pitchFamily="34" charset="0"/>
              <a:cs typeface="Arial" panose="020B0604020202020204" pitchFamily="34" charset="0"/>
            </a:rPr>
            <a:t>De puestos y plazas.</a:t>
          </a:r>
          <a:endParaRPr lang="es-MX" sz="1600" dirty="0">
            <a:latin typeface="Arial" panose="020B0604020202020204" pitchFamily="34" charset="0"/>
            <a:cs typeface="Arial" panose="020B0604020202020204" pitchFamily="34" charset="0"/>
          </a:endParaRPr>
        </a:p>
      </dgm:t>
    </dgm:pt>
    <dgm:pt modelId="{CE670969-A89E-4E96-80C2-CCF5CA886F96}" type="parTrans" cxnId="{C60A8D1B-D7DD-44DF-93B5-8A6D4B51EEF2}">
      <dgm:prSet/>
      <dgm:spPr/>
      <dgm:t>
        <a:bodyPr/>
        <a:lstStyle/>
        <a:p>
          <a:endParaRPr lang="es-MX"/>
        </a:p>
      </dgm:t>
    </dgm:pt>
    <dgm:pt modelId="{63C77AFE-7F5E-46CA-BEC4-C0B666758409}" type="sibTrans" cxnId="{C60A8D1B-D7DD-44DF-93B5-8A6D4B51EEF2}">
      <dgm:prSet/>
      <dgm:spPr/>
      <dgm:t>
        <a:bodyPr/>
        <a:lstStyle/>
        <a:p>
          <a:endParaRPr lang="es-MX"/>
        </a:p>
      </dgm:t>
    </dgm:pt>
    <dgm:pt modelId="{01DC9F2B-7D4E-4562-9C17-EA8E4ED6BD75}">
      <dgm:prSet custT="1"/>
      <dgm:spPr/>
      <dgm:t>
        <a:bodyPr/>
        <a:lstStyle/>
        <a:p>
          <a:r>
            <a:rPr lang="es-MX" sz="1600" dirty="0" smtClean="0">
              <a:latin typeface="Arial" panose="020B0604020202020204" pitchFamily="34" charset="0"/>
              <a:cs typeface="Arial" panose="020B0604020202020204" pitchFamily="34" charset="0"/>
            </a:rPr>
            <a:t>Mixto.</a:t>
          </a:r>
          <a:endParaRPr lang="es-MX" sz="1600" dirty="0">
            <a:latin typeface="Arial" panose="020B0604020202020204" pitchFamily="34" charset="0"/>
            <a:cs typeface="Arial" panose="020B0604020202020204" pitchFamily="34" charset="0"/>
          </a:endParaRPr>
        </a:p>
      </dgm:t>
    </dgm:pt>
    <dgm:pt modelId="{6B425B1C-407D-4242-A566-F8992B395D79}" type="parTrans" cxnId="{D1B4903C-652E-48C4-9168-EBA711E43691}">
      <dgm:prSet/>
      <dgm:spPr/>
      <dgm:t>
        <a:bodyPr/>
        <a:lstStyle/>
        <a:p>
          <a:endParaRPr lang="es-MX"/>
        </a:p>
      </dgm:t>
    </dgm:pt>
    <dgm:pt modelId="{DE4CCD90-0FEA-4C16-9B70-E450109AEA0F}" type="sibTrans" cxnId="{D1B4903C-652E-48C4-9168-EBA711E43691}">
      <dgm:prSet/>
      <dgm:spPr/>
      <dgm:t>
        <a:bodyPr/>
        <a:lstStyle/>
        <a:p>
          <a:endParaRPr lang="es-MX"/>
        </a:p>
      </dgm:t>
    </dgm:pt>
    <dgm:pt modelId="{66CD5862-CA0E-400D-9B2C-A34AE7AD5EBA}">
      <dgm:prSet custT="1"/>
      <dgm:spPr/>
      <dgm:t>
        <a:bodyPr/>
        <a:lstStyle/>
        <a:p>
          <a:r>
            <a:rPr lang="es-MX" sz="1600" dirty="0" smtClean="0">
              <a:latin typeface="Arial" panose="020B0604020202020204" pitchFamily="34" charset="0"/>
              <a:cs typeface="Arial" panose="020B0604020202020204" pitchFamily="34" charset="0"/>
            </a:rPr>
            <a:t>Circulares.</a:t>
          </a:r>
          <a:endParaRPr lang="es-MX" sz="1600" dirty="0">
            <a:latin typeface="Arial" panose="020B0604020202020204" pitchFamily="34" charset="0"/>
            <a:cs typeface="Arial" panose="020B0604020202020204" pitchFamily="34" charset="0"/>
          </a:endParaRPr>
        </a:p>
      </dgm:t>
    </dgm:pt>
    <dgm:pt modelId="{3AD4810F-AA75-4448-A907-8F64F7FB0945}" type="parTrans" cxnId="{47296F90-169A-4501-98C7-0CC21FE6A1FE}">
      <dgm:prSet/>
      <dgm:spPr/>
      <dgm:t>
        <a:bodyPr/>
        <a:lstStyle/>
        <a:p>
          <a:endParaRPr lang="es-MX"/>
        </a:p>
      </dgm:t>
    </dgm:pt>
    <dgm:pt modelId="{D98587B9-E4BD-4E49-BC35-5092ED08B042}" type="sibTrans" cxnId="{47296F90-169A-4501-98C7-0CC21FE6A1FE}">
      <dgm:prSet/>
      <dgm:spPr/>
      <dgm:t>
        <a:bodyPr/>
        <a:lstStyle/>
        <a:p>
          <a:endParaRPr lang="es-MX"/>
        </a:p>
      </dgm:t>
    </dgm:pt>
    <dgm:pt modelId="{3CBD7098-3CC4-4F1B-80AF-F7DFEB60B388}">
      <dgm:prSet phldrT="[Texto]" custT="1"/>
      <dgm:spPr/>
      <dgm:t>
        <a:bodyPr/>
        <a:lstStyle/>
        <a:p>
          <a:r>
            <a:rPr lang="es-MX" sz="1600" dirty="0" smtClean="0">
              <a:latin typeface="Arial" panose="020B0604020202020204" pitchFamily="34" charset="0"/>
              <a:cs typeface="Arial" panose="020B0604020202020204" pitchFamily="34" charset="0"/>
            </a:rPr>
            <a:t>Horizontales.</a:t>
          </a:r>
          <a:endParaRPr lang="es-MX" sz="1600" dirty="0">
            <a:latin typeface="Arial" panose="020B0604020202020204" pitchFamily="34" charset="0"/>
            <a:cs typeface="Arial" panose="020B0604020202020204" pitchFamily="34" charset="0"/>
          </a:endParaRPr>
        </a:p>
      </dgm:t>
    </dgm:pt>
    <dgm:pt modelId="{F6928E9D-A6B4-4E05-910B-0EC87B85E0DF}" type="parTrans" cxnId="{645DBEDD-1B98-4881-A74A-6383A9414D21}">
      <dgm:prSet/>
      <dgm:spPr/>
      <dgm:t>
        <a:bodyPr/>
        <a:lstStyle/>
        <a:p>
          <a:endParaRPr lang="es-MX"/>
        </a:p>
      </dgm:t>
    </dgm:pt>
    <dgm:pt modelId="{05A7FF89-2239-4167-9714-1AEC20EFF498}" type="sibTrans" cxnId="{645DBEDD-1B98-4881-A74A-6383A9414D21}">
      <dgm:prSet/>
      <dgm:spPr/>
      <dgm:t>
        <a:bodyPr/>
        <a:lstStyle/>
        <a:p>
          <a:endParaRPr lang="es-MX"/>
        </a:p>
      </dgm:t>
    </dgm:pt>
    <dgm:pt modelId="{10373897-7F94-4507-B427-EF6A08F747A4}" type="pres">
      <dgm:prSet presAssocID="{3714CDC4-DF77-4118-9A81-99664F9B3C82}" presName="linearFlow" presStyleCnt="0">
        <dgm:presLayoutVars>
          <dgm:dir/>
          <dgm:animLvl val="lvl"/>
          <dgm:resizeHandles val="exact"/>
        </dgm:presLayoutVars>
      </dgm:prSet>
      <dgm:spPr/>
      <dgm:t>
        <a:bodyPr/>
        <a:lstStyle/>
        <a:p>
          <a:endParaRPr lang="es-MX"/>
        </a:p>
      </dgm:t>
    </dgm:pt>
    <dgm:pt modelId="{9C8F5CA1-CD55-4F22-BD47-070D673A0894}" type="pres">
      <dgm:prSet presAssocID="{C4C44E95-1D27-4E0B-B276-F30BC5C99247}" presName="composite" presStyleCnt="0"/>
      <dgm:spPr/>
    </dgm:pt>
    <dgm:pt modelId="{0E485F6C-EA0B-41A2-A9C1-77B0023E37F5}" type="pres">
      <dgm:prSet presAssocID="{C4C44E95-1D27-4E0B-B276-F30BC5C99247}" presName="parentText" presStyleLbl="alignNode1" presStyleIdx="0" presStyleCnt="3" custLinFactNeighborX="0" custLinFactNeighborY="-1118">
        <dgm:presLayoutVars>
          <dgm:chMax val="1"/>
          <dgm:bulletEnabled val="1"/>
        </dgm:presLayoutVars>
      </dgm:prSet>
      <dgm:spPr/>
      <dgm:t>
        <a:bodyPr/>
        <a:lstStyle/>
        <a:p>
          <a:endParaRPr lang="es-MX"/>
        </a:p>
      </dgm:t>
    </dgm:pt>
    <dgm:pt modelId="{FC6C5A63-BC70-475A-9693-B170F6E7E744}" type="pres">
      <dgm:prSet presAssocID="{C4C44E95-1D27-4E0B-B276-F30BC5C99247}" presName="descendantText" presStyleLbl="alignAcc1" presStyleIdx="0" presStyleCnt="3" custScaleY="113437" custLinFactNeighborX="-307" custLinFactNeighborY="5285">
        <dgm:presLayoutVars>
          <dgm:bulletEnabled val="1"/>
        </dgm:presLayoutVars>
      </dgm:prSet>
      <dgm:spPr/>
      <dgm:t>
        <a:bodyPr/>
        <a:lstStyle/>
        <a:p>
          <a:endParaRPr lang="es-MX"/>
        </a:p>
      </dgm:t>
    </dgm:pt>
    <dgm:pt modelId="{E30C51F4-0BC7-4766-813F-FB17958FF7D3}" type="pres">
      <dgm:prSet presAssocID="{BD99357F-D67A-4304-BE39-F6FAC9B1C4C4}" presName="sp" presStyleCnt="0"/>
      <dgm:spPr/>
    </dgm:pt>
    <dgm:pt modelId="{5A4F41C7-1354-43EF-ADD7-C1ECCC15745B}" type="pres">
      <dgm:prSet presAssocID="{7E7DAE8E-0381-4E24-8BC5-9AAE3180D37C}" presName="composite" presStyleCnt="0"/>
      <dgm:spPr/>
    </dgm:pt>
    <dgm:pt modelId="{FE5DA82C-BCCC-451A-8BB6-7A3D2DF52D6F}" type="pres">
      <dgm:prSet presAssocID="{7E7DAE8E-0381-4E24-8BC5-9AAE3180D37C}" presName="parentText" presStyleLbl="alignNode1" presStyleIdx="1" presStyleCnt="3">
        <dgm:presLayoutVars>
          <dgm:chMax val="1"/>
          <dgm:bulletEnabled val="1"/>
        </dgm:presLayoutVars>
      </dgm:prSet>
      <dgm:spPr/>
      <dgm:t>
        <a:bodyPr/>
        <a:lstStyle/>
        <a:p>
          <a:endParaRPr lang="es-MX"/>
        </a:p>
      </dgm:t>
    </dgm:pt>
    <dgm:pt modelId="{FC6E4CB5-DC14-406C-B675-DAB7226A7748}" type="pres">
      <dgm:prSet presAssocID="{7E7DAE8E-0381-4E24-8BC5-9AAE3180D37C}" presName="descendantText" presStyleLbl="alignAcc1" presStyleIdx="1" presStyleCnt="3">
        <dgm:presLayoutVars>
          <dgm:bulletEnabled val="1"/>
        </dgm:presLayoutVars>
      </dgm:prSet>
      <dgm:spPr/>
      <dgm:t>
        <a:bodyPr/>
        <a:lstStyle/>
        <a:p>
          <a:endParaRPr lang="es-MX"/>
        </a:p>
      </dgm:t>
    </dgm:pt>
    <dgm:pt modelId="{6ACF95B9-63FE-44A4-B72B-085D0CA2C405}" type="pres">
      <dgm:prSet presAssocID="{05A5FC5A-236E-49F3-AE69-288FFF969939}" presName="sp" presStyleCnt="0"/>
      <dgm:spPr/>
    </dgm:pt>
    <dgm:pt modelId="{E05A9235-9876-4CDD-A688-C8C5872FD762}" type="pres">
      <dgm:prSet presAssocID="{C55E7F2C-0203-4695-9810-8A38863222EA}" presName="composite" presStyleCnt="0"/>
      <dgm:spPr/>
    </dgm:pt>
    <dgm:pt modelId="{F1321702-792B-49F0-983B-A8E2A313BC51}" type="pres">
      <dgm:prSet presAssocID="{C55E7F2C-0203-4695-9810-8A38863222EA}" presName="parentText" presStyleLbl="alignNode1" presStyleIdx="2" presStyleCnt="3">
        <dgm:presLayoutVars>
          <dgm:chMax val="1"/>
          <dgm:bulletEnabled val="1"/>
        </dgm:presLayoutVars>
      </dgm:prSet>
      <dgm:spPr/>
      <dgm:t>
        <a:bodyPr/>
        <a:lstStyle/>
        <a:p>
          <a:endParaRPr lang="es-MX"/>
        </a:p>
      </dgm:t>
    </dgm:pt>
    <dgm:pt modelId="{C706517F-0AC6-4518-B1D2-D58BB70B7152}" type="pres">
      <dgm:prSet presAssocID="{C55E7F2C-0203-4695-9810-8A38863222EA}" presName="descendantText" presStyleLbl="alignAcc1" presStyleIdx="2" presStyleCnt="3">
        <dgm:presLayoutVars>
          <dgm:bulletEnabled val="1"/>
        </dgm:presLayoutVars>
      </dgm:prSet>
      <dgm:spPr/>
      <dgm:t>
        <a:bodyPr/>
        <a:lstStyle/>
        <a:p>
          <a:endParaRPr lang="es-MX"/>
        </a:p>
      </dgm:t>
    </dgm:pt>
  </dgm:ptLst>
  <dgm:cxnLst>
    <dgm:cxn modelId="{9F710EF7-3AB3-40A0-887B-787C477BE620}" srcId="{C55E7F2C-0203-4695-9810-8A38863222EA}" destId="{765491D6-884B-471B-BCA0-026F303A349B}" srcOrd="0" destOrd="0" parTransId="{8AE7982F-AF8A-4A8B-9633-5C5C43B263F4}" sibTransId="{7F81BBED-81D8-41A5-A8F1-0D419C707EF1}"/>
    <dgm:cxn modelId="{91DBC273-4F34-43C0-B943-74C70004EB64}" srcId="{7E7DAE8E-0381-4E24-8BC5-9AAE3180D37C}" destId="{40DCF4C3-5B26-4B82-BFA1-63E55C3569EA}" srcOrd="0" destOrd="0" parTransId="{A8826B25-7BF5-4AF2-89A0-5B468636AA29}" sibTransId="{2A108B87-6634-4F77-BF19-3A4390659342}"/>
    <dgm:cxn modelId="{7DD4398D-1B78-4A63-92A4-70BAF0DAB660}" type="presOf" srcId="{01DC9F2B-7D4E-4562-9C17-EA8E4ED6BD75}" destId="{C706517F-0AC6-4518-B1D2-D58BB70B7152}" srcOrd="0" destOrd="2" presId="urn:microsoft.com/office/officeart/2005/8/layout/chevron2"/>
    <dgm:cxn modelId="{AB8220E5-6C7E-489A-9CE8-D5BDFCDC6003}" type="presOf" srcId="{3714CDC4-DF77-4118-9A81-99664F9B3C82}" destId="{10373897-7F94-4507-B427-EF6A08F747A4}" srcOrd="0" destOrd="0" presId="urn:microsoft.com/office/officeart/2005/8/layout/chevron2"/>
    <dgm:cxn modelId="{C60A8D1B-D7DD-44DF-93B5-8A6D4B51EEF2}" srcId="{7E7DAE8E-0381-4E24-8BC5-9AAE3180D37C}" destId="{F86E7E1C-C26E-4ADA-85DD-3C03A58C3B00}" srcOrd="2" destOrd="0" parTransId="{CE670969-A89E-4E96-80C2-CCF5CA886F96}" sibTransId="{63C77AFE-7F5E-46CA-BEC4-C0B666758409}"/>
    <dgm:cxn modelId="{ED2BE985-38CE-4B73-898B-291CBC2D4BF5}" type="presOf" srcId="{3CBD7098-3CC4-4F1B-80AF-F7DFEB60B388}" destId="{C706517F-0AC6-4518-B1D2-D58BB70B7152}" srcOrd="0" destOrd="1" presId="urn:microsoft.com/office/officeart/2005/8/layout/chevron2"/>
    <dgm:cxn modelId="{375C442E-3EA5-4043-AAD4-0A03FD389C91}" srcId="{C4C44E95-1D27-4E0B-B276-F30BC5C99247}" destId="{E03C12F9-8FB5-4A07-9C81-C1198A3B9F7B}" srcOrd="2" destOrd="0" parTransId="{CCBA6A9C-C495-4E6E-8C05-3C2BA0D834D2}" sibTransId="{0C2E248A-2649-499E-B16B-A7C6C3F508B3}"/>
    <dgm:cxn modelId="{55EA4FD8-AD44-46E8-8D5C-608FC5655B07}" srcId="{3714CDC4-DF77-4118-9A81-99664F9B3C82}" destId="{C55E7F2C-0203-4695-9810-8A38863222EA}" srcOrd="2" destOrd="0" parTransId="{1A003BA2-E1CF-4690-9A55-4A9407E11CFA}" sibTransId="{E61B6FAA-82B9-47C6-9EFF-FF7ED90EB83C}"/>
    <dgm:cxn modelId="{645DBEDD-1B98-4881-A74A-6383A9414D21}" srcId="{C55E7F2C-0203-4695-9810-8A38863222EA}" destId="{3CBD7098-3CC4-4F1B-80AF-F7DFEB60B388}" srcOrd="1" destOrd="0" parTransId="{F6928E9D-A6B4-4E05-910B-0EC87B85E0DF}" sibTransId="{05A7FF89-2239-4167-9714-1AEC20EFF498}"/>
    <dgm:cxn modelId="{838D4D08-21AA-428C-87CE-09FF7D80CC37}" type="presOf" srcId="{765491D6-884B-471B-BCA0-026F303A349B}" destId="{C706517F-0AC6-4518-B1D2-D58BB70B7152}" srcOrd="0" destOrd="0" presId="urn:microsoft.com/office/officeart/2005/8/layout/chevron2"/>
    <dgm:cxn modelId="{23E13CF6-CF73-49ED-B4C1-8529E1C5FBFF}" type="presOf" srcId="{7E7DAE8E-0381-4E24-8BC5-9AAE3180D37C}" destId="{FE5DA82C-BCCC-451A-8BB6-7A3D2DF52D6F}" srcOrd="0" destOrd="0" presId="urn:microsoft.com/office/officeart/2005/8/layout/chevron2"/>
    <dgm:cxn modelId="{9CF09C8F-1F45-46BD-B1B7-6A16725C2684}" type="presOf" srcId="{F86E7E1C-C26E-4ADA-85DD-3C03A58C3B00}" destId="{FC6E4CB5-DC14-406C-B675-DAB7226A7748}" srcOrd="0" destOrd="2" presId="urn:microsoft.com/office/officeart/2005/8/layout/chevron2"/>
    <dgm:cxn modelId="{82B00C4C-3D55-410B-8214-4A643C1AA317}" srcId="{C4C44E95-1D27-4E0B-B276-F30BC5C99247}" destId="{B40D4BBC-1916-4D90-8F31-DB416B3ED679}" srcOrd="0" destOrd="0" parTransId="{225C79B8-3534-46B0-9582-09D0A7596174}" sibTransId="{F8C8B355-BBD2-419D-AEC0-BE4E77290CF5}"/>
    <dgm:cxn modelId="{279D7746-0BDC-4847-B857-7DDA65580CD2}" srcId="{7E7DAE8E-0381-4E24-8BC5-9AAE3180D37C}" destId="{853BFF32-120E-46BE-9116-C8F1E79DDD50}" srcOrd="1" destOrd="0" parTransId="{F049F9AD-2617-4D1F-AD1B-FEC9062C9850}" sibTransId="{AE861CE9-520D-4075-BEE6-92C927BCC936}"/>
    <dgm:cxn modelId="{A240C31E-F304-4CA9-865C-A25CAA1BD04E}" srcId="{3714CDC4-DF77-4118-9A81-99664F9B3C82}" destId="{C4C44E95-1D27-4E0B-B276-F30BC5C99247}" srcOrd="0" destOrd="0" parTransId="{3C2FE0C9-BB42-4C89-AE0A-8782B7409E93}" sibTransId="{BD99357F-D67A-4304-BE39-F6FAC9B1C4C4}"/>
    <dgm:cxn modelId="{BC343C12-FD5D-44BF-B0BA-1F7BBF93E3F7}" srcId="{C4C44E95-1D27-4E0B-B276-F30BC5C99247}" destId="{03128161-3A0C-413F-9102-10FA0E7FAF16}" srcOrd="1" destOrd="0" parTransId="{5CB25ED0-6E05-4980-A63C-CE8CD9BC9965}" sibTransId="{110D86DA-55A9-4B74-935C-3637F74A80AB}"/>
    <dgm:cxn modelId="{D1B4903C-652E-48C4-9168-EBA711E43691}" srcId="{C55E7F2C-0203-4695-9810-8A38863222EA}" destId="{01DC9F2B-7D4E-4562-9C17-EA8E4ED6BD75}" srcOrd="2" destOrd="0" parTransId="{6B425B1C-407D-4242-A566-F8992B395D79}" sibTransId="{DE4CCD90-0FEA-4C16-9B70-E450109AEA0F}"/>
    <dgm:cxn modelId="{33E2F009-E465-4E72-A453-FBA2CC1DC314}" type="presOf" srcId="{40DCF4C3-5B26-4B82-BFA1-63E55C3569EA}" destId="{FC6E4CB5-DC14-406C-B675-DAB7226A7748}" srcOrd="0" destOrd="0" presId="urn:microsoft.com/office/officeart/2005/8/layout/chevron2"/>
    <dgm:cxn modelId="{E77CDC66-C234-4893-980D-B406D82470F1}" type="presOf" srcId="{E03C12F9-8FB5-4A07-9C81-C1198A3B9F7B}" destId="{FC6C5A63-BC70-475A-9693-B170F6E7E744}" srcOrd="0" destOrd="2" presId="urn:microsoft.com/office/officeart/2005/8/layout/chevron2"/>
    <dgm:cxn modelId="{47296F90-169A-4501-98C7-0CC21FE6A1FE}" srcId="{C55E7F2C-0203-4695-9810-8A38863222EA}" destId="{66CD5862-CA0E-400D-9B2C-A34AE7AD5EBA}" srcOrd="3" destOrd="0" parTransId="{3AD4810F-AA75-4448-A907-8F64F7FB0945}" sibTransId="{D98587B9-E4BD-4E49-BC35-5092ED08B042}"/>
    <dgm:cxn modelId="{F121D413-9D7E-4C1A-857A-88F6E6A95CBA}" type="presOf" srcId="{03128161-3A0C-413F-9102-10FA0E7FAF16}" destId="{FC6C5A63-BC70-475A-9693-B170F6E7E744}" srcOrd="0" destOrd="1" presId="urn:microsoft.com/office/officeart/2005/8/layout/chevron2"/>
    <dgm:cxn modelId="{6D33F9D4-CD74-437B-BFC1-891D8FC5E5FE}" type="presOf" srcId="{C55E7F2C-0203-4695-9810-8A38863222EA}" destId="{F1321702-792B-49F0-983B-A8E2A313BC51}" srcOrd="0" destOrd="0" presId="urn:microsoft.com/office/officeart/2005/8/layout/chevron2"/>
    <dgm:cxn modelId="{1E6FC3B3-F7C2-4586-B17C-623013E04995}" type="presOf" srcId="{C4C44E95-1D27-4E0B-B276-F30BC5C99247}" destId="{0E485F6C-EA0B-41A2-A9C1-77B0023E37F5}" srcOrd="0" destOrd="0" presId="urn:microsoft.com/office/officeart/2005/8/layout/chevron2"/>
    <dgm:cxn modelId="{96951C5E-6D41-4BD2-B29E-FF0630DE1B13}" type="presOf" srcId="{66CD5862-CA0E-400D-9B2C-A34AE7AD5EBA}" destId="{C706517F-0AC6-4518-B1D2-D58BB70B7152}" srcOrd="0" destOrd="3" presId="urn:microsoft.com/office/officeart/2005/8/layout/chevron2"/>
    <dgm:cxn modelId="{76DA819B-990B-4C09-9DA8-EB66742129E0}" type="presOf" srcId="{853BFF32-120E-46BE-9116-C8F1E79DDD50}" destId="{FC6E4CB5-DC14-406C-B675-DAB7226A7748}" srcOrd="0" destOrd="1" presId="urn:microsoft.com/office/officeart/2005/8/layout/chevron2"/>
    <dgm:cxn modelId="{1C0579BA-6204-4486-8CFE-8CAE3D901A79}" type="presOf" srcId="{B40D4BBC-1916-4D90-8F31-DB416B3ED679}" destId="{FC6C5A63-BC70-475A-9693-B170F6E7E744}" srcOrd="0" destOrd="0" presId="urn:microsoft.com/office/officeart/2005/8/layout/chevron2"/>
    <dgm:cxn modelId="{8101B003-3B30-4F11-94FA-9D54EB5E3AF3}" srcId="{3714CDC4-DF77-4118-9A81-99664F9B3C82}" destId="{7E7DAE8E-0381-4E24-8BC5-9AAE3180D37C}" srcOrd="1" destOrd="0" parTransId="{4E8FDEE5-FC4B-4294-8B1E-6398E4CE2C22}" sibTransId="{05A5FC5A-236E-49F3-AE69-288FFF969939}"/>
    <dgm:cxn modelId="{4BDAB827-FA26-4B8F-AE8A-428B9637BF93}" type="presParOf" srcId="{10373897-7F94-4507-B427-EF6A08F747A4}" destId="{9C8F5CA1-CD55-4F22-BD47-070D673A0894}" srcOrd="0" destOrd="0" presId="urn:microsoft.com/office/officeart/2005/8/layout/chevron2"/>
    <dgm:cxn modelId="{80ACF128-2C61-4307-BD7B-08B569B92B41}" type="presParOf" srcId="{9C8F5CA1-CD55-4F22-BD47-070D673A0894}" destId="{0E485F6C-EA0B-41A2-A9C1-77B0023E37F5}" srcOrd="0" destOrd="0" presId="urn:microsoft.com/office/officeart/2005/8/layout/chevron2"/>
    <dgm:cxn modelId="{58AF0BFE-8CB5-44DD-B84B-2DC202953FE9}" type="presParOf" srcId="{9C8F5CA1-CD55-4F22-BD47-070D673A0894}" destId="{FC6C5A63-BC70-475A-9693-B170F6E7E744}" srcOrd="1" destOrd="0" presId="urn:microsoft.com/office/officeart/2005/8/layout/chevron2"/>
    <dgm:cxn modelId="{EDCBF1EE-27EF-4FF5-B2A2-A117B68B2BD7}" type="presParOf" srcId="{10373897-7F94-4507-B427-EF6A08F747A4}" destId="{E30C51F4-0BC7-4766-813F-FB17958FF7D3}" srcOrd="1" destOrd="0" presId="urn:microsoft.com/office/officeart/2005/8/layout/chevron2"/>
    <dgm:cxn modelId="{83336E38-5772-42A4-A190-3FB98CE40428}" type="presParOf" srcId="{10373897-7F94-4507-B427-EF6A08F747A4}" destId="{5A4F41C7-1354-43EF-ADD7-C1ECCC15745B}" srcOrd="2" destOrd="0" presId="urn:microsoft.com/office/officeart/2005/8/layout/chevron2"/>
    <dgm:cxn modelId="{A4AB8B87-177D-4770-9857-5656668CE439}" type="presParOf" srcId="{5A4F41C7-1354-43EF-ADD7-C1ECCC15745B}" destId="{FE5DA82C-BCCC-451A-8BB6-7A3D2DF52D6F}" srcOrd="0" destOrd="0" presId="urn:microsoft.com/office/officeart/2005/8/layout/chevron2"/>
    <dgm:cxn modelId="{659EC136-F982-4A70-8173-77B35FBF583E}" type="presParOf" srcId="{5A4F41C7-1354-43EF-ADD7-C1ECCC15745B}" destId="{FC6E4CB5-DC14-406C-B675-DAB7226A7748}" srcOrd="1" destOrd="0" presId="urn:microsoft.com/office/officeart/2005/8/layout/chevron2"/>
    <dgm:cxn modelId="{E70C09E9-9C3B-4C90-A22F-D4DA57D94A3A}" type="presParOf" srcId="{10373897-7F94-4507-B427-EF6A08F747A4}" destId="{6ACF95B9-63FE-44A4-B72B-085D0CA2C405}" srcOrd="3" destOrd="0" presId="urn:microsoft.com/office/officeart/2005/8/layout/chevron2"/>
    <dgm:cxn modelId="{52F80E84-CAC2-4ABA-9B72-AB81FD151FFF}" type="presParOf" srcId="{10373897-7F94-4507-B427-EF6A08F747A4}" destId="{E05A9235-9876-4CDD-A688-C8C5872FD762}" srcOrd="4" destOrd="0" presId="urn:microsoft.com/office/officeart/2005/8/layout/chevron2"/>
    <dgm:cxn modelId="{6C8D60D4-E351-47D8-A705-A80C67152315}" type="presParOf" srcId="{E05A9235-9876-4CDD-A688-C8C5872FD762}" destId="{F1321702-792B-49F0-983B-A8E2A313BC51}" srcOrd="0" destOrd="0" presId="urn:microsoft.com/office/officeart/2005/8/layout/chevron2"/>
    <dgm:cxn modelId="{5603BD5C-76F9-4189-AB7F-193A09358E81}" type="presParOf" srcId="{E05A9235-9876-4CDD-A688-C8C5872FD762}" destId="{C706517F-0AC6-4518-B1D2-D58BB70B7152}"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C938709-B972-49BE-A5DC-722659092C7E}"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MX"/>
        </a:p>
      </dgm:t>
    </dgm:pt>
    <dgm:pt modelId="{FF91D35A-5A2F-4B93-8BAC-680127E724D2}">
      <dgm:prSet phldrT="[Texto]" custT="1"/>
      <dgm:spPr/>
      <dgm:t>
        <a:bodyPr/>
        <a:lstStyle/>
        <a:p>
          <a:r>
            <a:rPr lang="es-MX" sz="1200" dirty="0" smtClean="0"/>
            <a:t> </a:t>
          </a:r>
          <a:r>
            <a:rPr lang="es-MX" sz="1400" dirty="0" smtClean="0">
              <a:latin typeface="Arial" panose="020B0604020202020204" pitchFamily="34" charset="0"/>
              <a:cs typeface="Arial" panose="020B0604020202020204" pitchFamily="34" charset="0"/>
            </a:rPr>
            <a:t>La centralización </a:t>
          </a:r>
          <a:endParaRPr lang="es-MX" sz="1400" dirty="0">
            <a:latin typeface="Arial" panose="020B0604020202020204" pitchFamily="34" charset="0"/>
            <a:cs typeface="Arial" panose="020B0604020202020204" pitchFamily="34" charset="0"/>
          </a:endParaRPr>
        </a:p>
      </dgm:t>
    </dgm:pt>
    <dgm:pt modelId="{59EC4059-9786-45FE-9B01-8EED30102310}" type="parTrans" cxnId="{247CCAB2-7FB8-4910-8088-8B85568156B8}">
      <dgm:prSet/>
      <dgm:spPr/>
      <dgm:t>
        <a:bodyPr/>
        <a:lstStyle/>
        <a:p>
          <a:endParaRPr lang="es-MX"/>
        </a:p>
      </dgm:t>
    </dgm:pt>
    <dgm:pt modelId="{5E84AC0A-E5C0-45BB-B6CB-B9D3973B7056}" type="sibTrans" cxnId="{247CCAB2-7FB8-4910-8088-8B85568156B8}">
      <dgm:prSet/>
      <dgm:spPr/>
      <dgm:t>
        <a:bodyPr/>
        <a:lstStyle/>
        <a:p>
          <a:endParaRPr lang="es-MX"/>
        </a:p>
      </dgm:t>
    </dgm:pt>
    <dgm:pt modelId="{B8ECC4CD-A425-4981-A790-6B8224F16E94}" type="asst">
      <dgm:prSet phldrT="[Texto]" custT="1"/>
      <dgm:spPr/>
      <dgm:t>
        <a:bodyPr/>
        <a:lstStyle/>
        <a:p>
          <a:r>
            <a:rPr lang="es-MX" sz="1400" dirty="0" smtClean="0">
              <a:latin typeface="Arial" panose="020B0604020202020204" pitchFamily="34" charset="0"/>
              <a:cs typeface="Arial" panose="020B0604020202020204" pitchFamily="34" charset="0"/>
            </a:rPr>
            <a:t>Es una tendencia a concentrar la autoridad de toma de decisiones en un grupo reducido de personas.</a:t>
          </a:r>
          <a:endParaRPr lang="es-MX" sz="1400" dirty="0">
            <a:latin typeface="Arial" panose="020B0604020202020204" pitchFamily="34" charset="0"/>
            <a:cs typeface="Arial" panose="020B0604020202020204" pitchFamily="34" charset="0"/>
          </a:endParaRPr>
        </a:p>
      </dgm:t>
    </dgm:pt>
    <dgm:pt modelId="{F676335D-D383-4ED9-A2CB-998CB117D646}" type="parTrans" cxnId="{70E0697A-4822-4833-8476-175D8A0DEB88}">
      <dgm:prSet/>
      <dgm:spPr/>
      <dgm:t>
        <a:bodyPr/>
        <a:lstStyle/>
        <a:p>
          <a:endParaRPr lang="es-MX"/>
        </a:p>
      </dgm:t>
    </dgm:pt>
    <dgm:pt modelId="{8C6A7AAB-3516-4506-BFDF-994DE154A072}" type="sibTrans" cxnId="{70E0697A-4822-4833-8476-175D8A0DEB88}">
      <dgm:prSet/>
      <dgm:spPr/>
      <dgm:t>
        <a:bodyPr/>
        <a:lstStyle/>
        <a:p>
          <a:endParaRPr lang="es-MX"/>
        </a:p>
      </dgm:t>
    </dgm:pt>
    <dgm:pt modelId="{98ED84C1-E47F-40C7-B3D0-926195ABA765}">
      <dgm:prSet phldrT="[Texto]" custT="1"/>
      <dgm:spPr/>
      <dgm:t>
        <a:bodyPr/>
        <a:lstStyle/>
        <a:p>
          <a:r>
            <a:rPr lang="es-MX" sz="1400" dirty="0" smtClean="0">
              <a:latin typeface="Arial" panose="020B0604020202020204" pitchFamily="34" charset="0"/>
              <a:cs typeface="Arial" panose="020B0604020202020204" pitchFamily="34" charset="0"/>
            </a:rPr>
            <a:t>Las decisiones las toman los administradores</a:t>
          </a:r>
          <a:endParaRPr lang="es-MX" sz="1400" dirty="0">
            <a:latin typeface="Arial" panose="020B0604020202020204" pitchFamily="34" charset="0"/>
            <a:cs typeface="Arial" panose="020B0604020202020204" pitchFamily="34" charset="0"/>
          </a:endParaRPr>
        </a:p>
      </dgm:t>
    </dgm:pt>
    <dgm:pt modelId="{4AC3DDC2-FF7F-485A-B09C-DFB72571BFE6}" type="parTrans" cxnId="{6C9A8C11-7FB0-48F0-AC1B-729CB059CA2C}">
      <dgm:prSet/>
      <dgm:spPr/>
      <dgm:t>
        <a:bodyPr/>
        <a:lstStyle/>
        <a:p>
          <a:endParaRPr lang="es-MX"/>
        </a:p>
      </dgm:t>
    </dgm:pt>
    <dgm:pt modelId="{785EAE19-DA0D-461F-993C-8486A62A6D6D}" type="sibTrans" cxnId="{6C9A8C11-7FB0-48F0-AC1B-729CB059CA2C}">
      <dgm:prSet/>
      <dgm:spPr/>
      <dgm:t>
        <a:bodyPr/>
        <a:lstStyle/>
        <a:p>
          <a:endParaRPr lang="es-MX"/>
        </a:p>
      </dgm:t>
    </dgm:pt>
    <dgm:pt modelId="{26649ACB-4DA2-403A-A257-B303CF34182A}">
      <dgm:prSet phldrT="[Texto]" custT="1"/>
      <dgm:spPr/>
      <dgm:t>
        <a:bodyPr/>
        <a:lstStyle/>
        <a:p>
          <a:r>
            <a:rPr lang="es-MX" sz="1400" dirty="0" smtClean="0">
              <a:latin typeface="Arial" panose="020B0604020202020204" pitchFamily="34" charset="0"/>
              <a:cs typeface="Arial" panose="020B0604020202020204" pitchFamily="34" charset="0"/>
            </a:rPr>
            <a:t>Quienes están en niveles más altos están preparados para tomar decisiones.</a:t>
          </a:r>
          <a:endParaRPr lang="es-MX" sz="1400" dirty="0">
            <a:latin typeface="Arial" panose="020B0604020202020204" pitchFamily="34" charset="0"/>
            <a:cs typeface="Arial" panose="020B0604020202020204" pitchFamily="34" charset="0"/>
          </a:endParaRPr>
        </a:p>
      </dgm:t>
    </dgm:pt>
    <dgm:pt modelId="{2ED558D9-B933-436C-AEA9-1033A02A197E}" type="parTrans" cxnId="{5D225519-0CA4-47F1-B5BF-E1DFB833972F}">
      <dgm:prSet/>
      <dgm:spPr/>
      <dgm:t>
        <a:bodyPr/>
        <a:lstStyle/>
        <a:p>
          <a:endParaRPr lang="es-MX"/>
        </a:p>
      </dgm:t>
    </dgm:pt>
    <dgm:pt modelId="{69762C25-C127-4D8E-825C-6288A7BE2C6C}" type="sibTrans" cxnId="{5D225519-0CA4-47F1-B5BF-E1DFB833972F}">
      <dgm:prSet/>
      <dgm:spPr/>
      <dgm:t>
        <a:bodyPr/>
        <a:lstStyle/>
        <a:p>
          <a:endParaRPr lang="es-MX"/>
        </a:p>
      </dgm:t>
    </dgm:pt>
    <dgm:pt modelId="{38D1C802-D3EB-425E-832A-7A7018EE1D60}">
      <dgm:prSet phldrT="[Texto]" custT="1"/>
      <dgm:spPr/>
      <dgm:t>
        <a:bodyPr/>
        <a:lstStyle/>
        <a:p>
          <a:r>
            <a:rPr lang="es-MX" sz="1400" dirty="0" smtClean="0">
              <a:latin typeface="Arial" panose="020B0604020202020204" pitchFamily="34" charset="0"/>
              <a:cs typeface="Arial" panose="020B0604020202020204" pitchFamily="34" charset="0"/>
            </a:rPr>
            <a:t>Consistencia de las decisiones.</a:t>
          </a:r>
          <a:endParaRPr lang="es-MX" sz="1400" dirty="0">
            <a:latin typeface="Arial" panose="020B0604020202020204" pitchFamily="34" charset="0"/>
            <a:cs typeface="Arial" panose="020B0604020202020204" pitchFamily="34" charset="0"/>
          </a:endParaRPr>
        </a:p>
      </dgm:t>
    </dgm:pt>
    <dgm:pt modelId="{D13F1EBA-773E-4AB5-89F4-16BDC4E198FA}" type="parTrans" cxnId="{10C21A80-1B67-4BE9-888C-846FE875E8CD}">
      <dgm:prSet/>
      <dgm:spPr/>
      <dgm:t>
        <a:bodyPr/>
        <a:lstStyle/>
        <a:p>
          <a:endParaRPr lang="es-MX"/>
        </a:p>
      </dgm:t>
    </dgm:pt>
    <dgm:pt modelId="{90A30BF9-2856-4286-82EB-80082DBB8EF6}" type="sibTrans" cxnId="{10C21A80-1B67-4BE9-888C-846FE875E8CD}">
      <dgm:prSet/>
      <dgm:spPr/>
      <dgm:t>
        <a:bodyPr/>
        <a:lstStyle/>
        <a:p>
          <a:endParaRPr lang="es-MX"/>
        </a:p>
      </dgm:t>
    </dgm:pt>
    <dgm:pt modelId="{33B2E855-6928-4297-9301-546044F043EF}">
      <dgm:prSet phldrT="[Texto]" custT="1"/>
      <dgm:spPr/>
      <dgm:t>
        <a:bodyPr/>
        <a:lstStyle/>
        <a:p>
          <a:r>
            <a:rPr lang="es-MX" sz="1400" dirty="0" smtClean="0">
              <a:latin typeface="Arial" panose="020B0604020202020204" pitchFamily="34" charset="0"/>
              <a:cs typeface="Arial" panose="020B0604020202020204" pitchFamily="34" charset="0"/>
            </a:rPr>
            <a:t>Se elimina la duplicidad de esfuerzo.</a:t>
          </a:r>
          <a:endParaRPr lang="es-MX" sz="1400" dirty="0">
            <a:latin typeface="Arial" panose="020B0604020202020204" pitchFamily="34" charset="0"/>
            <a:cs typeface="Arial" panose="020B0604020202020204" pitchFamily="34" charset="0"/>
          </a:endParaRPr>
        </a:p>
      </dgm:t>
    </dgm:pt>
    <dgm:pt modelId="{9E814C87-F2DC-4170-BCE6-54FC415214C1}" type="parTrans" cxnId="{943C3E6F-A88E-4A35-B21A-FFE832BD70EF}">
      <dgm:prSet/>
      <dgm:spPr/>
      <dgm:t>
        <a:bodyPr/>
        <a:lstStyle/>
        <a:p>
          <a:endParaRPr lang="es-MX"/>
        </a:p>
      </dgm:t>
    </dgm:pt>
    <dgm:pt modelId="{1B5B0167-D8CE-4B73-B213-BE8A27A1CF54}" type="sibTrans" cxnId="{943C3E6F-A88E-4A35-B21A-FFE832BD70EF}">
      <dgm:prSet/>
      <dgm:spPr/>
      <dgm:t>
        <a:bodyPr/>
        <a:lstStyle/>
        <a:p>
          <a:endParaRPr lang="es-MX"/>
        </a:p>
      </dgm:t>
    </dgm:pt>
    <dgm:pt modelId="{AED64419-F36C-41E6-A7D3-0429C6F18F78}" type="pres">
      <dgm:prSet presAssocID="{AC938709-B972-49BE-A5DC-722659092C7E}" presName="hierChild1" presStyleCnt="0">
        <dgm:presLayoutVars>
          <dgm:orgChart val="1"/>
          <dgm:chPref val="1"/>
          <dgm:dir/>
          <dgm:animOne val="branch"/>
          <dgm:animLvl val="lvl"/>
          <dgm:resizeHandles/>
        </dgm:presLayoutVars>
      </dgm:prSet>
      <dgm:spPr/>
      <dgm:t>
        <a:bodyPr/>
        <a:lstStyle/>
        <a:p>
          <a:endParaRPr lang="es-MX"/>
        </a:p>
      </dgm:t>
    </dgm:pt>
    <dgm:pt modelId="{3575FAD1-B2DE-4F0C-9F22-6972FCA6C742}" type="pres">
      <dgm:prSet presAssocID="{FF91D35A-5A2F-4B93-8BAC-680127E724D2}" presName="hierRoot1" presStyleCnt="0">
        <dgm:presLayoutVars>
          <dgm:hierBranch val="init"/>
        </dgm:presLayoutVars>
      </dgm:prSet>
      <dgm:spPr/>
    </dgm:pt>
    <dgm:pt modelId="{F9F615A1-7AB2-46AA-A4F5-ACD60A7D5050}" type="pres">
      <dgm:prSet presAssocID="{FF91D35A-5A2F-4B93-8BAC-680127E724D2}" presName="rootComposite1" presStyleCnt="0"/>
      <dgm:spPr/>
    </dgm:pt>
    <dgm:pt modelId="{8BD30AEA-BE72-4A7F-AEA0-71BED03F4DFC}" type="pres">
      <dgm:prSet presAssocID="{FF91D35A-5A2F-4B93-8BAC-680127E724D2}" presName="rootText1" presStyleLbl="node0" presStyleIdx="0" presStyleCnt="1">
        <dgm:presLayoutVars>
          <dgm:chPref val="3"/>
        </dgm:presLayoutVars>
      </dgm:prSet>
      <dgm:spPr/>
      <dgm:t>
        <a:bodyPr/>
        <a:lstStyle/>
        <a:p>
          <a:endParaRPr lang="es-MX"/>
        </a:p>
      </dgm:t>
    </dgm:pt>
    <dgm:pt modelId="{094945B6-48B5-4FB0-9DF5-14BE2236817E}" type="pres">
      <dgm:prSet presAssocID="{FF91D35A-5A2F-4B93-8BAC-680127E724D2}" presName="rootConnector1" presStyleLbl="node1" presStyleIdx="0" presStyleCnt="0"/>
      <dgm:spPr/>
      <dgm:t>
        <a:bodyPr/>
        <a:lstStyle/>
        <a:p>
          <a:endParaRPr lang="es-MX"/>
        </a:p>
      </dgm:t>
    </dgm:pt>
    <dgm:pt modelId="{C5CB1A01-B6A9-41F7-84FC-ADE052034D0D}" type="pres">
      <dgm:prSet presAssocID="{FF91D35A-5A2F-4B93-8BAC-680127E724D2}" presName="hierChild2" presStyleCnt="0"/>
      <dgm:spPr/>
    </dgm:pt>
    <dgm:pt modelId="{FD2FF500-8380-4D16-B2AD-C20A3598BD09}" type="pres">
      <dgm:prSet presAssocID="{4AC3DDC2-FF7F-485A-B09C-DFB72571BFE6}" presName="Name37" presStyleLbl="parChTrans1D2" presStyleIdx="0" presStyleCnt="5"/>
      <dgm:spPr/>
      <dgm:t>
        <a:bodyPr/>
        <a:lstStyle/>
        <a:p>
          <a:endParaRPr lang="es-MX"/>
        </a:p>
      </dgm:t>
    </dgm:pt>
    <dgm:pt modelId="{89E7BE74-F8E9-48E0-A9F1-847098F99797}" type="pres">
      <dgm:prSet presAssocID="{98ED84C1-E47F-40C7-B3D0-926195ABA765}" presName="hierRoot2" presStyleCnt="0">
        <dgm:presLayoutVars>
          <dgm:hierBranch val="init"/>
        </dgm:presLayoutVars>
      </dgm:prSet>
      <dgm:spPr/>
    </dgm:pt>
    <dgm:pt modelId="{E06CEDB3-C79E-48D4-A9DE-6A526C367FED}" type="pres">
      <dgm:prSet presAssocID="{98ED84C1-E47F-40C7-B3D0-926195ABA765}" presName="rootComposite" presStyleCnt="0"/>
      <dgm:spPr/>
    </dgm:pt>
    <dgm:pt modelId="{DACDC5BF-74CB-4FB1-938E-C47108545A2B}" type="pres">
      <dgm:prSet presAssocID="{98ED84C1-E47F-40C7-B3D0-926195ABA765}" presName="rootText" presStyleLbl="node2" presStyleIdx="0" presStyleCnt="4" custScaleX="119600">
        <dgm:presLayoutVars>
          <dgm:chPref val="3"/>
        </dgm:presLayoutVars>
      </dgm:prSet>
      <dgm:spPr/>
      <dgm:t>
        <a:bodyPr/>
        <a:lstStyle/>
        <a:p>
          <a:endParaRPr lang="es-MX"/>
        </a:p>
      </dgm:t>
    </dgm:pt>
    <dgm:pt modelId="{16E9F157-79A7-4E03-AD45-E8AF9BAFA1F4}" type="pres">
      <dgm:prSet presAssocID="{98ED84C1-E47F-40C7-B3D0-926195ABA765}" presName="rootConnector" presStyleLbl="node2" presStyleIdx="0" presStyleCnt="4"/>
      <dgm:spPr/>
      <dgm:t>
        <a:bodyPr/>
        <a:lstStyle/>
        <a:p>
          <a:endParaRPr lang="es-MX"/>
        </a:p>
      </dgm:t>
    </dgm:pt>
    <dgm:pt modelId="{9689D952-1FEA-4F6E-833C-A73FF7A71793}" type="pres">
      <dgm:prSet presAssocID="{98ED84C1-E47F-40C7-B3D0-926195ABA765}" presName="hierChild4" presStyleCnt="0"/>
      <dgm:spPr/>
    </dgm:pt>
    <dgm:pt modelId="{6335BCFD-B028-475D-923D-AC74ADF0AB46}" type="pres">
      <dgm:prSet presAssocID="{98ED84C1-E47F-40C7-B3D0-926195ABA765}" presName="hierChild5" presStyleCnt="0"/>
      <dgm:spPr/>
    </dgm:pt>
    <dgm:pt modelId="{4ED1B131-4926-4684-9822-3F0CC3C56D1F}" type="pres">
      <dgm:prSet presAssocID="{2ED558D9-B933-436C-AEA9-1033A02A197E}" presName="Name37" presStyleLbl="parChTrans1D2" presStyleIdx="1" presStyleCnt="5"/>
      <dgm:spPr/>
      <dgm:t>
        <a:bodyPr/>
        <a:lstStyle/>
        <a:p>
          <a:endParaRPr lang="es-MX"/>
        </a:p>
      </dgm:t>
    </dgm:pt>
    <dgm:pt modelId="{ECA77292-C7BD-460E-8672-18E5CC8CC6B7}" type="pres">
      <dgm:prSet presAssocID="{26649ACB-4DA2-403A-A257-B303CF34182A}" presName="hierRoot2" presStyleCnt="0">
        <dgm:presLayoutVars>
          <dgm:hierBranch val="init"/>
        </dgm:presLayoutVars>
      </dgm:prSet>
      <dgm:spPr/>
    </dgm:pt>
    <dgm:pt modelId="{7AB64AD9-C693-4ECE-8D28-85285F3A0302}" type="pres">
      <dgm:prSet presAssocID="{26649ACB-4DA2-403A-A257-B303CF34182A}" presName="rootComposite" presStyleCnt="0"/>
      <dgm:spPr/>
    </dgm:pt>
    <dgm:pt modelId="{5E2BF62A-300E-455D-BCD6-D80F12243BD6}" type="pres">
      <dgm:prSet presAssocID="{26649ACB-4DA2-403A-A257-B303CF34182A}" presName="rootText" presStyleLbl="node2" presStyleIdx="1" presStyleCnt="4" custScaleX="121553" custScaleY="130840">
        <dgm:presLayoutVars>
          <dgm:chPref val="3"/>
        </dgm:presLayoutVars>
      </dgm:prSet>
      <dgm:spPr/>
      <dgm:t>
        <a:bodyPr/>
        <a:lstStyle/>
        <a:p>
          <a:endParaRPr lang="es-MX"/>
        </a:p>
      </dgm:t>
    </dgm:pt>
    <dgm:pt modelId="{A54AFE9A-BEFE-4ECD-A5D6-7AA95CF0528F}" type="pres">
      <dgm:prSet presAssocID="{26649ACB-4DA2-403A-A257-B303CF34182A}" presName="rootConnector" presStyleLbl="node2" presStyleIdx="1" presStyleCnt="4"/>
      <dgm:spPr/>
      <dgm:t>
        <a:bodyPr/>
        <a:lstStyle/>
        <a:p>
          <a:endParaRPr lang="es-MX"/>
        </a:p>
      </dgm:t>
    </dgm:pt>
    <dgm:pt modelId="{8F72BE23-F3DB-4E90-BFA4-91DA3B1091DE}" type="pres">
      <dgm:prSet presAssocID="{26649ACB-4DA2-403A-A257-B303CF34182A}" presName="hierChild4" presStyleCnt="0"/>
      <dgm:spPr/>
    </dgm:pt>
    <dgm:pt modelId="{B33FF3B1-AE32-4470-B13F-6EC24A10D02A}" type="pres">
      <dgm:prSet presAssocID="{26649ACB-4DA2-403A-A257-B303CF34182A}" presName="hierChild5" presStyleCnt="0"/>
      <dgm:spPr/>
    </dgm:pt>
    <dgm:pt modelId="{A5B1B0A9-9BEC-4771-A2A7-854EF76036F2}" type="pres">
      <dgm:prSet presAssocID="{D13F1EBA-773E-4AB5-89F4-16BDC4E198FA}" presName="Name37" presStyleLbl="parChTrans1D2" presStyleIdx="2" presStyleCnt="5"/>
      <dgm:spPr/>
      <dgm:t>
        <a:bodyPr/>
        <a:lstStyle/>
        <a:p>
          <a:endParaRPr lang="es-MX"/>
        </a:p>
      </dgm:t>
    </dgm:pt>
    <dgm:pt modelId="{8369538E-31EC-4186-BEC2-B285FD9685A7}" type="pres">
      <dgm:prSet presAssocID="{38D1C802-D3EB-425E-832A-7A7018EE1D60}" presName="hierRoot2" presStyleCnt="0">
        <dgm:presLayoutVars>
          <dgm:hierBranch val="init"/>
        </dgm:presLayoutVars>
      </dgm:prSet>
      <dgm:spPr/>
    </dgm:pt>
    <dgm:pt modelId="{5AC6493A-BB70-4296-ADDB-FBD68AAA3BC6}" type="pres">
      <dgm:prSet presAssocID="{38D1C802-D3EB-425E-832A-7A7018EE1D60}" presName="rootComposite" presStyleCnt="0"/>
      <dgm:spPr/>
    </dgm:pt>
    <dgm:pt modelId="{A8DAC0F8-5659-426F-8819-B7230E4E1ADB}" type="pres">
      <dgm:prSet presAssocID="{38D1C802-D3EB-425E-832A-7A7018EE1D60}" presName="rootText" presStyleLbl="node2" presStyleIdx="2" presStyleCnt="4">
        <dgm:presLayoutVars>
          <dgm:chPref val="3"/>
        </dgm:presLayoutVars>
      </dgm:prSet>
      <dgm:spPr/>
      <dgm:t>
        <a:bodyPr/>
        <a:lstStyle/>
        <a:p>
          <a:endParaRPr lang="es-MX"/>
        </a:p>
      </dgm:t>
    </dgm:pt>
    <dgm:pt modelId="{A87A340C-C584-408E-85BD-23DBF3309420}" type="pres">
      <dgm:prSet presAssocID="{38D1C802-D3EB-425E-832A-7A7018EE1D60}" presName="rootConnector" presStyleLbl="node2" presStyleIdx="2" presStyleCnt="4"/>
      <dgm:spPr/>
      <dgm:t>
        <a:bodyPr/>
        <a:lstStyle/>
        <a:p>
          <a:endParaRPr lang="es-MX"/>
        </a:p>
      </dgm:t>
    </dgm:pt>
    <dgm:pt modelId="{E7D8474C-151A-4C9B-A9A2-74587A7C6830}" type="pres">
      <dgm:prSet presAssocID="{38D1C802-D3EB-425E-832A-7A7018EE1D60}" presName="hierChild4" presStyleCnt="0"/>
      <dgm:spPr/>
    </dgm:pt>
    <dgm:pt modelId="{ABCA88D9-7CCC-4116-8A1D-5C20A5A8A0D3}" type="pres">
      <dgm:prSet presAssocID="{38D1C802-D3EB-425E-832A-7A7018EE1D60}" presName="hierChild5" presStyleCnt="0"/>
      <dgm:spPr/>
    </dgm:pt>
    <dgm:pt modelId="{495FF8DC-8743-4C99-82A3-87FA12EDA850}" type="pres">
      <dgm:prSet presAssocID="{9E814C87-F2DC-4170-BCE6-54FC415214C1}" presName="Name37" presStyleLbl="parChTrans1D2" presStyleIdx="3" presStyleCnt="5"/>
      <dgm:spPr/>
      <dgm:t>
        <a:bodyPr/>
        <a:lstStyle/>
        <a:p>
          <a:endParaRPr lang="es-MX"/>
        </a:p>
      </dgm:t>
    </dgm:pt>
    <dgm:pt modelId="{F46DBA2B-D7FF-4D54-B97F-94226B2151AC}" type="pres">
      <dgm:prSet presAssocID="{33B2E855-6928-4297-9301-546044F043EF}" presName="hierRoot2" presStyleCnt="0">
        <dgm:presLayoutVars>
          <dgm:hierBranch val="init"/>
        </dgm:presLayoutVars>
      </dgm:prSet>
      <dgm:spPr/>
    </dgm:pt>
    <dgm:pt modelId="{7F478FE9-B2B9-48AB-A0C1-C261B9965B96}" type="pres">
      <dgm:prSet presAssocID="{33B2E855-6928-4297-9301-546044F043EF}" presName="rootComposite" presStyleCnt="0"/>
      <dgm:spPr/>
    </dgm:pt>
    <dgm:pt modelId="{21793F8E-BAE4-4D79-B879-0615C58C7CEC}" type="pres">
      <dgm:prSet presAssocID="{33B2E855-6928-4297-9301-546044F043EF}" presName="rootText" presStyleLbl="node2" presStyleIdx="3" presStyleCnt="4">
        <dgm:presLayoutVars>
          <dgm:chPref val="3"/>
        </dgm:presLayoutVars>
      </dgm:prSet>
      <dgm:spPr/>
      <dgm:t>
        <a:bodyPr/>
        <a:lstStyle/>
        <a:p>
          <a:endParaRPr lang="es-MX"/>
        </a:p>
      </dgm:t>
    </dgm:pt>
    <dgm:pt modelId="{E17A3464-37D9-425A-8975-947A13D51BDA}" type="pres">
      <dgm:prSet presAssocID="{33B2E855-6928-4297-9301-546044F043EF}" presName="rootConnector" presStyleLbl="node2" presStyleIdx="3" presStyleCnt="4"/>
      <dgm:spPr/>
      <dgm:t>
        <a:bodyPr/>
        <a:lstStyle/>
        <a:p>
          <a:endParaRPr lang="es-MX"/>
        </a:p>
      </dgm:t>
    </dgm:pt>
    <dgm:pt modelId="{57A8D5EF-4ED0-4393-82B8-F7A31D7158E6}" type="pres">
      <dgm:prSet presAssocID="{33B2E855-6928-4297-9301-546044F043EF}" presName="hierChild4" presStyleCnt="0"/>
      <dgm:spPr/>
    </dgm:pt>
    <dgm:pt modelId="{8F2D3DC4-3641-4DB6-9D3C-B355D0BE3B7A}" type="pres">
      <dgm:prSet presAssocID="{33B2E855-6928-4297-9301-546044F043EF}" presName="hierChild5" presStyleCnt="0"/>
      <dgm:spPr/>
    </dgm:pt>
    <dgm:pt modelId="{61CE9A60-605D-4D1F-ACC3-7CC1E4C4298E}" type="pres">
      <dgm:prSet presAssocID="{FF91D35A-5A2F-4B93-8BAC-680127E724D2}" presName="hierChild3" presStyleCnt="0"/>
      <dgm:spPr/>
    </dgm:pt>
    <dgm:pt modelId="{058681C6-758F-4110-81AB-8277DD35E76B}" type="pres">
      <dgm:prSet presAssocID="{F676335D-D383-4ED9-A2CB-998CB117D646}" presName="Name111" presStyleLbl="parChTrans1D2" presStyleIdx="4" presStyleCnt="5"/>
      <dgm:spPr/>
      <dgm:t>
        <a:bodyPr/>
        <a:lstStyle/>
        <a:p>
          <a:endParaRPr lang="es-MX"/>
        </a:p>
      </dgm:t>
    </dgm:pt>
    <dgm:pt modelId="{971FB7E4-D452-451E-8926-4D49B9703AB6}" type="pres">
      <dgm:prSet presAssocID="{B8ECC4CD-A425-4981-A790-6B8224F16E94}" presName="hierRoot3" presStyleCnt="0">
        <dgm:presLayoutVars>
          <dgm:hierBranch val="init"/>
        </dgm:presLayoutVars>
      </dgm:prSet>
      <dgm:spPr/>
    </dgm:pt>
    <dgm:pt modelId="{624E42FC-06DD-4B14-A846-315FC14665F7}" type="pres">
      <dgm:prSet presAssocID="{B8ECC4CD-A425-4981-A790-6B8224F16E94}" presName="rootComposite3" presStyleCnt="0"/>
      <dgm:spPr/>
    </dgm:pt>
    <dgm:pt modelId="{2937544B-2DBC-4749-B375-319127B7BCA9}" type="pres">
      <dgm:prSet presAssocID="{B8ECC4CD-A425-4981-A790-6B8224F16E94}" presName="rootText3" presStyleLbl="asst1" presStyleIdx="0" presStyleCnt="1" custScaleX="129867" custScaleY="123708">
        <dgm:presLayoutVars>
          <dgm:chPref val="3"/>
        </dgm:presLayoutVars>
      </dgm:prSet>
      <dgm:spPr/>
      <dgm:t>
        <a:bodyPr/>
        <a:lstStyle/>
        <a:p>
          <a:endParaRPr lang="es-MX"/>
        </a:p>
      </dgm:t>
    </dgm:pt>
    <dgm:pt modelId="{9A1EF07E-3E3A-4334-8A3A-AE4BE8BE2F23}" type="pres">
      <dgm:prSet presAssocID="{B8ECC4CD-A425-4981-A790-6B8224F16E94}" presName="rootConnector3" presStyleLbl="asst1" presStyleIdx="0" presStyleCnt="1"/>
      <dgm:spPr/>
      <dgm:t>
        <a:bodyPr/>
        <a:lstStyle/>
        <a:p>
          <a:endParaRPr lang="es-MX"/>
        </a:p>
      </dgm:t>
    </dgm:pt>
    <dgm:pt modelId="{AAAD32EE-A225-49DC-ADC3-AFD13E3D4D05}" type="pres">
      <dgm:prSet presAssocID="{B8ECC4CD-A425-4981-A790-6B8224F16E94}" presName="hierChild6" presStyleCnt="0"/>
      <dgm:spPr/>
    </dgm:pt>
    <dgm:pt modelId="{D244C380-83B5-4928-B2E7-B8B1C6479A74}" type="pres">
      <dgm:prSet presAssocID="{B8ECC4CD-A425-4981-A790-6B8224F16E94}" presName="hierChild7" presStyleCnt="0"/>
      <dgm:spPr/>
    </dgm:pt>
  </dgm:ptLst>
  <dgm:cxnLst>
    <dgm:cxn modelId="{AA3057AE-3AED-4023-8338-D5E3293CFD84}" type="presOf" srcId="{33B2E855-6928-4297-9301-546044F043EF}" destId="{21793F8E-BAE4-4D79-B879-0615C58C7CEC}" srcOrd="0" destOrd="0" presId="urn:microsoft.com/office/officeart/2005/8/layout/orgChart1"/>
    <dgm:cxn modelId="{3A47B973-251C-4C14-95C4-9CA835467D39}" type="presOf" srcId="{38D1C802-D3EB-425E-832A-7A7018EE1D60}" destId="{A87A340C-C584-408E-85BD-23DBF3309420}" srcOrd="1" destOrd="0" presId="urn:microsoft.com/office/officeart/2005/8/layout/orgChart1"/>
    <dgm:cxn modelId="{6F3389E9-7C85-4FD7-9C00-6E1C2BA6CB65}" type="presOf" srcId="{4AC3DDC2-FF7F-485A-B09C-DFB72571BFE6}" destId="{FD2FF500-8380-4D16-B2AD-C20A3598BD09}" srcOrd="0" destOrd="0" presId="urn:microsoft.com/office/officeart/2005/8/layout/orgChart1"/>
    <dgm:cxn modelId="{56CDAD1F-F1A6-425E-AD41-D93D713DF655}" type="presOf" srcId="{9E814C87-F2DC-4170-BCE6-54FC415214C1}" destId="{495FF8DC-8743-4C99-82A3-87FA12EDA850}" srcOrd="0" destOrd="0" presId="urn:microsoft.com/office/officeart/2005/8/layout/orgChart1"/>
    <dgm:cxn modelId="{472E6781-37D3-4FC6-A74D-460BCD7ABFC7}" type="presOf" srcId="{AC938709-B972-49BE-A5DC-722659092C7E}" destId="{AED64419-F36C-41E6-A7D3-0429C6F18F78}" srcOrd="0" destOrd="0" presId="urn:microsoft.com/office/officeart/2005/8/layout/orgChart1"/>
    <dgm:cxn modelId="{6C452E0D-54F9-40B1-9182-541EE222E688}" type="presOf" srcId="{D13F1EBA-773E-4AB5-89F4-16BDC4E198FA}" destId="{A5B1B0A9-9BEC-4771-A2A7-854EF76036F2}" srcOrd="0" destOrd="0" presId="urn:microsoft.com/office/officeart/2005/8/layout/orgChart1"/>
    <dgm:cxn modelId="{5D225519-0CA4-47F1-B5BF-E1DFB833972F}" srcId="{FF91D35A-5A2F-4B93-8BAC-680127E724D2}" destId="{26649ACB-4DA2-403A-A257-B303CF34182A}" srcOrd="2" destOrd="0" parTransId="{2ED558D9-B933-436C-AEA9-1033A02A197E}" sibTransId="{69762C25-C127-4D8E-825C-6288A7BE2C6C}"/>
    <dgm:cxn modelId="{70E0697A-4822-4833-8476-175D8A0DEB88}" srcId="{FF91D35A-5A2F-4B93-8BAC-680127E724D2}" destId="{B8ECC4CD-A425-4981-A790-6B8224F16E94}" srcOrd="0" destOrd="0" parTransId="{F676335D-D383-4ED9-A2CB-998CB117D646}" sibTransId="{8C6A7AAB-3516-4506-BFDF-994DE154A072}"/>
    <dgm:cxn modelId="{09F1C5FE-E486-4A8E-A853-37DBE5C87E40}" type="presOf" srcId="{FF91D35A-5A2F-4B93-8BAC-680127E724D2}" destId="{8BD30AEA-BE72-4A7F-AEA0-71BED03F4DFC}" srcOrd="0" destOrd="0" presId="urn:microsoft.com/office/officeart/2005/8/layout/orgChart1"/>
    <dgm:cxn modelId="{247CCAB2-7FB8-4910-8088-8B85568156B8}" srcId="{AC938709-B972-49BE-A5DC-722659092C7E}" destId="{FF91D35A-5A2F-4B93-8BAC-680127E724D2}" srcOrd="0" destOrd="0" parTransId="{59EC4059-9786-45FE-9B01-8EED30102310}" sibTransId="{5E84AC0A-E5C0-45BB-B6CB-B9D3973B7056}"/>
    <dgm:cxn modelId="{E018842B-4779-4F09-B9BD-310EF99479CB}" type="presOf" srcId="{98ED84C1-E47F-40C7-B3D0-926195ABA765}" destId="{DACDC5BF-74CB-4FB1-938E-C47108545A2B}" srcOrd="0" destOrd="0" presId="urn:microsoft.com/office/officeart/2005/8/layout/orgChart1"/>
    <dgm:cxn modelId="{943C3E6F-A88E-4A35-B21A-FFE832BD70EF}" srcId="{FF91D35A-5A2F-4B93-8BAC-680127E724D2}" destId="{33B2E855-6928-4297-9301-546044F043EF}" srcOrd="4" destOrd="0" parTransId="{9E814C87-F2DC-4170-BCE6-54FC415214C1}" sibTransId="{1B5B0167-D8CE-4B73-B213-BE8A27A1CF54}"/>
    <dgm:cxn modelId="{45798144-42F9-4FA1-875F-C44C80DEA066}" type="presOf" srcId="{F676335D-D383-4ED9-A2CB-998CB117D646}" destId="{058681C6-758F-4110-81AB-8277DD35E76B}" srcOrd="0" destOrd="0" presId="urn:microsoft.com/office/officeart/2005/8/layout/orgChart1"/>
    <dgm:cxn modelId="{B6ABB1B3-B0A9-48F6-90CD-548ADEAB9593}" type="presOf" srcId="{FF91D35A-5A2F-4B93-8BAC-680127E724D2}" destId="{094945B6-48B5-4FB0-9DF5-14BE2236817E}" srcOrd="1" destOrd="0" presId="urn:microsoft.com/office/officeart/2005/8/layout/orgChart1"/>
    <dgm:cxn modelId="{ABBAEFA8-F2D1-48FE-8C79-5EFA3497B536}" type="presOf" srcId="{B8ECC4CD-A425-4981-A790-6B8224F16E94}" destId="{2937544B-2DBC-4749-B375-319127B7BCA9}" srcOrd="0" destOrd="0" presId="urn:microsoft.com/office/officeart/2005/8/layout/orgChart1"/>
    <dgm:cxn modelId="{6C9A8C11-7FB0-48F0-AC1B-729CB059CA2C}" srcId="{FF91D35A-5A2F-4B93-8BAC-680127E724D2}" destId="{98ED84C1-E47F-40C7-B3D0-926195ABA765}" srcOrd="1" destOrd="0" parTransId="{4AC3DDC2-FF7F-485A-B09C-DFB72571BFE6}" sibTransId="{785EAE19-DA0D-461F-993C-8486A62A6D6D}"/>
    <dgm:cxn modelId="{FFD365F1-8607-4FB4-8334-17E1C8D452C4}" type="presOf" srcId="{26649ACB-4DA2-403A-A257-B303CF34182A}" destId="{A54AFE9A-BEFE-4ECD-A5D6-7AA95CF0528F}" srcOrd="1" destOrd="0" presId="urn:microsoft.com/office/officeart/2005/8/layout/orgChart1"/>
    <dgm:cxn modelId="{540D11EE-97CA-4DA8-80C2-72DD2BD5E677}" type="presOf" srcId="{38D1C802-D3EB-425E-832A-7A7018EE1D60}" destId="{A8DAC0F8-5659-426F-8819-B7230E4E1ADB}" srcOrd="0" destOrd="0" presId="urn:microsoft.com/office/officeart/2005/8/layout/orgChart1"/>
    <dgm:cxn modelId="{10C21A80-1B67-4BE9-888C-846FE875E8CD}" srcId="{FF91D35A-5A2F-4B93-8BAC-680127E724D2}" destId="{38D1C802-D3EB-425E-832A-7A7018EE1D60}" srcOrd="3" destOrd="0" parTransId="{D13F1EBA-773E-4AB5-89F4-16BDC4E198FA}" sibTransId="{90A30BF9-2856-4286-82EB-80082DBB8EF6}"/>
    <dgm:cxn modelId="{130AEB6F-EE5C-4605-B03C-17D7EE981CB0}" type="presOf" srcId="{26649ACB-4DA2-403A-A257-B303CF34182A}" destId="{5E2BF62A-300E-455D-BCD6-D80F12243BD6}" srcOrd="0" destOrd="0" presId="urn:microsoft.com/office/officeart/2005/8/layout/orgChart1"/>
    <dgm:cxn modelId="{4A5338D5-FA9A-4A7E-86EA-A5205C8EDF3E}" type="presOf" srcId="{2ED558D9-B933-436C-AEA9-1033A02A197E}" destId="{4ED1B131-4926-4684-9822-3F0CC3C56D1F}" srcOrd="0" destOrd="0" presId="urn:microsoft.com/office/officeart/2005/8/layout/orgChart1"/>
    <dgm:cxn modelId="{F5E80F3E-0011-44DF-982B-10F7CDF44507}" type="presOf" srcId="{B8ECC4CD-A425-4981-A790-6B8224F16E94}" destId="{9A1EF07E-3E3A-4334-8A3A-AE4BE8BE2F23}" srcOrd="1" destOrd="0" presId="urn:microsoft.com/office/officeart/2005/8/layout/orgChart1"/>
    <dgm:cxn modelId="{EA5811C3-7642-4B7A-B3AB-9F7E60396AA9}" type="presOf" srcId="{98ED84C1-E47F-40C7-B3D0-926195ABA765}" destId="{16E9F157-79A7-4E03-AD45-E8AF9BAFA1F4}" srcOrd="1" destOrd="0" presId="urn:microsoft.com/office/officeart/2005/8/layout/orgChart1"/>
    <dgm:cxn modelId="{711E34CF-1F41-4E48-AA91-204F0786CD86}" type="presOf" srcId="{33B2E855-6928-4297-9301-546044F043EF}" destId="{E17A3464-37D9-425A-8975-947A13D51BDA}" srcOrd="1" destOrd="0" presId="urn:microsoft.com/office/officeart/2005/8/layout/orgChart1"/>
    <dgm:cxn modelId="{450CED89-3ACD-4687-8E87-27A48AFCAAF0}" type="presParOf" srcId="{AED64419-F36C-41E6-A7D3-0429C6F18F78}" destId="{3575FAD1-B2DE-4F0C-9F22-6972FCA6C742}" srcOrd="0" destOrd="0" presId="urn:microsoft.com/office/officeart/2005/8/layout/orgChart1"/>
    <dgm:cxn modelId="{41787784-17C3-47EA-82C3-BF8484FF8E01}" type="presParOf" srcId="{3575FAD1-B2DE-4F0C-9F22-6972FCA6C742}" destId="{F9F615A1-7AB2-46AA-A4F5-ACD60A7D5050}" srcOrd="0" destOrd="0" presId="urn:microsoft.com/office/officeart/2005/8/layout/orgChart1"/>
    <dgm:cxn modelId="{9D091EFA-1A06-4A2C-BE86-01EBD31AA945}" type="presParOf" srcId="{F9F615A1-7AB2-46AA-A4F5-ACD60A7D5050}" destId="{8BD30AEA-BE72-4A7F-AEA0-71BED03F4DFC}" srcOrd="0" destOrd="0" presId="urn:microsoft.com/office/officeart/2005/8/layout/orgChart1"/>
    <dgm:cxn modelId="{AFA58831-3F66-4ED1-8DDC-8B113F675685}" type="presParOf" srcId="{F9F615A1-7AB2-46AA-A4F5-ACD60A7D5050}" destId="{094945B6-48B5-4FB0-9DF5-14BE2236817E}" srcOrd="1" destOrd="0" presId="urn:microsoft.com/office/officeart/2005/8/layout/orgChart1"/>
    <dgm:cxn modelId="{DD87DF07-9055-42C4-AAAD-3C89615AC925}" type="presParOf" srcId="{3575FAD1-B2DE-4F0C-9F22-6972FCA6C742}" destId="{C5CB1A01-B6A9-41F7-84FC-ADE052034D0D}" srcOrd="1" destOrd="0" presId="urn:microsoft.com/office/officeart/2005/8/layout/orgChart1"/>
    <dgm:cxn modelId="{3A84C97E-287E-4D48-81BE-5B5671AC07B3}" type="presParOf" srcId="{C5CB1A01-B6A9-41F7-84FC-ADE052034D0D}" destId="{FD2FF500-8380-4D16-B2AD-C20A3598BD09}" srcOrd="0" destOrd="0" presId="urn:microsoft.com/office/officeart/2005/8/layout/orgChart1"/>
    <dgm:cxn modelId="{245445BB-B0D7-4B18-A858-D6C26143A418}" type="presParOf" srcId="{C5CB1A01-B6A9-41F7-84FC-ADE052034D0D}" destId="{89E7BE74-F8E9-48E0-A9F1-847098F99797}" srcOrd="1" destOrd="0" presId="urn:microsoft.com/office/officeart/2005/8/layout/orgChart1"/>
    <dgm:cxn modelId="{800E3D40-376B-4E72-854D-561ADF36935C}" type="presParOf" srcId="{89E7BE74-F8E9-48E0-A9F1-847098F99797}" destId="{E06CEDB3-C79E-48D4-A9DE-6A526C367FED}" srcOrd="0" destOrd="0" presId="urn:microsoft.com/office/officeart/2005/8/layout/orgChart1"/>
    <dgm:cxn modelId="{640DF162-A3A6-43E6-91B5-28F291C78D75}" type="presParOf" srcId="{E06CEDB3-C79E-48D4-A9DE-6A526C367FED}" destId="{DACDC5BF-74CB-4FB1-938E-C47108545A2B}" srcOrd="0" destOrd="0" presId="urn:microsoft.com/office/officeart/2005/8/layout/orgChart1"/>
    <dgm:cxn modelId="{49F744CB-DCB5-44BA-946F-6E202FFB7360}" type="presParOf" srcId="{E06CEDB3-C79E-48D4-A9DE-6A526C367FED}" destId="{16E9F157-79A7-4E03-AD45-E8AF9BAFA1F4}" srcOrd="1" destOrd="0" presId="urn:microsoft.com/office/officeart/2005/8/layout/orgChart1"/>
    <dgm:cxn modelId="{9258F033-AE6A-42B2-B9F2-638027602A73}" type="presParOf" srcId="{89E7BE74-F8E9-48E0-A9F1-847098F99797}" destId="{9689D952-1FEA-4F6E-833C-A73FF7A71793}" srcOrd="1" destOrd="0" presId="urn:microsoft.com/office/officeart/2005/8/layout/orgChart1"/>
    <dgm:cxn modelId="{79EAF3AA-2295-49C2-8746-81A425A83E30}" type="presParOf" srcId="{89E7BE74-F8E9-48E0-A9F1-847098F99797}" destId="{6335BCFD-B028-475D-923D-AC74ADF0AB46}" srcOrd="2" destOrd="0" presId="urn:microsoft.com/office/officeart/2005/8/layout/orgChart1"/>
    <dgm:cxn modelId="{5317F892-F1CA-4ABB-A7E4-B2AC88287123}" type="presParOf" srcId="{C5CB1A01-B6A9-41F7-84FC-ADE052034D0D}" destId="{4ED1B131-4926-4684-9822-3F0CC3C56D1F}" srcOrd="2" destOrd="0" presId="urn:microsoft.com/office/officeart/2005/8/layout/orgChart1"/>
    <dgm:cxn modelId="{665C89D8-6733-41F0-A1FA-EAD4003B497F}" type="presParOf" srcId="{C5CB1A01-B6A9-41F7-84FC-ADE052034D0D}" destId="{ECA77292-C7BD-460E-8672-18E5CC8CC6B7}" srcOrd="3" destOrd="0" presId="urn:microsoft.com/office/officeart/2005/8/layout/orgChart1"/>
    <dgm:cxn modelId="{8933B158-A2CF-4057-AAAA-6D5721DCCC94}" type="presParOf" srcId="{ECA77292-C7BD-460E-8672-18E5CC8CC6B7}" destId="{7AB64AD9-C693-4ECE-8D28-85285F3A0302}" srcOrd="0" destOrd="0" presId="urn:microsoft.com/office/officeart/2005/8/layout/orgChart1"/>
    <dgm:cxn modelId="{F22C16FC-2ACC-4F40-AC97-06C0DF15BEAD}" type="presParOf" srcId="{7AB64AD9-C693-4ECE-8D28-85285F3A0302}" destId="{5E2BF62A-300E-455D-BCD6-D80F12243BD6}" srcOrd="0" destOrd="0" presId="urn:microsoft.com/office/officeart/2005/8/layout/orgChart1"/>
    <dgm:cxn modelId="{FDD131FE-765B-42C8-8DEC-BFA5B732EDF2}" type="presParOf" srcId="{7AB64AD9-C693-4ECE-8D28-85285F3A0302}" destId="{A54AFE9A-BEFE-4ECD-A5D6-7AA95CF0528F}" srcOrd="1" destOrd="0" presId="urn:microsoft.com/office/officeart/2005/8/layout/orgChart1"/>
    <dgm:cxn modelId="{AC149DC6-7850-41E9-9BD0-DA65FCF601EA}" type="presParOf" srcId="{ECA77292-C7BD-460E-8672-18E5CC8CC6B7}" destId="{8F72BE23-F3DB-4E90-BFA4-91DA3B1091DE}" srcOrd="1" destOrd="0" presId="urn:microsoft.com/office/officeart/2005/8/layout/orgChart1"/>
    <dgm:cxn modelId="{87AC4061-69D5-4ADE-8B75-DF48594D845B}" type="presParOf" srcId="{ECA77292-C7BD-460E-8672-18E5CC8CC6B7}" destId="{B33FF3B1-AE32-4470-B13F-6EC24A10D02A}" srcOrd="2" destOrd="0" presId="urn:microsoft.com/office/officeart/2005/8/layout/orgChart1"/>
    <dgm:cxn modelId="{7065A0C2-F616-4258-ABEA-B74128CAFAE0}" type="presParOf" srcId="{C5CB1A01-B6A9-41F7-84FC-ADE052034D0D}" destId="{A5B1B0A9-9BEC-4771-A2A7-854EF76036F2}" srcOrd="4" destOrd="0" presId="urn:microsoft.com/office/officeart/2005/8/layout/orgChart1"/>
    <dgm:cxn modelId="{A38686C2-673A-4CF7-A190-B12358E1FA72}" type="presParOf" srcId="{C5CB1A01-B6A9-41F7-84FC-ADE052034D0D}" destId="{8369538E-31EC-4186-BEC2-B285FD9685A7}" srcOrd="5" destOrd="0" presId="urn:microsoft.com/office/officeart/2005/8/layout/orgChart1"/>
    <dgm:cxn modelId="{788EDCAB-369A-4266-A11B-8F87255AD3D6}" type="presParOf" srcId="{8369538E-31EC-4186-BEC2-B285FD9685A7}" destId="{5AC6493A-BB70-4296-ADDB-FBD68AAA3BC6}" srcOrd="0" destOrd="0" presId="urn:microsoft.com/office/officeart/2005/8/layout/orgChart1"/>
    <dgm:cxn modelId="{05142021-4F8B-4262-A4B7-9E0D9DF84A55}" type="presParOf" srcId="{5AC6493A-BB70-4296-ADDB-FBD68AAA3BC6}" destId="{A8DAC0F8-5659-426F-8819-B7230E4E1ADB}" srcOrd="0" destOrd="0" presId="urn:microsoft.com/office/officeart/2005/8/layout/orgChart1"/>
    <dgm:cxn modelId="{32D40DAE-DBC6-4E0E-BF0A-9F0D42B2A7F2}" type="presParOf" srcId="{5AC6493A-BB70-4296-ADDB-FBD68AAA3BC6}" destId="{A87A340C-C584-408E-85BD-23DBF3309420}" srcOrd="1" destOrd="0" presId="urn:microsoft.com/office/officeart/2005/8/layout/orgChart1"/>
    <dgm:cxn modelId="{08D68303-A5F8-4B89-B071-86DCFC4FD8E7}" type="presParOf" srcId="{8369538E-31EC-4186-BEC2-B285FD9685A7}" destId="{E7D8474C-151A-4C9B-A9A2-74587A7C6830}" srcOrd="1" destOrd="0" presId="urn:microsoft.com/office/officeart/2005/8/layout/orgChart1"/>
    <dgm:cxn modelId="{80E0F22B-1586-4ADF-98CA-AD8B568FF107}" type="presParOf" srcId="{8369538E-31EC-4186-BEC2-B285FD9685A7}" destId="{ABCA88D9-7CCC-4116-8A1D-5C20A5A8A0D3}" srcOrd="2" destOrd="0" presId="urn:microsoft.com/office/officeart/2005/8/layout/orgChart1"/>
    <dgm:cxn modelId="{EC6966E0-7BEC-45DD-BE42-A00DC57D1108}" type="presParOf" srcId="{C5CB1A01-B6A9-41F7-84FC-ADE052034D0D}" destId="{495FF8DC-8743-4C99-82A3-87FA12EDA850}" srcOrd="6" destOrd="0" presId="urn:microsoft.com/office/officeart/2005/8/layout/orgChart1"/>
    <dgm:cxn modelId="{5B6A62C8-E8DA-40EB-8A3F-344DAA86EBA1}" type="presParOf" srcId="{C5CB1A01-B6A9-41F7-84FC-ADE052034D0D}" destId="{F46DBA2B-D7FF-4D54-B97F-94226B2151AC}" srcOrd="7" destOrd="0" presId="urn:microsoft.com/office/officeart/2005/8/layout/orgChart1"/>
    <dgm:cxn modelId="{966AF43A-6E00-41D3-8945-BAF7FC292280}" type="presParOf" srcId="{F46DBA2B-D7FF-4D54-B97F-94226B2151AC}" destId="{7F478FE9-B2B9-48AB-A0C1-C261B9965B96}" srcOrd="0" destOrd="0" presId="urn:microsoft.com/office/officeart/2005/8/layout/orgChart1"/>
    <dgm:cxn modelId="{85021BAE-D663-4F01-ABC0-763771D4991D}" type="presParOf" srcId="{7F478FE9-B2B9-48AB-A0C1-C261B9965B96}" destId="{21793F8E-BAE4-4D79-B879-0615C58C7CEC}" srcOrd="0" destOrd="0" presId="urn:microsoft.com/office/officeart/2005/8/layout/orgChart1"/>
    <dgm:cxn modelId="{85A04D5C-5B99-4022-ADBA-A7121635BFFD}" type="presParOf" srcId="{7F478FE9-B2B9-48AB-A0C1-C261B9965B96}" destId="{E17A3464-37D9-425A-8975-947A13D51BDA}" srcOrd="1" destOrd="0" presId="urn:microsoft.com/office/officeart/2005/8/layout/orgChart1"/>
    <dgm:cxn modelId="{301ABFDB-5D5F-4836-877E-F63552F97F6E}" type="presParOf" srcId="{F46DBA2B-D7FF-4D54-B97F-94226B2151AC}" destId="{57A8D5EF-4ED0-4393-82B8-F7A31D7158E6}" srcOrd="1" destOrd="0" presId="urn:microsoft.com/office/officeart/2005/8/layout/orgChart1"/>
    <dgm:cxn modelId="{E8D7287F-8417-40E2-8252-AB01D3294822}" type="presParOf" srcId="{F46DBA2B-D7FF-4D54-B97F-94226B2151AC}" destId="{8F2D3DC4-3641-4DB6-9D3C-B355D0BE3B7A}" srcOrd="2" destOrd="0" presId="urn:microsoft.com/office/officeart/2005/8/layout/orgChart1"/>
    <dgm:cxn modelId="{8D32322D-DA12-4774-9ACF-CD0AD661EEA2}" type="presParOf" srcId="{3575FAD1-B2DE-4F0C-9F22-6972FCA6C742}" destId="{61CE9A60-605D-4D1F-ACC3-7CC1E4C4298E}" srcOrd="2" destOrd="0" presId="urn:microsoft.com/office/officeart/2005/8/layout/orgChart1"/>
    <dgm:cxn modelId="{DF74A484-CC3B-4E1D-BAE5-ACA1912DE994}" type="presParOf" srcId="{61CE9A60-605D-4D1F-ACC3-7CC1E4C4298E}" destId="{058681C6-758F-4110-81AB-8277DD35E76B}" srcOrd="0" destOrd="0" presId="urn:microsoft.com/office/officeart/2005/8/layout/orgChart1"/>
    <dgm:cxn modelId="{90113041-C1AE-4052-8F4A-711AE6DD500B}" type="presParOf" srcId="{61CE9A60-605D-4D1F-ACC3-7CC1E4C4298E}" destId="{971FB7E4-D452-451E-8926-4D49B9703AB6}" srcOrd="1" destOrd="0" presId="urn:microsoft.com/office/officeart/2005/8/layout/orgChart1"/>
    <dgm:cxn modelId="{7A54985E-A788-45DC-8D99-23B3F5270769}" type="presParOf" srcId="{971FB7E4-D452-451E-8926-4D49B9703AB6}" destId="{624E42FC-06DD-4B14-A846-315FC14665F7}" srcOrd="0" destOrd="0" presId="urn:microsoft.com/office/officeart/2005/8/layout/orgChart1"/>
    <dgm:cxn modelId="{600DCA95-3EE7-455D-9BB6-3C02A3326CC3}" type="presParOf" srcId="{624E42FC-06DD-4B14-A846-315FC14665F7}" destId="{2937544B-2DBC-4749-B375-319127B7BCA9}" srcOrd="0" destOrd="0" presId="urn:microsoft.com/office/officeart/2005/8/layout/orgChart1"/>
    <dgm:cxn modelId="{91B10351-D073-46E0-8432-B040DC71725C}" type="presParOf" srcId="{624E42FC-06DD-4B14-A846-315FC14665F7}" destId="{9A1EF07E-3E3A-4334-8A3A-AE4BE8BE2F23}" srcOrd="1" destOrd="0" presId="urn:microsoft.com/office/officeart/2005/8/layout/orgChart1"/>
    <dgm:cxn modelId="{9A270A33-3818-4F2D-B453-3A27716984BC}" type="presParOf" srcId="{971FB7E4-D452-451E-8926-4D49B9703AB6}" destId="{AAAD32EE-A225-49DC-ADC3-AFD13E3D4D05}" srcOrd="1" destOrd="0" presId="urn:microsoft.com/office/officeart/2005/8/layout/orgChart1"/>
    <dgm:cxn modelId="{D51CE90C-A969-4E38-AF9C-18BC8ECE1321}" type="presParOf" srcId="{971FB7E4-D452-451E-8926-4D49B9703AB6}" destId="{D244C380-83B5-4928-B2E7-B8B1C6479A7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6007CCD-234C-4152-89EA-33944C9D60EE}"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MX"/>
        </a:p>
      </dgm:t>
    </dgm:pt>
    <dgm:pt modelId="{364C6187-243B-4CD1-93A1-7DF1E4D45DFC}">
      <dgm:prSet phldrT="[Texto]" custT="1"/>
      <dgm:spPr/>
      <dgm:t>
        <a:bodyPr/>
        <a:lstStyle/>
        <a:p>
          <a:r>
            <a:rPr lang="es-MX" sz="1600" dirty="0" smtClean="0">
              <a:latin typeface="Arial" panose="020B0604020202020204" pitchFamily="34" charset="0"/>
              <a:cs typeface="Arial" panose="020B0604020202020204" pitchFamily="34" charset="0"/>
            </a:rPr>
            <a:t>La descentralización </a:t>
          </a:r>
          <a:endParaRPr lang="es-MX" sz="1600" dirty="0">
            <a:latin typeface="Arial" panose="020B0604020202020204" pitchFamily="34" charset="0"/>
            <a:cs typeface="Arial" panose="020B0604020202020204" pitchFamily="34" charset="0"/>
          </a:endParaRPr>
        </a:p>
      </dgm:t>
    </dgm:pt>
    <dgm:pt modelId="{B324C929-51BD-4236-AD6E-0C1942393C85}" type="parTrans" cxnId="{06622566-1830-4866-9E28-C860C1E9F5A3}">
      <dgm:prSet/>
      <dgm:spPr/>
      <dgm:t>
        <a:bodyPr/>
        <a:lstStyle/>
        <a:p>
          <a:endParaRPr lang="es-MX"/>
        </a:p>
      </dgm:t>
    </dgm:pt>
    <dgm:pt modelId="{9B00B361-63E6-4BE7-A4AA-0049FDDECA90}" type="sibTrans" cxnId="{06622566-1830-4866-9E28-C860C1E9F5A3}">
      <dgm:prSet/>
      <dgm:spPr/>
      <dgm:t>
        <a:bodyPr/>
        <a:lstStyle/>
        <a:p>
          <a:endParaRPr lang="es-MX"/>
        </a:p>
      </dgm:t>
    </dgm:pt>
    <dgm:pt modelId="{6006F82B-C92C-4B71-ABB8-A09CDDD71E93}" type="asst">
      <dgm:prSet phldrT="[Texto]" custT="1"/>
      <dgm:spPr/>
      <dgm:t>
        <a:bodyPr/>
        <a:lstStyle/>
        <a:p>
          <a:r>
            <a:rPr lang="es-MX" sz="1600" dirty="0" smtClean="0">
              <a:latin typeface="Arial" panose="020B0604020202020204" pitchFamily="34" charset="0"/>
              <a:cs typeface="Arial" panose="020B0604020202020204" pitchFamily="34" charset="0"/>
            </a:rPr>
            <a:t>Consiste en la transferencia de funciones y facultades. </a:t>
          </a:r>
          <a:endParaRPr lang="es-MX" sz="1600" dirty="0">
            <a:latin typeface="Arial" panose="020B0604020202020204" pitchFamily="34" charset="0"/>
            <a:cs typeface="Arial" panose="020B0604020202020204" pitchFamily="34" charset="0"/>
          </a:endParaRPr>
        </a:p>
      </dgm:t>
    </dgm:pt>
    <dgm:pt modelId="{30F11066-5F3F-48C8-A888-2EC2DCDF44CF}" type="parTrans" cxnId="{5FE59C37-56BE-424C-B04F-C1739437E247}">
      <dgm:prSet/>
      <dgm:spPr/>
      <dgm:t>
        <a:bodyPr/>
        <a:lstStyle/>
        <a:p>
          <a:endParaRPr lang="es-MX"/>
        </a:p>
      </dgm:t>
    </dgm:pt>
    <dgm:pt modelId="{D57A9305-C868-4667-AABF-0FEC40B6FB79}" type="sibTrans" cxnId="{5FE59C37-56BE-424C-B04F-C1739437E247}">
      <dgm:prSet/>
      <dgm:spPr/>
      <dgm:t>
        <a:bodyPr/>
        <a:lstStyle/>
        <a:p>
          <a:endParaRPr lang="es-MX"/>
        </a:p>
      </dgm:t>
    </dgm:pt>
    <dgm:pt modelId="{4F6A75DF-0556-453B-ACF9-1C5B30D29687}">
      <dgm:prSet custT="1"/>
      <dgm:spPr/>
      <dgm:t>
        <a:bodyPr/>
        <a:lstStyle/>
        <a:p>
          <a:r>
            <a:rPr lang="es-MX" sz="1600" dirty="0" smtClean="0">
              <a:latin typeface="Arial" panose="020B0604020202020204" pitchFamily="34" charset="0"/>
              <a:cs typeface="Arial" panose="020B0604020202020204" pitchFamily="34" charset="0"/>
            </a:rPr>
            <a:t>La administración tiene la libertad de concentrarse en la planeación estratégica.</a:t>
          </a:r>
          <a:endParaRPr lang="es-MX" sz="1600" dirty="0">
            <a:latin typeface="Arial" panose="020B0604020202020204" pitchFamily="34" charset="0"/>
            <a:cs typeface="Arial" panose="020B0604020202020204" pitchFamily="34" charset="0"/>
          </a:endParaRPr>
        </a:p>
      </dgm:t>
    </dgm:pt>
    <dgm:pt modelId="{E1376361-15C7-4C10-95A4-DEFA6111F5C3}" type="parTrans" cxnId="{3D522F3F-907A-4522-8AEF-F7A345E96EC1}">
      <dgm:prSet/>
      <dgm:spPr/>
      <dgm:t>
        <a:bodyPr/>
        <a:lstStyle/>
        <a:p>
          <a:endParaRPr lang="es-MX"/>
        </a:p>
      </dgm:t>
    </dgm:pt>
    <dgm:pt modelId="{4087030C-E843-45DC-98CC-4C397DC3AAA2}" type="sibTrans" cxnId="{3D522F3F-907A-4522-8AEF-F7A345E96EC1}">
      <dgm:prSet/>
      <dgm:spPr/>
      <dgm:t>
        <a:bodyPr/>
        <a:lstStyle/>
        <a:p>
          <a:endParaRPr lang="es-MX"/>
        </a:p>
      </dgm:t>
    </dgm:pt>
    <dgm:pt modelId="{3885124A-7AD9-46C4-8FA4-8C6F2766E7DD}">
      <dgm:prSet custT="1"/>
      <dgm:spPr/>
      <dgm:t>
        <a:bodyPr/>
        <a:lstStyle/>
        <a:p>
          <a:r>
            <a:rPr lang="es-MX" sz="1600" dirty="0" smtClean="0">
              <a:latin typeface="Arial" panose="020B0604020202020204" pitchFamily="34" charset="0"/>
              <a:cs typeface="Arial" panose="020B0604020202020204" pitchFamily="34" charset="0"/>
            </a:rPr>
            <a:t>Libertad de aprender los unos de los otros.</a:t>
          </a:r>
          <a:endParaRPr lang="es-MX" sz="1600" dirty="0">
            <a:latin typeface="Arial" panose="020B0604020202020204" pitchFamily="34" charset="0"/>
            <a:cs typeface="Arial" panose="020B0604020202020204" pitchFamily="34" charset="0"/>
          </a:endParaRPr>
        </a:p>
      </dgm:t>
    </dgm:pt>
    <dgm:pt modelId="{E0AFBACF-8434-4926-8152-E8C0480D9C39}" type="parTrans" cxnId="{C470BCBC-159C-4727-A95C-B90509925016}">
      <dgm:prSet/>
      <dgm:spPr/>
      <dgm:t>
        <a:bodyPr/>
        <a:lstStyle/>
        <a:p>
          <a:endParaRPr lang="es-MX"/>
        </a:p>
      </dgm:t>
    </dgm:pt>
    <dgm:pt modelId="{A146154E-B54F-49FD-BC81-7148723D1609}" type="sibTrans" cxnId="{C470BCBC-159C-4727-A95C-B90509925016}">
      <dgm:prSet/>
      <dgm:spPr/>
      <dgm:t>
        <a:bodyPr/>
        <a:lstStyle/>
        <a:p>
          <a:endParaRPr lang="es-MX"/>
        </a:p>
      </dgm:t>
    </dgm:pt>
    <dgm:pt modelId="{4EA10788-6F3E-411C-8591-3C95CF923F43}">
      <dgm:prSet custT="1"/>
      <dgm:spPr/>
      <dgm:t>
        <a:bodyPr/>
        <a:lstStyle/>
        <a:p>
          <a:r>
            <a:rPr lang="es-MX" sz="1600" dirty="0" smtClean="0">
              <a:latin typeface="Arial" panose="020B0604020202020204" pitchFamily="34" charset="0"/>
              <a:cs typeface="Arial" panose="020B0604020202020204" pitchFamily="34" charset="0"/>
            </a:rPr>
            <a:t>Motivación de los gerentes de segmento.</a:t>
          </a:r>
          <a:endParaRPr lang="es-MX" sz="1600" dirty="0">
            <a:latin typeface="Arial" panose="020B0604020202020204" pitchFamily="34" charset="0"/>
            <a:cs typeface="Arial" panose="020B0604020202020204" pitchFamily="34" charset="0"/>
          </a:endParaRPr>
        </a:p>
      </dgm:t>
    </dgm:pt>
    <dgm:pt modelId="{086692A3-2A8B-4C6D-84D6-1E7399AC478E}" type="parTrans" cxnId="{35B3A8A4-228E-4AB9-A894-19BD5B23FA3E}">
      <dgm:prSet/>
      <dgm:spPr/>
      <dgm:t>
        <a:bodyPr/>
        <a:lstStyle/>
        <a:p>
          <a:endParaRPr lang="es-MX"/>
        </a:p>
      </dgm:t>
    </dgm:pt>
    <dgm:pt modelId="{6EBB2874-9DE6-4B20-832C-525607B8C2A7}" type="sibTrans" cxnId="{35B3A8A4-228E-4AB9-A894-19BD5B23FA3E}">
      <dgm:prSet/>
      <dgm:spPr/>
      <dgm:t>
        <a:bodyPr/>
        <a:lstStyle/>
        <a:p>
          <a:endParaRPr lang="es-MX"/>
        </a:p>
      </dgm:t>
    </dgm:pt>
    <dgm:pt modelId="{19D6D114-E086-4B2B-A731-6E9FC11610D8}">
      <dgm:prSet custT="1"/>
      <dgm:spPr/>
      <dgm:t>
        <a:bodyPr/>
        <a:lstStyle/>
        <a:p>
          <a:r>
            <a:rPr lang="es-MX" sz="1600" dirty="0" smtClean="0">
              <a:latin typeface="Arial" panose="020B0604020202020204" pitchFamily="34" charset="0"/>
              <a:cs typeface="Arial" panose="020B0604020202020204" pitchFamily="34" charset="0"/>
            </a:rPr>
            <a:t>Existen respuestas más oportunas.</a:t>
          </a:r>
          <a:endParaRPr lang="es-MX" sz="1600" dirty="0">
            <a:latin typeface="Arial" panose="020B0604020202020204" pitchFamily="34" charset="0"/>
            <a:cs typeface="Arial" panose="020B0604020202020204" pitchFamily="34" charset="0"/>
          </a:endParaRPr>
        </a:p>
      </dgm:t>
    </dgm:pt>
    <dgm:pt modelId="{AC146752-2E62-40C3-BB0E-24286E0F1643}" type="sibTrans" cxnId="{F530FF40-F8CA-4F3B-B28C-1BE0E5502359}">
      <dgm:prSet/>
      <dgm:spPr/>
      <dgm:t>
        <a:bodyPr/>
        <a:lstStyle/>
        <a:p>
          <a:endParaRPr lang="es-MX"/>
        </a:p>
      </dgm:t>
    </dgm:pt>
    <dgm:pt modelId="{52CD019A-55A2-47E3-BFB4-FFC285DAAC30}" type="parTrans" cxnId="{F530FF40-F8CA-4F3B-B28C-1BE0E5502359}">
      <dgm:prSet/>
      <dgm:spPr/>
      <dgm:t>
        <a:bodyPr/>
        <a:lstStyle/>
        <a:p>
          <a:endParaRPr lang="es-MX"/>
        </a:p>
      </dgm:t>
    </dgm:pt>
    <dgm:pt modelId="{21B3BB51-4B57-4ECC-A6D4-D18021E5D81D}">
      <dgm:prSet phldrT="[Texto]" custT="1"/>
      <dgm:spPr/>
      <dgm:t>
        <a:bodyPr/>
        <a:lstStyle/>
        <a:p>
          <a:r>
            <a:rPr lang="es-MX" sz="1600" dirty="0" smtClean="0">
              <a:latin typeface="Arial" panose="020B0604020202020204" pitchFamily="34" charset="0"/>
              <a:cs typeface="Arial" panose="020B0604020202020204" pitchFamily="34" charset="0"/>
            </a:rPr>
            <a:t>Permiten un mejor acceso a la información local.</a:t>
          </a:r>
          <a:endParaRPr lang="es-MX" sz="1600" dirty="0">
            <a:latin typeface="Arial" panose="020B0604020202020204" pitchFamily="34" charset="0"/>
            <a:cs typeface="Arial" panose="020B0604020202020204" pitchFamily="34" charset="0"/>
          </a:endParaRPr>
        </a:p>
      </dgm:t>
    </dgm:pt>
    <dgm:pt modelId="{C99C9AF9-303A-4A24-985B-1B037238B844}" type="sibTrans" cxnId="{974D002A-BFF9-4B51-B140-D6DCD655CF5D}">
      <dgm:prSet/>
      <dgm:spPr/>
      <dgm:t>
        <a:bodyPr/>
        <a:lstStyle/>
        <a:p>
          <a:endParaRPr lang="es-MX"/>
        </a:p>
      </dgm:t>
    </dgm:pt>
    <dgm:pt modelId="{A483690C-644F-42EF-864E-1E42A34F9838}" type="parTrans" cxnId="{974D002A-BFF9-4B51-B140-D6DCD655CF5D}">
      <dgm:prSet/>
      <dgm:spPr/>
      <dgm:t>
        <a:bodyPr/>
        <a:lstStyle/>
        <a:p>
          <a:endParaRPr lang="es-MX"/>
        </a:p>
      </dgm:t>
    </dgm:pt>
    <dgm:pt modelId="{426504E8-E698-4CB2-8EF9-E485D0D77321}" type="pres">
      <dgm:prSet presAssocID="{F6007CCD-234C-4152-89EA-33944C9D60EE}" presName="hierChild1" presStyleCnt="0">
        <dgm:presLayoutVars>
          <dgm:orgChart val="1"/>
          <dgm:chPref val="1"/>
          <dgm:dir/>
          <dgm:animOne val="branch"/>
          <dgm:animLvl val="lvl"/>
          <dgm:resizeHandles/>
        </dgm:presLayoutVars>
      </dgm:prSet>
      <dgm:spPr/>
      <dgm:t>
        <a:bodyPr/>
        <a:lstStyle/>
        <a:p>
          <a:endParaRPr lang="es-MX"/>
        </a:p>
      </dgm:t>
    </dgm:pt>
    <dgm:pt modelId="{91C91C04-AD51-4B29-BFAB-768A46E0E117}" type="pres">
      <dgm:prSet presAssocID="{364C6187-243B-4CD1-93A1-7DF1E4D45DFC}" presName="hierRoot1" presStyleCnt="0">
        <dgm:presLayoutVars>
          <dgm:hierBranch val="init"/>
        </dgm:presLayoutVars>
      </dgm:prSet>
      <dgm:spPr/>
    </dgm:pt>
    <dgm:pt modelId="{399B84E7-C909-40B1-BFAB-A5F1AD531284}" type="pres">
      <dgm:prSet presAssocID="{364C6187-243B-4CD1-93A1-7DF1E4D45DFC}" presName="rootComposite1" presStyleCnt="0"/>
      <dgm:spPr/>
    </dgm:pt>
    <dgm:pt modelId="{63D0FD76-53FA-4C16-9753-D71241A1979E}" type="pres">
      <dgm:prSet presAssocID="{364C6187-243B-4CD1-93A1-7DF1E4D45DFC}" presName="rootText1" presStyleLbl="node0" presStyleIdx="0" presStyleCnt="1" custScaleX="193189" custScaleY="118410">
        <dgm:presLayoutVars>
          <dgm:chPref val="3"/>
        </dgm:presLayoutVars>
      </dgm:prSet>
      <dgm:spPr/>
      <dgm:t>
        <a:bodyPr/>
        <a:lstStyle/>
        <a:p>
          <a:endParaRPr lang="es-MX"/>
        </a:p>
      </dgm:t>
    </dgm:pt>
    <dgm:pt modelId="{76B1A32D-C1A6-4E40-954F-BA34F52CBF18}" type="pres">
      <dgm:prSet presAssocID="{364C6187-243B-4CD1-93A1-7DF1E4D45DFC}" presName="rootConnector1" presStyleLbl="node1" presStyleIdx="0" presStyleCnt="0"/>
      <dgm:spPr/>
      <dgm:t>
        <a:bodyPr/>
        <a:lstStyle/>
        <a:p>
          <a:endParaRPr lang="es-MX"/>
        </a:p>
      </dgm:t>
    </dgm:pt>
    <dgm:pt modelId="{DDC91D2A-E62D-474D-B207-608047690344}" type="pres">
      <dgm:prSet presAssocID="{364C6187-243B-4CD1-93A1-7DF1E4D45DFC}" presName="hierChild2" presStyleCnt="0"/>
      <dgm:spPr/>
    </dgm:pt>
    <dgm:pt modelId="{7F07604C-E24F-4548-9526-9A1551D9D449}" type="pres">
      <dgm:prSet presAssocID="{A483690C-644F-42EF-864E-1E42A34F9838}" presName="Name37" presStyleLbl="parChTrans1D2" presStyleIdx="0" presStyleCnt="6"/>
      <dgm:spPr/>
      <dgm:t>
        <a:bodyPr/>
        <a:lstStyle/>
        <a:p>
          <a:endParaRPr lang="es-MX"/>
        </a:p>
      </dgm:t>
    </dgm:pt>
    <dgm:pt modelId="{1164D01E-7697-414C-BBF2-83DBE8057D41}" type="pres">
      <dgm:prSet presAssocID="{21B3BB51-4B57-4ECC-A6D4-D18021E5D81D}" presName="hierRoot2" presStyleCnt="0">
        <dgm:presLayoutVars>
          <dgm:hierBranch val="init"/>
        </dgm:presLayoutVars>
      </dgm:prSet>
      <dgm:spPr/>
    </dgm:pt>
    <dgm:pt modelId="{FCB597A6-6AAE-4C19-89BF-B37F0FF90411}" type="pres">
      <dgm:prSet presAssocID="{21B3BB51-4B57-4ECC-A6D4-D18021E5D81D}" presName="rootComposite" presStyleCnt="0"/>
      <dgm:spPr/>
    </dgm:pt>
    <dgm:pt modelId="{68B3B65B-1ED9-4165-83D9-822EDC6C3D78}" type="pres">
      <dgm:prSet presAssocID="{21B3BB51-4B57-4ECC-A6D4-D18021E5D81D}" presName="rootText" presStyleLbl="node2" presStyleIdx="0" presStyleCnt="5" custScaleY="200938">
        <dgm:presLayoutVars>
          <dgm:chPref val="3"/>
        </dgm:presLayoutVars>
      </dgm:prSet>
      <dgm:spPr/>
      <dgm:t>
        <a:bodyPr/>
        <a:lstStyle/>
        <a:p>
          <a:endParaRPr lang="es-MX"/>
        </a:p>
      </dgm:t>
    </dgm:pt>
    <dgm:pt modelId="{21D3887E-3018-4CB6-8643-27796873E874}" type="pres">
      <dgm:prSet presAssocID="{21B3BB51-4B57-4ECC-A6D4-D18021E5D81D}" presName="rootConnector" presStyleLbl="node2" presStyleIdx="0" presStyleCnt="5"/>
      <dgm:spPr/>
      <dgm:t>
        <a:bodyPr/>
        <a:lstStyle/>
        <a:p>
          <a:endParaRPr lang="es-MX"/>
        </a:p>
      </dgm:t>
    </dgm:pt>
    <dgm:pt modelId="{54C088E7-135F-4510-82BD-D3B8E2531FE9}" type="pres">
      <dgm:prSet presAssocID="{21B3BB51-4B57-4ECC-A6D4-D18021E5D81D}" presName="hierChild4" presStyleCnt="0"/>
      <dgm:spPr/>
    </dgm:pt>
    <dgm:pt modelId="{CC49C535-C631-4C67-8B81-113D211DB359}" type="pres">
      <dgm:prSet presAssocID="{21B3BB51-4B57-4ECC-A6D4-D18021E5D81D}" presName="hierChild5" presStyleCnt="0"/>
      <dgm:spPr/>
    </dgm:pt>
    <dgm:pt modelId="{19C4451B-599B-4522-BC9C-DC56DDEA4157}" type="pres">
      <dgm:prSet presAssocID="{52CD019A-55A2-47E3-BFB4-FFC285DAAC30}" presName="Name37" presStyleLbl="parChTrans1D2" presStyleIdx="1" presStyleCnt="6"/>
      <dgm:spPr/>
      <dgm:t>
        <a:bodyPr/>
        <a:lstStyle/>
        <a:p>
          <a:endParaRPr lang="es-MX"/>
        </a:p>
      </dgm:t>
    </dgm:pt>
    <dgm:pt modelId="{F687A1B7-92D0-476B-A17C-C11CDE5B6A46}" type="pres">
      <dgm:prSet presAssocID="{19D6D114-E086-4B2B-A731-6E9FC11610D8}" presName="hierRoot2" presStyleCnt="0">
        <dgm:presLayoutVars>
          <dgm:hierBranch val="init"/>
        </dgm:presLayoutVars>
      </dgm:prSet>
      <dgm:spPr/>
    </dgm:pt>
    <dgm:pt modelId="{66B0A651-9282-4E20-9069-1375AC065F53}" type="pres">
      <dgm:prSet presAssocID="{19D6D114-E086-4B2B-A731-6E9FC11610D8}" presName="rootComposite" presStyleCnt="0"/>
      <dgm:spPr/>
    </dgm:pt>
    <dgm:pt modelId="{4529868C-0547-458A-9747-1591996C5071}" type="pres">
      <dgm:prSet presAssocID="{19D6D114-E086-4B2B-A731-6E9FC11610D8}" presName="rootText" presStyleLbl="node2" presStyleIdx="1" presStyleCnt="5" custScaleY="169907">
        <dgm:presLayoutVars>
          <dgm:chPref val="3"/>
        </dgm:presLayoutVars>
      </dgm:prSet>
      <dgm:spPr/>
      <dgm:t>
        <a:bodyPr/>
        <a:lstStyle/>
        <a:p>
          <a:endParaRPr lang="es-MX"/>
        </a:p>
      </dgm:t>
    </dgm:pt>
    <dgm:pt modelId="{AED7896D-2302-461A-BC12-E3B200EBD034}" type="pres">
      <dgm:prSet presAssocID="{19D6D114-E086-4B2B-A731-6E9FC11610D8}" presName="rootConnector" presStyleLbl="node2" presStyleIdx="1" presStyleCnt="5"/>
      <dgm:spPr/>
      <dgm:t>
        <a:bodyPr/>
        <a:lstStyle/>
        <a:p>
          <a:endParaRPr lang="es-MX"/>
        </a:p>
      </dgm:t>
    </dgm:pt>
    <dgm:pt modelId="{F240F7E1-8FC5-4415-B94A-9FE25DD79B1F}" type="pres">
      <dgm:prSet presAssocID="{19D6D114-E086-4B2B-A731-6E9FC11610D8}" presName="hierChild4" presStyleCnt="0"/>
      <dgm:spPr/>
    </dgm:pt>
    <dgm:pt modelId="{D7402906-8C95-40E0-AA76-6305E0B858FB}" type="pres">
      <dgm:prSet presAssocID="{19D6D114-E086-4B2B-A731-6E9FC11610D8}" presName="hierChild5" presStyleCnt="0"/>
      <dgm:spPr/>
    </dgm:pt>
    <dgm:pt modelId="{DCC56594-D33F-47A0-B96B-CAFF415C958E}" type="pres">
      <dgm:prSet presAssocID="{E1376361-15C7-4C10-95A4-DEFA6111F5C3}" presName="Name37" presStyleLbl="parChTrans1D2" presStyleIdx="2" presStyleCnt="6"/>
      <dgm:spPr/>
      <dgm:t>
        <a:bodyPr/>
        <a:lstStyle/>
        <a:p>
          <a:endParaRPr lang="es-MX"/>
        </a:p>
      </dgm:t>
    </dgm:pt>
    <dgm:pt modelId="{4FC84D23-B4F7-4393-BEB6-579676169556}" type="pres">
      <dgm:prSet presAssocID="{4F6A75DF-0556-453B-ACF9-1C5B30D29687}" presName="hierRoot2" presStyleCnt="0">
        <dgm:presLayoutVars>
          <dgm:hierBranch val="init"/>
        </dgm:presLayoutVars>
      </dgm:prSet>
      <dgm:spPr/>
    </dgm:pt>
    <dgm:pt modelId="{1D6C1D9F-F222-4693-ABF1-6A210CBDFADC}" type="pres">
      <dgm:prSet presAssocID="{4F6A75DF-0556-453B-ACF9-1C5B30D29687}" presName="rootComposite" presStyleCnt="0"/>
      <dgm:spPr/>
    </dgm:pt>
    <dgm:pt modelId="{45C67F51-9376-4EAB-A4BC-EEF2ED24A206}" type="pres">
      <dgm:prSet presAssocID="{4F6A75DF-0556-453B-ACF9-1C5B30D29687}" presName="rootText" presStyleLbl="node2" presStyleIdx="2" presStyleCnt="5" custScaleX="129009" custScaleY="220377">
        <dgm:presLayoutVars>
          <dgm:chPref val="3"/>
        </dgm:presLayoutVars>
      </dgm:prSet>
      <dgm:spPr/>
      <dgm:t>
        <a:bodyPr/>
        <a:lstStyle/>
        <a:p>
          <a:endParaRPr lang="es-MX"/>
        </a:p>
      </dgm:t>
    </dgm:pt>
    <dgm:pt modelId="{0C09B38A-1F4C-4ECA-8390-EE618182AC22}" type="pres">
      <dgm:prSet presAssocID="{4F6A75DF-0556-453B-ACF9-1C5B30D29687}" presName="rootConnector" presStyleLbl="node2" presStyleIdx="2" presStyleCnt="5"/>
      <dgm:spPr/>
      <dgm:t>
        <a:bodyPr/>
        <a:lstStyle/>
        <a:p>
          <a:endParaRPr lang="es-MX"/>
        </a:p>
      </dgm:t>
    </dgm:pt>
    <dgm:pt modelId="{9B2BCACC-8F78-4129-BC8B-4348920CAC44}" type="pres">
      <dgm:prSet presAssocID="{4F6A75DF-0556-453B-ACF9-1C5B30D29687}" presName="hierChild4" presStyleCnt="0"/>
      <dgm:spPr/>
    </dgm:pt>
    <dgm:pt modelId="{E2B9751B-586A-48D8-AABE-398A9B853232}" type="pres">
      <dgm:prSet presAssocID="{4F6A75DF-0556-453B-ACF9-1C5B30D29687}" presName="hierChild5" presStyleCnt="0"/>
      <dgm:spPr/>
    </dgm:pt>
    <dgm:pt modelId="{92DC2CEF-3EE4-4845-9D4F-04C2B4F9E32C}" type="pres">
      <dgm:prSet presAssocID="{E0AFBACF-8434-4926-8152-E8C0480D9C39}" presName="Name37" presStyleLbl="parChTrans1D2" presStyleIdx="3" presStyleCnt="6"/>
      <dgm:spPr/>
      <dgm:t>
        <a:bodyPr/>
        <a:lstStyle/>
        <a:p>
          <a:endParaRPr lang="es-MX"/>
        </a:p>
      </dgm:t>
    </dgm:pt>
    <dgm:pt modelId="{D200D0E5-29A4-46B2-8AD8-F0038059B578}" type="pres">
      <dgm:prSet presAssocID="{3885124A-7AD9-46C4-8FA4-8C6F2766E7DD}" presName="hierRoot2" presStyleCnt="0">
        <dgm:presLayoutVars>
          <dgm:hierBranch val="init"/>
        </dgm:presLayoutVars>
      </dgm:prSet>
      <dgm:spPr/>
    </dgm:pt>
    <dgm:pt modelId="{14A4AEB5-5EA0-44AD-97D3-E6DCD0D195F6}" type="pres">
      <dgm:prSet presAssocID="{3885124A-7AD9-46C4-8FA4-8C6F2766E7DD}" presName="rootComposite" presStyleCnt="0"/>
      <dgm:spPr/>
    </dgm:pt>
    <dgm:pt modelId="{AE414803-1485-4C95-AAB7-940E86243CB0}" type="pres">
      <dgm:prSet presAssocID="{3885124A-7AD9-46C4-8FA4-8C6F2766E7DD}" presName="rootText" presStyleLbl="node2" presStyleIdx="3" presStyleCnt="5" custScaleX="116779" custScaleY="144673">
        <dgm:presLayoutVars>
          <dgm:chPref val="3"/>
        </dgm:presLayoutVars>
      </dgm:prSet>
      <dgm:spPr/>
      <dgm:t>
        <a:bodyPr/>
        <a:lstStyle/>
        <a:p>
          <a:endParaRPr lang="es-MX"/>
        </a:p>
      </dgm:t>
    </dgm:pt>
    <dgm:pt modelId="{AFF16EBE-5C70-4A18-9E3E-6E30AEC0D578}" type="pres">
      <dgm:prSet presAssocID="{3885124A-7AD9-46C4-8FA4-8C6F2766E7DD}" presName="rootConnector" presStyleLbl="node2" presStyleIdx="3" presStyleCnt="5"/>
      <dgm:spPr/>
      <dgm:t>
        <a:bodyPr/>
        <a:lstStyle/>
        <a:p>
          <a:endParaRPr lang="es-MX"/>
        </a:p>
      </dgm:t>
    </dgm:pt>
    <dgm:pt modelId="{02D5B4F7-06F3-4E66-B119-637B32B021BD}" type="pres">
      <dgm:prSet presAssocID="{3885124A-7AD9-46C4-8FA4-8C6F2766E7DD}" presName="hierChild4" presStyleCnt="0"/>
      <dgm:spPr/>
    </dgm:pt>
    <dgm:pt modelId="{21A60A30-E998-4998-974F-75825AC50171}" type="pres">
      <dgm:prSet presAssocID="{3885124A-7AD9-46C4-8FA4-8C6F2766E7DD}" presName="hierChild5" presStyleCnt="0"/>
      <dgm:spPr/>
    </dgm:pt>
    <dgm:pt modelId="{8874C1A8-469F-42B0-AB9E-4FAB58BE869D}" type="pres">
      <dgm:prSet presAssocID="{086692A3-2A8B-4C6D-84D6-1E7399AC478E}" presName="Name37" presStyleLbl="parChTrans1D2" presStyleIdx="4" presStyleCnt="6"/>
      <dgm:spPr/>
      <dgm:t>
        <a:bodyPr/>
        <a:lstStyle/>
        <a:p>
          <a:endParaRPr lang="es-MX"/>
        </a:p>
      </dgm:t>
    </dgm:pt>
    <dgm:pt modelId="{8CAA4D03-091F-41A1-9D76-D5A2AAEF4A75}" type="pres">
      <dgm:prSet presAssocID="{4EA10788-6F3E-411C-8591-3C95CF923F43}" presName="hierRoot2" presStyleCnt="0">
        <dgm:presLayoutVars>
          <dgm:hierBranch val="init"/>
        </dgm:presLayoutVars>
      </dgm:prSet>
      <dgm:spPr/>
    </dgm:pt>
    <dgm:pt modelId="{77EB29B3-32F0-4C0E-8474-96BC510906A4}" type="pres">
      <dgm:prSet presAssocID="{4EA10788-6F3E-411C-8591-3C95CF923F43}" presName="rootComposite" presStyleCnt="0"/>
      <dgm:spPr/>
    </dgm:pt>
    <dgm:pt modelId="{2C13D426-DC27-4329-9CB2-0B184F029394}" type="pres">
      <dgm:prSet presAssocID="{4EA10788-6F3E-411C-8591-3C95CF923F43}" presName="rootText" presStyleLbl="node2" presStyleIdx="4" presStyleCnt="5" custScaleY="175703">
        <dgm:presLayoutVars>
          <dgm:chPref val="3"/>
        </dgm:presLayoutVars>
      </dgm:prSet>
      <dgm:spPr/>
      <dgm:t>
        <a:bodyPr/>
        <a:lstStyle/>
        <a:p>
          <a:endParaRPr lang="es-MX"/>
        </a:p>
      </dgm:t>
    </dgm:pt>
    <dgm:pt modelId="{B06147DD-A1C9-4E0D-BCD1-D0662577466C}" type="pres">
      <dgm:prSet presAssocID="{4EA10788-6F3E-411C-8591-3C95CF923F43}" presName="rootConnector" presStyleLbl="node2" presStyleIdx="4" presStyleCnt="5"/>
      <dgm:spPr/>
      <dgm:t>
        <a:bodyPr/>
        <a:lstStyle/>
        <a:p>
          <a:endParaRPr lang="es-MX"/>
        </a:p>
      </dgm:t>
    </dgm:pt>
    <dgm:pt modelId="{EF35705D-7969-408D-8970-228D07DAFDC6}" type="pres">
      <dgm:prSet presAssocID="{4EA10788-6F3E-411C-8591-3C95CF923F43}" presName="hierChild4" presStyleCnt="0"/>
      <dgm:spPr/>
    </dgm:pt>
    <dgm:pt modelId="{663C1616-8B5E-44EB-81FD-525BD0C31953}" type="pres">
      <dgm:prSet presAssocID="{4EA10788-6F3E-411C-8591-3C95CF923F43}" presName="hierChild5" presStyleCnt="0"/>
      <dgm:spPr/>
    </dgm:pt>
    <dgm:pt modelId="{BF5CB6FB-A4C2-4617-ACD3-83BBEA4CBA2E}" type="pres">
      <dgm:prSet presAssocID="{364C6187-243B-4CD1-93A1-7DF1E4D45DFC}" presName="hierChild3" presStyleCnt="0"/>
      <dgm:spPr/>
    </dgm:pt>
    <dgm:pt modelId="{96AE23BC-514C-4766-A4F7-845CA276D879}" type="pres">
      <dgm:prSet presAssocID="{30F11066-5F3F-48C8-A888-2EC2DCDF44CF}" presName="Name111" presStyleLbl="parChTrans1D2" presStyleIdx="5" presStyleCnt="6"/>
      <dgm:spPr/>
      <dgm:t>
        <a:bodyPr/>
        <a:lstStyle/>
        <a:p>
          <a:endParaRPr lang="es-MX"/>
        </a:p>
      </dgm:t>
    </dgm:pt>
    <dgm:pt modelId="{209002FC-6BF8-4B84-AE1F-E02C4E108769}" type="pres">
      <dgm:prSet presAssocID="{6006F82B-C92C-4B71-ABB8-A09CDDD71E93}" presName="hierRoot3" presStyleCnt="0">
        <dgm:presLayoutVars>
          <dgm:hierBranch val="init"/>
        </dgm:presLayoutVars>
      </dgm:prSet>
      <dgm:spPr/>
    </dgm:pt>
    <dgm:pt modelId="{15637F41-F621-49FC-AED9-743485FF9B7C}" type="pres">
      <dgm:prSet presAssocID="{6006F82B-C92C-4B71-ABB8-A09CDDD71E93}" presName="rootComposite3" presStyleCnt="0"/>
      <dgm:spPr/>
    </dgm:pt>
    <dgm:pt modelId="{11364B1F-3007-482B-85B6-E2F737E84A99}" type="pres">
      <dgm:prSet presAssocID="{6006F82B-C92C-4B71-ABB8-A09CDDD71E93}" presName="rootText3" presStyleLbl="asst1" presStyleIdx="0" presStyleCnt="1" custScaleX="201959">
        <dgm:presLayoutVars>
          <dgm:chPref val="3"/>
        </dgm:presLayoutVars>
      </dgm:prSet>
      <dgm:spPr/>
      <dgm:t>
        <a:bodyPr/>
        <a:lstStyle/>
        <a:p>
          <a:endParaRPr lang="es-MX"/>
        </a:p>
      </dgm:t>
    </dgm:pt>
    <dgm:pt modelId="{1C7B4B90-FD56-4142-89E9-2E8B7BBBF0F5}" type="pres">
      <dgm:prSet presAssocID="{6006F82B-C92C-4B71-ABB8-A09CDDD71E93}" presName="rootConnector3" presStyleLbl="asst1" presStyleIdx="0" presStyleCnt="1"/>
      <dgm:spPr/>
      <dgm:t>
        <a:bodyPr/>
        <a:lstStyle/>
        <a:p>
          <a:endParaRPr lang="es-MX"/>
        </a:p>
      </dgm:t>
    </dgm:pt>
    <dgm:pt modelId="{043485F7-702E-4729-B41C-2AD548D755B2}" type="pres">
      <dgm:prSet presAssocID="{6006F82B-C92C-4B71-ABB8-A09CDDD71E93}" presName="hierChild6" presStyleCnt="0"/>
      <dgm:spPr/>
    </dgm:pt>
    <dgm:pt modelId="{8C6F067A-F355-4088-B989-F908DA54ED46}" type="pres">
      <dgm:prSet presAssocID="{6006F82B-C92C-4B71-ABB8-A09CDDD71E93}" presName="hierChild7" presStyleCnt="0"/>
      <dgm:spPr/>
    </dgm:pt>
  </dgm:ptLst>
  <dgm:cxnLst>
    <dgm:cxn modelId="{9EA5A6B4-C379-4C04-9F2A-DFA658DF73D5}" type="presOf" srcId="{364C6187-243B-4CD1-93A1-7DF1E4D45DFC}" destId="{76B1A32D-C1A6-4E40-954F-BA34F52CBF18}" srcOrd="1" destOrd="0" presId="urn:microsoft.com/office/officeart/2005/8/layout/orgChart1"/>
    <dgm:cxn modelId="{67FB0E81-7E79-4D16-B6EC-516E88EFBD24}" type="presOf" srcId="{19D6D114-E086-4B2B-A731-6E9FC11610D8}" destId="{4529868C-0547-458A-9747-1591996C5071}" srcOrd="0" destOrd="0" presId="urn:microsoft.com/office/officeart/2005/8/layout/orgChart1"/>
    <dgm:cxn modelId="{29E601DB-C5FD-44FA-88D5-53EB3EFDF170}" type="presOf" srcId="{30F11066-5F3F-48C8-A888-2EC2DCDF44CF}" destId="{96AE23BC-514C-4766-A4F7-845CA276D879}" srcOrd="0" destOrd="0" presId="urn:microsoft.com/office/officeart/2005/8/layout/orgChart1"/>
    <dgm:cxn modelId="{5FE59C37-56BE-424C-B04F-C1739437E247}" srcId="{364C6187-243B-4CD1-93A1-7DF1E4D45DFC}" destId="{6006F82B-C92C-4B71-ABB8-A09CDDD71E93}" srcOrd="0" destOrd="0" parTransId="{30F11066-5F3F-48C8-A888-2EC2DCDF44CF}" sibTransId="{D57A9305-C868-4667-AABF-0FEC40B6FB79}"/>
    <dgm:cxn modelId="{DA632201-0337-49B3-83D4-AD56B4F3F177}" type="presOf" srcId="{21B3BB51-4B57-4ECC-A6D4-D18021E5D81D}" destId="{21D3887E-3018-4CB6-8643-27796873E874}" srcOrd="1" destOrd="0" presId="urn:microsoft.com/office/officeart/2005/8/layout/orgChart1"/>
    <dgm:cxn modelId="{29CEEEBB-26A7-49E0-94B3-F3ECAADE94A4}" type="presOf" srcId="{A483690C-644F-42EF-864E-1E42A34F9838}" destId="{7F07604C-E24F-4548-9526-9A1551D9D449}" srcOrd="0" destOrd="0" presId="urn:microsoft.com/office/officeart/2005/8/layout/orgChart1"/>
    <dgm:cxn modelId="{4D2A7C98-56E4-4755-B6B9-5DE723F255AA}" type="presOf" srcId="{6006F82B-C92C-4B71-ABB8-A09CDDD71E93}" destId="{1C7B4B90-FD56-4142-89E9-2E8B7BBBF0F5}" srcOrd="1" destOrd="0" presId="urn:microsoft.com/office/officeart/2005/8/layout/orgChart1"/>
    <dgm:cxn modelId="{48C4E81D-4A79-453F-924A-4BE30A2D281E}" type="presOf" srcId="{4F6A75DF-0556-453B-ACF9-1C5B30D29687}" destId="{0C09B38A-1F4C-4ECA-8390-EE618182AC22}" srcOrd="1" destOrd="0" presId="urn:microsoft.com/office/officeart/2005/8/layout/orgChart1"/>
    <dgm:cxn modelId="{35B3A8A4-228E-4AB9-A894-19BD5B23FA3E}" srcId="{364C6187-243B-4CD1-93A1-7DF1E4D45DFC}" destId="{4EA10788-6F3E-411C-8591-3C95CF923F43}" srcOrd="5" destOrd="0" parTransId="{086692A3-2A8B-4C6D-84D6-1E7399AC478E}" sibTransId="{6EBB2874-9DE6-4B20-832C-525607B8C2A7}"/>
    <dgm:cxn modelId="{F957B0A6-45B6-4EF1-8017-DAE016D5A36A}" type="presOf" srcId="{21B3BB51-4B57-4ECC-A6D4-D18021E5D81D}" destId="{68B3B65B-1ED9-4165-83D9-822EDC6C3D78}" srcOrd="0" destOrd="0" presId="urn:microsoft.com/office/officeart/2005/8/layout/orgChart1"/>
    <dgm:cxn modelId="{3EA34614-E09F-4D49-B595-DF4BC7A8F5B4}" type="presOf" srcId="{E0AFBACF-8434-4926-8152-E8C0480D9C39}" destId="{92DC2CEF-3EE4-4845-9D4F-04C2B4F9E32C}" srcOrd="0" destOrd="0" presId="urn:microsoft.com/office/officeart/2005/8/layout/orgChart1"/>
    <dgm:cxn modelId="{68EDA90C-D614-49F4-9BF3-D9ECD7ADD0C9}" type="presOf" srcId="{52CD019A-55A2-47E3-BFB4-FFC285DAAC30}" destId="{19C4451B-599B-4522-BC9C-DC56DDEA4157}" srcOrd="0" destOrd="0" presId="urn:microsoft.com/office/officeart/2005/8/layout/orgChart1"/>
    <dgm:cxn modelId="{4D3AB460-F48D-4ED5-959C-1ACE1504D281}" type="presOf" srcId="{086692A3-2A8B-4C6D-84D6-1E7399AC478E}" destId="{8874C1A8-469F-42B0-AB9E-4FAB58BE869D}" srcOrd="0" destOrd="0" presId="urn:microsoft.com/office/officeart/2005/8/layout/orgChart1"/>
    <dgm:cxn modelId="{4C33396D-6BAC-4855-BE31-FE5F07C63F02}" type="presOf" srcId="{364C6187-243B-4CD1-93A1-7DF1E4D45DFC}" destId="{63D0FD76-53FA-4C16-9753-D71241A1979E}" srcOrd="0" destOrd="0" presId="urn:microsoft.com/office/officeart/2005/8/layout/orgChart1"/>
    <dgm:cxn modelId="{DB0B18AC-F61F-41BB-8A10-2B4F74EF999A}" type="presOf" srcId="{19D6D114-E086-4B2B-A731-6E9FC11610D8}" destId="{AED7896D-2302-461A-BC12-E3B200EBD034}" srcOrd="1" destOrd="0" presId="urn:microsoft.com/office/officeart/2005/8/layout/orgChart1"/>
    <dgm:cxn modelId="{06622566-1830-4866-9E28-C860C1E9F5A3}" srcId="{F6007CCD-234C-4152-89EA-33944C9D60EE}" destId="{364C6187-243B-4CD1-93A1-7DF1E4D45DFC}" srcOrd="0" destOrd="0" parTransId="{B324C929-51BD-4236-AD6E-0C1942393C85}" sibTransId="{9B00B361-63E6-4BE7-A4AA-0049FDDECA90}"/>
    <dgm:cxn modelId="{C9142E10-0795-42D6-8FA2-9D871C0F77E8}" type="presOf" srcId="{3885124A-7AD9-46C4-8FA4-8C6F2766E7DD}" destId="{AFF16EBE-5C70-4A18-9E3E-6E30AEC0D578}" srcOrd="1" destOrd="0" presId="urn:microsoft.com/office/officeart/2005/8/layout/orgChart1"/>
    <dgm:cxn modelId="{C470BCBC-159C-4727-A95C-B90509925016}" srcId="{364C6187-243B-4CD1-93A1-7DF1E4D45DFC}" destId="{3885124A-7AD9-46C4-8FA4-8C6F2766E7DD}" srcOrd="4" destOrd="0" parTransId="{E0AFBACF-8434-4926-8152-E8C0480D9C39}" sibTransId="{A146154E-B54F-49FD-BC81-7148723D1609}"/>
    <dgm:cxn modelId="{DD3B8C78-5CA7-463F-BE39-1378E5FD8D88}" type="presOf" srcId="{4EA10788-6F3E-411C-8591-3C95CF923F43}" destId="{B06147DD-A1C9-4E0D-BCD1-D0662577466C}" srcOrd="1" destOrd="0" presId="urn:microsoft.com/office/officeart/2005/8/layout/orgChart1"/>
    <dgm:cxn modelId="{3401AFE4-777C-4AA5-A65D-191A0D939744}" type="presOf" srcId="{E1376361-15C7-4C10-95A4-DEFA6111F5C3}" destId="{DCC56594-D33F-47A0-B96B-CAFF415C958E}" srcOrd="0" destOrd="0" presId="urn:microsoft.com/office/officeart/2005/8/layout/orgChart1"/>
    <dgm:cxn modelId="{4C22E5DB-055B-4452-A282-455A2AADE236}" type="presOf" srcId="{3885124A-7AD9-46C4-8FA4-8C6F2766E7DD}" destId="{AE414803-1485-4C95-AAB7-940E86243CB0}" srcOrd="0" destOrd="0" presId="urn:microsoft.com/office/officeart/2005/8/layout/orgChart1"/>
    <dgm:cxn modelId="{1BBE520D-4E0F-4CB1-AAD3-06D3276F9980}" type="presOf" srcId="{4F6A75DF-0556-453B-ACF9-1C5B30D29687}" destId="{45C67F51-9376-4EAB-A4BC-EEF2ED24A206}" srcOrd="0" destOrd="0" presId="urn:microsoft.com/office/officeart/2005/8/layout/orgChart1"/>
    <dgm:cxn modelId="{F530FF40-F8CA-4F3B-B28C-1BE0E5502359}" srcId="{364C6187-243B-4CD1-93A1-7DF1E4D45DFC}" destId="{19D6D114-E086-4B2B-A731-6E9FC11610D8}" srcOrd="2" destOrd="0" parTransId="{52CD019A-55A2-47E3-BFB4-FFC285DAAC30}" sibTransId="{AC146752-2E62-40C3-BB0E-24286E0F1643}"/>
    <dgm:cxn modelId="{CDE37585-092D-43D9-A217-30C529456E3D}" type="presOf" srcId="{F6007CCD-234C-4152-89EA-33944C9D60EE}" destId="{426504E8-E698-4CB2-8EF9-E485D0D77321}" srcOrd="0" destOrd="0" presId="urn:microsoft.com/office/officeart/2005/8/layout/orgChart1"/>
    <dgm:cxn modelId="{974D002A-BFF9-4B51-B140-D6DCD655CF5D}" srcId="{364C6187-243B-4CD1-93A1-7DF1E4D45DFC}" destId="{21B3BB51-4B57-4ECC-A6D4-D18021E5D81D}" srcOrd="1" destOrd="0" parTransId="{A483690C-644F-42EF-864E-1E42A34F9838}" sibTransId="{C99C9AF9-303A-4A24-985B-1B037238B844}"/>
    <dgm:cxn modelId="{0B6E4776-EE90-4602-836C-7D137898682D}" type="presOf" srcId="{4EA10788-6F3E-411C-8591-3C95CF923F43}" destId="{2C13D426-DC27-4329-9CB2-0B184F029394}" srcOrd="0" destOrd="0" presId="urn:microsoft.com/office/officeart/2005/8/layout/orgChart1"/>
    <dgm:cxn modelId="{D1170130-741C-4E45-B72F-19264202DCD5}" type="presOf" srcId="{6006F82B-C92C-4B71-ABB8-A09CDDD71E93}" destId="{11364B1F-3007-482B-85B6-E2F737E84A99}" srcOrd="0" destOrd="0" presId="urn:microsoft.com/office/officeart/2005/8/layout/orgChart1"/>
    <dgm:cxn modelId="{3D522F3F-907A-4522-8AEF-F7A345E96EC1}" srcId="{364C6187-243B-4CD1-93A1-7DF1E4D45DFC}" destId="{4F6A75DF-0556-453B-ACF9-1C5B30D29687}" srcOrd="3" destOrd="0" parTransId="{E1376361-15C7-4C10-95A4-DEFA6111F5C3}" sibTransId="{4087030C-E843-45DC-98CC-4C397DC3AAA2}"/>
    <dgm:cxn modelId="{08072592-1BAA-4D1A-8E95-2066D379A870}" type="presParOf" srcId="{426504E8-E698-4CB2-8EF9-E485D0D77321}" destId="{91C91C04-AD51-4B29-BFAB-768A46E0E117}" srcOrd="0" destOrd="0" presId="urn:microsoft.com/office/officeart/2005/8/layout/orgChart1"/>
    <dgm:cxn modelId="{CADB77C4-D1B5-437D-B169-FA07903D74B6}" type="presParOf" srcId="{91C91C04-AD51-4B29-BFAB-768A46E0E117}" destId="{399B84E7-C909-40B1-BFAB-A5F1AD531284}" srcOrd="0" destOrd="0" presId="urn:microsoft.com/office/officeart/2005/8/layout/orgChart1"/>
    <dgm:cxn modelId="{21949950-7466-4881-BB0E-C7C3F66E92BA}" type="presParOf" srcId="{399B84E7-C909-40B1-BFAB-A5F1AD531284}" destId="{63D0FD76-53FA-4C16-9753-D71241A1979E}" srcOrd="0" destOrd="0" presId="urn:microsoft.com/office/officeart/2005/8/layout/orgChart1"/>
    <dgm:cxn modelId="{11167720-9223-44D1-B179-C51CE4709D95}" type="presParOf" srcId="{399B84E7-C909-40B1-BFAB-A5F1AD531284}" destId="{76B1A32D-C1A6-4E40-954F-BA34F52CBF18}" srcOrd="1" destOrd="0" presId="urn:microsoft.com/office/officeart/2005/8/layout/orgChart1"/>
    <dgm:cxn modelId="{3AA9A92D-E479-4A58-925B-A9933B74CF3D}" type="presParOf" srcId="{91C91C04-AD51-4B29-BFAB-768A46E0E117}" destId="{DDC91D2A-E62D-474D-B207-608047690344}" srcOrd="1" destOrd="0" presId="urn:microsoft.com/office/officeart/2005/8/layout/orgChart1"/>
    <dgm:cxn modelId="{D4B9FCBE-507A-4E61-87F2-F054E8F4FCB8}" type="presParOf" srcId="{DDC91D2A-E62D-474D-B207-608047690344}" destId="{7F07604C-E24F-4548-9526-9A1551D9D449}" srcOrd="0" destOrd="0" presId="urn:microsoft.com/office/officeart/2005/8/layout/orgChart1"/>
    <dgm:cxn modelId="{B1D29294-ED11-48A8-9AD5-571E0F1C68EB}" type="presParOf" srcId="{DDC91D2A-E62D-474D-B207-608047690344}" destId="{1164D01E-7697-414C-BBF2-83DBE8057D41}" srcOrd="1" destOrd="0" presId="urn:microsoft.com/office/officeart/2005/8/layout/orgChart1"/>
    <dgm:cxn modelId="{5177C9BB-D6C9-4716-AF65-6E760D10756D}" type="presParOf" srcId="{1164D01E-7697-414C-BBF2-83DBE8057D41}" destId="{FCB597A6-6AAE-4C19-89BF-B37F0FF90411}" srcOrd="0" destOrd="0" presId="urn:microsoft.com/office/officeart/2005/8/layout/orgChart1"/>
    <dgm:cxn modelId="{25D38F85-8F26-4FA7-A8D3-552976BCFC3C}" type="presParOf" srcId="{FCB597A6-6AAE-4C19-89BF-B37F0FF90411}" destId="{68B3B65B-1ED9-4165-83D9-822EDC6C3D78}" srcOrd="0" destOrd="0" presId="urn:microsoft.com/office/officeart/2005/8/layout/orgChart1"/>
    <dgm:cxn modelId="{C2250777-2DA6-4DCB-B349-214752CBC578}" type="presParOf" srcId="{FCB597A6-6AAE-4C19-89BF-B37F0FF90411}" destId="{21D3887E-3018-4CB6-8643-27796873E874}" srcOrd="1" destOrd="0" presId="urn:microsoft.com/office/officeart/2005/8/layout/orgChart1"/>
    <dgm:cxn modelId="{0EEB5187-9EE6-4669-8CF9-56651EC44A17}" type="presParOf" srcId="{1164D01E-7697-414C-BBF2-83DBE8057D41}" destId="{54C088E7-135F-4510-82BD-D3B8E2531FE9}" srcOrd="1" destOrd="0" presId="urn:microsoft.com/office/officeart/2005/8/layout/orgChart1"/>
    <dgm:cxn modelId="{55289AC7-2894-45EE-BEA6-8BE7517266A3}" type="presParOf" srcId="{1164D01E-7697-414C-BBF2-83DBE8057D41}" destId="{CC49C535-C631-4C67-8B81-113D211DB359}" srcOrd="2" destOrd="0" presId="urn:microsoft.com/office/officeart/2005/8/layout/orgChart1"/>
    <dgm:cxn modelId="{9CE23FB9-1592-462B-9734-EDDFB2040FA1}" type="presParOf" srcId="{DDC91D2A-E62D-474D-B207-608047690344}" destId="{19C4451B-599B-4522-BC9C-DC56DDEA4157}" srcOrd="2" destOrd="0" presId="urn:microsoft.com/office/officeart/2005/8/layout/orgChart1"/>
    <dgm:cxn modelId="{1AD7A38E-E181-4197-8988-B9574B7C7A5B}" type="presParOf" srcId="{DDC91D2A-E62D-474D-B207-608047690344}" destId="{F687A1B7-92D0-476B-A17C-C11CDE5B6A46}" srcOrd="3" destOrd="0" presId="urn:microsoft.com/office/officeart/2005/8/layout/orgChart1"/>
    <dgm:cxn modelId="{C94E9249-D7EF-475A-81AC-4C1B472130F8}" type="presParOf" srcId="{F687A1B7-92D0-476B-A17C-C11CDE5B6A46}" destId="{66B0A651-9282-4E20-9069-1375AC065F53}" srcOrd="0" destOrd="0" presId="urn:microsoft.com/office/officeart/2005/8/layout/orgChart1"/>
    <dgm:cxn modelId="{B9B94A2C-B08C-4D75-B376-9FB2D87481ED}" type="presParOf" srcId="{66B0A651-9282-4E20-9069-1375AC065F53}" destId="{4529868C-0547-458A-9747-1591996C5071}" srcOrd="0" destOrd="0" presId="urn:microsoft.com/office/officeart/2005/8/layout/orgChart1"/>
    <dgm:cxn modelId="{AE30CFD7-563E-4E07-B058-C2D5F5042B2E}" type="presParOf" srcId="{66B0A651-9282-4E20-9069-1375AC065F53}" destId="{AED7896D-2302-461A-BC12-E3B200EBD034}" srcOrd="1" destOrd="0" presId="urn:microsoft.com/office/officeart/2005/8/layout/orgChart1"/>
    <dgm:cxn modelId="{4C1096F9-EA7B-4F59-8D21-935F4BF08C1C}" type="presParOf" srcId="{F687A1B7-92D0-476B-A17C-C11CDE5B6A46}" destId="{F240F7E1-8FC5-4415-B94A-9FE25DD79B1F}" srcOrd="1" destOrd="0" presId="urn:microsoft.com/office/officeart/2005/8/layout/orgChart1"/>
    <dgm:cxn modelId="{0215790D-F981-42C2-BA22-D6170676EA18}" type="presParOf" srcId="{F687A1B7-92D0-476B-A17C-C11CDE5B6A46}" destId="{D7402906-8C95-40E0-AA76-6305E0B858FB}" srcOrd="2" destOrd="0" presId="urn:microsoft.com/office/officeart/2005/8/layout/orgChart1"/>
    <dgm:cxn modelId="{02A0373E-1FEA-4DDC-A37E-BE0CC18A98A6}" type="presParOf" srcId="{DDC91D2A-E62D-474D-B207-608047690344}" destId="{DCC56594-D33F-47A0-B96B-CAFF415C958E}" srcOrd="4" destOrd="0" presId="urn:microsoft.com/office/officeart/2005/8/layout/orgChart1"/>
    <dgm:cxn modelId="{DC3D9222-5816-4D0B-B478-9CDE1A820F61}" type="presParOf" srcId="{DDC91D2A-E62D-474D-B207-608047690344}" destId="{4FC84D23-B4F7-4393-BEB6-579676169556}" srcOrd="5" destOrd="0" presId="urn:microsoft.com/office/officeart/2005/8/layout/orgChart1"/>
    <dgm:cxn modelId="{9F068FB9-3670-46B7-AB9E-889CB94C11CE}" type="presParOf" srcId="{4FC84D23-B4F7-4393-BEB6-579676169556}" destId="{1D6C1D9F-F222-4693-ABF1-6A210CBDFADC}" srcOrd="0" destOrd="0" presId="urn:microsoft.com/office/officeart/2005/8/layout/orgChart1"/>
    <dgm:cxn modelId="{58B7A220-A907-4A41-8C0E-21D51D860D3C}" type="presParOf" srcId="{1D6C1D9F-F222-4693-ABF1-6A210CBDFADC}" destId="{45C67F51-9376-4EAB-A4BC-EEF2ED24A206}" srcOrd="0" destOrd="0" presId="urn:microsoft.com/office/officeart/2005/8/layout/orgChart1"/>
    <dgm:cxn modelId="{F4377622-1015-489A-BDD2-93C4A3F30FB6}" type="presParOf" srcId="{1D6C1D9F-F222-4693-ABF1-6A210CBDFADC}" destId="{0C09B38A-1F4C-4ECA-8390-EE618182AC22}" srcOrd="1" destOrd="0" presId="urn:microsoft.com/office/officeart/2005/8/layout/orgChart1"/>
    <dgm:cxn modelId="{DBF6D418-96EA-4317-99B6-D22D647F7B58}" type="presParOf" srcId="{4FC84D23-B4F7-4393-BEB6-579676169556}" destId="{9B2BCACC-8F78-4129-BC8B-4348920CAC44}" srcOrd="1" destOrd="0" presId="urn:microsoft.com/office/officeart/2005/8/layout/orgChart1"/>
    <dgm:cxn modelId="{29D7EB65-C241-45A1-AEE6-0DB0511A0CC6}" type="presParOf" srcId="{4FC84D23-B4F7-4393-BEB6-579676169556}" destId="{E2B9751B-586A-48D8-AABE-398A9B853232}" srcOrd="2" destOrd="0" presId="urn:microsoft.com/office/officeart/2005/8/layout/orgChart1"/>
    <dgm:cxn modelId="{1DBA6D38-E936-44AF-9504-F40783B0691E}" type="presParOf" srcId="{DDC91D2A-E62D-474D-B207-608047690344}" destId="{92DC2CEF-3EE4-4845-9D4F-04C2B4F9E32C}" srcOrd="6" destOrd="0" presId="urn:microsoft.com/office/officeart/2005/8/layout/orgChart1"/>
    <dgm:cxn modelId="{42E56141-7B7E-4C40-A019-A00C856907B4}" type="presParOf" srcId="{DDC91D2A-E62D-474D-B207-608047690344}" destId="{D200D0E5-29A4-46B2-8AD8-F0038059B578}" srcOrd="7" destOrd="0" presId="urn:microsoft.com/office/officeart/2005/8/layout/orgChart1"/>
    <dgm:cxn modelId="{2BF2CA5C-60D5-461C-A3E2-769A1B281F0F}" type="presParOf" srcId="{D200D0E5-29A4-46B2-8AD8-F0038059B578}" destId="{14A4AEB5-5EA0-44AD-97D3-E6DCD0D195F6}" srcOrd="0" destOrd="0" presId="urn:microsoft.com/office/officeart/2005/8/layout/orgChart1"/>
    <dgm:cxn modelId="{F0452A2D-4D1B-43A1-A5A6-6A773FF5FD0E}" type="presParOf" srcId="{14A4AEB5-5EA0-44AD-97D3-E6DCD0D195F6}" destId="{AE414803-1485-4C95-AAB7-940E86243CB0}" srcOrd="0" destOrd="0" presId="urn:microsoft.com/office/officeart/2005/8/layout/orgChart1"/>
    <dgm:cxn modelId="{0AFE69B7-8064-46A3-8F96-B70E05D6423C}" type="presParOf" srcId="{14A4AEB5-5EA0-44AD-97D3-E6DCD0D195F6}" destId="{AFF16EBE-5C70-4A18-9E3E-6E30AEC0D578}" srcOrd="1" destOrd="0" presId="urn:microsoft.com/office/officeart/2005/8/layout/orgChart1"/>
    <dgm:cxn modelId="{E501B108-D485-40D9-9AAC-2954BE62F4C9}" type="presParOf" srcId="{D200D0E5-29A4-46B2-8AD8-F0038059B578}" destId="{02D5B4F7-06F3-4E66-B119-637B32B021BD}" srcOrd="1" destOrd="0" presId="urn:microsoft.com/office/officeart/2005/8/layout/orgChart1"/>
    <dgm:cxn modelId="{B132E62B-EC35-45E3-A5BD-673C98DC6510}" type="presParOf" srcId="{D200D0E5-29A4-46B2-8AD8-F0038059B578}" destId="{21A60A30-E998-4998-974F-75825AC50171}" srcOrd="2" destOrd="0" presId="urn:microsoft.com/office/officeart/2005/8/layout/orgChart1"/>
    <dgm:cxn modelId="{310F5E4B-5FAE-49B3-BB16-0AFE7D414B3F}" type="presParOf" srcId="{DDC91D2A-E62D-474D-B207-608047690344}" destId="{8874C1A8-469F-42B0-AB9E-4FAB58BE869D}" srcOrd="8" destOrd="0" presId="urn:microsoft.com/office/officeart/2005/8/layout/orgChart1"/>
    <dgm:cxn modelId="{9FAF839F-B393-4394-9970-A50194367262}" type="presParOf" srcId="{DDC91D2A-E62D-474D-B207-608047690344}" destId="{8CAA4D03-091F-41A1-9D76-D5A2AAEF4A75}" srcOrd="9" destOrd="0" presId="urn:microsoft.com/office/officeart/2005/8/layout/orgChart1"/>
    <dgm:cxn modelId="{06232513-E488-4733-8091-CD68C5E10435}" type="presParOf" srcId="{8CAA4D03-091F-41A1-9D76-D5A2AAEF4A75}" destId="{77EB29B3-32F0-4C0E-8474-96BC510906A4}" srcOrd="0" destOrd="0" presId="urn:microsoft.com/office/officeart/2005/8/layout/orgChart1"/>
    <dgm:cxn modelId="{92EF5B03-2D83-4B45-AAE4-3FB3A5C252C1}" type="presParOf" srcId="{77EB29B3-32F0-4C0E-8474-96BC510906A4}" destId="{2C13D426-DC27-4329-9CB2-0B184F029394}" srcOrd="0" destOrd="0" presId="urn:microsoft.com/office/officeart/2005/8/layout/orgChart1"/>
    <dgm:cxn modelId="{54D6CBF6-4131-4A35-A00B-5D8BE5BE5934}" type="presParOf" srcId="{77EB29B3-32F0-4C0E-8474-96BC510906A4}" destId="{B06147DD-A1C9-4E0D-BCD1-D0662577466C}" srcOrd="1" destOrd="0" presId="urn:microsoft.com/office/officeart/2005/8/layout/orgChart1"/>
    <dgm:cxn modelId="{22DC9FD1-18BB-405B-98D9-E0035A30DA66}" type="presParOf" srcId="{8CAA4D03-091F-41A1-9D76-D5A2AAEF4A75}" destId="{EF35705D-7969-408D-8970-228D07DAFDC6}" srcOrd="1" destOrd="0" presId="urn:microsoft.com/office/officeart/2005/8/layout/orgChart1"/>
    <dgm:cxn modelId="{533DB6CE-70F2-493C-8753-E77B7FD8F68A}" type="presParOf" srcId="{8CAA4D03-091F-41A1-9D76-D5A2AAEF4A75}" destId="{663C1616-8B5E-44EB-81FD-525BD0C31953}" srcOrd="2" destOrd="0" presId="urn:microsoft.com/office/officeart/2005/8/layout/orgChart1"/>
    <dgm:cxn modelId="{5788C2D8-E5B4-46F4-A737-AC54947A9562}" type="presParOf" srcId="{91C91C04-AD51-4B29-BFAB-768A46E0E117}" destId="{BF5CB6FB-A4C2-4617-ACD3-83BBEA4CBA2E}" srcOrd="2" destOrd="0" presId="urn:microsoft.com/office/officeart/2005/8/layout/orgChart1"/>
    <dgm:cxn modelId="{D4DB870D-07CF-4F09-9B83-EA52BC14134D}" type="presParOf" srcId="{BF5CB6FB-A4C2-4617-ACD3-83BBEA4CBA2E}" destId="{96AE23BC-514C-4766-A4F7-845CA276D879}" srcOrd="0" destOrd="0" presId="urn:microsoft.com/office/officeart/2005/8/layout/orgChart1"/>
    <dgm:cxn modelId="{E644CA92-65D2-42D4-97FD-17FF78A3731A}" type="presParOf" srcId="{BF5CB6FB-A4C2-4617-ACD3-83BBEA4CBA2E}" destId="{209002FC-6BF8-4B84-AE1F-E02C4E108769}" srcOrd="1" destOrd="0" presId="urn:microsoft.com/office/officeart/2005/8/layout/orgChart1"/>
    <dgm:cxn modelId="{F62CAAA5-CE9A-44CD-820E-3C8B52A24C49}" type="presParOf" srcId="{209002FC-6BF8-4B84-AE1F-E02C4E108769}" destId="{15637F41-F621-49FC-AED9-743485FF9B7C}" srcOrd="0" destOrd="0" presId="urn:microsoft.com/office/officeart/2005/8/layout/orgChart1"/>
    <dgm:cxn modelId="{3861CFC9-36C2-47A6-A3A0-9FE2DD4A4207}" type="presParOf" srcId="{15637F41-F621-49FC-AED9-743485FF9B7C}" destId="{11364B1F-3007-482B-85B6-E2F737E84A99}" srcOrd="0" destOrd="0" presId="urn:microsoft.com/office/officeart/2005/8/layout/orgChart1"/>
    <dgm:cxn modelId="{1C219E3C-E7FF-4B3F-878B-3CEE2F43095A}" type="presParOf" srcId="{15637F41-F621-49FC-AED9-743485FF9B7C}" destId="{1C7B4B90-FD56-4142-89E9-2E8B7BBBF0F5}" srcOrd="1" destOrd="0" presId="urn:microsoft.com/office/officeart/2005/8/layout/orgChart1"/>
    <dgm:cxn modelId="{C688E638-0C3B-4E2F-998D-49E9D809D006}" type="presParOf" srcId="{209002FC-6BF8-4B84-AE1F-E02C4E108769}" destId="{043485F7-702E-4729-B41C-2AD548D755B2}" srcOrd="1" destOrd="0" presId="urn:microsoft.com/office/officeart/2005/8/layout/orgChart1"/>
    <dgm:cxn modelId="{57B67E92-9167-46DE-A699-70BA2825A477}" type="presParOf" srcId="{209002FC-6BF8-4B84-AE1F-E02C4E108769}" destId="{8C6F067A-F355-4088-B989-F908DA54ED46}"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E7A75DD-FF6C-4C47-8DE9-69884BB6C48B}"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MX"/>
        </a:p>
      </dgm:t>
    </dgm:pt>
    <dgm:pt modelId="{61E9F46B-5D64-4F3C-BC06-9BDA27926522}">
      <dgm:prSet phldrT="[Texto]" custT="1"/>
      <dgm:spPr/>
      <dgm:t>
        <a:bodyPr/>
        <a:lstStyle/>
        <a:p>
          <a:r>
            <a:rPr lang="es-MX" sz="1400" dirty="0" smtClean="0">
              <a:latin typeface="Arial" panose="020B0604020202020204" pitchFamily="34" charset="0"/>
              <a:cs typeface="Arial" panose="020B0604020202020204" pitchFamily="34" charset="0"/>
            </a:rPr>
            <a:t>Centro de gastos discrecionales</a:t>
          </a:r>
          <a:endParaRPr lang="es-MX" sz="1400" dirty="0">
            <a:latin typeface="Arial" panose="020B0604020202020204" pitchFamily="34" charset="0"/>
            <a:cs typeface="Arial" panose="020B0604020202020204" pitchFamily="34" charset="0"/>
          </a:endParaRPr>
        </a:p>
      </dgm:t>
    </dgm:pt>
    <dgm:pt modelId="{04FD0342-889E-446A-9120-C59D092A77C7}" type="parTrans" cxnId="{A53EFE67-3E27-4089-85BB-558B45856D39}">
      <dgm:prSet/>
      <dgm:spPr/>
      <dgm:t>
        <a:bodyPr/>
        <a:lstStyle/>
        <a:p>
          <a:endParaRPr lang="es-MX"/>
        </a:p>
      </dgm:t>
    </dgm:pt>
    <dgm:pt modelId="{4E384579-80FC-4AC3-BFB5-F55BD80E0AC4}" type="sibTrans" cxnId="{A53EFE67-3E27-4089-85BB-558B45856D39}">
      <dgm:prSet/>
      <dgm:spPr/>
      <dgm:t>
        <a:bodyPr/>
        <a:lstStyle/>
        <a:p>
          <a:endParaRPr lang="es-MX"/>
        </a:p>
      </dgm:t>
    </dgm:pt>
    <dgm:pt modelId="{1103C133-F6E8-4C8F-BCB7-49F397EF9835}">
      <dgm:prSet phldrT="[Texto]" custT="1"/>
      <dgm:spPr/>
      <dgm:t>
        <a:bodyPr/>
        <a:lstStyle/>
        <a:p>
          <a:r>
            <a:rPr lang="es-MX" sz="2000" dirty="0" smtClean="0">
              <a:latin typeface="Arial" panose="020B0604020202020204" pitchFamily="34" charset="0"/>
              <a:cs typeface="Arial" panose="020B0604020202020204" pitchFamily="34" charset="0"/>
            </a:rPr>
            <a:t>Son responsables de la utilidad como del capital invertido en la entidad.</a:t>
          </a:r>
          <a:endParaRPr lang="es-MX" sz="2000" dirty="0">
            <a:latin typeface="Arial" panose="020B0604020202020204" pitchFamily="34" charset="0"/>
            <a:cs typeface="Arial" panose="020B0604020202020204" pitchFamily="34" charset="0"/>
          </a:endParaRPr>
        </a:p>
      </dgm:t>
    </dgm:pt>
    <dgm:pt modelId="{BF0E629C-6E61-4747-A5BC-D8BA8002B69E}" type="parTrans" cxnId="{8829D01D-F7E5-4874-B717-B21D21C63E69}">
      <dgm:prSet/>
      <dgm:spPr/>
      <dgm:t>
        <a:bodyPr/>
        <a:lstStyle/>
        <a:p>
          <a:endParaRPr lang="es-MX"/>
        </a:p>
      </dgm:t>
    </dgm:pt>
    <dgm:pt modelId="{7421DC81-93F8-49BF-BFFC-095A4EDFAD2F}" type="sibTrans" cxnId="{8829D01D-F7E5-4874-B717-B21D21C63E69}">
      <dgm:prSet/>
      <dgm:spPr/>
      <dgm:t>
        <a:bodyPr/>
        <a:lstStyle/>
        <a:p>
          <a:endParaRPr lang="es-MX"/>
        </a:p>
      </dgm:t>
    </dgm:pt>
    <dgm:pt modelId="{620EFC95-719F-4AB8-A7CD-8B964303A88F}">
      <dgm:prSet phldrT="[Texto]" custT="1"/>
      <dgm:spPr/>
      <dgm:t>
        <a:bodyPr/>
        <a:lstStyle/>
        <a:p>
          <a:r>
            <a:rPr lang="es-MX" sz="1600" dirty="0" smtClean="0">
              <a:latin typeface="Arial" panose="020B0604020202020204" pitchFamily="34" charset="0"/>
              <a:cs typeface="Arial" panose="020B0604020202020204" pitchFamily="34" charset="0"/>
            </a:rPr>
            <a:t>Centro de ingresos</a:t>
          </a:r>
          <a:endParaRPr lang="es-MX" sz="1600" dirty="0">
            <a:latin typeface="Arial" panose="020B0604020202020204" pitchFamily="34" charset="0"/>
            <a:cs typeface="Arial" panose="020B0604020202020204" pitchFamily="34" charset="0"/>
          </a:endParaRPr>
        </a:p>
      </dgm:t>
    </dgm:pt>
    <dgm:pt modelId="{A6B8AD98-F26A-4AE9-B1B0-58B0969CBA13}" type="parTrans" cxnId="{9DE95210-8C49-49F5-A1F7-263D1BE35F14}">
      <dgm:prSet/>
      <dgm:spPr/>
      <dgm:t>
        <a:bodyPr/>
        <a:lstStyle/>
        <a:p>
          <a:endParaRPr lang="es-MX"/>
        </a:p>
      </dgm:t>
    </dgm:pt>
    <dgm:pt modelId="{F3F52B08-136A-4B15-9613-8261D5E2AFAD}" type="sibTrans" cxnId="{9DE95210-8C49-49F5-A1F7-263D1BE35F14}">
      <dgm:prSet/>
      <dgm:spPr/>
      <dgm:t>
        <a:bodyPr/>
        <a:lstStyle/>
        <a:p>
          <a:endParaRPr lang="es-MX"/>
        </a:p>
      </dgm:t>
    </dgm:pt>
    <dgm:pt modelId="{CAA870B9-B13F-4B4D-9815-94416342F641}">
      <dgm:prSet phldrT="[Texto]" custT="1"/>
      <dgm:spPr/>
      <dgm:t>
        <a:bodyPr/>
        <a:lstStyle/>
        <a:p>
          <a:r>
            <a:rPr lang="es-MX" sz="2000" dirty="0" smtClean="0">
              <a:latin typeface="Arial" panose="020B0604020202020204" pitchFamily="34" charset="0"/>
              <a:cs typeface="Arial" panose="020B0604020202020204" pitchFamily="34" charset="0"/>
            </a:rPr>
            <a:t>Son aquellos centros de responsabilidad en los que los administradores se responsabilizan de los ingresos.</a:t>
          </a:r>
          <a:endParaRPr lang="es-MX" sz="2000" dirty="0">
            <a:latin typeface="Arial" panose="020B0604020202020204" pitchFamily="34" charset="0"/>
            <a:cs typeface="Arial" panose="020B0604020202020204" pitchFamily="34" charset="0"/>
          </a:endParaRPr>
        </a:p>
      </dgm:t>
    </dgm:pt>
    <dgm:pt modelId="{8EFA53D9-5C04-4231-A7BF-8AE1FE4CAA6B}" type="parTrans" cxnId="{77A3C304-D22D-4138-A3E4-2A24D313B0AE}">
      <dgm:prSet/>
      <dgm:spPr/>
      <dgm:t>
        <a:bodyPr/>
        <a:lstStyle/>
        <a:p>
          <a:endParaRPr lang="es-MX"/>
        </a:p>
      </dgm:t>
    </dgm:pt>
    <dgm:pt modelId="{B1CA63BF-4279-4118-B3C9-C89B318FED31}" type="sibTrans" cxnId="{77A3C304-D22D-4138-A3E4-2A24D313B0AE}">
      <dgm:prSet/>
      <dgm:spPr/>
      <dgm:t>
        <a:bodyPr/>
        <a:lstStyle/>
        <a:p>
          <a:endParaRPr lang="es-MX"/>
        </a:p>
      </dgm:t>
    </dgm:pt>
    <dgm:pt modelId="{92E2144C-D941-41FC-B15A-1C50E5D2E95B}">
      <dgm:prSet phldrT="[Texto]" custT="1"/>
      <dgm:spPr/>
      <dgm:t>
        <a:bodyPr/>
        <a:lstStyle/>
        <a:p>
          <a:r>
            <a:rPr lang="es-MX" sz="1600" dirty="0" smtClean="0">
              <a:latin typeface="Arial" panose="020B0604020202020204" pitchFamily="34" charset="0"/>
              <a:cs typeface="Arial" panose="020B0604020202020204" pitchFamily="34" charset="0"/>
            </a:rPr>
            <a:t>Centro de utilidad</a:t>
          </a:r>
          <a:endParaRPr lang="es-MX" sz="1600" dirty="0">
            <a:latin typeface="Arial" panose="020B0604020202020204" pitchFamily="34" charset="0"/>
            <a:cs typeface="Arial" panose="020B0604020202020204" pitchFamily="34" charset="0"/>
          </a:endParaRPr>
        </a:p>
      </dgm:t>
    </dgm:pt>
    <dgm:pt modelId="{EBC2AD2E-F50B-46FF-A77D-971B62C3CFC4}" type="parTrans" cxnId="{8CC9B9C6-616A-4C0B-8EF5-3D10D9F21E16}">
      <dgm:prSet/>
      <dgm:spPr/>
      <dgm:t>
        <a:bodyPr/>
        <a:lstStyle/>
        <a:p>
          <a:endParaRPr lang="es-MX"/>
        </a:p>
      </dgm:t>
    </dgm:pt>
    <dgm:pt modelId="{58D2B811-62A4-4E9C-BF9D-C2BC0D77E7B0}" type="sibTrans" cxnId="{8CC9B9C6-616A-4C0B-8EF5-3D10D9F21E16}">
      <dgm:prSet/>
      <dgm:spPr/>
      <dgm:t>
        <a:bodyPr/>
        <a:lstStyle/>
        <a:p>
          <a:endParaRPr lang="es-MX"/>
        </a:p>
      </dgm:t>
    </dgm:pt>
    <dgm:pt modelId="{BFC77863-5FFF-4CDE-B0FB-91D042B4D9BB}">
      <dgm:prSet phldrT="[Texto]" custT="1"/>
      <dgm:spPr/>
      <dgm:t>
        <a:bodyPr/>
        <a:lstStyle/>
        <a:p>
          <a:r>
            <a:rPr lang="es-MX" sz="2000" dirty="0" smtClean="0">
              <a:latin typeface="Arial" panose="020B0604020202020204" pitchFamily="34" charset="0"/>
              <a:cs typeface="Arial" panose="020B0604020202020204" pitchFamily="34" charset="0"/>
            </a:rPr>
            <a:t>Son responsables de controlar la rentabilidad, tiene el objetivo de alcanzar el equilibrio.</a:t>
          </a:r>
          <a:endParaRPr lang="es-MX" sz="2000" dirty="0">
            <a:latin typeface="Arial" panose="020B0604020202020204" pitchFamily="34" charset="0"/>
            <a:cs typeface="Arial" panose="020B0604020202020204" pitchFamily="34" charset="0"/>
          </a:endParaRPr>
        </a:p>
      </dgm:t>
    </dgm:pt>
    <dgm:pt modelId="{AA6A24C7-4B2D-48E8-85AD-877EBB8F33EB}" type="parTrans" cxnId="{5F107CF3-A932-4C16-9FAD-D2231AA2BB31}">
      <dgm:prSet/>
      <dgm:spPr/>
      <dgm:t>
        <a:bodyPr/>
        <a:lstStyle/>
        <a:p>
          <a:endParaRPr lang="es-MX"/>
        </a:p>
      </dgm:t>
    </dgm:pt>
    <dgm:pt modelId="{A792EF22-2C6E-4A7C-9ABD-CC947E00B295}" type="sibTrans" cxnId="{5F107CF3-A932-4C16-9FAD-D2231AA2BB31}">
      <dgm:prSet/>
      <dgm:spPr/>
      <dgm:t>
        <a:bodyPr/>
        <a:lstStyle/>
        <a:p>
          <a:endParaRPr lang="es-MX"/>
        </a:p>
      </dgm:t>
    </dgm:pt>
    <dgm:pt modelId="{49E194E1-E06C-410F-9597-9FC218B2E31A}">
      <dgm:prSet custT="1"/>
      <dgm:spPr/>
      <dgm:t>
        <a:bodyPr/>
        <a:lstStyle/>
        <a:p>
          <a:r>
            <a:rPr lang="es-MX" sz="2000" dirty="0" smtClean="0">
              <a:latin typeface="Arial" panose="020B0604020202020204" pitchFamily="34" charset="0"/>
              <a:cs typeface="Arial" panose="020B0604020202020204" pitchFamily="34" charset="0"/>
            </a:rPr>
            <a:t>Se clasifican como de ingresos o costos.</a:t>
          </a:r>
          <a:endParaRPr lang="es-MX" sz="2000" dirty="0">
            <a:latin typeface="Arial" panose="020B0604020202020204" pitchFamily="34" charset="0"/>
            <a:cs typeface="Arial" panose="020B0604020202020204" pitchFamily="34" charset="0"/>
          </a:endParaRPr>
        </a:p>
      </dgm:t>
    </dgm:pt>
    <dgm:pt modelId="{583532A0-1D78-4553-8C82-6D5127FDEA39}" type="parTrans" cxnId="{800260A7-1479-4C54-B450-82AA282764BD}">
      <dgm:prSet/>
      <dgm:spPr/>
      <dgm:t>
        <a:bodyPr/>
        <a:lstStyle/>
        <a:p>
          <a:endParaRPr lang="es-MX"/>
        </a:p>
      </dgm:t>
    </dgm:pt>
    <dgm:pt modelId="{EC50DE9D-9FAE-4CDA-A48B-138AC17A7A47}" type="sibTrans" cxnId="{800260A7-1479-4C54-B450-82AA282764BD}">
      <dgm:prSet/>
      <dgm:spPr/>
      <dgm:t>
        <a:bodyPr/>
        <a:lstStyle/>
        <a:p>
          <a:endParaRPr lang="es-MX"/>
        </a:p>
      </dgm:t>
    </dgm:pt>
    <dgm:pt modelId="{4F4A384A-DBC5-4A16-91F1-1069D2F945DE}">
      <dgm:prSet custT="1"/>
      <dgm:spPr/>
      <dgm:t>
        <a:bodyPr/>
        <a:lstStyle/>
        <a:p>
          <a:r>
            <a:rPr lang="es-MX" sz="1600" dirty="0" smtClean="0">
              <a:latin typeface="Arial" panose="020B0604020202020204" pitchFamily="34" charset="0"/>
              <a:cs typeface="Arial" panose="020B0604020202020204" pitchFamily="34" charset="0"/>
            </a:rPr>
            <a:t>Centro de inversión</a:t>
          </a:r>
          <a:endParaRPr lang="es-MX" sz="1600" dirty="0">
            <a:latin typeface="Arial" panose="020B0604020202020204" pitchFamily="34" charset="0"/>
            <a:cs typeface="Arial" panose="020B0604020202020204" pitchFamily="34" charset="0"/>
          </a:endParaRPr>
        </a:p>
      </dgm:t>
    </dgm:pt>
    <dgm:pt modelId="{FB64F73A-E02C-47E9-8FCA-E390BD9A6BF5}" type="parTrans" cxnId="{F0372A99-B0CF-4086-9DC6-B0D1FF906777}">
      <dgm:prSet/>
      <dgm:spPr/>
      <dgm:t>
        <a:bodyPr/>
        <a:lstStyle/>
        <a:p>
          <a:endParaRPr lang="es-MX"/>
        </a:p>
      </dgm:t>
    </dgm:pt>
    <dgm:pt modelId="{1AB3EC13-1D10-4689-BEF9-741C8E84372F}" type="sibTrans" cxnId="{F0372A99-B0CF-4086-9DC6-B0D1FF906777}">
      <dgm:prSet/>
      <dgm:spPr/>
      <dgm:t>
        <a:bodyPr/>
        <a:lstStyle/>
        <a:p>
          <a:endParaRPr lang="es-MX"/>
        </a:p>
      </dgm:t>
    </dgm:pt>
    <dgm:pt modelId="{B7729023-4A8A-45F2-96AF-3ECE61B38DA7}" type="pres">
      <dgm:prSet presAssocID="{1E7A75DD-FF6C-4C47-8DE9-69884BB6C48B}" presName="linearFlow" presStyleCnt="0">
        <dgm:presLayoutVars>
          <dgm:dir/>
          <dgm:animLvl val="lvl"/>
          <dgm:resizeHandles val="exact"/>
        </dgm:presLayoutVars>
      </dgm:prSet>
      <dgm:spPr/>
      <dgm:t>
        <a:bodyPr/>
        <a:lstStyle/>
        <a:p>
          <a:endParaRPr lang="es-MX"/>
        </a:p>
      </dgm:t>
    </dgm:pt>
    <dgm:pt modelId="{107982F3-36AD-419D-B492-87962EC2E2CA}" type="pres">
      <dgm:prSet presAssocID="{61E9F46B-5D64-4F3C-BC06-9BDA27926522}" presName="composite" presStyleCnt="0"/>
      <dgm:spPr/>
    </dgm:pt>
    <dgm:pt modelId="{C6BCA746-52B3-4F7E-9546-F6F9D741D424}" type="pres">
      <dgm:prSet presAssocID="{61E9F46B-5D64-4F3C-BC06-9BDA27926522}" presName="parentText" presStyleLbl="alignNode1" presStyleIdx="0" presStyleCnt="4">
        <dgm:presLayoutVars>
          <dgm:chMax val="1"/>
          <dgm:bulletEnabled val="1"/>
        </dgm:presLayoutVars>
      </dgm:prSet>
      <dgm:spPr/>
      <dgm:t>
        <a:bodyPr/>
        <a:lstStyle/>
        <a:p>
          <a:endParaRPr lang="es-MX"/>
        </a:p>
      </dgm:t>
    </dgm:pt>
    <dgm:pt modelId="{4BDA96B3-8AD1-4D56-B1E5-1B86D00F90A9}" type="pres">
      <dgm:prSet presAssocID="{61E9F46B-5D64-4F3C-BC06-9BDA27926522}" presName="descendantText" presStyleLbl="alignAcc1" presStyleIdx="0" presStyleCnt="4">
        <dgm:presLayoutVars>
          <dgm:bulletEnabled val="1"/>
        </dgm:presLayoutVars>
      </dgm:prSet>
      <dgm:spPr/>
      <dgm:t>
        <a:bodyPr/>
        <a:lstStyle/>
        <a:p>
          <a:endParaRPr lang="es-MX"/>
        </a:p>
      </dgm:t>
    </dgm:pt>
    <dgm:pt modelId="{B3DF85A7-84EA-467B-A5FE-DAE174AF329E}" type="pres">
      <dgm:prSet presAssocID="{4E384579-80FC-4AC3-BFB5-F55BD80E0AC4}" presName="sp" presStyleCnt="0"/>
      <dgm:spPr/>
    </dgm:pt>
    <dgm:pt modelId="{D5408F91-2BBB-4496-BAF2-927D91B4B8B3}" type="pres">
      <dgm:prSet presAssocID="{4F4A384A-DBC5-4A16-91F1-1069D2F945DE}" presName="composite" presStyleCnt="0"/>
      <dgm:spPr/>
    </dgm:pt>
    <dgm:pt modelId="{0A9E1F4B-B710-4457-8C93-15774476019A}" type="pres">
      <dgm:prSet presAssocID="{4F4A384A-DBC5-4A16-91F1-1069D2F945DE}" presName="parentText" presStyleLbl="alignNode1" presStyleIdx="1" presStyleCnt="4">
        <dgm:presLayoutVars>
          <dgm:chMax val="1"/>
          <dgm:bulletEnabled val="1"/>
        </dgm:presLayoutVars>
      </dgm:prSet>
      <dgm:spPr/>
      <dgm:t>
        <a:bodyPr/>
        <a:lstStyle/>
        <a:p>
          <a:endParaRPr lang="es-MX"/>
        </a:p>
      </dgm:t>
    </dgm:pt>
    <dgm:pt modelId="{30601C6E-F5C9-4761-87E2-BAED1A8AA5EA}" type="pres">
      <dgm:prSet presAssocID="{4F4A384A-DBC5-4A16-91F1-1069D2F945DE}" presName="descendantText" presStyleLbl="alignAcc1" presStyleIdx="1" presStyleCnt="4">
        <dgm:presLayoutVars>
          <dgm:bulletEnabled val="1"/>
        </dgm:presLayoutVars>
      </dgm:prSet>
      <dgm:spPr/>
      <dgm:t>
        <a:bodyPr/>
        <a:lstStyle/>
        <a:p>
          <a:endParaRPr lang="es-MX"/>
        </a:p>
      </dgm:t>
    </dgm:pt>
    <dgm:pt modelId="{B68D85B3-33D9-4EAE-8AB5-B5D2B7653273}" type="pres">
      <dgm:prSet presAssocID="{1AB3EC13-1D10-4689-BEF9-741C8E84372F}" presName="sp" presStyleCnt="0"/>
      <dgm:spPr/>
    </dgm:pt>
    <dgm:pt modelId="{456CD8DE-CB26-45E3-8391-DD3E8E80B5DA}" type="pres">
      <dgm:prSet presAssocID="{620EFC95-719F-4AB8-A7CD-8B964303A88F}" presName="composite" presStyleCnt="0"/>
      <dgm:spPr/>
    </dgm:pt>
    <dgm:pt modelId="{D0741E0B-AAC0-4F76-ADEC-840E2D12D4C7}" type="pres">
      <dgm:prSet presAssocID="{620EFC95-719F-4AB8-A7CD-8B964303A88F}" presName="parentText" presStyleLbl="alignNode1" presStyleIdx="2" presStyleCnt="4">
        <dgm:presLayoutVars>
          <dgm:chMax val="1"/>
          <dgm:bulletEnabled val="1"/>
        </dgm:presLayoutVars>
      </dgm:prSet>
      <dgm:spPr/>
      <dgm:t>
        <a:bodyPr/>
        <a:lstStyle/>
        <a:p>
          <a:endParaRPr lang="es-MX"/>
        </a:p>
      </dgm:t>
    </dgm:pt>
    <dgm:pt modelId="{92ACD047-F63A-4BB3-943D-0BDD3FEBCFCD}" type="pres">
      <dgm:prSet presAssocID="{620EFC95-719F-4AB8-A7CD-8B964303A88F}" presName="descendantText" presStyleLbl="alignAcc1" presStyleIdx="2" presStyleCnt="4">
        <dgm:presLayoutVars>
          <dgm:bulletEnabled val="1"/>
        </dgm:presLayoutVars>
      </dgm:prSet>
      <dgm:spPr/>
      <dgm:t>
        <a:bodyPr/>
        <a:lstStyle/>
        <a:p>
          <a:endParaRPr lang="es-MX"/>
        </a:p>
      </dgm:t>
    </dgm:pt>
    <dgm:pt modelId="{9A530442-6245-4D2D-AA7F-689CBC93EE09}" type="pres">
      <dgm:prSet presAssocID="{F3F52B08-136A-4B15-9613-8261D5E2AFAD}" presName="sp" presStyleCnt="0"/>
      <dgm:spPr/>
    </dgm:pt>
    <dgm:pt modelId="{27FF7669-0F43-4A26-9AA1-938EFC144C2D}" type="pres">
      <dgm:prSet presAssocID="{92E2144C-D941-41FC-B15A-1C50E5D2E95B}" presName="composite" presStyleCnt="0"/>
      <dgm:spPr/>
    </dgm:pt>
    <dgm:pt modelId="{C9914F53-E50C-4C71-AB20-2517B6B59848}" type="pres">
      <dgm:prSet presAssocID="{92E2144C-D941-41FC-B15A-1C50E5D2E95B}" presName="parentText" presStyleLbl="alignNode1" presStyleIdx="3" presStyleCnt="4">
        <dgm:presLayoutVars>
          <dgm:chMax val="1"/>
          <dgm:bulletEnabled val="1"/>
        </dgm:presLayoutVars>
      </dgm:prSet>
      <dgm:spPr/>
      <dgm:t>
        <a:bodyPr/>
        <a:lstStyle/>
        <a:p>
          <a:endParaRPr lang="es-MX"/>
        </a:p>
      </dgm:t>
    </dgm:pt>
    <dgm:pt modelId="{C9909E57-5A0C-4310-BFC2-E6580560F15B}" type="pres">
      <dgm:prSet presAssocID="{92E2144C-D941-41FC-B15A-1C50E5D2E95B}" presName="descendantText" presStyleLbl="alignAcc1" presStyleIdx="3" presStyleCnt="4">
        <dgm:presLayoutVars>
          <dgm:bulletEnabled val="1"/>
        </dgm:presLayoutVars>
      </dgm:prSet>
      <dgm:spPr/>
      <dgm:t>
        <a:bodyPr/>
        <a:lstStyle/>
        <a:p>
          <a:endParaRPr lang="es-MX"/>
        </a:p>
      </dgm:t>
    </dgm:pt>
  </dgm:ptLst>
  <dgm:cxnLst>
    <dgm:cxn modelId="{9DE95210-8C49-49F5-A1F7-263D1BE35F14}" srcId="{1E7A75DD-FF6C-4C47-8DE9-69884BB6C48B}" destId="{620EFC95-719F-4AB8-A7CD-8B964303A88F}" srcOrd="2" destOrd="0" parTransId="{A6B8AD98-F26A-4AE9-B1B0-58B0969CBA13}" sibTransId="{F3F52B08-136A-4B15-9613-8261D5E2AFAD}"/>
    <dgm:cxn modelId="{77A3C304-D22D-4138-A3E4-2A24D313B0AE}" srcId="{620EFC95-719F-4AB8-A7CD-8B964303A88F}" destId="{CAA870B9-B13F-4B4D-9815-94416342F641}" srcOrd="0" destOrd="0" parTransId="{8EFA53D9-5C04-4231-A7BF-8AE1FE4CAA6B}" sibTransId="{B1CA63BF-4279-4118-B3C9-C89B318FED31}"/>
    <dgm:cxn modelId="{6FEA0B94-A355-45D3-9A03-44BCD0CB9D0D}" type="presOf" srcId="{1103C133-F6E8-4C8F-BCB7-49F397EF9835}" destId="{30601C6E-F5C9-4761-87E2-BAED1A8AA5EA}" srcOrd="0" destOrd="0" presId="urn:microsoft.com/office/officeart/2005/8/layout/chevron2"/>
    <dgm:cxn modelId="{F0372A99-B0CF-4086-9DC6-B0D1FF906777}" srcId="{1E7A75DD-FF6C-4C47-8DE9-69884BB6C48B}" destId="{4F4A384A-DBC5-4A16-91F1-1069D2F945DE}" srcOrd="1" destOrd="0" parTransId="{FB64F73A-E02C-47E9-8FCA-E390BD9A6BF5}" sibTransId="{1AB3EC13-1D10-4689-BEF9-741C8E84372F}"/>
    <dgm:cxn modelId="{74F45FE8-D510-4B79-8EAB-6D3A0DBBD1FA}" type="presOf" srcId="{1E7A75DD-FF6C-4C47-8DE9-69884BB6C48B}" destId="{B7729023-4A8A-45F2-96AF-3ECE61B38DA7}" srcOrd="0" destOrd="0" presId="urn:microsoft.com/office/officeart/2005/8/layout/chevron2"/>
    <dgm:cxn modelId="{3D83B574-C36F-40C5-B2D9-91CEC71971E0}" type="presOf" srcId="{61E9F46B-5D64-4F3C-BC06-9BDA27926522}" destId="{C6BCA746-52B3-4F7E-9546-F6F9D741D424}" srcOrd="0" destOrd="0" presId="urn:microsoft.com/office/officeart/2005/8/layout/chevron2"/>
    <dgm:cxn modelId="{3C1ED1B7-B2C4-4584-9E97-CD5211D1BA0E}" type="presOf" srcId="{CAA870B9-B13F-4B4D-9815-94416342F641}" destId="{92ACD047-F63A-4BB3-943D-0BDD3FEBCFCD}" srcOrd="0" destOrd="0" presId="urn:microsoft.com/office/officeart/2005/8/layout/chevron2"/>
    <dgm:cxn modelId="{49E126F1-744E-43D4-91DF-5AB69BB1E4DC}" type="presOf" srcId="{4F4A384A-DBC5-4A16-91F1-1069D2F945DE}" destId="{0A9E1F4B-B710-4457-8C93-15774476019A}" srcOrd="0" destOrd="0" presId="urn:microsoft.com/office/officeart/2005/8/layout/chevron2"/>
    <dgm:cxn modelId="{8829D01D-F7E5-4874-B717-B21D21C63E69}" srcId="{4F4A384A-DBC5-4A16-91F1-1069D2F945DE}" destId="{1103C133-F6E8-4C8F-BCB7-49F397EF9835}" srcOrd="0" destOrd="0" parTransId="{BF0E629C-6E61-4747-A5BC-D8BA8002B69E}" sibTransId="{7421DC81-93F8-49BF-BFFC-095A4EDFAD2F}"/>
    <dgm:cxn modelId="{DB9BBE1E-919A-437A-BFF4-6F287D562C32}" type="presOf" srcId="{49E194E1-E06C-410F-9597-9FC218B2E31A}" destId="{4BDA96B3-8AD1-4D56-B1E5-1B86D00F90A9}" srcOrd="0" destOrd="0" presId="urn:microsoft.com/office/officeart/2005/8/layout/chevron2"/>
    <dgm:cxn modelId="{A53EFE67-3E27-4089-85BB-558B45856D39}" srcId="{1E7A75DD-FF6C-4C47-8DE9-69884BB6C48B}" destId="{61E9F46B-5D64-4F3C-BC06-9BDA27926522}" srcOrd="0" destOrd="0" parTransId="{04FD0342-889E-446A-9120-C59D092A77C7}" sibTransId="{4E384579-80FC-4AC3-BFB5-F55BD80E0AC4}"/>
    <dgm:cxn modelId="{8CC9B9C6-616A-4C0B-8EF5-3D10D9F21E16}" srcId="{1E7A75DD-FF6C-4C47-8DE9-69884BB6C48B}" destId="{92E2144C-D941-41FC-B15A-1C50E5D2E95B}" srcOrd="3" destOrd="0" parTransId="{EBC2AD2E-F50B-46FF-A77D-971B62C3CFC4}" sibTransId="{58D2B811-62A4-4E9C-BF9D-C2BC0D77E7B0}"/>
    <dgm:cxn modelId="{5F107CF3-A932-4C16-9FAD-D2231AA2BB31}" srcId="{92E2144C-D941-41FC-B15A-1C50E5D2E95B}" destId="{BFC77863-5FFF-4CDE-B0FB-91D042B4D9BB}" srcOrd="0" destOrd="0" parTransId="{AA6A24C7-4B2D-48E8-85AD-877EBB8F33EB}" sibTransId="{A792EF22-2C6E-4A7C-9ABD-CC947E00B295}"/>
    <dgm:cxn modelId="{800260A7-1479-4C54-B450-82AA282764BD}" srcId="{61E9F46B-5D64-4F3C-BC06-9BDA27926522}" destId="{49E194E1-E06C-410F-9597-9FC218B2E31A}" srcOrd="0" destOrd="0" parTransId="{583532A0-1D78-4553-8C82-6D5127FDEA39}" sibTransId="{EC50DE9D-9FAE-4CDA-A48B-138AC17A7A47}"/>
    <dgm:cxn modelId="{A1505334-EFF1-4E5F-8245-FF8FB06626A2}" type="presOf" srcId="{BFC77863-5FFF-4CDE-B0FB-91D042B4D9BB}" destId="{C9909E57-5A0C-4310-BFC2-E6580560F15B}" srcOrd="0" destOrd="0" presId="urn:microsoft.com/office/officeart/2005/8/layout/chevron2"/>
    <dgm:cxn modelId="{C60D3FBE-CE11-44DB-84D8-38C6F9C18685}" type="presOf" srcId="{620EFC95-719F-4AB8-A7CD-8B964303A88F}" destId="{D0741E0B-AAC0-4F76-ADEC-840E2D12D4C7}" srcOrd="0" destOrd="0" presId="urn:microsoft.com/office/officeart/2005/8/layout/chevron2"/>
    <dgm:cxn modelId="{75B6B183-F654-4962-AB86-DE1BBB7B829E}" type="presOf" srcId="{92E2144C-D941-41FC-B15A-1C50E5D2E95B}" destId="{C9914F53-E50C-4C71-AB20-2517B6B59848}" srcOrd="0" destOrd="0" presId="urn:microsoft.com/office/officeart/2005/8/layout/chevron2"/>
    <dgm:cxn modelId="{97A2E569-208E-4987-AA0C-17888B710878}" type="presParOf" srcId="{B7729023-4A8A-45F2-96AF-3ECE61B38DA7}" destId="{107982F3-36AD-419D-B492-87962EC2E2CA}" srcOrd="0" destOrd="0" presId="urn:microsoft.com/office/officeart/2005/8/layout/chevron2"/>
    <dgm:cxn modelId="{2D2749AB-BEC4-48EB-90A3-31C6D6750C79}" type="presParOf" srcId="{107982F3-36AD-419D-B492-87962EC2E2CA}" destId="{C6BCA746-52B3-4F7E-9546-F6F9D741D424}" srcOrd="0" destOrd="0" presId="urn:microsoft.com/office/officeart/2005/8/layout/chevron2"/>
    <dgm:cxn modelId="{32F0876A-4797-451E-AAA9-0C5FBAD0617D}" type="presParOf" srcId="{107982F3-36AD-419D-B492-87962EC2E2CA}" destId="{4BDA96B3-8AD1-4D56-B1E5-1B86D00F90A9}" srcOrd="1" destOrd="0" presId="urn:microsoft.com/office/officeart/2005/8/layout/chevron2"/>
    <dgm:cxn modelId="{656E00DB-3215-47EF-B636-FD1928C46E4C}" type="presParOf" srcId="{B7729023-4A8A-45F2-96AF-3ECE61B38DA7}" destId="{B3DF85A7-84EA-467B-A5FE-DAE174AF329E}" srcOrd="1" destOrd="0" presId="urn:microsoft.com/office/officeart/2005/8/layout/chevron2"/>
    <dgm:cxn modelId="{437228AC-EF85-46B5-8CFB-18900E8BE53C}" type="presParOf" srcId="{B7729023-4A8A-45F2-96AF-3ECE61B38DA7}" destId="{D5408F91-2BBB-4496-BAF2-927D91B4B8B3}" srcOrd="2" destOrd="0" presId="urn:microsoft.com/office/officeart/2005/8/layout/chevron2"/>
    <dgm:cxn modelId="{E18FEFF0-A961-4824-896E-5339E4E3D019}" type="presParOf" srcId="{D5408F91-2BBB-4496-BAF2-927D91B4B8B3}" destId="{0A9E1F4B-B710-4457-8C93-15774476019A}" srcOrd="0" destOrd="0" presId="urn:microsoft.com/office/officeart/2005/8/layout/chevron2"/>
    <dgm:cxn modelId="{A160D806-7B9F-4788-B42B-925724D2FAE0}" type="presParOf" srcId="{D5408F91-2BBB-4496-BAF2-927D91B4B8B3}" destId="{30601C6E-F5C9-4761-87E2-BAED1A8AA5EA}" srcOrd="1" destOrd="0" presId="urn:microsoft.com/office/officeart/2005/8/layout/chevron2"/>
    <dgm:cxn modelId="{CE8D4868-8E12-4F5C-B03F-3612377BA973}" type="presParOf" srcId="{B7729023-4A8A-45F2-96AF-3ECE61B38DA7}" destId="{B68D85B3-33D9-4EAE-8AB5-B5D2B7653273}" srcOrd="3" destOrd="0" presId="urn:microsoft.com/office/officeart/2005/8/layout/chevron2"/>
    <dgm:cxn modelId="{0FC1CDE0-97F2-4028-9BFA-12C94F827B3B}" type="presParOf" srcId="{B7729023-4A8A-45F2-96AF-3ECE61B38DA7}" destId="{456CD8DE-CB26-45E3-8391-DD3E8E80B5DA}" srcOrd="4" destOrd="0" presId="urn:microsoft.com/office/officeart/2005/8/layout/chevron2"/>
    <dgm:cxn modelId="{7C483520-D041-40C0-B7CE-879AF5615332}" type="presParOf" srcId="{456CD8DE-CB26-45E3-8391-DD3E8E80B5DA}" destId="{D0741E0B-AAC0-4F76-ADEC-840E2D12D4C7}" srcOrd="0" destOrd="0" presId="urn:microsoft.com/office/officeart/2005/8/layout/chevron2"/>
    <dgm:cxn modelId="{9FC001B2-73A4-4CBC-BD0F-97BD15ACC4A7}" type="presParOf" srcId="{456CD8DE-CB26-45E3-8391-DD3E8E80B5DA}" destId="{92ACD047-F63A-4BB3-943D-0BDD3FEBCFCD}" srcOrd="1" destOrd="0" presId="urn:microsoft.com/office/officeart/2005/8/layout/chevron2"/>
    <dgm:cxn modelId="{C0D27B69-B2B4-484F-B35D-BFF7A73D6F51}" type="presParOf" srcId="{B7729023-4A8A-45F2-96AF-3ECE61B38DA7}" destId="{9A530442-6245-4D2D-AA7F-689CBC93EE09}" srcOrd="5" destOrd="0" presId="urn:microsoft.com/office/officeart/2005/8/layout/chevron2"/>
    <dgm:cxn modelId="{8310F35B-B4B0-4406-BC21-16A539AE5F26}" type="presParOf" srcId="{B7729023-4A8A-45F2-96AF-3ECE61B38DA7}" destId="{27FF7669-0F43-4A26-9AA1-938EFC144C2D}" srcOrd="6" destOrd="0" presId="urn:microsoft.com/office/officeart/2005/8/layout/chevron2"/>
    <dgm:cxn modelId="{F2E770A4-B058-437F-885A-0A7C519E3CD0}" type="presParOf" srcId="{27FF7669-0F43-4A26-9AA1-938EFC144C2D}" destId="{C9914F53-E50C-4C71-AB20-2517B6B59848}" srcOrd="0" destOrd="0" presId="urn:microsoft.com/office/officeart/2005/8/layout/chevron2"/>
    <dgm:cxn modelId="{C3E88F30-3887-438A-8C6A-261A2C77CD3A}" type="presParOf" srcId="{27FF7669-0F43-4A26-9AA1-938EFC144C2D}" destId="{C9909E57-5A0C-4310-BFC2-E6580560F15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4D83B6A3-65DC-40CA-A53B-A484D52109EC}"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MX"/>
        </a:p>
      </dgm:t>
    </dgm:pt>
    <dgm:pt modelId="{795B6F2A-49E8-486F-8788-8628FEBB18BE}">
      <dgm:prSet phldrT="[Texto]"/>
      <dgm:spPr/>
      <dgm:t>
        <a:bodyPr/>
        <a:lstStyle/>
        <a:p>
          <a:pPr algn="ctr"/>
          <a:r>
            <a:rPr lang="es-MX" dirty="0" smtClean="0">
              <a:latin typeface="Arial" panose="020B0604020202020204" pitchFamily="34" charset="0"/>
              <a:cs typeface="Arial" panose="020B0604020202020204" pitchFamily="34" charset="0"/>
            </a:rPr>
            <a:t>Medición de desempeño de los centros de inversión</a:t>
          </a:r>
          <a:endParaRPr lang="es-MX" dirty="0">
            <a:latin typeface="Arial" panose="020B0604020202020204" pitchFamily="34" charset="0"/>
            <a:cs typeface="Arial" panose="020B0604020202020204" pitchFamily="34" charset="0"/>
          </a:endParaRPr>
        </a:p>
      </dgm:t>
    </dgm:pt>
    <dgm:pt modelId="{AAD118EB-16C8-40E0-A9AF-188F0FE3B806}" type="parTrans" cxnId="{51DCE1E6-6F86-45AB-9523-67D551F43B68}">
      <dgm:prSet/>
      <dgm:spPr/>
      <dgm:t>
        <a:bodyPr/>
        <a:lstStyle/>
        <a:p>
          <a:endParaRPr lang="es-MX"/>
        </a:p>
      </dgm:t>
    </dgm:pt>
    <dgm:pt modelId="{C93574C2-33F6-441D-8970-DC19BA968090}" type="sibTrans" cxnId="{51DCE1E6-6F86-45AB-9523-67D551F43B68}">
      <dgm:prSet/>
      <dgm:spPr/>
      <dgm:t>
        <a:bodyPr/>
        <a:lstStyle/>
        <a:p>
          <a:endParaRPr lang="es-MX"/>
        </a:p>
      </dgm:t>
    </dgm:pt>
    <dgm:pt modelId="{28FD1C3F-9647-4524-9B3F-3B72FC43EFCB}" type="asst">
      <dgm:prSet phldrT="[Texto]"/>
      <dgm:spPr/>
      <dgm:t>
        <a:bodyPr/>
        <a:lstStyle/>
        <a:p>
          <a:pPr algn="ctr"/>
          <a:r>
            <a:rPr lang="es-MX" dirty="0" smtClean="0">
              <a:latin typeface="Arial" panose="020B0604020202020204" pitchFamily="34" charset="0"/>
              <a:cs typeface="Arial" panose="020B0604020202020204" pitchFamily="34" charset="0"/>
            </a:rPr>
            <a:t>Se evalúan al calificar la contribución de la unidad o segmento a las utilidades</a:t>
          </a:r>
          <a:endParaRPr lang="es-MX" dirty="0">
            <a:latin typeface="Arial" panose="020B0604020202020204" pitchFamily="34" charset="0"/>
            <a:cs typeface="Arial" panose="020B0604020202020204" pitchFamily="34" charset="0"/>
          </a:endParaRPr>
        </a:p>
      </dgm:t>
    </dgm:pt>
    <dgm:pt modelId="{907E3AE7-5537-4D68-905B-EA332704C743}" type="parTrans" cxnId="{62DEB6A4-80E1-42C0-A42F-1671502D9D56}">
      <dgm:prSet/>
      <dgm:spPr/>
      <dgm:t>
        <a:bodyPr/>
        <a:lstStyle/>
        <a:p>
          <a:endParaRPr lang="es-MX"/>
        </a:p>
      </dgm:t>
    </dgm:pt>
    <dgm:pt modelId="{06FD45FB-F237-4662-AD7B-9710AAE4D779}" type="sibTrans" cxnId="{62DEB6A4-80E1-42C0-A42F-1671502D9D56}">
      <dgm:prSet/>
      <dgm:spPr/>
      <dgm:t>
        <a:bodyPr/>
        <a:lstStyle/>
        <a:p>
          <a:endParaRPr lang="es-MX"/>
        </a:p>
      </dgm:t>
    </dgm:pt>
    <dgm:pt modelId="{3D2EAFD2-3F90-46BF-A8E0-2D77FD5DB9E1}">
      <dgm:prSet phldrT="[Texto]"/>
      <dgm:spPr/>
      <dgm:t>
        <a:bodyPr/>
        <a:lstStyle/>
        <a:p>
          <a:pPr algn="ctr"/>
          <a:r>
            <a:rPr lang="es-MX" dirty="0" smtClean="0">
              <a:latin typeface="Arial" panose="020B0604020202020204" pitchFamily="34" charset="0"/>
              <a:cs typeface="Arial" panose="020B0604020202020204" pitchFamily="34" charset="0"/>
            </a:rPr>
            <a:t>Rendimiento sobre la inversión.</a:t>
          </a:r>
          <a:endParaRPr lang="es-MX" dirty="0">
            <a:latin typeface="Arial" panose="020B0604020202020204" pitchFamily="34" charset="0"/>
            <a:cs typeface="Arial" panose="020B0604020202020204" pitchFamily="34" charset="0"/>
          </a:endParaRPr>
        </a:p>
      </dgm:t>
    </dgm:pt>
    <dgm:pt modelId="{841E2DA4-1D8B-4D92-8142-7BAD8556C16E}" type="parTrans" cxnId="{FBB18B4A-E618-4044-9CEE-1159D9C2011D}">
      <dgm:prSet/>
      <dgm:spPr/>
      <dgm:t>
        <a:bodyPr/>
        <a:lstStyle/>
        <a:p>
          <a:endParaRPr lang="es-MX"/>
        </a:p>
      </dgm:t>
    </dgm:pt>
    <dgm:pt modelId="{FB62E75E-C739-48E7-AADA-5569B742B10A}" type="sibTrans" cxnId="{FBB18B4A-E618-4044-9CEE-1159D9C2011D}">
      <dgm:prSet/>
      <dgm:spPr/>
      <dgm:t>
        <a:bodyPr/>
        <a:lstStyle/>
        <a:p>
          <a:endParaRPr lang="es-MX"/>
        </a:p>
      </dgm:t>
    </dgm:pt>
    <dgm:pt modelId="{BDE20EF0-EF1D-4E08-BFF1-3EE4D107DC8F}">
      <dgm:prSet/>
      <dgm:spPr/>
      <dgm:t>
        <a:bodyPr/>
        <a:lstStyle/>
        <a:p>
          <a:pPr algn="ctr"/>
          <a:r>
            <a:rPr lang="es-MX" dirty="0" smtClean="0">
              <a:latin typeface="Arial" panose="020B0604020202020204" pitchFamily="34" charset="0"/>
              <a:cs typeface="Arial" panose="020B0604020202020204" pitchFamily="34" charset="0"/>
            </a:rPr>
            <a:t>La utilidad residual.</a:t>
          </a:r>
          <a:endParaRPr lang="es-MX" dirty="0">
            <a:latin typeface="Arial" panose="020B0604020202020204" pitchFamily="34" charset="0"/>
            <a:cs typeface="Arial" panose="020B0604020202020204" pitchFamily="34" charset="0"/>
          </a:endParaRPr>
        </a:p>
      </dgm:t>
    </dgm:pt>
    <dgm:pt modelId="{E8076AF2-654C-4875-A767-9035070888A9}" type="parTrans" cxnId="{3AB3FB6B-A7C2-44BF-AFAB-3331A74FC5E7}">
      <dgm:prSet/>
      <dgm:spPr/>
      <dgm:t>
        <a:bodyPr/>
        <a:lstStyle/>
        <a:p>
          <a:endParaRPr lang="es-MX"/>
        </a:p>
      </dgm:t>
    </dgm:pt>
    <dgm:pt modelId="{6C7F4A05-4378-4AFC-908A-8FE143DD799B}" type="sibTrans" cxnId="{3AB3FB6B-A7C2-44BF-AFAB-3331A74FC5E7}">
      <dgm:prSet/>
      <dgm:spPr/>
      <dgm:t>
        <a:bodyPr/>
        <a:lstStyle/>
        <a:p>
          <a:endParaRPr lang="es-MX"/>
        </a:p>
      </dgm:t>
    </dgm:pt>
    <dgm:pt modelId="{6ACB6294-378C-4B9F-A393-7F6B57B65CF6}">
      <dgm:prSet/>
      <dgm:spPr/>
      <dgm:t>
        <a:bodyPr/>
        <a:lstStyle/>
        <a:p>
          <a:pPr algn="ctr"/>
          <a:r>
            <a:rPr lang="es-MX" dirty="0" smtClean="0">
              <a:latin typeface="Arial" panose="020B0604020202020204" pitchFamily="34" charset="0"/>
              <a:cs typeface="Arial" panose="020B0604020202020204" pitchFamily="34" charset="0"/>
            </a:rPr>
            <a:t>El valor económico agregado.</a:t>
          </a:r>
          <a:endParaRPr lang="es-MX" dirty="0">
            <a:latin typeface="Arial" panose="020B0604020202020204" pitchFamily="34" charset="0"/>
            <a:cs typeface="Arial" panose="020B0604020202020204" pitchFamily="34" charset="0"/>
          </a:endParaRPr>
        </a:p>
      </dgm:t>
    </dgm:pt>
    <dgm:pt modelId="{391BF635-F9B6-48B6-A310-242785A4B6A5}" type="parTrans" cxnId="{4C76954D-28C4-4CBD-9E89-73F05914F21B}">
      <dgm:prSet/>
      <dgm:spPr/>
      <dgm:t>
        <a:bodyPr/>
        <a:lstStyle/>
        <a:p>
          <a:endParaRPr lang="es-MX"/>
        </a:p>
      </dgm:t>
    </dgm:pt>
    <dgm:pt modelId="{AA93F210-1258-47FB-877B-32FFD4500320}" type="sibTrans" cxnId="{4C76954D-28C4-4CBD-9E89-73F05914F21B}">
      <dgm:prSet/>
      <dgm:spPr/>
      <dgm:t>
        <a:bodyPr/>
        <a:lstStyle/>
        <a:p>
          <a:endParaRPr lang="es-MX"/>
        </a:p>
      </dgm:t>
    </dgm:pt>
    <dgm:pt modelId="{ADFB9AFE-77B5-4C94-85BD-BF26A8070474}" type="pres">
      <dgm:prSet presAssocID="{4D83B6A3-65DC-40CA-A53B-A484D52109EC}" presName="hierChild1" presStyleCnt="0">
        <dgm:presLayoutVars>
          <dgm:orgChart val="1"/>
          <dgm:chPref val="1"/>
          <dgm:dir/>
          <dgm:animOne val="branch"/>
          <dgm:animLvl val="lvl"/>
          <dgm:resizeHandles/>
        </dgm:presLayoutVars>
      </dgm:prSet>
      <dgm:spPr/>
      <dgm:t>
        <a:bodyPr/>
        <a:lstStyle/>
        <a:p>
          <a:endParaRPr lang="es-MX"/>
        </a:p>
      </dgm:t>
    </dgm:pt>
    <dgm:pt modelId="{0777214A-9296-4756-B874-25D70AF5B512}" type="pres">
      <dgm:prSet presAssocID="{795B6F2A-49E8-486F-8788-8628FEBB18BE}" presName="hierRoot1" presStyleCnt="0">
        <dgm:presLayoutVars>
          <dgm:hierBranch val="init"/>
        </dgm:presLayoutVars>
      </dgm:prSet>
      <dgm:spPr/>
    </dgm:pt>
    <dgm:pt modelId="{626312C5-D137-45CE-A0BC-487B4491FB3B}" type="pres">
      <dgm:prSet presAssocID="{795B6F2A-49E8-486F-8788-8628FEBB18BE}" presName="rootComposite1" presStyleCnt="0"/>
      <dgm:spPr/>
    </dgm:pt>
    <dgm:pt modelId="{E46DCB07-126F-4B44-9374-B98498C8BE98}" type="pres">
      <dgm:prSet presAssocID="{795B6F2A-49E8-486F-8788-8628FEBB18BE}" presName="rootText1" presStyleLbl="node0" presStyleIdx="0" presStyleCnt="1">
        <dgm:presLayoutVars>
          <dgm:chPref val="3"/>
        </dgm:presLayoutVars>
      </dgm:prSet>
      <dgm:spPr/>
      <dgm:t>
        <a:bodyPr/>
        <a:lstStyle/>
        <a:p>
          <a:endParaRPr lang="es-MX"/>
        </a:p>
      </dgm:t>
    </dgm:pt>
    <dgm:pt modelId="{09224088-C43E-4A20-A71E-20FB8E166B94}" type="pres">
      <dgm:prSet presAssocID="{795B6F2A-49E8-486F-8788-8628FEBB18BE}" presName="rootConnector1" presStyleLbl="node1" presStyleIdx="0" presStyleCnt="0"/>
      <dgm:spPr/>
      <dgm:t>
        <a:bodyPr/>
        <a:lstStyle/>
        <a:p>
          <a:endParaRPr lang="es-MX"/>
        </a:p>
      </dgm:t>
    </dgm:pt>
    <dgm:pt modelId="{4B74568F-8D7D-4520-AA7D-C85405E579DB}" type="pres">
      <dgm:prSet presAssocID="{795B6F2A-49E8-486F-8788-8628FEBB18BE}" presName="hierChild2" presStyleCnt="0"/>
      <dgm:spPr/>
    </dgm:pt>
    <dgm:pt modelId="{9CFC2EE0-6934-4D0B-91CD-94461E23789F}" type="pres">
      <dgm:prSet presAssocID="{841E2DA4-1D8B-4D92-8142-7BAD8556C16E}" presName="Name37" presStyleLbl="parChTrans1D2" presStyleIdx="0" presStyleCnt="4"/>
      <dgm:spPr/>
      <dgm:t>
        <a:bodyPr/>
        <a:lstStyle/>
        <a:p>
          <a:endParaRPr lang="es-MX"/>
        </a:p>
      </dgm:t>
    </dgm:pt>
    <dgm:pt modelId="{0805375A-C1D8-45DA-A8A8-150025120615}" type="pres">
      <dgm:prSet presAssocID="{3D2EAFD2-3F90-46BF-A8E0-2D77FD5DB9E1}" presName="hierRoot2" presStyleCnt="0">
        <dgm:presLayoutVars>
          <dgm:hierBranch val="init"/>
        </dgm:presLayoutVars>
      </dgm:prSet>
      <dgm:spPr/>
    </dgm:pt>
    <dgm:pt modelId="{CB11EF87-0486-4C63-86B6-B06E94D170DA}" type="pres">
      <dgm:prSet presAssocID="{3D2EAFD2-3F90-46BF-A8E0-2D77FD5DB9E1}" presName="rootComposite" presStyleCnt="0"/>
      <dgm:spPr/>
    </dgm:pt>
    <dgm:pt modelId="{3A79B224-6475-4218-BF22-2550D4E86A1C}" type="pres">
      <dgm:prSet presAssocID="{3D2EAFD2-3F90-46BF-A8E0-2D77FD5DB9E1}" presName="rootText" presStyleLbl="node2" presStyleIdx="0" presStyleCnt="3">
        <dgm:presLayoutVars>
          <dgm:chPref val="3"/>
        </dgm:presLayoutVars>
      </dgm:prSet>
      <dgm:spPr/>
      <dgm:t>
        <a:bodyPr/>
        <a:lstStyle/>
        <a:p>
          <a:endParaRPr lang="es-MX"/>
        </a:p>
      </dgm:t>
    </dgm:pt>
    <dgm:pt modelId="{16B136DE-4CAF-4301-899D-8CAA5AAE4EE4}" type="pres">
      <dgm:prSet presAssocID="{3D2EAFD2-3F90-46BF-A8E0-2D77FD5DB9E1}" presName="rootConnector" presStyleLbl="node2" presStyleIdx="0" presStyleCnt="3"/>
      <dgm:spPr/>
      <dgm:t>
        <a:bodyPr/>
        <a:lstStyle/>
        <a:p>
          <a:endParaRPr lang="es-MX"/>
        </a:p>
      </dgm:t>
    </dgm:pt>
    <dgm:pt modelId="{197E99DF-37DA-4C56-87EA-20AF442B7BA2}" type="pres">
      <dgm:prSet presAssocID="{3D2EAFD2-3F90-46BF-A8E0-2D77FD5DB9E1}" presName="hierChild4" presStyleCnt="0"/>
      <dgm:spPr/>
    </dgm:pt>
    <dgm:pt modelId="{5A07B065-3D76-4E2A-8BB8-279F028A7AF5}" type="pres">
      <dgm:prSet presAssocID="{3D2EAFD2-3F90-46BF-A8E0-2D77FD5DB9E1}" presName="hierChild5" presStyleCnt="0"/>
      <dgm:spPr/>
    </dgm:pt>
    <dgm:pt modelId="{9421444D-7A38-4BA1-A8E7-6E7AE06C2168}" type="pres">
      <dgm:prSet presAssocID="{E8076AF2-654C-4875-A767-9035070888A9}" presName="Name37" presStyleLbl="parChTrans1D2" presStyleIdx="1" presStyleCnt="4"/>
      <dgm:spPr/>
      <dgm:t>
        <a:bodyPr/>
        <a:lstStyle/>
        <a:p>
          <a:endParaRPr lang="es-MX"/>
        </a:p>
      </dgm:t>
    </dgm:pt>
    <dgm:pt modelId="{9BCF72EB-A109-4FDC-B3D0-BA902AD1DFA9}" type="pres">
      <dgm:prSet presAssocID="{BDE20EF0-EF1D-4E08-BFF1-3EE4D107DC8F}" presName="hierRoot2" presStyleCnt="0">
        <dgm:presLayoutVars>
          <dgm:hierBranch val="init"/>
        </dgm:presLayoutVars>
      </dgm:prSet>
      <dgm:spPr/>
    </dgm:pt>
    <dgm:pt modelId="{44560CD5-11AA-4B11-8F8E-DC376CB05184}" type="pres">
      <dgm:prSet presAssocID="{BDE20EF0-EF1D-4E08-BFF1-3EE4D107DC8F}" presName="rootComposite" presStyleCnt="0"/>
      <dgm:spPr/>
    </dgm:pt>
    <dgm:pt modelId="{44423D46-8014-49EF-A4D9-C638C237BB29}" type="pres">
      <dgm:prSet presAssocID="{BDE20EF0-EF1D-4E08-BFF1-3EE4D107DC8F}" presName="rootText" presStyleLbl="node2" presStyleIdx="1" presStyleCnt="3">
        <dgm:presLayoutVars>
          <dgm:chPref val="3"/>
        </dgm:presLayoutVars>
      </dgm:prSet>
      <dgm:spPr/>
      <dgm:t>
        <a:bodyPr/>
        <a:lstStyle/>
        <a:p>
          <a:endParaRPr lang="es-MX"/>
        </a:p>
      </dgm:t>
    </dgm:pt>
    <dgm:pt modelId="{09F25AF8-21FF-48BA-A899-ADEFB765F4B6}" type="pres">
      <dgm:prSet presAssocID="{BDE20EF0-EF1D-4E08-BFF1-3EE4D107DC8F}" presName="rootConnector" presStyleLbl="node2" presStyleIdx="1" presStyleCnt="3"/>
      <dgm:spPr/>
      <dgm:t>
        <a:bodyPr/>
        <a:lstStyle/>
        <a:p>
          <a:endParaRPr lang="es-MX"/>
        </a:p>
      </dgm:t>
    </dgm:pt>
    <dgm:pt modelId="{44972FDC-528C-43AC-8AB2-893247C5DC77}" type="pres">
      <dgm:prSet presAssocID="{BDE20EF0-EF1D-4E08-BFF1-3EE4D107DC8F}" presName="hierChild4" presStyleCnt="0"/>
      <dgm:spPr/>
    </dgm:pt>
    <dgm:pt modelId="{697D8A4A-3542-4668-9F19-0FAD158DC127}" type="pres">
      <dgm:prSet presAssocID="{BDE20EF0-EF1D-4E08-BFF1-3EE4D107DC8F}" presName="hierChild5" presStyleCnt="0"/>
      <dgm:spPr/>
    </dgm:pt>
    <dgm:pt modelId="{F099737F-E6D2-4BC3-B904-54C4AA996055}" type="pres">
      <dgm:prSet presAssocID="{391BF635-F9B6-48B6-A310-242785A4B6A5}" presName="Name37" presStyleLbl="parChTrans1D2" presStyleIdx="2" presStyleCnt="4"/>
      <dgm:spPr/>
      <dgm:t>
        <a:bodyPr/>
        <a:lstStyle/>
        <a:p>
          <a:endParaRPr lang="es-MX"/>
        </a:p>
      </dgm:t>
    </dgm:pt>
    <dgm:pt modelId="{9DDDD4D2-210C-47CC-B83C-E4FF0EA7F420}" type="pres">
      <dgm:prSet presAssocID="{6ACB6294-378C-4B9F-A393-7F6B57B65CF6}" presName="hierRoot2" presStyleCnt="0">
        <dgm:presLayoutVars>
          <dgm:hierBranch val="init"/>
        </dgm:presLayoutVars>
      </dgm:prSet>
      <dgm:spPr/>
    </dgm:pt>
    <dgm:pt modelId="{6EBFF4BA-0EB2-4885-8771-6D0521E4574C}" type="pres">
      <dgm:prSet presAssocID="{6ACB6294-378C-4B9F-A393-7F6B57B65CF6}" presName="rootComposite" presStyleCnt="0"/>
      <dgm:spPr/>
    </dgm:pt>
    <dgm:pt modelId="{AC964D71-E6A4-419D-AFB2-16DBDE8A491E}" type="pres">
      <dgm:prSet presAssocID="{6ACB6294-378C-4B9F-A393-7F6B57B65CF6}" presName="rootText" presStyleLbl="node2" presStyleIdx="2" presStyleCnt="3">
        <dgm:presLayoutVars>
          <dgm:chPref val="3"/>
        </dgm:presLayoutVars>
      </dgm:prSet>
      <dgm:spPr/>
      <dgm:t>
        <a:bodyPr/>
        <a:lstStyle/>
        <a:p>
          <a:endParaRPr lang="es-MX"/>
        </a:p>
      </dgm:t>
    </dgm:pt>
    <dgm:pt modelId="{6921DDB5-563E-4766-B5C5-E4B374AC38F9}" type="pres">
      <dgm:prSet presAssocID="{6ACB6294-378C-4B9F-A393-7F6B57B65CF6}" presName="rootConnector" presStyleLbl="node2" presStyleIdx="2" presStyleCnt="3"/>
      <dgm:spPr/>
      <dgm:t>
        <a:bodyPr/>
        <a:lstStyle/>
        <a:p>
          <a:endParaRPr lang="es-MX"/>
        </a:p>
      </dgm:t>
    </dgm:pt>
    <dgm:pt modelId="{E50D2C75-B2E7-43F7-9F56-E6FA582C63BD}" type="pres">
      <dgm:prSet presAssocID="{6ACB6294-378C-4B9F-A393-7F6B57B65CF6}" presName="hierChild4" presStyleCnt="0"/>
      <dgm:spPr/>
    </dgm:pt>
    <dgm:pt modelId="{AE51DBF5-6F93-4215-9789-16A1F6177815}" type="pres">
      <dgm:prSet presAssocID="{6ACB6294-378C-4B9F-A393-7F6B57B65CF6}" presName="hierChild5" presStyleCnt="0"/>
      <dgm:spPr/>
    </dgm:pt>
    <dgm:pt modelId="{14CEA647-6623-4F91-B7FE-6526305E1C8A}" type="pres">
      <dgm:prSet presAssocID="{795B6F2A-49E8-486F-8788-8628FEBB18BE}" presName="hierChild3" presStyleCnt="0"/>
      <dgm:spPr/>
    </dgm:pt>
    <dgm:pt modelId="{4E7B8E4D-B008-4FD1-BF3B-63488D58D069}" type="pres">
      <dgm:prSet presAssocID="{907E3AE7-5537-4D68-905B-EA332704C743}" presName="Name111" presStyleLbl="parChTrans1D2" presStyleIdx="3" presStyleCnt="4"/>
      <dgm:spPr/>
      <dgm:t>
        <a:bodyPr/>
        <a:lstStyle/>
        <a:p>
          <a:endParaRPr lang="es-MX"/>
        </a:p>
      </dgm:t>
    </dgm:pt>
    <dgm:pt modelId="{2B0016D7-1C6F-44F4-B6D4-A7C99BB2C7A7}" type="pres">
      <dgm:prSet presAssocID="{28FD1C3F-9647-4524-9B3F-3B72FC43EFCB}" presName="hierRoot3" presStyleCnt="0">
        <dgm:presLayoutVars>
          <dgm:hierBranch val="init"/>
        </dgm:presLayoutVars>
      </dgm:prSet>
      <dgm:spPr/>
    </dgm:pt>
    <dgm:pt modelId="{FA4926A4-69C4-4DE0-A17F-FC611D4885B5}" type="pres">
      <dgm:prSet presAssocID="{28FD1C3F-9647-4524-9B3F-3B72FC43EFCB}" presName="rootComposite3" presStyleCnt="0"/>
      <dgm:spPr/>
    </dgm:pt>
    <dgm:pt modelId="{D48B2E40-8194-4CFC-8C86-AFEB08188C33}" type="pres">
      <dgm:prSet presAssocID="{28FD1C3F-9647-4524-9B3F-3B72FC43EFCB}" presName="rootText3" presStyleLbl="asst1" presStyleIdx="0" presStyleCnt="1">
        <dgm:presLayoutVars>
          <dgm:chPref val="3"/>
        </dgm:presLayoutVars>
      </dgm:prSet>
      <dgm:spPr/>
      <dgm:t>
        <a:bodyPr/>
        <a:lstStyle/>
        <a:p>
          <a:endParaRPr lang="es-MX"/>
        </a:p>
      </dgm:t>
    </dgm:pt>
    <dgm:pt modelId="{CFEF860D-17AD-4A78-9EBE-3719C77B7437}" type="pres">
      <dgm:prSet presAssocID="{28FD1C3F-9647-4524-9B3F-3B72FC43EFCB}" presName="rootConnector3" presStyleLbl="asst1" presStyleIdx="0" presStyleCnt="1"/>
      <dgm:spPr/>
      <dgm:t>
        <a:bodyPr/>
        <a:lstStyle/>
        <a:p>
          <a:endParaRPr lang="es-MX"/>
        </a:p>
      </dgm:t>
    </dgm:pt>
    <dgm:pt modelId="{33FE4494-974B-4089-8E78-3C9B499CEE2F}" type="pres">
      <dgm:prSet presAssocID="{28FD1C3F-9647-4524-9B3F-3B72FC43EFCB}" presName="hierChild6" presStyleCnt="0"/>
      <dgm:spPr/>
    </dgm:pt>
    <dgm:pt modelId="{6F09D312-8FDF-4622-A914-449FBE5FF21E}" type="pres">
      <dgm:prSet presAssocID="{28FD1C3F-9647-4524-9B3F-3B72FC43EFCB}" presName="hierChild7" presStyleCnt="0"/>
      <dgm:spPr/>
    </dgm:pt>
  </dgm:ptLst>
  <dgm:cxnLst>
    <dgm:cxn modelId="{5825DDCB-D830-4B2C-859A-FBA376113CAA}" type="presOf" srcId="{28FD1C3F-9647-4524-9B3F-3B72FC43EFCB}" destId="{D48B2E40-8194-4CFC-8C86-AFEB08188C33}" srcOrd="0" destOrd="0" presId="urn:microsoft.com/office/officeart/2005/8/layout/orgChart1"/>
    <dgm:cxn modelId="{7C0A6752-6190-4C8F-9E26-D8D4DC832BB6}" type="presOf" srcId="{841E2DA4-1D8B-4D92-8142-7BAD8556C16E}" destId="{9CFC2EE0-6934-4D0B-91CD-94461E23789F}" srcOrd="0" destOrd="0" presId="urn:microsoft.com/office/officeart/2005/8/layout/orgChart1"/>
    <dgm:cxn modelId="{A3D2E40F-83EC-4AD1-BB7B-0C78D1FE51D2}" type="presOf" srcId="{BDE20EF0-EF1D-4E08-BFF1-3EE4D107DC8F}" destId="{44423D46-8014-49EF-A4D9-C638C237BB29}" srcOrd="0" destOrd="0" presId="urn:microsoft.com/office/officeart/2005/8/layout/orgChart1"/>
    <dgm:cxn modelId="{4D0E3B51-508A-4A87-AFA5-4F0A0EE5C3F5}" type="presOf" srcId="{28FD1C3F-9647-4524-9B3F-3B72FC43EFCB}" destId="{CFEF860D-17AD-4A78-9EBE-3719C77B7437}" srcOrd="1" destOrd="0" presId="urn:microsoft.com/office/officeart/2005/8/layout/orgChart1"/>
    <dgm:cxn modelId="{8C309699-AE0B-437F-8B73-944C9084C45C}" type="presOf" srcId="{795B6F2A-49E8-486F-8788-8628FEBB18BE}" destId="{09224088-C43E-4A20-A71E-20FB8E166B94}" srcOrd="1" destOrd="0" presId="urn:microsoft.com/office/officeart/2005/8/layout/orgChart1"/>
    <dgm:cxn modelId="{4C76954D-28C4-4CBD-9E89-73F05914F21B}" srcId="{795B6F2A-49E8-486F-8788-8628FEBB18BE}" destId="{6ACB6294-378C-4B9F-A393-7F6B57B65CF6}" srcOrd="3" destOrd="0" parTransId="{391BF635-F9B6-48B6-A310-242785A4B6A5}" sibTransId="{AA93F210-1258-47FB-877B-32FFD4500320}"/>
    <dgm:cxn modelId="{DADD60C9-613E-46F3-88B9-49D16C88D1D1}" type="presOf" srcId="{3D2EAFD2-3F90-46BF-A8E0-2D77FD5DB9E1}" destId="{16B136DE-4CAF-4301-899D-8CAA5AAE4EE4}" srcOrd="1" destOrd="0" presId="urn:microsoft.com/office/officeart/2005/8/layout/orgChart1"/>
    <dgm:cxn modelId="{1A32054A-C4A7-4E70-9317-BF798560DB76}" type="presOf" srcId="{391BF635-F9B6-48B6-A310-242785A4B6A5}" destId="{F099737F-E6D2-4BC3-B904-54C4AA996055}" srcOrd="0" destOrd="0" presId="urn:microsoft.com/office/officeart/2005/8/layout/orgChart1"/>
    <dgm:cxn modelId="{3AB3FB6B-A7C2-44BF-AFAB-3331A74FC5E7}" srcId="{795B6F2A-49E8-486F-8788-8628FEBB18BE}" destId="{BDE20EF0-EF1D-4E08-BFF1-3EE4D107DC8F}" srcOrd="2" destOrd="0" parTransId="{E8076AF2-654C-4875-A767-9035070888A9}" sibTransId="{6C7F4A05-4378-4AFC-908A-8FE143DD799B}"/>
    <dgm:cxn modelId="{D04E538F-22F6-4FF1-AF3F-DBC9F44489FF}" type="presOf" srcId="{6ACB6294-378C-4B9F-A393-7F6B57B65CF6}" destId="{6921DDB5-563E-4766-B5C5-E4B374AC38F9}" srcOrd="1" destOrd="0" presId="urn:microsoft.com/office/officeart/2005/8/layout/orgChart1"/>
    <dgm:cxn modelId="{1DBFF20C-FE9E-498F-A7F1-91BE4D9333B9}" type="presOf" srcId="{4D83B6A3-65DC-40CA-A53B-A484D52109EC}" destId="{ADFB9AFE-77B5-4C94-85BD-BF26A8070474}" srcOrd="0" destOrd="0" presId="urn:microsoft.com/office/officeart/2005/8/layout/orgChart1"/>
    <dgm:cxn modelId="{468D3AE8-9A6B-4F25-B698-704A10E3FDAF}" type="presOf" srcId="{795B6F2A-49E8-486F-8788-8628FEBB18BE}" destId="{E46DCB07-126F-4B44-9374-B98498C8BE98}" srcOrd="0" destOrd="0" presId="urn:microsoft.com/office/officeart/2005/8/layout/orgChart1"/>
    <dgm:cxn modelId="{ADC4EAEC-E18A-4196-8610-22D304DB5EE5}" type="presOf" srcId="{907E3AE7-5537-4D68-905B-EA332704C743}" destId="{4E7B8E4D-B008-4FD1-BF3B-63488D58D069}" srcOrd="0" destOrd="0" presId="urn:microsoft.com/office/officeart/2005/8/layout/orgChart1"/>
    <dgm:cxn modelId="{FBB18B4A-E618-4044-9CEE-1159D9C2011D}" srcId="{795B6F2A-49E8-486F-8788-8628FEBB18BE}" destId="{3D2EAFD2-3F90-46BF-A8E0-2D77FD5DB9E1}" srcOrd="1" destOrd="0" parTransId="{841E2DA4-1D8B-4D92-8142-7BAD8556C16E}" sibTransId="{FB62E75E-C739-48E7-AADA-5569B742B10A}"/>
    <dgm:cxn modelId="{85581B04-9AD5-4A17-BED4-8FA1AEF58E36}" type="presOf" srcId="{E8076AF2-654C-4875-A767-9035070888A9}" destId="{9421444D-7A38-4BA1-A8E7-6E7AE06C2168}" srcOrd="0" destOrd="0" presId="urn:microsoft.com/office/officeart/2005/8/layout/orgChart1"/>
    <dgm:cxn modelId="{1D273254-E7B7-466B-A394-CEA64BD35AF7}" type="presOf" srcId="{3D2EAFD2-3F90-46BF-A8E0-2D77FD5DB9E1}" destId="{3A79B224-6475-4218-BF22-2550D4E86A1C}" srcOrd="0" destOrd="0" presId="urn:microsoft.com/office/officeart/2005/8/layout/orgChart1"/>
    <dgm:cxn modelId="{A9239933-94FD-4737-AB19-6A755755C27C}" type="presOf" srcId="{BDE20EF0-EF1D-4E08-BFF1-3EE4D107DC8F}" destId="{09F25AF8-21FF-48BA-A899-ADEFB765F4B6}" srcOrd="1" destOrd="0" presId="urn:microsoft.com/office/officeart/2005/8/layout/orgChart1"/>
    <dgm:cxn modelId="{47686562-11C5-4A09-9164-6C00EB03C25B}" type="presOf" srcId="{6ACB6294-378C-4B9F-A393-7F6B57B65CF6}" destId="{AC964D71-E6A4-419D-AFB2-16DBDE8A491E}" srcOrd="0" destOrd="0" presId="urn:microsoft.com/office/officeart/2005/8/layout/orgChart1"/>
    <dgm:cxn modelId="{62DEB6A4-80E1-42C0-A42F-1671502D9D56}" srcId="{795B6F2A-49E8-486F-8788-8628FEBB18BE}" destId="{28FD1C3F-9647-4524-9B3F-3B72FC43EFCB}" srcOrd="0" destOrd="0" parTransId="{907E3AE7-5537-4D68-905B-EA332704C743}" sibTransId="{06FD45FB-F237-4662-AD7B-9710AAE4D779}"/>
    <dgm:cxn modelId="{51DCE1E6-6F86-45AB-9523-67D551F43B68}" srcId="{4D83B6A3-65DC-40CA-A53B-A484D52109EC}" destId="{795B6F2A-49E8-486F-8788-8628FEBB18BE}" srcOrd="0" destOrd="0" parTransId="{AAD118EB-16C8-40E0-A9AF-188F0FE3B806}" sibTransId="{C93574C2-33F6-441D-8970-DC19BA968090}"/>
    <dgm:cxn modelId="{7DF9CEC7-4402-4507-9E38-06C870546F0E}" type="presParOf" srcId="{ADFB9AFE-77B5-4C94-85BD-BF26A8070474}" destId="{0777214A-9296-4756-B874-25D70AF5B512}" srcOrd="0" destOrd="0" presId="urn:microsoft.com/office/officeart/2005/8/layout/orgChart1"/>
    <dgm:cxn modelId="{A3C01625-9D0A-48FC-9EB3-EDFC774AE04B}" type="presParOf" srcId="{0777214A-9296-4756-B874-25D70AF5B512}" destId="{626312C5-D137-45CE-A0BC-487B4491FB3B}" srcOrd="0" destOrd="0" presId="urn:microsoft.com/office/officeart/2005/8/layout/orgChart1"/>
    <dgm:cxn modelId="{92623F46-6F6F-4C80-B42E-0450B95CECCA}" type="presParOf" srcId="{626312C5-D137-45CE-A0BC-487B4491FB3B}" destId="{E46DCB07-126F-4B44-9374-B98498C8BE98}" srcOrd="0" destOrd="0" presId="urn:microsoft.com/office/officeart/2005/8/layout/orgChart1"/>
    <dgm:cxn modelId="{029AFAD2-C11C-408B-88BC-C247D9949E6F}" type="presParOf" srcId="{626312C5-D137-45CE-A0BC-487B4491FB3B}" destId="{09224088-C43E-4A20-A71E-20FB8E166B94}" srcOrd="1" destOrd="0" presId="urn:microsoft.com/office/officeart/2005/8/layout/orgChart1"/>
    <dgm:cxn modelId="{9190748C-A38C-40F1-A130-2852D1ACE09C}" type="presParOf" srcId="{0777214A-9296-4756-B874-25D70AF5B512}" destId="{4B74568F-8D7D-4520-AA7D-C85405E579DB}" srcOrd="1" destOrd="0" presId="urn:microsoft.com/office/officeart/2005/8/layout/orgChart1"/>
    <dgm:cxn modelId="{4DFBAD7B-E2D6-4F7B-BE0D-319D1ADAB918}" type="presParOf" srcId="{4B74568F-8D7D-4520-AA7D-C85405E579DB}" destId="{9CFC2EE0-6934-4D0B-91CD-94461E23789F}" srcOrd="0" destOrd="0" presId="urn:microsoft.com/office/officeart/2005/8/layout/orgChart1"/>
    <dgm:cxn modelId="{B0E6B96C-91F1-4F03-BFD2-975527BC3D86}" type="presParOf" srcId="{4B74568F-8D7D-4520-AA7D-C85405E579DB}" destId="{0805375A-C1D8-45DA-A8A8-150025120615}" srcOrd="1" destOrd="0" presId="urn:microsoft.com/office/officeart/2005/8/layout/orgChart1"/>
    <dgm:cxn modelId="{8610C60B-195F-43A9-A729-15E12688036E}" type="presParOf" srcId="{0805375A-C1D8-45DA-A8A8-150025120615}" destId="{CB11EF87-0486-4C63-86B6-B06E94D170DA}" srcOrd="0" destOrd="0" presId="urn:microsoft.com/office/officeart/2005/8/layout/orgChart1"/>
    <dgm:cxn modelId="{0DA97964-B5AB-466D-B073-C81CB3553480}" type="presParOf" srcId="{CB11EF87-0486-4C63-86B6-B06E94D170DA}" destId="{3A79B224-6475-4218-BF22-2550D4E86A1C}" srcOrd="0" destOrd="0" presId="urn:microsoft.com/office/officeart/2005/8/layout/orgChart1"/>
    <dgm:cxn modelId="{8E7637FC-B58F-49CC-9AF8-DC7980061CA8}" type="presParOf" srcId="{CB11EF87-0486-4C63-86B6-B06E94D170DA}" destId="{16B136DE-4CAF-4301-899D-8CAA5AAE4EE4}" srcOrd="1" destOrd="0" presId="urn:microsoft.com/office/officeart/2005/8/layout/orgChart1"/>
    <dgm:cxn modelId="{5FBD2BFD-F6B3-479F-8B83-ADA3751DA042}" type="presParOf" srcId="{0805375A-C1D8-45DA-A8A8-150025120615}" destId="{197E99DF-37DA-4C56-87EA-20AF442B7BA2}" srcOrd="1" destOrd="0" presId="urn:microsoft.com/office/officeart/2005/8/layout/orgChart1"/>
    <dgm:cxn modelId="{DAAA3D5E-E801-4091-AB63-EFD1CDDFC6F9}" type="presParOf" srcId="{0805375A-C1D8-45DA-A8A8-150025120615}" destId="{5A07B065-3D76-4E2A-8BB8-279F028A7AF5}" srcOrd="2" destOrd="0" presId="urn:microsoft.com/office/officeart/2005/8/layout/orgChart1"/>
    <dgm:cxn modelId="{05DE39BB-EEC3-429D-8BE0-84C4477203C4}" type="presParOf" srcId="{4B74568F-8D7D-4520-AA7D-C85405E579DB}" destId="{9421444D-7A38-4BA1-A8E7-6E7AE06C2168}" srcOrd="2" destOrd="0" presId="urn:microsoft.com/office/officeart/2005/8/layout/orgChart1"/>
    <dgm:cxn modelId="{0843FB69-A393-445A-8C79-59E07AA2D0F0}" type="presParOf" srcId="{4B74568F-8D7D-4520-AA7D-C85405E579DB}" destId="{9BCF72EB-A109-4FDC-B3D0-BA902AD1DFA9}" srcOrd="3" destOrd="0" presId="urn:microsoft.com/office/officeart/2005/8/layout/orgChart1"/>
    <dgm:cxn modelId="{A976DDFD-C952-4199-9B33-636AD844C138}" type="presParOf" srcId="{9BCF72EB-A109-4FDC-B3D0-BA902AD1DFA9}" destId="{44560CD5-11AA-4B11-8F8E-DC376CB05184}" srcOrd="0" destOrd="0" presId="urn:microsoft.com/office/officeart/2005/8/layout/orgChart1"/>
    <dgm:cxn modelId="{C9C7CD2D-48B0-4C19-9B95-5833D8F1AD7E}" type="presParOf" srcId="{44560CD5-11AA-4B11-8F8E-DC376CB05184}" destId="{44423D46-8014-49EF-A4D9-C638C237BB29}" srcOrd="0" destOrd="0" presId="urn:microsoft.com/office/officeart/2005/8/layout/orgChart1"/>
    <dgm:cxn modelId="{475FF147-9022-456F-AEBA-35A3D39343ED}" type="presParOf" srcId="{44560CD5-11AA-4B11-8F8E-DC376CB05184}" destId="{09F25AF8-21FF-48BA-A899-ADEFB765F4B6}" srcOrd="1" destOrd="0" presId="urn:microsoft.com/office/officeart/2005/8/layout/orgChart1"/>
    <dgm:cxn modelId="{5BBFBDDF-22A5-4FAE-89B6-9A524A88C7A9}" type="presParOf" srcId="{9BCF72EB-A109-4FDC-B3D0-BA902AD1DFA9}" destId="{44972FDC-528C-43AC-8AB2-893247C5DC77}" srcOrd="1" destOrd="0" presId="urn:microsoft.com/office/officeart/2005/8/layout/orgChart1"/>
    <dgm:cxn modelId="{45913185-1AFD-467D-8906-CCDAB554F4F4}" type="presParOf" srcId="{9BCF72EB-A109-4FDC-B3D0-BA902AD1DFA9}" destId="{697D8A4A-3542-4668-9F19-0FAD158DC127}" srcOrd="2" destOrd="0" presId="urn:microsoft.com/office/officeart/2005/8/layout/orgChart1"/>
    <dgm:cxn modelId="{CD32DB85-A616-4C76-AF04-C7F329967E33}" type="presParOf" srcId="{4B74568F-8D7D-4520-AA7D-C85405E579DB}" destId="{F099737F-E6D2-4BC3-B904-54C4AA996055}" srcOrd="4" destOrd="0" presId="urn:microsoft.com/office/officeart/2005/8/layout/orgChart1"/>
    <dgm:cxn modelId="{95EE0222-5EDA-4951-961A-5AC9E5E5DFB2}" type="presParOf" srcId="{4B74568F-8D7D-4520-AA7D-C85405E579DB}" destId="{9DDDD4D2-210C-47CC-B83C-E4FF0EA7F420}" srcOrd="5" destOrd="0" presId="urn:microsoft.com/office/officeart/2005/8/layout/orgChart1"/>
    <dgm:cxn modelId="{D0D5099D-64D2-4AF4-9D10-A5E49F9AF861}" type="presParOf" srcId="{9DDDD4D2-210C-47CC-B83C-E4FF0EA7F420}" destId="{6EBFF4BA-0EB2-4885-8771-6D0521E4574C}" srcOrd="0" destOrd="0" presId="urn:microsoft.com/office/officeart/2005/8/layout/orgChart1"/>
    <dgm:cxn modelId="{F25B2609-8BA4-4ABD-BB05-4838A9E41595}" type="presParOf" srcId="{6EBFF4BA-0EB2-4885-8771-6D0521E4574C}" destId="{AC964D71-E6A4-419D-AFB2-16DBDE8A491E}" srcOrd="0" destOrd="0" presId="urn:microsoft.com/office/officeart/2005/8/layout/orgChart1"/>
    <dgm:cxn modelId="{5DD77C9B-E08D-49FB-8A2C-BC5E8381B2AF}" type="presParOf" srcId="{6EBFF4BA-0EB2-4885-8771-6D0521E4574C}" destId="{6921DDB5-563E-4766-B5C5-E4B374AC38F9}" srcOrd="1" destOrd="0" presId="urn:microsoft.com/office/officeart/2005/8/layout/orgChart1"/>
    <dgm:cxn modelId="{0BF10C90-0985-44C4-BBA9-3BEC6F8AC060}" type="presParOf" srcId="{9DDDD4D2-210C-47CC-B83C-E4FF0EA7F420}" destId="{E50D2C75-B2E7-43F7-9F56-E6FA582C63BD}" srcOrd="1" destOrd="0" presId="urn:microsoft.com/office/officeart/2005/8/layout/orgChart1"/>
    <dgm:cxn modelId="{38076E35-B6FB-4A6F-8188-B5BFF55FA8C4}" type="presParOf" srcId="{9DDDD4D2-210C-47CC-B83C-E4FF0EA7F420}" destId="{AE51DBF5-6F93-4215-9789-16A1F6177815}" srcOrd="2" destOrd="0" presId="urn:microsoft.com/office/officeart/2005/8/layout/orgChart1"/>
    <dgm:cxn modelId="{CF623418-8E82-47F0-B2C0-E165F84FE8CB}" type="presParOf" srcId="{0777214A-9296-4756-B874-25D70AF5B512}" destId="{14CEA647-6623-4F91-B7FE-6526305E1C8A}" srcOrd="2" destOrd="0" presId="urn:microsoft.com/office/officeart/2005/8/layout/orgChart1"/>
    <dgm:cxn modelId="{3B5E0A89-0F8D-438C-9D37-349F2EE77960}" type="presParOf" srcId="{14CEA647-6623-4F91-B7FE-6526305E1C8A}" destId="{4E7B8E4D-B008-4FD1-BF3B-63488D58D069}" srcOrd="0" destOrd="0" presId="urn:microsoft.com/office/officeart/2005/8/layout/orgChart1"/>
    <dgm:cxn modelId="{4DCB0394-8FD6-478D-BFF8-1920E6CACE79}" type="presParOf" srcId="{14CEA647-6623-4F91-B7FE-6526305E1C8A}" destId="{2B0016D7-1C6F-44F4-B6D4-A7C99BB2C7A7}" srcOrd="1" destOrd="0" presId="urn:microsoft.com/office/officeart/2005/8/layout/orgChart1"/>
    <dgm:cxn modelId="{A150E8CB-E62C-4D6C-B009-3E1F1B05C3AE}" type="presParOf" srcId="{2B0016D7-1C6F-44F4-B6D4-A7C99BB2C7A7}" destId="{FA4926A4-69C4-4DE0-A17F-FC611D4885B5}" srcOrd="0" destOrd="0" presId="urn:microsoft.com/office/officeart/2005/8/layout/orgChart1"/>
    <dgm:cxn modelId="{263ADDA0-0426-4EE4-AA89-DA2C35C87D47}" type="presParOf" srcId="{FA4926A4-69C4-4DE0-A17F-FC611D4885B5}" destId="{D48B2E40-8194-4CFC-8C86-AFEB08188C33}" srcOrd="0" destOrd="0" presId="urn:microsoft.com/office/officeart/2005/8/layout/orgChart1"/>
    <dgm:cxn modelId="{D5D97269-DD85-4796-B809-06B2263E5914}" type="presParOf" srcId="{FA4926A4-69C4-4DE0-A17F-FC611D4885B5}" destId="{CFEF860D-17AD-4A78-9EBE-3719C77B7437}" srcOrd="1" destOrd="0" presId="urn:microsoft.com/office/officeart/2005/8/layout/orgChart1"/>
    <dgm:cxn modelId="{B98B834D-A8CE-4338-AA04-C1A6CC8392E0}" type="presParOf" srcId="{2B0016D7-1C6F-44F4-B6D4-A7C99BB2C7A7}" destId="{33FE4494-974B-4089-8E78-3C9B499CEE2F}" srcOrd="1" destOrd="0" presId="urn:microsoft.com/office/officeart/2005/8/layout/orgChart1"/>
    <dgm:cxn modelId="{61BAD443-EF04-474D-9034-21A3B423E777}" type="presParOf" srcId="{2B0016D7-1C6F-44F4-B6D4-A7C99BB2C7A7}" destId="{6F09D312-8FDF-4622-A914-449FBE5FF21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AAF86EB-6C56-497D-BF61-0C256A812789}" type="doc">
      <dgm:prSet loTypeId="urn:microsoft.com/office/officeart/2005/8/layout/hierarchy2" loCatId="hierarchy" qsTypeId="urn:microsoft.com/office/officeart/2005/8/quickstyle/simple3" qsCatId="simple" csTypeId="urn:microsoft.com/office/officeart/2005/8/colors/colorful5" csCatId="colorful" phldr="1"/>
      <dgm:spPr/>
      <dgm:t>
        <a:bodyPr/>
        <a:lstStyle/>
        <a:p>
          <a:endParaRPr lang="es-MX"/>
        </a:p>
      </dgm:t>
    </dgm:pt>
    <dgm:pt modelId="{3A91E93E-D788-4E5E-B91F-3EC963391B8D}">
      <dgm:prSet phldrT="[Texto]" custT="1"/>
      <dgm:spPr/>
      <dgm:t>
        <a:bodyPr/>
        <a:lstStyle/>
        <a:p>
          <a:r>
            <a:rPr lang="es-MX" sz="2400" dirty="0" smtClean="0"/>
            <a:t>Control Administrativo</a:t>
          </a:r>
          <a:endParaRPr lang="es-MX" sz="2400" dirty="0"/>
        </a:p>
      </dgm:t>
    </dgm:pt>
    <dgm:pt modelId="{E84C7383-0650-4F49-B744-11AAC8EFEF24}" type="parTrans" cxnId="{C0B28FC8-F3B5-4E94-9125-3438C6DDF1D2}">
      <dgm:prSet/>
      <dgm:spPr/>
      <dgm:t>
        <a:bodyPr/>
        <a:lstStyle/>
        <a:p>
          <a:endParaRPr lang="es-MX">
            <a:solidFill>
              <a:schemeClr val="tx1"/>
            </a:solidFill>
          </a:endParaRPr>
        </a:p>
      </dgm:t>
    </dgm:pt>
    <dgm:pt modelId="{FBBF60D4-17C4-4AE6-9572-0116678B834C}" type="sibTrans" cxnId="{C0B28FC8-F3B5-4E94-9125-3438C6DDF1D2}">
      <dgm:prSet/>
      <dgm:spPr/>
      <dgm:t>
        <a:bodyPr/>
        <a:lstStyle/>
        <a:p>
          <a:endParaRPr lang="es-MX">
            <a:solidFill>
              <a:schemeClr val="tx1"/>
            </a:solidFill>
          </a:endParaRPr>
        </a:p>
      </dgm:t>
    </dgm:pt>
    <dgm:pt modelId="{84A372A0-1143-4B4A-BE86-DBB26D93C4F8}">
      <dgm:prSet phldrT="[Texto]" custT="1"/>
      <dgm:spPr/>
      <dgm:t>
        <a:bodyPr/>
        <a:lstStyle/>
        <a:p>
          <a:r>
            <a:rPr lang="es-MX" sz="1600" dirty="0" smtClean="0"/>
            <a:t>Consiste en inducir al personal para realizar acciones tendentes a lograr las metas de la entidad</a:t>
          </a:r>
          <a:endParaRPr lang="es-MX" sz="1600" dirty="0"/>
        </a:p>
      </dgm:t>
    </dgm:pt>
    <dgm:pt modelId="{247B625E-93A0-494B-A374-6EA363AEBD5C}" type="parTrans" cxnId="{849B7EB3-AD02-4BD9-92AD-27B299C64FB7}">
      <dgm:prSet/>
      <dgm:spPr/>
      <dgm:t>
        <a:bodyPr/>
        <a:lstStyle/>
        <a:p>
          <a:endParaRPr lang="es-MX">
            <a:solidFill>
              <a:schemeClr val="tx1"/>
            </a:solidFill>
          </a:endParaRPr>
        </a:p>
      </dgm:t>
    </dgm:pt>
    <dgm:pt modelId="{3F2A63A6-AC5C-4471-90B7-34481F00A6F7}" type="sibTrans" cxnId="{849B7EB3-AD02-4BD9-92AD-27B299C64FB7}">
      <dgm:prSet/>
      <dgm:spPr/>
      <dgm:t>
        <a:bodyPr/>
        <a:lstStyle/>
        <a:p>
          <a:endParaRPr lang="es-MX">
            <a:solidFill>
              <a:schemeClr val="tx1"/>
            </a:solidFill>
          </a:endParaRPr>
        </a:p>
      </dgm:t>
    </dgm:pt>
    <dgm:pt modelId="{D7E0FEC2-4DBA-4A90-A0F0-12F58140E2D7}">
      <dgm:prSet phldrT="[Texto]" custT="1"/>
      <dgm:spPr/>
      <dgm:t>
        <a:bodyPr/>
        <a:lstStyle/>
        <a:p>
          <a:r>
            <a:rPr lang="es-MX" sz="1400" dirty="0" smtClean="0"/>
            <a:t>Garantizar el uso de los recursos humanos, técnicos, materiales y financieros en forma efectiva y eficiente</a:t>
          </a:r>
          <a:endParaRPr lang="es-MX" sz="1400" dirty="0"/>
        </a:p>
      </dgm:t>
    </dgm:pt>
    <dgm:pt modelId="{6A3E0251-9B72-4A3B-8056-B31AC54FFDD7}" type="parTrans" cxnId="{8DF2AE03-D217-40F8-AF8B-B6ABBD1DCA4C}">
      <dgm:prSet/>
      <dgm:spPr/>
      <dgm:t>
        <a:bodyPr/>
        <a:lstStyle/>
        <a:p>
          <a:endParaRPr lang="es-MX">
            <a:solidFill>
              <a:schemeClr val="tx1"/>
            </a:solidFill>
          </a:endParaRPr>
        </a:p>
      </dgm:t>
    </dgm:pt>
    <dgm:pt modelId="{B8F6895D-B37D-4DB1-95F0-D58CAD2B4F85}" type="sibTrans" cxnId="{8DF2AE03-D217-40F8-AF8B-B6ABBD1DCA4C}">
      <dgm:prSet/>
      <dgm:spPr/>
      <dgm:t>
        <a:bodyPr/>
        <a:lstStyle/>
        <a:p>
          <a:endParaRPr lang="es-MX">
            <a:solidFill>
              <a:schemeClr val="tx1"/>
            </a:solidFill>
          </a:endParaRPr>
        </a:p>
      </dgm:t>
    </dgm:pt>
    <dgm:pt modelId="{F0D15909-B0D4-43D6-858E-50B1D5080878}">
      <dgm:prSet phldrT="[Texto]" custT="1"/>
      <dgm:spPr/>
      <dgm:t>
        <a:bodyPr/>
        <a:lstStyle/>
        <a:p>
          <a:r>
            <a:rPr lang="es-MX" sz="1400" smtClean="0"/>
            <a:t>Tener un adecuado clima organizacional: logar compañerismo y amistad en el trabajo.</a:t>
          </a:r>
          <a:endParaRPr lang="es-MX" sz="1400" dirty="0"/>
        </a:p>
      </dgm:t>
    </dgm:pt>
    <dgm:pt modelId="{DE59BA5E-ACA5-4404-A6C0-88D25731782D}" type="parTrans" cxnId="{A57EFF90-00CA-4480-A05E-7A2ED30CE1FB}">
      <dgm:prSet/>
      <dgm:spPr/>
      <dgm:t>
        <a:bodyPr/>
        <a:lstStyle/>
        <a:p>
          <a:endParaRPr lang="es-MX">
            <a:solidFill>
              <a:schemeClr val="tx1"/>
            </a:solidFill>
          </a:endParaRPr>
        </a:p>
      </dgm:t>
    </dgm:pt>
    <dgm:pt modelId="{7E2575F2-E3C4-4323-8FA4-068E219A6E29}" type="sibTrans" cxnId="{A57EFF90-00CA-4480-A05E-7A2ED30CE1FB}">
      <dgm:prSet/>
      <dgm:spPr/>
      <dgm:t>
        <a:bodyPr/>
        <a:lstStyle/>
        <a:p>
          <a:endParaRPr lang="es-MX">
            <a:solidFill>
              <a:schemeClr val="tx1"/>
            </a:solidFill>
          </a:endParaRPr>
        </a:p>
      </dgm:t>
    </dgm:pt>
    <dgm:pt modelId="{4F52E034-BB94-4BD4-B5BF-92908BEF05BB}">
      <dgm:prSet phldrT="[Texto]" custT="1"/>
      <dgm:spPr/>
      <dgm:t>
        <a:bodyPr/>
        <a:lstStyle/>
        <a:p>
          <a:r>
            <a:rPr lang="es-MX" sz="1600" smtClean="0"/>
            <a:t>Elementos</a:t>
          </a:r>
          <a:endParaRPr lang="es-MX" sz="1600" dirty="0"/>
        </a:p>
      </dgm:t>
    </dgm:pt>
    <dgm:pt modelId="{EACFCC67-4325-479C-89AE-E9CD375A0706}" type="parTrans" cxnId="{686E46B7-083D-471E-8314-867866D8106F}">
      <dgm:prSet/>
      <dgm:spPr/>
      <dgm:t>
        <a:bodyPr/>
        <a:lstStyle/>
        <a:p>
          <a:endParaRPr lang="es-MX">
            <a:solidFill>
              <a:schemeClr val="tx1"/>
            </a:solidFill>
          </a:endParaRPr>
        </a:p>
      </dgm:t>
    </dgm:pt>
    <dgm:pt modelId="{F3CF3C7F-FFFA-4538-A9E7-7B37D3D83040}" type="sibTrans" cxnId="{686E46B7-083D-471E-8314-867866D8106F}">
      <dgm:prSet/>
      <dgm:spPr/>
      <dgm:t>
        <a:bodyPr/>
        <a:lstStyle/>
        <a:p>
          <a:endParaRPr lang="es-MX">
            <a:solidFill>
              <a:schemeClr val="tx1"/>
            </a:solidFill>
          </a:endParaRPr>
        </a:p>
      </dgm:t>
    </dgm:pt>
    <dgm:pt modelId="{10EA2F7F-ABC4-48AB-92F2-1F8AB7F21F16}">
      <dgm:prSet phldrT="[Texto]" custT="1"/>
      <dgm:spPr/>
      <dgm:t>
        <a:bodyPr/>
        <a:lstStyle/>
        <a:p>
          <a:r>
            <a:rPr lang="es-MX" sz="1600" smtClean="0"/>
            <a:t>El objetivo </a:t>
          </a:r>
        </a:p>
        <a:p>
          <a:r>
            <a:rPr lang="es-MX" sz="1600" smtClean="0"/>
            <a:t>primordial es</a:t>
          </a:r>
          <a:endParaRPr lang="es-MX" sz="1600" dirty="0"/>
        </a:p>
      </dgm:t>
    </dgm:pt>
    <dgm:pt modelId="{B9C2BC90-755C-43F3-AC22-1D0BF29668A2}" type="parTrans" cxnId="{A8AEDFEA-7833-46D0-BE9A-99F25E15E54A}">
      <dgm:prSet/>
      <dgm:spPr/>
      <dgm:t>
        <a:bodyPr/>
        <a:lstStyle/>
        <a:p>
          <a:endParaRPr lang="es-MX">
            <a:solidFill>
              <a:schemeClr val="tx1"/>
            </a:solidFill>
          </a:endParaRPr>
        </a:p>
      </dgm:t>
    </dgm:pt>
    <dgm:pt modelId="{046DCD1D-178B-4571-B890-01CF813CCF29}" type="sibTrans" cxnId="{A8AEDFEA-7833-46D0-BE9A-99F25E15E54A}">
      <dgm:prSet/>
      <dgm:spPr/>
      <dgm:t>
        <a:bodyPr/>
        <a:lstStyle/>
        <a:p>
          <a:endParaRPr lang="es-MX">
            <a:solidFill>
              <a:schemeClr val="tx1"/>
            </a:solidFill>
          </a:endParaRPr>
        </a:p>
      </dgm:t>
    </dgm:pt>
    <dgm:pt modelId="{2B3AF85E-D383-4A66-9895-D8AE4086F990}">
      <dgm:prSet phldrT="[Texto]" custT="1"/>
      <dgm:spPr/>
      <dgm:t>
        <a:bodyPr/>
        <a:lstStyle/>
        <a:p>
          <a:r>
            <a:rPr lang="es-MX" sz="1400" smtClean="0"/>
            <a:t>Evaluar desempeños por centros de responsabilidad.</a:t>
          </a:r>
          <a:endParaRPr lang="es-MX" sz="1400" dirty="0"/>
        </a:p>
      </dgm:t>
    </dgm:pt>
    <dgm:pt modelId="{1AD7D357-D8D1-46A6-9213-827F1424C867}" type="parTrans" cxnId="{DD1A7D5B-2543-42E6-BE7B-1865A2391792}">
      <dgm:prSet/>
      <dgm:spPr/>
      <dgm:t>
        <a:bodyPr/>
        <a:lstStyle/>
        <a:p>
          <a:endParaRPr lang="es-MX">
            <a:solidFill>
              <a:schemeClr val="tx1"/>
            </a:solidFill>
          </a:endParaRPr>
        </a:p>
      </dgm:t>
    </dgm:pt>
    <dgm:pt modelId="{B69A14CA-2C1B-4699-BCAD-5FD7364C693C}" type="sibTrans" cxnId="{DD1A7D5B-2543-42E6-BE7B-1865A2391792}">
      <dgm:prSet/>
      <dgm:spPr/>
      <dgm:t>
        <a:bodyPr/>
        <a:lstStyle/>
        <a:p>
          <a:endParaRPr lang="es-MX">
            <a:solidFill>
              <a:schemeClr val="tx1"/>
            </a:solidFill>
          </a:endParaRPr>
        </a:p>
      </dgm:t>
    </dgm:pt>
    <dgm:pt modelId="{9A3EB3DE-2EF8-4294-8BF5-04707D593BCA}" type="pres">
      <dgm:prSet presAssocID="{8AAF86EB-6C56-497D-BF61-0C256A812789}" presName="diagram" presStyleCnt="0">
        <dgm:presLayoutVars>
          <dgm:chPref val="1"/>
          <dgm:dir/>
          <dgm:animOne val="branch"/>
          <dgm:animLvl val="lvl"/>
          <dgm:resizeHandles val="exact"/>
        </dgm:presLayoutVars>
      </dgm:prSet>
      <dgm:spPr/>
      <dgm:t>
        <a:bodyPr/>
        <a:lstStyle/>
        <a:p>
          <a:endParaRPr lang="es-MX"/>
        </a:p>
      </dgm:t>
    </dgm:pt>
    <dgm:pt modelId="{21664A9C-56C4-4CE4-BD96-877D5B0CD6C3}" type="pres">
      <dgm:prSet presAssocID="{3A91E93E-D788-4E5E-B91F-3EC963391B8D}" presName="root1" presStyleCnt="0"/>
      <dgm:spPr/>
    </dgm:pt>
    <dgm:pt modelId="{32C95E78-3508-4D34-B29B-FAE7BF5D010F}" type="pres">
      <dgm:prSet presAssocID="{3A91E93E-D788-4E5E-B91F-3EC963391B8D}" presName="LevelOneTextNode" presStyleLbl="node0" presStyleIdx="0" presStyleCnt="1">
        <dgm:presLayoutVars>
          <dgm:chPref val="3"/>
        </dgm:presLayoutVars>
      </dgm:prSet>
      <dgm:spPr/>
      <dgm:t>
        <a:bodyPr/>
        <a:lstStyle/>
        <a:p>
          <a:endParaRPr lang="es-MX"/>
        </a:p>
      </dgm:t>
    </dgm:pt>
    <dgm:pt modelId="{84DF3106-6A68-49CC-93DA-876731895CEF}" type="pres">
      <dgm:prSet presAssocID="{3A91E93E-D788-4E5E-B91F-3EC963391B8D}" presName="level2hierChild" presStyleCnt="0"/>
      <dgm:spPr/>
    </dgm:pt>
    <dgm:pt modelId="{B9E2B885-D8DF-4FEB-BB91-D994B2A2B4F6}" type="pres">
      <dgm:prSet presAssocID="{247B625E-93A0-494B-A374-6EA363AEBD5C}" presName="conn2-1" presStyleLbl="parChTrans1D2" presStyleIdx="0" presStyleCnt="3"/>
      <dgm:spPr/>
      <dgm:t>
        <a:bodyPr/>
        <a:lstStyle/>
        <a:p>
          <a:endParaRPr lang="es-MX"/>
        </a:p>
      </dgm:t>
    </dgm:pt>
    <dgm:pt modelId="{8952ABD2-D14F-4D94-BC72-15879A1EAC0A}" type="pres">
      <dgm:prSet presAssocID="{247B625E-93A0-494B-A374-6EA363AEBD5C}" presName="connTx" presStyleLbl="parChTrans1D2" presStyleIdx="0" presStyleCnt="3"/>
      <dgm:spPr/>
      <dgm:t>
        <a:bodyPr/>
        <a:lstStyle/>
        <a:p>
          <a:endParaRPr lang="es-MX"/>
        </a:p>
      </dgm:t>
    </dgm:pt>
    <dgm:pt modelId="{1A5AE78A-86F3-45DE-A003-52F38816FB7E}" type="pres">
      <dgm:prSet presAssocID="{84A372A0-1143-4B4A-BE86-DBB26D93C4F8}" presName="root2" presStyleCnt="0"/>
      <dgm:spPr/>
    </dgm:pt>
    <dgm:pt modelId="{0496C7CF-206E-48F4-BCD0-6DF567DD9DFF}" type="pres">
      <dgm:prSet presAssocID="{84A372A0-1143-4B4A-BE86-DBB26D93C4F8}" presName="LevelTwoTextNode" presStyleLbl="node2" presStyleIdx="0" presStyleCnt="3">
        <dgm:presLayoutVars>
          <dgm:chPref val="3"/>
        </dgm:presLayoutVars>
      </dgm:prSet>
      <dgm:spPr/>
      <dgm:t>
        <a:bodyPr/>
        <a:lstStyle/>
        <a:p>
          <a:endParaRPr lang="es-MX"/>
        </a:p>
      </dgm:t>
    </dgm:pt>
    <dgm:pt modelId="{BED27725-E132-448D-A7C3-42C9A3CC4414}" type="pres">
      <dgm:prSet presAssocID="{84A372A0-1143-4B4A-BE86-DBB26D93C4F8}" presName="level3hierChild" presStyleCnt="0"/>
      <dgm:spPr/>
    </dgm:pt>
    <dgm:pt modelId="{099335BC-2ACB-4673-BAFF-7BFCBEC798B4}" type="pres">
      <dgm:prSet presAssocID="{B9C2BC90-755C-43F3-AC22-1D0BF29668A2}" presName="conn2-1" presStyleLbl="parChTrans1D2" presStyleIdx="1" presStyleCnt="3"/>
      <dgm:spPr/>
      <dgm:t>
        <a:bodyPr/>
        <a:lstStyle/>
        <a:p>
          <a:endParaRPr lang="es-MX"/>
        </a:p>
      </dgm:t>
    </dgm:pt>
    <dgm:pt modelId="{5CB3FAAB-9FFB-4EBE-84F8-5465095EA3CB}" type="pres">
      <dgm:prSet presAssocID="{B9C2BC90-755C-43F3-AC22-1D0BF29668A2}" presName="connTx" presStyleLbl="parChTrans1D2" presStyleIdx="1" presStyleCnt="3"/>
      <dgm:spPr/>
      <dgm:t>
        <a:bodyPr/>
        <a:lstStyle/>
        <a:p>
          <a:endParaRPr lang="es-MX"/>
        </a:p>
      </dgm:t>
    </dgm:pt>
    <dgm:pt modelId="{25E8BDF3-83E2-45E9-8F81-F2C69E9AF862}" type="pres">
      <dgm:prSet presAssocID="{10EA2F7F-ABC4-48AB-92F2-1F8AB7F21F16}" presName="root2" presStyleCnt="0"/>
      <dgm:spPr/>
    </dgm:pt>
    <dgm:pt modelId="{F78A8F92-2E8F-48C1-9EE7-C950F1C7D761}" type="pres">
      <dgm:prSet presAssocID="{10EA2F7F-ABC4-48AB-92F2-1F8AB7F21F16}" presName="LevelTwoTextNode" presStyleLbl="node2" presStyleIdx="1" presStyleCnt="3">
        <dgm:presLayoutVars>
          <dgm:chPref val="3"/>
        </dgm:presLayoutVars>
      </dgm:prSet>
      <dgm:spPr/>
      <dgm:t>
        <a:bodyPr/>
        <a:lstStyle/>
        <a:p>
          <a:endParaRPr lang="es-MX"/>
        </a:p>
      </dgm:t>
    </dgm:pt>
    <dgm:pt modelId="{F6D8E33A-2781-4308-B0C5-29919994765B}" type="pres">
      <dgm:prSet presAssocID="{10EA2F7F-ABC4-48AB-92F2-1F8AB7F21F16}" presName="level3hierChild" presStyleCnt="0"/>
      <dgm:spPr/>
    </dgm:pt>
    <dgm:pt modelId="{F0910794-589D-4160-BA57-E09492307F62}" type="pres">
      <dgm:prSet presAssocID="{6A3E0251-9B72-4A3B-8056-B31AC54FFDD7}" presName="conn2-1" presStyleLbl="parChTrans1D3" presStyleIdx="0" presStyleCnt="3"/>
      <dgm:spPr/>
      <dgm:t>
        <a:bodyPr/>
        <a:lstStyle/>
        <a:p>
          <a:endParaRPr lang="es-MX"/>
        </a:p>
      </dgm:t>
    </dgm:pt>
    <dgm:pt modelId="{70CC2939-F789-4E3D-9511-E85E69E51A57}" type="pres">
      <dgm:prSet presAssocID="{6A3E0251-9B72-4A3B-8056-B31AC54FFDD7}" presName="connTx" presStyleLbl="parChTrans1D3" presStyleIdx="0" presStyleCnt="3"/>
      <dgm:spPr/>
      <dgm:t>
        <a:bodyPr/>
        <a:lstStyle/>
        <a:p>
          <a:endParaRPr lang="es-MX"/>
        </a:p>
      </dgm:t>
    </dgm:pt>
    <dgm:pt modelId="{8D0CCF5F-CBCB-4630-AA83-687BC2EB9114}" type="pres">
      <dgm:prSet presAssocID="{D7E0FEC2-4DBA-4A90-A0F0-12F58140E2D7}" presName="root2" presStyleCnt="0"/>
      <dgm:spPr/>
    </dgm:pt>
    <dgm:pt modelId="{623AAE01-3C4F-4256-9347-F96902556181}" type="pres">
      <dgm:prSet presAssocID="{D7E0FEC2-4DBA-4A90-A0F0-12F58140E2D7}" presName="LevelTwoTextNode" presStyleLbl="node3" presStyleIdx="0" presStyleCnt="3" custScaleX="103225" custScaleY="117456">
        <dgm:presLayoutVars>
          <dgm:chPref val="3"/>
        </dgm:presLayoutVars>
      </dgm:prSet>
      <dgm:spPr/>
      <dgm:t>
        <a:bodyPr/>
        <a:lstStyle/>
        <a:p>
          <a:endParaRPr lang="es-MX"/>
        </a:p>
      </dgm:t>
    </dgm:pt>
    <dgm:pt modelId="{8DC1AEED-AE2D-4EE1-BA16-3270E1FCAAF4}" type="pres">
      <dgm:prSet presAssocID="{D7E0FEC2-4DBA-4A90-A0F0-12F58140E2D7}" presName="level3hierChild" presStyleCnt="0"/>
      <dgm:spPr/>
    </dgm:pt>
    <dgm:pt modelId="{92C59E9F-B846-4BA9-A1C8-17CE38240374}" type="pres">
      <dgm:prSet presAssocID="{EACFCC67-4325-479C-89AE-E9CD375A0706}" presName="conn2-1" presStyleLbl="parChTrans1D2" presStyleIdx="2" presStyleCnt="3"/>
      <dgm:spPr/>
      <dgm:t>
        <a:bodyPr/>
        <a:lstStyle/>
        <a:p>
          <a:endParaRPr lang="es-MX"/>
        </a:p>
      </dgm:t>
    </dgm:pt>
    <dgm:pt modelId="{7EF15883-A4FF-4CEF-9301-F9BB1EAA9349}" type="pres">
      <dgm:prSet presAssocID="{EACFCC67-4325-479C-89AE-E9CD375A0706}" presName="connTx" presStyleLbl="parChTrans1D2" presStyleIdx="2" presStyleCnt="3"/>
      <dgm:spPr/>
      <dgm:t>
        <a:bodyPr/>
        <a:lstStyle/>
        <a:p>
          <a:endParaRPr lang="es-MX"/>
        </a:p>
      </dgm:t>
    </dgm:pt>
    <dgm:pt modelId="{724F6121-2EE5-4625-A5EA-914D9CA2EE7F}" type="pres">
      <dgm:prSet presAssocID="{4F52E034-BB94-4BD4-B5BF-92908BEF05BB}" presName="root2" presStyleCnt="0"/>
      <dgm:spPr/>
    </dgm:pt>
    <dgm:pt modelId="{5E2D2C20-070B-44DE-8E3B-6BCD7E08B22C}" type="pres">
      <dgm:prSet presAssocID="{4F52E034-BB94-4BD4-B5BF-92908BEF05BB}" presName="LevelTwoTextNode" presStyleLbl="node2" presStyleIdx="2" presStyleCnt="3">
        <dgm:presLayoutVars>
          <dgm:chPref val="3"/>
        </dgm:presLayoutVars>
      </dgm:prSet>
      <dgm:spPr/>
      <dgm:t>
        <a:bodyPr/>
        <a:lstStyle/>
        <a:p>
          <a:endParaRPr lang="es-MX"/>
        </a:p>
      </dgm:t>
    </dgm:pt>
    <dgm:pt modelId="{94B1A11D-EE61-41AE-ADC2-4B3C5C891C79}" type="pres">
      <dgm:prSet presAssocID="{4F52E034-BB94-4BD4-B5BF-92908BEF05BB}" presName="level3hierChild" presStyleCnt="0"/>
      <dgm:spPr/>
    </dgm:pt>
    <dgm:pt modelId="{A43235DB-9847-4A48-8735-F71A60223DFA}" type="pres">
      <dgm:prSet presAssocID="{DE59BA5E-ACA5-4404-A6C0-88D25731782D}" presName="conn2-1" presStyleLbl="parChTrans1D3" presStyleIdx="1" presStyleCnt="3"/>
      <dgm:spPr/>
      <dgm:t>
        <a:bodyPr/>
        <a:lstStyle/>
        <a:p>
          <a:endParaRPr lang="es-MX"/>
        </a:p>
      </dgm:t>
    </dgm:pt>
    <dgm:pt modelId="{30ED21CF-67E0-48D7-8F39-D311BC9EF817}" type="pres">
      <dgm:prSet presAssocID="{DE59BA5E-ACA5-4404-A6C0-88D25731782D}" presName="connTx" presStyleLbl="parChTrans1D3" presStyleIdx="1" presStyleCnt="3"/>
      <dgm:spPr/>
      <dgm:t>
        <a:bodyPr/>
        <a:lstStyle/>
        <a:p>
          <a:endParaRPr lang="es-MX"/>
        </a:p>
      </dgm:t>
    </dgm:pt>
    <dgm:pt modelId="{DE22612A-B305-4BC6-8E03-8B48B2F42209}" type="pres">
      <dgm:prSet presAssocID="{F0D15909-B0D4-43D6-858E-50B1D5080878}" presName="root2" presStyleCnt="0"/>
      <dgm:spPr/>
    </dgm:pt>
    <dgm:pt modelId="{2D6BFD3E-E7E5-4EFC-8EFA-4CB3B7AD6C9F}" type="pres">
      <dgm:prSet presAssocID="{F0D15909-B0D4-43D6-858E-50B1D5080878}" presName="LevelTwoTextNode" presStyleLbl="node3" presStyleIdx="1" presStyleCnt="3">
        <dgm:presLayoutVars>
          <dgm:chPref val="3"/>
        </dgm:presLayoutVars>
      </dgm:prSet>
      <dgm:spPr/>
      <dgm:t>
        <a:bodyPr/>
        <a:lstStyle/>
        <a:p>
          <a:endParaRPr lang="es-MX"/>
        </a:p>
      </dgm:t>
    </dgm:pt>
    <dgm:pt modelId="{0264C719-7981-401A-92B1-7CA7D438FF0A}" type="pres">
      <dgm:prSet presAssocID="{F0D15909-B0D4-43D6-858E-50B1D5080878}" presName="level3hierChild" presStyleCnt="0"/>
      <dgm:spPr/>
    </dgm:pt>
    <dgm:pt modelId="{D33AE38A-6332-4C03-915B-1DB4F7E270B8}" type="pres">
      <dgm:prSet presAssocID="{1AD7D357-D8D1-46A6-9213-827F1424C867}" presName="conn2-1" presStyleLbl="parChTrans1D3" presStyleIdx="2" presStyleCnt="3"/>
      <dgm:spPr/>
      <dgm:t>
        <a:bodyPr/>
        <a:lstStyle/>
        <a:p>
          <a:endParaRPr lang="es-MX"/>
        </a:p>
      </dgm:t>
    </dgm:pt>
    <dgm:pt modelId="{1255DD11-91C4-42FA-8568-3D92308DBC70}" type="pres">
      <dgm:prSet presAssocID="{1AD7D357-D8D1-46A6-9213-827F1424C867}" presName="connTx" presStyleLbl="parChTrans1D3" presStyleIdx="2" presStyleCnt="3"/>
      <dgm:spPr/>
      <dgm:t>
        <a:bodyPr/>
        <a:lstStyle/>
        <a:p>
          <a:endParaRPr lang="es-MX"/>
        </a:p>
      </dgm:t>
    </dgm:pt>
    <dgm:pt modelId="{6B3DDC74-5049-491B-A112-069B89FD2158}" type="pres">
      <dgm:prSet presAssocID="{2B3AF85E-D383-4A66-9895-D8AE4086F990}" presName="root2" presStyleCnt="0"/>
      <dgm:spPr/>
    </dgm:pt>
    <dgm:pt modelId="{7B531FAC-0A21-4F80-A708-5BAE49952461}" type="pres">
      <dgm:prSet presAssocID="{2B3AF85E-D383-4A66-9895-D8AE4086F990}" presName="LevelTwoTextNode" presStyleLbl="node3" presStyleIdx="2" presStyleCnt="3">
        <dgm:presLayoutVars>
          <dgm:chPref val="3"/>
        </dgm:presLayoutVars>
      </dgm:prSet>
      <dgm:spPr/>
      <dgm:t>
        <a:bodyPr/>
        <a:lstStyle/>
        <a:p>
          <a:endParaRPr lang="es-MX"/>
        </a:p>
      </dgm:t>
    </dgm:pt>
    <dgm:pt modelId="{B74645FC-B536-46A4-A58F-F7B6DB58B635}" type="pres">
      <dgm:prSet presAssocID="{2B3AF85E-D383-4A66-9895-D8AE4086F990}" presName="level3hierChild" presStyleCnt="0"/>
      <dgm:spPr/>
    </dgm:pt>
  </dgm:ptLst>
  <dgm:cxnLst>
    <dgm:cxn modelId="{04BBB138-6291-4D6C-BD92-A12B859AC42A}" type="presOf" srcId="{B9C2BC90-755C-43F3-AC22-1D0BF29668A2}" destId="{099335BC-2ACB-4673-BAFF-7BFCBEC798B4}" srcOrd="0" destOrd="0" presId="urn:microsoft.com/office/officeart/2005/8/layout/hierarchy2"/>
    <dgm:cxn modelId="{D8F0C206-359A-45C0-ABD0-4FD9876C5F8D}" type="presOf" srcId="{247B625E-93A0-494B-A374-6EA363AEBD5C}" destId="{B9E2B885-D8DF-4FEB-BB91-D994B2A2B4F6}" srcOrd="0" destOrd="0" presId="urn:microsoft.com/office/officeart/2005/8/layout/hierarchy2"/>
    <dgm:cxn modelId="{849B7EB3-AD02-4BD9-92AD-27B299C64FB7}" srcId="{3A91E93E-D788-4E5E-B91F-3EC963391B8D}" destId="{84A372A0-1143-4B4A-BE86-DBB26D93C4F8}" srcOrd="0" destOrd="0" parTransId="{247B625E-93A0-494B-A374-6EA363AEBD5C}" sibTransId="{3F2A63A6-AC5C-4471-90B7-34481F00A6F7}"/>
    <dgm:cxn modelId="{2A3FE338-DF1E-4D44-8866-1D79582CA966}" type="presOf" srcId="{DE59BA5E-ACA5-4404-A6C0-88D25731782D}" destId="{A43235DB-9847-4A48-8735-F71A60223DFA}" srcOrd="0" destOrd="0" presId="urn:microsoft.com/office/officeart/2005/8/layout/hierarchy2"/>
    <dgm:cxn modelId="{95248C9E-445B-4B62-A468-9DEEC5F42432}" type="presOf" srcId="{B9C2BC90-755C-43F3-AC22-1D0BF29668A2}" destId="{5CB3FAAB-9FFB-4EBE-84F8-5465095EA3CB}" srcOrd="1" destOrd="0" presId="urn:microsoft.com/office/officeart/2005/8/layout/hierarchy2"/>
    <dgm:cxn modelId="{3EDAA141-1F3A-4F48-BF5E-F9AA2AE49E19}" type="presOf" srcId="{8AAF86EB-6C56-497D-BF61-0C256A812789}" destId="{9A3EB3DE-2EF8-4294-8BF5-04707D593BCA}" srcOrd="0" destOrd="0" presId="urn:microsoft.com/office/officeart/2005/8/layout/hierarchy2"/>
    <dgm:cxn modelId="{9BFB76FF-D872-45C7-8737-CE654836CC9D}" type="presOf" srcId="{4F52E034-BB94-4BD4-B5BF-92908BEF05BB}" destId="{5E2D2C20-070B-44DE-8E3B-6BCD7E08B22C}" srcOrd="0" destOrd="0" presId="urn:microsoft.com/office/officeart/2005/8/layout/hierarchy2"/>
    <dgm:cxn modelId="{8B5D1F92-E181-4B40-9D34-23D711D7F3A7}" type="presOf" srcId="{3A91E93E-D788-4E5E-B91F-3EC963391B8D}" destId="{32C95E78-3508-4D34-B29B-FAE7BF5D010F}" srcOrd="0" destOrd="0" presId="urn:microsoft.com/office/officeart/2005/8/layout/hierarchy2"/>
    <dgm:cxn modelId="{F5EF46C1-8306-49C6-83E1-768852825606}" type="presOf" srcId="{EACFCC67-4325-479C-89AE-E9CD375A0706}" destId="{7EF15883-A4FF-4CEF-9301-F9BB1EAA9349}" srcOrd="1" destOrd="0" presId="urn:microsoft.com/office/officeart/2005/8/layout/hierarchy2"/>
    <dgm:cxn modelId="{2D7417C4-FC86-4650-A815-6F1E7274F303}" type="presOf" srcId="{EACFCC67-4325-479C-89AE-E9CD375A0706}" destId="{92C59E9F-B846-4BA9-A1C8-17CE38240374}" srcOrd="0" destOrd="0" presId="urn:microsoft.com/office/officeart/2005/8/layout/hierarchy2"/>
    <dgm:cxn modelId="{68298434-14E0-4771-99C6-2DD9ACD84FE5}" type="presOf" srcId="{6A3E0251-9B72-4A3B-8056-B31AC54FFDD7}" destId="{F0910794-589D-4160-BA57-E09492307F62}" srcOrd="0" destOrd="0" presId="urn:microsoft.com/office/officeart/2005/8/layout/hierarchy2"/>
    <dgm:cxn modelId="{27E109BB-18C7-4C5F-851E-4947A4253EDE}" type="presOf" srcId="{D7E0FEC2-4DBA-4A90-A0F0-12F58140E2D7}" destId="{623AAE01-3C4F-4256-9347-F96902556181}" srcOrd="0" destOrd="0" presId="urn:microsoft.com/office/officeart/2005/8/layout/hierarchy2"/>
    <dgm:cxn modelId="{F6F7FE59-D654-46A8-ADB2-758527CD4981}" type="presOf" srcId="{247B625E-93A0-494B-A374-6EA363AEBD5C}" destId="{8952ABD2-D14F-4D94-BC72-15879A1EAC0A}" srcOrd="1" destOrd="0" presId="urn:microsoft.com/office/officeart/2005/8/layout/hierarchy2"/>
    <dgm:cxn modelId="{A57EFF90-00CA-4480-A05E-7A2ED30CE1FB}" srcId="{4F52E034-BB94-4BD4-B5BF-92908BEF05BB}" destId="{F0D15909-B0D4-43D6-858E-50B1D5080878}" srcOrd="0" destOrd="0" parTransId="{DE59BA5E-ACA5-4404-A6C0-88D25731782D}" sibTransId="{7E2575F2-E3C4-4323-8FA4-068E219A6E29}"/>
    <dgm:cxn modelId="{686E46B7-083D-471E-8314-867866D8106F}" srcId="{3A91E93E-D788-4E5E-B91F-3EC963391B8D}" destId="{4F52E034-BB94-4BD4-B5BF-92908BEF05BB}" srcOrd="2" destOrd="0" parTransId="{EACFCC67-4325-479C-89AE-E9CD375A0706}" sibTransId="{F3CF3C7F-FFFA-4538-A9E7-7B37D3D83040}"/>
    <dgm:cxn modelId="{97DC8B7C-45BE-4C25-97B0-8483C16AA492}" type="presOf" srcId="{2B3AF85E-D383-4A66-9895-D8AE4086F990}" destId="{7B531FAC-0A21-4F80-A708-5BAE49952461}" srcOrd="0" destOrd="0" presId="urn:microsoft.com/office/officeart/2005/8/layout/hierarchy2"/>
    <dgm:cxn modelId="{DD1A7D5B-2543-42E6-BE7B-1865A2391792}" srcId="{4F52E034-BB94-4BD4-B5BF-92908BEF05BB}" destId="{2B3AF85E-D383-4A66-9895-D8AE4086F990}" srcOrd="1" destOrd="0" parTransId="{1AD7D357-D8D1-46A6-9213-827F1424C867}" sibTransId="{B69A14CA-2C1B-4699-BCAD-5FD7364C693C}"/>
    <dgm:cxn modelId="{9F49FC05-A6EE-4A64-9347-0D6F9AAF8A4B}" type="presOf" srcId="{1AD7D357-D8D1-46A6-9213-827F1424C867}" destId="{D33AE38A-6332-4C03-915B-1DB4F7E270B8}" srcOrd="0" destOrd="0" presId="urn:microsoft.com/office/officeart/2005/8/layout/hierarchy2"/>
    <dgm:cxn modelId="{67660514-CC8D-479E-9549-05A9BD6BAA2C}" type="presOf" srcId="{6A3E0251-9B72-4A3B-8056-B31AC54FFDD7}" destId="{70CC2939-F789-4E3D-9511-E85E69E51A57}" srcOrd="1" destOrd="0" presId="urn:microsoft.com/office/officeart/2005/8/layout/hierarchy2"/>
    <dgm:cxn modelId="{7C4258F0-9F19-4D11-9599-9767BEF1ECB2}" type="presOf" srcId="{84A372A0-1143-4B4A-BE86-DBB26D93C4F8}" destId="{0496C7CF-206E-48F4-BCD0-6DF567DD9DFF}" srcOrd="0" destOrd="0" presId="urn:microsoft.com/office/officeart/2005/8/layout/hierarchy2"/>
    <dgm:cxn modelId="{E3135859-9CFD-4FA5-945E-FBE3EA99957E}" type="presOf" srcId="{F0D15909-B0D4-43D6-858E-50B1D5080878}" destId="{2D6BFD3E-E7E5-4EFC-8EFA-4CB3B7AD6C9F}" srcOrd="0" destOrd="0" presId="urn:microsoft.com/office/officeart/2005/8/layout/hierarchy2"/>
    <dgm:cxn modelId="{C0B28FC8-F3B5-4E94-9125-3438C6DDF1D2}" srcId="{8AAF86EB-6C56-497D-BF61-0C256A812789}" destId="{3A91E93E-D788-4E5E-B91F-3EC963391B8D}" srcOrd="0" destOrd="0" parTransId="{E84C7383-0650-4F49-B744-11AAC8EFEF24}" sibTransId="{FBBF60D4-17C4-4AE6-9572-0116678B834C}"/>
    <dgm:cxn modelId="{8DF2AE03-D217-40F8-AF8B-B6ABBD1DCA4C}" srcId="{10EA2F7F-ABC4-48AB-92F2-1F8AB7F21F16}" destId="{D7E0FEC2-4DBA-4A90-A0F0-12F58140E2D7}" srcOrd="0" destOrd="0" parTransId="{6A3E0251-9B72-4A3B-8056-B31AC54FFDD7}" sibTransId="{B8F6895D-B37D-4DB1-95F0-D58CAD2B4F85}"/>
    <dgm:cxn modelId="{37A10979-2035-4A8D-93EA-5919B56C7489}" type="presOf" srcId="{DE59BA5E-ACA5-4404-A6C0-88D25731782D}" destId="{30ED21CF-67E0-48D7-8F39-D311BC9EF817}" srcOrd="1" destOrd="0" presId="urn:microsoft.com/office/officeart/2005/8/layout/hierarchy2"/>
    <dgm:cxn modelId="{811AE344-F0FD-4E98-B3BE-58DDF8B5E3F6}" type="presOf" srcId="{10EA2F7F-ABC4-48AB-92F2-1F8AB7F21F16}" destId="{F78A8F92-2E8F-48C1-9EE7-C950F1C7D761}" srcOrd="0" destOrd="0" presId="urn:microsoft.com/office/officeart/2005/8/layout/hierarchy2"/>
    <dgm:cxn modelId="{DFBD8C46-795E-43C2-8E7A-E768320CC8E8}" type="presOf" srcId="{1AD7D357-D8D1-46A6-9213-827F1424C867}" destId="{1255DD11-91C4-42FA-8568-3D92308DBC70}" srcOrd="1" destOrd="0" presId="urn:microsoft.com/office/officeart/2005/8/layout/hierarchy2"/>
    <dgm:cxn modelId="{A8AEDFEA-7833-46D0-BE9A-99F25E15E54A}" srcId="{3A91E93E-D788-4E5E-B91F-3EC963391B8D}" destId="{10EA2F7F-ABC4-48AB-92F2-1F8AB7F21F16}" srcOrd="1" destOrd="0" parTransId="{B9C2BC90-755C-43F3-AC22-1D0BF29668A2}" sibTransId="{046DCD1D-178B-4571-B890-01CF813CCF29}"/>
    <dgm:cxn modelId="{2BDEBEA9-3DEF-47A9-880E-09B10B7EC725}" type="presParOf" srcId="{9A3EB3DE-2EF8-4294-8BF5-04707D593BCA}" destId="{21664A9C-56C4-4CE4-BD96-877D5B0CD6C3}" srcOrd="0" destOrd="0" presId="urn:microsoft.com/office/officeart/2005/8/layout/hierarchy2"/>
    <dgm:cxn modelId="{0E1D788E-2962-4CDB-A550-034BCD09B73C}" type="presParOf" srcId="{21664A9C-56C4-4CE4-BD96-877D5B0CD6C3}" destId="{32C95E78-3508-4D34-B29B-FAE7BF5D010F}" srcOrd="0" destOrd="0" presId="urn:microsoft.com/office/officeart/2005/8/layout/hierarchy2"/>
    <dgm:cxn modelId="{1764400C-4F2C-4017-89E5-BAAD62186C9A}" type="presParOf" srcId="{21664A9C-56C4-4CE4-BD96-877D5B0CD6C3}" destId="{84DF3106-6A68-49CC-93DA-876731895CEF}" srcOrd="1" destOrd="0" presId="urn:microsoft.com/office/officeart/2005/8/layout/hierarchy2"/>
    <dgm:cxn modelId="{0B09EBB4-6979-440F-9A09-A641C25E9A27}" type="presParOf" srcId="{84DF3106-6A68-49CC-93DA-876731895CEF}" destId="{B9E2B885-D8DF-4FEB-BB91-D994B2A2B4F6}" srcOrd="0" destOrd="0" presId="urn:microsoft.com/office/officeart/2005/8/layout/hierarchy2"/>
    <dgm:cxn modelId="{9E5329C9-1C49-47B0-836C-21F99BDBA5B2}" type="presParOf" srcId="{B9E2B885-D8DF-4FEB-BB91-D994B2A2B4F6}" destId="{8952ABD2-D14F-4D94-BC72-15879A1EAC0A}" srcOrd="0" destOrd="0" presId="urn:microsoft.com/office/officeart/2005/8/layout/hierarchy2"/>
    <dgm:cxn modelId="{D07D08ED-53A9-40AB-8D17-E81CE5EB5619}" type="presParOf" srcId="{84DF3106-6A68-49CC-93DA-876731895CEF}" destId="{1A5AE78A-86F3-45DE-A003-52F38816FB7E}" srcOrd="1" destOrd="0" presId="urn:microsoft.com/office/officeart/2005/8/layout/hierarchy2"/>
    <dgm:cxn modelId="{58626F08-EB3C-48CE-A700-3586810146DE}" type="presParOf" srcId="{1A5AE78A-86F3-45DE-A003-52F38816FB7E}" destId="{0496C7CF-206E-48F4-BCD0-6DF567DD9DFF}" srcOrd="0" destOrd="0" presId="urn:microsoft.com/office/officeart/2005/8/layout/hierarchy2"/>
    <dgm:cxn modelId="{EBF4EACD-DF9B-4D5E-A77A-416F1DB6903D}" type="presParOf" srcId="{1A5AE78A-86F3-45DE-A003-52F38816FB7E}" destId="{BED27725-E132-448D-A7C3-42C9A3CC4414}" srcOrd="1" destOrd="0" presId="urn:microsoft.com/office/officeart/2005/8/layout/hierarchy2"/>
    <dgm:cxn modelId="{4EC5696B-6C6E-4D86-8A7C-C53142A411B9}" type="presParOf" srcId="{84DF3106-6A68-49CC-93DA-876731895CEF}" destId="{099335BC-2ACB-4673-BAFF-7BFCBEC798B4}" srcOrd="2" destOrd="0" presId="urn:microsoft.com/office/officeart/2005/8/layout/hierarchy2"/>
    <dgm:cxn modelId="{D781C346-BCB7-416C-B1F0-32E046E980AE}" type="presParOf" srcId="{099335BC-2ACB-4673-BAFF-7BFCBEC798B4}" destId="{5CB3FAAB-9FFB-4EBE-84F8-5465095EA3CB}" srcOrd="0" destOrd="0" presId="urn:microsoft.com/office/officeart/2005/8/layout/hierarchy2"/>
    <dgm:cxn modelId="{5D19C993-F316-413B-9606-F64EC95CCD8D}" type="presParOf" srcId="{84DF3106-6A68-49CC-93DA-876731895CEF}" destId="{25E8BDF3-83E2-45E9-8F81-F2C69E9AF862}" srcOrd="3" destOrd="0" presId="urn:microsoft.com/office/officeart/2005/8/layout/hierarchy2"/>
    <dgm:cxn modelId="{D201DD68-1228-4132-A619-9C0A8421AD7D}" type="presParOf" srcId="{25E8BDF3-83E2-45E9-8F81-F2C69E9AF862}" destId="{F78A8F92-2E8F-48C1-9EE7-C950F1C7D761}" srcOrd="0" destOrd="0" presId="urn:microsoft.com/office/officeart/2005/8/layout/hierarchy2"/>
    <dgm:cxn modelId="{C3144270-FC01-425F-83ED-85D8441D5435}" type="presParOf" srcId="{25E8BDF3-83E2-45E9-8F81-F2C69E9AF862}" destId="{F6D8E33A-2781-4308-B0C5-29919994765B}" srcOrd="1" destOrd="0" presId="urn:microsoft.com/office/officeart/2005/8/layout/hierarchy2"/>
    <dgm:cxn modelId="{57F2842F-1796-45F2-A7BC-2FF37087A61F}" type="presParOf" srcId="{F6D8E33A-2781-4308-B0C5-29919994765B}" destId="{F0910794-589D-4160-BA57-E09492307F62}" srcOrd="0" destOrd="0" presId="urn:microsoft.com/office/officeart/2005/8/layout/hierarchy2"/>
    <dgm:cxn modelId="{46099BE8-67FD-4157-8A7A-60634C37824A}" type="presParOf" srcId="{F0910794-589D-4160-BA57-E09492307F62}" destId="{70CC2939-F789-4E3D-9511-E85E69E51A57}" srcOrd="0" destOrd="0" presId="urn:microsoft.com/office/officeart/2005/8/layout/hierarchy2"/>
    <dgm:cxn modelId="{46AD7479-2DA0-4666-BE90-ECECE334AEB4}" type="presParOf" srcId="{F6D8E33A-2781-4308-B0C5-29919994765B}" destId="{8D0CCF5F-CBCB-4630-AA83-687BC2EB9114}" srcOrd="1" destOrd="0" presId="urn:microsoft.com/office/officeart/2005/8/layout/hierarchy2"/>
    <dgm:cxn modelId="{0761BD70-4AB0-434A-ADDD-9DD51A751A4C}" type="presParOf" srcId="{8D0CCF5F-CBCB-4630-AA83-687BC2EB9114}" destId="{623AAE01-3C4F-4256-9347-F96902556181}" srcOrd="0" destOrd="0" presId="urn:microsoft.com/office/officeart/2005/8/layout/hierarchy2"/>
    <dgm:cxn modelId="{D013FD27-6C6C-4851-A6D4-B720A13E6D87}" type="presParOf" srcId="{8D0CCF5F-CBCB-4630-AA83-687BC2EB9114}" destId="{8DC1AEED-AE2D-4EE1-BA16-3270E1FCAAF4}" srcOrd="1" destOrd="0" presId="urn:microsoft.com/office/officeart/2005/8/layout/hierarchy2"/>
    <dgm:cxn modelId="{F21955C8-89C4-457E-A6AE-D288662684CC}" type="presParOf" srcId="{84DF3106-6A68-49CC-93DA-876731895CEF}" destId="{92C59E9F-B846-4BA9-A1C8-17CE38240374}" srcOrd="4" destOrd="0" presId="urn:microsoft.com/office/officeart/2005/8/layout/hierarchy2"/>
    <dgm:cxn modelId="{7134A0AE-0F6D-491F-A6FF-49E20B668B94}" type="presParOf" srcId="{92C59E9F-B846-4BA9-A1C8-17CE38240374}" destId="{7EF15883-A4FF-4CEF-9301-F9BB1EAA9349}" srcOrd="0" destOrd="0" presId="urn:microsoft.com/office/officeart/2005/8/layout/hierarchy2"/>
    <dgm:cxn modelId="{8CD0821C-1EB8-4D47-919B-96DB603EE607}" type="presParOf" srcId="{84DF3106-6A68-49CC-93DA-876731895CEF}" destId="{724F6121-2EE5-4625-A5EA-914D9CA2EE7F}" srcOrd="5" destOrd="0" presId="urn:microsoft.com/office/officeart/2005/8/layout/hierarchy2"/>
    <dgm:cxn modelId="{84C52FED-BE0C-4A0D-BCA4-C417BA429E43}" type="presParOf" srcId="{724F6121-2EE5-4625-A5EA-914D9CA2EE7F}" destId="{5E2D2C20-070B-44DE-8E3B-6BCD7E08B22C}" srcOrd="0" destOrd="0" presId="urn:microsoft.com/office/officeart/2005/8/layout/hierarchy2"/>
    <dgm:cxn modelId="{BDD87CCA-36AE-4C14-93EC-AFF8B4109BC3}" type="presParOf" srcId="{724F6121-2EE5-4625-A5EA-914D9CA2EE7F}" destId="{94B1A11D-EE61-41AE-ADC2-4B3C5C891C79}" srcOrd="1" destOrd="0" presId="urn:microsoft.com/office/officeart/2005/8/layout/hierarchy2"/>
    <dgm:cxn modelId="{9F5A338C-E848-4CA1-98E5-7F9E472DA047}" type="presParOf" srcId="{94B1A11D-EE61-41AE-ADC2-4B3C5C891C79}" destId="{A43235DB-9847-4A48-8735-F71A60223DFA}" srcOrd="0" destOrd="0" presId="urn:microsoft.com/office/officeart/2005/8/layout/hierarchy2"/>
    <dgm:cxn modelId="{ED085C20-4695-4B79-8457-2CAD3DEF363F}" type="presParOf" srcId="{A43235DB-9847-4A48-8735-F71A60223DFA}" destId="{30ED21CF-67E0-48D7-8F39-D311BC9EF817}" srcOrd="0" destOrd="0" presId="urn:microsoft.com/office/officeart/2005/8/layout/hierarchy2"/>
    <dgm:cxn modelId="{92535ECB-75A7-4376-8E78-F54ECCC6DB01}" type="presParOf" srcId="{94B1A11D-EE61-41AE-ADC2-4B3C5C891C79}" destId="{DE22612A-B305-4BC6-8E03-8B48B2F42209}" srcOrd="1" destOrd="0" presId="urn:microsoft.com/office/officeart/2005/8/layout/hierarchy2"/>
    <dgm:cxn modelId="{A4E99A71-4391-4326-9CEC-FF79AC7A02F5}" type="presParOf" srcId="{DE22612A-B305-4BC6-8E03-8B48B2F42209}" destId="{2D6BFD3E-E7E5-4EFC-8EFA-4CB3B7AD6C9F}" srcOrd="0" destOrd="0" presId="urn:microsoft.com/office/officeart/2005/8/layout/hierarchy2"/>
    <dgm:cxn modelId="{31028A1E-9CC3-415F-9442-5AEA2AFC0391}" type="presParOf" srcId="{DE22612A-B305-4BC6-8E03-8B48B2F42209}" destId="{0264C719-7981-401A-92B1-7CA7D438FF0A}" srcOrd="1" destOrd="0" presId="urn:microsoft.com/office/officeart/2005/8/layout/hierarchy2"/>
    <dgm:cxn modelId="{B05EF805-9CF0-4ED7-BD70-51FA31C6C047}" type="presParOf" srcId="{94B1A11D-EE61-41AE-ADC2-4B3C5C891C79}" destId="{D33AE38A-6332-4C03-915B-1DB4F7E270B8}" srcOrd="2" destOrd="0" presId="urn:microsoft.com/office/officeart/2005/8/layout/hierarchy2"/>
    <dgm:cxn modelId="{45A63D1D-C264-4F7A-829F-A283B2DAECC7}" type="presParOf" srcId="{D33AE38A-6332-4C03-915B-1DB4F7E270B8}" destId="{1255DD11-91C4-42FA-8568-3D92308DBC70}" srcOrd="0" destOrd="0" presId="urn:microsoft.com/office/officeart/2005/8/layout/hierarchy2"/>
    <dgm:cxn modelId="{49BA51F5-63BF-4231-8554-6689C4D4D8A8}" type="presParOf" srcId="{94B1A11D-EE61-41AE-ADC2-4B3C5C891C79}" destId="{6B3DDC74-5049-491B-A112-069B89FD2158}" srcOrd="3" destOrd="0" presId="urn:microsoft.com/office/officeart/2005/8/layout/hierarchy2"/>
    <dgm:cxn modelId="{E2B00B06-7447-4608-9D3E-119EAB6B3259}" type="presParOf" srcId="{6B3DDC74-5049-491B-A112-069B89FD2158}" destId="{7B531FAC-0A21-4F80-A708-5BAE49952461}" srcOrd="0" destOrd="0" presId="urn:microsoft.com/office/officeart/2005/8/layout/hierarchy2"/>
    <dgm:cxn modelId="{1FAB1423-B369-46F8-B434-B671CA45F6E3}" type="presParOf" srcId="{6B3DDC74-5049-491B-A112-069B89FD2158}" destId="{B74645FC-B536-46A4-A58F-F7B6DB58B635}"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D405BB54-4344-410B-BDF3-0AF84C8C1139}"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MX"/>
        </a:p>
      </dgm:t>
    </dgm:pt>
    <dgm:pt modelId="{CA10082F-B176-4C65-90EA-82009C15B0F5}">
      <dgm:prSet phldrT="[Texto]" custT="1"/>
      <dgm:spPr/>
      <dgm:t>
        <a:bodyPr/>
        <a:lstStyle/>
        <a:p>
          <a:r>
            <a:rPr lang="es-MX" sz="1800" dirty="0" smtClean="0">
              <a:latin typeface="Arial" panose="020B0604020202020204" pitchFamily="34" charset="0"/>
              <a:cs typeface="Arial" panose="020B0604020202020204" pitchFamily="34" charset="0"/>
            </a:rPr>
            <a:t>Las mediciones apropiadas del desempeño:</a:t>
          </a:r>
          <a:endParaRPr lang="es-MX" sz="1800" dirty="0">
            <a:latin typeface="Arial" panose="020B0604020202020204" pitchFamily="34" charset="0"/>
            <a:cs typeface="Arial" panose="020B0604020202020204" pitchFamily="34" charset="0"/>
          </a:endParaRPr>
        </a:p>
      </dgm:t>
    </dgm:pt>
    <dgm:pt modelId="{1792EEDC-6342-4E67-9B26-3A559674D43B}" type="parTrans" cxnId="{52CAFC77-8936-4F8B-83EF-D60B51F1565A}">
      <dgm:prSet/>
      <dgm:spPr/>
      <dgm:t>
        <a:bodyPr/>
        <a:lstStyle/>
        <a:p>
          <a:endParaRPr lang="es-MX"/>
        </a:p>
      </dgm:t>
    </dgm:pt>
    <dgm:pt modelId="{D3909585-B5BB-462F-8DE6-360C33AE2836}" type="sibTrans" cxnId="{52CAFC77-8936-4F8B-83EF-D60B51F1565A}">
      <dgm:prSet/>
      <dgm:spPr/>
      <dgm:t>
        <a:bodyPr/>
        <a:lstStyle/>
        <a:p>
          <a:endParaRPr lang="es-MX"/>
        </a:p>
      </dgm:t>
    </dgm:pt>
    <dgm:pt modelId="{6D60192E-D16B-46E9-8FB4-7320D143687E}">
      <dgm:prSet phldrT="[Texto]" custT="1"/>
      <dgm:spPr/>
      <dgm:t>
        <a:bodyPr/>
        <a:lstStyle/>
        <a:p>
          <a:r>
            <a:rPr lang="es-MX" sz="1300" dirty="0" smtClean="0">
              <a:latin typeface="Arial" panose="020B0604020202020204" pitchFamily="34" charset="0"/>
              <a:cs typeface="Arial" panose="020B0604020202020204" pitchFamily="34" charset="0"/>
            </a:rPr>
            <a:t>Se relacionan con las metas de organización. </a:t>
          </a:r>
          <a:endParaRPr lang="es-MX" sz="1300" dirty="0">
            <a:latin typeface="Arial" panose="020B0604020202020204" pitchFamily="34" charset="0"/>
            <a:cs typeface="Arial" panose="020B0604020202020204" pitchFamily="34" charset="0"/>
          </a:endParaRPr>
        </a:p>
      </dgm:t>
    </dgm:pt>
    <dgm:pt modelId="{26733190-858C-4AD6-9516-28BBC48AD0F8}" type="parTrans" cxnId="{4218152F-3486-456F-A0BE-A1BF34B004D8}">
      <dgm:prSet/>
      <dgm:spPr/>
      <dgm:t>
        <a:bodyPr/>
        <a:lstStyle/>
        <a:p>
          <a:endParaRPr lang="es-MX"/>
        </a:p>
      </dgm:t>
    </dgm:pt>
    <dgm:pt modelId="{09BF5717-CB81-4A79-838E-D3AAED113640}" type="sibTrans" cxnId="{4218152F-3486-456F-A0BE-A1BF34B004D8}">
      <dgm:prSet/>
      <dgm:spPr/>
      <dgm:t>
        <a:bodyPr/>
        <a:lstStyle/>
        <a:p>
          <a:endParaRPr lang="es-MX"/>
        </a:p>
      </dgm:t>
    </dgm:pt>
    <dgm:pt modelId="{EEE45DD3-4F2B-445A-98F8-41E5C37E72F4}">
      <dgm:prSet custT="1"/>
      <dgm:spPr/>
      <dgm:t>
        <a:bodyPr/>
        <a:lstStyle/>
        <a:p>
          <a:r>
            <a:rPr lang="es-MX" sz="1300" dirty="0" smtClean="0">
              <a:latin typeface="Arial" panose="020B0604020202020204" pitchFamily="34" charset="0"/>
              <a:cs typeface="Arial" panose="020B0604020202020204" pitchFamily="34" charset="0"/>
            </a:rPr>
            <a:t>Balancean los asuntos de largo plazo con los de corto. </a:t>
          </a:r>
          <a:endParaRPr lang="es-MX" sz="1300" dirty="0">
            <a:latin typeface="Arial" panose="020B0604020202020204" pitchFamily="34" charset="0"/>
            <a:cs typeface="Arial" panose="020B0604020202020204" pitchFamily="34" charset="0"/>
          </a:endParaRPr>
        </a:p>
      </dgm:t>
    </dgm:pt>
    <dgm:pt modelId="{8BEDEF03-0794-4105-8D34-C553C97D096B}" type="parTrans" cxnId="{16DF713E-C45C-4418-8DD6-6251E2CAAB6B}">
      <dgm:prSet/>
      <dgm:spPr/>
      <dgm:t>
        <a:bodyPr/>
        <a:lstStyle/>
        <a:p>
          <a:endParaRPr lang="es-MX"/>
        </a:p>
      </dgm:t>
    </dgm:pt>
    <dgm:pt modelId="{56439864-6C43-41B2-8AFF-0E1A5D0769A3}" type="sibTrans" cxnId="{16DF713E-C45C-4418-8DD6-6251E2CAAB6B}">
      <dgm:prSet/>
      <dgm:spPr/>
      <dgm:t>
        <a:bodyPr/>
        <a:lstStyle/>
        <a:p>
          <a:endParaRPr lang="es-MX"/>
        </a:p>
      </dgm:t>
    </dgm:pt>
    <dgm:pt modelId="{1F5156F3-9FC6-4B8F-BB26-DE87337A7134}">
      <dgm:prSet custT="1"/>
      <dgm:spPr/>
      <dgm:t>
        <a:bodyPr/>
        <a:lstStyle/>
        <a:p>
          <a:r>
            <a:rPr lang="es-MX" sz="1300" dirty="0" smtClean="0">
              <a:latin typeface="Arial" panose="020B0604020202020204" pitchFamily="34" charset="0"/>
              <a:cs typeface="Arial" panose="020B0604020202020204" pitchFamily="34" charset="0"/>
            </a:rPr>
            <a:t>Reflejan la administración de las acciones y actividades clave    </a:t>
          </a:r>
          <a:endParaRPr lang="es-MX" sz="1300" dirty="0">
            <a:latin typeface="Arial" panose="020B0604020202020204" pitchFamily="34" charset="0"/>
            <a:cs typeface="Arial" panose="020B0604020202020204" pitchFamily="34" charset="0"/>
          </a:endParaRPr>
        </a:p>
      </dgm:t>
    </dgm:pt>
    <dgm:pt modelId="{3A2EA0EE-5EBF-4D0A-B265-80B46EA2E4B6}" type="parTrans" cxnId="{BBED8CF6-E3BB-42B1-B9C2-CC1E6AF5962E}">
      <dgm:prSet/>
      <dgm:spPr/>
      <dgm:t>
        <a:bodyPr/>
        <a:lstStyle/>
        <a:p>
          <a:endParaRPr lang="es-MX"/>
        </a:p>
      </dgm:t>
    </dgm:pt>
    <dgm:pt modelId="{D016E0A8-C598-4CEE-8E86-BE090204E8EC}" type="sibTrans" cxnId="{BBED8CF6-E3BB-42B1-B9C2-CC1E6AF5962E}">
      <dgm:prSet/>
      <dgm:spPr/>
      <dgm:t>
        <a:bodyPr/>
        <a:lstStyle/>
        <a:p>
          <a:endParaRPr lang="es-MX"/>
        </a:p>
      </dgm:t>
    </dgm:pt>
    <dgm:pt modelId="{21863802-E49B-4884-970C-C6F9088E4289}">
      <dgm:prSet custT="1"/>
      <dgm:spPr/>
      <dgm:t>
        <a:bodyPr/>
        <a:lstStyle/>
        <a:p>
          <a:r>
            <a:rPr lang="es-MX" sz="1300" dirty="0" smtClean="0">
              <a:latin typeface="Arial" panose="020B0604020202020204" pitchFamily="34" charset="0"/>
              <a:cs typeface="Arial" panose="020B0604020202020204" pitchFamily="34" charset="0"/>
            </a:rPr>
            <a:t>Se ven afectadas por las acciones de los administradores y empleados</a:t>
          </a:r>
          <a:endParaRPr lang="es-MX" sz="1300" dirty="0">
            <a:latin typeface="Arial" panose="020B0604020202020204" pitchFamily="34" charset="0"/>
            <a:cs typeface="Arial" panose="020B0604020202020204" pitchFamily="34" charset="0"/>
          </a:endParaRPr>
        </a:p>
      </dgm:t>
    </dgm:pt>
    <dgm:pt modelId="{D6CC17C3-D97C-4029-80D0-98DFEF98C7B9}" type="parTrans" cxnId="{8929C671-846E-4E19-A2D9-F9D3B23AAE3A}">
      <dgm:prSet/>
      <dgm:spPr/>
      <dgm:t>
        <a:bodyPr/>
        <a:lstStyle/>
        <a:p>
          <a:endParaRPr lang="es-MX"/>
        </a:p>
      </dgm:t>
    </dgm:pt>
    <dgm:pt modelId="{91B28B18-8BBC-4336-86E4-C034CEDEEEDD}" type="sibTrans" cxnId="{8929C671-846E-4E19-A2D9-F9D3B23AAE3A}">
      <dgm:prSet/>
      <dgm:spPr/>
      <dgm:t>
        <a:bodyPr/>
        <a:lstStyle/>
        <a:p>
          <a:endParaRPr lang="es-MX"/>
        </a:p>
      </dgm:t>
    </dgm:pt>
    <dgm:pt modelId="{7CD90BFC-24FD-4AB1-804E-244222D0BA0F}">
      <dgm:prSet custT="1"/>
      <dgm:spPr/>
      <dgm:t>
        <a:bodyPr/>
        <a:lstStyle/>
        <a:p>
          <a:r>
            <a:rPr lang="es-MX" sz="1300" dirty="0" smtClean="0">
              <a:latin typeface="Arial" panose="020B0604020202020204" pitchFamily="34" charset="0"/>
              <a:cs typeface="Arial" panose="020B0604020202020204" pitchFamily="34" charset="0"/>
            </a:rPr>
            <a:t>Son comprendidas fácilmente por los empleados.     </a:t>
          </a:r>
          <a:endParaRPr lang="es-MX" sz="1300" dirty="0">
            <a:latin typeface="Arial" panose="020B0604020202020204" pitchFamily="34" charset="0"/>
            <a:cs typeface="Arial" panose="020B0604020202020204" pitchFamily="34" charset="0"/>
          </a:endParaRPr>
        </a:p>
      </dgm:t>
    </dgm:pt>
    <dgm:pt modelId="{9E753FCA-5216-499D-A964-B7BF202BA1A9}" type="parTrans" cxnId="{1D49B58D-1145-48A4-8AEB-33971E0FC0E6}">
      <dgm:prSet/>
      <dgm:spPr/>
      <dgm:t>
        <a:bodyPr/>
        <a:lstStyle/>
        <a:p>
          <a:endParaRPr lang="es-MX"/>
        </a:p>
      </dgm:t>
    </dgm:pt>
    <dgm:pt modelId="{0B8E5F0F-4443-4EE4-937D-E2B6D1181801}" type="sibTrans" cxnId="{1D49B58D-1145-48A4-8AEB-33971E0FC0E6}">
      <dgm:prSet/>
      <dgm:spPr/>
      <dgm:t>
        <a:bodyPr/>
        <a:lstStyle/>
        <a:p>
          <a:endParaRPr lang="es-MX"/>
        </a:p>
      </dgm:t>
    </dgm:pt>
    <dgm:pt modelId="{62AA5F64-0585-4C8A-B753-6975337051CF}">
      <dgm:prSet custT="1"/>
      <dgm:spPr/>
      <dgm:t>
        <a:bodyPr/>
        <a:lstStyle/>
        <a:p>
          <a:r>
            <a:rPr lang="es-MX" sz="1300" dirty="0" smtClean="0">
              <a:latin typeface="Arial" panose="020B0604020202020204" pitchFamily="34" charset="0"/>
              <a:cs typeface="Arial" panose="020B0604020202020204" pitchFamily="34" charset="0"/>
            </a:rPr>
            <a:t>Se usan para evaluar y recompensar a los administradores y empleados.</a:t>
          </a:r>
          <a:endParaRPr lang="es-MX" sz="1300" dirty="0">
            <a:latin typeface="Arial" panose="020B0604020202020204" pitchFamily="34" charset="0"/>
            <a:cs typeface="Arial" panose="020B0604020202020204" pitchFamily="34" charset="0"/>
          </a:endParaRPr>
        </a:p>
      </dgm:t>
    </dgm:pt>
    <dgm:pt modelId="{D4B63C27-00C5-4017-831D-394EFAAD9C2E}" type="parTrans" cxnId="{4DDABBC4-70E7-46DB-8819-777BE98AC2E2}">
      <dgm:prSet/>
      <dgm:spPr/>
      <dgm:t>
        <a:bodyPr/>
        <a:lstStyle/>
        <a:p>
          <a:endParaRPr lang="es-MX"/>
        </a:p>
      </dgm:t>
    </dgm:pt>
    <dgm:pt modelId="{B22BAE82-8E3C-4FD6-B14C-8F5AD172AC53}" type="sibTrans" cxnId="{4DDABBC4-70E7-46DB-8819-777BE98AC2E2}">
      <dgm:prSet/>
      <dgm:spPr/>
      <dgm:t>
        <a:bodyPr/>
        <a:lstStyle/>
        <a:p>
          <a:endParaRPr lang="es-MX"/>
        </a:p>
      </dgm:t>
    </dgm:pt>
    <dgm:pt modelId="{4E76928D-DFA3-467E-A6A4-11567550116D}">
      <dgm:prSet custT="1"/>
      <dgm:spPr/>
      <dgm:t>
        <a:bodyPr/>
        <a:lstStyle/>
        <a:p>
          <a:r>
            <a:rPr lang="es-MX" sz="1300" dirty="0" smtClean="0">
              <a:latin typeface="Arial" panose="020B0604020202020204" pitchFamily="34" charset="0"/>
              <a:cs typeface="Arial" panose="020B0604020202020204" pitchFamily="34" charset="0"/>
            </a:rPr>
            <a:t>Se usan en forma consistente y con regularidad.</a:t>
          </a:r>
          <a:endParaRPr lang="es-MX" sz="1300" dirty="0">
            <a:latin typeface="Arial" panose="020B0604020202020204" pitchFamily="34" charset="0"/>
            <a:cs typeface="Arial" panose="020B0604020202020204" pitchFamily="34" charset="0"/>
          </a:endParaRPr>
        </a:p>
      </dgm:t>
    </dgm:pt>
    <dgm:pt modelId="{D02937E8-3A54-4B71-99CF-085D38087FF2}" type="parTrans" cxnId="{9916D79E-F6F4-4E07-9898-F00173EA3CD0}">
      <dgm:prSet/>
      <dgm:spPr/>
      <dgm:t>
        <a:bodyPr/>
        <a:lstStyle/>
        <a:p>
          <a:endParaRPr lang="es-MX"/>
        </a:p>
      </dgm:t>
    </dgm:pt>
    <dgm:pt modelId="{85976AEE-ED38-43E6-A3FD-E9C919A05CE8}" type="sibTrans" cxnId="{9916D79E-F6F4-4E07-9898-F00173EA3CD0}">
      <dgm:prSet/>
      <dgm:spPr/>
      <dgm:t>
        <a:bodyPr/>
        <a:lstStyle/>
        <a:p>
          <a:endParaRPr lang="es-MX"/>
        </a:p>
      </dgm:t>
    </dgm:pt>
    <dgm:pt modelId="{C8B32A96-5E55-4D17-88A5-E8C69A6FD2E7}">
      <dgm:prSet custT="1"/>
      <dgm:spPr/>
      <dgm:t>
        <a:bodyPr/>
        <a:lstStyle/>
        <a:p>
          <a:r>
            <a:rPr lang="es-MX" sz="1300" dirty="0" smtClean="0">
              <a:latin typeface="Arial" panose="020B0604020202020204" pitchFamily="34" charset="0"/>
              <a:cs typeface="Arial" panose="020B0604020202020204" pitchFamily="34" charset="0"/>
            </a:rPr>
            <a:t>Son objetivas y se miden con facilidad.</a:t>
          </a:r>
          <a:endParaRPr lang="es-MX" sz="1300" dirty="0">
            <a:latin typeface="Arial" panose="020B0604020202020204" pitchFamily="34" charset="0"/>
            <a:cs typeface="Arial" panose="020B0604020202020204" pitchFamily="34" charset="0"/>
          </a:endParaRPr>
        </a:p>
      </dgm:t>
    </dgm:pt>
    <dgm:pt modelId="{74B0FE93-C14D-4CD3-AB47-46F4B6B80F8F}" type="parTrans" cxnId="{6990AA4E-A66C-4C12-B3CA-8F0132AA767C}">
      <dgm:prSet/>
      <dgm:spPr/>
      <dgm:t>
        <a:bodyPr/>
        <a:lstStyle/>
        <a:p>
          <a:endParaRPr lang="es-MX"/>
        </a:p>
      </dgm:t>
    </dgm:pt>
    <dgm:pt modelId="{94B110B5-1C45-41DE-A8A2-F49CDB813C87}" type="sibTrans" cxnId="{6990AA4E-A66C-4C12-B3CA-8F0132AA767C}">
      <dgm:prSet/>
      <dgm:spPr/>
      <dgm:t>
        <a:bodyPr/>
        <a:lstStyle/>
        <a:p>
          <a:endParaRPr lang="es-MX"/>
        </a:p>
      </dgm:t>
    </dgm:pt>
    <dgm:pt modelId="{B851D949-0B35-464A-AC9C-AF0C27A103C4}" type="pres">
      <dgm:prSet presAssocID="{D405BB54-4344-410B-BDF3-0AF84C8C1139}" presName="Name0" presStyleCnt="0">
        <dgm:presLayoutVars>
          <dgm:chMax val="1"/>
          <dgm:dir/>
          <dgm:animLvl val="ctr"/>
          <dgm:resizeHandles val="exact"/>
        </dgm:presLayoutVars>
      </dgm:prSet>
      <dgm:spPr/>
      <dgm:t>
        <a:bodyPr/>
        <a:lstStyle/>
        <a:p>
          <a:endParaRPr lang="es-MX"/>
        </a:p>
      </dgm:t>
    </dgm:pt>
    <dgm:pt modelId="{EE643612-00D1-40F1-97B4-246C5FAE7B69}" type="pres">
      <dgm:prSet presAssocID="{CA10082F-B176-4C65-90EA-82009C15B0F5}" presName="centerShape" presStyleLbl="node0" presStyleIdx="0" presStyleCnt="1" custScaleX="114165"/>
      <dgm:spPr/>
      <dgm:t>
        <a:bodyPr/>
        <a:lstStyle/>
        <a:p>
          <a:endParaRPr lang="es-MX"/>
        </a:p>
      </dgm:t>
    </dgm:pt>
    <dgm:pt modelId="{1F079D58-58A2-421B-85CA-EA7649A1FA8A}" type="pres">
      <dgm:prSet presAssocID="{6D60192E-D16B-46E9-8FB4-7320D143687E}" presName="node" presStyleLbl="node1" presStyleIdx="0" presStyleCnt="8" custScaleX="116494">
        <dgm:presLayoutVars>
          <dgm:bulletEnabled val="1"/>
        </dgm:presLayoutVars>
      </dgm:prSet>
      <dgm:spPr/>
      <dgm:t>
        <a:bodyPr/>
        <a:lstStyle/>
        <a:p>
          <a:endParaRPr lang="es-MX"/>
        </a:p>
      </dgm:t>
    </dgm:pt>
    <dgm:pt modelId="{488AE736-A537-4DA6-A8C8-0CD510F4BBAF}" type="pres">
      <dgm:prSet presAssocID="{6D60192E-D16B-46E9-8FB4-7320D143687E}" presName="dummy" presStyleCnt="0"/>
      <dgm:spPr/>
    </dgm:pt>
    <dgm:pt modelId="{3F4E571F-FE45-48C1-BB9A-49FA55A472B9}" type="pres">
      <dgm:prSet presAssocID="{09BF5717-CB81-4A79-838E-D3AAED113640}" presName="sibTrans" presStyleLbl="sibTrans2D1" presStyleIdx="0" presStyleCnt="8"/>
      <dgm:spPr/>
      <dgm:t>
        <a:bodyPr/>
        <a:lstStyle/>
        <a:p>
          <a:endParaRPr lang="es-MX"/>
        </a:p>
      </dgm:t>
    </dgm:pt>
    <dgm:pt modelId="{B8C3747D-8A25-4703-9467-3579776BE929}" type="pres">
      <dgm:prSet presAssocID="{EEE45DD3-4F2B-445A-98F8-41E5C37E72F4}" presName="node" presStyleLbl="node1" presStyleIdx="1" presStyleCnt="8" custScaleX="116383">
        <dgm:presLayoutVars>
          <dgm:bulletEnabled val="1"/>
        </dgm:presLayoutVars>
      </dgm:prSet>
      <dgm:spPr/>
      <dgm:t>
        <a:bodyPr/>
        <a:lstStyle/>
        <a:p>
          <a:endParaRPr lang="es-MX"/>
        </a:p>
      </dgm:t>
    </dgm:pt>
    <dgm:pt modelId="{6B29FDEB-318D-487F-9D91-3C33AC7A8413}" type="pres">
      <dgm:prSet presAssocID="{EEE45DD3-4F2B-445A-98F8-41E5C37E72F4}" presName="dummy" presStyleCnt="0"/>
      <dgm:spPr/>
    </dgm:pt>
    <dgm:pt modelId="{88C51C25-D7A0-44A6-8185-AFB5DCA3D0F8}" type="pres">
      <dgm:prSet presAssocID="{56439864-6C43-41B2-8AFF-0E1A5D0769A3}" presName="sibTrans" presStyleLbl="sibTrans2D1" presStyleIdx="1" presStyleCnt="8"/>
      <dgm:spPr/>
      <dgm:t>
        <a:bodyPr/>
        <a:lstStyle/>
        <a:p>
          <a:endParaRPr lang="es-MX"/>
        </a:p>
      </dgm:t>
    </dgm:pt>
    <dgm:pt modelId="{72DEFEA7-45F6-4A48-92E5-14998F10EAA8}" type="pres">
      <dgm:prSet presAssocID="{1F5156F3-9FC6-4B8F-BB26-DE87337A7134}" presName="node" presStyleLbl="node1" presStyleIdx="2" presStyleCnt="8" custScaleX="135360">
        <dgm:presLayoutVars>
          <dgm:bulletEnabled val="1"/>
        </dgm:presLayoutVars>
      </dgm:prSet>
      <dgm:spPr/>
      <dgm:t>
        <a:bodyPr/>
        <a:lstStyle/>
        <a:p>
          <a:endParaRPr lang="es-MX"/>
        </a:p>
      </dgm:t>
    </dgm:pt>
    <dgm:pt modelId="{FC5CDA32-A14D-4DB6-B719-28C25F998335}" type="pres">
      <dgm:prSet presAssocID="{1F5156F3-9FC6-4B8F-BB26-DE87337A7134}" presName="dummy" presStyleCnt="0"/>
      <dgm:spPr/>
    </dgm:pt>
    <dgm:pt modelId="{FD8DDA2A-64FB-4BF2-BBF1-08E1F6E62ADD}" type="pres">
      <dgm:prSet presAssocID="{D016E0A8-C598-4CEE-8E86-BE090204E8EC}" presName="sibTrans" presStyleLbl="sibTrans2D1" presStyleIdx="2" presStyleCnt="8"/>
      <dgm:spPr/>
      <dgm:t>
        <a:bodyPr/>
        <a:lstStyle/>
        <a:p>
          <a:endParaRPr lang="es-MX"/>
        </a:p>
      </dgm:t>
    </dgm:pt>
    <dgm:pt modelId="{02CAB6B0-1BD8-493F-A468-E3A9DE84EDB7}" type="pres">
      <dgm:prSet presAssocID="{21863802-E49B-4884-970C-C6F9088E4289}" presName="node" presStyleLbl="node1" presStyleIdx="3" presStyleCnt="8" custScaleX="151058">
        <dgm:presLayoutVars>
          <dgm:bulletEnabled val="1"/>
        </dgm:presLayoutVars>
      </dgm:prSet>
      <dgm:spPr/>
      <dgm:t>
        <a:bodyPr/>
        <a:lstStyle/>
        <a:p>
          <a:endParaRPr lang="es-MX"/>
        </a:p>
      </dgm:t>
    </dgm:pt>
    <dgm:pt modelId="{35B7F490-EEAC-4183-A99F-C14823C35C11}" type="pres">
      <dgm:prSet presAssocID="{21863802-E49B-4884-970C-C6F9088E4289}" presName="dummy" presStyleCnt="0"/>
      <dgm:spPr/>
    </dgm:pt>
    <dgm:pt modelId="{A28C4C86-61CE-470D-839D-28D64CF736A6}" type="pres">
      <dgm:prSet presAssocID="{91B28B18-8BBC-4336-86E4-C034CEDEEEDD}" presName="sibTrans" presStyleLbl="sibTrans2D1" presStyleIdx="3" presStyleCnt="8"/>
      <dgm:spPr/>
      <dgm:t>
        <a:bodyPr/>
        <a:lstStyle/>
        <a:p>
          <a:endParaRPr lang="es-MX"/>
        </a:p>
      </dgm:t>
    </dgm:pt>
    <dgm:pt modelId="{B1226527-A83A-4860-9CA1-98BDDE6633B4}" type="pres">
      <dgm:prSet presAssocID="{7CD90BFC-24FD-4AB1-804E-244222D0BA0F}" presName="node" presStyleLbl="node1" presStyleIdx="4" presStyleCnt="8" custScaleX="127870">
        <dgm:presLayoutVars>
          <dgm:bulletEnabled val="1"/>
        </dgm:presLayoutVars>
      </dgm:prSet>
      <dgm:spPr/>
      <dgm:t>
        <a:bodyPr/>
        <a:lstStyle/>
        <a:p>
          <a:endParaRPr lang="es-MX"/>
        </a:p>
      </dgm:t>
    </dgm:pt>
    <dgm:pt modelId="{626A178F-3BEB-475F-AA47-B0969BD06BB4}" type="pres">
      <dgm:prSet presAssocID="{7CD90BFC-24FD-4AB1-804E-244222D0BA0F}" presName="dummy" presStyleCnt="0"/>
      <dgm:spPr/>
    </dgm:pt>
    <dgm:pt modelId="{97AB1F56-C152-46B4-8623-FDD93EF5C71A}" type="pres">
      <dgm:prSet presAssocID="{0B8E5F0F-4443-4EE4-937D-E2B6D1181801}" presName="sibTrans" presStyleLbl="sibTrans2D1" presStyleIdx="4" presStyleCnt="8"/>
      <dgm:spPr/>
      <dgm:t>
        <a:bodyPr/>
        <a:lstStyle/>
        <a:p>
          <a:endParaRPr lang="es-MX"/>
        </a:p>
      </dgm:t>
    </dgm:pt>
    <dgm:pt modelId="{C4C1357D-540B-49CA-B485-5FF1F0E5D3CC}" type="pres">
      <dgm:prSet presAssocID="{62AA5F64-0585-4C8A-B753-6975337051CF}" presName="node" presStyleLbl="node1" presStyleIdx="5" presStyleCnt="8" custScaleX="151605">
        <dgm:presLayoutVars>
          <dgm:bulletEnabled val="1"/>
        </dgm:presLayoutVars>
      </dgm:prSet>
      <dgm:spPr/>
      <dgm:t>
        <a:bodyPr/>
        <a:lstStyle/>
        <a:p>
          <a:endParaRPr lang="es-MX"/>
        </a:p>
      </dgm:t>
    </dgm:pt>
    <dgm:pt modelId="{B9772010-4641-4EFE-A1B5-80803F0E13DE}" type="pres">
      <dgm:prSet presAssocID="{62AA5F64-0585-4C8A-B753-6975337051CF}" presName="dummy" presStyleCnt="0"/>
      <dgm:spPr/>
    </dgm:pt>
    <dgm:pt modelId="{7CB8755C-49AB-47DB-A88A-33E9E7AFD328}" type="pres">
      <dgm:prSet presAssocID="{B22BAE82-8E3C-4FD6-B14C-8F5AD172AC53}" presName="sibTrans" presStyleLbl="sibTrans2D1" presStyleIdx="5" presStyleCnt="8"/>
      <dgm:spPr/>
      <dgm:t>
        <a:bodyPr/>
        <a:lstStyle/>
        <a:p>
          <a:endParaRPr lang="es-MX"/>
        </a:p>
      </dgm:t>
    </dgm:pt>
    <dgm:pt modelId="{CAEF4C30-5F21-4106-B393-AB323DFBC197}" type="pres">
      <dgm:prSet presAssocID="{4E76928D-DFA3-467E-A6A4-11567550116D}" presName="node" presStyleLbl="node1" presStyleIdx="6" presStyleCnt="8" custScaleX="123847">
        <dgm:presLayoutVars>
          <dgm:bulletEnabled val="1"/>
        </dgm:presLayoutVars>
      </dgm:prSet>
      <dgm:spPr/>
      <dgm:t>
        <a:bodyPr/>
        <a:lstStyle/>
        <a:p>
          <a:endParaRPr lang="es-MX"/>
        </a:p>
      </dgm:t>
    </dgm:pt>
    <dgm:pt modelId="{FF1300FA-AF36-4C0E-9387-160F31DB3742}" type="pres">
      <dgm:prSet presAssocID="{4E76928D-DFA3-467E-A6A4-11567550116D}" presName="dummy" presStyleCnt="0"/>
      <dgm:spPr/>
    </dgm:pt>
    <dgm:pt modelId="{1C86ACC0-1F5B-474F-8E08-32D1C6F38043}" type="pres">
      <dgm:prSet presAssocID="{85976AEE-ED38-43E6-A3FD-E9C919A05CE8}" presName="sibTrans" presStyleLbl="sibTrans2D1" presStyleIdx="6" presStyleCnt="8"/>
      <dgm:spPr/>
      <dgm:t>
        <a:bodyPr/>
        <a:lstStyle/>
        <a:p>
          <a:endParaRPr lang="es-MX"/>
        </a:p>
      </dgm:t>
    </dgm:pt>
    <dgm:pt modelId="{477B4787-35B7-494A-B637-F875930188EF}" type="pres">
      <dgm:prSet presAssocID="{C8B32A96-5E55-4D17-88A5-E8C69A6FD2E7}" presName="node" presStyleLbl="node1" presStyleIdx="7" presStyleCnt="8" custScaleX="139682">
        <dgm:presLayoutVars>
          <dgm:bulletEnabled val="1"/>
        </dgm:presLayoutVars>
      </dgm:prSet>
      <dgm:spPr/>
      <dgm:t>
        <a:bodyPr/>
        <a:lstStyle/>
        <a:p>
          <a:endParaRPr lang="es-MX"/>
        </a:p>
      </dgm:t>
    </dgm:pt>
    <dgm:pt modelId="{D71567E4-88CB-4C58-9151-484D3AAE089E}" type="pres">
      <dgm:prSet presAssocID="{C8B32A96-5E55-4D17-88A5-E8C69A6FD2E7}" presName="dummy" presStyleCnt="0"/>
      <dgm:spPr/>
    </dgm:pt>
    <dgm:pt modelId="{9BFD050D-3928-46B8-A3F3-4317B287975D}" type="pres">
      <dgm:prSet presAssocID="{94B110B5-1C45-41DE-A8A2-F49CDB813C87}" presName="sibTrans" presStyleLbl="sibTrans2D1" presStyleIdx="7" presStyleCnt="8"/>
      <dgm:spPr/>
      <dgm:t>
        <a:bodyPr/>
        <a:lstStyle/>
        <a:p>
          <a:endParaRPr lang="es-MX"/>
        </a:p>
      </dgm:t>
    </dgm:pt>
  </dgm:ptLst>
  <dgm:cxnLst>
    <dgm:cxn modelId="{3049F6C2-C5E0-4250-85FA-816A72BCA376}" type="presOf" srcId="{21863802-E49B-4884-970C-C6F9088E4289}" destId="{02CAB6B0-1BD8-493F-A468-E3A9DE84EDB7}" srcOrd="0" destOrd="0" presId="urn:microsoft.com/office/officeart/2005/8/layout/radial6"/>
    <dgm:cxn modelId="{BBED8CF6-E3BB-42B1-B9C2-CC1E6AF5962E}" srcId="{CA10082F-B176-4C65-90EA-82009C15B0F5}" destId="{1F5156F3-9FC6-4B8F-BB26-DE87337A7134}" srcOrd="2" destOrd="0" parTransId="{3A2EA0EE-5EBF-4D0A-B265-80B46EA2E4B6}" sibTransId="{D016E0A8-C598-4CEE-8E86-BE090204E8EC}"/>
    <dgm:cxn modelId="{891F4094-BF61-4E16-AD94-AB8D66EBB2D1}" type="presOf" srcId="{0B8E5F0F-4443-4EE4-937D-E2B6D1181801}" destId="{97AB1F56-C152-46B4-8623-FDD93EF5C71A}" srcOrd="0" destOrd="0" presId="urn:microsoft.com/office/officeart/2005/8/layout/radial6"/>
    <dgm:cxn modelId="{BDA26BD7-1DEC-4326-87F1-2184BD27E1C0}" type="presOf" srcId="{6D60192E-D16B-46E9-8FB4-7320D143687E}" destId="{1F079D58-58A2-421B-85CA-EA7649A1FA8A}" srcOrd="0" destOrd="0" presId="urn:microsoft.com/office/officeart/2005/8/layout/radial6"/>
    <dgm:cxn modelId="{4DDABBC4-70E7-46DB-8819-777BE98AC2E2}" srcId="{CA10082F-B176-4C65-90EA-82009C15B0F5}" destId="{62AA5F64-0585-4C8A-B753-6975337051CF}" srcOrd="5" destOrd="0" parTransId="{D4B63C27-00C5-4017-831D-394EFAAD9C2E}" sibTransId="{B22BAE82-8E3C-4FD6-B14C-8F5AD172AC53}"/>
    <dgm:cxn modelId="{8929C671-846E-4E19-A2D9-F9D3B23AAE3A}" srcId="{CA10082F-B176-4C65-90EA-82009C15B0F5}" destId="{21863802-E49B-4884-970C-C6F9088E4289}" srcOrd="3" destOrd="0" parTransId="{D6CC17C3-D97C-4029-80D0-98DFEF98C7B9}" sibTransId="{91B28B18-8BBC-4336-86E4-C034CEDEEEDD}"/>
    <dgm:cxn modelId="{055584B5-757E-49D0-9088-4771FA1D77C0}" type="presOf" srcId="{1F5156F3-9FC6-4B8F-BB26-DE87337A7134}" destId="{72DEFEA7-45F6-4A48-92E5-14998F10EAA8}" srcOrd="0" destOrd="0" presId="urn:microsoft.com/office/officeart/2005/8/layout/radial6"/>
    <dgm:cxn modelId="{786D2552-F531-4FD9-AC53-BB964CE7B5BB}" type="presOf" srcId="{C8B32A96-5E55-4D17-88A5-E8C69A6FD2E7}" destId="{477B4787-35B7-494A-B637-F875930188EF}" srcOrd="0" destOrd="0" presId="urn:microsoft.com/office/officeart/2005/8/layout/radial6"/>
    <dgm:cxn modelId="{279F54C4-A573-4D48-A232-33C1AD5BAB5A}" type="presOf" srcId="{56439864-6C43-41B2-8AFF-0E1A5D0769A3}" destId="{88C51C25-D7A0-44A6-8185-AFB5DCA3D0F8}" srcOrd="0" destOrd="0" presId="urn:microsoft.com/office/officeart/2005/8/layout/radial6"/>
    <dgm:cxn modelId="{002420A7-F245-4FE8-A79E-2C4CC365A0F8}" type="presOf" srcId="{7CD90BFC-24FD-4AB1-804E-244222D0BA0F}" destId="{B1226527-A83A-4860-9CA1-98BDDE6633B4}" srcOrd="0" destOrd="0" presId="urn:microsoft.com/office/officeart/2005/8/layout/radial6"/>
    <dgm:cxn modelId="{4218152F-3486-456F-A0BE-A1BF34B004D8}" srcId="{CA10082F-B176-4C65-90EA-82009C15B0F5}" destId="{6D60192E-D16B-46E9-8FB4-7320D143687E}" srcOrd="0" destOrd="0" parTransId="{26733190-858C-4AD6-9516-28BBC48AD0F8}" sibTransId="{09BF5717-CB81-4A79-838E-D3AAED113640}"/>
    <dgm:cxn modelId="{9916D79E-F6F4-4E07-9898-F00173EA3CD0}" srcId="{CA10082F-B176-4C65-90EA-82009C15B0F5}" destId="{4E76928D-DFA3-467E-A6A4-11567550116D}" srcOrd="6" destOrd="0" parTransId="{D02937E8-3A54-4B71-99CF-085D38087FF2}" sibTransId="{85976AEE-ED38-43E6-A3FD-E9C919A05CE8}"/>
    <dgm:cxn modelId="{1D49B58D-1145-48A4-8AEB-33971E0FC0E6}" srcId="{CA10082F-B176-4C65-90EA-82009C15B0F5}" destId="{7CD90BFC-24FD-4AB1-804E-244222D0BA0F}" srcOrd="4" destOrd="0" parTransId="{9E753FCA-5216-499D-A964-B7BF202BA1A9}" sibTransId="{0B8E5F0F-4443-4EE4-937D-E2B6D1181801}"/>
    <dgm:cxn modelId="{CEE70DF8-41A7-41A2-BAE1-D1FF73099B58}" type="presOf" srcId="{85976AEE-ED38-43E6-A3FD-E9C919A05CE8}" destId="{1C86ACC0-1F5B-474F-8E08-32D1C6F38043}" srcOrd="0" destOrd="0" presId="urn:microsoft.com/office/officeart/2005/8/layout/radial6"/>
    <dgm:cxn modelId="{47D7916E-A7E3-4A2D-9E8C-2138D9AED23C}" type="presOf" srcId="{62AA5F64-0585-4C8A-B753-6975337051CF}" destId="{C4C1357D-540B-49CA-B485-5FF1F0E5D3CC}" srcOrd="0" destOrd="0" presId="urn:microsoft.com/office/officeart/2005/8/layout/radial6"/>
    <dgm:cxn modelId="{D5E053C3-C80C-4632-BDD5-1B3028D97DA3}" type="presOf" srcId="{D016E0A8-C598-4CEE-8E86-BE090204E8EC}" destId="{FD8DDA2A-64FB-4BF2-BBF1-08E1F6E62ADD}" srcOrd="0" destOrd="0" presId="urn:microsoft.com/office/officeart/2005/8/layout/radial6"/>
    <dgm:cxn modelId="{9E3601FD-CE00-414A-90CE-E63E42BFADDB}" type="presOf" srcId="{09BF5717-CB81-4A79-838E-D3AAED113640}" destId="{3F4E571F-FE45-48C1-BB9A-49FA55A472B9}" srcOrd="0" destOrd="0" presId="urn:microsoft.com/office/officeart/2005/8/layout/radial6"/>
    <dgm:cxn modelId="{9C6427E6-F9EA-4C3E-A07C-FF4F591C1984}" type="presOf" srcId="{B22BAE82-8E3C-4FD6-B14C-8F5AD172AC53}" destId="{7CB8755C-49AB-47DB-A88A-33E9E7AFD328}" srcOrd="0" destOrd="0" presId="urn:microsoft.com/office/officeart/2005/8/layout/radial6"/>
    <dgm:cxn modelId="{5C0E4A04-A384-4692-9217-5B4686BBC365}" type="presOf" srcId="{CA10082F-B176-4C65-90EA-82009C15B0F5}" destId="{EE643612-00D1-40F1-97B4-246C5FAE7B69}" srcOrd="0" destOrd="0" presId="urn:microsoft.com/office/officeart/2005/8/layout/radial6"/>
    <dgm:cxn modelId="{16DF713E-C45C-4418-8DD6-6251E2CAAB6B}" srcId="{CA10082F-B176-4C65-90EA-82009C15B0F5}" destId="{EEE45DD3-4F2B-445A-98F8-41E5C37E72F4}" srcOrd="1" destOrd="0" parTransId="{8BEDEF03-0794-4105-8D34-C553C97D096B}" sibTransId="{56439864-6C43-41B2-8AFF-0E1A5D0769A3}"/>
    <dgm:cxn modelId="{3B059F01-CA84-424C-B6FD-9C386061CBEE}" type="presOf" srcId="{D405BB54-4344-410B-BDF3-0AF84C8C1139}" destId="{B851D949-0B35-464A-AC9C-AF0C27A103C4}" srcOrd="0" destOrd="0" presId="urn:microsoft.com/office/officeart/2005/8/layout/radial6"/>
    <dgm:cxn modelId="{B00E2BEF-D497-4EC3-AF86-16FC1B2A41D4}" type="presOf" srcId="{91B28B18-8BBC-4336-86E4-C034CEDEEEDD}" destId="{A28C4C86-61CE-470D-839D-28D64CF736A6}" srcOrd="0" destOrd="0" presId="urn:microsoft.com/office/officeart/2005/8/layout/radial6"/>
    <dgm:cxn modelId="{52CAFC77-8936-4F8B-83EF-D60B51F1565A}" srcId="{D405BB54-4344-410B-BDF3-0AF84C8C1139}" destId="{CA10082F-B176-4C65-90EA-82009C15B0F5}" srcOrd="0" destOrd="0" parTransId="{1792EEDC-6342-4E67-9B26-3A559674D43B}" sibTransId="{D3909585-B5BB-462F-8DE6-360C33AE2836}"/>
    <dgm:cxn modelId="{CD14103E-03C4-462A-8BA1-231367DCE727}" type="presOf" srcId="{94B110B5-1C45-41DE-A8A2-F49CDB813C87}" destId="{9BFD050D-3928-46B8-A3F3-4317B287975D}" srcOrd="0" destOrd="0" presId="urn:microsoft.com/office/officeart/2005/8/layout/radial6"/>
    <dgm:cxn modelId="{B2A294D6-DDCB-4CB3-9FD7-DF769DC74B11}" type="presOf" srcId="{EEE45DD3-4F2B-445A-98F8-41E5C37E72F4}" destId="{B8C3747D-8A25-4703-9467-3579776BE929}" srcOrd="0" destOrd="0" presId="urn:microsoft.com/office/officeart/2005/8/layout/radial6"/>
    <dgm:cxn modelId="{EA772632-D656-4539-9C53-7A99572CDD61}" type="presOf" srcId="{4E76928D-DFA3-467E-A6A4-11567550116D}" destId="{CAEF4C30-5F21-4106-B393-AB323DFBC197}" srcOrd="0" destOrd="0" presId="urn:microsoft.com/office/officeart/2005/8/layout/radial6"/>
    <dgm:cxn modelId="{6990AA4E-A66C-4C12-B3CA-8F0132AA767C}" srcId="{CA10082F-B176-4C65-90EA-82009C15B0F5}" destId="{C8B32A96-5E55-4D17-88A5-E8C69A6FD2E7}" srcOrd="7" destOrd="0" parTransId="{74B0FE93-C14D-4CD3-AB47-46F4B6B80F8F}" sibTransId="{94B110B5-1C45-41DE-A8A2-F49CDB813C87}"/>
    <dgm:cxn modelId="{2ABAEDD4-17B1-4177-A783-ACD138686B81}" type="presParOf" srcId="{B851D949-0B35-464A-AC9C-AF0C27A103C4}" destId="{EE643612-00D1-40F1-97B4-246C5FAE7B69}" srcOrd="0" destOrd="0" presId="urn:microsoft.com/office/officeart/2005/8/layout/radial6"/>
    <dgm:cxn modelId="{077EC751-8CF7-4009-BF5C-EC755CD4607C}" type="presParOf" srcId="{B851D949-0B35-464A-AC9C-AF0C27A103C4}" destId="{1F079D58-58A2-421B-85CA-EA7649A1FA8A}" srcOrd="1" destOrd="0" presId="urn:microsoft.com/office/officeart/2005/8/layout/radial6"/>
    <dgm:cxn modelId="{A88FB569-B7A0-4119-A6DA-21CC3A0CFAA3}" type="presParOf" srcId="{B851D949-0B35-464A-AC9C-AF0C27A103C4}" destId="{488AE736-A537-4DA6-A8C8-0CD510F4BBAF}" srcOrd="2" destOrd="0" presId="urn:microsoft.com/office/officeart/2005/8/layout/radial6"/>
    <dgm:cxn modelId="{CB1847B8-0A2E-4B7A-BDB3-1BE71441EC64}" type="presParOf" srcId="{B851D949-0B35-464A-AC9C-AF0C27A103C4}" destId="{3F4E571F-FE45-48C1-BB9A-49FA55A472B9}" srcOrd="3" destOrd="0" presId="urn:microsoft.com/office/officeart/2005/8/layout/radial6"/>
    <dgm:cxn modelId="{C43ED4C1-9999-4C0B-8979-5ABA8723FC54}" type="presParOf" srcId="{B851D949-0B35-464A-AC9C-AF0C27A103C4}" destId="{B8C3747D-8A25-4703-9467-3579776BE929}" srcOrd="4" destOrd="0" presId="urn:microsoft.com/office/officeart/2005/8/layout/radial6"/>
    <dgm:cxn modelId="{0D4E02BC-CE7E-4F61-AAB5-02C606F305A0}" type="presParOf" srcId="{B851D949-0B35-464A-AC9C-AF0C27A103C4}" destId="{6B29FDEB-318D-487F-9D91-3C33AC7A8413}" srcOrd="5" destOrd="0" presId="urn:microsoft.com/office/officeart/2005/8/layout/radial6"/>
    <dgm:cxn modelId="{DA48230A-8879-4D90-8574-C17393272BFD}" type="presParOf" srcId="{B851D949-0B35-464A-AC9C-AF0C27A103C4}" destId="{88C51C25-D7A0-44A6-8185-AFB5DCA3D0F8}" srcOrd="6" destOrd="0" presId="urn:microsoft.com/office/officeart/2005/8/layout/radial6"/>
    <dgm:cxn modelId="{5973651D-BDE1-411A-A3E7-4E779D7C71F6}" type="presParOf" srcId="{B851D949-0B35-464A-AC9C-AF0C27A103C4}" destId="{72DEFEA7-45F6-4A48-92E5-14998F10EAA8}" srcOrd="7" destOrd="0" presId="urn:microsoft.com/office/officeart/2005/8/layout/radial6"/>
    <dgm:cxn modelId="{8F8F0FBF-DBD5-4EC4-AF0E-AD548583BA17}" type="presParOf" srcId="{B851D949-0B35-464A-AC9C-AF0C27A103C4}" destId="{FC5CDA32-A14D-4DB6-B719-28C25F998335}" srcOrd="8" destOrd="0" presId="urn:microsoft.com/office/officeart/2005/8/layout/radial6"/>
    <dgm:cxn modelId="{1E29AB6E-EB2F-47A6-8D45-C108491F86A3}" type="presParOf" srcId="{B851D949-0B35-464A-AC9C-AF0C27A103C4}" destId="{FD8DDA2A-64FB-4BF2-BBF1-08E1F6E62ADD}" srcOrd="9" destOrd="0" presId="urn:microsoft.com/office/officeart/2005/8/layout/radial6"/>
    <dgm:cxn modelId="{A7D93440-FF84-4AC0-9C45-7DCF4FDF8BF0}" type="presParOf" srcId="{B851D949-0B35-464A-AC9C-AF0C27A103C4}" destId="{02CAB6B0-1BD8-493F-A468-E3A9DE84EDB7}" srcOrd="10" destOrd="0" presId="urn:microsoft.com/office/officeart/2005/8/layout/radial6"/>
    <dgm:cxn modelId="{3C789834-B135-4578-B779-183F3C6E33A9}" type="presParOf" srcId="{B851D949-0B35-464A-AC9C-AF0C27A103C4}" destId="{35B7F490-EEAC-4183-A99F-C14823C35C11}" srcOrd="11" destOrd="0" presId="urn:microsoft.com/office/officeart/2005/8/layout/radial6"/>
    <dgm:cxn modelId="{AC26FE14-3860-465E-9CCE-8FAD8D040511}" type="presParOf" srcId="{B851D949-0B35-464A-AC9C-AF0C27A103C4}" destId="{A28C4C86-61CE-470D-839D-28D64CF736A6}" srcOrd="12" destOrd="0" presId="urn:microsoft.com/office/officeart/2005/8/layout/radial6"/>
    <dgm:cxn modelId="{F14A0C01-59F6-49B4-BD0E-4668C685E404}" type="presParOf" srcId="{B851D949-0B35-464A-AC9C-AF0C27A103C4}" destId="{B1226527-A83A-4860-9CA1-98BDDE6633B4}" srcOrd="13" destOrd="0" presId="urn:microsoft.com/office/officeart/2005/8/layout/radial6"/>
    <dgm:cxn modelId="{4AFADD08-0F8A-4A64-83A1-85CD4D59E0C4}" type="presParOf" srcId="{B851D949-0B35-464A-AC9C-AF0C27A103C4}" destId="{626A178F-3BEB-475F-AA47-B0969BD06BB4}" srcOrd="14" destOrd="0" presId="urn:microsoft.com/office/officeart/2005/8/layout/radial6"/>
    <dgm:cxn modelId="{F064B1EF-83D9-4D55-AAB0-6A8CF1FAEE49}" type="presParOf" srcId="{B851D949-0B35-464A-AC9C-AF0C27A103C4}" destId="{97AB1F56-C152-46B4-8623-FDD93EF5C71A}" srcOrd="15" destOrd="0" presId="urn:microsoft.com/office/officeart/2005/8/layout/radial6"/>
    <dgm:cxn modelId="{57E4F074-E4FB-43D3-A025-B888D7A7C537}" type="presParOf" srcId="{B851D949-0B35-464A-AC9C-AF0C27A103C4}" destId="{C4C1357D-540B-49CA-B485-5FF1F0E5D3CC}" srcOrd="16" destOrd="0" presId="urn:microsoft.com/office/officeart/2005/8/layout/radial6"/>
    <dgm:cxn modelId="{97821DBD-CD4C-4110-BEDE-727D3C284986}" type="presParOf" srcId="{B851D949-0B35-464A-AC9C-AF0C27A103C4}" destId="{B9772010-4641-4EFE-A1B5-80803F0E13DE}" srcOrd="17" destOrd="0" presId="urn:microsoft.com/office/officeart/2005/8/layout/radial6"/>
    <dgm:cxn modelId="{3E8D3EA0-0BD4-40E5-ABA6-0FAF5972D8FF}" type="presParOf" srcId="{B851D949-0B35-464A-AC9C-AF0C27A103C4}" destId="{7CB8755C-49AB-47DB-A88A-33E9E7AFD328}" srcOrd="18" destOrd="0" presId="urn:microsoft.com/office/officeart/2005/8/layout/radial6"/>
    <dgm:cxn modelId="{4E89F61E-8B42-4BE5-A48E-8FFFAFC6AA8A}" type="presParOf" srcId="{B851D949-0B35-464A-AC9C-AF0C27A103C4}" destId="{CAEF4C30-5F21-4106-B393-AB323DFBC197}" srcOrd="19" destOrd="0" presId="urn:microsoft.com/office/officeart/2005/8/layout/radial6"/>
    <dgm:cxn modelId="{6BFA5532-E4AF-4939-8009-F1BE4A03D4FA}" type="presParOf" srcId="{B851D949-0B35-464A-AC9C-AF0C27A103C4}" destId="{FF1300FA-AF36-4C0E-9387-160F31DB3742}" srcOrd="20" destOrd="0" presId="urn:microsoft.com/office/officeart/2005/8/layout/radial6"/>
    <dgm:cxn modelId="{DD499E56-8CDA-4A29-8EC8-92036245B2CF}" type="presParOf" srcId="{B851D949-0B35-464A-AC9C-AF0C27A103C4}" destId="{1C86ACC0-1F5B-474F-8E08-32D1C6F38043}" srcOrd="21" destOrd="0" presId="urn:microsoft.com/office/officeart/2005/8/layout/radial6"/>
    <dgm:cxn modelId="{4FA61A63-B16E-4E21-A85D-37C4F3AAB1A2}" type="presParOf" srcId="{B851D949-0B35-464A-AC9C-AF0C27A103C4}" destId="{477B4787-35B7-494A-B637-F875930188EF}" srcOrd="22" destOrd="0" presId="urn:microsoft.com/office/officeart/2005/8/layout/radial6"/>
    <dgm:cxn modelId="{F45B291D-5A72-4B87-B3AA-2F3F67757A70}" type="presParOf" srcId="{B851D949-0B35-464A-AC9C-AF0C27A103C4}" destId="{D71567E4-88CB-4C58-9151-484D3AAE089E}" srcOrd="23" destOrd="0" presId="urn:microsoft.com/office/officeart/2005/8/layout/radial6"/>
    <dgm:cxn modelId="{9B06F89D-77FE-41D9-97FB-EF1928EDDFFF}" type="presParOf" srcId="{B851D949-0B35-464A-AC9C-AF0C27A103C4}" destId="{9BFD050D-3928-46B8-A3F3-4317B287975D}" srcOrd="24"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A83A3222-7717-43AE-A2FB-A60DC94D4514}" type="doc">
      <dgm:prSet loTypeId="urn:microsoft.com/office/officeart/2005/8/layout/vList2" loCatId="list" qsTypeId="urn:microsoft.com/office/officeart/2005/8/quickstyle/simple3" qsCatId="simple" csTypeId="urn:microsoft.com/office/officeart/2005/8/colors/colorful1#1" csCatId="colorful" phldr="1"/>
      <dgm:spPr/>
      <dgm:t>
        <a:bodyPr/>
        <a:lstStyle/>
        <a:p>
          <a:endParaRPr lang="es-MX"/>
        </a:p>
      </dgm:t>
    </dgm:pt>
    <dgm:pt modelId="{493A2EF3-BB1C-4825-9E60-B2FDB8A62130}">
      <dgm:prSet phldrT="[Texto]"/>
      <dgm:spPr/>
      <dgm:t>
        <a:bodyPr/>
        <a:lstStyle/>
        <a:p>
          <a:r>
            <a:rPr lang="es-ES_tradnl" dirty="0" smtClean="0">
              <a:latin typeface="Arial" panose="020B0604020202020204" pitchFamily="34" charset="0"/>
              <a:ea typeface="Arial Unicode MS"/>
              <a:cs typeface="Arial" panose="020B0604020202020204" pitchFamily="34" charset="0"/>
            </a:rPr>
            <a:t>¿A quién se va a informar?</a:t>
          </a:r>
          <a:endParaRPr lang="es-MX" dirty="0"/>
        </a:p>
      </dgm:t>
    </dgm:pt>
    <dgm:pt modelId="{7715A016-B338-4CF5-B555-A6BCB11CD266}" type="parTrans" cxnId="{E9AEA315-16A3-4CCA-9C66-DB894493125D}">
      <dgm:prSet/>
      <dgm:spPr/>
      <dgm:t>
        <a:bodyPr/>
        <a:lstStyle/>
        <a:p>
          <a:endParaRPr lang="es-MX"/>
        </a:p>
      </dgm:t>
    </dgm:pt>
    <dgm:pt modelId="{32DA82E6-101B-4FC4-BBBF-77E2C705E2CB}" type="sibTrans" cxnId="{E9AEA315-16A3-4CCA-9C66-DB894493125D}">
      <dgm:prSet/>
      <dgm:spPr/>
      <dgm:t>
        <a:bodyPr/>
        <a:lstStyle/>
        <a:p>
          <a:endParaRPr lang="es-MX"/>
        </a:p>
      </dgm:t>
    </dgm:pt>
    <dgm:pt modelId="{F932C75E-21D4-4337-9A37-1136BAB28226}">
      <dgm:prSet phldrT="[Texto]"/>
      <dgm:spPr/>
      <dgm:t>
        <a:bodyPr/>
        <a:lstStyle/>
        <a:p>
          <a:endParaRPr lang="es-MX" dirty="0"/>
        </a:p>
      </dgm:t>
    </dgm:pt>
    <dgm:pt modelId="{3F179A71-8349-4371-ADAD-31C2EFA899C9}" type="parTrans" cxnId="{96134D10-A401-47FC-875D-0EE0B316982D}">
      <dgm:prSet/>
      <dgm:spPr/>
      <dgm:t>
        <a:bodyPr/>
        <a:lstStyle/>
        <a:p>
          <a:endParaRPr lang="es-MX"/>
        </a:p>
      </dgm:t>
    </dgm:pt>
    <dgm:pt modelId="{AE01A2C9-EDB5-49C8-89DA-0C8B83E6E3BD}" type="sibTrans" cxnId="{96134D10-A401-47FC-875D-0EE0B316982D}">
      <dgm:prSet/>
      <dgm:spPr/>
      <dgm:t>
        <a:bodyPr/>
        <a:lstStyle/>
        <a:p>
          <a:endParaRPr lang="es-MX"/>
        </a:p>
      </dgm:t>
    </dgm:pt>
    <dgm:pt modelId="{069FBC08-5056-4683-A7ED-B6C967C4CB78}">
      <dgm:prSet phldrT="[Texto]"/>
      <dgm:spPr/>
      <dgm:t>
        <a:bodyPr/>
        <a:lstStyle/>
        <a:p>
          <a:r>
            <a:rPr lang="es-ES_tradnl" dirty="0" smtClean="0">
              <a:latin typeface="Arial" panose="020B0604020202020204" pitchFamily="34" charset="0"/>
              <a:ea typeface="Arial Unicode MS"/>
              <a:cs typeface="Arial" panose="020B0604020202020204" pitchFamily="34" charset="0"/>
            </a:rPr>
            <a:t>¿Cuándo?</a:t>
          </a:r>
          <a:endParaRPr lang="es-MX" dirty="0"/>
        </a:p>
      </dgm:t>
    </dgm:pt>
    <dgm:pt modelId="{6DE85A9A-F5E5-4E72-886F-AE27F656F26F}" type="parTrans" cxnId="{F46A9B21-3860-496B-82CE-3CB00148FA70}">
      <dgm:prSet/>
      <dgm:spPr/>
      <dgm:t>
        <a:bodyPr/>
        <a:lstStyle/>
        <a:p>
          <a:endParaRPr lang="es-MX"/>
        </a:p>
      </dgm:t>
    </dgm:pt>
    <dgm:pt modelId="{C468A1DF-7171-459A-B727-2FCD8ACC6AAF}" type="sibTrans" cxnId="{F46A9B21-3860-496B-82CE-3CB00148FA70}">
      <dgm:prSet/>
      <dgm:spPr/>
      <dgm:t>
        <a:bodyPr/>
        <a:lstStyle/>
        <a:p>
          <a:endParaRPr lang="es-MX"/>
        </a:p>
      </dgm:t>
    </dgm:pt>
    <dgm:pt modelId="{407AFED9-B833-4E1F-A685-AF241E4EE3B2}">
      <dgm:prSet phldrT="[Texto]"/>
      <dgm:spPr/>
      <dgm:t>
        <a:bodyPr/>
        <a:lstStyle/>
        <a:p>
          <a:endParaRPr lang="es-MX" dirty="0"/>
        </a:p>
      </dgm:t>
    </dgm:pt>
    <dgm:pt modelId="{CB308269-3AFB-497E-8C31-87A631185CE7}" type="parTrans" cxnId="{35801CD6-5FC6-4CA6-BBF0-9F86F15A8469}">
      <dgm:prSet/>
      <dgm:spPr/>
      <dgm:t>
        <a:bodyPr/>
        <a:lstStyle/>
        <a:p>
          <a:endParaRPr lang="es-MX"/>
        </a:p>
      </dgm:t>
    </dgm:pt>
    <dgm:pt modelId="{2E1165E7-7453-44EB-8722-6886FE3CBA2B}" type="sibTrans" cxnId="{35801CD6-5FC6-4CA6-BBF0-9F86F15A8469}">
      <dgm:prSet/>
      <dgm:spPr/>
      <dgm:t>
        <a:bodyPr/>
        <a:lstStyle/>
        <a:p>
          <a:endParaRPr lang="es-MX"/>
        </a:p>
      </dgm:t>
    </dgm:pt>
    <dgm:pt modelId="{131F4D08-06A5-45ED-9068-DA44A8B3DB48}">
      <dgm:prSet phldrT="[Texto]"/>
      <dgm:spPr/>
      <dgm:t>
        <a:bodyPr/>
        <a:lstStyle/>
        <a:p>
          <a:r>
            <a:rPr lang="es-ES_tradnl" dirty="0" smtClean="0">
              <a:latin typeface="Arial" panose="020B0604020202020204" pitchFamily="34" charset="0"/>
              <a:ea typeface="Arial Unicode MS"/>
              <a:cs typeface="Arial" panose="020B0604020202020204" pitchFamily="34" charset="0"/>
            </a:rPr>
            <a:t>¿Cómo?</a:t>
          </a:r>
          <a:endParaRPr lang="es-MX" dirty="0"/>
        </a:p>
      </dgm:t>
    </dgm:pt>
    <dgm:pt modelId="{4217FE53-C362-458D-9100-275BB76033BD}" type="parTrans" cxnId="{FF38FE38-C8A7-40F5-A77A-6CEF58D329DA}">
      <dgm:prSet/>
      <dgm:spPr/>
      <dgm:t>
        <a:bodyPr/>
        <a:lstStyle/>
        <a:p>
          <a:endParaRPr lang="es-MX"/>
        </a:p>
      </dgm:t>
    </dgm:pt>
    <dgm:pt modelId="{74F78F53-E94A-440C-AC28-9EE0A1D57187}" type="sibTrans" cxnId="{FF38FE38-C8A7-40F5-A77A-6CEF58D329DA}">
      <dgm:prSet/>
      <dgm:spPr/>
      <dgm:t>
        <a:bodyPr/>
        <a:lstStyle/>
        <a:p>
          <a:endParaRPr lang="es-MX"/>
        </a:p>
      </dgm:t>
    </dgm:pt>
    <dgm:pt modelId="{1025FB1C-0D0F-4C85-ADD9-504DCE4D8CD2}">
      <dgm:prSet phldrT="[Texto]"/>
      <dgm:spPr/>
      <dgm:t>
        <a:bodyPr/>
        <a:lstStyle/>
        <a:p>
          <a:endParaRPr lang="es-MX" dirty="0"/>
        </a:p>
      </dgm:t>
    </dgm:pt>
    <dgm:pt modelId="{A973BA68-11D6-466F-A40E-6DECCA39ED65}" type="parTrans" cxnId="{70130220-B3EE-4D2C-BE01-BFFE8C2AED0F}">
      <dgm:prSet/>
      <dgm:spPr/>
      <dgm:t>
        <a:bodyPr/>
        <a:lstStyle/>
        <a:p>
          <a:endParaRPr lang="es-MX"/>
        </a:p>
      </dgm:t>
    </dgm:pt>
    <dgm:pt modelId="{0450285C-DB82-4BF4-8163-74C7E0150450}" type="sibTrans" cxnId="{70130220-B3EE-4D2C-BE01-BFFE8C2AED0F}">
      <dgm:prSet/>
      <dgm:spPr/>
      <dgm:t>
        <a:bodyPr/>
        <a:lstStyle/>
        <a:p>
          <a:endParaRPr lang="es-MX"/>
        </a:p>
      </dgm:t>
    </dgm:pt>
    <dgm:pt modelId="{41D4EFCC-31C5-42BD-BDB3-F7DB6DFD3C34}">
      <dgm:prSet phldrT="[Texto]"/>
      <dgm:spPr/>
      <dgm:t>
        <a:bodyPr/>
        <a:lstStyle/>
        <a:p>
          <a:r>
            <a:rPr lang="es-ES_tradnl" b="0" dirty="0" smtClean="0">
              <a:latin typeface="Arial" panose="020B0604020202020204" pitchFamily="34" charset="0"/>
              <a:ea typeface="Arial Unicode MS"/>
              <a:cs typeface="Arial" panose="020B0604020202020204" pitchFamily="34" charset="0"/>
            </a:rPr>
            <a:t>Características: relevantes y oportunos    </a:t>
          </a:r>
          <a:endParaRPr lang="es-MX" b="0" dirty="0"/>
        </a:p>
      </dgm:t>
    </dgm:pt>
    <dgm:pt modelId="{AC8B49AE-12F4-40C0-84ED-8FC28C16817E}" type="parTrans" cxnId="{1D78706F-551D-4830-9936-A3D09F6B17D1}">
      <dgm:prSet/>
      <dgm:spPr/>
      <dgm:t>
        <a:bodyPr/>
        <a:lstStyle/>
        <a:p>
          <a:endParaRPr lang="es-MX"/>
        </a:p>
      </dgm:t>
    </dgm:pt>
    <dgm:pt modelId="{F4248D97-AE8C-4417-8DF5-77BB9FBBBBAB}" type="sibTrans" cxnId="{1D78706F-551D-4830-9936-A3D09F6B17D1}">
      <dgm:prSet/>
      <dgm:spPr/>
      <dgm:t>
        <a:bodyPr/>
        <a:lstStyle/>
        <a:p>
          <a:endParaRPr lang="es-MX"/>
        </a:p>
      </dgm:t>
    </dgm:pt>
    <dgm:pt modelId="{AF0E57AA-43C2-429E-AB81-02D5EB69F801}">
      <dgm:prSet phldrT="[Texto]"/>
      <dgm:spPr/>
      <dgm:t>
        <a:bodyPr/>
        <a:lstStyle/>
        <a:p>
          <a:endParaRPr lang="es-MX" dirty="0"/>
        </a:p>
      </dgm:t>
    </dgm:pt>
    <dgm:pt modelId="{CDF91916-E5C8-4A87-875D-333D3E0710EE}" type="parTrans" cxnId="{20DE29B0-144E-47A1-9DAF-9438D79541C2}">
      <dgm:prSet/>
      <dgm:spPr/>
      <dgm:t>
        <a:bodyPr/>
        <a:lstStyle/>
        <a:p>
          <a:endParaRPr lang="es-MX"/>
        </a:p>
      </dgm:t>
    </dgm:pt>
    <dgm:pt modelId="{3857135F-B262-4143-B336-C9B0341BC5DD}" type="sibTrans" cxnId="{20DE29B0-144E-47A1-9DAF-9438D79541C2}">
      <dgm:prSet/>
      <dgm:spPr/>
      <dgm:t>
        <a:bodyPr/>
        <a:lstStyle/>
        <a:p>
          <a:endParaRPr lang="es-MX"/>
        </a:p>
      </dgm:t>
    </dgm:pt>
    <dgm:pt modelId="{84A0D409-2AD9-4778-8FAC-4ADD7988AA2B}" type="pres">
      <dgm:prSet presAssocID="{A83A3222-7717-43AE-A2FB-A60DC94D4514}" presName="linear" presStyleCnt="0">
        <dgm:presLayoutVars>
          <dgm:animLvl val="lvl"/>
          <dgm:resizeHandles val="exact"/>
        </dgm:presLayoutVars>
      </dgm:prSet>
      <dgm:spPr/>
      <dgm:t>
        <a:bodyPr/>
        <a:lstStyle/>
        <a:p>
          <a:endParaRPr lang="es-MX"/>
        </a:p>
      </dgm:t>
    </dgm:pt>
    <dgm:pt modelId="{5A37EB0E-EB2F-4F4F-A7B1-C8A65365CFB5}" type="pres">
      <dgm:prSet presAssocID="{493A2EF3-BB1C-4825-9E60-B2FDB8A62130}" presName="parentText" presStyleLbl="node1" presStyleIdx="0" presStyleCnt="4">
        <dgm:presLayoutVars>
          <dgm:chMax val="0"/>
          <dgm:bulletEnabled val="1"/>
        </dgm:presLayoutVars>
      </dgm:prSet>
      <dgm:spPr/>
      <dgm:t>
        <a:bodyPr/>
        <a:lstStyle/>
        <a:p>
          <a:endParaRPr lang="es-MX"/>
        </a:p>
      </dgm:t>
    </dgm:pt>
    <dgm:pt modelId="{25970EB0-2064-4F88-910D-36B63EB04B97}" type="pres">
      <dgm:prSet presAssocID="{493A2EF3-BB1C-4825-9E60-B2FDB8A62130}" presName="childText" presStyleLbl="revTx" presStyleIdx="0" presStyleCnt="4">
        <dgm:presLayoutVars>
          <dgm:bulletEnabled val="1"/>
        </dgm:presLayoutVars>
      </dgm:prSet>
      <dgm:spPr/>
      <dgm:t>
        <a:bodyPr/>
        <a:lstStyle/>
        <a:p>
          <a:endParaRPr lang="es-MX"/>
        </a:p>
      </dgm:t>
    </dgm:pt>
    <dgm:pt modelId="{8B398BA7-053C-447D-BBDA-849CE7F8B5F9}" type="pres">
      <dgm:prSet presAssocID="{069FBC08-5056-4683-A7ED-B6C967C4CB78}" presName="parentText" presStyleLbl="node1" presStyleIdx="1" presStyleCnt="4">
        <dgm:presLayoutVars>
          <dgm:chMax val="0"/>
          <dgm:bulletEnabled val="1"/>
        </dgm:presLayoutVars>
      </dgm:prSet>
      <dgm:spPr/>
      <dgm:t>
        <a:bodyPr/>
        <a:lstStyle/>
        <a:p>
          <a:endParaRPr lang="es-MX"/>
        </a:p>
      </dgm:t>
    </dgm:pt>
    <dgm:pt modelId="{4FB4ADF1-1C4F-423A-8890-57912DFE76B8}" type="pres">
      <dgm:prSet presAssocID="{069FBC08-5056-4683-A7ED-B6C967C4CB78}" presName="childText" presStyleLbl="revTx" presStyleIdx="1" presStyleCnt="4">
        <dgm:presLayoutVars>
          <dgm:bulletEnabled val="1"/>
        </dgm:presLayoutVars>
      </dgm:prSet>
      <dgm:spPr/>
      <dgm:t>
        <a:bodyPr/>
        <a:lstStyle/>
        <a:p>
          <a:endParaRPr lang="es-MX"/>
        </a:p>
      </dgm:t>
    </dgm:pt>
    <dgm:pt modelId="{6E006891-C986-49E1-A2E5-D1325F385E0C}" type="pres">
      <dgm:prSet presAssocID="{131F4D08-06A5-45ED-9068-DA44A8B3DB48}" presName="parentText" presStyleLbl="node1" presStyleIdx="2" presStyleCnt="4">
        <dgm:presLayoutVars>
          <dgm:chMax val="0"/>
          <dgm:bulletEnabled val="1"/>
        </dgm:presLayoutVars>
      </dgm:prSet>
      <dgm:spPr/>
      <dgm:t>
        <a:bodyPr/>
        <a:lstStyle/>
        <a:p>
          <a:endParaRPr lang="es-MX"/>
        </a:p>
      </dgm:t>
    </dgm:pt>
    <dgm:pt modelId="{1940863B-E8EA-4FF0-B812-71DC76AEEFB3}" type="pres">
      <dgm:prSet presAssocID="{131F4D08-06A5-45ED-9068-DA44A8B3DB48}" presName="childText" presStyleLbl="revTx" presStyleIdx="2" presStyleCnt="4">
        <dgm:presLayoutVars>
          <dgm:bulletEnabled val="1"/>
        </dgm:presLayoutVars>
      </dgm:prSet>
      <dgm:spPr/>
      <dgm:t>
        <a:bodyPr/>
        <a:lstStyle/>
        <a:p>
          <a:endParaRPr lang="es-MX"/>
        </a:p>
      </dgm:t>
    </dgm:pt>
    <dgm:pt modelId="{BD3C8BC6-F5B2-41BA-BB9C-240DB4363540}" type="pres">
      <dgm:prSet presAssocID="{41D4EFCC-31C5-42BD-BDB3-F7DB6DFD3C34}" presName="parentText" presStyleLbl="node1" presStyleIdx="3" presStyleCnt="4">
        <dgm:presLayoutVars>
          <dgm:chMax val="0"/>
          <dgm:bulletEnabled val="1"/>
        </dgm:presLayoutVars>
      </dgm:prSet>
      <dgm:spPr/>
      <dgm:t>
        <a:bodyPr/>
        <a:lstStyle/>
        <a:p>
          <a:endParaRPr lang="es-MX"/>
        </a:p>
      </dgm:t>
    </dgm:pt>
    <dgm:pt modelId="{B14B094D-CD4A-4018-BFB3-53271B929CC9}" type="pres">
      <dgm:prSet presAssocID="{41D4EFCC-31C5-42BD-BDB3-F7DB6DFD3C34}" presName="childText" presStyleLbl="revTx" presStyleIdx="3" presStyleCnt="4">
        <dgm:presLayoutVars>
          <dgm:bulletEnabled val="1"/>
        </dgm:presLayoutVars>
      </dgm:prSet>
      <dgm:spPr/>
      <dgm:t>
        <a:bodyPr/>
        <a:lstStyle/>
        <a:p>
          <a:endParaRPr lang="es-MX"/>
        </a:p>
      </dgm:t>
    </dgm:pt>
  </dgm:ptLst>
  <dgm:cxnLst>
    <dgm:cxn modelId="{F46A9B21-3860-496B-82CE-3CB00148FA70}" srcId="{A83A3222-7717-43AE-A2FB-A60DC94D4514}" destId="{069FBC08-5056-4683-A7ED-B6C967C4CB78}" srcOrd="1" destOrd="0" parTransId="{6DE85A9A-F5E5-4E72-886F-AE27F656F26F}" sibTransId="{C468A1DF-7171-459A-B727-2FCD8ACC6AAF}"/>
    <dgm:cxn modelId="{DAFEED02-6F46-4218-9076-5DA1BF7E114F}" type="presOf" srcId="{069FBC08-5056-4683-A7ED-B6C967C4CB78}" destId="{8B398BA7-053C-447D-BBDA-849CE7F8B5F9}" srcOrd="0" destOrd="0" presId="urn:microsoft.com/office/officeart/2005/8/layout/vList2"/>
    <dgm:cxn modelId="{1D78706F-551D-4830-9936-A3D09F6B17D1}" srcId="{A83A3222-7717-43AE-A2FB-A60DC94D4514}" destId="{41D4EFCC-31C5-42BD-BDB3-F7DB6DFD3C34}" srcOrd="3" destOrd="0" parTransId="{AC8B49AE-12F4-40C0-84ED-8FC28C16817E}" sibTransId="{F4248D97-AE8C-4417-8DF5-77BB9FBBBBAB}"/>
    <dgm:cxn modelId="{FF38FE38-C8A7-40F5-A77A-6CEF58D329DA}" srcId="{A83A3222-7717-43AE-A2FB-A60DC94D4514}" destId="{131F4D08-06A5-45ED-9068-DA44A8B3DB48}" srcOrd="2" destOrd="0" parTransId="{4217FE53-C362-458D-9100-275BB76033BD}" sibTransId="{74F78F53-E94A-440C-AC28-9EE0A1D57187}"/>
    <dgm:cxn modelId="{D852EC55-A1D9-4F84-9DEB-85DCF8F73F42}" type="presOf" srcId="{F932C75E-21D4-4337-9A37-1136BAB28226}" destId="{25970EB0-2064-4F88-910D-36B63EB04B97}" srcOrd="0" destOrd="0" presId="urn:microsoft.com/office/officeart/2005/8/layout/vList2"/>
    <dgm:cxn modelId="{6DB6D727-9D7E-4F07-AEF5-BF250C1048C7}" type="presOf" srcId="{407AFED9-B833-4E1F-A685-AF241E4EE3B2}" destId="{4FB4ADF1-1C4F-423A-8890-57912DFE76B8}" srcOrd="0" destOrd="0" presId="urn:microsoft.com/office/officeart/2005/8/layout/vList2"/>
    <dgm:cxn modelId="{70130220-B3EE-4D2C-BE01-BFFE8C2AED0F}" srcId="{131F4D08-06A5-45ED-9068-DA44A8B3DB48}" destId="{1025FB1C-0D0F-4C85-ADD9-504DCE4D8CD2}" srcOrd="0" destOrd="0" parTransId="{A973BA68-11D6-466F-A40E-6DECCA39ED65}" sibTransId="{0450285C-DB82-4BF4-8163-74C7E0150450}"/>
    <dgm:cxn modelId="{DA0103E1-9F0D-4115-A3AA-A3BD2D3C088D}" type="presOf" srcId="{AF0E57AA-43C2-429E-AB81-02D5EB69F801}" destId="{B14B094D-CD4A-4018-BFB3-53271B929CC9}" srcOrd="0" destOrd="0" presId="urn:microsoft.com/office/officeart/2005/8/layout/vList2"/>
    <dgm:cxn modelId="{96134D10-A401-47FC-875D-0EE0B316982D}" srcId="{493A2EF3-BB1C-4825-9E60-B2FDB8A62130}" destId="{F932C75E-21D4-4337-9A37-1136BAB28226}" srcOrd="0" destOrd="0" parTransId="{3F179A71-8349-4371-ADAD-31C2EFA899C9}" sibTransId="{AE01A2C9-EDB5-49C8-89DA-0C8B83E6E3BD}"/>
    <dgm:cxn modelId="{CC9A4DFC-FA12-4F91-963D-8B86DEA23B68}" type="presOf" srcId="{A83A3222-7717-43AE-A2FB-A60DC94D4514}" destId="{84A0D409-2AD9-4778-8FAC-4ADD7988AA2B}" srcOrd="0" destOrd="0" presId="urn:microsoft.com/office/officeart/2005/8/layout/vList2"/>
    <dgm:cxn modelId="{C872833C-FDE3-4801-873B-1ABFE0D3523E}" type="presOf" srcId="{131F4D08-06A5-45ED-9068-DA44A8B3DB48}" destId="{6E006891-C986-49E1-A2E5-D1325F385E0C}" srcOrd="0" destOrd="0" presId="urn:microsoft.com/office/officeart/2005/8/layout/vList2"/>
    <dgm:cxn modelId="{35801CD6-5FC6-4CA6-BBF0-9F86F15A8469}" srcId="{069FBC08-5056-4683-A7ED-B6C967C4CB78}" destId="{407AFED9-B833-4E1F-A685-AF241E4EE3B2}" srcOrd="0" destOrd="0" parTransId="{CB308269-3AFB-497E-8C31-87A631185CE7}" sibTransId="{2E1165E7-7453-44EB-8722-6886FE3CBA2B}"/>
    <dgm:cxn modelId="{7E1624A4-AC07-489F-AC66-3C62839AEF04}" type="presOf" srcId="{493A2EF3-BB1C-4825-9E60-B2FDB8A62130}" destId="{5A37EB0E-EB2F-4F4F-A7B1-C8A65365CFB5}" srcOrd="0" destOrd="0" presId="urn:microsoft.com/office/officeart/2005/8/layout/vList2"/>
    <dgm:cxn modelId="{E9AEA315-16A3-4CCA-9C66-DB894493125D}" srcId="{A83A3222-7717-43AE-A2FB-A60DC94D4514}" destId="{493A2EF3-BB1C-4825-9E60-B2FDB8A62130}" srcOrd="0" destOrd="0" parTransId="{7715A016-B338-4CF5-B555-A6BCB11CD266}" sibTransId="{32DA82E6-101B-4FC4-BBBF-77E2C705E2CB}"/>
    <dgm:cxn modelId="{026DAD04-8C97-4C2A-8A12-212D215DE8BB}" type="presOf" srcId="{41D4EFCC-31C5-42BD-BDB3-F7DB6DFD3C34}" destId="{BD3C8BC6-F5B2-41BA-BB9C-240DB4363540}" srcOrd="0" destOrd="0" presId="urn:microsoft.com/office/officeart/2005/8/layout/vList2"/>
    <dgm:cxn modelId="{20DE29B0-144E-47A1-9DAF-9438D79541C2}" srcId="{41D4EFCC-31C5-42BD-BDB3-F7DB6DFD3C34}" destId="{AF0E57AA-43C2-429E-AB81-02D5EB69F801}" srcOrd="0" destOrd="0" parTransId="{CDF91916-E5C8-4A87-875D-333D3E0710EE}" sibTransId="{3857135F-B262-4143-B336-C9B0341BC5DD}"/>
    <dgm:cxn modelId="{7A12BBF1-6445-474F-BFA3-ACF1F745EE1C}" type="presOf" srcId="{1025FB1C-0D0F-4C85-ADD9-504DCE4D8CD2}" destId="{1940863B-E8EA-4FF0-B812-71DC76AEEFB3}" srcOrd="0" destOrd="0" presId="urn:microsoft.com/office/officeart/2005/8/layout/vList2"/>
    <dgm:cxn modelId="{03BEE79E-5C16-447A-BF9A-DD8016F61A45}" type="presParOf" srcId="{84A0D409-2AD9-4778-8FAC-4ADD7988AA2B}" destId="{5A37EB0E-EB2F-4F4F-A7B1-C8A65365CFB5}" srcOrd="0" destOrd="0" presId="urn:microsoft.com/office/officeart/2005/8/layout/vList2"/>
    <dgm:cxn modelId="{C4D85BEC-EC72-47C2-B91A-42081E5B9746}" type="presParOf" srcId="{84A0D409-2AD9-4778-8FAC-4ADD7988AA2B}" destId="{25970EB0-2064-4F88-910D-36B63EB04B97}" srcOrd="1" destOrd="0" presId="urn:microsoft.com/office/officeart/2005/8/layout/vList2"/>
    <dgm:cxn modelId="{F7E9AB0F-BCF1-4B9D-9967-18AD7065089F}" type="presParOf" srcId="{84A0D409-2AD9-4778-8FAC-4ADD7988AA2B}" destId="{8B398BA7-053C-447D-BBDA-849CE7F8B5F9}" srcOrd="2" destOrd="0" presId="urn:microsoft.com/office/officeart/2005/8/layout/vList2"/>
    <dgm:cxn modelId="{03157C3F-0920-4B3B-8D01-A027E45B417C}" type="presParOf" srcId="{84A0D409-2AD9-4778-8FAC-4ADD7988AA2B}" destId="{4FB4ADF1-1C4F-423A-8890-57912DFE76B8}" srcOrd="3" destOrd="0" presId="urn:microsoft.com/office/officeart/2005/8/layout/vList2"/>
    <dgm:cxn modelId="{BF9E3C65-4A55-4436-8F20-B877CA135DA7}" type="presParOf" srcId="{84A0D409-2AD9-4778-8FAC-4ADD7988AA2B}" destId="{6E006891-C986-49E1-A2E5-D1325F385E0C}" srcOrd="4" destOrd="0" presId="urn:microsoft.com/office/officeart/2005/8/layout/vList2"/>
    <dgm:cxn modelId="{AD20FEF1-4992-4DD5-81D4-2D24546C392D}" type="presParOf" srcId="{84A0D409-2AD9-4778-8FAC-4ADD7988AA2B}" destId="{1940863B-E8EA-4FF0-B812-71DC76AEEFB3}" srcOrd="5" destOrd="0" presId="urn:microsoft.com/office/officeart/2005/8/layout/vList2"/>
    <dgm:cxn modelId="{66BC83CC-4FE6-47B1-B5AB-0EE00635D05D}" type="presParOf" srcId="{84A0D409-2AD9-4778-8FAC-4ADD7988AA2B}" destId="{BD3C8BC6-F5B2-41BA-BB9C-240DB4363540}" srcOrd="6" destOrd="0" presId="urn:microsoft.com/office/officeart/2005/8/layout/vList2"/>
    <dgm:cxn modelId="{90241D88-42F8-4841-81C6-4ABD46E6D18D}" type="presParOf" srcId="{84A0D409-2AD9-4778-8FAC-4ADD7988AA2B}" destId="{B14B094D-CD4A-4018-BFB3-53271B929CC9}"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7C5305B2-5E4D-44F6-AF4D-B47C01203A94}" type="doc">
      <dgm:prSet loTypeId="urn:microsoft.com/office/officeart/2005/8/layout/hierarchy2" loCatId="hierarchy" qsTypeId="urn:microsoft.com/office/officeart/2005/8/quickstyle/simple3" qsCatId="simple" csTypeId="urn:microsoft.com/office/officeart/2005/8/colors/colorful3" csCatId="colorful" phldr="1"/>
      <dgm:spPr/>
      <dgm:t>
        <a:bodyPr/>
        <a:lstStyle/>
        <a:p>
          <a:endParaRPr lang="es-MX"/>
        </a:p>
      </dgm:t>
    </dgm:pt>
    <dgm:pt modelId="{FD323618-DCCB-4F0B-AFCE-9367A71D3F20}">
      <dgm:prSet phldrT="[Texto]" custT="1"/>
      <dgm:spPr/>
      <dgm:t>
        <a:bodyPr/>
        <a:lstStyle/>
        <a:p>
          <a:r>
            <a:rPr lang="es-MX" sz="3600" dirty="0" smtClean="0"/>
            <a:t>Control Contable</a:t>
          </a:r>
          <a:endParaRPr lang="es-MX" sz="3600" dirty="0"/>
        </a:p>
      </dgm:t>
    </dgm:pt>
    <dgm:pt modelId="{C881F258-4416-4862-8157-0A41CDDD0B9F}" type="parTrans" cxnId="{D4916FAA-2FB9-4502-BE23-78022FBF8C87}">
      <dgm:prSet/>
      <dgm:spPr/>
      <dgm:t>
        <a:bodyPr/>
        <a:lstStyle/>
        <a:p>
          <a:endParaRPr lang="es-MX"/>
        </a:p>
      </dgm:t>
    </dgm:pt>
    <dgm:pt modelId="{565A544F-C87C-4E1A-932E-B43884FFBB1B}" type="sibTrans" cxnId="{D4916FAA-2FB9-4502-BE23-78022FBF8C87}">
      <dgm:prSet/>
      <dgm:spPr/>
      <dgm:t>
        <a:bodyPr/>
        <a:lstStyle/>
        <a:p>
          <a:endParaRPr lang="es-MX"/>
        </a:p>
      </dgm:t>
    </dgm:pt>
    <dgm:pt modelId="{D0D0A8F9-118F-46D4-ABE3-7C3F41CC7C10}">
      <dgm:prSet phldrT="[Texto]"/>
      <dgm:spPr/>
      <dgm:t>
        <a:bodyPr/>
        <a:lstStyle/>
        <a:p>
          <a:pPr algn="l"/>
          <a:r>
            <a:rPr lang="es-MX" dirty="0" smtClean="0"/>
            <a:t>Implica que el Contralor vigile que la información financiera se prepare conforme a los postulados básicos y Normas de Información Financiera</a:t>
          </a:r>
          <a:endParaRPr lang="es-MX" dirty="0"/>
        </a:p>
      </dgm:t>
    </dgm:pt>
    <dgm:pt modelId="{6F4FE37F-A96C-489B-BE7F-D9F4A44FB1B6}" type="parTrans" cxnId="{75101A4A-ECB9-4E57-9247-C9BD394844D4}">
      <dgm:prSet/>
      <dgm:spPr/>
      <dgm:t>
        <a:bodyPr/>
        <a:lstStyle/>
        <a:p>
          <a:endParaRPr lang="es-MX"/>
        </a:p>
      </dgm:t>
    </dgm:pt>
    <dgm:pt modelId="{A47543E3-1538-46B2-AF74-0A71928A966F}" type="sibTrans" cxnId="{75101A4A-ECB9-4E57-9247-C9BD394844D4}">
      <dgm:prSet/>
      <dgm:spPr/>
      <dgm:t>
        <a:bodyPr/>
        <a:lstStyle/>
        <a:p>
          <a:endParaRPr lang="es-MX"/>
        </a:p>
      </dgm:t>
    </dgm:pt>
    <dgm:pt modelId="{DF507F92-A633-4D5C-80CC-5E2F994C73ED}">
      <dgm:prSet phldrT="[Texto]"/>
      <dgm:spPr/>
      <dgm:t>
        <a:bodyPr/>
        <a:lstStyle/>
        <a:p>
          <a:pPr algn="l"/>
          <a:r>
            <a:rPr lang="es-MX" dirty="0" smtClean="0"/>
            <a:t>Se concreta en la contabilidad integral, (contabilidad general, costos, fiscal, presupuestos, auditoria)</a:t>
          </a:r>
          <a:endParaRPr lang="es-MX" dirty="0"/>
        </a:p>
      </dgm:t>
    </dgm:pt>
    <dgm:pt modelId="{5CD2198F-0ABD-4B39-A8EB-1163BF1B88C9}" type="parTrans" cxnId="{2E82CB1C-5568-4654-B090-BD767F5A4905}">
      <dgm:prSet/>
      <dgm:spPr/>
      <dgm:t>
        <a:bodyPr/>
        <a:lstStyle/>
        <a:p>
          <a:endParaRPr lang="es-MX"/>
        </a:p>
      </dgm:t>
    </dgm:pt>
    <dgm:pt modelId="{4FBAA7DC-E64F-4470-9CAD-B7D61E1BDD3A}" type="sibTrans" cxnId="{2E82CB1C-5568-4654-B090-BD767F5A4905}">
      <dgm:prSet/>
      <dgm:spPr/>
      <dgm:t>
        <a:bodyPr/>
        <a:lstStyle/>
        <a:p>
          <a:endParaRPr lang="es-MX"/>
        </a:p>
      </dgm:t>
    </dgm:pt>
    <dgm:pt modelId="{17741D88-4AC4-4DF2-AB48-6E8AE4426611}">
      <dgm:prSet/>
      <dgm:spPr/>
      <dgm:t>
        <a:bodyPr/>
        <a:lstStyle/>
        <a:p>
          <a:pPr algn="l"/>
          <a:r>
            <a:rPr lang="es-MX" dirty="0" smtClean="0"/>
            <a:t>El contralor debe brindar capacitación al departamento de contabilidad en cuanto a principios de contabilidad</a:t>
          </a:r>
          <a:endParaRPr lang="es-MX" dirty="0"/>
        </a:p>
      </dgm:t>
    </dgm:pt>
    <dgm:pt modelId="{5CACC56B-6763-4C4F-8D13-3FE6A11F3D65}" type="parTrans" cxnId="{474DE1F4-1E20-486E-A7F1-C05F11F839A5}">
      <dgm:prSet/>
      <dgm:spPr/>
      <dgm:t>
        <a:bodyPr/>
        <a:lstStyle/>
        <a:p>
          <a:endParaRPr lang="es-MX"/>
        </a:p>
      </dgm:t>
    </dgm:pt>
    <dgm:pt modelId="{0EC1E3E0-0FEB-4B0F-9770-9BE6FF690390}" type="sibTrans" cxnId="{474DE1F4-1E20-486E-A7F1-C05F11F839A5}">
      <dgm:prSet/>
      <dgm:spPr/>
      <dgm:t>
        <a:bodyPr/>
        <a:lstStyle/>
        <a:p>
          <a:endParaRPr lang="es-MX"/>
        </a:p>
      </dgm:t>
    </dgm:pt>
    <dgm:pt modelId="{9AEF81AC-4337-4687-9A93-B7DA3DE8D37B}" type="pres">
      <dgm:prSet presAssocID="{7C5305B2-5E4D-44F6-AF4D-B47C01203A94}" presName="diagram" presStyleCnt="0">
        <dgm:presLayoutVars>
          <dgm:chPref val="1"/>
          <dgm:dir/>
          <dgm:animOne val="branch"/>
          <dgm:animLvl val="lvl"/>
          <dgm:resizeHandles val="exact"/>
        </dgm:presLayoutVars>
      </dgm:prSet>
      <dgm:spPr/>
      <dgm:t>
        <a:bodyPr/>
        <a:lstStyle/>
        <a:p>
          <a:endParaRPr lang="es-MX"/>
        </a:p>
      </dgm:t>
    </dgm:pt>
    <dgm:pt modelId="{F9F888D5-6B0A-48F6-9B53-8D00BDB22151}" type="pres">
      <dgm:prSet presAssocID="{FD323618-DCCB-4F0B-AFCE-9367A71D3F20}" presName="root1" presStyleCnt="0"/>
      <dgm:spPr/>
      <dgm:t>
        <a:bodyPr/>
        <a:lstStyle/>
        <a:p>
          <a:endParaRPr lang="es-MX"/>
        </a:p>
      </dgm:t>
    </dgm:pt>
    <dgm:pt modelId="{B7A18964-A7A5-434D-B0C1-6720C2198DB7}" type="pres">
      <dgm:prSet presAssocID="{FD323618-DCCB-4F0B-AFCE-9367A71D3F20}" presName="LevelOneTextNode" presStyleLbl="node0" presStyleIdx="0" presStyleCnt="1" custScaleX="78991" custScaleY="82330" custLinFactNeighborX="-16371" custLinFactNeighborY="-6991">
        <dgm:presLayoutVars>
          <dgm:chPref val="3"/>
        </dgm:presLayoutVars>
      </dgm:prSet>
      <dgm:spPr/>
      <dgm:t>
        <a:bodyPr/>
        <a:lstStyle/>
        <a:p>
          <a:endParaRPr lang="es-MX"/>
        </a:p>
      </dgm:t>
    </dgm:pt>
    <dgm:pt modelId="{A03F74B2-67AE-42DE-ABBC-2C76AC66F627}" type="pres">
      <dgm:prSet presAssocID="{FD323618-DCCB-4F0B-AFCE-9367A71D3F20}" presName="level2hierChild" presStyleCnt="0"/>
      <dgm:spPr/>
      <dgm:t>
        <a:bodyPr/>
        <a:lstStyle/>
        <a:p>
          <a:endParaRPr lang="es-MX"/>
        </a:p>
      </dgm:t>
    </dgm:pt>
    <dgm:pt modelId="{9CF82678-3D8E-4061-A419-8F41B9234262}" type="pres">
      <dgm:prSet presAssocID="{6F4FE37F-A96C-489B-BE7F-D9F4A44FB1B6}" presName="conn2-1" presStyleLbl="parChTrans1D2" presStyleIdx="0" presStyleCnt="3"/>
      <dgm:spPr/>
      <dgm:t>
        <a:bodyPr/>
        <a:lstStyle/>
        <a:p>
          <a:endParaRPr lang="es-MX"/>
        </a:p>
      </dgm:t>
    </dgm:pt>
    <dgm:pt modelId="{71213DB6-6EAE-4631-852D-F515DB348E56}" type="pres">
      <dgm:prSet presAssocID="{6F4FE37F-A96C-489B-BE7F-D9F4A44FB1B6}" presName="connTx" presStyleLbl="parChTrans1D2" presStyleIdx="0" presStyleCnt="3"/>
      <dgm:spPr/>
      <dgm:t>
        <a:bodyPr/>
        <a:lstStyle/>
        <a:p>
          <a:endParaRPr lang="es-MX"/>
        </a:p>
      </dgm:t>
    </dgm:pt>
    <dgm:pt modelId="{B827971A-9194-4449-A3AA-A186D9420709}" type="pres">
      <dgm:prSet presAssocID="{D0D0A8F9-118F-46D4-ABE3-7C3F41CC7C10}" presName="root2" presStyleCnt="0"/>
      <dgm:spPr/>
      <dgm:t>
        <a:bodyPr/>
        <a:lstStyle/>
        <a:p>
          <a:endParaRPr lang="es-MX"/>
        </a:p>
      </dgm:t>
    </dgm:pt>
    <dgm:pt modelId="{B9923B9C-7D6A-4159-B244-DB2A061AD83C}" type="pres">
      <dgm:prSet presAssocID="{D0D0A8F9-118F-46D4-ABE3-7C3F41CC7C10}" presName="LevelTwoTextNode" presStyleLbl="node2" presStyleIdx="0" presStyleCnt="3">
        <dgm:presLayoutVars>
          <dgm:chPref val="3"/>
        </dgm:presLayoutVars>
      </dgm:prSet>
      <dgm:spPr/>
      <dgm:t>
        <a:bodyPr/>
        <a:lstStyle/>
        <a:p>
          <a:endParaRPr lang="es-MX"/>
        </a:p>
      </dgm:t>
    </dgm:pt>
    <dgm:pt modelId="{ACC7B0F7-9254-4EBB-BFF9-343E49CC9910}" type="pres">
      <dgm:prSet presAssocID="{D0D0A8F9-118F-46D4-ABE3-7C3F41CC7C10}" presName="level3hierChild" presStyleCnt="0"/>
      <dgm:spPr/>
      <dgm:t>
        <a:bodyPr/>
        <a:lstStyle/>
        <a:p>
          <a:endParaRPr lang="es-MX"/>
        </a:p>
      </dgm:t>
    </dgm:pt>
    <dgm:pt modelId="{FDEF3E22-B8E1-4FC3-9A26-C5D2A7360AD6}" type="pres">
      <dgm:prSet presAssocID="{5CD2198F-0ABD-4B39-A8EB-1163BF1B88C9}" presName="conn2-1" presStyleLbl="parChTrans1D2" presStyleIdx="1" presStyleCnt="3"/>
      <dgm:spPr/>
      <dgm:t>
        <a:bodyPr/>
        <a:lstStyle/>
        <a:p>
          <a:endParaRPr lang="es-MX"/>
        </a:p>
      </dgm:t>
    </dgm:pt>
    <dgm:pt modelId="{14C3CAC0-E0AE-4D0F-840C-DB547B5D7112}" type="pres">
      <dgm:prSet presAssocID="{5CD2198F-0ABD-4B39-A8EB-1163BF1B88C9}" presName="connTx" presStyleLbl="parChTrans1D2" presStyleIdx="1" presStyleCnt="3"/>
      <dgm:spPr/>
      <dgm:t>
        <a:bodyPr/>
        <a:lstStyle/>
        <a:p>
          <a:endParaRPr lang="es-MX"/>
        </a:p>
      </dgm:t>
    </dgm:pt>
    <dgm:pt modelId="{1E880521-0501-4033-A0BE-2EC765D93932}" type="pres">
      <dgm:prSet presAssocID="{DF507F92-A633-4D5C-80CC-5E2F994C73ED}" presName="root2" presStyleCnt="0"/>
      <dgm:spPr/>
      <dgm:t>
        <a:bodyPr/>
        <a:lstStyle/>
        <a:p>
          <a:endParaRPr lang="es-MX"/>
        </a:p>
      </dgm:t>
    </dgm:pt>
    <dgm:pt modelId="{5FDE3A37-025E-48FA-9683-8B1BB30069DE}" type="pres">
      <dgm:prSet presAssocID="{DF507F92-A633-4D5C-80CC-5E2F994C73ED}" presName="LevelTwoTextNode" presStyleLbl="node2" presStyleIdx="1" presStyleCnt="3">
        <dgm:presLayoutVars>
          <dgm:chPref val="3"/>
        </dgm:presLayoutVars>
      </dgm:prSet>
      <dgm:spPr/>
      <dgm:t>
        <a:bodyPr/>
        <a:lstStyle/>
        <a:p>
          <a:endParaRPr lang="es-MX"/>
        </a:p>
      </dgm:t>
    </dgm:pt>
    <dgm:pt modelId="{A114F04D-068F-4713-A98C-C4C55350436F}" type="pres">
      <dgm:prSet presAssocID="{DF507F92-A633-4D5C-80CC-5E2F994C73ED}" presName="level3hierChild" presStyleCnt="0"/>
      <dgm:spPr/>
      <dgm:t>
        <a:bodyPr/>
        <a:lstStyle/>
        <a:p>
          <a:endParaRPr lang="es-MX"/>
        </a:p>
      </dgm:t>
    </dgm:pt>
    <dgm:pt modelId="{F30C7A14-F80D-4864-B581-B79E266101B0}" type="pres">
      <dgm:prSet presAssocID="{5CACC56B-6763-4C4F-8D13-3FE6A11F3D65}" presName="conn2-1" presStyleLbl="parChTrans1D2" presStyleIdx="2" presStyleCnt="3"/>
      <dgm:spPr/>
      <dgm:t>
        <a:bodyPr/>
        <a:lstStyle/>
        <a:p>
          <a:endParaRPr lang="es-MX"/>
        </a:p>
      </dgm:t>
    </dgm:pt>
    <dgm:pt modelId="{D79E006D-627A-4145-B4F2-BA72CDC19640}" type="pres">
      <dgm:prSet presAssocID="{5CACC56B-6763-4C4F-8D13-3FE6A11F3D65}" presName="connTx" presStyleLbl="parChTrans1D2" presStyleIdx="2" presStyleCnt="3"/>
      <dgm:spPr/>
      <dgm:t>
        <a:bodyPr/>
        <a:lstStyle/>
        <a:p>
          <a:endParaRPr lang="es-MX"/>
        </a:p>
      </dgm:t>
    </dgm:pt>
    <dgm:pt modelId="{23EC4DB5-6165-424A-9CF9-0C28CAA3E5D3}" type="pres">
      <dgm:prSet presAssocID="{17741D88-4AC4-4DF2-AB48-6E8AE4426611}" presName="root2" presStyleCnt="0"/>
      <dgm:spPr/>
      <dgm:t>
        <a:bodyPr/>
        <a:lstStyle/>
        <a:p>
          <a:endParaRPr lang="es-MX"/>
        </a:p>
      </dgm:t>
    </dgm:pt>
    <dgm:pt modelId="{12B99072-3959-48F0-AA8C-03907BA66BF9}" type="pres">
      <dgm:prSet presAssocID="{17741D88-4AC4-4DF2-AB48-6E8AE4426611}" presName="LevelTwoTextNode" presStyleLbl="node2" presStyleIdx="2" presStyleCnt="3">
        <dgm:presLayoutVars>
          <dgm:chPref val="3"/>
        </dgm:presLayoutVars>
      </dgm:prSet>
      <dgm:spPr/>
      <dgm:t>
        <a:bodyPr/>
        <a:lstStyle/>
        <a:p>
          <a:endParaRPr lang="es-MX"/>
        </a:p>
      </dgm:t>
    </dgm:pt>
    <dgm:pt modelId="{FF7EC0E2-57A0-4106-A487-C0059D8AAF3B}" type="pres">
      <dgm:prSet presAssocID="{17741D88-4AC4-4DF2-AB48-6E8AE4426611}" presName="level3hierChild" presStyleCnt="0"/>
      <dgm:spPr/>
      <dgm:t>
        <a:bodyPr/>
        <a:lstStyle/>
        <a:p>
          <a:endParaRPr lang="es-MX"/>
        </a:p>
      </dgm:t>
    </dgm:pt>
  </dgm:ptLst>
  <dgm:cxnLst>
    <dgm:cxn modelId="{3510BFE4-C8F5-48EE-9A5C-2A66F906FBD9}" type="presOf" srcId="{D0D0A8F9-118F-46D4-ABE3-7C3F41CC7C10}" destId="{B9923B9C-7D6A-4159-B244-DB2A061AD83C}" srcOrd="0" destOrd="0" presId="urn:microsoft.com/office/officeart/2005/8/layout/hierarchy2"/>
    <dgm:cxn modelId="{474DE1F4-1E20-486E-A7F1-C05F11F839A5}" srcId="{FD323618-DCCB-4F0B-AFCE-9367A71D3F20}" destId="{17741D88-4AC4-4DF2-AB48-6E8AE4426611}" srcOrd="2" destOrd="0" parTransId="{5CACC56B-6763-4C4F-8D13-3FE6A11F3D65}" sibTransId="{0EC1E3E0-0FEB-4B0F-9770-9BE6FF690390}"/>
    <dgm:cxn modelId="{E9C25EA8-3DAF-43D9-BD54-F029F65941E9}" type="presOf" srcId="{FD323618-DCCB-4F0B-AFCE-9367A71D3F20}" destId="{B7A18964-A7A5-434D-B0C1-6720C2198DB7}" srcOrd="0" destOrd="0" presId="urn:microsoft.com/office/officeart/2005/8/layout/hierarchy2"/>
    <dgm:cxn modelId="{75101A4A-ECB9-4E57-9247-C9BD394844D4}" srcId="{FD323618-DCCB-4F0B-AFCE-9367A71D3F20}" destId="{D0D0A8F9-118F-46D4-ABE3-7C3F41CC7C10}" srcOrd="0" destOrd="0" parTransId="{6F4FE37F-A96C-489B-BE7F-D9F4A44FB1B6}" sibTransId="{A47543E3-1538-46B2-AF74-0A71928A966F}"/>
    <dgm:cxn modelId="{5612BCBD-A180-42E8-8D93-A21F2505B736}" type="presOf" srcId="{DF507F92-A633-4D5C-80CC-5E2F994C73ED}" destId="{5FDE3A37-025E-48FA-9683-8B1BB30069DE}" srcOrd="0" destOrd="0" presId="urn:microsoft.com/office/officeart/2005/8/layout/hierarchy2"/>
    <dgm:cxn modelId="{5EA236E2-842F-4CCC-9079-6D8FC846FE8B}" type="presOf" srcId="{6F4FE37F-A96C-489B-BE7F-D9F4A44FB1B6}" destId="{71213DB6-6EAE-4631-852D-F515DB348E56}" srcOrd="1" destOrd="0" presId="urn:microsoft.com/office/officeart/2005/8/layout/hierarchy2"/>
    <dgm:cxn modelId="{DBDEE32C-551B-4719-8627-CEC68FA15672}" type="presOf" srcId="{5CD2198F-0ABD-4B39-A8EB-1163BF1B88C9}" destId="{14C3CAC0-E0AE-4D0F-840C-DB547B5D7112}" srcOrd="1" destOrd="0" presId="urn:microsoft.com/office/officeart/2005/8/layout/hierarchy2"/>
    <dgm:cxn modelId="{89642917-A102-4AB4-BD12-32368F9F331D}" type="presOf" srcId="{5CACC56B-6763-4C4F-8D13-3FE6A11F3D65}" destId="{F30C7A14-F80D-4864-B581-B79E266101B0}" srcOrd="0" destOrd="0" presId="urn:microsoft.com/office/officeart/2005/8/layout/hierarchy2"/>
    <dgm:cxn modelId="{90DC76B7-7C13-416C-8394-BD8C9C457D37}" type="presOf" srcId="{5CACC56B-6763-4C4F-8D13-3FE6A11F3D65}" destId="{D79E006D-627A-4145-B4F2-BA72CDC19640}" srcOrd="1" destOrd="0" presId="urn:microsoft.com/office/officeart/2005/8/layout/hierarchy2"/>
    <dgm:cxn modelId="{2A8BE5AF-2B13-44AE-AAAF-CD54A95EF943}" type="presOf" srcId="{7C5305B2-5E4D-44F6-AF4D-B47C01203A94}" destId="{9AEF81AC-4337-4687-9A93-B7DA3DE8D37B}" srcOrd="0" destOrd="0" presId="urn:microsoft.com/office/officeart/2005/8/layout/hierarchy2"/>
    <dgm:cxn modelId="{FBCCCB7A-2D78-4063-BCC9-0D8D520BD8D3}" type="presOf" srcId="{17741D88-4AC4-4DF2-AB48-6E8AE4426611}" destId="{12B99072-3959-48F0-AA8C-03907BA66BF9}" srcOrd="0" destOrd="0" presId="urn:microsoft.com/office/officeart/2005/8/layout/hierarchy2"/>
    <dgm:cxn modelId="{2E82CB1C-5568-4654-B090-BD767F5A4905}" srcId="{FD323618-DCCB-4F0B-AFCE-9367A71D3F20}" destId="{DF507F92-A633-4D5C-80CC-5E2F994C73ED}" srcOrd="1" destOrd="0" parTransId="{5CD2198F-0ABD-4B39-A8EB-1163BF1B88C9}" sibTransId="{4FBAA7DC-E64F-4470-9CAD-B7D61E1BDD3A}"/>
    <dgm:cxn modelId="{225CA7B9-D463-4D1C-A063-A9EB481DC5B3}" type="presOf" srcId="{6F4FE37F-A96C-489B-BE7F-D9F4A44FB1B6}" destId="{9CF82678-3D8E-4061-A419-8F41B9234262}" srcOrd="0" destOrd="0" presId="urn:microsoft.com/office/officeart/2005/8/layout/hierarchy2"/>
    <dgm:cxn modelId="{D4916FAA-2FB9-4502-BE23-78022FBF8C87}" srcId="{7C5305B2-5E4D-44F6-AF4D-B47C01203A94}" destId="{FD323618-DCCB-4F0B-AFCE-9367A71D3F20}" srcOrd="0" destOrd="0" parTransId="{C881F258-4416-4862-8157-0A41CDDD0B9F}" sibTransId="{565A544F-C87C-4E1A-932E-B43884FFBB1B}"/>
    <dgm:cxn modelId="{432BA7E0-16F0-43F6-84A3-33872D91905B}" type="presOf" srcId="{5CD2198F-0ABD-4B39-A8EB-1163BF1B88C9}" destId="{FDEF3E22-B8E1-4FC3-9A26-C5D2A7360AD6}" srcOrd="0" destOrd="0" presId="urn:microsoft.com/office/officeart/2005/8/layout/hierarchy2"/>
    <dgm:cxn modelId="{A23FAFA8-438C-4DDB-AEA6-3E7350A55A99}" type="presParOf" srcId="{9AEF81AC-4337-4687-9A93-B7DA3DE8D37B}" destId="{F9F888D5-6B0A-48F6-9B53-8D00BDB22151}" srcOrd="0" destOrd="0" presId="urn:microsoft.com/office/officeart/2005/8/layout/hierarchy2"/>
    <dgm:cxn modelId="{2CE1D3DE-23A9-488C-A321-3DD93207DA68}" type="presParOf" srcId="{F9F888D5-6B0A-48F6-9B53-8D00BDB22151}" destId="{B7A18964-A7A5-434D-B0C1-6720C2198DB7}" srcOrd="0" destOrd="0" presId="urn:microsoft.com/office/officeart/2005/8/layout/hierarchy2"/>
    <dgm:cxn modelId="{54FF6A95-874C-4C32-8ACD-A35C880B1967}" type="presParOf" srcId="{F9F888D5-6B0A-48F6-9B53-8D00BDB22151}" destId="{A03F74B2-67AE-42DE-ABBC-2C76AC66F627}" srcOrd="1" destOrd="0" presId="urn:microsoft.com/office/officeart/2005/8/layout/hierarchy2"/>
    <dgm:cxn modelId="{D69192EC-9A36-4881-BD4D-C5B4E6621176}" type="presParOf" srcId="{A03F74B2-67AE-42DE-ABBC-2C76AC66F627}" destId="{9CF82678-3D8E-4061-A419-8F41B9234262}" srcOrd="0" destOrd="0" presId="urn:microsoft.com/office/officeart/2005/8/layout/hierarchy2"/>
    <dgm:cxn modelId="{0B66A997-C9FB-40E1-A5C9-491A957C7050}" type="presParOf" srcId="{9CF82678-3D8E-4061-A419-8F41B9234262}" destId="{71213DB6-6EAE-4631-852D-F515DB348E56}" srcOrd="0" destOrd="0" presId="urn:microsoft.com/office/officeart/2005/8/layout/hierarchy2"/>
    <dgm:cxn modelId="{E5735AB4-8F90-4D4E-9626-63E5FC65DF94}" type="presParOf" srcId="{A03F74B2-67AE-42DE-ABBC-2C76AC66F627}" destId="{B827971A-9194-4449-A3AA-A186D9420709}" srcOrd="1" destOrd="0" presId="urn:microsoft.com/office/officeart/2005/8/layout/hierarchy2"/>
    <dgm:cxn modelId="{BEB3CF5A-6B1D-4C70-B1FC-2C44E2F46D96}" type="presParOf" srcId="{B827971A-9194-4449-A3AA-A186D9420709}" destId="{B9923B9C-7D6A-4159-B244-DB2A061AD83C}" srcOrd="0" destOrd="0" presId="urn:microsoft.com/office/officeart/2005/8/layout/hierarchy2"/>
    <dgm:cxn modelId="{CB2577D3-A269-4CA4-8521-496CD630A94F}" type="presParOf" srcId="{B827971A-9194-4449-A3AA-A186D9420709}" destId="{ACC7B0F7-9254-4EBB-BFF9-343E49CC9910}" srcOrd="1" destOrd="0" presId="urn:microsoft.com/office/officeart/2005/8/layout/hierarchy2"/>
    <dgm:cxn modelId="{91AD3393-76EB-4231-B2D5-A69895F88EBD}" type="presParOf" srcId="{A03F74B2-67AE-42DE-ABBC-2C76AC66F627}" destId="{FDEF3E22-B8E1-4FC3-9A26-C5D2A7360AD6}" srcOrd="2" destOrd="0" presId="urn:microsoft.com/office/officeart/2005/8/layout/hierarchy2"/>
    <dgm:cxn modelId="{FA7F1458-206B-4D10-B7F7-8FD37814533B}" type="presParOf" srcId="{FDEF3E22-B8E1-4FC3-9A26-C5D2A7360AD6}" destId="{14C3CAC0-E0AE-4D0F-840C-DB547B5D7112}" srcOrd="0" destOrd="0" presId="urn:microsoft.com/office/officeart/2005/8/layout/hierarchy2"/>
    <dgm:cxn modelId="{0B43F1D6-F74A-4C49-A1C8-856C5E3C483E}" type="presParOf" srcId="{A03F74B2-67AE-42DE-ABBC-2C76AC66F627}" destId="{1E880521-0501-4033-A0BE-2EC765D93932}" srcOrd="3" destOrd="0" presId="urn:microsoft.com/office/officeart/2005/8/layout/hierarchy2"/>
    <dgm:cxn modelId="{67B73047-FD8F-4046-8CCA-4A75FEB68187}" type="presParOf" srcId="{1E880521-0501-4033-A0BE-2EC765D93932}" destId="{5FDE3A37-025E-48FA-9683-8B1BB30069DE}" srcOrd="0" destOrd="0" presId="urn:microsoft.com/office/officeart/2005/8/layout/hierarchy2"/>
    <dgm:cxn modelId="{CBAEFC15-79CD-420E-B53F-24DE9C0DEF10}" type="presParOf" srcId="{1E880521-0501-4033-A0BE-2EC765D93932}" destId="{A114F04D-068F-4713-A98C-C4C55350436F}" srcOrd="1" destOrd="0" presId="urn:microsoft.com/office/officeart/2005/8/layout/hierarchy2"/>
    <dgm:cxn modelId="{9D8AA423-8D00-4523-87AD-9BFB70C0C6F9}" type="presParOf" srcId="{A03F74B2-67AE-42DE-ABBC-2C76AC66F627}" destId="{F30C7A14-F80D-4864-B581-B79E266101B0}" srcOrd="4" destOrd="0" presId="urn:microsoft.com/office/officeart/2005/8/layout/hierarchy2"/>
    <dgm:cxn modelId="{97788B9D-3875-44C4-B378-40B512256F80}" type="presParOf" srcId="{F30C7A14-F80D-4864-B581-B79E266101B0}" destId="{D79E006D-627A-4145-B4F2-BA72CDC19640}" srcOrd="0" destOrd="0" presId="urn:microsoft.com/office/officeart/2005/8/layout/hierarchy2"/>
    <dgm:cxn modelId="{7B8BFF1F-EBB7-486A-A0DA-156780E764EB}" type="presParOf" srcId="{A03F74B2-67AE-42DE-ABBC-2C76AC66F627}" destId="{23EC4DB5-6165-424A-9CF9-0C28CAA3E5D3}" srcOrd="5" destOrd="0" presId="urn:microsoft.com/office/officeart/2005/8/layout/hierarchy2"/>
    <dgm:cxn modelId="{3FB612CD-EE22-4B3D-A1BD-1E32A51918AB}" type="presParOf" srcId="{23EC4DB5-6165-424A-9CF9-0C28CAA3E5D3}" destId="{12B99072-3959-48F0-AA8C-03907BA66BF9}" srcOrd="0" destOrd="0" presId="urn:microsoft.com/office/officeart/2005/8/layout/hierarchy2"/>
    <dgm:cxn modelId="{62B92785-6E6B-4C85-8F64-87016AC96182}" type="presParOf" srcId="{23EC4DB5-6165-424A-9CF9-0C28CAA3E5D3}" destId="{FF7EC0E2-57A0-4106-A487-C0059D8AAF3B}"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6EF6903-021D-45C3-BB1E-6F05C7697ED7}" type="doc">
      <dgm:prSet loTypeId="urn:microsoft.com/office/officeart/2005/8/layout/hierarchy2" loCatId="hierarchy" qsTypeId="urn:microsoft.com/office/officeart/2005/8/quickstyle/simple3" qsCatId="simple" csTypeId="urn:microsoft.com/office/officeart/2005/8/colors/colorful2" csCatId="colorful" phldr="1"/>
      <dgm:spPr/>
      <dgm:t>
        <a:bodyPr/>
        <a:lstStyle/>
        <a:p>
          <a:endParaRPr lang="es-MX"/>
        </a:p>
      </dgm:t>
    </dgm:pt>
    <dgm:pt modelId="{BE47FB38-53BC-492D-9E3F-98A5B1E94032}">
      <dgm:prSet phldrT="[Texto]" custT="1"/>
      <dgm:spPr/>
      <dgm:t>
        <a:bodyPr/>
        <a:lstStyle/>
        <a:p>
          <a:r>
            <a:rPr lang="es-MX" sz="2800" dirty="0" smtClean="0"/>
            <a:t>Control Financiero</a:t>
          </a:r>
          <a:endParaRPr lang="es-MX" sz="2800" dirty="0"/>
        </a:p>
      </dgm:t>
    </dgm:pt>
    <dgm:pt modelId="{BEC3A9FD-45E9-40B7-8EAC-008432DA4250}" type="parTrans" cxnId="{BDED3DE9-5215-4EF7-B2D2-6C21DD30F905}">
      <dgm:prSet/>
      <dgm:spPr/>
      <dgm:t>
        <a:bodyPr/>
        <a:lstStyle/>
        <a:p>
          <a:endParaRPr lang="es-MX"/>
        </a:p>
      </dgm:t>
    </dgm:pt>
    <dgm:pt modelId="{506695EB-4668-4FE7-892F-0D7459B441B4}" type="sibTrans" cxnId="{BDED3DE9-5215-4EF7-B2D2-6C21DD30F905}">
      <dgm:prSet/>
      <dgm:spPr/>
      <dgm:t>
        <a:bodyPr/>
        <a:lstStyle/>
        <a:p>
          <a:endParaRPr lang="es-MX"/>
        </a:p>
      </dgm:t>
    </dgm:pt>
    <dgm:pt modelId="{79BA9232-A286-439C-9E92-BD700CDE1AD4}">
      <dgm:prSet phldrT="[Texto]" custT="1"/>
      <dgm:spPr/>
      <dgm:t>
        <a:bodyPr/>
        <a:lstStyle/>
        <a:p>
          <a:r>
            <a:rPr lang="es-MX" sz="1400" dirty="0" smtClean="0"/>
            <a:t>Implica establecer medidas financieras</a:t>
          </a:r>
          <a:endParaRPr lang="es-MX" sz="1400" dirty="0"/>
        </a:p>
      </dgm:t>
    </dgm:pt>
    <dgm:pt modelId="{4D4E8866-921B-48D6-B3E1-85FDBAD01A8A}" type="parTrans" cxnId="{890F97FE-6618-40AD-8BCD-A7E457A85EB4}">
      <dgm:prSet/>
      <dgm:spPr/>
      <dgm:t>
        <a:bodyPr/>
        <a:lstStyle/>
        <a:p>
          <a:endParaRPr lang="es-MX"/>
        </a:p>
      </dgm:t>
    </dgm:pt>
    <dgm:pt modelId="{29441E3A-2F77-47D9-B301-A9403498272D}" type="sibTrans" cxnId="{890F97FE-6618-40AD-8BCD-A7E457A85EB4}">
      <dgm:prSet/>
      <dgm:spPr/>
      <dgm:t>
        <a:bodyPr/>
        <a:lstStyle/>
        <a:p>
          <a:endParaRPr lang="es-MX"/>
        </a:p>
      </dgm:t>
    </dgm:pt>
    <dgm:pt modelId="{87A09D6D-0B1D-402E-8715-EDB8A1756CB2}">
      <dgm:prSet phldrT="[Texto]"/>
      <dgm:spPr/>
      <dgm:t>
        <a:bodyPr/>
        <a:lstStyle/>
        <a:p>
          <a:r>
            <a:rPr lang="es-MX" dirty="0" smtClean="0"/>
            <a:t>Ligado al sistema de control presupuestal y conformado básicamente por presupuestos como: flujo de efectivo, inversiones de valores bursátiles, compras, etc.</a:t>
          </a:r>
          <a:endParaRPr lang="es-MX" dirty="0"/>
        </a:p>
      </dgm:t>
    </dgm:pt>
    <dgm:pt modelId="{7D2C5F97-072F-4068-BAFD-B9B5FDD06146}" type="parTrans" cxnId="{F01C2219-DE11-4F13-8CE5-37702FA30394}">
      <dgm:prSet/>
      <dgm:spPr/>
      <dgm:t>
        <a:bodyPr/>
        <a:lstStyle/>
        <a:p>
          <a:endParaRPr lang="es-MX"/>
        </a:p>
      </dgm:t>
    </dgm:pt>
    <dgm:pt modelId="{6B66483E-30EC-4707-B8C9-8896C5B1B866}" type="sibTrans" cxnId="{F01C2219-DE11-4F13-8CE5-37702FA30394}">
      <dgm:prSet/>
      <dgm:spPr/>
      <dgm:t>
        <a:bodyPr/>
        <a:lstStyle/>
        <a:p>
          <a:endParaRPr lang="es-MX"/>
        </a:p>
      </dgm:t>
    </dgm:pt>
    <dgm:pt modelId="{BAA3EF14-E9B4-4C4A-A179-C5F93B84DACD}">
      <dgm:prSet phldrT="[Texto]" custT="1"/>
      <dgm:spPr/>
      <dgm:t>
        <a:bodyPr/>
        <a:lstStyle/>
        <a:p>
          <a:r>
            <a:rPr lang="es-MX" sz="1400" dirty="0" smtClean="0"/>
            <a:t>Establecimiento, coordinación y administración de las operaciones financieras</a:t>
          </a:r>
          <a:endParaRPr lang="es-MX" sz="1400" dirty="0"/>
        </a:p>
      </dgm:t>
    </dgm:pt>
    <dgm:pt modelId="{D871AC02-F21A-494B-A5AC-D2155533F54F}" type="parTrans" cxnId="{97F9B1CA-D82E-4EA4-86D3-A22371ECF095}">
      <dgm:prSet/>
      <dgm:spPr/>
      <dgm:t>
        <a:bodyPr/>
        <a:lstStyle/>
        <a:p>
          <a:endParaRPr lang="es-MX"/>
        </a:p>
      </dgm:t>
    </dgm:pt>
    <dgm:pt modelId="{924D85C6-AE48-47E3-8CAD-AAD263214458}" type="sibTrans" cxnId="{97F9B1CA-D82E-4EA4-86D3-A22371ECF095}">
      <dgm:prSet/>
      <dgm:spPr/>
      <dgm:t>
        <a:bodyPr/>
        <a:lstStyle/>
        <a:p>
          <a:endParaRPr lang="es-MX"/>
        </a:p>
      </dgm:t>
    </dgm:pt>
    <dgm:pt modelId="{D321A246-FB4E-40F2-9AE5-805DD2F2D8C1}">
      <dgm:prSet custT="1"/>
      <dgm:spPr/>
      <dgm:t>
        <a:bodyPr/>
        <a:lstStyle/>
        <a:p>
          <a:r>
            <a:rPr lang="es-MX" sz="1200" dirty="0" smtClean="0"/>
            <a:t>El Contralor debe evaluar la labor de los ejecutivos responsables de la función financiera.</a:t>
          </a:r>
          <a:endParaRPr lang="es-MX" sz="1200" dirty="0"/>
        </a:p>
      </dgm:t>
    </dgm:pt>
    <dgm:pt modelId="{47AAF7F2-48FB-4AB0-B124-79CBE2125CAB}" type="parTrans" cxnId="{A78A98F2-6C60-4FA7-AD30-A739575F6AE1}">
      <dgm:prSet/>
      <dgm:spPr/>
      <dgm:t>
        <a:bodyPr/>
        <a:lstStyle/>
        <a:p>
          <a:endParaRPr lang="es-MX"/>
        </a:p>
      </dgm:t>
    </dgm:pt>
    <dgm:pt modelId="{A63AE727-6FC9-42A8-9F03-50F0BF42828A}" type="sibTrans" cxnId="{A78A98F2-6C60-4FA7-AD30-A739575F6AE1}">
      <dgm:prSet/>
      <dgm:spPr/>
      <dgm:t>
        <a:bodyPr/>
        <a:lstStyle/>
        <a:p>
          <a:endParaRPr lang="es-MX"/>
        </a:p>
      </dgm:t>
    </dgm:pt>
    <dgm:pt modelId="{1BCDF763-57EA-4C0E-9204-8ECE2EC77DD5}">
      <dgm:prSet phldrT="[Texto]" custT="1"/>
      <dgm:spPr/>
      <dgm:t>
        <a:bodyPr/>
        <a:lstStyle/>
        <a:p>
          <a:r>
            <a:rPr lang="es-MX" sz="1600" dirty="0" smtClean="0"/>
            <a:t>Objetivos</a:t>
          </a:r>
          <a:endParaRPr lang="es-MX" sz="1600" dirty="0"/>
        </a:p>
      </dgm:t>
    </dgm:pt>
    <dgm:pt modelId="{8F33B49F-9C69-447F-8818-4BAA0D135645}" type="sibTrans" cxnId="{6039D59F-7417-4FB4-96FA-55A3C0B2CE3B}">
      <dgm:prSet/>
      <dgm:spPr/>
      <dgm:t>
        <a:bodyPr/>
        <a:lstStyle/>
        <a:p>
          <a:endParaRPr lang="es-MX"/>
        </a:p>
      </dgm:t>
    </dgm:pt>
    <dgm:pt modelId="{9D25623C-3BB1-44C3-B71C-6EBB167EA836}" type="parTrans" cxnId="{6039D59F-7417-4FB4-96FA-55A3C0B2CE3B}">
      <dgm:prSet/>
      <dgm:spPr/>
      <dgm:t>
        <a:bodyPr/>
        <a:lstStyle/>
        <a:p>
          <a:endParaRPr lang="es-MX"/>
        </a:p>
      </dgm:t>
    </dgm:pt>
    <dgm:pt modelId="{8F162BB2-ACAB-4E79-ABA8-D0B308E041FB}">
      <dgm:prSet phldrT="[Texto]" custT="1"/>
      <dgm:spPr/>
      <dgm:t>
        <a:bodyPr/>
        <a:lstStyle/>
        <a:p>
          <a:r>
            <a:rPr lang="es-MX" sz="1200" dirty="0" smtClean="0"/>
            <a:t>Determinar y evaluar el costo beneficio financiero de las transacciones</a:t>
          </a:r>
          <a:endParaRPr lang="es-MX" sz="1200" dirty="0"/>
        </a:p>
      </dgm:t>
    </dgm:pt>
    <dgm:pt modelId="{EBA55E05-9337-47FF-90A1-BE99B3CBD3B6}" type="parTrans" cxnId="{3CD5DF68-2B10-480F-BC51-F67AA812CFCD}">
      <dgm:prSet/>
      <dgm:spPr/>
      <dgm:t>
        <a:bodyPr/>
        <a:lstStyle/>
        <a:p>
          <a:endParaRPr lang="es-MX"/>
        </a:p>
      </dgm:t>
    </dgm:pt>
    <dgm:pt modelId="{3C49E0D4-8F66-4D85-BDF9-C2CCB113B3F4}" type="sibTrans" cxnId="{3CD5DF68-2B10-480F-BC51-F67AA812CFCD}">
      <dgm:prSet/>
      <dgm:spPr/>
      <dgm:t>
        <a:bodyPr/>
        <a:lstStyle/>
        <a:p>
          <a:endParaRPr lang="es-MX"/>
        </a:p>
      </dgm:t>
    </dgm:pt>
    <dgm:pt modelId="{EF405703-C65D-4057-B9D0-9E75EF11D3F2}">
      <dgm:prSet phldrT="[Texto]" custT="1"/>
      <dgm:spPr/>
      <dgm:t>
        <a:bodyPr/>
        <a:lstStyle/>
        <a:p>
          <a:r>
            <a:rPr lang="es-MX" sz="1200" dirty="0" smtClean="0"/>
            <a:t>Verificar que los fondos requeridos se contratan y obtienen en las mejores condiciones posibles</a:t>
          </a:r>
          <a:endParaRPr lang="es-MX" sz="1200" dirty="0"/>
        </a:p>
      </dgm:t>
    </dgm:pt>
    <dgm:pt modelId="{F44C422B-6E5D-460C-B604-066F31EB0F9D}" type="parTrans" cxnId="{7572E04C-C6B4-4D64-ADC0-A45B19E18803}">
      <dgm:prSet/>
      <dgm:spPr/>
      <dgm:t>
        <a:bodyPr/>
        <a:lstStyle/>
        <a:p>
          <a:endParaRPr lang="es-MX"/>
        </a:p>
      </dgm:t>
    </dgm:pt>
    <dgm:pt modelId="{A0183ABD-65C3-4F6F-BE06-6A5B72CECD5D}" type="sibTrans" cxnId="{7572E04C-C6B4-4D64-ADC0-A45B19E18803}">
      <dgm:prSet/>
      <dgm:spPr/>
      <dgm:t>
        <a:bodyPr/>
        <a:lstStyle/>
        <a:p>
          <a:endParaRPr lang="es-MX"/>
        </a:p>
      </dgm:t>
    </dgm:pt>
    <dgm:pt modelId="{08C8278C-4CA9-4BA5-9232-122A9E9C1836}">
      <dgm:prSet phldrT="[Texto]"/>
      <dgm:spPr/>
      <dgm:t>
        <a:bodyPr/>
        <a:lstStyle/>
        <a:p>
          <a:r>
            <a:rPr lang="es-MX" dirty="0" smtClean="0"/>
            <a:t>Técnicas de control financiero más utilizadas:</a:t>
          </a:r>
          <a:endParaRPr lang="es-MX" dirty="0"/>
        </a:p>
      </dgm:t>
    </dgm:pt>
    <dgm:pt modelId="{3887636A-9551-4AD0-B263-6AB59FD8BB2F}" type="parTrans" cxnId="{4A586C34-1CB0-4D91-A1C2-B146A7199B46}">
      <dgm:prSet/>
      <dgm:spPr/>
      <dgm:t>
        <a:bodyPr/>
        <a:lstStyle/>
        <a:p>
          <a:endParaRPr lang="es-MX"/>
        </a:p>
      </dgm:t>
    </dgm:pt>
    <dgm:pt modelId="{9133BC98-F05F-4276-879D-7287F0310DA9}" type="sibTrans" cxnId="{4A586C34-1CB0-4D91-A1C2-B146A7199B46}">
      <dgm:prSet/>
      <dgm:spPr/>
      <dgm:t>
        <a:bodyPr/>
        <a:lstStyle/>
        <a:p>
          <a:endParaRPr lang="es-MX"/>
        </a:p>
      </dgm:t>
    </dgm:pt>
    <dgm:pt modelId="{77A13CE5-A35F-4B85-B93C-B56540A36E7B}">
      <dgm:prSet phldrT="[Texto]"/>
      <dgm:spPr/>
      <dgm:t>
        <a:bodyPr/>
        <a:lstStyle/>
        <a:p>
          <a:pPr algn="just"/>
          <a:r>
            <a:rPr lang="es-MX" dirty="0" smtClean="0"/>
            <a:t>*Medición de la tasa de rendimiento sobre la inversión</a:t>
          </a:r>
        </a:p>
        <a:p>
          <a:pPr algn="just"/>
          <a:r>
            <a:rPr lang="es-MX" dirty="0" smtClean="0"/>
            <a:t>*Administración y flujo de fondos</a:t>
          </a:r>
          <a:endParaRPr lang="es-MX" dirty="0"/>
        </a:p>
      </dgm:t>
    </dgm:pt>
    <dgm:pt modelId="{DF1371C7-0460-4B2A-B50E-9EF3A1AF34D8}" type="parTrans" cxnId="{867BACF3-4B0D-44D1-83B3-B10F73F82947}">
      <dgm:prSet/>
      <dgm:spPr/>
      <dgm:t>
        <a:bodyPr/>
        <a:lstStyle/>
        <a:p>
          <a:endParaRPr lang="es-MX"/>
        </a:p>
      </dgm:t>
    </dgm:pt>
    <dgm:pt modelId="{F50E3E48-8C17-468E-BCF2-E64A711ED121}" type="sibTrans" cxnId="{867BACF3-4B0D-44D1-83B3-B10F73F82947}">
      <dgm:prSet/>
      <dgm:spPr/>
      <dgm:t>
        <a:bodyPr/>
        <a:lstStyle/>
        <a:p>
          <a:endParaRPr lang="es-MX"/>
        </a:p>
      </dgm:t>
    </dgm:pt>
    <dgm:pt modelId="{8C72FD54-58D1-4ACF-84BF-ACC4AB903CB2}">
      <dgm:prSet phldrT="[Texto]"/>
      <dgm:spPr/>
      <dgm:t>
        <a:bodyPr/>
        <a:lstStyle/>
        <a:p>
          <a:pPr algn="just"/>
          <a:r>
            <a:rPr lang="es-MX" dirty="0" smtClean="0"/>
            <a:t>*Control presupuestario</a:t>
          </a:r>
        </a:p>
        <a:p>
          <a:pPr algn="just"/>
          <a:r>
            <a:rPr lang="es-MX" dirty="0" smtClean="0"/>
            <a:t>*Evaluación de proyectos de inversión</a:t>
          </a:r>
        </a:p>
        <a:p>
          <a:pPr algn="just"/>
          <a:r>
            <a:rPr lang="es-MX" dirty="0" smtClean="0"/>
            <a:t>*Planeación de las inversiones a largo plazo</a:t>
          </a:r>
          <a:endParaRPr lang="es-MX" dirty="0"/>
        </a:p>
      </dgm:t>
    </dgm:pt>
    <dgm:pt modelId="{4725B5DC-CC5F-4F72-9CAF-D786525201BF}" type="parTrans" cxnId="{5F8C3439-3198-47C7-9B83-7A141494F2D4}">
      <dgm:prSet/>
      <dgm:spPr/>
      <dgm:t>
        <a:bodyPr/>
        <a:lstStyle/>
        <a:p>
          <a:endParaRPr lang="es-MX"/>
        </a:p>
      </dgm:t>
    </dgm:pt>
    <dgm:pt modelId="{3B902BE3-1E18-4A11-995E-E6299EB6FE85}" type="sibTrans" cxnId="{5F8C3439-3198-47C7-9B83-7A141494F2D4}">
      <dgm:prSet/>
      <dgm:spPr/>
      <dgm:t>
        <a:bodyPr/>
        <a:lstStyle/>
        <a:p>
          <a:endParaRPr lang="es-MX"/>
        </a:p>
      </dgm:t>
    </dgm:pt>
    <dgm:pt modelId="{EECF6A6E-4403-4710-8D3D-4234424DC740}" type="pres">
      <dgm:prSet presAssocID="{96EF6903-021D-45C3-BB1E-6F05C7697ED7}" presName="diagram" presStyleCnt="0">
        <dgm:presLayoutVars>
          <dgm:chPref val="1"/>
          <dgm:dir/>
          <dgm:animOne val="branch"/>
          <dgm:animLvl val="lvl"/>
          <dgm:resizeHandles val="exact"/>
        </dgm:presLayoutVars>
      </dgm:prSet>
      <dgm:spPr/>
      <dgm:t>
        <a:bodyPr/>
        <a:lstStyle/>
        <a:p>
          <a:endParaRPr lang="es-MX"/>
        </a:p>
      </dgm:t>
    </dgm:pt>
    <dgm:pt modelId="{D6E451E0-10E0-4126-8374-C3B9940DEF3A}" type="pres">
      <dgm:prSet presAssocID="{BE47FB38-53BC-492D-9E3F-98A5B1E94032}" presName="root1" presStyleCnt="0"/>
      <dgm:spPr/>
    </dgm:pt>
    <dgm:pt modelId="{19F5019C-6E39-43B6-B0D8-E6456A6171D4}" type="pres">
      <dgm:prSet presAssocID="{BE47FB38-53BC-492D-9E3F-98A5B1E94032}" presName="LevelOneTextNode" presStyleLbl="node0" presStyleIdx="0" presStyleCnt="1">
        <dgm:presLayoutVars>
          <dgm:chPref val="3"/>
        </dgm:presLayoutVars>
      </dgm:prSet>
      <dgm:spPr/>
      <dgm:t>
        <a:bodyPr/>
        <a:lstStyle/>
        <a:p>
          <a:endParaRPr lang="es-MX"/>
        </a:p>
      </dgm:t>
    </dgm:pt>
    <dgm:pt modelId="{E2621BB0-0874-4930-B87C-FE460B26F87E}" type="pres">
      <dgm:prSet presAssocID="{BE47FB38-53BC-492D-9E3F-98A5B1E94032}" presName="level2hierChild" presStyleCnt="0"/>
      <dgm:spPr/>
    </dgm:pt>
    <dgm:pt modelId="{1995774C-A663-4FCD-8EE0-42E4C9277BC6}" type="pres">
      <dgm:prSet presAssocID="{4D4E8866-921B-48D6-B3E1-85FDBAD01A8A}" presName="conn2-1" presStyleLbl="parChTrans1D2" presStyleIdx="0" presStyleCnt="5"/>
      <dgm:spPr/>
      <dgm:t>
        <a:bodyPr/>
        <a:lstStyle/>
        <a:p>
          <a:endParaRPr lang="es-MX"/>
        </a:p>
      </dgm:t>
    </dgm:pt>
    <dgm:pt modelId="{B42361DE-11D0-4B70-942E-F2C3B1C7F537}" type="pres">
      <dgm:prSet presAssocID="{4D4E8866-921B-48D6-B3E1-85FDBAD01A8A}" presName="connTx" presStyleLbl="parChTrans1D2" presStyleIdx="0" presStyleCnt="5"/>
      <dgm:spPr/>
      <dgm:t>
        <a:bodyPr/>
        <a:lstStyle/>
        <a:p>
          <a:endParaRPr lang="es-MX"/>
        </a:p>
      </dgm:t>
    </dgm:pt>
    <dgm:pt modelId="{0CA27C6E-4198-48EE-81F0-E39C17057FF0}" type="pres">
      <dgm:prSet presAssocID="{79BA9232-A286-439C-9E92-BD700CDE1AD4}" presName="root2" presStyleCnt="0"/>
      <dgm:spPr/>
    </dgm:pt>
    <dgm:pt modelId="{B4329A0B-B31F-4EC3-8A26-4ED9E8D98CC5}" type="pres">
      <dgm:prSet presAssocID="{79BA9232-A286-439C-9E92-BD700CDE1AD4}" presName="LevelTwoTextNode" presStyleLbl="node2" presStyleIdx="0" presStyleCnt="5">
        <dgm:presLayoutVars>
          <dgm:chPref val="3"/>
        </dgm:presLayoutVars>
      </dgm:prSet>
      <dgm:spPr/>
      <dgm:t>
        <a:bodyPr/>
        <a:lstStyle/>
        <a:p>
          <a:endParaRPr lang="es-MX"/>
        </a:p>
      </dgm:t>
    </dgm:pt>
    <dgm:pt modelId="{861FEE2C-490C-4A29-8751-D84C3AC367D9}" type="pres">
      <dgm:prSet presAssocID="{79BA9232-A286-439C-9E92-BD700CDE1AD4}" presName="level3hierChild" presStyleCnt="0"/>
      <dgm:spPr/>
    </dgm:pt>
    <dgm:pt modelId="{1C91482C-5836-4F30-AFD6-5279FBFC20DD}" type="pres">
      <dgm:prSet presAssocID="{9D25623C-3BB1-44C3-B71C-6EBB167EA836}" presName="conn2-1" presStyleLbl="parChTrans1D2" presStyleIdx="1" presStyleCnt="5"/>
      <dgm:spPr/>
      <dgm:t>
        <a:bodyPr/>
        <a:lstStyle/>
        <a:p>
          <a:endParaRPr lang="es-MX"/>
        </a:p>
      </dgm:t>
    </dgm:pt>
    <dgm:pt modelId="{597A7D2D-A840-4473-A2F3-F3F8A8225E0B}" type="pres">
      <dgm:prSet presAssocID="{9D25623C-3BB1-44C3-B71C-6EBB167EA836}" presName="connTx" presStyleLbl="parChTrans1D2" presStyleIdx="1" presStyleCnt="5"/>
      <dgm:spPr/>
      <dgm:t>
        <a:bodyPr/>
        <a:lstStyle/>
        <a:p>
          <a:endParaRPr lang="es-MX"/>
        </a:p>
      </dgm:t>
    </dgm:pt>
    <dgm:pt modelId="{E6E1E522-CD8B-46F0-BF42-4824BCF70E3E}" type="pres">
      <dgm:prSet presAssocID="{1BCDF763-57EA-4C0E-9204-8ECE2EC77DD5}" presName="root2" presStyleCnt="0"/>
      <dgm:spPr/>
    </dgm:pt>
    <dgm:pt modelId="{774C7C11-E2CB-478C-B3A2-F6549F3A740E}" type="pres">
      <dgm:prSet presAssocID="{1BCDF763-57EA-4C0E-9204-8ECE2EC77DD5}" presName="LevelTwoTextNode" presStyleLbl="node2" presStyleIdx="1" presStyleCnt="5">
        <dgm:presLayoutVars>
          <dgm:chPref val="3"/>
        </dgm:presLayoutVars>
      </dgm:prSet>
      <dgm:spPr/>
      <dgm:t>
        <a:bodyPr/>
        <a:lstStyle/>
        <a:p>
          <a:endParaRPr lang="es-MX"/>
        </a:p>
      </dgm:t>
    </dgm:pt>
    <dgm:pt modelId="{3F30E0C7-C410-436A-94CD-829E5BF91C10}" type="pres">
      <dgm:prSet presAssocID="{1BCDF763-57EA-4C0E-9204-8ECE2EC77DD5}" presName="level3hierChild" presStyleCnt="0"/>
      <dgm:spPr/>
    </dgm:pt>
    <dgm:pt modelId="{D9F1FC4B-93E7-4085-93DD-289F89D9F74E}" type="pres">
      <dgm:prSet presAssocID="{EBA55E05-9337-47FF-90A1-BE99B3CBD3B6}" presName="conn2-1" presStyleLbl="parChTrans1D3" presStyleIdx="0" presStyleCnt="5"/>
      <dgm:spPr/>
      <dgm:t>
        <a:bodyPr/>
        <a:lstStyle/>
        <a:p>
          <a:endParaRPr lang="es-MX"/>
        </a:p>
      </dgm:t>
    </dgm:pt>
    <dgm:pt modelId="{298BAAB0-5CB8-4321-B2DC-9F61A76034B5}" type="pres">
      <dgm:prSet presAssocID="{EBA55E05-9337-47FF-90A1-BE99B3CBD3B6}" presName="connTx" presStyleLbl="parChTrans1D3" presStyleIdx="0" presStyleCnt="5"/>
      <dgm:spPr/>
      <dgm:t>
        <a:bodyPr/>
        <a:lstStyle/>
        <a:p>
          <a:endParaRPr lang="es-MX"/>
        </a:p>
      </dgm:t>
    </dgm:pt>
    <dgm:pt modelId="{DBA77471-EEE2-474F-BE73-471512FBC91F}" type="pres">
      <dgm:prSet presAssocID="{8F162BB2-ACAB-4E79-ABA8-D0B308E041FB}" presName="root2" presStyleCnt="0"/>
      <dgm:spPr/>
    </dgm:pt>
    <dgm:pt modelId="{1DEF05E5-E2B9-45E8-8DE8-C64BDADAB22E}" type="pres">
      <dgm:prSet presAssocID="{8F162BB2-ACAB-4E79-ABA8-D0B308E041FB}" presName="LevelTwoTextNode" presStyleLbl="node3" presStyleIdx="0" presStyleCnt="5">
        <dgm:presLayoutVars>
          <dgm:chPref val="3"/>
        </dgm:presLayoutVars>
      </dgm:prSet>
      <dgm:spPr/>
      <dgm:t>
        <a:bodyPr/>
        <a:lstStyle/>
        <a:p>
          <a:endParaRPr lang="es-MX"/>
        </a:p>
      </dgm:t>
    </dgm:pt>
    <dgm:pt modelId="{0A750639-1919-47C9-A502-B8EAA3482964}" type="pres">
      <dgm:prSet presAssocID="{8F162BB2-ACAB-4E79-ABA8-D0B308E041FB}" presName="level3hierChild" presStyleCnt="0"/>
      <dgm:spPr/>
    </dgm:pt>
    <dgm:pt modelId="{E0772925-3CEA-421E-B11A-F98D4D09BD3F}" type="pres">
      <dgm:prSet presAssocID="{F44C422B-6E5D-460C-B604-066F31EB0F9D}" presName="conn2-1" presStyleLbl="parChTrans1D3" presStyleIdx="1" presStyleCnt="5"/>
      <dgm:spPr/>
      <dgm:t>
        <a:bodyPr/>
        <a:lstStyle/>
        <a:p>
          <a:endParaRPr lang="es-MX"/>
        </a:p>
      </dgm:t>
    </dgm:pt>
    <dgm:pt modelId="{EC3C1877-E740-4A94-AE46-7B1C0FD7F53D}" type="pres">
      <dgm:prSet presAssocID="{F44C422B-6E5D-460C-B604-066F31EB0F9D}" presName="connTx" presStyleLbl="parChTrans1D3" presStyleIdx="1" presStyleCnt="5"/>
      <dgm:spPr/>
      <dgm:t>
        <a:bodyPr/>
        <a:lstStyle/>
        <a:p>
          <a:endParaRPr lang="es-MX"/>
        </a:p>
      </dgm:t>
    </dgm:pt>
    <dgm:pt modelId="{F43D38C5-AAE5-459A-80E9-6D8F905C5177}" type="pres">
      <dgm:prSet presAssocID="{EF405703-C65D-4057-B9D0-9E75EF11D3F2}" presName="root2" presStyleCnt="0"/>
      <dgm:spPr/>
    </dgm:pt>
    <dgm:pt modelId="{2BFAEA0E-4854-4308-A55F-F89B0BDCB8D8}" type="pres">
      <dgm:prSet presAssocID="{EF405703-C65D-4057-B9D0-9E75EF11D3F2}" presName="LevelTwoTextNode" presStyleLbl="node3" presStyleIdx="1" presStyleCnt="5">
        <dgm:presLayoutVars>
          <dgm:chPref val="3"/>
        </dgm:presLayoutVars>
      </dgm:prSet>
      <dgm:spPr/>
      <dgm:t>
        <a:bodyPr/>
        <a:lstStyle/>
        <a:p>
          <a:endParaRPr lang="es-MX"/>
        </a:p>
      </dgm:t>
    </dgm:pt>
    <dgm:pt modelId="{55F55292-115D-49F2-B74A-0AA702362DD8}" type="pres">
      <dgm:prSet presAssocID="{EF405703-C65D-4057-B9D0-9E75EF11D3F2}" presName="level3hierChild" presStyleCnt="0"/>
      <dgm:spPr/>
    </dgm:pt>
    <dgm:pt modelId="{DE454E75-0471-418F-AFC8-F03E08C1D280}" type="pres">
      <dgm:prSet presAssocID="{47AAF7F2-48FB-4AB0-B124-79CBE2125CAB}" presName="conn2-1" presStyleLbl="parChTrans1D2" presStyleIdx="2" presStyleCnt="5"/>
      <dgm:spPr/>
      <dgm:t>
        <a:bodyPr/>
        <a:lstStyle/>
        <a:p>
          <a:endParaRPr lang="es-MX"/>
        </a:p>
      </dgm:t>
    </dgm:pt>
    <dgm:pt modelId="{3B6FF875-0438-460A-AC6B-D2C895B9BBB5}" type="pres">
      <dgm:prSet presAssocID="{47AAF7F2-48FB-4AB0-B124-79CBE2125CAB}" presName="connTx" presStyleLbl="parChTrans1D2" presStyleIdx="2" presStyleCnt="5"/>
      <dgm:spPr/>
      <dgm:t>
        <a:bodyPr/>
        <a:lstStyle/>
        <a:p>
          <a:endParaRPr lang="es-MX"/>
        </a:p>
      </dgm:t>
    </dgm:pt>
    <dgm:pt modelId="{24BA1C89-0DFB-40C0-963A-8C69DF5ADB80}" type="pres">
      <dgm:prSet presAssocID="{D321A246-FB4E-40F2-9AE5-805DD2F2D8C1}" presName="root2" presStyleCnt="0"/>
      <dgm:spPr/>
    </dgm:pt>
    <dgm:pt modelId="{5072398E-326B-4861-ADC9-4E6ABE26AEB7}" type="pres">
      <dgm:prSet presAssocID="{D321A246-FB4E-40F2-9AE5-805DD2F2D8C1}" presName="LevelTwoTextNode" presStyleLbl="node2" presStyleIdx="2" presStyleCnt="5">
        <dgm:presLayoutVars>
          <dgm:chPref val="3"/>
        </dgm:presLayoutVars>
      </dgm:prSet>
      <dgm:spPr/>
      <dgm:t>
        <a:bodyPr/>
        <a:lstStyle/>
        <a:p>
          <a:endParaRPr lang="es-MX"/>
        </a:p>
      </dgm:t>
    </dgm:pt>
    <dgm:pt modelId="{7697D03B-F108-44A4-8FD5-6A37F4A7BA72}" type="pres">
      <dgm:prSet presAssocID="{D321A246-FB4E-40F2-9AE5-805DD2F2D8C1}" presName="level3hierChild" presStyleCnt="0"/>
      <dgm:spPr/>
    </dgm:pt>
    <dgm:pt modelId="{00071881-3B2E-4238-B693-34A20235EDC3}" type="pres">
      <dgm:prSet presAssocID="{3887636A-9551-4AD0-B263-6AB59FD8BB2F}" presName="conn2-1" presStyleLbl="parChTrans1D2" presStyleIdx="3" presStyleCnt="5"/>
      <dgm:spPr/>
      <dgm:t>
        <a:bodyPr/>
        <a:lstStyle/>
        <a:p>
          <a:endParaRPr lang="es-MX"/>
        </a:p>
      </dgm:t>
    </dgm:pt>
    <dgm:pt modelId="{034721E1-E937-4004-B91D-FC71C0372BA4}" type="pres">
      <dgm:prSet presAssocID="{3887636A-9551-4AD0-B263-6AB59FD8BB2F}" presName="connTx" presStyleLbl="parChTrans1D2" presStyleIdx="3" presStyleCnt="5"/>
      <dgm:spPr/>
      <dgm:t>
        <a:bodyPr/>
        <a:lstStyle/>
        <a:p>
          <a:endParaRPr lang="es-MX"/>
        </a:p>
      </dgm:t>
    </dgm:pt>
    <dgm:pt modelId="{51D3F873-7D08-455F-A5E7-27426B33DDE8}" type="pres">
      <dgm:prSet presAssocID="{08C8278C-4CA9-4BA5-9232-122A9E9C1836}" presName="root2" presStyleCnt="0"/>
      <dgm:spPr/>
    </dgm:pt>
    <dgm:pt modelId="{FAF7E5C2-9E48-4841-9630-570391DCAE9F}" type="pres">
      <dgm:prSet presAssocID="{08C8278C-4CA9-4BA5-9232-122A9E9C1836}" presName="LevelTwoTextNode" presStyleLbl="node2" presStyleIdx="3" presStyleCnt="5">
        <dgm:presLayoutVars>
          <dgm:chPref val="3"/>
        </dgm:presLayoutVars>
      </dgm:prSet>
      <dgm:spPr/>
      <dgm:t>
        <a:bodyPr/>
        <a:lstStyle/>
        <a:p>
          <a:endParaRPr lang="es-MX"/>
        </a:p>
      </dgm:t>
    </dgm:pt>
    <dgm:pt modelId="{1E5B92DC-3163-4B13-B171-F84090CA5BDE}" type="pres">
      <dgm:prSet presAssocID="{08C8278C-4CA9-4BA5-9232-122A9E9C1836}" presName="level3hierChild" presStyleCnt="0"/>
      <dgm:spPr/>
    </dgm:pt>
    <dgm:pt modelId="{932CE4D1-E360-4CEE-8D83-639E07CC4C46}" type="pres">
      <dgm:prSet presAssocID="{DF1371C7-0460-4B2A-B50E-9EF3A1AF34D8}" presName="conn2-1" presStyleLbl="parChTrans1D3" presStyleIdx="2" presStyleCnt="5"/>
      <dgm:spPr/>
      <dgm:t>
        <a:bodyPr/>
        <a:lstStyle/>
        <a:p>
          <a:endParaRPr lang="es-MX"/>
        </a:p>
      </dgm:t>
    </dgm:pt>
    <dgm:pt modelId="{64D49339-A4E5-4C12-95B1-901785A62DDD}" type="pres">
      <dgm:prSet presAssocID="{DF1371C7-0460-4B2A-B50E-9EF3A1AF34D8}" presName="connTx" presStyleLbl="parChTrans1D3" presStyleIdx="2" presStyleCnt="5"/>
      <dgm:spPr/>
      <dgm:t>
        <a:bodyPr/>
        <a:lstStyle/>
        <a:p>
          <a:endParaRPr lang="es-MX"/>
        </a:p>
      </dgm:t>
    </dgm:pt>
    <dgm:pt modelId="{C601FE89-D7F3-4C0A-8D09-C3AC1677B4FC}" type="pres">
      <dgm:prSet presAssocID="{77A13CE5-A35F-4B85-B93C-B56540A36E7B}" presName="root2" presStyleCnt="0"/>
      <dgm:spPr/>
    </dgm:pt>
    <dgm:pt modelId="{320C5B5D-2278-4533-B636-43ACD1DDF332}" type="pres">
      <dgm:prSet presAssocID="{77A13CE5-A35F-4B85-B93C-B56540A36E7B}" presName="LevelTwoTextNode" presStyleLbl="node3" presStyleIdx="2" presStyleCnt="5">
        <dgm:presLayoutVars>
          <dgm:chPref val="3"/>
        </dgm:presLayoutVars>
      </dgm:prSet>
      <dgm:spPr/>
      <dgm:t>
        <a:bodyPr/>
        <a:lstStyle/>
        <a:p>
          <a:endParaRPr lang="es-MX"/>
        </a:p>
      </dgm:t>
    </dgm:pt>
    <dgm:pt modelId="{61F8D16C-3202-488D-90F8-6A211454F0DF}" type="pres">
      <dgm:prSet presAssocID="{77A13CE5-A35F-4B85-B93C-B56540A36E7B}" presName="level3hierChild" presStyleCnt="0"/>
      <dgm:spPr/>
    </dgm:pt>
    <dgm:pt modelId="{CD844818-2067-4D12-A1C5-6793285AC059}" type="pres">
      <dgm:prSet presAssocID="{4725B5DC-CC5F-4F72-9CAF-D786525201BF}" presName="conn2-1" presStyleLbl="parChTrans1D3" presStyleIdx="3" presStyleCnt="5"/>
      <dgm:spPr/>
      <dgm:t>
        <a:bodyPr/>
        <a:lstStyle/>
        <a:p>
          <a:endParaRPr lang="es-MX"/>
        </a:p>
      </dgm:t>
    </dgm:pt>
    <dgm:pt modelId="{2347D02B-A1C7-423A-B4A8-7DA359D5BE28}" type="pres">
      <dgm:prSet presAssocID="{4725B5DC-CC5F-4F72-9CAF-D786525201BF}" presName="connTx" presStyleLbl="parChTrans1D3" presStyleIdx="3" presStyleCnt="5"/>
      <dgm:spPr/>
      <dgm:t>
        <a:bodyPr/>
        <a:lstStyle/>
        <a:p>
          <a:endParaRPr lang="es-MX"/>
        </a:p>
      </dgm:t>
    </dgm:pt>
    <dgm:pt modelId="{5C7180DB-E1F2-45BE-AD32-71887221DD68}" type="pres">
      <dgm:prSet presAssocID="{8C72FD54-58D1-4ACF-84BF-ACC4AB903CB2}" presName="root2" presStyleCnt="0"/>
      <dgm:spPr/>
    </dgm:pt>
    <dgm:pt modelId="{F3201D41-FEE0-4573-ADEC-F9412B4DFAB9}" type="pres">
      <dgm:prSet presAssocID="{8C72FD54-58D1-4ACF-84BF-ACC4AB903CB2}" presName="LevelTwoTextNode" presStyleLbl="node3" presStyleIdx="3" presStyleCnt="5">
        <dgm:presLayoutVars>
          <dgm:chPref val="3"/>
        </dgm:presLayoutVars>
      </dgm:prSet>
      <dgm:spPr/>
      <dgm:t>
        <a:bodyPr/>
        <a:lstStyle/>
        <a:p>
          <a:endParaRPr lang="es-MX"/>
        </a:p>
      </dgm:t>
    </dgm:pt>
    <dgm:pt modelId="{6D4887F4-61E5-4702-B817-6CB60BDA34BC}" type="pres">
      <dgm:prSet presAssocID="{8C72FD54-58D1-4ACF-84BF-ACC4AB903CB2}" presName="level3hierChild" presStyleCnt="0"/>
      <dgm:spPr/>
    </dgm:pt>
    <dgm:pt modelId="{8BD89DE1-EAFB-437B-98BF-84C807ECFA96}" type="pres">
      <dgm:prSet presAssocID="{D871AC02-F21A-494B-A5AC-D2155533F54F}" presName="conn2-1" presStyleLbl="parChTrans1D2" presStyleIdx="4" presStyleCnt="5"/>
      <dgm:spPr/>
      <dgm:t>
        <a:bodyPr/>
        <a:lstStyle/>
        <a:p>
          <a:endParaRPr lang="es-MX"/>
        </a:p>
      </dgm:t>
    </dgm:pt>
    <dgm:pt modelId="{799E3ADA-00C7-412F-ACE8-9ADD85A7FD9E}" type="pres">
      <dgm:prSet presAssocID="{D871AC02-F21A-494B-A5AC-D2155533F54F}" presName="connTx" presStyleLbl="parChTrans1D2" presStyleIdx="4" presStyleCnt="5"/>
      <dgm:spPr/>
      <dgm:t>
        <a:bodyPr/>
        <a:lstStyle/>
        <a:p>
          <a:endParaRPr lang="es-MX"/>
        </a:p>
      </dgm:t>
    </dgm:pt>
    <dgm:pt modelId="{F710DDDC-09AF-42AF-ACDA-4FCEB6FB614D}" type="pres">
      <dgm:prSet presAssocID="{BAA3EF14-E9B4-4C4A-A179-C5F93B84DACD}" presName="root2" presStyleCnt="0"/>
      <dgm:spPr/>
    </dgm:pt>
    <dgm:pt modelId="{BEAE35B3-230B-4DBE-A224-B7EDCD5E0DB0}" type="pres">
      <dgm:prSet presAssocID="{BAA3EF14-E9B4-4C4A-A179-C5F93B84DACD}" presName="LevelTwoTextNode" presStyleLbl="node2" presStyleIdx="4" presStyleCnt="5">
        <dgm:presLayoutVars>
          <dgm:chPref val="3"/>
        </dgm:presLayoutVars>
      </dgm:prSet>
      <dgm:spPr/>
      <dgm:t>
        <a:bodyPr/>
        <a:lstStyle/>
        <a:p>
          <a:endParaRPr lang="es-MX"/>
        </a:p>
      </dgm:t>
    </dgm:pt>
    <dgm:pt modelId="{D726414B-1CE0-4EDA-836F-672C777929F2}" type="pres">
      <dgm:prSet presAssocID="{BAA3EF14-E9B4-4C4A-A179-C5F93B84DACD}" presName="level3hierChild" presStyleCnt="0"/>
      <dgm:spPr/>
    </dgm:pt>
    <dgm:pt modelId="{365E91FF-5E63-4024-87CA-BC5EC92CE376}" type="pres">
      <dgm:prSet presAssocID="{7D2C5F97-072F-4068-BAFD-B9B5FDD06146}" presName="conn2-1" presStyleLbl="parChTrans1D3" presStyleIdx="4" presStyleCnt="5"/>
      <dgm:spPr/>
      <dgm:t>
        <a:bodyPr/>
        <a:lstStyle/>
        <a:p>
          <a:endParaRPr lang="es-MX"/>
        </a:p>
      </dgm:t>
    </dgm:pt>
    <dgm:pt modelId="{5217D9A3-D1FD-4D56-BE59-46F039EEE1EF}" type="pres">
      <dgm:prSet presAssocID="{7D2C5F97-072F-4068-BAFD-B9B5FDD06146}" presName="connTx" presStyleLbl="parChTrans1D3" presStyleIdx="4" presStyleCnt="5"/>
      <dgm:spPr/>
      <dgm:t>
        <a:bodyPr/>
        <a:lstStyle/>
        <a:p>
          <a:endParaRPr lang="es-MX"/>
        </a:p>
      </dgm:t>
    </dgm:pt>
    <dgm:pt modelId="{80DD767C-B044-49E7-9A25-B1F94F877588}" type="pres">
      <dgm:prSet presAssocID="{87A09D6D-0B1D-402E-8715-EDB8A1756CB2}" presName="root2" presStyleCnt="0"/>
      <dgm:spPr/>
    </dgm:pt>
    <dgm:pt modelId="{96FEC014-298B-41C3-8F88-33647E06EC9D}" type="pres">
      <dgm:prSet presAssocID="{87A09D6D-0B1D-402E-8715-EDB8A1756CB2}" presName="LevelTwoTextNode" presStyleLbl="node3" presStyleIdx="4" presStyleCnt="5">
        <dgm:presLayoutVars>
          <dgm:chPref val="3"/>
        </dgm:presLayoutVars>
      </dgm:prSet>
      <dgm:spPr/>
      <dgm:t>
        <a:bodyPr/>
        <a:lstStyle/>
        <a:p>
          <a:endParaRPr lang="es-MX"/>
        </a:p>
      </dgm:t>
    </dgm:pt>
    <dgm:pt modelId="{74242023-6CDF-4545-9125-0A84B1C54447}" type="pres">
      <dgm:prSet presAssocID="{87A09D6D-0B1D-402E-8715-EDB8A1756CB2}" presName="level3hierChild" presStyleCnt="0"/>
      <dgm:spPr/>
    </dgm:pt>
  </dgm:ptLst>
  <dgm:cxnLst>
    <dgm:cxn modelId="{3CD5DF68-2B10-480F-BC51-F67AA812CFCD}" srcId="{1BCDF763-57EA-4C0E-9204-8ECE2EC77DD5}" destId="{8F162BB2-ACAB-4E79-ABA8-D0B308E041FB}" srcOrd="0" destOrd="0" parTransId="{EBA55E05-9337-47FF-90A1-BE99B3CBD3B6}" sibTransId="{3C49E0D4-8F66-4D85-BDF9-C2CCB113B3F4}"/>
    <dgm:cxn modelId="{85C289BA-D0A0-4B9B-8FDF-E82F30E7A0E3}" type="presOf" srcId="{79BA9232-A286-439C-9E92-BD700CDE1AD4}" destId="{B4329A0B-B31F-4EC3-8A26-4ED9E8D98CC5}" srcOrd="0" destOrd="0" presId="urn:microsoft.com/office/officeart/2005/8/layout/hierarchy2"/>
    <dgm:cxn modelId="{407458C9-E763-4553-9B52-28D0BFF1A667}" type="presOf" srcId="{47AAF7F2-48FB-4AB0-B124-79CBE2125CAB}" destId="{3B6FF875-0438-460A-AC6B-D2C895B9BBB5}" srcOrd="1" destOrd="0" presId="urn:microsoft.com/office/officeart/2005/8/layout/hierarchy2"/>
    <dgm:cxn modelId="{3D285FF8-D7F2-4B5D-A00F-BE776261DEF9}" type="presOf" srcId="{EBA55E05-9337-47FF-90A1-BE99B3CBD3B6}" destId="{D9F1FC4B-93E7-4085-93DD-289F89D9F74E}" srcOrd="0" destOrd="0" presId="urn:microsoft.com/office/officeart/2005/8/layout/hierarchy2"/>
    <dgm:cxn modelId="{2BF70B3A-539D-4380-8AF7-1685CB8EC7B5}" type="presOf" srcId="{4725B5DC-CC5F-4F72-9CAF-D786525201BF}" destId="{CD844818-2067-4D12-A1C5-6793285AC059}" srcOrd="0" destOrd="0" presId="urn:microsoft.com/office/officeart/2005/8/layout/hierarchy2"/>
    <dgm:cxn modelId="{DC0FB933-46E7-4583-97CD-8FC3941421E3}" type="presOf" srcId="{1BCDF763-57EA-4C0E-9204-8ECE2EC77DD5}" destId="{774C7C11-E2CB-478C-B3A2-F6549F3A740E}" srcOrd="0" destOrd="0" presId="urn:microsoft.com/office/officeart/2005/8/layout/hierarchy2"/>
    <dgm:cxn modelId="{AFAB5F42-373B-4388-B4DA-2C1701252C38}" type="presOf" srcId="{3887636A-9551-4AD0-B263-6AB59FD8BB2F}" destId="{00071881-3B2E-4238-B693-34A20235EDC3}" srcOrd="0" destOrd="0" presId="urn:microsoft.com/office/officeart/2005/8/layout/hierarchy2"/>
    <dgm:cxn modelId="{57BE093B-9ACF-4F72-81A7-4BF6B005534F}" type="presOf" srcId="{BE47FB38-53BC-492D-9E3F-98A5B1E94032}" destId="{19F5019C-6E39-43B6-B0D8-E6456A6171D4}" srcOrd="0" destOrd="0" presId="urn:microsoft.com/office/officeart/2005/8/layout/hierarchy2"/>
    <dgm:cxn modelId="{0CB01BD3-56D4-4B17-BCD1-4BAAAFB0E1E7}" type="presOf" srcId="{77A13CE5-A35F-4B85-B93C-B56540A36E7B}" destId="{320C5B5D-2278-4533-B636-43ACD1DDF332}" srcOrd="0" destOrd="0" presId="urn:microsoft.com/office/officeart/2005/8/layout/hierarchy2"/>
    <dgm:cxn modelId="{867BACF3-4B0D-44D1-83B3-B10F73F82947}" srcId="{08C8278C-4CA9-4BA5-9232-122A9E9C1836}" destId="{77A13CE5-A35F-4B85-B93C-B56540A36E7B}" srcOrd="0" destOrd="0" parTransId="{DF1371C7-0460-4B2A-B50E-9EF3A1AF34D8}" sibTransId="{F50E3E48-8C17-468E-BCF2-E64A711ED121}"/>
    <dgm:cxn modelId="{5781D084-BCB0-44A4-8B84-65D474EDAE52}" type="presOf" srcId="{96EF6903-021D-45C3-BB1E-6F05C7697ED7}" destId="{EECF6A6E-4403-4710-8D3D-4234424DC740}" srcOrd="0" destOrd="0" presId="urn:microsoft.com/office/officeart/2005/8/layout/hierarchy2"/>
    <dgm:cxn modelId="{1A23719A-0D6B-4297-898E-77339937D454}" type="presOf" srcId="{7D2C5F97-072F-4068-BAFD-B9B5FDD06146}" destId="{365E91FF-5E63-4024-87CA-BC5EC92CE376}" srcOrd="0" destOrd="0" presId="urn:microsoft.com/office/officeart/2005/8/layout/hierarchy2"/>
    <dgm:cxn modelId="{F9CFAFE3-278E-4C4D-A69F-4D797176FCC1}" type="presOf" srcId="{DF1371C7-0460-4B2A-B50E-9EF3A1AF34D8}" destId="{932CE4D1-E360-4CEE-8D83-639E07CC4C46}" srcOrd="0" destOrd="0" presId="urn:microsoft.com/office/officeart/2005/8/layout/hierarchy2"/>
    <dgm:cxn modelId="{E47D9C12-941C-4045-8F7F-46CFD08C8A13}" type="presOf" srcId="{08C8278C-4CA9-4BA5-9232-122A9E9C1836}" destId="{FAF7E5C2-9E48-4841-9630-570391DCAE9F}" srcOrd="0" destOrd="0" presId="urn:microsoft.com/office/officeart/2005/8/layout/hierarchy2"/>
    <dgm:cxn modelId="{A78A98F2-6C60-4FA7-AD30-A739575F6AE1}" srcId="{BE47FB38-53BC-492D-9E3F-98A5B1E94032}" destId="{D321A246-FB4E-40F2-9AE5-805DD2F2D8C1}" srcOrd="2" destOrd="0" parTransId="{47AAF7F2-48FB-4AB0-B124-79CBE2125CAB}" sibTransId="{A63AE727-6FC9-42A8-9F03-50F0BF42828A}"/>
    <dgm:cxn modelId="{656DB432-EF91-4791-879C-8908856733A7}" type="presOf" srcId="{EF405703-C65D-4057-B9D0-9E75EF11D3F2}" destId="{2BFAEA0E-4854-4308-A55F-F89B0BDCB8D8}" srcOrd="0" destOrd="0" presId="urn:microsoft.com/office/officeart/2005/8/layout/hierarchy2"/>
    <dgm:cxn modelId="{36A5D46A-C411-49DD-8911-0A8E156B9352}" type="presOf" srcId="{D321A246-FB4E-40F2-9AE5-805DD2F2D8C1}" destId="{5072398E-326B-4861-ADC9-4E6ABE26AEB7}" srcOrd="0" destOrd="0" presId="urn:microsoft.com/office/officeart/2005/8/layout/hierarchy2"/>
    <dgm:cxn modelId="{890F97FE-6618-40AD-8BCD-A7E457A85EB4}" srcId="{BE47FB38-53BC-492D-9E3F-98A5B1E94032}" destId="{79BA9232-A286-439C-9E92-BD700CDE1AD4}" srcOrd="0" destOrd="0" parTransId="{4D4E8866-921B-48D6-B3E1-85FDBAD01A8A}" sibTransId="{29441E3A-2F77-47D9-B301-A9403498272D}"/>
    <dgm:cxn modelId="{6039D59F-7417-4FB4-96FA-55A3C0B2CE3B}" srcId="{BE47FB38-53BC-492D-9E3F-98A5B1E94032}" destId="{1BCDF763-57EA-4C0E-9204-8ECE2EC77DD5}" srcOrd="1" destOrd="0" parTransId="{9D25623C-3BB1-44C3-B71C-6EBB167EA836}" sibTransId="{8F33B49F-9C69-447F-8818-4BAA0D135645}"/>
    <dgm:cxn modelId="{8748F117-E11E-451D-83DF-6E72625CCCC1}" type="presOf" srcId="{47AAF7F2-48FB-4AB0-B124-79CBE2125CAB}" destId="{DE454E75-0471-418F-AFC8-F03E08C1D280}" srcOrd="0" destOrd="0" presId="urn:microsoft.com/office/officeart/2005/8/layout/hierarchy2"/>
    <dgm:cxn modelId="{E4EC0DB4-CBE4-435B-BDFA-2F6912C83B3B}" type="presOf" srcId="{4725B5DC-CC5F-4F72-9CAF-D786525201BF}" destId="{2347D02B-A1C7-423A-B4A8-7DA359D5BE28}" srcOrd="1" destOrd="0" presId="urn:microsoft.com/office/officeart/2005/8/layout/hierarchy2"/>
    <dgm:cxn modelId="{5B48DD27-F899-4743-912F-43E665EBFF89}" type="presOf" srcId="{87A09D6D-0B1D-402E-8715-EDB8A1756CB2}" destId="{96FEC014-298B-41C3-8F88-33647E06EC9D}" srcOrd="0" destOrd="0" presId="urn:microsoft.com/office/officeart/2005/8/layout/hierarchy2"/>
    <dgm:cxn modelId="{8F06694B-695D-48D9-BEBE-ED304BB04A89}" type="presOf" srcId="{EBA55E05-9337-47FF-90A1-BE99B3CBD3B6}" destId="{298BAAB0-5CB8-4321-B2DC-9F61A76034B5}" srcOrd="1" destOrd="0" presId="urn:microsoft.com/office/officeart/2005/8/layout/hierarchy2"/>
    <dgm:cxn modelId="{7572E04C-C6B4-4D64-ADC0-A45B19E18803}" srcId="{1BCDF763-57EA-4C0E-9204-8ECE2EC77DD5}" destId="{EF405703-C65D-4057-B9D0-9E75EF11D3F2}" srcOrd="1" destOrd="0" parTransId="{F44C422B-6E5D-460C-B604-066F31EB0F9D}" sibTransId="{A0183ABD-65C3-4F6F-BE06-6A5B72CECD5D}"/>
    <dgm:cxn modelId="{5F8C3439-3198-47C7-9B83-7A141494F2D4}" srcId="{08C8278C-4CA9-4BA5-9232-122A9E9C1836}" destId="{8C72FD54-58D1-4ACF-84BF-ACC4AB903CB2}" srcOrd="1" destOrd="0" parTransId="{4725B5DC-CC5F-4F72-9CAF-D786525201BF}" sibTransId="{3B902BE3-1E18-4A11-995E-E6299EB6FE85}"/>
    <dgm:cxn modelId="{DF820063-6172-4ADA-9322-31C765BAD3BB}" type="presOf" srcId="{4D4E8866-921B-48D6-B3E1-85FDBAD01A8A}" destId="{B42361DE-11D0-4B70-942E-F2C3B1C7F537}" srcOrd="1" destOrd="0" presId="urn:microsoft.com/office/officeart/2005/8/layout/hierarchy2"/>
    <dgm:cxn modelId="{4A586C34-1CB0-4D91-A1C2-B146A7199B46}" srcId="{BE47FB38-53BC-492D-9E3F-98A5B1E94032}" destId="{08C8278C-4CA9-4BA5-9232-122A9E9C1836}" srcOrd="3" destOrd="0" parTransId="{3887636A-9551-4AD0-B263-6AB59FD8BB2F}" sibTransId="{9133BC98-F05F-4276-879D-7287F0310DA9}"/>
    <dgm:cxn modelId="{F692776D-94D0-4A0B-B598-50BFABB8AD8D}" type="presOf" srcId="{9D25623C-3BB1-44C3-B71C-6EBB167EA836}" destId="{597A7D2D-A840-4473-A2F3-F3F8A8225E0B}" srcOrd="1" destOrd="0" presId="urn:microsoft.com/office/officeart/2005/8/layout/hierarchy2"/>
    <dgm:cxn modelId="{57181AB2-1029-4F7E-AE0A-C0E8A7FA7C78}" type="presOf" srcId="{8C72FD54-58D1-4ACF-84BF-ACC4AB903CB2}" destId="{F3201D41-FEE0-4573-ADEC-F9412B4DFAB9}" srcOrd="0" destOrd="0" presId="urn:microsoft.com/office/officeart/2005/8/layout/hierarchy2"/>
    <dgm:cxn modelId="{DA8D6241-49C1-434A-BBEE-DEFDF07599EA}" type="presOf" srcId="{8F162BB2-ACAB-4E79-ABA8-D0B308E041FB}" destId="{1DEF05E5-E2B9-45E8-8DE8-C64BDADAB22E}" srcOrd="0" destOrd="0" presId="urn:microsoft.com/office/officeart/2005/8/layout/hierarchy2"/>
    <dgm:cxn modelId="{3F81B415-B196-4DCF-955B-F0AF8D163A1C}" type="presOf" srcId="{3887636A-9551-4AD0-B263-6AB59FD8BB2F}" destId="{034721E1-E937-4004-B91D-FC71C0372BA4}" srcOrd="1" destOrd="0" presId="urn:microsoft.com/office/officeart/2005/8/layout/hierarchy2"/>
    <dgm:cxn modelId="{F65B4E10-FB65-46FB-8068-7B721DC3122E}" type="presOf" srcId="{D871AC02-F21A-494B-A5AC-D2155533F54F}" destId="{799E3ADA-00C7-412F-ACE8-9ADD85A7FD9E}" srcOrd="1" destOrd="0" presId="urn:microsoft.com/office/officeart/2005/8/layout/hierarchy2"/>
    <dgm:cxn modelId="{0BD7AC8F-69F6-49CD-9F6A-1D41091B36BA}" type="presOf" srcId="{F44C422B-6E5D-460C-B604-066F31EB0F9D}" destId="{E0772925-3CEA-421E-B11A-F98D4D09BD3F}" srcOrd="0" destOrd="0" presId="urn:microsoft.com/office/officeart/2005/8/layout/hierarchy2"/>
    <dgm:cxn modelId="{97F9B1CA-D82E-4EA4-86D3-A22371ECF095}" srcId="{BE47FB38-53BC-492D-9E3F-98A5B1E94032}" destId="{BAA3EF14-E9B4-4C4A-A179-C5F93B84DACD}" srcOrd="4" destOrd="0" parTransId="{D871AC02-F21A-494B-A5AC-D2155533F54F}" sibTransId="{924D85C6-AE48-47E3-8CAD-AAD263214458}"/>
    <dgm:cxn modelId="{3883CD56-0DFA-4D9B-B362-0AF349D0DDEA}" type="presOf" srcId="{D871AC02-F21A-494B-A5AC-D2155533F54F}" destId="{8BD89DE1-EAFB-437B-98BF-84C807ECFA96}" srcOrd="0" destOrd="0" presId="urn:microsoft.com/office/officeart/2005/8/layout/hierarchy2"/>
    <dgm:cxn modelId="{8CE43C2D-F71B-4EDC-B55A-CCA9159BF0A6}" type="presOf" srcId="{7D2C5F97-072F-4068-BAFD-B9B5FDD06146}" destId="{5217D9A3-D1FD-4D56-BE59-46F039EEE1EF}" srcOrd="1" destOrd="0" presId="urn:microsoft.com/office/officeart/2005/8/layout/hierarchy2"/>
    <dgm:cxn modelId="{E14B72F0-AEDC-4098-8FE3-F38541AB0009}" type="presOf" srcId="{DF1371C7-0460-4B2A-B50E-9EF3A1AF34D8}" destId="{64D49339-A4E5-4C12-95B1-901785A62DDD}" srcOrd="1" destOrd="0" presId="urn:microsoft.com/office/officeart/2005/8/layout/hierarchy2"/>
    <dgm:cxn modelId="{6BFF975A-0764-4D42-BD6F-79E108233F8C}" type="presOf" srcId="{F44C422B-6E5D-460C-B604-066F31EB0F9D}" destId="{EC3C1877-E740-4A94-AE46-7B1C0FD7F53D}" srcOrd="1" destOrd="0" presId="urn:microsoft.com/office/officeart/2005/8/layout/hierarchy2"/>
    <dgm:cxn modelId="{A4AA4BCE-BADA-4094-AFEA-983C3DCB8C22}" type="presOf" srcId="{4D4E8866-921B-48D6-B3E1-85FDBAD01A8A}" destId="{1995774C-A663-4FCD-8EE0-42E4C9277BC6}" srcOrd="0" destOrd="0" presId="urn:microsoft.com/office/officeart/2005/8/layout/hierarchy2"/>
    <dgm:cxn modelId="{33E16AC6-04C9-4D1C-B1B9-29C3C858E9E0}" type="presOf" srcId="{BAA3EF14-E9B4-4C4A-A179-C5F93B84DACD}" destId="{BEAE35B3-230B-4DBE-A224-B7EDCD5E0DB0}" srcOrd="0" destOrd="0" presId="urn:microsoft.com/office/officeart/2005/8/layout/hierarchy2"/>
    <dgm:cxn modelId="{347D9CE1-0C97-4B68-A015-B8D5E137104D}" type="presOf" srcId="{9D25623C-3BB1-44C3-B71C-6EBB167EA836}" destId="{1C91482C-5836-4F30-AFD6-5279FBFC20DD}" srcOrd="0" destOrd="0" presId="urn:microsoft.com/office/officeart/2005/8/layout/hierarchy2"/>
    <dgm:cxn modelId="{BDED3DE9-5215-4EF7-B2D2-6C21DD30F905}" srcId="{96EF6903-021D-45C3-BB1E-6F05C7697ED7}" destId="{BE47FB38-53BC-492D-9E3F-98A5B1E94032}" srcOrd="0" destOrd="0" parTransId="{BEC3A9FD-45E9-40B7-8EAC-008432DA4250}" sibTransId="{506695EB-4668-4FE7-892F-0D7459B441B4}"/>
    <dgm:cxn modelId="{F01C2219-DE11-4F13-8CE5-37702FA30394}" srcId="{BAA3EF14-E9B4-4C4A-A179-C5F93B84DACD}" destId="{87A09D6D-0B1D-402E-8715-EDB8A1756CB2}" srcOrd="0" destOrd="0" parTransId="{7D2C5F97-072F-4068-BAFD-B9B5FDD06146}" sibTransId="{6B66483E-30EC-4707-B8C9-8896C5B1B866}"/>
    <dgm:cxn modelId="{8ADBC262-5CE4-4C4B-8AB7-FFC6D8F1F9BA}" type="presParOf" srcId="{EECF6A6E-4403-4710-8D3D-4234424DC740}" destId="{D6E451E0-10E0-4126-8374-C3B9940DEF3A}" srcOrd="0" destOrd="0" presId="urn:microsoft.com/office/officeart/2005/8/layout/hierarchy2"/>
    <dgm:cxn modelId="{18935D21-2D51-4261-A5A8-C20FA6CA121B}" type="presParOf" srcId="{D6E451E0-10E0-4126-8374-C3B9940DEF3A}" destId="{19F5019C-6E39-43B6-B0D8-E6456A6171D4}" srcOrd="0" destOrd="0" presId="urn:microsoft.com/office/officeart/2005/8/layout/hierarchy2"/>
    <dgm:cxn modelId="{85A08B52-44BC-499A-B2CC-3305A131AAD5}" type="presParOf" srcId="{D6E451E0-10E0-4126-8374-C3B9940DEF3A}" destId="{E2621BB0-0874-4930-B87C-FE460B26F87E}" srcOrd="1" destOrd="0" presId="urn:microsoft.com/office/officeart/2005/8/layout/hierarchy2"/>
    <dgm:cxn modelId="{4DA90175-DA3F-438C-BFB4-67D372DE88DE}" type="presParOf" srcId="{E2621BB0-0874-4930-B87C-FE460B26F87E}" destId="{1995774C-A663-4FCD-8EE0-42E4C9277BC6}" srcOrd="0" destOrd="0" presId="urn:microsoft.com/office/officeart/2005/8/layout/hierarchy2"/>
    <dgm:cxn modelId="{85A0BB35-140E-41FA-9B50-1CFC9439B8C5}" type="presParOf" srcId="{1995774C-A663-4FCD-8EE0-42E4C9277BC6}" destId="{B42361DE-11D0-4B70-942E-F2C3B1C7F537}" srcOrd="0" destOrd="0" presId="urn:microsoft.com/office/officeart/2005/8/layout/hierarchy2"/>
    <dgm:cxn modelId="{D8DCDAB4-B3E7-4E30-A215-5018EE215D14}" type="presParOf" srcId="{E2621BB0-0874-4930-B87C-FE460B26F87E}" destId="{0CA27C6E-4198-48EE-81F0-E39C17057FF0}" srcOrd="1" destOrd="0" presId="urn:microsoft.com/office/officeart/2005/8/layout/hierarchy2"/>
    <dgm:cxn modelId="{FFAB1583-E9FA-4C15-8E56-307F05839AC5}" type="presParOf" srcId="{0CA27C6E-4198-48EE-81F0-E39C17057FF0}" destId="{B4329A0B-B31F-4EC3-8A26-4ED9E8D98CC5}" srcOrd="0" destOrd="0" presId="urn:microsoft.com/office/officeart/2005/8/layout/hierarchy2"/>
    <dgm:cxn modelId="{B564B10D-3B74-482C-AAA1-CE64BC005755}" type="presParOf" srcId="{0CA27C6E-4198-48EE-81F0-E39C17057FF0}" destId="{861FEE2C-490C-4A29-8751-D84C3AC367D9}" srcOrd="1" destOrd="0" presId="urn:microsoft.com/office/officeart/2005/8/layout/hierarchy2"/>
    <dgm:cxn modelId="{BCF6DF54-0D8D-488F-9395-3A6F4763AFF4}" type="presParOf" srcId="{E2621BB0-0874-4930-B87C-FE460B26F87E}" destId="{1C91482C-5836-4F30-AFD6-5279FBFC20DD}" srcOrd="2" destOrd="0" presId="urn:microsoft.com/office/officeart/2005/8/layout/hierarchy2"/>
    <dgm:cxn modelId="{5FF5E01B-87F4-4694-86B0-887D3ADDA570}" type="presParOf" srcId="{1C91482C-5836-4F30-AFD6-5279FBFC20DD}" destId="{597A7D2D-A840-4473-A2F3-F3F8A8225E0B}" srcOrd="0" destOrd="0" presId="urn:microsoft.com/office/officeart/2005/8/layout/hierarchy2"/>
    <dgm:cxn modelId="{E574B648-3A35-46EC-A652-C6D9495BAF8A}" type="presParOf" srcId="{E2621BB0-0874-4930-B87C-FE460B26F87E}" destId="{E6E1E522-CD8B-46F0-BF42-4824BCF70E3E}" srcOrd="3" destOrd="0" presId="urn:microsoft.com/office/officeart/2005/8/layout/hierarchy2"/>
    <dgm:cxn modelId="{6EF183AC-0868-4672-8955-21AA6BE0B3C3}" type="presParOf" srcId="{E6E1E522-CD8B-46F0-BF42-4824BCF70E3E}" destId="{774C7C11-E2CB-478C-B3A2-F6549F3A740E}" srcOrd="0" destOrd="0" presId="urn:microsoft.com/office/officeart/2005/8/layout/hierarchy2"/>
    <dgm:cxn modelId="{7B2EEF51-288C-433E-B29C-D66BA77E08F7}" type="presParOf" srcId="{E6E1E522-CD8B-46F0-BF42-4824BCF70E3E}" destId="{3F30E0C7-C410-436A-94CD-829E5BF91C10}" srcOrd="1" destOrd="0" presId="urn:microsoft.com/office/officeart/2005/8/layout/hierarchy2"/>
    <dgm:cxn modelId="{FCDC6C8F-40E0-4860-824B-E607E4F3CF16}" type="presParOf" srcId="{3F30E0C7-C410-436A-94CD-829E5BF91C10}" destId="{D9F1FC4B-93E7-4085-93DD-289F89D9F74E}" srcOrd="0" destOrd="0" presId="urn:microsoft.com/office/officeart/2005/8/layout/hierarchy2"/>
    <dgm:cxn modelId="{55B026FF-906E-48A6-9047-97AB0598D007}" type="presParOf" srcId="{D9F1FC4B-93E7-4085-93DD-289F89D9F74E}" destId="{298BAAB0-5CB8-4321-B2DC-9F61A76034B5}" srcOrd="0" destOrd="0" presId="urn:microsoft.com/office/officeart/2005/8/layout/hierarchy2"/>
    <dgm:cxn modelId="{90D642A6-B128-4724-A0AF-4F5DD06F6608}" type="presParOf" srcId="{3F30E0C7-C410-436A-94CD-829E5BF91C10}" destId="{DBA77471-EEE2-474F-BE73-471512FBC91F}" srcOrd="1" destOrd="0" presId="urn:microsoft.com/office/officeart/2005/8/layout/hierarchy2"/>
    <dgm:cxn modelId="{6BB0E029-A05C-416F-84A0-5A635EAAA0F8}" type="presParOf" srcId="{DBA77471-EEE2-474F-BE73-471512FBC91F}" destId="{1DEF05E5-E2B9-45E8-8DE8-C64BDADAB22E}" srcOrd="0" destOrd="0" presId="urn:microsoft.com/office/officeart/2005/8/layout/hierarchy2"/>
    <dgm:cxn modelId="{C51C50D1-284C-470E-B788-5CAFB7457318}" type="presParOf" srcId="{DBA77471-EEE2-474F-BE73-471512FBC91F}" destId="{0A750639-1919-47C9-A502-B8EAA3482964}" srcOrd="1" destOrd="0" presId="urn:microsoft.com/office/officeart/2005/8/layout/hierarchy2"/>
    <dgm:cxn modelId="{D92EBE11-D4B8-437D-A3DE-6DBECBBF4BF4}" type="presParOf" srcId="{3F30E0C7-C410-436A-94CD-829E5BF91C10}" destId="{E0772925-3CEA-421E-B11A-F98D4D09BD3F}" srcOrd="2" destOrd="0" presId="urn:microsoft.com/office/officeart/2005/8/layout/hierarchy2"/>
    <dgm:cxn modelId="{683FE3A1-2348-45E9-B31C-E8DD606BE0D4}" type="presParOf" srcId="{E0772925-3CEA-421E-B11A-F98D4D09BD3F}" destId="{EC3C1877-E740-4A94-AE46-7B1C0FD7F53D}" srcOrd="0" destOrd="0" presId="urn:microsoft.com/office/officeart/2005/8/layout/hierarchy2"/>
    <dgm:cxn modelId="{048704D0-D336-48A4-85A6-5C490D30FE32}" type="presParOf" srcId="{3F30E0C7-C410-436A-94CD-829E5BF91C10}" destId="{F43D38C5-AAE5-459A-80E9-6D8F905C5177}" srcOrd="3" destOrd="0" presId="urn:microsoft.com/office/officeart/2005/8/layout/hierarchy2"/>
    <dgm:cxn modelId="{6F1DCCA8-3B61-45E8-BF5B-C01739DD4356}" type="presParOf" srcId="{F43D38C5-AAE5-459A-80E9-6D8F905C5177}" destId="{2BFAEA0E-4854-4308-A55F-F89B0BDCB8D8}" srcOrd="0" destOrd="0" presId="urn:microsoft.com/office/officeart/2005/8/layout/hierarchy2"/>
    <dgm:cxn modelId="{36D16CA8-7060-499A-8241-C3D49C950A23}" type="presParOf" srcId="{F43D38C5-AAE5-459A-80E9-6D8F905C5177}" destId="{55F55292-115D-49F2-B74A-0AA702362DD8}" srcOrd="1" destOrd="0" presId="urn:microsoft.com/office/officeart/2005/8/layout/hierarchy2"/>
    <dgm:cxn modelId="{6ABEB690-6990-4F51-B0F2-2D67A4D8497C}" type="presParOf" srcId="{E2621BB0-0874-4930-B87C-FE460B26F87E}" destId="{DE454E75-0471-418F-AFC8-F03E08C1D280}" srcOrd="4" destOrd="0" presId="urn:microsoft.com/office/officeart/2005/8/layout/hierarchy2"/>
    <dgm:cxn modelId="{5C4DB759-E772-4411-99A4-836AC38D6D39}" type="presParOf" srcId="{DE454E75-0471-418F-AFC8-F03E08C1D280}" destId="{3B6FF875-0438-460A-AC6B-D2C895B9BBB5}" srcOrd="0" destOrd="0" presId="urn:microsoft.com/office/officeart/2005/8/layout/hierarchy2"/>
    <dgm:cxn modelId="{34A5BBF8-1F49-4458-877B-2D69207890DF}" type="presParOf" srcId="{E2621BB0-0874-4930-B87C-FE460B26F87E}" destId="{24BA1C89-0DFB-40C0-963A-8C69DF5ADB80}" srcOrd="5" destOrd="0" presId="urn:microsoft.com/office/officeart/2005/8/layout/hierarchy2"/>
    <dgm:cxn modelId="{D9E17BF7-E43F-428C-9220-2334FF375A4F}" type="presParOf" srcId="{24BA1C89-0DFB-40C0-963A-8C69DF5ADB80}" destId="{5072398E-326B-4861-ADC9-4E6ABE26AEB7}" srcOrd="0" destOrd="0" presId="urn:microsoft.com/office/officeart/2005/8/layout/hierarchy2"/>
    <dgm:cxn modelId="{1AC1CD2E-74E4-43C8-A8B8-37C4B5F55311}" type="presParOf" srcId="{24BA1C89-0DFB-40C0-963A-8C69DF5ADB80}" destId="{7697D03B-F108-44A4-8FD5-6A37F4A7BA72}" srcOrd="1" destOrd="0" presId="urn:microsoft.com/office/officeart/2005/8/layout/hierarchy2"/>
    <dgm:cxn modelId="{7B205EAD-395A-4B80-9D82-75DE528331BE}" type="presParOf" srcId="{E2621BB0-0874-4930-B87C-FE460B26F87E}" destId="{00071881-3B2E-4238-B693-34A20235EDC3}" srcOrd="6" destOrd="0" presId="urn:microsoft.com/office/officeart/2005/8/layout/hierarchy2"/>
    <dgm:cxn modelId="{8C79E8B1-0AAB-4545-91B3-20DBDEFA1622}" type="presParOf" srcId="{00071881-3B2E-4238-B693-34A20235EDC3}" destId="{034721E1-E937-4004-B91D-FC71C0372BA4}" srcOrd="0" destOrd="0" presId="urn:microsoft.com/office/officeart/2005/8/layout/hierarchy2"/>
    <dgm:cxn modelId="{5938895E-6BE8-4AA4-94B8-1D224DAEA314}" type="presParOf" srcId="{E2621BB0-0874-4930-B87C-FE460B26F87E}" destId="{51D3F873-7D08-455F-A5E7-27426B33DDE8}" srcOrd="7" destOrd="0" presId="urn:microsoft.com/office/officeart/2005/8/layout/hierarchy2"/>
    <dgm:cxn modelId="{F4E59BBD-A0BC-4567-8F1D-34FB8291ADFA}" type="presParOf" srcId="{51D3F873-7D08-455F-A5E7-27426B33DDE8}" destId="{FAF7E5C2-9E48-4841-9630-570391DCAE9F}" srcOrd="0" destOrd="0" presId="urn:microsoft.com/office/officeart/2005/8/layout/hierarchy2"/>
    <dgm:cxn modelId="{5BCD300E-8F2E-42FB-8C5D-7410D3453080}" type="presParOf" srcId="{51D3F873-7D08-455F-A5E7-27426B33DDE8}" destId="{1E5B92DC-3163-4B13-B171-F84090CA5BDE}" srcOrd="1" destOrd="0" presId="urn:microsoft.com/office/officeart/2005/8/layout/hierarchy2"/>
    <dgm:cxn modelId="{5A150C43-9757-4345-9BEF-308E3C0E58F8}" type="presParOf" srcId="{1E5B92DC-3163-4B13-B171-F84090CA5BDE}" destId="{932CE4D1-E360-4CEE-8D83-639E07CC4C46}" srcOrd="0" destOrd="0" presId="urn:microsoft.com/office/officeart/2005/8/layout/hierarchy2"/>
    <dgm:cxn modelId="{8E5B73E4-863A-4C31-A419-6952F0785DBB}" type="presParOf" srcId="{932CE4D1-E360-4CEE-8D83-639E07CC4C46}" destId="{64D49339-A4E5-4C12-95B1-901785A62DDD}" srcOrd="0" destOrd="0" presId="urn:microsoft.com/office/officeart/2005/8/layout/hierarchy2"/>
    <dgm:cxn modelId="{179DD529-6793-4BFB-98E8-6D0F584AC009}" type="presParOf" srcId="{1E5B92DC-3163-4B13-B171-F84090CA5BDE}" destId="{C601FE89-D7F3-4C0A-8D09-C3AC1677B4FC}" srcOrd="1" destOrd="0" presId="urn:microsoft.com/office/officeart/2005/8/layout/hierarchy2"/>
    <dgm:cxn modelId="{AD46D9DC-4A22-48B2-AE1B-66F03AE6C3DA}" type="presParOf" srcId="{C601FE89-D7F3-4C0A-8D09-C3AC1677B4FC}" destId="{320C5B5D-2278-4533-B636-43ACD1DDF332}" srcOrd="0" destOrd="0" presId="urn:microsoft.com/office/officeart/2005/8/layout/hierarchy2"/>
    <dgm:cxn modelId="{F99F5E25-2FB7-4B8C-8CFE-07A8772973E9}" type="presParOf" srcId="{C601FE89-D7F3-4C0A-8D09-C3AC1677B4FC}" destId="{61F8D16C-3202-488D-90F8-6A211454F0DF}" srcOrd="1" destOrd="0" presId="urn:microsoft.com/office/officeart/2005/8/layout/hierarchy2"/>
    <dgm:cxn modelId="{FD657CE8-805C-4637-928B-F2E3C863F386}" type="presParOf" srcId="{1E5B92DC-3163-4B13-B171-F84090CA5BDE}" destId="{CD844818-2067-4D12-A1C5-6793285AC059}" srcOrd="2" destOrd="0" presId="urn:microsoft.com/office/officeart/2005/8/layout/hierarchy2"/>
    <dgm:cxn modelId="{50FBCB21-6260-4CC6-8BEB-4C6E753E2610}" type="presParOf" srcId="{CD844818-2067-4D12-A1C5-6793285AC059}" destId="{2347D02B-A1C7-423A-B4A8-7DA359D5BE28}" srcOrd="0" destOrd="0" presId="urn:microsoft.com/office/officeart/2005/8/layout/hierarchy2"/>
    <dgm:cxn modelId="{0BA89E8B-CBE9-4C83-961F-8AA7F3B0E57E}" type="presParOf" srcId="{1E5B92DC-3163-4B13-B171-F84090CA5BDE}" destId="{5C7180DB-E1F2-45BE-AD32-71887221DD68}" srcOrd="3" destOrd="0" presId="urn:microsoft.com/office/officeart/2005/8/layout/hierarchy2"/>
    <dgm:cxn modelId="{3FF503C3-08C0-4DD2-9439-F187E9960ADE}" type="presParOf" srcId="{5C7180DB-E1F2-45BE-AD32-71887221DD68}" destId="{F3201D41-FEE0-4573-ADEC-F9412B4DFAB9}" srcOrd="0" destOrd="0" presId="urn:microsoft.com/office/officeart/2005/8/layout/hierarchy2"/>
    <dgm:cxn modelId="{77B51BFF-9ABD-47CF-80E7-B30DD7CC3C76}" type="presParOf" srcId="{5C7180DB-E1F2-45BE-AD32-71887221DD68}" destId="{6D4887F4-61E5-4702-B817-6CB60BDA34BC}" srcOrd="1" destOrd="0" presId="urn:microsoft.com/office/officeart/2005/8/layout/hierarchy2"/>
    <dgm:cxn modelId="{FB9128F8-3E27-499C-B826-4CFF633F8250}" type="presParOf" srcId="{E2621BB0-0874-4930-B87C-FE460B26F87E}" destId="{8BD89DE1-EAFB-437B-98BF-84C807ECFA96}" srcOrd="8" destOrd="0" presId="urn:microsoft.com/office/officeart/2005/8/layout/hierarchy2"/>
    <dgm:cxn modelId="{935CD032-1ABA-448D-809C-B2E5CB51FFF8}" type="presParOf" srcId="{8BD89DE1-EAFB-437B-98BF-84C807ECFA96}" destId="{799E3ADA-00C7-412F-ACE8-9ADD85A7FD9E}" srcOrd="0" destOrd="0" presId="urn:microsoft.com/office/officeart/2005/8/layout/hierarchy2"/>
    <dgm:cxn modelId="{BF0FA8CA-3A5B-46BE-9F93-D6AE4FEBEB31}" type="presParOf" srcId="{E2621BB0-0874-4930-B87C-FE460B26F87E}" destId="{F710DDDC-09AF-42AF-ACDA-4FCEB6FB614D}" srcOrd="9" destOrd="0" presId="urn:microsoft.com/office/officeart/2005/8/layout/hierarchy2"/>
    <dgm:cxn modelId="{E124CF4D-0758-4595-BBDD-9DC61A03C53C}" type="presParOf" srcId="{F710DDDC-09AF-42AF-ACDA-4FCEB6FB614D}" destId="{BEAE35B3-230B-4DBE-A224-B7EDCD5E0DB0}" srcOrd="0" destOrd="0" presId="urn:microsoft.com/office/officeart/2005/8/layout/hierarchy2"/>
    <dgm:cxn modelId="{CF2ED611-8708-470D-86AD-CB7E1A6F5B9A}" type="presParOf" srcId="{F710DDDC-09AF-42AF-ACDA-4FCEB6FB614D}" destId="{D726414B-1CE0-4EDA-836F-672C777929F2}" srcOrd="1" destOrd="0" presId="urn:microsoft.com/office/officeart/2005/8/layout/hierarchy2"/>
    <dgm:cxn modelId="{44C80D4C-61E7-4AAA-8FBA-1AF1E13C6688}" type="presParOf" srcId="{D726414B-1CE0-4EDA-836F-672C777929F2}" destId="{365E91FF-5E63-4024-87CA-BC5EC92CE376}" srcOrd="0" destOrd="0" presId="urn:microsoft.com/office/officeart/2005/8/layout/hierarchy2"/>
    <dgm:cxn modelId="{C31441BD-E137-475D-AB77-72F31AFC6F8B}" type="presParOf" srcId="{365E91FF-5E63-4024-87CA-BC5EC92CE376}" destId="{5217D9A3-D1FD-4D56-BE59-46F039EEE1EF}" srcOrd="0" destOrd="0" presId="urn:microsoft.com/office/officeart/2005/8/layout/hierarchy2"/>
    <dgm:cxn modelId="{A8F2FEA9-7E1A-4453-93FA-09F6E438DBE3}" type="presParOf" srcId="{D726414B-1CE0-4EDA-836F-672C777929F2}" destId="{80DD767C-B044-49E7-9A25-B1F94F877588}" srcOrd="1" destOrd="0" presId="urn:microsoft.com/office/officeart/2005/8/layout/hierarchy2"/>
    <dgm:cxn modelId="{B1762986-4013-40F7-AD1C-E9B1A1C56FD3}" type="presParOf" srcId="{80DD767C-B044-49E7-9A25-B1F94F877588}" destId="{96FEC014-298B-41C3-8F88-33647E06EC9D}" srcOrd="0" destOrd="0" presId="urn:microsoft.com/office/officeart/2005/8/layout/hierarchy2"/>
    <dgm:cxn modelId="{A4D62214-1FA4-4DA3-913A-D12981571F38}" type="presParOf" srcId="{80DD767C-B044-49E7-9A25-B1F94F877588}" destId="{74242023-6CDF-4545-9125-0A84B1C54447}"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C3B15B9-D8D0-4D86-B58E-6752E9E758C6}" type="doc">
      <dgm:prSet loTypeId="urn:microsoft.com/office/officeart/2005/8/layout/hierarchy2" loCatId="hierarchy" qsTypeId="urn:microsoft.com/office/officeart/2005/8/quickstyle/simple3" qsCatId="simple" csTypeId="urn:microsoft.com/office/officeart/2005/8/colors/colorful4" csCatId="colorful" phldr="1"/>
      <dgm:spPr/>
      <dgm:t>
        <a:bodyPr/>
        <a:lstStyle/>
        <a:p>
          <a:endParaRPr lang="es-MX"/>
        </a:p>
      </dgm:t>
    </dgm:pt>
    <dgm:pt modelId="{8CA5620F-F76D-4777-A3F4-C7B6B790FAFB}">
      <dgm:prSet phldrT="[Texto]" custT="1"/>
      <dgm:spPr/>
      <dgm:t>
        <a:bodyPr/>
        <a:lstStyle/>
        <a:p>
          <a:r>
            <a:rPr lang="es-MX" sz="2400" dirty="0" smtClean="0"/>
            <a:t>Control Presupuestal</a:t>
          </a:r>
          <a:endParaRPr lang="es-MX" sz="2400" dirty="0"/>
        </a:p>
      </dgm:t>
    </dgm:pt>
    <dgm:pt modelId="{5DB623A8-C13B-4A85-B00A-5A002214556D}" type="parTrans" cxnId="{0056EF69-80B9-4BBC-B09D-ED96A53654E4}">
      <dgm:prSet/>
      <dgm:spPr/>
      <dgm:t>
        <a:bodyPr/>
        <a:lstStyle/>
        <a:p>
          <a:endParaRPr lang="es-MX"/>
        </a:p>
      </dgm:t>
    </dgm:pt>
    <dgm:pt modelId="{4E5BF223-BB25-4F3C-86F7-569C0C643629}" type="sibTrans" cxnId="{0056EF69-80B9-4BBC-B09D-ED96A53654E4}">
      <dgm:prSet/>
      <dgm:spPr/>
      <dgm:t>
        <a:bodyPr/>
        <a:lstStyle/>
        <a:p>
          <a:endParaRPr lang="es-MX"/>
        </a:p>
      </dgm:t>
    </dgm:pt>
    <dgm:pt modelId="{6BA50EF0-B532-4A3F-9753-5FD6A2043F84}">
      <dgm:prSet phldrT="[Texto]"/>
      <dgm:spPr/>
      <dgm:t>
        <a:bodyPr/>
        <a:lstStyle/>
        <a:p>
          <a:r>
            <a:rPr lang="es-MX" dirty="0" smtClean="0"/>
            <a:t>El Contralor es el Presidente del Comité de Presupuestos, teniendo a su cargo las siguientes funciones:</a:t>
          </a:r>
          <a:endParaRPr lang="es-MX" dirty="0"/>
        </a:p>
      </dgm:t>
    </dgm:pt>
    <dgm:pt modelId="{293AF7DD-639A-4E51-BA21-FF0AAC9B9A7A}" type="parTrans" cxnId="{FAB0C848-0503-4782-9D55-F183102022FF}">
      <dgm:prSet/>
      <dgm:spPr/>
      <dgm:t>
        <a:bodyPr/>
        <a:lstStyle/>
        <a:p>
          <a:endParaRPr lang="es-MX"/>
        </a:p>
      </dgm:t>
    </dgm:pt>
    <dgm:pt modelId="{EDA52DCB-F246-41CC-9659-9F58378AA6EC}" type="sibTrans" cxnId="{FAB0C848-0503-4782-9D55-F183102022FF}">
      <dgm:prSet/>
      <dgm:spPr/>
      <dgm:t>
        <a:bodyPr/>
        <a:lstStyle/>
        <a:p>
          <a:endParaRPr lang="es-MX"/>
        </a:p>
      </dgm:t>
    </dgm:pt>
    <dgm:pt modelId="{801ED3D1-0D8B-426F-ABEE-0435A7BD2631}">
      <dgm:prSet phldrT="[Texto]"/>
      <dgm:spPr/>
      <dgm:t>
        <a:bodyPr/>
        <a:lstStyle/>
        <a:p>
          <a:pPr algn="just"/>
          <a:r>
            <a:rPr lang="es-MX" dirty="0" smtClean="0"/>
            <a:t>*Designar a los miembros y asesores del Comité.</a:t>
          </a:r>
        </a:p>
        <a:p>
          <a:pPr algn="just"/>
          <a:r>
            <a:rPr lang="es-MX" dirty="0" smtClean="0"/>
            <a:t>*Formular, actualizar y dar cabal cumplimiento al Manual del SCP.</a:t>
          </a:r>
          <a:endParaRPr lang="es-MX" dirty="0"/>
        </a:p>
      </dgm:t>
    </dgm:pt>
    <dgm:pt modelId="{20D4BB2D-CA57-4809-9A2E-6052D16478C2}" type="parTrans" cxnId="{DB89802C-4105-49E3-ADF6-F3443FFA2EDE}">
      <dgm:prSet/>
      <dgm:spPr/>
      <dgm:t>
        <a:bodyPr/>
        <a:lstStyle/>
        <a:p>
          <a:endParaRPr lang="es-MX"/>
        </a:p>
      </dgm:t>
    </dgm:pt>
    <dgm:pt modelId="{E4CD32BC-C4CD-43BB-9531-D49F41DF4624}" type="sibTrans" cxnId="{DB89802C-4105-49E3-ADF6-F3443FFA2EDE}">
      <dgm:prSet/>
      <dgm:spPr/>
      <dgm:t>
        <a:bodyPr/>
        <a:lstStyle/>
        <a:p>
          <a:endParaRPr lang="es-MX"/>
        </a:p>
      </dgm:t>
    </dgm:pt>
    <dgm:pt modelId="{C4CCDC1C-00DC-44F7-8B83-2C8317C7AB55}">
      <dgm:prSet phldrT="[Texto]"/>
      <dgm:spPr/>
      <dgm:t>
        <a:bodyPr/>
        <a:lstStyle/>
        <a:p>
          <a:pPr algn="just"/>
          <a:r>
            <a:rPr lang="es-MX" dirty="0" smtClean="0"/>
            <a:t>*Aplicar algunos de los métodos de evaluación de proyectos de inversión.</a:t>
          </a:r>
        </a:p>
        <a:p>
          <a:pPr algn="just"/>
          <a:r>
            <a:rPr lang="es-MX" dirty="0" smtClean="0"/>
            <a:t>*Revisar, supervisar y aprobar los presupuestos analíticos y sumarios.</a:t>
          </a:r>
          <a:endParaRPr lang="es-MX" dirty="0"/>
        </a:p>
      </dgm:t>
    </dgm:pt>
    <dgm:pt modelId="{17CEF6AF-6D63-40DB-B1F9-1EC23B07712D}" type="parTrans" cxnId="{6F96650B-A820-497E-B731-D9191F7F659F}">
      <dgm:prSet/>
      <dgm:spPr/>
      <dgm:t>
        <a:bodyPr/>
        <a:lstStyle/>
        <a:p>
          <a:endParaRPr lang="es-MX"/>
        </a:p>
      </dgm:t>
    </dgm:pt>
    <dgm:pt modelId="{2A6D2CB9-2196-4538-AE7D-CD5BC3CE9A48}" type="sibTrans" cxnId="{6F96650B-A820-497E-B731-D9191F7F659F}">
      <dgm:prSet/>
      <dgm:spPr/>
      <dgm:t>
        <a:bodyPr/>
        <a:lstStyle/>
        <a:p>
          <a:endParaRPr lang="es-MX"/>
        </a:p>
      </dgm:t>
    </dgm:pt>
    <dgm:pt modelId="{A959D9CE-8AF3-479C-830B-71E101ABEB3C}">
      <dgm:prSet phldrT="[Texto]"/>
      <dgm:spPr/>
      <dgm:t>
        <a:bodyPr/>
        <a:lstStyle/>
        <a:p>
          <a:r>
            <a:rPr lang="es-MX" dirty="0" smtClean="0"/>
            <a:t>Constituye un medio de coordinación, medición y evaluación de las transacciones de la entidad y su eficiencia</a:t>
          </a:r>
          <a:endParaRPr lang="es-MX" dirty="0"/>
        </a:p>
      </dgm:t>
    </dgm:pt>
    <dgm:pt modelId="{59D8AEC6-2AD5-4348-88B0-155B74CB629D}" type="parTrans" cxnId="{E6C0BD3E-E1A2-4748-B79C-8CB98F155091}">
      <dgm:prSet/>
      <dgm:spPr/>
      <dgm:t>
        <a:bodyPr/>
        <a:lstStyle/>
        <a:p>
          <a:endParaRPr lang="es-MX"/>
        </a:p>
      </dgm:t>
    </dgm:pt>
    <dgm:pt modelId="{64782621-B702-4A0C-98E2-2868652ABC23}" type="sibTrans" cxnId="{E6C0BD3E-E1A2-4748-B79C-8CB98F155091}">
      <dgm:prSet/>
      <dgm:spPr/>
      <dgm:t>
        <a:bodyPr/>
        <a:lstStyle/>
        <a:p>
          <a:endParaRPr lang="es-MX"/>
        </a:p>
      </dgm:t>
    </dgm:pt>
    <dgm:pt modelId="{94CA3BAF-8B89-4C81-AFFC-29E9C4EE0F27}">
      <dgm:prSet phldrT="[Texto]"/>
      <dgm:spPr/>
      <dgm:t>
        <a:bodyPr/>
        <a:lstStyle/>
        <a:p>
          <a:r>
            <a:rPr lang="es-MX" dirty="0" smtClean="0"/>
            <a:t>Integra el conjunto de presupuestos que contribuyen al logro de los objetivos de la entidad.</a:t>
          </a:r>
          <a:endParaRPr lang="es-MX" dirty="0"/>
        </a:p>
      </dgm:t>
    </dgm:pt>
    <dgm:pt modelId="{298DC3CC-EF9A-49E6-A74D-C4D8239FD482}" type="parTrans" cxnId="{129294C6-22C5-443A-B8AB-041A1309F3A2}">
      <dgm:prSet/>
      <dgm:spPr/>
      <dgm:t>
        <a:bodyPr/>
        <a:lstStyle/>
        <a:p>
          <a:endParaRPr lang="es-MX"/>
        </a:p>
      </dgm:t>
    </dgm:pt>
    <dgm:pt modelId="{F17A4C80-9099-433E-A0A9-B794F8CD1E39}" type="sibTrans" cxnId="{129294C6-22C5-443A-B8AB-041A1309F3A2}">
      <dgm:prSet/>
      <dgm:spPr/>
      <dgm:t>
        <a:bodyPr/>
        <a:lstStyle/>
        <a:p>
          <a:endParaRPr lang="es-MX"/>
        </a:p>
      </dgm:t>
    </dgm:pt>
    <dgm:pt modelId="{BB5968E7-F773-4B2C-9936-20D5DA6C2D7A}" type="pres">
      <dgm:prSet presAssocID="{2C3B15B9-D8D0-4D86-B58E-6752E9E758C6}" presName="diagram" presStyleCnt="0">
        <dgm:presLayoutVars>
          <dgm:chPref val="1"/>
          <dgm:dir/>
          <dgm:animOne val="branch"/>
          <dgm:animLvl val="lvl"/>
          <dgm:resizeHandles val="exact"/>
        </dgm:presLayoutVars>
      </dgm:prSet>
      <dgm:spPr/>
      <dgm:t>
        <a:bodyPr/>
        <a:lstStyle/>
        <a:p>
          <a:endParaRPr lang="es-MX"/>
        </a:p>
      </dgm:t>
    </dgm:pt>
    <dgm:pt modelId="{DEEFC73F-6F10-40F9-9FAD-C08EC2755992}" type="pres">
      <dgm:prSet presAssocID="{8CA5620F-F76D-4777-A3F4-C7B6B790FAFB}" presName="root1" presStyleCnt="0"/>
      <dgm:spPr/>
    </dgm:pt>
    <dgm:pt modelId="{732477EB-2FFE-4136-958A-4276DBDF981A}" type="pres">
      <dgm:prSet presAssocID="{8CA5620F-F76D-4777-A3F4-C7B6B790FAFB}" presName="LevelOneTextNode" presStyleLbl="node0" presStyleIdx="0" presStyleCnt="1">
        <dgm:presLayoutVars>
          <dgm:chPref val="3"/>
        </dgm:presLayoutVars>
      </dgm:prSet>
      <dgm:spPr/>
      <dgm:t>
        <a:bodyPr/>
        <a:lstStyle/>
        <a:p>
          <a:endParaRPr lang="es-MX"/>
        </a:p>
      </dgm:t>
    </dgm:pt>
    <dgm:pt modelId="{4CADB6ED-F7F4-49D3-9C5E-0ED431D366CB}" type="pres">
      <dgm:prSet presAssocID="{8CA5620F-F76D-4777-A3F4-C7B6B790FAFB}" presName="level2hierChild" presStyleCnt="0"/>
      <dgm:spPr/>
    </dgm:pt>
    <dgm:pt modelId="{7203E069-0450-4A7F-B786-360375F2CDBF}" type="pres">
      <dgm:prSet presAssocID="{293AF7DD-639A-4E51-BA21-FF0AAC9B9A7A}" presName="conn2-1" presStyleLbl="parChTrans1D2" presStyleIdx="0" presStyleCnt="2"/>
      <dgm:spPr/>
      <dgm:t>
        <a:bodyPr/>
        <a:lstStyle/>
        <a:p>
          <a:endParaRPr lang="es-MX"/>
        </a:p>
      </dgm:t>
    </dgm:pt>
    <dgm:pt modelId="{612FBB99-5F8E-477F-8B99-E3BA0B92EB2C}" type="pres">
      <dgm:prSet presAssocID="{293AF7DD-639A-4E51-BA21-FF0AAC9B9A7A}" presName="connTx" presStyleLbl="parChTrans1D2" presStyleIdx="0" presStyleCnt="2"/>
      <dgm:spPr/>
      <dgm:t>
        <a:bodyPr/>
        <a:lstStyle/>
        <a:p>
          <a:endParaRPr lang="es-MX"/>
        </a:p>
      </dgm:t>
    </dgm:pt>
    <dgm:pt modelId="{D59CDDAD-BEDF-48FE-BE2A-29DA2696E57E}" type="pres">
      <dgm:prSet presAssocID="{6BA50EF0-B532-4A3F-9753-5FD6A2043F84}" presName="root2" presStyleCnt="0"/>
      <dgm:spPr/>
    </dgm:pt>
    <dgm:pt modelId="{57A8A42D-4664-4981-B6A1-9DEA6540AC71}" type="pres">
      <dgm:prSet presAssocID="{6BA50EF0-B532-4A3F-9753-5FD6A2043F84}" presName="LevelTwoTextNode" presStyleLbl="node2" presStyleIdx="0" presStyleCnt="2">
        <dgm:presLayoutVars>
          <dgm:chPref val="3"/>
        </dgm:presLayoutVars>
      </dgm:prSet>
      <dgm:spPr/>
      <dgm:t>
        <a:bodyPr/>
        <a:lstStyle/>
        <a:p>
          <a:endParaRPr lang="es-MX"/>
        </a:p>
      </dgm:t>
    </dgm:pt>
    <dgm:pt modelId="{0498EBE5-C107-4FDD-B893-F2D7B0A7CD3D}" type="pres">
      <dgm:prSet presAssocID="{6BA50EF0-B532-4A3F-9753-5FD6A2043F84}" presName="level3hierChild" presStyleCnt="0"/>
      <dgm:spPr/>
    </dgm:pt>
    <dgm:pt modelId="{83DACCD6-2589-4447-9BAB-D39687AED4FA}" type="pres">
      <dgm:prSet presAssocID="{20D4BB2D-CA57-4809-9A2E-6052D16478C2}" presName="conn2-1" presStyleLbl="parChTrans1D3" presStyleIdx="0" presStyleCnt="3"/>
      <dgm:spPr/>
      <dgm:t>
        <a:bodyPr/>
        <a:lstStyle/>
        <a:p>
          <a:endParaRPr lang="es-MX"/>
        </a:p>
      </dgm:t>
    </dgm:pt>
    <dgm:pt modelId="{1D8F6202-A4AD-4337-B246-21A8741AD819}" type="pres">
      <dgm:prSet presAssocID="{20D4BB2D-CA57-4809-9A2E-6052D16478C2}" presName="connTx" presStyleLbl="parChTrans1D3" presStyleIdx="0" presStyleCnt="3"/>
      <dgm:spPr/>
      <dgm:t>
        <a:bodyPr/>
        <a:lstStyle/>
        <a:p>
          <a:endParaRPr lang="es-MX"/>
        </a:p>
      </dgm:t>
    </dgm:pt>
    <dgm:pt modelId="{1FED5C51-9542-496D-B0A1-51D3BF9F9722}" type="pres">
      <dgm:prSet presAssocID="{801ED3D1-0D8B-426F-ABEE-0435A7BD2631}" presName="root2" presStyleCnt="0"/>
      <dgm:spPr/>
    </dgm:pt>
    <dgm:pt modelId="{249733E8-AEA3-48E8-9019-752C5590EAC4}" type="pres">
      <dgm:prSet presAssocID="{801ED3D1-0D8B-426F-ABEE-0435A7BD2631}" presName="LevelTwoTextNode" presStyleLbl="node3" presStyleIdx="0" presStyleCnt="3">
        <dgm:presLayoutVars>
          <dgm:chPref val="3"/>
        </dgm:presLayoutVars>
      </dgm:prSet>
      <dgm:spPr/>
      <dgm:t>
        <a:bodyPr/>
        <a:lstStyle/>
        <a:p>
          <a:endParaRPr lang="es-MX"/>
        </a:p>
      </dgm:t>
    </dgm:pt>
    <dgm:pt modelId="{D6C00929-6DC8-4EF1-8EE6-33DD31C1400B}" type="pres">
      <dgm:prSet presAssocID="{801ED3D1-0D8B-426F-ABEE-0435A7BD2631}" presName="level3hierChild" presStyleCnt="0"/>
      <dgm:spPr/>
    </dgm:pt>
    <dgm:pt modelId="{C8C68F09-EA6F-4BE1-98F5-06DDC01CEB08}" type="pres">
      <dgm:prSet presAssocID="{17CEF6AF-6D63-40DB-B1F9-1EC23B07712D}" presName="conn2-1" presStyleLbl="parChTrans1D3" presStyleIdx="1" presStyleCnt="3"/>
      <dgm:spPr/>
      <dgm:t>
        <a:bodyPr/>
        <a:lstStyle/>
        <a:p>
          <a:endParaRPr lang="es-MX"/>
        </a:p>
      </dgm:t>
    </dgm:pt>
    <dgm:pt modelId="{1600545C-F683-4C91-B523-4825CA573978}" type="pres">
      <dgm:prSet presAssocID="{17CEF6AF-6D63-40DB-B1F9-1EC23B07712D}" presName="connTx" presStyleLbl="parChTrans1D3" presStyleIdx="1" presStyleCnt="3"/>
      <dgm:spPr/>
      <dgm:t>
        <a:bodyPr/>
        <a:lstStyle/>
        <a:p>
          <a:endParaRPr lang="es-MX"/>
        </a:p>
      </dgm:t>
    </dgm:pt>
    <dgm:pt modelId="{2937CA3B-FE94-4BC2-A295-3120430B54E4}" type="pres">
      <dgm:prSet presAssocID="{C4CCDC1C-00DC-44F7-8B83-2C8317C7AB55}" presName="root2" presStyleCnt="0"/>
      <dgm:spPr/>
    </dgm:pt>
    <dgm:pt modelId="{69266EFD-DDC7-443F-A206-4D63C1DE3D1F}" type="pres">
      <dgm:prSet presAssocID="{C4CCDC1C-00DC-44F7-8B83-2C8317C7AB55}" presName="LevelTwoTextNode" presStyleLbl="node3" presStyleIdx="1" presStyleCnt="3">
        <dgm:presLayoutVars>
          <dgm:chPref val="3"/>
        </dgm:presLayoutVars>
      </dgm:prSet>
      <dgm:spPr/>
      <dgm:t>
        <a:bodyPr/>
        <a:lstStyle/>
        <a:p>
          <a:endParaRPr lang="es-MX"/>
        </a:p>
      </dgm:t>
    </dgm:pt>
    <dgm:pt modelId="{A47E1C65-52D1-4ED7-A04E-49AB51A2E7DF}" type="pres">
      <dgm:prSet presAssocID="{C4CCDC1C-00DC-44F7-8B83-2C8317C7AB55}" presName="level3hierChild" presStyleCnt="0"/>
      <dgm:spPr/>
    </dgm:pt>
    <dgm:pt modelId="{B110CB37-EC5E-4F14-A5AD-6C538D112231}" type="pres">
      <dgm:prSet presAssocID="{59D8AEC6-2AD5-4348-88B0-155B74CB629D}" presName="conn2-1" presStyleLbl="parChTrans1D2" presStyleIdx="1" presStyleCnt="2"/>
      <dgm:spPr/>
      <dgm:t>
        <a:bodyPr/>
        <a:lstStyle/>
        <a:p>
          <a:endParaRPr lang="es-MX"/>
        </a:p>
      </dgm:t>
    </dgm:pt>
    <dgm:pt modelId="{CCBE7367-42ED-4047-B01B-044C2E74F70A}" type="pres">
      <dgm:prSet presAssocID="{59D8AEC6-2AD5-4348-88B0-155B74CB629D}" presName="connTx" presStyleLbl="parChTrans1D2" presStyleIdx="1" presStyleCnt="2"/>
      <dgm:spPr/>
      <dgm:t>
        <a:bodyPr/>
        <a:lstStyle/>
        <a:p>
          <a:endParaRPr lang="es-MX"/>
        </a:p>
      </dgm:t>
    </dgm:pt>
    <dgm:pt modelId="{0EB6548D-EDF9-4C2D-B059-7A0BC6BC6637}" type="pres">
      <dgm:prSet presAssocID="{A959D9CE-8AF3-479C-830B-71E101ABEB3C}" presName="root2" presStyleCnt="0"/>
      <dgm:spPr/>
    </dgm:pt>
    <dgm:pt modelId="{E47EB526-DC71-4014-BDFD-7451F4681C9B}" type="pres">
      <dgm:prSet presAssocID="{A959D9CE-8AF3-479C-830B-71E101ABEB3C}" presName="LevelTwoTextNode" presStyleLbl="node2" presStyleIdx="1" presStyleCnt="2">
        <dgm:presLayoutVars>
          <dgm:chPref val="3"/>
        </dgm:presLayoutVars>
      </dgm:prSet>
      <dgm:spPr/>
      <dgm:t>
        <a:bodyPr/>
        <a:lstStyle/>
        <a:p>
          <a:endParaRPr lang="es-MX"/>
        </a:p>
      </dgm:t>
    </dgm:pt>
    <dgm:pt modelId="{1001F05F-0977-495B-97AC-72007FB005A5}" type="pres">
      <dgm:prSet presAssocID="{A959D9CE-8AF3-479C-830B-71E101ABEB3C}" presName="level3hierChild" presStyleCnt="0"/>
      <dgm:spPr/>
    </dgm:pt>
    <dgm:pt modelId="{99BA8821-1F64-4DA9-BF86-37A2A046D0FD}" type="pres">
      <dgm:prSet presAssocID="{298DC3CC-EF9A-49E6-A74D-C4D8239FD482}" presName="conn2-1" presStyleLbl="parChTrans1D3" presStyleIdx="2" presStyleCnt="3"/>
      <dgm:spPr/>
      <dgm:t>
        <a:bodyPr/>
        <a:lstStyle/>
        <a:p>
          <a:endParaRPr lang="es-MX"/>
        </a:p>
      </dgm:t>
    </dgm:pt>
    <dgm:pt modelId="{1DFD36FE-424A-45FB-8006-4B8428D378C4}" type="pres">
      <dgm:prSet presAssocID="{298DC3CC-EF9A-49E6-A74D-C4D8239FD482}" presName="connTx" presStyleLbl="parChTrans1D3" presStyleIdx="2" presStyleCnt="3"/>
      <dgm:spPr/>
      <dgm:t>
        <a:bodyPr/>
        <a:lstStyle/>
        <a:p>
          <a:endParaRPr lang="es-MX"/>
        </a:p>
      </dgm:t>
    </dgm:pt>
    <dgm:pt modelId="{62C6E577-E418-4E08-BF4D-CAA94E7F69B8}" type="pres">
      <dgm:prSet presAssocID="{94CA3BAF-8B89-4C81-AFFC-29E9C4EE0F27}" presName="root2" presStyleCnt="0"/>
      <dgm:spPr/>
    </dgm:pt>
    <dgm:pt modelId="{C1E6032F-5A80-440D-B08C-45D728FE44E2}" type="pres">
      <dgm:prSet presAssocID="{94CA3BAF-8B89-4C81-AFFC-29E9C4EE0F27}" presName="LevelTwoTextNode" presStyleLbl="node3" presStyleIdx="2" presStyleCnt="3">
        <dgm:presLayoutVars>
          <dgm:chPref val="3"/>
        </dgm:presLayoutVars>
      </dgm:prSet>
      <dgm:spPr/>
      <dgm:t>
        <a:bodyPr/>
        <a:lstStyle/>
        <a:p>
          <a:endParaRPr lang="es-MX"/>
        </a:p>
      </dgm:t>
    </dgm:pt>
    <dgm:pt modelId="{C61F0439-6861-4195-B3A2-4A096D8CA6D3}" type="pres">
      <dgm:prSet presAssocID="{94CA3BAF-8B89-4C81-AFFC-29E9C4EE0F27}" presName="level3hierChild" presStyleCnt="0"/>
      <dgm:spPr/>
    </dgm:pt>
  </dgm:ptLst>
  <dgm:cxnLst>
    <dgm:cxn modelId="{AAEAC1F4-5E19-4F20-9AE3-FBF8A39966EF}" type="presOf" srcId="{59D8AEC6-2AD5-4348-88B0-155B74CB629D}" destId="{CCBE7367-42ED-4047-B01B-044C2E74F70A}" srcOrd="1" destOrd="0" presId="urn:microsoft.com/office/officeart/2005/8/layout/hierarchy2"/>
    <dgm:cxn modelId="{915E5136-D9D6-4249-9AA8-CAD5B8F06CFC}" type="presOf" srcId="{298DC3CC-EF9A-49E6-A74D-C4D8239FD482}" destId="{99BA8821-1F64-4DA9-BF86-37A2A046D0FD}" srcOrd="0" destOrd="0" presId="urn:microsoft.com/office/officeart/2005/8/layout/hierarchy2"/>
    <dgm:cxn modelId="{B48AA686-089B-4398-AD5F-E1C810F13EE1}" type="presOf" srcId="{293AF7DD-639A-4E51-BA21-FF0AAC9B9A7A}" destId="{612FBB99-5F8E-477F-8B99-E3BA0B92EB2C}" srcOrd="1" destOrd="0" presId="urn:microsoft.com/office/officeart/2005/8/layout/hierarchy2"/>
    <dgm:cxn modelId="{129294C6-22C5-443A-B8AB-041A1309F3A2}" srcId="{A959D9CE-8AF3-479C-830B-71E101ABEB3C}" destId="{94CA3BAF-8B89-4C81-AFFC-29E9C4EE0F27}" srcOrd="0" destOrd="0" parTransId="{298DC3CC-EF9A-49E6-A74D-C4D8239FD482}" sibTransId="{F17A4C80-9099-433E-A0A9-B794F8CD1E39}"/>
    <dgm:cxn modelId="{9428EEB7-DE55-4267-AEA5-7138F3F8BC98}" type="presOf" srcId="{A959D9CE-8AF3-479C-830B-71E101ABEB3C}" destId="{E47EB526-DC71-4014-BDFD-7451F4681C9B}" srcOrd="0" destOrd="0" presId="urn:microsoft.com/office/officeart/2005/8/layout/hierarchy2"/>
    <dgm:cxn modelId="{E6C0BD3E-E1A2-4748-B79C-8CB98F155091}" srcId="{8CA5620F-F76D-4777-A3F4-C7B6B790FAFB}" destId="{A959D9CE-8AF3-479C-830B-71E101ABEB3C}" srcOrd="1" destOrd="0" parTransId="{59D8AEC6-2AD5-4348-88B0-155B74CB629D}" sibTransId="{64782621-B702-4A0C-98E2-2868652ABC23}"/>
    <dgm:cxn modelId="{6F96650B-A820-497E-B731-D9191F7F659F}" srcId="{6BA50EF0-B532-4A3F-9753-5FD6A2043F84}" destId="{C4CCDC1C-00DC-44F7-8B83-2C8317C7AB55}" srcOrd="1" destOrd="0" parTransId="{17CEF6AF-6D63-40DB-B1F9-1EC23B07712D}" sibTransId="{2A6D2CB9-2196-4538-AE7D-CD5BC3CE9A48}"/>
    <dgm:cxn modelId="{B133A2FD-325A-421E-83D4-C02E347DE650}" type="presOf" srcId="{20D4BB2D-CA57-4809-9A2E-6052D16478C2}" destId="{1D8F6202-A4AD-4337-B246-21A8741AD819}" srcOrd="1" destOrd="0" presId="urn:microsoft.com/office/officeart/2005/8/layout/hierarchy2"/>
    <dgm:cxn modelId="{00F9BB75-C384-45F2-BFEB-81C7A6A9D389}" type="presOf" srcId="{17CEF6AF-6D63-40DB-B1F9-1EC23B07712D}" destId="{C8C68F09-EA6F-4BE1-98F5-06DDC01CEB08}" srcOrd="0" destOrd="0" presId="urn:microsoft.com/office/officeart/2005/8/layout/hierarchy2"/>
    <dgm:cxn modelId="{D6CF0E6D-4697-4848-8004-D4D062DDEA08}" type="presOf" srcId="{59D8AEC6-2AD5-4348-88B0-155B74CB629D}" destId="{B110CB37-EC5E-4F14-A5AD-6C538D112231}" srcOrd="0" destOrd="0" presId="urn:microsoft.com/office/officeart/2005/8/layout/hierarchy2"/>
    <dgm:cxn modelId="{C2C09699-DDA6-46BE-BB72-57ADD8A922BF}" type="presOf" srcId="{94CA3BAF-8B89-4C81-AFFC-29E9C4EE0F27}" destId="{C1E6032F-5A80-440D-B08C-45D728FE44E2}" srcOrd="0" destOrd="0" presId="urn:microsoft.com/office/officeart/2005/8/layout/hierarchy2"/>
    <dgm:cxn modelId="{8BEC2911-D549-4239-A7EE-9DFF32E61B73}" type="presOf" srcId="{20D4BB2D-CA57-4809-9A2E-6052D16478C2}" destId="{83DACCD6-2589-4447-9BAB-D39687AED4FA}" srcOrd="0" destOrd="0" presId="urn:microsoft.com/office/officeart/2005/8/layout/hierarchy2"/>
    <dgm:cxn modelId="{7B06D3DE-B7F7-4BE6-842C-5CD782B310AF}" type="presOf" srcId="{6BA50EF0-B532-4A3F-9753-5FD6A2043F84}" destId="{57A8A42D-4664-4981-B6A1-9DEA6540AC71}" srcOrd="0" destOrd="0" presId="urn:microsoft.com/office/officeart/2005/8/layout/hierarchy2"/>
    <dgm:cxn modelId="{1AA4ABD0-2B54-42DD-BE89-2583E2801238}" type="presOf" srcId="{C4CCDC1C-00DC-44F7-8B83-2C8317C7AB55}" destId="{69266EFD-DDC7-443F-A206-4D63C1DE3D1F}" srcOrd="0" destOrd="0" presId="urn:microsoft.com/office/officeart/2005/8/layout/hierarchy2"/>
    <dgm:cxn modelId="{78CDC224-2D1C-4780-8F8C-3DBB2E230407}" type="presOf" srcId="{2C3B15B9-D8D0-4D86-B58E-6752E9E758C6}" destId="{BB5968E7-F773-4B2C-9936-20D5DA6C2D7A}" srcOrd="0" destOrd="0" presId="urn:microsoft.com/office/officeart/2005/8/layout/hierarchy2"/>
    <dgm:cxn modelId="{A1E3200F-9B13-4F98-87CF-640CB0815D88}" type="presOf" srcId="{17CEF6AF-6D63-40DB-B1F9-1EC23B07712D}" destId="{1600545C-F683-4C91-B523-4825CA573978}" srcOrd="1" destOrd="0" presId="urn:microsoft.com/office/officeart/2005/8/layout/hierarchy2"/>
    <dgm:cxn modelId="{8E0E36AE-336A-4C4E-83A7-961F5E339591}" type="presOf" srcId="{8CA5620F-F76D-4777-A3F4-C7B6B790FAFB}" destId="{732477EB-2FFE-4136-958A-4276DBDF981A}" srcOrd="0" destOrd="0" presId="urn:microsoft.com/office/officeart/2005/8/layout/hierarchy2"/>
    <dgm:cxn modelId="{5D8AF2AC-5C4E-4AC1-ABBA-73EF615754E6}" type="presOf" srcId="{298DC3CC-EF9A-49E6-A74D-C4D8239FD482}" destId="{1DFD36FE-424A-45FB-8006-4B8428D378C4}" srcOrd="1" destOrd="0" presId="urn:microsoft.com/office/officeart/2005/8/layout/hierarchy2"/>
    <dgm:cxn modelId="{FAB0C848-0503-4782-9D55-F183102022FF}" srcId="{8CA5620F-F76D-4777-A3F4-C7B6B790FAFB}" destId="{6BA50EF0-B532-4A3F-9753-5FD6A2043F84}" srcOrd="0" destOrd="0" parTransId="{293AF7DD-639A-4E51-BA21-FF0AAC9B9A7A}" sibTransId="{EDA52DCB-F246-41CC-9659-9F58378AA6EC}"/>
    <dgm:cxn modelId="{DB89802C-4105-49E3-ADF6-F3443FFA2EDE}" srcId="{6BA50EF0-B532-4A3F-9753-5FD6A2043F84}" destId="{801ED3D1-0D8B-426F-ABEE-0435A7BD2631}" srcOrd="0" destOrd="0" parTransId="{20D4BB2D-CA57-4809-9A2E-6052D16478C2}" sibTransId="{E4CD32BC-C4CD-43BB-9531-D49F41DF4624}"/>
    <dgm:cxn modelId="{0056EF69-80B9-4BBC-B09D-ED96A53654E4}" srcId="{2C3B15B9-D8D0-4D86-B58E-6752E9E758C6}" destId="{8CA5620F-F76D-4777-A3F4-C7B6B790FAFB}" srcOrd="0" destOrd="0" parTransId="{5DB623A8-C13B-4A85-B00A-5A002214556D}" sibTransId="{4E5BF223-BB25-4F3C-86F7-569C0C643629}"/>
    <dgm:cxn modelId="{F0C680CF-22B8-40C8-912F-1062ABCE08E0}" type="presOf" srcId="{293AF7DD-639A-4E51-BA21-FF0AAC9B9A7A}" destId="{7203E069-0450-4A7F-B786-360375F2CDBF}" srcOrd="0" destOrd="0" presId="urn:microsoft.com/office/officeart/2005/8/layout/hierarchy2"/>
    <dgm:cxn modelId="{39F24A1A-334B-429A-93DD-4FCDD136FBC5}" type="presOf" srcId="{801ED3D1-0D8B-426F-ABEE-0435A7BD2631}" destId="{249733E8-AEA3-48E8-9019-752C5590EAC4}" srcOrd="0" destOrd="0" presId="urn:microsoft.com/office/officeart/2005/8/layout/hierarchy2"/>
    <dgm:cxn modelId="{8DBF24AB-4505-47CE-9083-9355BCC9976B}" type="presParOf" srcId="{BB5968E7-F773-4B2C-9936-20D5DA6C2D7A}" destId="{DEEFC73F-6F10-40F9-9FAD-C08EC2755992}" srcOrd="0" destOrd="0" presId="urn:microsoft.com/office/officeart/2005/8/layout/hierarchy2"/>
    <dgm:cxn modelId="{7BEF4121-62C6-4901-8E4D-5A3D60BE80C5}" type="presParOf" srcId="{DEEFC73F-6F10-40F9-9FAD-C08EC2755992}" destId="{732477EB-2FFE-4136-958A-4276DBDF981A}" srcOrd="0" destOrd="0" presId="urn:microsoft.com/office/officeart/2005/8/layout/hierarchy2"/>
    <dgm:cxn modelId="{C3328668-513C-4D99-93C5-BDDA509635BE}" type="presParOf" srcId="{DEEFC73F-6F10-40F9-9FAD-C08EC2755992}" destId="{4CADB6ED-F7F4-49D3-9C5E-0ED431D366CB}" srcOrd="1" destOrd="0" presId="urn:microsoft.com/office/officeart/2005/8/layout/hierarchy2"/>
    <dgm:cxn modelId="{1BFC588A-E2BA-4C5B-A461-C77768CF221C}" type="presParOf" srcId="{4CADB6ED-F7F4-49D3-9C5E-0ED431D366CB}" destId="{7203E069-0450-4A7F-B786-360375F2CDBF}" srcOrd="0" destOrd="0" presId="urn:microsoft.com/office/officeart/2005/8/layout/hierarchy2"/>
    <dgm:cxn modelId="{E4B7A7A0-984D-456D-9D8F-6EB06F5A84A2}" type="presParOf" srcId="{7203E069-0450-4A7F-B786-360375F2CDBF}" destId="{612FBB99-5F8E-477F-8B99-E3BA0B92EB2C}" srcOrd="0" destOrd="0" presId="urn:microsoft.com/office/officeart/2005/8/layout/hierarchy2"/>
    <dgm:cxn modelId="{F44DB470-C021-42FE-A509-BF4B8A1E387B}" type="presParOf" srcId="{4CADB6ED-F7F4-49D3-9C5E-0ED431D366CB}" destId="{D59CDDAD-BEDF-48FE-BE2A-29DA2696E57E}" srcOrd="1" destOrd="0" presId="urn:microsoft.com/office/officeart/2005/8/layout/hierarchy2"/>
    <dgm:cxn modelId="{9F2F3D12-94CD-4D2D-AFBE-C786EFE3A6DF}" type="presParOf" srcId="{D59CDDAD-BEDF-48FE-BE2A-29DA2696E57E}" destId="{57A8A42D-4664-4981-B6A1-9DEA6540AC71}" srcOrd="0" destOrd="0" presId="urn:microsoft.com/office/officeart/2005/8/layout/hierarchy2"/>
    <dgm:cxn modelId="{CB671D15-10F2-4B42-968B-93874F3A250B}" type="presParOf" srcId="{D59CDDAD-BEDF-48FE-BE2A-29DA2696E57E}" destId="{0498EBE5-C107-4FDD-B893-F2D7B0A7CD3D}" srcOrd="1" destOrd="0" presId="urn:microsoft.com/office/officeart/2005/8/layout/hierarchy2"/>
    <dgm:cxn modelId="{07FF3D6C-BCAF-475E-9CAF-D3AE24169995}" type="presParOf" srcId="{0498EBE5-C107-4FDD-B893-F2D7B0A7CD3D}" destId="{83DACCD6-2589-4447-9BAB-D39687AED4FA}" srcOrd="0" destOrd="0" presId="urn:microsoft.com/office/officeart/2005/8/layout/hierarchy2"/>
    <dgm:cxn modelId="{D49205F1-4939-40D5-BDF5-FBE5C9F588A5}" type="presParOf" srcId="{83DACCD6-2589-4447-9BAB-D39687AED4FA}" destId="{1D8F6202-A4AD-4337-B246-21A8741AD819}" srcOrd="0" destOrd="0" presId="urn:microsoft.com/office/officeart/2005/8/layout/hierarchy2"/>
    <dgm:cxn modelId="{09200375-7432-48AF-89FE-868442B18627}" type="presParOf" srcId="{0498EBE5-C107-4FDD-B893-F2D7B0A7CD3D}" destId="{1FED5C51-9542-496D-B0A1-51D3BF9F9722}" srcOrd="1" destOrd="0" presId="urn:microsoft.com/office/officeart/2005/8/layout/hierarchy2"/>
    <dgm:cxn modelId="{72D7D8D6-C260-45E2-A65F-BEC15903359E}" type="presParOf" srcId="{1FED5C51-9542-496D-B0A1-51D3BF9F9722}" destId="{249733E8-AEA3-48E8-9019-752C5590EAC4}" srcOrd="0" destOrd="0" presId="urn:microsoft.com/office/officeart/2005/8/layout/hierarchy2"/>
    <dgm:cxn modelId="{F699CF29-B25A-4405-95D4-16F4F4B3A0E4}" type="presParOf" srcId="{1FED5C51-9542-496D-B0A1-51D3BF9F9722}" destId="{D6C00929-6DC8-4EF1-8EE6-33DD31C1400B}" srcOrd="1" destOrd="0" presId="urn:microsoft.com/office/officeart/2005/8/layout/hierarchy2"/>
    <dgm:cxn modelId="{B2D61581-A871-4411-8B30-B5AE59016CFE}" type="presParOf" srcId="{0498EBE5-C107-4FDD-B893-F2D7B0A7CD3D}" destId="{C8C68F09-EA6F-4BE1-98F5-06DDC01CEB08}" srcOrd="2" destOrd="0" presId="urn:microsoft.com/office/officeart/2005/8/layout/hierarchy2"/>
    <dgm:cxn modelId="{50A3DCCF-4FFC-42BF-A30B-E972E4502FE3}" type="presParOf" srcId="{C8C68F09-EA6F-4BE1-98F5-06DDC01CEB08}" destId="{1600545C-F683-4C91-B523-4825CA573978}" srcOrd="0" destOrd="0" presId="urn:microsoft.com/office/officeart/2005/8/layout/hierarchy2"/>
    <dgm:cxn modelId="{5374D54B-7BCA-442C-B9CE-D9A0191AB2F7}" type="presParOf" srcId="{0498EBE5-C107-4FDD-B893-F2D7B0A7CD3D}" destId="{2937CA3B-FE94-4BC2-A295-3120430B54E4}" srcOrd="3" destOrd="0" presId="urn:microsoft.com/office/officeart/2005/8/layout/hierarchy2"/>
    <dgm:cxn modelId="{1A73AB3F-F8DF-4473-8B65-E79A15A8A5B3}" type="presParOf" srcId="{2937CA3B-FE94-4BC2-A295-3120430B54E4}" destId="{69266EFD-DDC7-443F-A206-4D63C1DE3D1F}" srcOrd="0" destOrd="0" presId="urn:microsoft.com/office/officeart/2005/8/layout/hierarchy2"/>
    <dgm:cxn modelId="{59E49DB4-8DD1-48CB-870B-8B9C559C22BC}" type="presParOf" srcId="{2937CA3B-FE94-4BC2-A295-3120430B54E4}" destId="{A47E1C65-52D1-4ED7-A04E-49AB51A2E7DF}" srcOrd="1" destOrd="0" presId="urn:microsoft.com/office/officeart/2005/8/layout/hierarchy2"/>
    <dgm:cxn modelId="{C44D27A8-EB46-4925-8782-A22AF5FE7CC7}" type="presParOf" srcId="{4CADB6ED-F7F4-49D3-9C5E-0ED431D366CB}" destId="{B110CB37-EC5E-4F14-A5AD-6C538D112231}" srcOrd="2" destOrd="0" presId="urn:microsoft.com/office/officeart/2005/8/layout/hierarchy2"/>
    <dgm:cxn modelId="{AEA68056-60C9-4923-9350-3AB86E4B2379}" type="presParOf" srcId="{B110CB37-EC5E-4F14-A5AD-6C538D112231}" destId="{CCBE7367-42ED-4047-B01B-044C2E74F70A}" srcOrd="0" destOrd="0" presId="urn:microsoft.com/office/officeart/2005/8/layout/hierarchy2"/>
    <dgm:cxn modelId="{9404779F-94AF-4A5F-A12A-EA9534169AA8}" type="presParOf" srcId="{4CADB6ED-F7F4-49D3-9C5E-0ED431D366CB}" destId="{0EB6548D-EDF9-4C2D-B059-7A0BC6BC6637}" srcOrd="3" destOrd="0" presId="urn:microsoft.com/office/officeart/2005/8/layout/hierarchy2"/>
    <dgm:cxn modelId="{E5F8A3EC-1EC6-4E1D-AA8C-F091ECC45C7F}" type="presParOf" srcId="{0EB6548D-EDF9-4C2D-B059-7A0BC6BC6637}" destId="{E47EB526-DC71-4014-BDFD-7451F4681C9B}" srcOrd="0" destOrd="0" presId="urn:microsoft.com/office/officeart/2005/8/layout/hierarchy2"/>
    <dgm:cxn modelId="{6E891B9C-4D52-41DE-B7CC-C7B196334039}" type="presParOf" srcId="{0EB6548D-EDF9-4C2D-B059-7A0BC6BC6637}" destId="{1001F05F-0977-495B-97AC-72007FB005A5}" srcOrd="1" destOrd="0" presId="urn:microsoft.com/office/officeart/2005/8/layout/hierarchy2"/>
    <dgm:cxn modelId="{FF3D53EA-76F2-4AEF-ADCA-90AB98917E86}" type="presParOf" srcId="{1001F05F-0977-495B-97AC-72007FB005A5}" destId="{99BA8821-1F64-4DA9-BF86-37A2A046D0FD}" srcOrd="0" destOrd="0" presId="urn:microsoft.com/office/officeart/2005/8/layout/hierarchy2"/>
    <dgm:cxn modelId="{4178297B-A2FA-4395-9748-3FB7D06EE907}" type="presParOf" srcId="{99BA8821-1F64-4DA9-BF86-37A2A046D0FD}" destId="{1DFD36FE-424A-45FB-8006-4B8428D378C4}" srcOrd="0" destOrd="0" presId="urn:microsoft.com/office/officeart/2005/8/layout/hierarchy2"/>
    <dgm:cxn modelId="{45BCC96D-23F8-4126-9113-42996183AF78}" type="presParOf" srcId="{1001F05F-0977-495B-97AC-72007FB005A5}" destId="{62C6E577-E418-4E08-BF4D-CAA94E7F69B8}" srcOrd="1" destOrd="0" presId="urn:microsoft.com/office/officeart/2005/8/layout/hierarchy2"/>
    <dgm:cxn modelId="{F452E773-0901-4C29-9424-EE69066D8D47}" type="presParOf" srcId="{62C6E577-E418-4E08-BF4D-CAA94E7F69B8}" destId="{C1E6032F-5A80-440D-B08C-45D728FE44E2}" srcOrd="0" destOrd="0" presId="urn:microsoft.com/office/officeart/2005/8/layout/hierarchy2"/>
    <dgm:cxn modelId="{6FEAAF72-A8CC-459C-8353-FC725880027C}" type="presParOf" srcId="{62C6E577-E418-4E08-BF4D-CAA94E7F69B8}" destId="{C61F0439-6861-4195-B3A2-4A096D8CA6D3}"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0EC3D1B-F4C3-4777-B757-6BAD7998A5B5}" type="doc">
      <dgm:prSet loTypeId="urn:microsoft.com/office/officeart/2005/8/layout/matrix2" loCatId="matrix" qsTypeId="urn:microsoft.com/office/officeart/2005/8/quickstyle/3d2" qsCatId="3D" csTypeId="urn:microsoft.com/office/officeart/2005/8/colors/accent1_2" csCatId="accent1" phldr="1"/>
      <dgm:spPr/>
      <dgm:t>
        <a:bodyPr/>
        <a:lstStyle/>
        <a:p>
          <a:endParaRPr lang="es-ES"/>
        </a:p>
      </dgm:t>
    </dgm:pt>
    <dgm:pt modelId="{85534E2A-050D-4076-9AEE-09E88A444713}">
      <dgm:prSet phldrT="[Texto]" custT="1">
        <dgm:style>
          <a:lnRef idx="1">
            <a:schemeClr val="accent4"/>
          </a:lnRef>
          <a:fillRef idx="3">
            <a:schemeClr val="accent4"/>
          </a:fillRef>
          <a:effectRef idx="2">
            <a:schemeClr val="accent4"/>
          </a:effectRef>
          <a:fontRef idx="minor">
            <a:schemeClr val="lt1"/>
          </a:fontRef>
        </dgm:style>
      </dgm:prSet>
      <dgm:spPr>
        <a:ln>
          <a:solidFill>
            <a:schemeClr val="tx1"/>
          </a:solidFill>
        </a:ln>
      </dgm:spPr>
      <dgm:t>
        <a:bodyPr/>
        <a:lstStyle/>
        <a:p>
          <a:r>
            <a:rPr lang="es-ES" sz="1600" dirty="0" smtClean="0">
              <a:solidFill>
                <a:schemeClr val="tx1"/>
              </a:solidFill>
            </a:rPr>
            <a:t>Costos  Fijos</a:t>
          </a:r>
          <a:endParaRPr lang="es-ES" sz="1600" dirty="0">
            <a:solidFill>
              <a:schemeClr val="tx1"/>
            </a:solidFill>
          </a:endParaRPr>
        </a:p>
      </dgm:t>
    </dgm:pt>
    <dgm:pt modelId="{CBAFEA2F-734C-4915-8539-CAE60D8B5774}" type="sibTrans" cxnId="{AEEE009A-11BD-48C7-928E-C2EF7F671EDD}">
      <dgm:prSet/>
      <dgm:spPr/>
      <dgm:t>
        <a:bodyPr/>
        <a:lstStyle/>
        <a:p>
          <a:endParaRPr lang="es-ES"/>
        </a:p>
      </dgm:t>
    </dgm:pt>
    <dgm:pt modelId="{606D9EBC-59F3-4BB3-907D-6F98396648A3}" type="parTrans" cxnId="{AEEE009A-11BD-48C7-928E-C2EF7F671EDD}">
      <dgm:prSet/>
      <dgm:spPr/>
      <dgm:t>
        <a:bodyPr/>
        <a:lstStyle/>
        <a:p>
          <a:endParaRPr lang="es-ES"/>
        </a:p>
      </dgm:t>
    </dgm:pt>
    <dgm:pt modelId="{31F96F20-C78B-4799-ADB2-B68314ACE2D4}">
      <dgm:prSet custT="1">
        <dgm:style>
          <a:lnRef idx="1">
            <a:schemeClr val="accent4"/>
          </a:lnRef>
          <a:fillRef idx="3">
            <a:schemeClr val="accent4"/>
          </a:fillRef>
          <a:effectRef idx="2">
            <a:schemeClr val="accent4"/>
          </a:effectRef>
          <a:fontRef idx="minor">
            <a:schemeClr val="lt1"/>
          </a:fontRef>
        </dgm:style>
      </dgm:prSet>
      <dgm:spPr>
        <a:ln>
          <a:solidFill>
            <a:schemeClr val="tx1"/>
          </a:solidFill>
        </a:ln>
      </dgm:spPr>
      <dgm:t>
        <a:bodyPr/>
        <a:lstStyle/>
        <a:p>
          <a:r>
            <a:rPr lang="es-ES" sz="1600" dirty="0" smtClean="0">
              <a:solidFill>
                <a:schemeClr val="tx1"/>
              </a:solidFill>
            </a:rPr>
            <a:t>Costos Variables</a:t>
          </a:r>
          <a:endParaRPr lang="es-ES" sz="1600" dirty="0">
            <a:solidFill>
              <a:schemeClr val="tx1"/>
            </a:solidFill>
          </a:endParaRPr>
        </a:p>
      </dgm:t>
    </dgm:pt>
    <dgm:pt modelId="{C9F79D68-716F-4A13-8041-5081D3FAD6CE}" type="parTrans" cxnId="{DB844C0B-5B22-41FA-A54F-E184E251E1F4}">
      <dgm:prSet/>
      <dgm:spPr/>
      <dgm:t>
        <a:bodyPr/>
        <a:lstStyle/>
        <a:p>
          <a:endParaRPr lang="es-ES"/>
        </a:p>
      </dgm:t>
    </dgm:pt>
    <dgm:pt modelId="{341A14AE-244C-4211-822F-7FA5840AE1FC}" type="sibTrans" cxnId="{DB844C0B-5B22-41FA-A54F-E184E251E1F4}">
      <dgm:prSet/>
      <dgm:spPr/>
      <dgm:t>
        <a:bodyPr/>
        <a:lstStyle/>
        <a:p>
          <a:endParaRPr lang="es-ES"/>
        </a:p>
      </dgm:t>
    </dgm:pt>
    <dgm:pt modelId="{CD3BC403-2886-455B-A9D8-70869B86D0B0}">
      <dgm:prSet custT="1">
        <dgm:style>
          <a:lnRef idx="1">
            <a:schemeClr val="accent4"/>
          </a:lnRef>
          <a:fillRef idx="3">
            <a:schemeClr val="accent4"/>
          </a:fillRef>
          <a:effectRef idx="2">
            <a:schemeClr val="accent4"/>
          </a:effectRef>
          <a:fontRef idx="minor">
            <a:schemeClr val="lt1"/>
          </a:fontRef>
        </dgm:style>
      </dgm:prSet>
      <dgm:spPr>
        <a:ln>
          <a:solidFill>
            <a:schemeClr val="tx1"/>
          </a:solidFill>
        </a:ln>
      </dgm:spPr>
      <dgm:t>
        <a:bodyPr/>
        <a:lstStyle/>
        <a:p>
          <a:r>
            <a:rPr lang="es-ES" sz="1600" dirty="0" smtClean="0">
              <a:solidFill>
                <a:schemeClr val="tx1"/>
              </a:solidFill>
            </a:rPr>
            <a:t>Costos Directos</a:t>
          </a:r>
          <a:endParaRPr lang="es-ES" sz="1600" dirty="0">
            <a:solidFill>
              <a:schemeClr val="tx1"/>
            </a:solidFill>
          </a:endParaRPr>
        </a:p>
      </dgm:t>
    </dgm:pt>
    <dgm:pt modelId="{D92BD0B7-6D15-4FF3-9CA4-D41CCF2D6BEE}" type="parTrans" cxnId="{E7ABC16B-F8F8-4C16-9C0A-A6822B486602}">
      <dgm:prSet/>
      <dgm:spPr/>
      <dgm:t>
        <a:bodyPr/>
        <a:lstStyle/>
        <a:p>
          <a:endParaRPr lang="es-ES"/>
        </a:p>
      </dgm:t>
    </dgm:pt>
    <dgm:pt modelId="{62A8E4DC-960D-41BA-A6E3-524B57392417}" type="sibTrans" cxnId="{E7ABC16B-F8F8-4C16-9C0A-A6822B486602}">
      <dgm:prSet/>
      <dgm:spPr/>
      <dgm:t>
        <a:bodyPr/>
        <a:lstStyle/>
        <a:p>
          <a:endParaRPr lang="es-ES"/>
        </a:p>
      </dgm:t>
    </dgm:pt>
    <dgm:pt modelId="{DC2A114C-CF18-40F7-A62E-A6BE45386FE3}">
      <dgm:prSet custT="1">
        <dgm:style>
          <a:lnRef idx="1">
            <a:schemeClr val="accent4"/>
          </a:lnRef>
          <a:fillRef idx="3">
            <a:schemeClr val="accent4"/>
          </a:fillRef>
          <a:effectRef idx="2">
            <a:schemeClr val="accent4"/>
          </a:effectRef>
          <a:fontRef idx="minor">
            <a:schemeClr val="lt1"/>
          </a:fontRef>
        </dgm:style>
      </dgm:prSet>
      <dgm:spPr>
        <a:ln>
          <a:solidFill>
            <a:schemeClr val="tx1"/>
          </a:solidFill>
        </a:ln>
      </dgm:spPr>
      <dgm:t>
        <a:bodyPr/>
        <a:lstStyle/>
        <a:p>
          <a:r>
            <a:rPr lang="es-ES" sz="1600" dirty="0" smtClean="0">
              <a:solidFill>
                <a:schemeClr val="tx1"/>
              </a:solidFill>
            </a:rPr>
            <a:t>Costos Indirectos</a:t>
          </a:r>
          <a:endParaRPr lang="es-ES" sz="1600" dirty="0">
            <a:solidFill>
              <a:schemeClr val="tx1"/>
            </a:solidFill>
          </a:endParaRPr>
        </a:p>
      </dgm:t>
    </dgm:pt>
    <dgm:pt modelId="{70CE5154-504C-4CAB-9976-12B47DCD8665}" type="parTrans" cxnId="{CC01E08F-F745-4F3F-AE30-D3CCC1652AE9}">
      <dgm:prSet/>
      <dgm:spPr/>
      <dgm:t>
        <a:bodyPr/>
        <a:lstStyle/>
        <a:p>
          <a:endParaRPr lang="es-ES"/>
        </a:p>
      </dgm:t>
    </dgm:pt>
    <dgm:pt modelId="{2F61739D-851B-4183-BC38-C85F883EE985}" type="sibTrans" cxnId="{CC01E08F-F745-4F3F-AE30-D3CCC1652AE9}">
      <dgm:prSet/>
      <dgm:spPr/>
      <dgm:t>
        <a:bodyPr/>
        <a:lstStyle/>
        <a:p>
          <a:endParaRPr lang="es-ES"/>
        </a:p>
      </dgm:t>
    </dgm:pt>
    <dgm:pt modelId="{50672D99-F7E3-4961-A687-C9150B826478}">
      <dgm:prSet/>
      <dgm:spPr/>
      <dgm:t>
        <a:bodyPr/>
        <a:lstStyle/>
        <a:p>
          <a:endParaRPr lang="es-ES"/>
        </a:p>
      </dgm:t>
    </dgm:pt>
    <dgm:pt modelId="{0DD2A034-AE09-41E6-BA62-22A756B30582}" type="parTrans" cxnId="{7CC860BF-D75B-4663-A4C0-40CA5B1A2AF4}">
      <dgm:prSet/>
      <dgm:spPr/>
      <dgm:t>
        <a:bodyPr/>
        <a:lstStyle/>
        <a:p>
          <a:endParaRPr lang="es-ES"/>
        </a:p>
      </dgm:t>
    </dgm:pt>
    <dgm:pt modelId="{055012FF-53A0-4918-8DEE-EFC9A89B9CDE}" type="sibTrans" cxnId="{7CC860BF-D75B-4663-A4C0-40CA5B1A2AF4}">
      <dgm:prSet/>
      <dgm:spPr/>
      <dgm:t>
        <a:bodyPr/>
        <a:lstStyle/>
        <a:p>
          <a:endParaRPr lang="es-ES"/>
        </a:p>
      </dgm:t>
    </dgm:pt>
    <dgm:pt modelId="{F115C0A2-5DDB-4185-8EA6-81C12CFEF396}">
      <dgm:prSet/>
      <dgm:spPr/>
      <dgm:t>
        <a:bodyPr/>
        <a:lstStyle/>
        <a:p>
          <a:endParaRPr lang="es-ES"/>
        </a:p>
      </dgm:t>
    </dgm:pt>
    <dgm:pt modelId="{52F19C81-DB29-4BF5-805A-3561FC003A8C}" type="parTrans" cxnId="{20570858-599C-463D-82AD-B51813BE26C1}">
      <dgm:prSet/>
      <dgm:spPr/>
      <dgm:t>
        <a:bodyPr/>
        <a:lstStyle/>
        <a:p>
          <a:endParaRPr lang="es-ES"/>
        </a:p>
      </dgm:t>
    </dgm:pt>
    <dgm:pt modelId="{B319BE34-D906-43F0-B4FA-36EE902740F6}" type="sibTrans" cxnId="{20570858-599C-463D-82AD-B51813BE26C1}">
      <dgm:prSet/>
      <dgm:spPr/>
      <dgm:t>
        <a:bodyPr/>
        <a:lstStyle/>
        <a:p>
          <a:endParaRPr lang="es-ES"/>
        </a:p>
      </dgm:t>
    </dgm:pt>
    <dgm:pt modelId="{73645DC1-04DB-431F-BE08-61BAAEF6E1B5}" type="pres">
      <dgm:prSet presAssocID="{A0EC3D1B-F4C3-4777-B757-6BAD7998A5B5}" presName="matrix" presStyleCnt="0">
        <dgm:presLayoutVars>
          <dgm:chMax val="1"/>
          <dgm:dir/>
          <dgm:resizeHandles val="exact"/>
        </dgm:presLayoutVars>
      </dgm:prSet>
      <dgm:spPr/>
      <dgm:t>
        <a:bodyPr/>
        <a:lstStyle/>
        <a:p>
          <a:endParaRPr lang="es-ES"/>
        </a:p>
      </dgm:t>
    </dgm:pt>
    <dgm:pt modelId="{652F82BE-03DA-4C70-B03E-8BA6F97B9E62}" type="pres">
      <dgm:prSet presAssocID="{A0EC3D1B-F4C3-4777-B757-6BAD7998A5B5}" presName="axisShape" presStyleLbl="bgShp" presStyleIdx="0" presStyleCnt="1"/>
      <dgm:spPr>
        <a:ln>
          <a:solidFill>
            <a:schemeClr val="tx1"/>
          </a:solidFill>
        </a:ln>
      </dgm:spPr>
      <dgm:t>
        <a:bodyPr/>
        <a:lstStyle/>
        <a:p>
          <a:endParaRPr lang="es-ES"/>
        </a:p>
      </dgm:t>
    </dgm:pt>
    <dgm:pt modelId="{1A4A7435-92A4-461F-84E7-7B08E74BB7C5}" type="pres">
      <dgm:prSet presAssocID="{A0EC3D1B-F4C3-4777-B757-6BAD7998A5B5}" presName="rect1" presStyleLbl="node1" presStyleIdx="0" presStyleCnt="4" custScaleY="76048">
        <dgm:presLayoutVars>
          <dgm:chMax val="0"/>
          <dgm:chPref val="0"/>
          <dgm:bulletEnabled val="1"/>
        </dgm:presLayoutVars>
      </dgm:prSet>
      <dgm:spPr/>
      <dgm:t>
        <a:bodyPr/>
        <a:lstStyle/>
        <a:p>
          <a:endParaRPr lang="es-ES"/>
        </a:p>
      </dgm:t>
    </dgm:pt>
    <dgm:pt modelId="{7C48DA73-55C5-464E-9B86-073CE59207BE}" type="pres">
      <dgm:prSet presAssocID="{A0EC3D1B-F4C3-4777-B757-6BAD7998A5B5}" presName="rect2" presStyleLbl="node1" presStyleIdx="1" presStyleCnt="4" custScaleY="76048">
        <dgm:presLayoutVars>
          <dgm:chMax val="0"/>
          <dgm:chPref val="0"/>
          <dgm:bulletEnabled val="1"/>
        </dgm:presLayoutVars>
      </dgm:prSet>
      <dgm:spPr/>
      <dgm:t>
        <a:bodyPr/>
        <a:lstStyle/>
        <a:p>
          <a:endParaRPr lang="es-ES"/>
        </a:p>
      </dgm:t>
    </dgm:pt>
    <dgm:pt modelId="{A8C7D3CD-C183-4F43-A279-DC50161A2D78}" type="pres">
      <dgm:prSet presAssocID="{A0EC3D1B-F4C3-4777-B757-6BAD7998A5B5}" presName="rect3" presStyleLbl="node1" presStyleIdx="2" presStyleCnt="4" custScaleY="74210">
        <dgm:presLayoutVars>
          <dgm:chMax val="0"/>
          <dgm:chPref val="0"/>
          <dgm:bulletEnabled val="1"/>
        </dgm:presLayoutVars>
      </dgm:prSet>
      <dgm:spPr/>
      <dgm:t>
        <a:bodyPr/>
        <a:lstStyle/>
        <a:p>
          <a:endParaRPr lang="es-ES"/>
        </a:p>
      </dgm:t>
    </dgm:pt>
    <dgm:pt modelId="{0A139102-BC0B-4AC2-8620-14BF95F4AA99}" type="pres">
      <dgm:prSet presAssocID="{A0EC3D1B-F4C3-4777-B757-6BAD7998A5B5}" presName="rect4" presStyleLbl="node1" presStyleIdx="3" presStyleCnt="4" custScaleY="74210">
        <dgm:presLayoutVars>
          <dgm:chMax val="0"/>
          <dgm:chPref val="0"/>
          <dgm:bulletEnabled val="1"/>
        </dgm:presLayoutVars>
      </dgm:prSet>
      <dgm:spPr/>
      <dgm:t>
        <a:bodyPr/>
        <a:lstStyle/>
        <a:p>
          <a:endParaRPr lang="es-ES"/>
        </a:p>
      </dgm:t>
    </dgm:pt>
  </dgm:ptLst>
  <dgm:cxnLst>
    <dgm:cxn modelId="{DB844C0B-5B22-41FA-A54F-E184E251E1F4}" srcId="{A0EC3D1B-F4C3-4777-B757-6BAD7998A5B5}" destId="{31F96F20-C78B-4799-ADB2-B68314ACE2D4}" srcOrd="1" destOrd="0" parTransId="{C9F79D68-716F-4A13-8041-5081D3FAD6CE}" sibTransId="{341A14AE-244C-4211-822F-7FA5840AE1FC}"/>
    <dgm:cxn modelId="{E7ABC16B-F8F8-4C16-9C0A-A6822B486602}" srcId="{A0EC3D1B-F4C3-4777-B757-6BAD7998A5B5}" destId="{CD3BC403-2886-455B-A9D8-70869B86D0B0}" srcOrd="2" destOrd="0" parTransId="{D92BD0B7-6D15-4FF3-9CA4-D41CCF2D6BEE}" sibTransId="{62A8E4DC-960D-41BA-A6E3-524B57392417}"/>
    <dgm:cxn modelId="{833B8432-C349-451E-B168-D36D878761C2}" type="presOf" srcId="{DC2A114C-CF18-40F7-A62E-A6BE45386FE3}" destId="{0A139102-BC0B-4AC2-8620-14BF95F4AA99}" srcOrd="0" destOrd="0" presId="urn:microsoft.com/office/officeart/2005/8/layout/matrix2"/>
    <dgm:cxn modelId="{4F69EE44-8719-403C-994B-1861DFCD2DF1}" type="presOf" srcId="{A0EC3D1B-F4C3-4777-B757-6BAD7998A5B5}" destId="{73645DC1-04DB-431F-BE08-61BAAEF6E1B5}" srcOrd="0" destOrd="0" presId="urn:microsoft.com/office/officeart/2005/8/layout/matrix2"/>
    <dgm:cxn modelId="{AEEE009A-11BD-48C7-928E-C2EF7F671EDD}" srcId="{A0EC3D1B-F4C3-4777-B757-6BAD7998A5B5}" destId="{85534E2A-050D-4076-9AEE-09E88A444713}" srcOrd="0" destOrd="0" parTransId="{606D9EBC-59F3-4BB3-907D-6F98396648A3}" sibTransId="{CBAFEA2F-734C-4915-8539-CAE60D8B5774}"/>
    <dgm:cxn modelId="{441A26C4-B123-4D6F-AC25-DDFAB6070A66}" type="presOf" srcId="{31F96F20-C78B-4799-ADB2-B68314ACE2D4}" destId="{7C48DA73-55C5-464E-9B86-073CE59207BE}" srcOrd="0" destOrd="0" presId="urn:microsoft.com/office/officeart/2005/8/layout/matrix2"/>
    <dgm:cxn modelId="{9F974FD7-C649-44F2-A764-FD07D37402D4}" type="presOf" srcId="{CD3BC403-2886-455B-A9D8-70869B86D0B0}" destId="{A8C7D3CD-C183-4F43-A279-DC50161A2D78}" srcOrd="0" destOrd="0" presId="urn:microsoft.com/office/officeart/2005/8/layout/matrix2"/>
    <dgm:cxn modelId="{20570858-599C-463D-82AD-B51813BE26C1}" srcId="{A0EC3D1B-F4C3-4777-B757-6BAD7998A5B5}" destId="{F115C0A2-5DDB-4185-8EA6-81C12CFEF396}" srcOrd="5" destOrd="0" parTransId="{52F19C81-DB29-4BF5-805A-3561FC003A8C}" sibTransId="{B319BE34-D906-43F0-B4FA-36EE902740F6}"/>
    <dgm:cxn modelId="{268C93B5-4DC7-48C9-8F96-F65CA4C4E4A3}" type="presOf" srcId="{85534E2A-050D-4076-9AEE-09E88A444713}" destId="{1A4A7435-92A4-461F-84E7-7B08E74BB7C5}" srcOrd="0" destOrd="0" presId="urn:microsoft.com/office/officeart/2005/8/layout/matrix2"/>
    <dgm:cxn modelId="{CC01E08F-F745-4F3F-AE30-D3CCC1652AE9}" srcId="{A0EC3D1B-F4C3-4777-B757-6BAD7998A5B5}" destId="{DC2A114C-CF18-40F7-A62E-A6BE45386FE3}" srcOrd="3" destOrd="0" parTransId="{70CE5154-504C-4CAB-9976-12B47DCD8665}" sibTransId="{2F61739D-851B-4183-BC38-C85F883EE985}"/>
    <dgm:cxn modelId="{7CC860BF-D75B-4663-A4C0-40CA5B1A2AF4}" srcId="{A0EC3D1B-F4C3-4777-B757-6BAD7998A5B5}" destId="{50672D99-F7E3-4961-A687-C9150B826478}" srcOrd="4" destOrd="0" parTransId="{0DD2A034-AE09-41E6-BA62-22A756B30582}" sibTransId="{055012FF-53A0-4918-8DEE-EFC9A89B9CDE}"/>
    <dgm:cxn modelId="{DAFE54EF-8DEB-4B88-AFB0-1BF851FB997A}" type="presParOf" srcId="{73645DC1-04DB-431F-BE08-61BAAEF6E1B5}" destId="{652F82BE-03DA-4C70-B03E-8BA6F97B9E62}" srcOrd="0" destOrd="0" presId="urn:microsoft.com/office/officeart/2005/8/layout/matrix2"/>
    <dgm:cxn modelId="{A9B93D2E-8D51-4513-88C1-D2DA5920F4F3}" type="presParOf" srcId="{73645DC1-04DB-431F-BE08-61BAAEF6E1B5}" destId="{1A4A7435-92A4-461F-84E7-7B08E74BB7C5}" srcOrd="1" destOrd="0" presId="urn:microsoft.com/office/officeart/2005/8/layout/matrix2"/>
    <dgm:cxn modelId="{ED68D450-C504-47C7-B11D-33FCAE8C27FD}" type="presParOf" srcId="{73645DC1-04DB-431F-BE08-61BAAEF6E1B5}" destId="{7C48DA73-55C5-464E-9B86-073CE59207BE}" srcOrd="2" destOrd="0" presId="urn:microsoft.com/office/officeart/2005/8/layout/matrix2"/>
    <dgm:cxn modelId="{DDB98039-45CD-4BB2-B9D8-6C4B7D6BCD5C}" type="presParOf" srcId="{73645DC1-04DB-431F-BE08-61BAAEF6E1B5}" destId="{A8C7D3CD-C183-4F43-A279-DC50161A2D78}" srcOrd="3" destOrd="0" presId="urn:microsoft.com/office/officeart/2005/8/layout/matrix2"/>
    <dgm:cxn modelId="{88F78262-19D9-421D-97B1-17A8CDC04B26}" type="presParOf" srcId="{73645DC1-04DB-431F-BE08-61BAAEF6E1B5}" destId="{0A139102-BC0B-4AC2-8620-14BF95F4AA99}"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2537C44-58B4-4F93-A600-56754FD42AFF}" type="doc">
      <dgm:prSet loTypeId="urn:microsoft.com/office/officeart/2005/8/layout/list1" loCatId="list" qsTypeId="urn:microsoft.com/office/officeart/2005/8/quickstyle/3d3" qsCatId="3D" csTypeId="urn:microsoft.com/office/officeart/2005/8/colors/accent1_2" csCatId="accent1" phldr="1"/>
      <dgm:spPr/>
      <dgm:t>
        <a:bodyPr/>
        <a:lstStyle/>
        <a:p>
          <a:endParaRPr lang="es-ES"/>
        </a:p>
      </dgm:t>
    </dgm:pt>
    <dgm:pt modelId="{B07301BB-F8AE-4CA2-B46F-04A8746A2C9C}">
      <dgm:prSet phldrT="[Texto]">
        <dgm:style>
          <a:lnRef idx="1">
            <a:schemeClr val="accent4"/>
          </a:lnRef>
          <a:fillRef idx="3">
            <a:schemeClr val="accent4"/>
          </a:fillRef>
          <a:effectRef idx="2">
            <a:schemeClr val="accent4"/>
          </a:effectRef>
          <a:fontRef idx="minor">
            <a:schemeClr val="lt1"/>
          </a:fontRef>
        </dgm:style>
      </dgm:prSet>
      <dgm:spPr>
        <a:ln>
          <a:solidFill>
            <a:schemeClr val="tx1"/>
          </a:solidFill>
        </a:ln>
      </dgm:spPr>
      <dgm:t>
        <a:bodyPr/>
        <a:lstStyle/>
        <a:p>
          <a:r>
            <a:rPr lang="es-ES" b="1" dirty="0" smtClean="0">
              <a:solidFill>
                <a:srgbClr val="000000"/>
              </a:solidFill>
            </a:rPr>
            <a:t>Materia prima </a:t>
          </a:r>
          <a:endParaRPr lang="es-ES" b="1" dirty="0">
            <a:solidFill>
              <a:srgbClr val="000000"/>
            </a:solidFill>
          </a:endParaRPr>
        </a:p>
      </dgm:t>
    </dgm:pt>
    <dgm:pt modelId="{7149C226-0669-45F9-B40C-6983848BC49C}" type="parTrans" cxnId="{B949D628-AF29-4922-B525-E3A8EB27B731}">
      <dgm:prSet/>
      <dgm:spPr/>
      <dgm:t>
        <a:bodyPr/>
        <a:lstStyle/>
        <a:p>
          <a:endParaRPr lang="es-ES"/>
        </a:p>
      </dgm:t>
    </dgm:pt>
    <dgm:pt modelId="{5EC3752D-62FB-40E8-9A22-80AC2BD007E3}" type="sibTrans" cxnId="{B949D628-AF29-4922-B525-E3A8EB27B731}">
      <dgm:prSet/>
      <dgm:spPr/>
      <dgm:t>
        <a:bodyPr/>
        <a:lstStyle/>
        <a:p>
          <a:endParaRPr lang="es-ES"/>
        </a:p>
      </dgm:t>
    </dgm:pt>
    <dgm:pt modelId="{5B4D564F-CAB3-44D6-BA6C-A14A92E9FE3A}">
      <dgm:prSet phldrT="[Texto]">
        <dgm:style>
          <a:lnRef idx="1">
            <a:schemeClr val="accent4"/>
          </a:lnRef>
          <a:fillRef idx="3">
            <a:schemeClr val="accent4"/>
          </a:fillRef>
          <a:effectRef idx="2">
            <a:schemeClr val="accent4"/>
          </a:effectRef>
          <a:fontRef idx="minor">
            <a:schemeClr val="lt1"/>
          </a:fontRef>
        </dgm:style>
      </dgm:prSet>
      <dgm:spPr>
        <a:ln>
          <a:solidFill>
            <a:schemeClr val="tx1"/>
          </a:solidFill>
        </a:ln>
      </dgm:spPr>
      <dgm:t>
        <a:bodyPr/>
        <a:lstStyle/>
        <a:p>
          <a:r>
            <a:rPr lang="es-ES" b="1" dirty="0" smtClean="0">
              <a:solidFill>
                <a:srgbClr val="000000"/>
              </a:solidFill>
            </a:rPr>
            <a:t>Mano de obra</a:t>
          </a:r>
          <a:endParaRPr lang="es-ES" b="1" dirty="0">
            <a:solidFill>
              <a:srgbClr val="000000"/>
            </a:solidFill>
          </a:endParaRPr>
        </a:p>
      </dgm:t>
    </dgm:pt>
    <dgm:pt modelId="{1FCA0307-EFE5-417D-AA3A-EDB046D0F0AE}" type="parTrans" cxnId="{D7D4502A-29C7-45C0-BB71-BB3DB9692E4E}">
      <dgm:prSet/>
      <dgm:spPr/>
      <dgm:t>
        <a:bodyPr/>
        <a:lstStyle/>
        <a:p>
          <a:endParaRPr lang="es-ES"/>
        </a:p>
      </dgm:t>
    </dgm:pt>
    <dgm:pt modelId="{EBDC6A07-49F4-4553-B6D4-90991651F2D3}" type="sibTrans" cxnId="{D7D4502A-29C7-45C0-BB71-BB3DB9692E4E}">
      <dgm:prSet/>
      <dgm:spPr/>
      <dgm:t>
        <a:bodyPr/>
        <a:lstStyle/>
        <a:p>
          <a:endParaRPr lang="es-ES"/>
        </a:p>
      </dgm:t>
    </dgm:pt>
    <dgm:pt modelId="{BE5DE353-D2A0-42D4-A938-F650174D6927}">
      <dgm:prSet phldrT="[Texto]">
        <dgm:style>
          <a:lnRef idx="1">
            <a:schemeClr val="accent4"/>
          </a:lnRef>
          <a:fillRef idx="3">
            <a:schemeClr val="accent4"/>
          </a:fillRef>
          <a:effectRef idx="2">
            <a:schemeClr val="accent4"/>
          </a:effectRef>
          <a:fontRef idx="minor">
            <a:schemeClr val="lt1"/>
          </a:fontRef>
        </dgm:style>
      </dgm:prSet>
      <dgm:spPr>
        <a:ln>
          <a:solidFill>
            <a:schemeClr val="tx1"/>
          </a:solidFill>
        </a:ln>
      </dgm:spPr>
      <dgm:t>
        <a:bodyPr/>
        <a:lstStyle/>
        <a:p>
          <a:r>
            <a:rPr lang="es-ES" b="1" dirty="0" smtClean="0">
              <a:solidFill>
                <a:srgbClr val="000000"/>
              </a:solidFill>
            </a:rPr>
            <a:t>Cargos  indirectos fabriles</a:t>
          </a:r>
          <a:endParaRPr lang="es-ES" b="1" dirty="0">
            <a:solidFill>
              <a:srgbClr val="000000"/>
            </a:solidFill>
          </a:endParaRPr>
        </a:p>
      </dgm:t>
    </dgm:pt>
    <dgm:pt modelId="{56E7E878-E352-4B51-A573-DB4F3DB884C8}" type="parTrans" cxnId="{7B753263-879F-4631-BDD7-FE5DA933A6B7}">
      <dgm:prSet/>
      <dgm:spPr/>
      <dgm:t>
        <a:bodyPr/>
        <a:lstStyle/>
        <a:p>
          <a:endParaRPr lang="es-ES"/>
        </a:p>
      </dgm:t>
    </dgm:pt>
    <dgm:pt modelId="{C9878622-7599-470F-9238-A7350D4DC819}" type="sibTrans" cxnId="{7B753263-879F-4631-BDD7-FE5DA933A6B7}">
      <dgm:prSet/>
      <dgm:spPr/>
      <dgm:t>
        <a:bodyPr/>
        <a:lstStyle/>
        <a:p>
          <a:endParaRPr lang="es-ES"/>
        </a:p>
      </dgm:t>
    </dgm:pt>
    <dgm:pt modelId="{C848E5F9-5BF7-4199-AF6E-C1C509FA3E02}">
      <dgm:prSet/>
      <dgm:spPr/>
      <dgm:t>
        <a:bodyPr/>
        <a:lstStyle/>
        <a:p>
          <a:r>
            <a:rPr lang="es-ES" smtClean="0">
              <a:latin typeface="Garamond" pitchFamily="18" charset="0"/>
            </a:rPr>
            <a:t>Bienes sujetos a transformación.</a:t>
          </a:r>
          <a:endParaRPr lang="es-ES"/>
        </a:p>
      </dgm:t>
    </dgm:pt>
    <dgm:pt modelId="{43894CAC-21D5-454C-996D-D9D95904D910}" type="parTrans" cxnId="{69E3C7AA-F847-470D-A31F-4D2F7EBA2A17}">
      <dgm:prSet/>
      <dgm:spPr/>
      <dgm:t>
        <a:bodyPr/>
        <a:lstStyle/>
        <a:p>
          <a:endParaRPr lang="es-ES"/>
        </a:p>
      </dgm:t>
    </dgm:pt>
    <dgm:pt modelId="{95140D2B-B04F-48D0-8E17-1A4582C0E67E}" type="sibTrans" cxnId="{69E3C7AA-F847-470D-A31F-4D2F7EBA2A17}">
      <dgm:prSet/>
      <dgm:spPr/>
      <dgm:t>
        <a:bodyPr/>
        <a:lstStyle/>
        <a:p>
          <a:endParaRPr lang="es-ES"/>
        </a:p>
      </dgm:t>
    </dgm:pt>
    <dgm:pt modelId="{4A260CE2-2E1C-40EB-9CCD-2090634F7155}">
      <dgm:prSet/>
      <dgm:spPr/>
      <dgm:t>
        <a:bodyPr/>
        <a:lstStyle/>
        <a:p>
          <a:r>
            <a:rPr lang="es-ES" smtClean="0">
              <a:latin typeface="Garamond" pitchFamily="18" charset="0"/>
            </a:rPr>
            <a:t>Representa el factor humano que interviene en la producción.</a:t>
          </a:r>
          <a:endParaRPr lang="es-ES"/>
        </a:p>
      </dgm:t>
    </dgm:pt>
    <dgm:pt modelId="{6F12D4A7-8587-4213-9396-2E691A65CA26}" type="parTrans" cxnId="{7B45BCB8-89B2-48B3-B25A-90DDF01D5121}">
      <dgm:prSet/>
      <dgm:spPr/>
      <dgm:t>
        <a:bodyPr/>
        <a:lstStyle/>
        <a:p>
          <a:endParaRPr lang="es-ES"/>
        </a:p>
      </dgm:t>
    </dgm:pt>
    <dgm:pt modelId="{E8E3D9DD-798D-4934-9B2A-7294133166D5}" type="sibTrans" cxnId="{7B45BCB8-89B2-48B3-B25A-90DDF01D5121}">
      <dgm:prSet/>
      <dgm:spPr/>
      <dgm:t>
        <a:bodyPr/>
        <a:lstStyle/>
        <a:p>
          <a:endParaRPr lang="es-ES"/>
        </a:p>
      </dgm:t>
    </dgm:pt>
    <dgm:pt modelId="{7F580FE1-1292-48F2-89F5-D7B5968C9B37}">
      <dgm:prSet/>
      <dgm:spPr/>
      <dgm:t>
        <a:bodyPr/>
        <a:lstStyle/>
        <a:p>
          <a:r>
            <a:rPr lang="es-ES" dirty="0" smtClean="0">
              <a:latin typeface="Garamond" pitchFamily="18" charset="0"/>
            </a:rPr>
            <a:t>Elementos, accesorios para la transformación .</a:t>
          </a:r>
          <a:endParaRPr lang="es-ES" dirty="0"/>
        </a:p>
      </dgm:t>
    </dgm:pt>
    <dgm:pt modelId="{E2438AAA-8243-4887-A121-F51BFECD8FE4}" type="parTrans" cxnId="{DD07FB3A-FFAB-45E9-A06D-117E7DD689E1}">
      <dgm:prSet/>
      <dgm:spPr/>
      <dgm:t>
        <a:bodyPr/>
        <a:lstStyle/>
        <a:p>
          <a:endParaRPr lang="es-ES"/>
        </a:p>
      </dgm:t>
    </dgm:pt>
    <dgm:pt modelId="{9055C9F7-1597-4D0B-B56A-968F61FDD5C5}" type="sibTrans" cxnId="{DD07FB3A-FFAB-45E9-A06D-117E7DD689E1}">
      <dgm:prSet/>
      <dgm:spPr/>
      <dgm:t>
        <a:bodyPr/>
        <a:lstStyle/>
        <a:p>
          <a:endParaRPr lang="es-ES"/>
        </a:p>
      </dgm:t>
    </dgm:pt>
    <dgm:pt modelId="{FEDAC137-AF1E-4C82-A4CC-F1240DEAE4E6}" type="pres">
      <dgm:prSet presAssocID="{52537C44-58B4-4F93-A600-56754FD42AFF}" presName="linear" presStyleCnt="0">
        <dgm:presLayoutVars>
          <dgm:dir/>
          <dgm:animLvl val="lvl"/>
          <dgm:resizeHandles val="exact"/>
        </dgm:presLayoutVars>
      </dgm:prSet>
      <dgm:spPr/>
      <dgm:t>
        <a:bodyPr/>
        <a:lstStyle/>
        <a:p>
          <a:endParaRPr lang="es-ES"/>
        </a:p>
      </dgm:t>
    </dgm:pt>
    <dgm:pt modelId="{2D4FE16A-8C1C-44DD-B4C9-987FDC440AC0}" type="pres">
      <dgm:prSet presAssocID="{B07301BB-F8AE-4CA2-B46F-04A8746A2C9C}" presName="parentLin" presStyleCnt="0"/>
      <dgm:spPr/>
    </dgm:pt>
    <dgm:pt modelId="{2C530F3F-74E9-4DD1-88DB-7CCB466A7DF3}" type="pres">
      <dgm:prSet presAssocID="{B07301BB-F8AE-4CA2-B46F-04A8746A2C9C}" presName="parentLeftMargin" presStyleLbl="node1" presStyleIdx="0" presStyleCnt="3"/>
      <dgm:spPr/>
      <dgm:t>
        <a:bodyPr/>
        <a:lstStyle/>
        <a:p>
          <a:endParaRPr lang="es-ES"/>
        </a:p>
      </dgm:t>
    </dgm:pt>
    <dgm:pt modelId="{E3F5B2F6-C1C9-4417-B87B-156389A6DB58}" type="pres">
      <dgm:prSet presAssocID="{B07301BB-F8AE-4CA2-B46F-04A8746A2C9C}" presName="parentText" presStyleLbl="node1" presStyleIdx="0" presStyleCnt="3">
        <dgm:presLayoutVars>
          <dgm:chMax val="0"/>
          <dgm:bulletEnabled val="1"/>
        </dgm:presLayoutVars>
      </dgm:prSet>
      <dgm:spPr/>
      <dgm:t>
        <a:bodyPr/>
        <a:lstStyle/>
        <a:p>
          <a:endParaRPr lang="es-ES"/>
        </a:p>
      </dgm:t>
    </dgm:pt>
    <dgm:pt modelId="{FFC6D459-BFE6-423B-A2F0-3AE7716D9CBA}" type="pres">
      <dgm:prSet presAssocID="{B07301BB-F8AE-4CA2-B46F-04A8746A2C9C}" presName="negativeSpace" presStyleCnt="0"/>
      <dgm:spPr/>
    </dgm:pt>
    <dgm:pt modelId="{6E218995-ACBF-4F32-A46D-7D8C674A4B67}" type="pres">
      <dgm:prSet presAssocID="{B07301BB-F8AE-4CA2-B46F-04A8746A2C9C}" presName="childText" presStyleLbl="conFgAcc1" presStyleIdx="0" presStyleCnt="3" custScaleY="80361">
        <dgm:presLayoutVars>
          <dgm:bulletEnabled val="1"/>
        </dgm:presLayoutVars>
      </dgm:prSet>
      <dgm:spPr/>
      <dgm:t>
        <a:bodyPr/>
        <a:lstStyle/>
        <a:p>
          <a:endParaRPr lang="es-ES"/>
        </a:p>
      </dgm:t>
    </dgm:pt>
    <dgm:pt modelId="{FBCEF0DC-808C-4A2B-B663-DBC32FDFC43C}" type="pres">
      <dgm:prSet presAssocID="{5EC3752D-62FB-40E8-9A22-80AC2BD007E3}" presName="spaceBetweenRectangles" presStyleCnt="0"/>
      <dgm:spPr/>
    </dgm:pt>
    <dgm:pt modelId="{23FFBE63-FD7C-4B1B-B53D-185C2FAFE214}" type="pres">
      <dgm:prSet presAssocID="{5B4D564F-CAB3-44D6-BA6C-A14A92E9FE3A}" presName="parentLin" presStyleCnt="0"/>
      <dgm:spPr/>
    </dgm:pt>
    <dgm:pt modelId="{8A466AA2-BA2B-4CE7-AEAE-E2987D4A06C6}" type="pres">
      <dgm:prSet presAssocID="{5B4D564F-CAB3-44D6-BA6C-A14A92E9FE3A}" presName="parentLeftMargin" presStyleLbl="node1" presStyleIdx="0" presStyleCnt="3"/>
      <dgm:spPr/>
      <dgm:t>
        <a:bodyPr/>
        <a:lstStyle/>
        <a:p>
          <a:endParaRPr lang="es-ES"/>
        </a:p>
      </dgm:t>
    </dgm:pt>
    <dgm:pt modelId="{6460516F-51EA-498E-A41E-4ED8C6E6CD43}" type="pres">
      <dgm:prSet presAssocID="{5B4D564F-CAB3-44D6-BA6C-A14A92E9FE3A}" presName="parentText" presStyleLbl="node1" presStyleIdx="1" presStyleCnt="3">
        <dgm:presLayoutVars>
          <dgm:chMax val="0"/>
          <dgm:bulletEnabled val="1"/>
        </dgm:presLayoutVars>
      </dgm:prSet>
      <dgm:spPr/>
      <dgm:t>
        <a:bodyPr/>
        <a:lstStyle/>
        <a:p>
          <a:endParaRPr lang="es-ES"/>
        </a:p>
      </dgm:t>
    </dgm:pt>
    <dgm:pt modelId="{D77362AB-F0C8-4B89-B628-F4E3A09EDB69}" type="pres">
      <dgm:prSet presAssocID="{5B4D564F-CAB3-44D6-BA6C-A14A92E9FE3A}" presName="negativeSpace" presStyleCnt="0"/>
      <dgm:spPr/>
    </dgm:pt>
    <dgm:pt modelId="{AD651B8B-EABF-4196-B1AC-B71B026AAC6B}" type="pres">
      <dgm:prSet presAssocID="{5B4D564F-CAB3-44D6-BA6C-A14A92E9FE3A}" presName="childText" presStyleLbl="conFgAcc1" presStyleIdx="1" presStyleCnt="3">
        <dgm:presLayoutVars>
          <dgm:bulletEnabled val="1"/>
        </dgm:presLayoutVars>
      </dgm:prSet>
      <dgm:spPr/>
      <dgm:t>
        <a:bodyPr/>
        <a:lstStyle/>
        <a:p>
          <a:endParaRPr lang="es-ES"/>
        </a:p>
      </dgm:t>
    </dgm:pt>
    <dgm:pt modelId="{E7180364-7277-455A-ABDC-4038F9BCC138}" type="pres">
      <dgm:prSet presAssocID="{EBDC6A07-49F4-4553-B6D4-90991651F2D3}" presName="spaceBetweenRectangles" presStyleCnt="0"/>
      <dgm:spPr/>
    </dgm:pt>
    <dgm:pt modelId="{2A07BF2F-7B0E-49E5-AD20-E54F97BF0A8D}" type="pres">
      <dgm:prSet presAssocID="{BE5DE353-D2A0-42D4-A938-F650174D6927}" presName="parentLin" presStyleCnt="0"/>
      <dgm:spPr/>
    </dgm:pt>
    <dgm:pt modelId="{E843E8AB-0227-455A-9F22-2C053A6981C2}" type="pres">
      <dgm:prSet presAssocID="{BE5DE353-D2A0-42D4-A938-F650174D6927}" presName="parentLeftMargin" presStyleLbl="node1" presStyleIdx="1" presStyleCnt="3"/>
      <dgm:spPr/>
      <dgm:t>
        <a:bodyPr/>
        <a:lstStyle/>
        <a:p>
          <a:endParaRPr lang="es-ES"/>
        </a:p>
      </dgm:t>
    </dgm:pt>
    <dgm:pt modelId="{FED1AAF2-4ADA-4DB5-89B7-2396863BC95A}" type="pres">
      <dgm:prSet presAssocID="{BE5DE353-D2A0-42D4-A938-F650174D6927}" presName="parentText" presStyleLbl="node1" presStyleIdx="2" presStyleCnt="3">
        <dgm:presLayoutVars>
          <dgm:chMax val="0"/>
          <dgm:bulletEnabled val="1"/>
        </dgm:presLayoutVars>
      </dgm:prSet>
      <dgm:spPr/>
      <dgm:t>
        <a:bodyPr/>
        <a:lstStyle/>
        <a:p>
          <a:endParaRPr lang="es-ES"/>
        </a:p>
      </dgm:t>
    </dgm:pt>
    <dgm:pt modelId="{8EEF87D5-032D-4046-8EC8-08972AA94459}" type="pres">
      <dgm:prSet presAssocID="{BE5DE353-D2A0-42D4-A938-F650174D6927}" presName="negativeSpace" presStyleCnt="0"/>
      <dgm:spPr/>
    </dgm:pt>
    <dgm:pt modelId="{E0F20EAB-481E-4CF3-820F-FFA1B64A35DA}" type="pres">
      <dgm:prSet presAssocID="{BE5DE353-D2A0-42D4-A938-F650174D6927}" presName="childText" presStyleLbl="conFgAcc1" presStyleIdx="2" presStyleCnt="3">
        <dgm:presLayoutVars>
          <dgm:bulletEnabled val="1"/>
        </dgm:presLayoutVars>
      </dgm:prSet>
      <dgm:spPr/>
      <dgm:t>
        <a:bodyPr/>
        <a:lstStyle/>
        <a:p>
          <a:endParaRPr lang="es-ES"/>
        </a:p>
      </dgm:t>
    </dgm:pt>
  </dgm:ptLst>
  <dgm:cxnLst>
    <dgm:cxn modelId="{69E3C7AA-F847-470D-A31F-4D2F7EBA2A17}" srcId="{B07301BB-F8AE-4CA2-B46F-04A8746A2C9C}" destId="{C848E5F9-5BF7-4199-AF6E-C1C509FA3E02}" srcOrd="0" destOrd="0" parTransId="{43894CAC-21D5-454C-996D-D9D95904D910}" sibTransId="{95140D2B-B04F-48D0-8E17-1A4582C0E67E}"/>
    <dgm:cxn modelId="{71F1565A-D78D-4EB6-B560-62E43B7660B9}" type="presOf" srcId="{7F580FE1-1292-48F2-89F5-D7B5968C9B37}" destId="{E0F20EAB-481E-4CF3-820F-FFA1B64A35DA}" srcOrd="0" destOrd="0" presId="urn:microsoft.com/office/officeart/2005/8/layout/list1"/>
    <dgm:cxn modelId="{7B45BCB8-89B2-48B3-B25A-90DDF01D5121}" srcId="{5B4D564F-CAB3-44D6-BA6C-A14A92E9FE3A}" destId="{4A260CE2-2E1C-40EB-9CCD-2090634F7155}" srcOrd="0" destOrd="0" parTransId="{6F12D4A7-8587-4213-9396-2E691A65CA26}" sibTransId="{E8E3D9DD-798D-4934-9B2A-7294133166D5}"/>
    <dgm:cxn modelId="{AE0B3666-EEEF-4759-93AE-A3417C58FF60}" type="presOf" srcId="{4A260CE2-2E1C-40EB-9CCD-2090634F7155}" destId="{AD651B8B-EABF-4196-B1AC-B71B026AAC6B}" srcOrd="0" destOrd="0" presId="urn:microsoft.com/office/officeart/2005/8/layout/list1"/>
    <dgm:cxn modelId="{B949D628-AF29-4922-B525-E3A8EB27B731}" srcId="{52537C44-58B4-4F93-A600-56754FD42AFF}" destId="{B07301BB-F8AE-4CA2-B46F-04A8746A2C9C}" srcOrd="0" destOrd="0" parTransId="{7149C226-0669-45F9-B40C-6983848BC49C}" sibTransId="{5EC3752D-62FB-40E8-9A22-80AC2BD007E3}"/>
    <dgm:cxn modelId="{7B753263-879F-4631-BDD7-FE5DA933A6B7}" srcId="{52537C44-58B4-4F93-A600-56754FD42AFF}" destId="{BE5DE353-D2A0-42D4-A938-F650174D6927}" srcOrd="2" destOrd="0" parTransId="{56E7E878-E352-4B51-A573-DB4F3DB884C8}" sibTransId="{C9878622-7599-470F-9238-A7350D4DC819}"/>
    <dgm:cxn modelId="{9F4C4492-8B3A-49F6-972A-55BDD7DC11AF}" type="presOf" srcId="{C848E5F9-5BF7-4199-AF6E-C1C509FA3E02}" destId="{6E218995-ACBF-4F32-A46D-7D8C674A4B67}" srcOrd="0" destOrd="0" presId="urn:microsoft.com/office/officeart/2005/8/layout/list1"/>
    <dgm:cxn modelId="{DD07FB3A-FFAB-45E9-A06D-117E7DD689E1}" srcId="{BE5DE353-D2A0-42D4-A938-F650174D6927}" destId="{7F580FE1-1292-48F2-89F5-D7B5968C9B37}" srcOrd="0" destOrd="0" parTransId="{E2438AAA-8243-4887-A121-F51BFECD8FE4}" sibTransId="{9055C9F7-1597-4D0B-B56A-968F61FDD5C5}"/>
    <dgm:cxn modelId="{F9B4C745-1665-445E-8C76-A0DF498E3413}" type="presOf" srcId="{BE5DE353-D2A0-42D4-A938-F650174D6927}" destId="{FED1AAF2-4ADA-4DB5-89B7-2396863BC95A}" srcOrd="1" destOrd="0" presId="urn:microsoft.com/office/officeart/2005/8/layout/list1"/>
    <dgm:cxn modelId="{F1144ABE-DD49-4101-88CC-BED41CF9FB3B}" type="presOf" srcId="{5B4D564F-CAB3-44D6-BA6C-A14A92E9FE3A}" destId="{6460516F-51EA-498E-A41E-4ED8C6E6CD43}" srcOrd="1" destOrd="0" presId="urn:microsoft.com/office/officeart/2005/8/layout/list1"/>
    <dgm:cxn modelId="{7FABF248-7B28-41F8-B29B-F568629096B0}" type="presOf" srcId="{52537C44-58B4-4F93-A600-56754FD42AFF}" destId="{FEDAC137-AF1E-4C82-A4CC-F1240DEAE4E6}" srcOrd="0" destOrd="0" presId="urn:microsoft.com/office/officeart/2005/8/layout/list1"/>
    <dgm:cxn modelId="{53115BD5-24F2-4E02-8D6A-2C786E44E42C}" type="presOf" srcId="{B07301BB-F8AE-4CA2-B46F-04A8746A2C9C}" destId="{2C530F3F-74E9-4DD1-88DB-7CCB466A7DF3}" srcOrd="0" destOrd="0" presId="urn:microsoft.com/office/officeart/2005/8/layout/list1"/>
    <dgm:cxn modelId="{A18B2B0F-685A-41E2-8356-68C52C3F6293}" type="presOf" srcId="{B07301BB-F8AE-4CA2-B46F-04A8746A2C9C}" destId="{E3F5B2F6-C1C9-4417-B87B-156389A6DB58}" srcOrd="1" destOrd="0" presId="urn:microsoft.com/office/officeart/2005/8/layout/list1"/>
    <dgm:cxn modelId="{13316838-AD31-445C-8957-349A340256F5}" type="presOf" srcId="{5B4D564F-CAB3-44D6-BA6C-A14A92E9FE3A}" destId="{8A466AA2-BA2B-4CE7-AEAE-E2987D4A06C6}" srcOrd="0" destOrd="0" presId="urn:microsoft.com/office/officeart/2005/8/layout/list1"/>
    <dgm:cxn modelId="{52374B1B-C890-49F5-A5F7-21576C0200AA}" type="presOf" srcId="{BE5DE353-D2A0-42D4-A938-F650174D6927}" destId="{E843E8AB-0227-455A-9F22-2C053A6981C2}" srcOrd="0" destOrd="0" presId="urn:microsoft.com/office/officeart/2005/8/layout/list1"/>
    <dgm:cxn modelId="{D7D4502A-29C7-45C0-BB71-BB3DB9692E4E}" srcId="{52537C44-58B4-4F93-A600-56754FD42AFF}" destId="{5B4D564F-CAB3-44D6-BA6C-A14A92E9FE3A}" srcOrd="1" destOrd="0" parTransId="{1FCA0307-EFE5-417D-AA3A-EDB046D0F0AE}" sibTransId="{EBDC6A07-49F4-4553-B6D4-90991651F2D3}"/>
    <dgm:cxn modelId="{C4725677-E879-4D69-9BB2-5FD498093919}" type="presParOf" srcId="{FEDAC137-AF1E-4C82-A4CC-F1240DEAE4E6}" destId="{2D4FE16A-8C1C-44DD-B4C9-987FDC440AC0}" srcOrd="0" destOrd="0" presId="urn:microsoft.com/office/officeart/2005/8/layout/list1"/>
    <dgm:cxn modelId="{C62BBD2B-931C-451D-9BDA-52A0AD005122}" type="presParOf" srcId="{2D4FE16A-8C1C-44DD-B4C9-987FDC440AC0}" destId="{2C530F3F-74E9-4DD1-88DB-7CCB466A7DF3}" srcOrd="0" destOrd="0" presId="urn:microsoft.com/office/officeart/2005/8/layout/list1"/>
    <dgm:cxn modelId="{5691B8B2-CC47-4A8F-933B-050D1934377A}" type="presParOf" srcId="{2D4FE16A-8C1C-44DD-B4C9-987FDC440AC0}" destId="{E3F5B2F6-C1C9-4417-B87B-156389A6DB58}" srcOrd="1" destOrd="0" presId="urn:microsoft.com/office/officeart/2005/8/layout/list1"/>
    <dgm:cxn modelId="{9F7DB678-B948-41DD-85B3-C97653D41911}" type="presParOf" srcId="{FEDAC137-AF1E-4C82-A4CC-F1240DEAE4E6}" destId="{FFC6D459-BFE6-423B-A2F0-3AE7716D9CBA}" srcOrd="1" destOrd="0" presId="urn:microsoft.com/office/officeart/2005/8/layout/list1"/>
    <dgm:cxn modelId="{C9087A1A-EC41-47E9-A27A-366F4736BA49}" type="presParOf" srcId="{FEDAC137-AF1E-4C82-A4CC-F1240DEAE4E6}" destId="{6E218995-ACBF-4F32-A46D-7D8C674A4B67}" srcOrd="2" destOrd="0" presId="urn:microsoft.com/office/officeart/2005/8/layout/list1"/>
    <dgm:cxn modelId="{22C9CC47-AE08-41ED-8742-BEF0E53F7F49}" type="presParOf" srcId="{FEDAC137-AF1E-4C82-A4CC-F1240DEAE4E6}" destId="{FBCEF0DC-808C-4A2B-B663-DBC32FDFC43C}" srcOrd="3" destOrd="0" presId="urn:microsoft.com/office/officeart/2005/8/layout/list1"/>
    <dgm:cxn modelId="{12531EDD-EEE2-4442-A6BF-EA5309E85F7D}" type="presParOf" srcId="{FEDAC137-AF1E-4C82-A4CC-F1240DEAE4E6}" destId="{23FFBE63-FD7C-4B1B-B53D-185C2FAFE214}" srcOrd="4" destOrd="0" presId="urn:microsoft.com/office/officeart/2005/8/layout/list1"/>
    <dgm:cxn modelId="{8F821A70-FB4D-4C52-A816-33F614B44FD2}" type="presParOf" srcId="{23FFBE63-FD7C-4B1B-B53D-185C2FAFE214}" destId="{8A466AA2-BA2B-4CE7-AEAE-E2987D4A06C6}" srcOrd="0" destOrd="0" presId="urn:microsoft.com/office/officeart/2005/8/layout/list1"/>
    <dgm:cxn modelId="{399399E0-71EB-4050-9B93-F06478F7C4E1}" type="presParOf" srcId="{23FFBE63-FD7C-4B1B-B53D-185C2FAFE214}" destId="{6460516F-51EA-498E-A41E-4ED8C6E6CD43}" srcOrd="1" destOrd="0" presId="urn:microsoft.com/office/officeart/2005/8/layout/list1"/>
    <dgm:cxn modelId="{FBC05DB6-9928-4707-8F98-C4D3A2E91FAD}" type="presParOf" srcId="{FEDAC137-AF1E-4C82-A4CC-F1240DEAE4E6}" destId="{D77362AB-F0C8-4B89-B628-F4E3A09EDB69}" srcOrd="5" destOrd="0" presId="urn:microsoft.com/office/officeart/2005/8/layout/list1"/>
    <dgm:cxn modelId="{CBAA17BA-2192-4E3D-8312-2D9C64E0338B}" type="presParOf" srcId="{FEDAC137-AF1E-4C82-A4CC-F1240DEAE4E6}" destId="{AD651B8B-EABF-4196-B1AC-B71B026AAC6B}" srcOrd="6" destOrd="0" presId="urn:microsoft.com/office/officeart/2005/8/layout/list1"/>
    <dgm:cxn modelId="{7E9A52B3-7FC6-491E-A09B-E83F8ABE1D41}" type="presParOf" srcId="{FEDAC137-AF1E-4C82-A4CC-F1240DEAE4E6}" destId="{E7180364-7277-455A-ABDC-4038F9BCC138}" srcOrd="7" destOrd="0" presId="urn:microsoft.com/office/officeart/2005/8/layout/list1"/>
    <dgm:cxn modelId="{C509CFD7-EBE8-4E5A-82AD-2CDAC31E64D2}" type="presParOf" srcId="{FEDAC137-AF1E-4C82-A4CC-F1240DEAE4E6}" destId="{2A07BF2F-7B0E-49E5-AD20-E54F97BF0A8D}" srcOrd="8" destOrd="0" presId="urn:microsoft.com/office/officeart/2005/8/layout/list1"/>
    <dgm:cxn modelId="{CFC4B8AB-B02C-4C38-A768-4E7428BE9691}" type="presParOf" srcId="{2A07BF2F-7B0E-49E5-AD20-E54F97BF0A8D}" destId="{E843E8AB-0227-455A-9F22-2C053A6981C2}" srcOrd="0" destOrd="0" presId="urn:microsoft.com/office/officeart/2005/8/layout/list1"/>
    <dgm:cxn modelId="{1875FCCE-0F64-435B-B5B7-CDB2A6CE66AA}" type="presParOf" srcId="{2A07BF2F-7B0E-49E5-AD20-E54F97BF0A8D}" destId="{FED1AAF2-4ADA-4DB5-89B7-2396863BC95A}" srcOrd="1" destOrd="0" presId="urn:microsoft.com/office/officeart/2005/8/layout/list1"/>
    <dgm:cxn modelId="{5AD669B5-80BB-424D-A9D8-5D2B5C619DC5}" type="presParOf" srcId="{FEDAC137-AF1E-4C82-A4CC-F1240DEAE4E6}" destId="{8EEF87D5-032D-4046-8EC8-08972AA94459}" srcOrd="9" destOrd="0" presId="urn:microsoft.com/office/officeart/2005/8/layout/list1"/>
    <dgm:cxn modelId="{1395DAD3-DBBA-476B-9E2C-798CAA190C11}" type="presParOf" srcId="{FEDAC137-AF1E-4C82-A4CC-F1240DEAE4E6}" destId="{E0F20EAB-481E-4CF3-820F-FFA1B64A35DA}"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113DACE-2937-47B6-A97E-10A591581AC5}" type="doc">
      <dgm:prSet loTypeId="urn:microsoft.com/office/officeart/2005/8/layout/hList1" loCatId="list" qsTypeId="urn:microsoft.com/office/officeart/2005/8/quickstyle/3d3" qsCatId="3D" csTypeId="urn:microsoft.com/office/officeart/2005/8/colors/accent1_2" csCatId="accent1" phldr="1"/>
      <dgm:spPr/>
      <dgm:t>
        <a:bodyPr/>
        <a:lstStyle/>
        <a:p>
          <a:endParaRPr lang="es-MX"/>
        </a:p>
      </dgm:t>
    </dgm:pt>
    <dgm:pt modelId="{67350B7D-777B-4D6A-A757-ECE43E008726}">
      <dgm:prSet phldrT="[Texto]" custT="1"/>
      <dgm:spPr/>
      <dgm:t>
        <a:bodyPr/>
        <a:lstStyle/>
        <a:p>
          <a:pPr algn="just"/>
          <a:r>
            <a:rPr lang="es-ES_tradnl" sz="2800" dirty="0" smtClean="0"/>
            <a:t>Es la disciplina que provee información para formular y llevar a cabo estrategias para alcanzar una ventaja competitiva. </a:t>
          </a:r>
          <a:r>
            <a:rPr lang="es-MX" sz="2800" dirty="0" smtClean="0"/>
            <a:t>Sus objetivos son:</a:t>
          </a:r>
          <a:endParaRPr lang="es-MX" sz="2800" dirty="0"/>
        </a:p>
      </dgm:t>
    </dgm:pt>
    <dgm:pt modelId="{669951E3-27DC-4B4E-B4D0-C6A242078878}" type="parTrans" cxnId="{B9B07255-7FF9-4DE9-A994-F03323B662B6}">
      <dgm:prSet/>
      <dgm:spPr/>
      <dgm:t>
        <a:bodyPr/>
        <a:lstStyle/>
        <a:p>
          <a:endParaRPr lang="es-MX"/>
        </a:p>
      </dgm:t>
    </dgm:pt>
    <dgm:pt modelId="{1844E694-72F0-4BAF-ABEC-E547083E8B35}" type="sibTrans" cxnId="{B9B07255-7FF9-4DE9-A994-F03323B662B6}">
      <dgm:prSet/>
      <dgm:spPr/>
      <dgm:t>
        <a:bodyPr/>
        <a:lstStyle/>
        <a:p>
          <a:endParaRPr lang="es-MX"/>
        </a:p>
      </dgm:t>
    </dgm:pt>
    <dgm:pt modelId="{BE034BCC-E2E3-433C-9979-A39E639CCBE0}">
      <dgm:prSet phldrT="[Texto]" custT="1"/>
      <dgm:spPr/>
      <dgm:t>
        <a:bodyPr/>
        <a:lstStyle/>
        <a:p>
          <a:r>
            <a:rPr lang="es-ES_tradnl" sz="2800" dirty="0" smtClean="0"/>
            <a:t>Promover y analizar información para formular estrategias del negocio.</a:t>
          </a:r>
          <a:endParaRPr lang="es-MX" sz="2800" dirty="0"/>
        </a:p>
      </dgm:t>
    </dgm:pt>
    <dgm:pt modelId="{8E3E03C1-3928-4DA1-89BB-C88628507943}" type="parTrans" cxnId="{E6700FE7-1E74-4B18-A0E4-58343E29BFB8}">
      <dgm:prSet/>
      <dgm:spPr/>
      <dgm:t>
        <a:bodyPr/>
        <a:lstStyle/>
        <a:p>
          <a:endParaRPr lang="es-MX"/>
        </a:p>
      </dgm:t>
    </dgm:pt>
    <dgm:pt modelId="{1BA68091-05D4-49F1-8D66-B2B68F7AE312}" type="sibTrans" cxnId="{E6700FE7-1E74-4B18-A0E4-58343E29BFB8}">
      <dgm:prSet/>
      <dgm:spPr/>
      <dgm:t>
        <a:bodyPr/>
        <a:lstStyle/>
        <a:p>
          <a:endParaRPr lang="es-MX"/>
        </a:p>
      </dgm:t>
    </dgm:pt>
    <dgm:pt modelId="{2A7E92B1-CD05-4F7E-94BC-23FC73D89A6B}">
      <dgm:prSet custT="1"/>
      <dgm:spPr/>
      <dgm:t>
        <a:bodyPr/>
        <a:lstStyle/>
        <a:p>
          <a:r>
            <a:rPr lang="es-ES_tradnl" sz="2800" dirty="0" smtClean="0"/>
            <a:t>Comunicar la estrategia en la organización mediante establecimiento de indicadores de desempeño.</a:t>
          </a:r>
          <a:endParaRPr lang="es-MX" sz="2800" dirty="0"/>
        </a:p>
      </dgm:t>
    </dgm:pt>
    <dgm:pt modelId="{EE01ED11-4206-4A43-AF91-53DB1EDC1A78}" type="parTrans" cxnId="{E6D94CFB-05B2-4AD7-817D-777D04FFF9A6}">
      <dgm:prSet/>
      <dgm:spPr/>
      <dgm:t>
        <a:bodyPr/>
        <a:lstStyle/>
        <a:p>
          <a:endParaRPr lang="es-MX"/>
        </a:p>
      </dgm:t>
    </dgm:pt>
    <dgm:pt modelId="{C021146B-CB7D-4263-8914-909EE30DD452}" type="sibTrans" cxnId="{E6D94CFB-05B2-4AD7-817D-777D04FFF9A6}">
      <dgm:prSet/>
      <dgm:spPr/>
      <dgm:t>
        <a:bodyPr/>
        <a:lstStyle/>
        <a:p>
          <a:endParaRPr lang="es-MX"/>
        </a:p>
      </dgm:t>
    </dgm:pt>
    <dgm:pt modelId="{FCBD01FE-E534-486E-89F7-F5D94B1C211E}">
      <dgm:prSet custT="1"/>
      <dgm:spPr/>
      <dgm:t>
        <a:bodyPr/>
        <a:lstStyle/>
        <a:p>
          <a:r>
            <a:rPr lang="es-ES_tradnl" sz="2800" dirty="0" smtClean="0"/>
            <a:t>Monitorear la validez de la estrategia.</a:t>
          </a:r>
          <a:endParaRPr lang="es-MX" sz="2800" dirty="0"/>
        </a:p>
      </dgm:t>
    </dgm:pt>
    <dgm:pt modelId="{886051B2-4CBB-47AE-81E0-AF21A39F3777}" type="parTrans" cxnId="{F5E5C931-0086-4EBE-9F7A-8966DAD3A4C1}">
      <dgm:prSet/>
      <dgm:spPr/>
      <dgm:t>
        <a:bodyPr/>
        <a:lstStyle/>
        <a:p>
          <a:endParaRPr lang="es-MX"/>
        </a:p>
      </dgm:t>
    </dgm:pt>
    <dgm:pt modelId="{0D07FDFD-CE8F-4FEA-AB9F-858CCFF776F4}" type="sibTrans" cxnId="{F5E5C931-0086-4EBE-9F7A-8966DAD3A4C1}">
      <dgm:prSet/>
      <dgm:spPr/>
      <dgm:t>
        <a:bodyPr/>
        <a:lstStyle/>
        <a:p>
          <a:endParaRPr lang="es-MX"/>
        </a:p>
      </dgm:t>
    </dgm:pt>
    <dgm:pt modelId="{C60DB7E2-125A-44E0-B1F0-20E20D8ECA81}" type="pres">
      <dgm:prSet presAssocID="{D113DACE-2937-47B6-A97E-10A591581AC5}" presName="Name0" presStyleCnt="0">
        <dgm:presLayoutVars>
          <dgm:dir/>
          <dgm:animLvl val="lvl"/>
          <dgm:resizeHandles val="exact"/>
        </dgm:presLayoutVars>
      </dgm:prSet>
      <dgm:spPr/>
      <dgm:t>
        <a:bodyPr/>
        <a:lstStyle/>
        <a:p>
          <a:endParaRPr lang="es-MX"/>
        </a:p>
      </dgm:t>
    </dgm:pt>
    <dgm:pt modelId="{E35F5C80-C72A-48C2-B645-90C3BECF50C1}" type="pres">
      <dgm:prSet presAssocID="{67350B7D-777B-4D6A-A757-ECE43E008726}" presName="composite" presStyleCnt="0"/>
      <dgm:spPr/>
    </dgm:pt>
    <dgm:pt modelId="{3DB71381-3B2A-4765-9567-191737E745C8}" type="pres">
      <dgm:prSet presAssocID="{67350B7D-777B-4D6A-A757-ECE43E008726}" presName="parTx" presStyleLbl="alignNode1" presStyleIdx="0" presStyleCnt="1" custLinFactNeighborX="667" custLinFactNeighborY="19812">
        <dgm:presLayoutVars>
          <dgm:chMax val="0"/>
          <dgm:chPref val="0"/>
          <dgm:bulletEnabled val="1"/>
        </dgm:presLayoutVars>
      </dgm:prSet>
      <dgm:spPr/>
      <dgm:t>
        <a:bodyPr/>
        <a:lstStyle/>
        <a:p>
          <a:endParaRPr lang="es-MX"/>
        </a:p>
      </dgm:t>
    </dgm:pt>
    <dgm:pt modelId="{5C1A2084-BB33-416E-A357-234361D9026A}" type="pres">
      <dgm:prSet presAssocID="{67350B7D-777B-4D6A-A757-ECE43E008726}" presName="desTx" presStyleLbl="alignAccFollowNode1" presStyleIdx="0" presStyleCnt="1">
        <dgm:presLayoutVars>
          <dgm:bulletEnabled val="1"/>
        </dgm:presLayoutVars>
      </dgm:prSet>
      <dgm:spPr/>
      <dgm:t>
        <a:bodyPr/>
        <a:lstStyle/>
        <a:p>
          <a:endParaRPr lang="es-MX"/>
        </a:p>
      </dgm:t>
    </dgm:pt>
  </dgm:ptLst>
  <dgm:cxnLst>
    <dgm:cxn modelId="{C907E106-1F04-4E02-A2B8-B720D8B02089}" type="presOf" srcId="{FCBD01FE-E534-486E-89F7-F5D94B1C211E}" destId="{5C1A2084-BB33-416E-A357-234361D9026A}" srcOrd="0" destOrd="2" presId="urn:microsoft.com/office/officeart/2005/8/layout/hList1"/>
    <dgm:cxn modelId="{E6D94CFB-05B2-4AD7-817D-777D04FFF9A6}" srcId="{67350B7D-777B-4D6A-A757-ECE43E008726}" destId="{2A7E92B1-CD05-4F7E-94BC-23FC73D89A6B}" srcOrd="1" destOrd="0" parTransId="{EE01ED11-4206-4A43-AF91-53DB1EDC1A78}" sibTransId="{C021146B-CB7D-4263-8914-909EE30DD452}"/>
    <dgm:cxn modelId="{2FBFFC86-2DC1-41D5-9251-E9D0FD1B429C}" type="presOf" srcId="{2A7E92B1-CD05-4F7E-94BC-23FC73D89A6B}" destId="{5C1A2084-BB33-416E-A357-234361D9026A}" srcOrd="0" destOrd="1" presId="urn:microsoft.com/office/officeart/2005/8/layout/hList1"/>
    <dgm:cxn modelId="{CD32BB59-7932-4357-AE80-089827EC831A}" type="presOf" srcId="{67350B7D-777B-4D6A-A757-ECE43E008726}" destId="{3DB71381-3B2A-4765-9567-191737E745C8}" srcOrd="0" destOrd="0" presId="urn:microsoft.com/office/officeart/2005/8/layout/hList1"/>
    <dgm:cxn modelId="{F5E5C931-0086-4EBE-9F7A-8966DAD3A4C1}" srcId="{67350B7D-777B-4D6A-A757-ECE43E008726}" destId="{FCBD01FE-E534-486E-89F7-F5D94B1C211E}" srcOrd="2" destOrd="0" parTransId="{886051B2-4CBB-47AE-81E0-AF21A39F3777}" sibTransId="{0D07FDFD-CE8F-4FEA-AB9F-858CCFF776F4}"/>
    <dgm:cxn modelId="{E6700FE7-1E74-4B18-A0E4-58343E29BFB8}" srcId="{67350B7D-777B-4D6A-A757-ECE43E008726}" destId="{BE034BCC-E2E3-433C-9979-A39E639CCBE0}" srcOrd="0" destOrd="0" parTransId="{8E3E03C1-3928-4DA1-89BB-C88628507943}" sibTransId="{1BA68091-05D4-49F1-8D66-B2B68F7AE312}"/>
    <dgm:cxn modelId="{B9B07255-7FF9-4DE9-A994-F03323B662B6}" srcId="{D113DACE-2937-47B6-A97E-10A591581AC5}" destId="{67350B7D-777B-4D6A-A757-ECE43E008726}" srcOrd="0" destOrd="0" parTransId="{669951E3-27DC-4B4E-B4D0-C6A242078878}" sibTransId="{1844E694-72F0-4BAF-ABEC-E547083E8B35}"/>
    <dgm:cxn modelId="{FA4A2677-59BB-4F75-9FB0-809F71AA192E}" type="presOf" srcId="{BE034BCC-E2E3-433C-9979-A39E639CCBE0}" destId="{5C1A2084-BB33-416E-A357-234361D9026A}" srcOrd="0" destOrd="0" presId="urn:microsoft.com/office/officeart/2005/8/layout/hList1"/>
    <dgm:cxn modelId="{70DA0C33-B8A7-44BD-909A-B4C90303BEDD}" type="presOf" srcId="{D113DACE-2937-47B6-A97E-10A591581AC5}" destId="{C60DB7E2-125A-44E0-B1F0-20E20D8ECA81}" srcOrd="0" destOrd="0" presId="urn:microsoft.com/office/officeart/2005/8/layout/hList1"/>
    <dgm:cxn modelId="{1A657044-3C9F-4F72-9AC1-35DA9724EA4D}" type="presParOf" srcId="{C60DB7E2-125A-44E0-B1F0-20E20D8ECA81}" destId="{E35F5C80-C72A-48C2-B645-90C3BECF50C1}" srcOrd="0" destOrd="0" presId="urn:microsoft.com/office/officeart/2005/8/layout/hList1"/>
    <dgm:cxn modelId="{C2B8EDD9-CA0F-4314-ABFE-355B021C0F8D}" type="presParOf" srcId="{E35F5C80-C72A-48C2-B645-90C3BECF50C1}" destId="{3DB71381-3B2A-4765-9567-191737E745C8}" srcOrd="0" destOrd="0" presId="urn:microsoft.com/office/officeart/2005/8/layout/hList1"/>
    <dgm:cxn modelId="{8FA0792C-8E7D-4F34-A6D7-5E52D0D17CE2}" type="presParOf" srcId="{E35F5C80-C72A-48C2-B645-90C3BECF50C1}" destId="{5C1A2084-BB33-416E-A357-234361D9026A}"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3F1B156-5B09-4230-9FB9-5C1424C44162}"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MX"/>
        </a:p>
      </dgm:t>
    </dgm:pt>
    <dgm:pt modelId="{E9C942C3-BD52-48A8-B831-80D4B2FDD7E8}">
      <dgm:prSet phldrT="[Texto]"/>
      <dgm:spPr/>
      <dgm:t>
        <a:bodyPr/>
        <a:lstStyle/>
        <a:p>
          <a:r>
            <a:rPr lang="es-MX"/>
            <a:t>Dimensiones </a:t>
          </a:r>
        </a:p>
      </dgm:t>
    </dgm:pt>
    <dgm:pt modelId="{0CF942EA-666B-4BFE-AAFE-8D3A9B012C05}" type="parTrans" cxnId="{DAB0F8D8-943E-4D99-971A-D024297D41AC}">
      <dgm:prSet/>
      <dgm:spPr/>
      <dgm:t>
        <a:bodyPr/>
        <a:lstStyle/>
        <a:p>
          <a:endParaRPr lang="es-MX"/>
        </a:p>
      </dgm:t>
    </dgm:pt>
    <dgm:pt modelId="{CB68B7BF-8B66-4518-BBD4-DC0EE45AD444}" type="sibTrans" cxnId="{DAB0F8D8-943E-4D99-971A-D024297D41AC}">
      <dgm:prSet/>
      <dgm:spPr/>
      <dgm:t>
        <a:bodyPr/>
        <a:lstStyle/>
        <a:p>
          <a:endParaRPr lang="es-MX"/>
        </a:p>
      </dgm:t>
    </dgm:pt>
    <dgm:pt modelId="{4C542555-C583-4ED6-9A75-782C6CFE5540}">
      <dgm:prSet phldrT="[Texto]"/>
      <dgm:spPr/>
      <dgm:t>
        <a:bodyPr/>
        <a:lstStyle/>
        <a:p>
          <a:r>
            <a:rPr lang="es-MX"/>
            <a:t>Producto</a:t>
          </a:r>
        </a:p>
      </dgm:t>
    </dgm:pt>
    <dgm:pt modelId="{BE193A15-CAB6-40CF-8150-CF93741E778F}" type="parTrans" cxnId="{F2267C83-7C07-476F-A308-E5F083628118}">
      <dgm:prSet/>
      <dgm:spPr/>
      <dgm:t>
        <a:bodyPr/>
        <a:lstStyle/>
        <a:p>
          <a:endParaRPr lang="es-MX"/>
        </a:p>
      </dgm:t>
    </dgm:pt>
    <dgm:pt modelId="{F6E6ECFE-DC7F-4DC8-8106-86D9C63F5889}" type="sibTrans" cxnId="{F2267C83-7C07-476F-A308-E5F083628118}">
      <dgm:prSet/>
      <dgm:spPr/>
      <dgm:t>
        <a:bodyPr/>
        <a:lstStyle/>
        <a:p>
          <a:endParaRPr lang="es-MX"/>
        </a:p>
      </dgm:t>
    </dgm:pt>
    <dgm:pt modelId="{18F690C5-93E0-4367-9A21-92CA64CC14C6}">
      <dgm:prSet phldrT="[Texto]"/>
      <dgm:spPr/>
      <dgm:t>
        <a:bodyPr/>
        <a:lstStyle/>
        <a:p>
          <a:r>
            <a:rPr lang="es-MX"/>
            <a:t>Clientes</a:t>
          </a:r>
        </a:p>
      </dgm:t>
    </dgm:pt>
    <dgm:pt modelId="{0AAF7A51-2FC2-42EB-AB00-FF0619D53845}" type="parTrans" cxnId="{06925F13-3019-4711-A5F1-F492D2528469}">
      <dgm:prSet/>
      <dgm:spPr/>
      <dgm:t>
        <a:bodyPr/>
        <a:lstStyle/>
        <a:p>
          <a:endParaRPr lang="es-MX"/>
        </a:p>
      </dgm:t>
    </dgm:pt>
    <dgm:pt modelId="{C001B776-424C-4BB3-AC25-BB29A03429A9}" type="sibTrans" cxnId="{06925F13-3019-4711-A5F1-F492D2528469}">
      <dgm:prSet/>
      <dgm:spPr/>
      <dgm:t>
        <a:bodyPr/>
        <a:lstStyle/>
        <a:p>
          <a:endParaRPr lang="es-MX"/>
        </a:p>
      </dgm:t>
    </dgm:pt>
    <dgm:pt modelId="{765B97EF-1723-4A7A-A3F7-CDF109BC9A5E}">
      <dgm:prSet phldrT="[Texto]"/>
      <dgm:spPr/>
      <dgm:t>
        <a:bodyPr/>
        <a:lstStyle/>
        <a:p>
          <a:r>
            <a:rPr lang="es-MX"/>
            <a:t>Competencia</a:t>
          </a:r>
        </a:p>
      </dgm:t>
    </dgm:pt>
    <dgm:pt modelId="{FCDFD976-63FE-4C4E-A5CE-90A6418E84B2}" type="parTrans" cxnId="{5983FBCF-0978-4396-9550-EBBC01731BB8}">
      <dgm:prSet/>
      <dgm:spPr/>
      <dgm:t>
        <a:bodyPr/>
        <a:lstStyle/>
        <a:p>
          <a:endParaRPr lang="es-MX"/>
        </a:p>
      </dgm:t>
    </dgm:pt>
    <dgm:pt modelId="{2D802349-E970-49EE-BB61-F129933750D1}" type="sibTrans" cxnId="{5983FBCF-0978-4396-9550-EBBC01731BB8}">
      <dgm:prSet/>
      <dgm:spPr/>
      <dgm:t>
        <a:bodyPr/>
        <a:lstStyle/>
        <a:p>
          <a:endParaRPr lang="es-MX"/>
        </a:p>
      </dgm:t>
    </dgm:pt>
    <dgm:pt modelId="{01CF11D2-D9AB-44E2-9F4A-D32AE6B3A1E2}">
      <dgm:prSet phldrT="[Texto]"/>
      <dgm:spPr/>
      <dgm:t>
        <a:bodyPr/>
        <a:lstStyle/>
        <a:p>
          <a:r>
            <a:rPr lang="es-MX"/>
            <a:t>Intena</a:t>
          </a:r>
        </a:p>
      </dgm:t>
    </dgm:pt>
    <dgm:pt modelId="{CC5901F1-35BF-4393-92DD-00B1FC9BEB75}" type="parTrans" cxnId="{23DDEE90-9D11-4870-8AFF-4A466E097255}">
      <dgm:prSet/>
      <dgm:spPr/>
      <dgm:t>
        <a:bodyPr/>
        <a:lstStyle/>
        <a:p>
          <a:endParaRPr lang="es-MX"/>
        </a:p>
      </dgm:t>
    </dgm:pt>
    <dgm:pt modelId="{88A6A75E-22EA-43C6-AEAB-C79A55A346F8}" type="sibTrans" cxnId="{23DDEE90-9D11-4870-8AFF-4A466E097255}">
      <dgm:prSet/>
      <dgm:spPr/>
      <dgm:t>
        <a:bodyPr/>
        <a:lstStyle/>
        <a:p>
          <a:endParaRPr lang="es-MX"/>
        </a:p>
      </dgm:t>
    </dgm:pt>
    <dgm:pt modelId="{A455C071-49DA-472F-BE7C-7674792A714E}" type="pres">
      <dgm:prSet presAssocID="{93F1B156-5B09-4230-9FB9-5C1424C44162}" presName="Name0" presStyleCnt="0">
        <dgm:presLayoutVars>
          <dgm:chMax val="1"/>
          <dgm:dir/>
          <dgm:animLvl val="ctr"/>
          <dgm:resizeHandles val="exact"/>
        </dgm:presLayoutVars>
      </dgm:prSet>
      <dgm:spPr/>
      <dgm:t>
        <a:bodyPr/>
        <a:lstStyle/>
        <a:p>
          <a:endParaRPr lang="es-MX"/>
        </a:p>
      </dgm:t>
    </dgm:pt>
    <dgm:pt modelId="{8E6F12D9-F4ED-4EC1-A86C-5812A3C4C2AB}" type="pres">
      <dgm:prSet presAssocID="{E9C942C3-BD52-48A8-B831-80D4B2FDD7E8}" presName="centerShape" presStyleLbl="node0" presStyleIdx="0" presStyleCnt="1" custLinFactNeighborX="-1428"/>
      <dgm:spPr/>
      <dgm:t>
        <a:bodyPr/>
        <a:lstStyle/>
        <a:p>
          <a:endParaRPr lang="es-MX"/>
        </a:p>
      </dgm:t>
    </dgm:pt>
    <dgm:pt modelId="{3F4373F9-C16F-4899-980D-06A2EF7B3E66}" type="pres">
      <dgm:prSet presAssocID="{4C542555-C583-4ED6-9A75-782C6CFE5540}" presName="node" presStyleLbl="node1" presStyleIdx="0" presStyleCnt="4">
        <dgm:presLayoutVars>
          <dgm:bulletEnabled val="1"/>
        </dgm:presLayoutVars>
      </dgm:prSet>
      <dgm:spPr/>
      <dgm:t>
        <a:bodyPr/>
        <a:lstStyle/>
        <a:p>
          <a:endParaRPr lang="es-MX"/>
        </a:p>
      </dgm:t>
    </dgm:pt>
    <dgm:pt modelId="{167A642E-50AE-4F63-A926-E11527F9AC1A}" type="pres">
      <dgm:prSet presAssocID="{4C542555-C583-4ED6-9A75-782C6CFE5540}" presName="dummy" presStyleCnt="0"/>
      <dgm:spPr/>
    </dgm:pt>
    <dgm:pt modelId="{3E0D4F44-AD91-4300-89C5-99E20F29419B}" type="pres">
      <dgm:prSet presAssocID="{F6E6ECFE-DC7F-4DC8-8106-86D9C63F5889}" presName="sibTrans" presStyleLbl="sibTrans2D1" presStyleIdx="0" presStyleCnt="4"/>
      <dgm:spPr/>
      <dgm:t>
        <a:bodyPr/>
        <a:lstStyle/>
        <a:p>
          <a:endParaRPr lang="es-MX"/>
        </a:p>
      </dgm:t>
    </dgm:pt>
    <dgm:pt modelId="{5DAF7BB2-EC76-42A1-91FD-E68D4A5C4B57}" type="pres">
      <dgm:prSet presAssocID="{18F690C5-93E0-4367-9A21-92CA64CC14C6}" presName="node" presStyleLbl="node1" presStyleIdx="1" presStyleCnt="4">
        <dgm:presLayoutVars>
          <dgm:bulletEnabled val="1"/>
        </dgm:presLayoutVars>
      </dgm:prSet>
      <dgm:spPr/>
      <dgm:t>
        <a:bodyPr/>
        <a:lstStyle/>
        <a:p>
          <a:endParaRPr lang="es-MX"/>
        </a:p>
      </dgm:t>
    </dgm:pt>
    <dgm:pt modelId="{984C4998-91A4-449B-9F53-E2892972F5E7}" type="pres">
      <dgm:prSet presAssocID="{18F690C5-93E0-4367-9A21-92CA64CC14C6}" presName="dummy" presStyleCnt="0"/>
      <dgm:spPr/>
    </dgm:pt>
    <dgm:pt modelId="{5761E3B9-55C4-408A-82D1-536871F81A39}" type="pres">
      <dgm:prSet presAssocID="{C001B776-424C-4BB3-AC25-BB29A03429A9}" presName="sibTrans" presStyleLbl="sibTrans2D1" presStyleIdx="1" presStyleCnt="4"/>
      <dgm:spPr/>
      <dgm:t>
        <a:bodyPr/>
        <a:lstStyle/>
        <a:p>
          <a:endParaRPr lang="es-MX"/>
        </a:p>
      </dgm:t>
    </dgm:pt>
    <dgm:pt modelId="{81C9CF96-581D-4718-BA14-99CC1DF44D0C}" type="pres">
      <dgm:prSet presAssocID="{765B97EF-1723-4A7A-A3F7-CDF109BC9A5E}" presName="node" presStyleLbl="node1" presStyleIdx="2" presStyleCnt="4">
        <dgm:presLayoutVars>
          <dgm:bulletEnabled val="1"/>
        </dgm:presLayoutVars>
      </dgm:prSet>
      <dgm:spPr/>
      <dgm:t>
        <a:bodyPr/>
        <a:lstStyle/>
        <a:p>
          <a:endParaRPr lang="es-MX"/>
        </a:p>
      </dgm:t>
    </dgm:pt>
    <dgm:pt modelId="{1239A441-2763-4503-859F-6CD6582AAF89}" type="pres">
      <dgm:prSet presAssocID="{765B97EF-1723-4A7A-A3F7-CDF109BC9A5E}" presName="dummy" presStyleCnt="0"/>
      <dgm:spPr/>
    </dgm:pt>
    <dgm:pt modelId="{62BCF131-9648-47DF-A428-0F8B9561B740}" type="pres">
      <dgm:prSet presAssocID="{2D802349-E970-49EE-BB61-F129933750D1}" presName="sibTrans" presStyleLbl="sibTrans2D1" presStyleIdx="2" presStyleCnt="4"/>
      <dgm:spPr/>
      <dgm:t>
        <a:bodyPr/>
        <a:lstStyle/>
        <a:p>
          <a:endParaRPr lang="es-MX"/>
        </a:p>
      </dgm:t>
    </dgm:pt>
    <dgm:pt modelId="{69545EC3-1B3C-49CF-85CC-67346ABDFE8B}" type="pres">
      <dgm:prSet presAssocID="{01CF11D2-D9AB-44E2-9F4A-D32AE6B3A1E2}" presName="node" presStyleLbl="node1" presStyleIdx="3" presStyleCnt="4">
        <dgm:presLayoutVars>
          <dgm:bulletEnabled val="1"/>
        </dgm:presLayoutVars>
      </dgm:prSet>
      <dgm:spPr/>
      <dgm:t>
        <a:bodyPr/>
        <a:lstStyle/>
        <a:p>
          <a:endParaRPr lang="es-MX"/>
        </a:p>
      </dgm:t>
    </dgm:pt>
    <dgm:pt modelId="{DED33D92-69FA-4F41-A47D-D7E61A1B8138}" type="pres">
      <dgm:prSet presAssocID="{01CF11D2-D9AB-44E2-9F4A-D32AE6B3A1E2}" presName="dummy" presStyleCnt="0"/>
      <dgm:spPr/>
    </dgm:pt>
    <dgm:pt modelId="{E87986FB-8D9B-4646-BCBB-A84DBB42AC7F}" type="pres">
      <dgm:prSet presAssocID="{88A6A75E-22EA-43C6-AEAB-C79A55A346F8}" presName="sibTrans" presStyleLbl="sibTrans2D1" presStyleIdx="3" presStyleCnt="4"/>
      <dgm:spPr/>
      <dgm:t>
        <a:bodyPr/>
        <a:lstStyle/>
        <a:p>
          <a:endParaRPr lang="es-MX"/>
        </a:p>
      </dgm:t>
    </dgm:pt>
  </dgm:ptLst>
  <dgm:cxnLst>
    <dgm:cxn modelId="{15F6B79E-D472-40D0-B891-3B9506F6A7E2}" type="presOf" srcId="{4C542555-C583-4ED6-9A75-782C6CFE5540}" destId="{3F4373F9-C16F-4899-980D-06A2EF7B3E66}" srcOrd="0" destOrd="0" presId="urn:microsoft.com/office/officeart/2005/8/layout/radial6"/>
    <dgm:cxn modelId="{823B44D8-1C75-4213-87D7-4C14178E210F}" type="presOf" srcId="{765B97EF-1723-4A7A-A3F7-CDF109BC9A5E}" destId="{81C9CF96-581D-4718-BA14-99CC1DF44D0C}" srcOrd="0" destOrd="0" presId="urn:microsoft.com/office/officeart/2005/8/layout/radial6"/>
    <dgm:cxn modelId="{DAB0F8D8-943E-4D99-971A-D024297D41AC}" srcId="{93F1B156-5B09-4230-9FB9-5C1424C44162}" destId="{E9C942C3-BD52-48A8-B831-80D4B2FDD7E8}" srcOrd="0" destOrd="0" parTransId="{0CF942EA-666B-4BFE-AAFE-8D3A9B012C05}" sibTransId="{CB68B7BF-8B66-4518-BBD4-DC0EE45AD444}"/>
    <dgm:cxn modelId="{23DDEE90-9D11-4870-8AFF-4A466E097255}" srcId="{E9C942C3-BD52-48A8-B831-80D4B2FDD7E8}" destId="{01CF11D2-D9AB-44E2-9F4A-D32AE6B3A1E2}" srcOrd="3" destOrd="0" parTransId="{CC5901F1-35BF-4393-92DD-00B1FC9BEB75}" sibTransId="{88A6A75E-22EA-43C6-AEAB-C79A55A346F8}"/>
    <dgm:cxn modelId="{155A9BB0-90A4-45DF-9547-538EF1A36C13}" type="presOf" srcId="{F6E6ECFE-DC7F-4DC8-8106-86D9C63F5889}" destId="{3E0D4F44-AD91-4300-89C5-99E20F29419B}" srcOrd="0" destOrd="0" presId="urn:microsoft.com/office/officeart/2005/8/layout/radial6"/>
    <dgm:cxn modelId="{0BC63EA7-1FFC-4B3E-8262-39922455CBC2}" type="presOf" srcId="{2D802349-E970-49EE-BB61-F129933750D1}" destId="{62BCF131-9648-47DF-A428-0F8B9561B740}" srcOrd="0" destOrd="0" presId="urn:microsoft.com/office/officeart/2005/8/layout/radial6"/>
    <dgm:cxn modelId="{06925F13-3019-4711-A5F1-F492D2528469}" srcId="{E9C942C3-BD52-48A8-B831-80D4B2FDD7E8}" destId="{18F690C5-93E0-4367-9A21-92CA64CC14C6}" srcOrd="1" destOrd="0" parTransId="{0AAF7A51-2FC2-42EB-AB00-FF0619D53845}" sibTransId="{C001B776-424C-4BB3-AC25-BB29A03429A9}"/>
    <dgm:cxn modelId="{5FFE61B1-AD4B-4177-8BCD-D3527DAECE91}" type="presOf" srcId="{C001B776-424C-4BB3-AC25-BB29A03429A9}" destId="{5761E3B9-55C4-408A-82D1-536871F81A39}" srcOrd="0" destOrd="0" presId="urn:microsoft.com/office/officeart/2005/8/layout/radial6"/>
    <dgm:cxn modelId="{E1C56DB4-079E-41BF-B6EB-F7CA116E42A8}" type="presOf" srcId="{18F690C5-93E0-4367-9A21-92CA64CC14C6}" destId="{5DAF7BB2-EC76-42A1-91FD-E68D4A5C4B57}" srcOrd="0" destOrd="0" presId="urn:microsoft.com/office/officeart/2005/8/layout/radial6"/>
    <dgm:cxn modelId="{5983FBCF-0978-4396-9550-EBBC01731BB8}" srcId="{E9C942C3-BD52-48A8-B831-80D4B2FDD7E8}" destId="{765B97EF-1723-4A7A-A3F7-CDF109BC9A5E}" srcOrd="2" destOrd="0" parTransId="{FCDFD976-63FE-4C4E-A5CE-90A6418E84B2}" sibTransId="{2D802349-E970-49EE-BB61-F129933750D1}"/>
    <dgm:cxn modelId="{F2267C83-7C07-476F-A308-E5F083628118}" srcId="{E9C942C3-BD52-48A8-B831-80D4B2FDD7E8}" destId="{4C542555-C583-4ED6-9A75-782C6CFE5540}" srcOrd="0" destOrd="0" parTransId="{BE193A15-CAB6-40CF-8150-CF93741E778F}" sibTransId="{F6E6ECFE-DC7F-4DC8-8106-86D9C63F5889}"/>
    <dgm:cxn modelId="{80A94F48-5994-4D55-8EE4-575CEE3A54E2}" type="presOf" srcId="{88A6A75E-22EA-43C6-AEAB-C79A55A346F8}" destId="{E87986FB-8D9B-4646-BCBB-A84DBB42AC7F}" srcOrd="0" destOrd="0" presId="urn:microsoft.com/office/officeart/2005/8/layout/radial6"/>
    <dgm:cxn modelId="{41038E8F-C879-4227-AE55-1E9ACF1FA11E}" type="presOf" srcId="{93F1B156-5B09-4230-9FB9-5C1424C44162}" destId="{A455C071-49DA-472F-BE7C-7674792A714E}" srcOrd="0" destOrd="0" presId="urn:microsoft.com/office/officeart/2005/8/layout/radial6"/>
    <dgm:cxn modelId="{E1F1754F-4F87-4B6B-ADA7-51DE2C3994D5}" type="presOf" srcId="{E9C942C3-BD52-48A8-B831-80D4B2FDD7E8}" destId="{8E6F12D9-F4ED-4EC1-A86C-5812A3C4C2AB}" srcOrd="0" destOrd="0" presId="urn:microsoft.com/office/officeart/2005/8/layout/radial6"/>
    <dgm:cxn modelId="{39A76E06-34C6-4E24-AD91-8F824CF75CAF}" type="presOf" srcId="{01CF11D2-D9AB-44E2-9F4A-D32AE6B3A1E2}" destId="{69545EC3-1B3C-49CF-85CC-67346ABDFE8B}" srcOrd="0" destOrd="0" presId="urn:microsoft.com/office/officeart/2005/8/layout/radial6"/>
    <dgm:cxn modelId="{71E9E596-D5A7-4E63-954B-CCC0ADB739DE}" type="presParOf" srcId="{A455C071-49DA-472F-BE7C-7674792A714E}" destId="{8E6F12D9-F4ED-4EC1-A86C-5812A3C4C2AB}" srcOrd="0" destOrd="0" presId="urn:microsoft.com/office/officeart/2005/8/layout/radial6"/>
    <dgm:cxn modelId="{75E0B494-7B6C-4247-8BAB-37E0EA94280B}" type="presParOf" srcId="{A455C071-49DA-472F-BE7C-7674792A714E}" destId="{3F4373F9-C16F-4899-980D-06A2EF7B3E66}" srcOrd="1" destOrd="0" presId="urn:microsoft.com/office/officeart/2005/8/layout/radial6"/>
    <dgm:cxn modelId="{276BCE1D-EC68-4C5B-AED9-B22839FB0006}" type="presParOf" srcId="{A455C071-49DA-472F-BE7C-7674792A714E}" destId="{167A642E-50AE-4F63-A926-E11527F9AC1A}" srcOrd="2" destOrd="0" presId="urn:microsoft.com/office/officeart/2005/8/layout/radial6"/>
    <dgm:cxn modelId="{4F718D38-63EA-45DA-A289-199FCE6A0737}" type="presParOf" srcId="{A455C071-49DA-472F-BE7C-7674792A714E}" destId="{3E0D4F44-AD91-4300-89C5-99E20F29419B}" srcOrd="3" destOrd="0" presId="urn:microsoft.com/office/officeart/2005/8/layout/radial6"/>
    <dgm:cxn modelId="{78008A95-DA80-40B0-A81A-97DFC3035419}" type="presParOf" srcId="{A455C071-49DA-472F-BE7C-7674792A714E}" destId="{5DAF7BB2-EC76-42A1-91FD-E68D4A5C4B57}" srcOrd="4" destOrd="0" presId="urn:microsoft.com/office/officeart/2005/8/layout/radial6"/>
    <dgm:cxn modelId="{F3ACF2C1-CFD5-4A05-A1F7-27E449F927AD}" type="presParOf" srcId="{A455C071-49DA-472F-BE7C-7674792A714E}" destId="{984C4998-91A4-449B-9F53-E2892972F5E7}" srcOrd="5" destOrd="0" presId="urn:microsoft.com/office/officeart/2005/8/layout/radial6"/>
    <dgm:cxn modelId="{836352DC-7F1E-4000-B733-6B1C37C614DC}" type="presParOf" srcId="{A455C071-49DA-472F-BE7C-7674792A714E}" destId="{5761E3B9-55C4-408A-82D1-536871F81A39}" srcOrd="6" destOrd="0" presId="urn:microsoft.com/office/officeart/2005/8/layout/radial6"/>
    <dgm:cxn modelId="{3428302C-0AA1-4CE6-88E7-BC29CAB8CC43}" type="presParOf" srcId="{A455C071-49DA-472F-BE7C-7674792A714E}" destId="{81C9CF96-581D-4718-BA14-99CC1DF44D0C}" srcOrd="7" destOrd="0" presId="urn:microsoft.com/office/officeart/2005/8/layout/radial6"/>
    <dgm:cxn modelId="{485D8AAE-D20D-4F8D-9312-C65791A84BCC}" type="presParOf" srcId="{A455C071-49DA-472F-BE7C-7674792A714E}" destId="{1239A441-2763-4503-859F-6CD6582AAF89}" srcOrd="8" destOrd="0" presId="urn:microsoft.com/office/officeart/2005/8/layout/radial6"/>
    <dgm:cxn modelId="{6F5F726D-D265-4CF6-94AF-0B0C603C0261}" type="presParOf" srcId="{A455C071-49DA-472F-BE7C-7674792A714E}" destId="{62BCF131-9648-47DF-A428-0F8B9561B740}" srcOrd="9" destOrd="0" presId="urn:microsoft.com/office/officeart/2005/8/layout/radial6"/>
    <dgm:cxn modelId="{9BB7D39B-71BC-434B-9393-179A7D7E6FE1}" type="presParOf" srcId="{A455C071-49DA-472F-BE7C-7674792A714E}" destId="{69545EC3-1B3C-49CF-85CC-67346ABDFE8B}" srcOrd="10" destOrd="0" presId="urn:microsoft.com/office/officeart/2005/8/layout/radial6"/>
    <dgm:cxn modelId="{88A034D1-5BE3-4120-A607-EB780E1ED67C}" type="presParOf" srcId="{A455C071-49DA-472F-BE7C-7674792A714E}" destId="{DED33D92-69FA-4F41-A47D-D7E61A1B8138}" srcOrd="11" destOrd="0" presId="urn:microsoft.com/office/officeart/2005/8/layout/radial6"/>
    <dgm:cxn modelId="{05B9CA98-8301-4ED8-9E2C-C0088A564A9E}" type="presParOf" srcId="{A455C071-49DA-472F-BE7C-7674792A714E}" destId="{E87986FB-8D9B-4646-BCBB-A84DBB42AC7F}"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610E31-6FAD-4A28-86E0-F6F4778FEB07}">
      <dsp:nvSpPr>
        <dsp:cNvPr id="0" name=""/>
        <dsp:cNvSpPr/>
      </dsp:nvSpPr>
      <dsp:spPr>
        <a:xfrm>
          <a:off x="0" y="3690861"/>
          <a:ext cx="7571184" cy="1217911"/>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endParaRPr lang="es-MX" sz="2400" kern="1200"/>
        </a:p>
      </dsp:txBody>
      <dsp:txXfrm>
        <a:off x="0" y="3690861"/>
        <a:ext cx="7571184" cy="657672"/>
      </dsp:txXfrm>
    </dsp:sp>
    <dsp:sp modelId="{9B54A887-BF16-4FE2-9FDD-E001E1BAB3CE}">
      <dsp:nvSpPr>
        <dsp:cNvPr id="0" name=""/>
        <dsp:cNvSpPr/>
      </dsp:nvSpPr>
      <dsp:spPr>
        <a:xfrm>
          <a:off x="0" y="3805037"/>
          <a:ext cx="3785592" cy="560239"/>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lvl="0" algn="ctr" defTabSz="844550">
            <a:lnSpc>
              <a:spcPct val="90000"/>
            </a:lnSpc>
            <a:spcBef>
              <a:spcPct val="0"/>
            </a:spcBef>
            <a:spcAft>
              <a:spcPct val="35000"/>
            </a:spcAft>
          </a:pPr>
          <a:r>
            <a:rPr lang="es-MX" sz="1900" kern="1200" dirty="0" smtClean="0"/>
            <a:t>5. Evaluar </a:t>
          </a:r>
          <a:r>
            <a:rPr lang="es-MX" sz="1900" kern="1200" dirty="0"/>
            <a:t>el desempeño de los </a:t>
          </a:r>
          <a:r>
            <a:rPr lang="es-MX" sz="1900" kern="1200" dirty="0" smtClean="0"/>
            <a:t> </a:t>
          </a:r>
          <a:r>
            <a:rPr lang="es-MX" sz="1900" kern="1200" dirty="0"/>
            <a:t>responsables en la empresa</a:t>
          </a:r>
        </a:p>
      </dsp:txBody>
      <dsp:txXfrm>
        <a:off x="0" y="3805037"/>
        <a:ext cx="3785592" cy="560239"/>
      </dsp:txXfrm>
    </dsp:sp>
    <dsp:sp modelId="{96E13B77-6742-4A18-B132-1D731336F190}">
      <dsp:nvSpPr>
        <dsp:cNvPr id="0" name=""/>
        <dsp:cNvSpPr/>
      </dsp:nvSpPr>
      <dsp:spPr>
        <a:xfrm>
          <a:off x="3653096" y="3825076"/>
          <a:ext cx="3785592" cy="560239"/>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lvl="0" algn="ctr" defTabSz="844550">
            <a:lnSpc>
              <a:spcPct val="90000"/>
            </a:lnSpc>
            <a:spcBef>
              <a:spcPct val="0"/>
            </a:spcBef>
            <a:spcAft>
              <a:spcPct val="35000"/>
            </a:spcAft>
          </a:pPr>
          <a:r>
            <a:rPr lang="es-MX" sz="1900" kern="1200" dirty="0" smtClean="0"/>
            <a:t>6. Motivar </a:t>
          </a:r>
          <a:r>
            <a:rPr lang="es-MX" sz="1900" kern="1200" dirty="0"/>
            <a:t>a los administradores para el logro de objetivos</a:t>
          </a:r>
          <a:r>
            <a:rPr lang="es-MX" sz="1900" kern="1200" dirty="0" smtClean="0"/>
            <a:t>.</a:t>
          </a:r>
          <a:endParaRPr lang="es-MX" sz="1900" kern="1200" dirty="0"/>
        </a:p>
      </dsp:txBody>
      <dsp:txXfrm>
        <a:off x="3653096" y="3825076"/>
        <a:ext cx="3785592" cy="560239"/>
      </dsp:txXfrm>
    </dsp:sp>
    <dsp:sp modelId="{7067A214-E791-409D-9EF5-C45589713495}">
      <dsp:nvSpPr>
        <dsp:cNvPr id="0" name=""/>
        <dsp:cNvSpPr/>
      </dsp:nvSpPr>
      <dsp:spPr>
        <a:xfrm rot="10800000">
          <a:off x="0" y="1855749"/>
          <a:ext cx="7571184" cy="1873147"/>
        </a:xfrm>
        <a:prstGeom prst="upArrowCallou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endParaRPr lang="es-MX" sz="2400" kern="1200" dirty="0"/>
        </a:p>
      </dsp:txBody>
      <dsp:txXfrm rot="-10800000">
        <a:off x="0" y="1855749"/>
        <a:ext cx="7571184" cy="657474"/>
      </dsp:txXfrm>
    </dsp:sp>
    <dsp:sp modelId="{42996182-F542-468A-8F25-8F9FF8039BD7}">
      <dsp:nvSpPr>
        <dsp:cNvPr id="0" name=""/>
        <dsp:cNvSpPr/>
      </dsp:nvSpPr>
      <dsp:spPr>
        <a:xfrm>
          <a:off x="0" y="1910918"/>
          <a:ext cx="3785592" cy="560071"/>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s-MX" sz="1600" kern="1200" dirty="0" smtClean="0"/>
            <a:t>3. </a:t>
          </a:r>
          <a:r>
            <a:rPr lang="es-MX" sz="1800" kern="1200" dirty="0" smtClean="0"/>
            <a:t>Facilitar </a:t>
          </a:r>
          <a:r>
            <a:rPr lang="es-MX" sz="1800" kern="1200" dirty="0"/>
            <a:t>el proceso de la toma de </a:t>
          </a:r>
          <a:r>
            <a:rPr lang="es-MX" sz="1800" kern="1200" dirty="0" smtClean="0"/>
            <a:t>decisiones.</a:t>
          </a:r>
          <a:endParaRPr lang="es-MX" sz="1600" kern="1200" dirty="0"/>
        </a:p>
      </dsp:txBody>
      <dsp:txXfrm>
        <a:off x="0" y="1910918"/>
        <a:ext cx="3785592" cy="560071"/>
      </dsp:txXfrm>
    </dsp:sp>
    <dsp:sp modelId="{6BCD5D4C-8525-47E9-9F52-4D41C445459C}">
      <dsp:nvSpPr>
        <dsp:cNvPr id="0" name=""/>
        <dsp:cNvSpPr/>
      </dsp:nvSpPr>
      <dsp:spPr>
        <a:xfrm>
          <a:off x="3785592" y="1910918"/>
          <a:ext cx="3785592" cy="560071"/>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lvl="0" algn="ctr" defTabSz="844550">
            <a:lnSpc>
              <a:spcPct val="90000"/>
            </a:lnSpc>
            <a:spcBef>
              <a:spcPct val="0"/>
            </a:spcBef>
            <a:spcAft>
              <a:spcPct val="35000"/>
            </a:spcAft>
          </a:pPr>
          <a:r>
            <a:rPr lang="es-MX" sz="1900" kern="1200" dirty="0" smtClean="0"/>
            <a:t>4. Permitir llevar a cabo </a:t>
          </a:r>
          <a:r>
            <a:rPr lang="es-MX" sz="1900" kern="1200" dirty="0"/>
            <a:t>el control administrativo </a:t>
          </a:r>
        </a:p>
      </dsp:txBody>
      <dsp:txXfrm>
        <a:off x="3785592" y="1910918"/>
        <a:ext cx="3785592" cy="560071"/>
      </dsp:txXfrm>
    </dsp:sp>
    <dsp:sp modelId="{5C77A4D3-6386-4716-BB98-F7450A7C28CE}">
      <dsp:nvSpPr>
        <dsp:cNvPr id="0" name=""/>
        <dsp:cNvSpPr/>
      </dsp:nvSpPr>
      <dsp:spPr>
        <a:xfrm rot="10800000">
          <a:off x="0" y="0"/>
          <a:ext cx="7571184" cy="1873147"/>
        </a:xfrm>
        <a:prstGeom prst="upArrowCallou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MX" sz="2400" kern="1200" dirty="0"/>
            <a:t>OBJETIVOS</a:t>
          </a:r>
        </a:p>
      </dsp:txBody>
      <dsp:txXfrm rot="-10800000">
        <a:off x="0" y="0"/>
        <a:ext cx="7571184" cy="657474"/>
      </dsp:txXfrm>
    </dsp:sp>
    <dsp:sp modelId="{EAAED9EB-6AB2-4E6A-BD9A-8B1D7619AC13}">
      <dsp:nvSpPr>
        <dsp:cNvPr id="0" name=""/>
        <dsp:cNvSpPr/>
      </dsp:nvSpPr>
      <dsp:spPr>
        <a:xfrm>
          <a:off x="0" y="658346"/>
          <a:ext cx="3785592" cy="560071"/>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s-MX" sz="1800" kern="1200" dirty="0" smtClean="0"/>
            <a:t>1. Promover información </a:t>
          </a:r>
          <a:r>
            <a:rPr lang="es-MX" sz="1800" kern="1200" dirty="0"/>
            <a:t>para costeo.  </a:t>
          </a:r>
        </a:p>
      </dsp:txBody>
      <dsp:txXfrm>
        <a:off x="0" y="658346"/>
        <a:ext cx="3785592" cy="560071"/>
      </dsp:txXfrm>
    </dsp:sp>
    <dsp:sp modelId="{49D7D104-B623-42FD-8812-4DC7DF90091A}">
      <dsp:nvSpPr>
        <dsp:cNvPr id="0" name=""/>
        <dsp:cNvSpPr/>
      </dsp:nvSpPr>
      <dsp:spPr>
        <a:xfrm>
          <a:off x="3785592" y="658346"/>
          <a:ext cx="3785592" cy="560071"/>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s-MX" sz="1600" kern="1200" dirty="0"/>
            <a:t>2</a:t>
          </a:r>
          <a:r>
            <a:rPr lang="es-MX" sz="1600" kern="1200" dirty="0" smtClean="0"/>
            <a:t>. </a:t>
          </a:r>
          <a:r>
            <a:rPr lang="es-MX" sz="1800" kern="1200" dirty="0"/>
            <a:t>Alentar a los administradores </a:t>
          </a:r>
          <a:r>
            <a:rPr lang="es-MX" sz="1800" kern="1200" dirty="0" smtClean="0"/>
            <a:t>para </a:t>
          </a:r>
          <a:r>
            <a:rPr lang="es-MX" sz="1800" kern="1200" dirty="0"/>
            <a:t>llevar acabo la planeación.</a:t>
          </a:r>
        </a:p>
      </dsp:txBody>
      <dsp:txXfrm>
        <a:off x="3785592" y="658346"/>
        <a:ext cx="3785592" cy="56007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38683F-87EA-44A8-8E28-B284397EEF16}">
      <dsp:nvSpPr>
        <dsp:cNvPr id="0" name=""/>
        <dsp:cNvSpPr/>
      </dsp:nvSpPr>
      <dsp:spPr>
        <a:xfrm>
          <a:off x="0" y="740630"/>
          <a:ext cx="2571749" cy="154305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just" defTabSz="755650">
            <a:lnSpc>
              <a:spcPct val="90000"/>
            </a:lnSpc>
            <a:spcBef>
              <a:spcPct val="0"/>
            </a:spcBef>
            <a:spcAft>
              <a:spcPct val="35000"/>
            </a:spcAft>
          </a:pPr>
          <a:r>
            <a:rPr lang="es-MX" sz="1700" b="1" kern="1200" dirty="0" smtClean="0">
              <a:latin typeface="Arial" panose="020B0604020202020204" pitchFamily="34" charset="0"/>
              <a:cs typeface="Arial" panose="020B0604020202020204" pitchFamily="34" charset="0"/>
            </a:rPr>
            <a:t>Investigación y desarrollo</a:t>
          </a:r>
          <a:r>
            <a:rPr lang="es-MX" sz="1700" kern="1200" dirty="0" smtClean="0">
              <a:latin typeface="Arial" panose="020B0604020202020204" pitchFamily="34" charset="0"/>
              <a:cs typeface="Arial" panose="020B0604020202020204" pitchFamily="34" charset="0"/>
            </a:rPr>
            <a:t>: Generación y experimentación con ideas, relacionadas con productos o servicios o procesos nuevos.</a:t>
          </a:r>
          <a:endParaRPr lang="es-MX" sz="1700" kern="1200" dirty="0">
            <a:latin typeface="Arial" panose="020B0604020202020204" pitchFamily="34" charset="0"/>
            <a:cs typeface="Arial" panose="020B0604020202020204" pitchFamily="34" charset="0"/>
          </a:endParaRPr>
        </a:p>
      </dsp:txBody>
      <dsp:txXfrm>
        <a:off x="0" y="740630"/>
        <a:ext cx="2571749" cy="1543050"/>
      </dsp:txXfrm>
    </dsp:sp>
    <dsp:sp modelId="{4BF6F3C3-89D2-4E8E-A649-BB7028071843}">
      <dsp:nvSpPr>
        <dsp:cNvPr id="0" name=""/>
        <dsp:cNvSpPr/>
      </dsp:nvSpPr>
      <dsp:spPr>
        <a:xfrm>
          <a:off x="2828925" y="740630"/>
          <a:ext cx="2571749" cy="154305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just" defTabSz="755650">
            <a:lnSpc>
              <a:spcPct val="90000"/>
            </a:lnSpc>
            <a:spcBef>
              <a:spcPct val="0"/>
            </a:spcBef>
            <a:spcAft>
              <a:spcPct val="35000"/>
            </a:spcAft>
          </a:pPr>
          <a:r>
            <a:rPr lang="es-MX" sz="1700" b="1" kern="1200" dirty="0" smtClean="0">
              <a:latin typeface="Arial" panose="020B0604020202020204" pitchFamily="34" charset="0"/>
              <a:cs typeface="Arial" panose="020B0604020202020204" pitchFamily="34" charset="0"/>
            </a:rPr>
            <a:t>Diseño del producto o servicio o proceso: </a:t>
          </a:r>
          <a:r>
            <a:rPr lang="es-MX" sz="1700" kern="1200" dirty="0" smtClean="0">
              <a:latin typeface="Arial" panose="020B0604020202020204" pitchFamily="34" charset="0"/>
              <a:cs typeface="Arial" panose="020B0604020202020204" pitchFamily="34" charset="0"/>
            </a:rPr>
            <a:t>Diseño o ingeniería detallada.</a:t>
          </a:r>
          <a:endParaRPr lang="es-MX" sz="1700" kern="1200" dirty="0">
            <a:latin typeface="Arial" panose="020B0604020202020204" pitchFamily="34" charset="0"/>
            <a:cs typeface="Arial" panose="020B0604020202020204" pitchFamily="34" charset="0"/>
          </a:endParaRPr>
        </a:p>
      </dsp:txBody>
      <dsp:txXfrm>
        <a:off x="2828925" y="740630"/>
        <a:ext cx="2571749" cy="1543050"/>
      </dsp:txXfrm>
    </dsp:sp>
    <dsp:sp modelId="{D859DF8C-4339-4A2C-860B-11552B872968}">
      <dsp:nvSpPr>
        <dsp:cNvPr id="0" name=""/>
        <dsp:cNvSpPr/>
      </dsp:nvSpPr>
      <dsp:spPr>
        <a:xfrm>
          <a:off x="5657849" y="740630"/>
          <a:ext cx="2571749" cy="154305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just" defTabSz="755650">
            <a:lnSpc>
              <a:spcPct val="90000"/>
            </a:lnSpc>
            <a:spcBef>
              <a:spcPct val="0"/>
            </a:spcBef>
            <a:spcAft>
              <a:spcPct val="35000"/>
            </a:spcAft>
          </a:pPr>
          <a:r>
            <a:rPr lang="es-MX" sz="1700" b="1" kern="1200" dirty="0" smtClean="0">
              <a:latin typeface="Arial" panose="020B0604020202020204" pitchFamily="34" charset="0"/>
              <a:cs typeface="Arial" panose="020B0604020202020204" pitchFamily="34" charset="0"/>
            </a:rPr>
            <a:t>Producción:</a:t>
          </a:r>
          <a:r>
            <a:rPr lang="es-MX" sz="1700" kern="1200" dirty="0" smtClean="0">
              <a:latin typeface="Arial" panose="020B0604020202020204" pitchFamily="34" charset="0"/>
              <a:cs typeface="Arial" panose="020B0604020202020204" pitchFamily="34" charset="0"/>
            </a:rPr>
            <a:t> Coordinación y ensamble de recursos para obtener un producto.</a:t>
          </a:r>
          <a:endParaRPr lang="es-MX" sz="1700" kern="1200" dirty="0">
            <a:latin typeface="Arial" panose="020B0604020202020204" pitchFamily="34" charset="0"/>
            <a:cs typeface="Arial" panose="020B0604020202020204" pitchFamily="34" charset="0"/>
          </a:endParaRPr>
        </a:p>
      </dsp:txBody>
      <dsp:txXfrm>
        <a:off x="5657849" y="740630"/>
        <a:ext cx="2571749" cy="1543050"/>
      </dsp:txXfrm>
    </dsp:sp>
    <dsp:sp modelId="{B185302E-839E-46DF-A7D7-0CEE763F001B}">
      <dsp:nvSpPr>
        <dsp:cNvPr id="0" name=""/>
        <dsp:cNvSpPr/>
      </dsp:nvSpPr>
      <dsp:spPr>
        <a:xfrm>
          <a:off x="0" y="2540855"/>
          <a:ext cx="2571749" cy="154305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just" defTabSz="755650">
            <a:lnSpc>
              <a:spcPct val="90000"/>
            </a:lnSpc>
            <a:spcBef>
              <a:spcPct val="0"/>
            </a:spcBef>
            <a:spcAft>
              <a:spcPct val="35000"/>
            </a:spcAft>
          </a:pPr>
          <a:r>
            <a:rPr lang="es-MX" sz="1700" b="1" kern="1200" dirty="0" smtClean="0">
              <a:latin typeface="Arial" panose="020B0604020202020204" pitchFamily="34" charset="0"/>
              <a:cs typeface="Arial" panose="020B0604020202020204" pitchFamily="34" charset="0"/>
            </a:rPr>
            <a:t>Marketing: </a:t>
          </a:r>
          <a:r>
            <a:rPr lang="es-MX" sz="1700" kern="1200" dirty="0" smtClean="0">
              <a:latin typeface="Arial" panose="020B0604020202020204" pitchFamily="34" charset="0"/>
              <a:cs typeface="Arial" panose="020B0604020202020204" pitchFamily="34" charset="0"/>
            </a:rPr>
            <a:t>Forma a través de la que los individuos o grupos conocen el valor o las características de los productos o servicios.</a:t>
          </a:r>
          <a:endParaRPr lang="es-MX" sz="1700" kern="1200" dirty="0">
            <a:latin typeface="Arial" panose="020B0604020202020204" pitchFamily="34" charset="0"/>
            <a:cs typeface="Arial" panose="020B0604020202020204" pitchFamily="34" charset="0"/>
          </a:endParaRPr>
        </a:p>
      </dsp:txBody>
      <dsp:txXfrm>
        <a:off x="0" y="2540855"/>
        <a:ext cx="2571749" cy="1543050"/>
      </dsp:txXfrm>
    </dsp:sp>
    <dsp:sp modelId="{1FDB93D4-0D6E-4EF8-8928-CA34AD8566BD}">
      <dsp:nvSpPr>
        <dsp:cNvPr id="0" name=""/>
        <dsp:cNvSpPr/>
      </dsp:nvSpPr>
      <dsp:spPr>
        <a:xfrm>
          <a:off x="2828925" y="2540855"/>
          <a:ext cx="2571749" cy="154305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just" defTabSz="755650">
            <a:lnSpc>
              <a:spcPct val="90000"/>
            </a:lnSpc>
            <a:spcBef>
              <a:spcPct val="0"/>
            </a:spcBef>
            <a:spcAft>
              <a:spcPct val="35000"/>
            </a:spcAft>
          </a:pPr>
          <a:r>
            <a:rPr lang="es-MX" sz="1700" b="1" kern="1200" dirty="0" smtClean="0">
              <a:latin typeface="Arial" panose="020B0604020202020204" pitchFamily="34" charset="0"/>
              <a:cs typeface="Arial" panose="020B0604020202020204" pitchFamily="34" charset="0"/>
            </a:rPr>
            <a:t>Distribución</a:t>
          </a:r>
          <a:r>
            <a:rPr lang="es-MX" sz="1700" kern="1200" dirty="0" smtClean="0">
              <a:latin typeface="Arial" panose="020B0604020202020204" pitchFamily="34" charset="0"/>
              <a:cs typeface="Arial" panose="020B0604020202020204" pitchFamily="34" charset="0"/>
            </a:rPr>
            <a:t>: Mecanismo por medio del cual la compañía lleva sus productos o servicios al consumidor.</a:t>
          </a:r>
          <a:endParaRPr lang="es-MX" sz="1700" kern="1200" dirty="0">
            <a:latin typeface="Arial" panose="020B0604020202020204" pitchFamily="34" charset="0"/>
            <a:cs typeface="Arial" panose="020B0604020202020204" pitchFamily="34" charset="0"/>
          </a:endParaRPr>
        </a:p>
      </dsp:txBody>
      <dsp:txXfrm>
        <a:off x="2828925" y="2540855"/>
        <a:ext cx="2571749" cy="1543050"/>
      </dsp:txXfrm>
    </dsp:sp>
    <dsp:sp modelId="{D64399F2-D946-4797-8D7A-D78C3A3D3845}">
      <dsp:nvSpPr>
        <dsp:cNvPr id="0" name=""/>
        <dsp:cNvSpPr/>
      </dsp:nvSpPr>
      <dsp:spPr>
        <a:xfrm>
          <a:off x="5657849" y="2540855"/>
          <a:ext cx="2571749" cy="154305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just" defTabSz="755650">
            <a:lnSpc>
              <a:spcPct val="90000"/>
            </a:lnSpc>
            <a:spcBef>
              <a:spcPct val="0"/>
            </a:spcBef>
            <a:spcAft>
              <a:spcPct val="35000"/>
            </a:spcAft>
          </a:pPr>
          <a:r>
            <a:rPr lang="es-MX" sz="1700" b="1" kern="1200" dirty="0" smtClean="0">
              <a:latin typeface="Arial" panose="020B0604020202020204" pitchFamily="34" charset="0"/>
              <a:cs typeface="Arial" panose="020B0604020202020204" pitchFamily="34" charset="0"/>
            </a:rPr>
            <a:t>Servicio al cliente</a:t>
          </a:r>
          <a:r>
            <a:rPr lang="es-MX" sz="1700" kern="1200" dirty="0" smtClean="0">
              <a:latin typeface="Arial" panose="020B0604020202020204" pitchFamily="34" charset="0"/>
              <a:cs typeface="Arial" panose="020B0604020202020204" pitchFamily="34" charset="0"/>
            </a:rPr>
            <a:t>: Actividades de apoyo que se proporcionan al consumidor.</a:t>
          </a:r>
          <a:endParaRPr lang="es-MX" sz="1700" kern="1200" dirty="0">
            <a:latin typeface="Arial" panose="020B0604020202020204" pitchFamily="34" charset="0"/>
            <a:cs typeface="Arial" panose="020B0604020202020204" pitchFamily="34" charset="0"/>
          </a:endParaRPr>
        </a:p>
      </dsp:txBody>
      <dsp:txXfrm>
        <a:off x="5657849" y="2540855"/>
        <a:ext cx="2571749" cy="154305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6BB5E6-328D-4654-BB02-36D297B2729C}">
      <dsp:nvSpPr>
        <dsp:cNvPr id="0" name=""/>
        <dsp:cNvSpPr/>
      </dsp:nvSpPr>
      <dsp:spPr>
        <a:xfrm>
          <a:off x="1503265" y="0"/>
          <a:ext cx="4564653" cy="115212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just" defTabSz="666750">
            <a:lnSpc>
              <a:spcPct val="90000"/>
            </a:lnSpc>
            <a:spcBef>
              <a:spcPct val="0"/>
            </a:spcBef>
            <a:spcAft>
              <a:spcPct val="35000"/>
            </a:spcAft>
          </a:pPr>
          <a:r>
            <a:rPr lang="es-MX" sz="1500" kern="1200" dirty="0" smtClean="0">
              <a:latin typeface="Arial" panose="020B0604020202020204" pitchFamily="34" charset="0"/>
              <a:cs typeface="Arial" panose="020B0604020202020204" pitchFamily="34" charset="0"/>
            </a:rPr>
            <a:t>Proporciona la información financiera que servir  para ejercer control de los ingresos, costos y  gastos. </a:t>
          </a:r>
          <a:endParaRPr lang="es-MX" sz="1500" kern="1200" dirty="0">
            <a:latin typeface="Arial" panose="020B0604020202020204" pitchFamily="34" charset="0"/>
            <a:cs typeface="Arial" panose="020B0604020202020204" pitchFamily="34" charset="0"/>
          </a:endParaRPr>
        </a:p>
      </dsp:txBody>
      <dsp:txXfrm>
        <a:off x="1537010" y="33745"/>
        <a:ext cx="4497163" cy="1084638"/>
      </dsp:txXfrm>
    </dsp:sp>
    <dsp:sp modelId="{5276FAA2-7CAB-4CD2-A9F9-158FBF91DB8A}">
      <dsp:nvSpPr>
        <dsp:cNvPr id="0" name=""/>
        <dsp:cNvSpPr/>
      </dsp:nvSpPr>
      <dsp:spPr>
        <a:xfrm rot="5400000">
          <a:off x="3569568" y="1180931"/>
          <a:ext cx="432048" cy="51845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5400000">
        <a:off x="3630055" y="1224135"/>
        <a:ext cx="311075" cy="302434"/>
      </dsp:txXfrm>
    </dsp:sp>
    <dsp:sp modelId="{0B858659-8441-427A-842D-740A75155BE7}">
      <dsp:nvSpPr>
        <dsp:cNvPr id="0" name=""/>
        <dsp:cNvSpPr/>
      </dsp:nvSpPr>
      <dsp:spPr>
        <a:xfrm>
          <a:off x="1503265" y="1728192"/>
          <a:ext cx="4564653" cy="115212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just" defTabSz="666750">
            <a:lnSpc>
              <a:spcPct val="90000"/>
            </a:lnSpc>
            <a:spcBef>
              <a:spcPct val="0"/>
            </a:spcBef>
            <a:spcAft>
              <a:spcPct val="35000"/>
            </a:spcAft>
          </a:pPr>
          <a:r>
            <a:rPr lang="es-MX" sz="1500" kern="1200" dirty="0" smtClean="0">
              <a:latin typeface="Arial" panose="020B0604020202020204" pitchFamily="34" charset="0"/>
              <a:cs typeface="Arial" panose="020B0604020202020204" pitchFamily="34" charset="0"/>
            </a:rPr>
            <a:t>Diseñada para medir la eficiencia de un segmento de la organización en la que se ha asignado la responsabilidad específica.</a:t>
          </a:r>
          <a:endParaRPr lang="es-MX" sz="1500" kern="1200" dirty="0">
            <a:latin typeface="Arial" panose="020B0604020202020204" pitchFamily="34" charset="0"/>
            <a:cs typeface="Arial" panose="020B0604020202020204" pitchFamily="34" charset="0"/>
          </a:endParaRPr>
        </a:p>
      </dsp:txBody>
      <dsp:txXfrm>
        <a:off x="1537010" y="1761937"/>
        <a:ext cx="4497163" cy="1084638"/>
      </dsp:txXfrm>
    </dsp:sp>
    <dsp:sp modelId="{9362591F-8121-4FCA-99DF-FEAEF440F0E5}">
      <dsp:nvSpPr>
        <dsp:cNvPr id="0" name=""/>
        <dsp:cNvSpPr/>
      </dsp:nvSpPr>
      <dsp:spPr>
        <a:xfrm rot="5400000">
          <a:off x="3569568" y="2909123"/>
          <a:ext cx="432047" cy="51845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5400000">
        <a:off x="3630054" y="2952328"/>
        <a:ext cx="311075" cy="302433"/>
      </dsp:txXfrm>
    </dsp:sp>
    <dsp:sp modelId="{B2188910-E9F4-4BCA-A941-3154888C9B35}">
      <dsp:nvSpPr>
        <dsp:cNvPr id="0" name=""/>
        <dsp:cNvSpPr/>
      </dsp:nvSpPr>
      <dsp:spPr>
        <a:xfrm>
          <a:off x="1503265" y="3456384"/>
          <a:ext cx="4564653" cy="115212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just" defTabSz="666750">
            <a:lnSpc>
              <a:spcPct val="90000"/>
            </a:lnSpc>
            <a:spcBef>
              <a:spcPct val="0"/>
            </a:spcBef>
            <a:spcAft>
              <a:spcPct val="35000"/>
            </a:spcAft>
          </a:pPr>
          <a:r>
            <a:rPr lang="es-MX" sz="1500" kern="1200" dirty="0" smtClean="0">
              <a:latin typeface="Arial" panose="020B0604020202020204" pitchFamily="34" charset="0"/>
              <a:cs typeface="Arial" panose="020B0604020202020204" pitchFamily="34" charset="0"/>
            </a:rPr>
            <a:t>Sistema de información que tiene como objetivo dar a conocer a quien corresponda, la actuación de las diferentes áreas  de la organización, a través de un análisis de sus procesos y actividades.</a:t>
          </a:r>
          <a:endParaRPr lang="es-MX" sz="1500" kern="1200" dirty="0">
            <a:latin typeface="Arial" panose="020B0604020202020204" pitchFamily="34" charset="0"/>
            <a:cs typeface="Arial" panose="020B0604020202020204" pitchFamily="34" charset="0"/>
          </a:endParaRPr>
        </a:p>
      </dsp:txBody>
      <dsp:txXfrm>
        <a:off x="1537010" y="3490129"/>
        <a:ext cx="4497163" cy="108463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20C144-1CD8-4860-9114-ED8932A9B95E}">
      <dsp:nvSpPr>
        <dsp:cNvPr id="0" name=""/>
        <dsp:cNvSpPr/>
      </dsp:nvSpPr>
      <dsp:spPr>
        <a:xfrm>
          <a:off x="1429189" y="726161"/>
          <a:ext cx="4445671" cy="4445671"/>
        </a:xfrm>
        <a:prstGeom prst="blockArc">
          <a:avLst>
            <a:gd name="adj1" fmla="val 9000000"/>
            <a:gd name="adj2" fmla="val 1620000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25CB42D-0721-46AB-A60B-48BC362BCDE4}">
      <dsp:nvSpPr>
        <dsp:cNvPr id="0" name=""/>
        <dsp:cNvSpPr/>
      </dsp:nvSpPr>
      <dsp:spPr>
        <a:xfrm>
          <a:off x="1429189" y="726161"/>
          <a:ext cx="4445671" cy="4445671"/>
        </a:xfrm>
        <a:prstGeom prst="blockArc">
          <a:avLst>
            <a:gd name="adj1" fmla="val 1800000"/>
            <a:gd name="adj2" fmla="val 900000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EF948FD-285C-4D57-9F6B-0F3D87CE3307}">
      <dsp:nvSpPr>
        <dsp:cNvPr id="0" name=""/>
        <dsp:cNvSpPr/>
      </dsp:nvSpPr>
      <dsp:spPr>
        <a:xfrm>
          <a:off x="1429189" y="726161"/>
          <a:ext cx="4445671" cy="4445671"/>
        </a:xfrm>
        <a:prstGeom prst="blockArc">
          <a:avLst>
            <a:gd name="adj1" fmla="val 16200000"/>
            <a:gd name="adj2" fmla="val 180000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729469B-5A0C-4A11-BA5C-BD2F1A8CB08E}">
      <dsp:nvSpPr>
        <dsp:cNvPr id="0" name=""/>
        <dsp:cNvSpPr/>
      </dsp:nvSpPr>
      <dsp:spPr>
        <a:xfrm>
          <a:off x="2368559" y="1737475"/>
          <a:ext cx="2654043" cy="2046372"/>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s-MX" sz="3200" kern="1200" dirty="0" smtClean="0">
              <a:latin typeface="Arial" panose="020B0604020202020204" pitchFamily="34" charset="0"/>
              <a:cs typeface="Arial" panose="020B0604020202020204" pitchFamily="34" charset="0"/>
            </a:rPr>
            <a:t>Objetivos del CAR</a:t>
          </a:r>
          <a:endParaRPr lang="es-MX" sz="3200" kern="1200" dirty="0">
            <a:latin typeface="Arial" panose="020B0604020202020204" pitchFamily="34" charset="0"/>
            <a:cs typeface="Arial" panose="020B0604020202020204" pitchFamily="34" charset="0"/>
          </a:endParaRPr>
        </a:p>
      </dsp:txBody>
      <dsp:txXfrm>
        <a:off x="2757235" y="2037159"/>
        <a:ext cx="1876691" cy="1447004"/>
      </dsp:txXfrm>
    </dsp:sp>
    <dsp:sp modelId="{9FCC6833-5BF0-4DEA-B326-97B9633285B0}">
      <dsp:nvSpPr>
        <dsp:cNvPr id="0" name=""/>
        <dsp:cNvSpPr/>
      </dsp:nvSpPr>
      <dsp:spPr>
        <a:xfrm>
          <a:off x="2604345" y="-58454"/>
          <a:ext cx="2095361" cy="1672369"/>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Evaluar la actuación del personal de las diferentes áreas de la empresa.</a:t>
          </a:r>
          <a:endParaRPr lang="es-MX" sz="1600" kern="1200" dirty="0">
            <a:latin typeface="Arial" panose="020B0604020202020204" pitchFamily="34" charset="0"/>
            <a:cs typeface="Arial" panose="020B0604020202020204" pitchFamily="34" charset="0"/>
          </a:endParaRPr>
        </a:p>
      </dsp:txBody>
      <dsp:txXfrm>
        <a:off x="2911204" y="186459"/>
        <a:ext cx="1481643" cy="1182543"/>
      </dsp:txXfrm>
    </dsp:sp>
    <dsp:sp modelId="{691A7DB4-004A-4405-B46E-904FE96F7AD4}">
      <dsp:nvSpPr>
        <dsp:cNvPr id="0" name=""/>
        <dsp:cNvSpPr/>
      </dsp:nvSpPr>
      <dsp:spPr>
        <a:xfrm>
          <a:off x="4361812" y="3227260"/>
          <a:ext cx="2341171" cy="1614741"/>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Proporcionar a los directivos reportes de los gastos y costos controlables.</a:t>
          </a:r>
          <a:endParaRPr lang="es-MX" sz="1600" kern="1200" dirty="0">
            <a:latin typeface="Arial" panose="020B0604020202020204" pitchFamily="34" charset="0"/>
            <a:cs typeface="Arial" panose="020B0604020202020204" pitchFamily="34" charset="0"/>
          </a:endParaRPr>
        </a:p>
      </dsp:txBody>
      <dsp:txXfrm>
        <a:off x="4704669" y="3463733"/>
        <a:ext cx="1655457" cy="1141795"/>
      </dsp:txXfrm>
    </dsp:sp>
    <dsp:sp modelId="{C882473D-027A-441B-B2CC-F38BD5E40CEC}">
      <dsp:nvSpPr>
        <dsp:cNvPr id="0" name=""/>
        <dsp:cNvSpPr/>
      </dsp:nvSpPr>
      <dsp:spPr>
        <a:xfrm>
          <a:off x="662519" y="3318400"/>
          <a:ext cx="2218266" cy="1432461"/>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Compara presupuestos para la toma de decisiones oportuna.</a:t>
          </a:r>
          <a:endParaRPr lang="es-MX" sz="1600" kern="1200" dirty="0">
            <a:latin typeface="Arial" panose="020B0604020202020204" pitchFamily="34" charset="0"/>
            <a:cs typeface="Arial" panose="020B0604020202020204" pitchFamily="34" charset="0"/>
          </a:endParaRPr>
        </a:p>
      </dsp:txBody>
      <dsp:txXfrm>
        <a:off x="987377" y="3528179"/>
        <a:ext cx="1568550" cy="101290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B32062-C5F7-4B18-B012-2E72BB0EFCCE}">
      <dsp:nvSpPr>
        <dsp:cNvPr id="0" name=""/>
        <dsp:cNvSpPr/>
      </dsp:nvSpPr>
      <dsp:spPr>
        <a:xfrm>
          <a:off x="2680096" y="2932757"/>
          <a:ext cx="641120" cy="2443296"/>
        </a:xfrm>
        <a:custGeom>
          <a:avLst/>
          <a:gdLst/>
          <a:ahLst/>
          <a:cxnLst/>
          <a:rect l="0" t="0" r="0" b="0"/>
          <a:pathLst>
            <a:path>
              <a:moveTo>
                <a:pt x="0" y="0"/>
              </a:moveTo>
              <a:lnTo>
                <a:pt x="320560" y="0"/>
              </a:lnTo>
              <a:lnTo>
                <a:pt x="320560" y="2443296"/>
              </a:lnTo>
              <a:lnTo>
                <a:pt x="641120" y="244329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s-MX" sz="900" kern="1200"/>
        </a:p>
      </dsp:txBody>
      <dsp:txXfrm>
        <a:off x="2937506" y="4091255"/>
        <a:ext cx="126300" cy="126300"/>
      </dsp:txXfrm>
    </dsp:sp>
    <dsp:sp modelId="{5426003F-85DB-40A9-A76A-E2264495A083}">
      <dsp:nvSpPr>
        <dsp:cNvPr id="0" name=""/>
        <dsp:cNvSpPr/>
      </dsp:nvSpPr>
      <dsp:spPr>
        <a:xfrm>
          <a:off x="2680096" y="2932757"/>
          <a:ext cx="641120" cy="1221648"/>
        </a:xfrm>
        <a:custGeom>
          <a:avLst/>
          <a:gdLst/>
          <a:ahLst/>
          <a:cxnLst/>
          <a:rect l="0" t="0" r="0" b="0"/>
          <a:pathLst>
            <a:path>
              <a:moveTo>
                <a:pt x="0" y="0"/>
              </a:moveTo>
              <a:lnTo>
                <a:pt x="320560" y="0"/>
              </a:lnTo>
              <a:lnTo>
                <a:pt x="320560" y="1221648"/>
              </a:lnTo>
              <a:lnTo>
                <a:pt x="641120" y="122164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966165" y="3509090"/>
        <a:ext cx="68982" cy="68982"/>
      </dsp:txXfrm>
    </dsp:sp>
    <dsp:sp modelId="{4835E66C-F0A0-4BDF-8703-8A297A1689B5}">
      <dsp:nvSpPr>
        <dsp:cNvPr id="0" name=""/>
        <dsp:cNvSpPr/>
      </dsp:nvSpPr>
      <dsp:spPr>
        <a:xfrm>
          <a:off x="2680096" y="2887037"/>
          <a:ext cx="641120" cy="91440"/>
        </a:xfrm>
        <a:custGeom>
          <a:avLst/>
          <a:gdLst/>
          <a:ahLst/>
          <a:cxnLst/>
          <a:rect l="0" t="0" r="0" b="0"/>
          <a:pathLst>
            <a:path>
              <a:moveTo>
                <a:pt x="0" y="45720"/>
              </a:moveTo>
              <a:lnTo>
                <a:pt x="641120"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984628" y="2916729"/>
        <a:ext cx="32056" cy="32056"/>
      </dsp:txXfrm>
    </dsp:sp>
    <dsp:sp modelId="{4403C7EC-AECD-471A-B63F-D90B92C7E420}">
      <dsp:nvSpPr>
        <dsp:cNvPr id="0" name=""/>
        <dsp:cNvSpPr/>
      </dsp:nvSpPr>
      <dsp:spPr>
        <a:xfrm>
          <a:off x="2680096" y="1711109"/>
          <a:ext cx="641120" cy="1221648"/>
        </a:xfrm>
        <a:custGeom>
          <a:avLst/>
          <a:gdLst/>
          <a:ahLst/>
          <a:cxnLst/>
          <a:rect l="0" t="0" r="0" b="0"/>
          <a:pathLst>
            <a:path>
              <a:moveTo>
                <a:pt x="0" y="1221648"/>
              </a:moveTo>
              <a:lnTo>
                <a:pt x="320560" y="1221648"/>
              </a:lnTo>
              <a:lnTo>
                <a:pt x="320560" y="0"/>
              </a:lnTo>
              <a:lnTo>
                <a:pt x="641120"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966165" y="2287441"/>
        <a:ext cx="68982" cy="68982"/>
      </dsp:txXfrm>
    </dsp:sp>
    <dsp:sp modelId="{9E855EE5-859E-43A6-A72A-882D83A23548}">
      <dsp:nvSpPr>
        <dsp:cNvPr id="0" name=""/>
        <dsp:cNvSpPr/>
      </dsp:nvSpPr>
      <dsp:spPr>
        <a:xfrm>
          <a:off x="2680096" y="489461"/>
          <a:ext cx="641120" cy="2443296"/>
        </a:xfrm>
        <a:custGeom>
          <a:avLst/>
          <a:gdLst/>
          <a:ahLst/>
          <a:cxnLst/>
          <a:rect l="0" t="0" r="0" b="0"/>
          <a:pathLst>
            <a:path>
              <a:moveTo>
                <a:pt x="0" y="2443296"/>
              </a:moveTo>
              <a:lnTo>
                <a:pt x="320560" y="2443296"/>
              </a:lnTo>
              <a:lnTo>
                <a:pt x="320560" y="0"/>
              </a:lnTo>
              <a:lnTo>
                <a:pt x="641120"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s-MX" sz="900" kern="1200"/>
        </a:p>
      </dsp:txBody>
      <dsp:txXfrm>
        <a:off x="2937506" y="1647959"/>
        <a:ext cx="126300" cy="126300"/>
      </dsp:txXfrm>
    </dsp:sp>
    <dsp:sp modelId="{325C72D0-5047-46BF-AABE-F247114098FA}">
      <dsp:nvSpPr>
        <dsp:cNvPr id="0" name=""/>
        <dsp:cNvSpPr/>
      </dsp:nvSpPr>
      <dsp:spPr>
        <a:xfrm rot="16200000">
          <a:off x="-380453" y="2444098"/>
          <a:ext cx="5143781" cy="977318"/>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kern="1200" dirty="0" smtClean="0">
              <a:latin typeface="Arial" panose="020B0604020202020204" pitchFamily="34" charset="0"/>
              <a:cs typeface="Arial" panose="020B0604020202020204" pitchFamily="34" charset="0"/>
            </a:rPr>
            <a:t>Las ventajas del establecimiento de este sistema </a:t>
          </a:r>
          <a:endParaRPr lang="es-MX" sz="2400" kern="1200" dirty="0">
            <a:latin typeface="Arial" panose="020B0604020202020204" pitchFamily="34" charset="0"/>
            <a:cs typeface="Arial" panose="020B0604020202020204" pitchFamily="34" charset="0"/>
          </a:endParaRPr>
        </a:p>
      </dsp:txBody>
      <dsp:txXfrm>
        <a:off x="-380453" y="2444098"/>
        <a:ext cx="5143781" cy="977318"/>
      </dsp:txXfrm>
    </dsp:sp>
    <dsp:sp modelId="{1B0955FE-BC77-4E2A-B250-4DF3C93A4FB9}">
      <dsp:nvSpPr>
        <dsp:cNvPr id="0" name=""/>
        <dsp:cNvSpPr/>
      </dsp:nvSpPr>
      <dsp:spPr>
        <a:xfrm>
          <a:off x="3321217" y="801"/>
          <a:ext cx="3205604" cy="977318"/>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Facilita la correcta evaluación de la actuación de los ejecutivos.</a:t>
          </a:r>
          <a:endParaRPr lang="es-MX" sz="1600" kern="1200" dirty="0">
            <a:latin typeface="Arial" panose="020B0604020202020204" pitchFamily="34" charset="0"/>
            <a:cs typeface="Arial" panose="020B0604020202020204" pitchFamily="34" charset="0"/>
          </a:endParaRPr>
        </a:p>
      </dsp:txBody>
      <dsp:txXfrm>
        <a:off x="3321217" y="801"/>
        <a:ext cx="3205604" cy="977318"/>
      </dsp:txXfrm>
    </dsp:sp>
    <dsp:sp modelId="{162BCC13-6254-41A2-8517-3D6698308895}">
      <dsp:nvSpPr>
        <dsp:cNvPr id="0" name=""/>
        <dsp:cNvSpPr/>
      </dsp:nvSpPr>
      <dsp:spPr>
        <a:xfrm>
          <a:off x="3321217" y="1222450"/>
          <a:ext cx="3205604" cy="977318"/>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Ayuda a aplicar la administración por excepciones.</a:t>
          </a:r>
          <a:endParaRPr lang="es-MX" sz="1600" kern="1200" dirty="0">
            <a:latin typeface="Arial" panose="020B0604020202020204" pitchFamily="34" charset="0"/>
            <a:cs typeface="Arial" panose="020B0604020202020204" pitchFamily="34" charset="0"/>
          </a:endParaRPr>
        </a:p>
      </dsp:txBody>
      <dsp:txXfrm>
        <a:off x="3321217" y="1222450"/>
        <a:ext cx="3205604" cy="977318"/>
      </dsp:txXfrm>
    </dsp:sp>
    <dsp:sp modelId="{DE0923D1-D848-4862-B250-13C195D84882}">
      <dsp:nvSpPr>
        <dsp:cNvPr id="0" name=""/>
        <dsp:cNvSpPr/>
      </dsp:nvSpPr>
      <dsp:spPr>
        <a:xfrm>
          <a:off x="3321217" y="2444098"/>
          <a:ext cx="3205604" cy="977318"/>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Hace jueces de sus propias decisiones a  quienes la tomaron.</a:t>
          </a:r>
          <a:endParaRPr lang="es-MX" sz="1600" kern="1200" dirty="0">
            <a:latin typeface="Arial" panose="020B0604020202020204" pitchFamily="34" charset="0"/>
            <a:cs typeface="Arial" panose="020B0604020202020204" pitchFamily="34" charset="0"/>
          </a:endParaRPr>
        </a:p>
      </dsp:txBody>
      <dsp:txXfrm>
        <a:off x="3321217" y="2444098"/>
        <a:ext cx="3205604" cy="977318"/>
      </dsp:txXfrm>
    </dsp:sp>
    <dsp:sp modelId="{2ACC3B5D-AC76-4D32-8EA8-13242C9A8E95}">
      <dsp:nvSpPr>
        <dsp:cNvPr id="0" name=""/>
        <dsp:cNvSpPr/>
      </dsp:nvSpPr>
      <dsp:spPr>
        <a:xfrm>
          <a:off x="3321217" y="3665746"/>
          <a:ext cx="3205604" cy="977318"/>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Motiva, al permitir que los empleados participan en la fijación de objetivos.</a:t>
          </a:r>
          <a:endParaRPr lang="es-MX" sz="1600" kern="1200" dirty="0">
            <a:latin typeface="Arial" panose="020B0604020202020204" pitchFamily="34" charset="0"/>
            <a:cs typeface="Arial" panose="020B0604020202020204" pitchFamily="34" charset="0"/>
          </a:endParaRPr>
        </a:p>
      </dsp:txBody>
      <dsp:txXfrm>
        <a:off x="3321217" y="3665746"/>
        <a:ext cx="3205604" cy="977318"/>
      </dsp:txXfrm>
    </dsp:sp>
    <dsp:sp modelId="{2D66710B-F663-48AD-AF49-6DA7289EA17F}">
      <dsp:nvSpPr>
        <dsp:cNvPr id="0" name=""/>
        <dsp:cNvSpPr/>
      </dsp:nvSpPr>
      <dsp:spPr>
        <a:xfrm>
          <a:off x="3321217" y="4887394"/>
          <a:ext cx="3205604" cy="977318"/>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Consolida estructura organizacional delimitando autoridad y responsabilidad.</a:t>
          </a:r>
          <a:endParaRPr lang="es-MX" sz="1600" kern="1200" dirty="0">
            <a:latin typeface="Arial" panose="020B0604020202020204" pitchFamily="34" charset="0"/>
            <a:cs typeface="Arial" panose="020B0604020202020204" pitchFamily="34" charset="0"/>
          </a:endParaRPr>
        </a:p>
      </dsp:txBody>
      <dsp:txXfrm>
        <a:off x="3321217" y="4887394"/>
        <a:ext cx="3205604" cy="97731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73966E-143A-42BF-8D48-0416271EB56E}">
      <dsp:nvSpPr>
        <dsp:cNvPr id="0" name=""/>
        <dsp:cNvSpPr/>
      </dsp:nvSpPr>
      <dsp:spPr>
        <a:xfrm>
          <a:off x="1784514" y="676591"/>
          <a:ext cx="4623480" cy="4623480"/>
        </a:xfrm>
        <a:prstGeom prst="blockArc">
          <a:avLst>
            <a:gd name="adj1" fmla="val 12600000"/>
            <a:gd name="adj2" fmla="val 16200000"/>
            <a:gd name="adj3" fmla="val 452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69AFF83-23B8-404E-90E3-C316AD2CE9DF}">
      <dsp:nvSpPr>
        <dsp:cNvPr id="0" name=""/>
        <dsp:cNvSpPr/>
      </dsp:nvSpPr>
      <dsp:spPr>
        <a:xfrm>
          <a:off x="1784514" y="676591"/>
          <a:ext cx="4623480" cy="4623480"/>
        </a:xfrm>
        <a:prstGeom prst="blockArc">
          <a:avLst>
            <a:gd name="adj1" fmla="val 9000000"/>
            <a:gd name="adj2" fmla="val 12600000"/>
            <a:gd name="adj3" fmla="val 452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9DAB21B-12FE-4988-BFB8-C440930FD533}">
      <dsp:nvSpPr>
        <dsp:cNvPr id="0" name=""/>
        <dsp:cNvSpPr/>
      </dsp:nvSpPr>
      <dsp:spPr>
        <a:xfrm>
          <a:off x="1784514" y="676591"/>
          <a:ext cx="4623480" cy="4623480"/>
        </a:xfrm>
        <a:prstGeom prst="blockArc">
          <a:avLst>
            <a:gd name="adj1" fmla="val 5400000"/>
            <a:gd name="adj2" fmla="val 9000000"/>
            <a:gd name="adj3" fmla="val 452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9ED5BE2-37E6-4EAD-B523-4A4B0ABA0D63}">
      <dsp:nvSpPr>
        <dsp:cNvPr id="0" name=""/>
        <dsp:cNvSpPr/>
      </dsp:nvSpPr>
      <dsp:spPr>
        <a:xfrm>
          <a:off x="1784514" y="676591"/>
          <a:ext cx="4623480" cy="4623480"/>
        </a:xfrm>
        <a:prstGeom prst="blockArc">
          <a:avLst>
            <a:gd name="adj1" fmla="val 1800000"/>
            <a:gd name="adj2" fmla="val 5400000"/>
            <a:gd name="adj3" fmla="val 452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E1F2B4D-C065-4EE5-9A4C-BE024211B236}">
      <dsp:nvSpPr>
        <dsp:cNvPr id="0" name=""/>
        <dsp:cNvSpPr/>
      </dsp:nvSpPr>
      <dsp:spPr>
        <a:xfrm>
          <a:off x="1784514" y="676591"/>
          <a:ext cx="4623480" cy="4623480"/>
        </a:xfrm>
        <a:prstGeom prst="blockArc">
          <a:avLst>
            <a:gd name="adj1" fmla="val 19800000"/>
            <a:gd name="adj2" fmla="val 1800000"/>
            <a:gd name="adj3" fmla="val 452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DCCE2C4-3300-4132-904C-C0B1E4B4A29D}">
      <dsp:nvSpPr>
        <dsp:cNvPr id="0" name=""/>
        <dsp:cNvSpPr/>
      </dsp:nvSpPr>
      <dsp:spPr>
        <a:xfrm>
          <a:off x="1784514" y="676591"/>
          <a:ext cx="4623480" cy="4623480"/>
        </a:xfrm>
        <a:prstGeom prst="blockArc">
          <a:avLst>
            <a:gd name="adj1" fmla="val 16200000"/>
            <a:gd name="adj2" fmla="val 19800000"/>
            <a:gd name="adj3" fmla="val 452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E143110-E5A9-425F-A217-1F127AB5214D}">
      <dsp:nvSpPr>
        <dsp:cNvPr id="0" name=""/>
        <dsp:cNvSpPr/>
      </dsp:nvSpPr>
      <dsp:spPr>
        <a:xfrm>
          <a:off x="2897075" y="1951195"/>
          <a:ext cx="2398357" cy="2074273"/>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smtClean="0">
              <a:latin typeface="Arial" panose="020B0604020202020204" pitchFamily="34" charset="0"/>
              <a:cs typeface="Arial" panose="020B0604020202020204" pitchFamily="34" charset="0"/>
            </a:rPr>
            <a:t>Procedimiento para la instalación de CAR</a:t>
          </a:r>
          <a:endParaRPr lang="es-MX" sz="2000" kern="1200" dirty="0">
            <a:latin typeface="Arial" panose="020B0604020202020204" pitchFamily="34" charset="0"/>
            <a:cs typeface="Arial" panose="020B0604020202020204" pitchFamily="34" charset="0"/>
          </a:endParaRPr>
        </a:p>
      </dsp:txBody>
      <dsp:txXfrm>
        <a:off x="3248306" y="2254965"/>
        <a:ext cx="1695895" cy="1466733"/>
      </dsp:txXfrm>
    </dsp:sp>
    <dsp:sp modelId="{CCFCD1C5-1129-4ECD-8B83-25EA6E926C37}">
      <dsp:nvSpPr>
        <dsp:cNvPr id="0" name=""/>
        <dsp:cNvSpPr/>
      </dsp:nvSpPr>
      <dsp:spPr>
        <a:xfrm>
          <a:off x="3113103" y="2867"/>
          <a:ext cx="1966301" cy="1451991"/>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Formular  el organigrama funcional por áreas de responsabilidad</a:t>
          </a:r>
          <a:endParaRPr lang="es-MX" sz="1400" kern="1200" dirty="0">
            <a:latin typeface="Arial" panose="020B0604020202020204" pitchFamily="34" charset="0"/>
            <a:cs typeface="Arial" panose="020B0604020202020204" pitchFamily="34" charset="0"/>
          </a:endParaRPr>
        </a:p>
      </dsp:txBody>
      <dsp:txXfrm>
        <a:off x="3401061" y="215506"/>
        <a:ext cx="1390385" cy="1026713"/>
      </dsp:txXfrm>
    </dsp:sp>
    <dsp:sp modelId="{49DE7B0E-F4A6-4695-8AD9-1542B14E0480}">
      <dsp:nvSpPr>
        <dsp:cNvPr id="0" name=""/>
        <dsp:cNvSpPr/>
      </dsp:nvSpPr>
      <dsp:spPr>
        <a:xfrm>
          <a:off x="5082398" y="1132602"/>
          <a:ext cx="1941225" cy="1451991"/>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Codificación de las áreas de responsabilidad.</a:t>
          </a:r>
          <a:endParaRPr lang="es-MX" sz="1400" kern="1200" dirty="0">
            <a:latin typeface="Arial" panose="020B0604020202020204" pitchFamily="34" charset="0"/>
            <a:cs typeface="Arial" panose="020B0604020202020204" pitchFamily="34" charset="0"/>
          </a:endParaRPr>
        </a:p>
      </dsp:txBody>
      <dsp:txXfrm>
        <a:off x="5366684" y="1345241"/>
        <a:ext cx="1372653" cy="1026713"/>
      </dsp:txXfrm>
    </dsp:sp>
    <dsp:sp modelId="{C958BCF6-D926-47EC-A8E4-1B79DF0CDBED}">
      <dsp:nvSpPr>
        <dsp:cNvPr id="0" name=""/>
        <dsp:cNvSpPr/>
      </dsp:nvSpPr>
      <dsp:spPr>
        <a:xfrm>
          <a:off x="5157560" y="3392070"/>
          <a:ext cx="1790900" cy="1451991"/>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Elaboración de manuales de organización y procedimientos</a:t>
          </a:r>
          <a:endParaRPr lang="es-MX" sz="1400" kern="1200" dirty="0">
            <a:latin typeface="Arial" panose="020B0604020202020204" pitchFamily="34" charset="0"/>
            <a:cs typeface="Arial" panose="020B0604020202020204" pitchFamily="34" charset="0"/>
          </a:endParaRPr>
        </a:p>
      </dsp:txBody>
      <dsp:txXfrm>
        <a:off x="5419831" y="3604709"/>
        <a:ext cx="1266358" cy="1026713"/>
      </dsp:txXfrm>
    </dsp:sp>
    <dsp:sp modelId="{5294830D-6B3D-4D26-B3E8-D4EDABA2EAC2}">
      <dsp:nvSpPr>
        <dsp:cNvPr id="0" name=""/>
        <dsp:cNvSpPr/>
      </dsp:nvSpPr>
      <dsp:spPr>
        <a:xfrm>
          <a:off x="3266796" y="4521804"/>
          <a:ext cx="1658914" cy="1451991"/>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Modificación de catálogo de cuentas relativas a los costos y gastos.</a:t>
          </a:r>
          <a:endParaRPr lang="es-MX" sz="1400" kern="1200" dirty="0">
            <a:latin typeface="Arial" panose="020B0604020202020204" pitchFamily="34" charset="0"/>
            <a:cs typeface="Arial" panose="020B0604020202020204" pitchFamily="34" charset="0"/>
          </a:endParaRPr>
        </a:p>
      </dsp:txBody>
      <dsp:txXfrm>
        <a:off x="3509738" y="4734443"/>
        <a:ext cx="1173030" cy="1026713"/>
      </dsp:txXfrm>
    </dsp:sp>
    <dsp:sp modelId="{646B8630-A067-4657-A57E-6ABAD86B3486}">
      <dsp:nvSpPr>
        <dsp:cNvPr id="0" name=""/>
        <dsp:cNvSpPr/>
      </dsp:nvSpPr>
      <dsp:spPr>
        <a:xfrm>
          <a:off x="1261710" y="3392070"/>
          <a:ext cx="1755573" cy="1451991"/>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Elaboración de presupuestos de gastos.</a:t>
          </a:r>
          <a:endParaRPr lang="es-MX" sz="1400" kern="1200" dirty="0">
            <a:latin typeface="Arial" panose="020B0604020202020204" pitchFamily="34" charset="0"/>
            <a:cs typeface="Arial" panose="020B0604020202020204" pitchFamily="34" charset="0"/>
          </a:endParaRPr>
        </a:p>
      </dsp:txBody>
      <dsp:txXfrm>
        <a:off x="1518808" y="3604709"/>
        <a:ext cx="1241377" cy="1026713"/>
      </dsp:txXfrm>
    </dsp:sp>
    <dsp:sp modelId="{39A6B9D0-5019-4C00-A114-8B2D5ABD495D}">
      <dsp:nvSpPr>
        <dsp:cNvPr id="0" name=""/>
        <dsp:cNvSpPr/>
      </dsp:nvSpPr>
      <dsp:spPr>
        <a:xfrm>
          <a:off x="1257296" y="1132602"/>
          <a:ext cx="1764401" cy="1451991"/>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Diseñar informes internos.</a:t>
          </a:r>
          <a:endParaRPr lang="es-MX" sz="1400" kern="1200" dirty="0">
            <a:latin typeface="Arial" panose="020B0604020202020204" pitchFamily="34" charset="0"/>
            <a:cs typeface="Arial" panose="020B0604020202020204" pitchFamily="34" charset="0"/>
          </a:endParaRPr>
        </a:p>
      </dsp:txBody>
      <dsp:txXfrm>
        <a:off x="1515687" y="1345241"/>
        <a:ext cx="1247619" cy="102671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485F6C-EA0B-41A2-A9C1-77B0023E37F5}">
      <dsp:nvSpPr>
        <dsp:cNvPr id="0" name=""/>
        <dsp:cNvSpPr/>
      </dsp:nvSpPr>
      <dsp:spPr>
        <a:xfrm rot="5400000">
          <a:off x="-277202" y="341483"/>
          <a:ext cx="1848017" cy="1293612"/>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smtClean="0">
              <a:latin typeface="Arial" panose="020B0604020202020204" pitchFamily="34" charset="0"/>
              <a:cs typeface="Arial" panose="020B0604020202020204" pitchFamily="34" charset="0"/>
            </a:rPr>
            <a:t>Por su naturaleza</a:t>
          </a:r>
          <a:endParaRPr lang="es-MX" sz="1800" kern="1200" dirty="0">
            <a:latin typeface="Arial" panose="020B0604020202020204" pitchFamily="34" charset="0"/>
            <a:cs typeface="Arial" panose="020B0604020202020204" pitchFamily="34" charset="0"/>
          </a:endParaRPr>
        </a:p>
      </dsp:txBody>
      <dsp:txXfrm rot="-5400000">
        <a:off x="1" y="711086"/>
        <a:ext cx="1293612" cy="554405"/>
      </dsp:txXfrm>
    </dsp:sp>
    <dsp:sp modelId="{FC6C5A63-BC70-475A-9693-B170F6E7E744}">
      <dsp:nvSpPr>
        <dsp:cNvPr id="0" name=""/>
        <dsp:cNvSpPr/>
      </dsp:nvSpPr>
      <dsp:spPr>
        <a:xfrm rot="5400000">
          <a:off x="3655110" y="-2312573"/>
          <a:ext cx="1362618" cy="6123211"/>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latin typeface="Arial" panose="020B0604020202020204" pitchFamily="34" charset="0"/>
              <a:cs typeface="Arial" panose="020B0604020202020204" pitchFamily="34" charset="0"/>
            </a:rPr>
            <a:t>Micro-administrativos: Corresponden a una sola organización.</a:t>
          </a:r>
          <a:endParaRPr lang="es-MX" sz="1600" kern="1200" dirty="0">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r>
            <a:rPr lang="es-MX" sz="1600" kern="1200" dirty="0" smtClean="0">
              <a:latin typeface="Arial" panose="020B0604020202020204" pitchFamily="34" charset="0"/>
              <a:cs typeface="Arial" panose="020B0604020202020204" pitchFamily="34" charset="0"/>
            </a:rPr>
            <a:t>Macro-administrativos: Involucran a más de una organización</a:t>
          </a:r>
          <a:endParaRPr lang="es-MX" sz="1600" kern="1200" dirty="0">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r>
            <a:rPr lang="es-MX" sz="1600" kern="1200" dirty="0" smtClean="0">
              <a:latin typeface="Arial" panose="020B0604020202020204" pitchFamily="34" charset="0"/>
              <a:cs typeface="Arial" panose="020B0604020202020204" pitchFamily="34" charset="0"/>
            </a:rPr>
            <a:t>Meso-administrativos: Consideran una o más organizaciones de un mismo sector de actividad o ramo específico. </a:t>
          </a:r>
          <a:endParaRPr lang="es-MX" sz="1600" kern="1200" dirty="0">
            <a:latin typeface="Arial" panose="020B0604020202020204" pitchFamily="34" charset="0"/>
            <a:cs typeface="Arial" panose="020B0604020202020204" pitchFamily="34" charset="0"/>
          </a:endParaRPr>
        </a:p>
      </dsp:txBody>
      <dsp:txXfrm rot="-5400000">
        <a:off x="1274814" y="134241"/>
        <a:ext cx="6056693" cy="1229582"/>
      </dsp:txXfrm>
    </dsp:sp>
    <dsp:sp modelId="{FE5DA82C-BCCC-451A-8BB6-7A3D2DF52D6F}">
      <dsp:nvSpPr>
        <dsp:cNvPr id="0" name=""/>
        <dsp:cNvSpPr/>
      </dsp:nvSpPr>
      <dsp:spPr>
        <a:xfrm rot="5400000">
          <a:off x="-277202" y="2021837"/>
          <a:ext cx="1848017" cy="1293612"/>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smtClean="0">
              <a:latin typeface="Arial" panose="020B0604020202020204" pitchFamily="34" charset="0"/>
              <a:cs typeface="Arial" panose="020B0604020202020204" pitchFamily="34" charset="0"/>
            </a:rPr>
            <a:t>Por su contenido</a:t>
          </a:r>
          <a:endParaRPr lang="es-MX" sz="1800" kern="1200" dirty="0">
            <a:latin typeface="Arial" panose="020B0604020202020204" pitchFamily="34" charset="0"/>
            <a:cs typeface="Arial" panose="020B0604020202020204" pitchFamily="34" charset="0"/>
          </a:endParaRPr>
        </a:p>
      </dsp:txBody>
      <dsp:txXfrm rot="-5400000">
        <a:off x="1" y="2391440"/>
        <a:ext cx="1293612" cy="554405"/>
      </dsp:txXfrm>
    </dsp:sp>
    <dsp:sp modelId="{FC6E4CB5-DC14-406C-B675-DAB7226A7748}">
      <dsp:nvSpPr>
        <dsp:cNvPr id="0" name=""/>
        <dsp:cNvSpPr/>
      </dsp:nvSpPr>
      <dsp:spPr>
        <a:xfrm rot="5400000">
          <a:off x="3754612" y="-716365"/>
          <a:ext cx="1201211" cy="6123211"/>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latin typeface="Arial" panose="020B0604020202020204" pitchFamily="34" charset="0"/>
              <a:cs typeface="Arial" panose="020B0604020202020204" pitchFamily="34" charset="0"/>
            </a:rPr>
            <a:t>Integrales: Representaciones gráficas de todas las unidades administrativas.</a:t>
          </a:r>
          <a:endParaRPr lang="es-MX" sz="1600" kern="1200" dirty="0">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r>
            <a:rPr lang="es-MX" sz="1600" kern="1200" dirty="0" smtClean="0">
              <a:latin typeface="Arial" panose="020B0604020202020204" pitchFamily="34" charset="0"/>
              <a:cs typeface="Arial" panose="020B0604020202020204" pitchFamily="34" charset="0"/>
            </a:rPr>
            <a:t>Funcionales: Presentan la organización en forma general.</a:t>
          </a:r>
          <a:endParaRPr lang="es-MX" sz="1600" kern="1200" dirty="0">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r>
            <a:rPr lang="es-MX" sz="1600" kern="1200" dirty="0" smtClean="0">
              <a:latin typeface="Arial" panose="020B0604020202020204" pitchFamily="34" charset="0"/>
              <a:cs typeface="Arial" panose="020B0604020202020204" pitchFamily="34" charset="0"/>
            </a:rPr>
            <a:t>De puestos y plazas.</a:t>
          </a:r>
          <a:endParaRPr lang="es-MX" sz="1600" kern="1200" dirty="0">
            <a:latin typeface="Arial" panose="020B0604020202020204" pitchFamily="34" charset="0"/>
            <a:cs typeface="Arial" panose="020B0604020202020204" pitchFamily="34" charset="0"/>
          </a:endParaRPr>
        </a:p>
      </dsp:txBody>
      <dsp:txXfrm rot="-5400000">
        <a:off x="1293612" y="1803273"/>
        <a:ext cx="6064573" cy="1083935"/>
      </dsp:txXfrm>
    </dsp:sp>
    <dsp:sp modelId="{F1321702-792B-49F0-983B-A8E2A313BC51}">
      <dsp:nvSpPr>
        <dsp:cNvPr id="0" name=""/>
        <dsp:cNvSpPr/>
      </dsp:nvSpPr>
      <dsp:spPr>
        <a:xfrm rot="5400000">
          <a:off x="-277202" y="3681530"/>
          <a:ext cx="1848017" cy="1293612"/>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dirty="0" smtClean="0">
              <a:latin typeface="Arial" panose="020B0604020202020204" pitchFamily="34" charset="0"/>
              <a:cs typeface="Arial" panose="020B0604020202020204" pitchFamily="34" charset="0"/>
            </a:rPr>
            <a:t>Por su presentación</a:t>
          </a:r>
          <a:endParaRPr lang="es-MX" sz="1700" kern="1200" dirty="0">
            <a:latin typeface="Arial" panose="020B0604020202020204" pitchFamily="34" charset="0"/>
            <a:cs typeface="Arial" panose="020B0604020202020204" pitchFamily="34" charset="0"/>
          </a:endParaRPr>
        </a:p>
      </dsp:txBody>
      <dsp:txXfrm rot="-5400000">
        <a:off x="1" y="4051133"/>
        <a:ext cx="1293612" cy="554405"/>
      </dsp:txXfrm>
    </dsp:sp>
    <dsp:sp modelId="{C706517F-0AC6-4518-B1D2-D58BB70B7152}">
      <dsp:nvSpPr>
        <dsp:cNvPr id="0" name=""/>
        <dsp:cNvSpPr/>
      </dsp:nvSpPr>
      <dsp:spPr>
        <a:xfrm rot="5400000">
          <a:off x="3754612" y="943327"/>
          <a:ext cx="1201211" cy="6123211"/>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latin typeface="Arial" panose="020B0604020202020204" pitchFamily="34" charset="0"/>
              <a:cs typeface="Arial" panose="020B0604020202020204" pitchFamily="34" charset="0"/>
            </a:rPr>
            <a:t>Verticales</a:t>
          </a:r>
          <a:endParaRPr lang="es-MX" sz="1600" kern="1200" dirty="0">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r>
            <a:rPr lang="es-MX" sz="1600" kern="1200" dirty="0" smtClean="0">
              <a:latin typeface="Arial" panose="020B0604020202020204" pitchFamily="34" charset="0"/>
              <a:cs typeface="Arial" panose="020B0604020202020204" pitchFamily="34" charset="0"/>
            </a:rPr>
            <a:t>Horizontales.</a:t>
          </a:r>
          <a:endParaRPr lang="es-MX" sz="1600" kern="1200" dirty="0">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r>
            <a:rPr lang="es-MX" sz="1600" kern="1200" dirty="0" smtClean="0">
              <a:latin typeface="Arial" panose="020B0604020202020204" pitchFamily="34" charset="0"/>
              <a:cs typeface="Arial" panose="020B0604020202020204" pitchFamily="34" charset="0"/>
            </a:rPr>
            <a:t>Mixto.</a:t>
          </a:r>
          <a:endParaRPr lang="es-MX" sz="1600" kern="1200" dirty="0">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r>
            <a:rPr lang="es-MX" sz="1600" kern="1200" dirty="0" smtClean="0">
              <a:latin typeface="Arial" panose="020B0604020202020204" pitchFamily="34" charset="0"/>
              <a:cs typeface="Arial" panose="020B0604020202020204" pitchFamily="34" charset="0"/>
            </a:rPr>
            <a:t>Circulares.</a:t>
          </a:r>
          <a:endParaRPr lang="es-MX" sz="1600" kern="1200" dirty="0">
            <a:latin typeface="Arial" panose="020B0604020202020204" pitchFamily="34" charset="0"/>
            <a:cs typeface="Arial" panose="020B0604020202020204" pitchFamily="34" charset="0"/>
          </a:endParaRPr>
        </a:p>
      </dsp:txBody>
      <dsp:txXfrm rot="-5400000">
        <a:off x="1293612" y="3462965"/>
        <a:ext cx="6064573" cy="108393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8681C6-758F-4110-81AB-8277DD35E76B}">
      <dsp:nvSpPr>
        <dsp:cNvPr id="0" name=""/>
        <dsp:cNvSpPr/>
      </dsp:nvSpPr>
      <dsp:spPr>
        <a:xfrm>
          <a:off x="3864728" y="1531279"/>
          <a:ext cx="167719" cy="829443"/>
        </a:xfrm>
        <a:custGeom>
          <a:avLst/>
          <a:gdLst/>
          <a:ahLst/>
          <a:cxnLst/>
          <a:rect l="0" t="0" r="0" b="0"/>
          <a:pathLst>
            <a:path>
              <a:moveTo>
                <a:pt x="167719" y="0"/>
              </a:moveTo>
              <a:lnTo>
                <a:pt x="167719" y="829443"/>
              </a:lnTo>
              <a:lnTo>
                <a:pt x="0" y="829443"/>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5FF8DC-8743-4C99-82A3-87FA12EDA850}">
      <dsp:nvSpPr>
        <dsp:cNvPr id="0" name=""/>
        <dsp:cNvSpPr/>
      </dsp:nvSpPr>
      <dsp:spPr>
        <a:xfrm>
          <a:off x="4032448" y="1531279"/>
          <a:ext cx="3227820" cy="1658886"/>
        </a:xfrm>
        <a:custGeom>
          <a:avLst/>
          <a:gdLst/>
          <a:ahLst/>
          <a:cxnLst/>
          <a:rect l="0" t="0" r="0" b="0"/>
          <a:pathLst>
            <a:path>
              <a:moveTo>
                <a:pt x="0" y="0"/>
              </a:moveTo>
              <a:lnTo>
                <a:pt x="0" y="1491167"/>
              </a:lnTo>
              <a:lnTo>
                <a:pt x="3227820" y="1491167"/>
              </a:lnTo>
              <a:lnTo>
                <a:pt x="3227820" y="165888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B1B0A9-9BEC-4771-A2A7-854EF76036F2}">
      <dsp:nvSpPr>
        <dsp:cNvPr id="0" name=""/>
        <dsp:cNvSpPr/>
      </dsp:nvSpPr>
      <dsp:spPr>
        <a:xfrm>
          <a:off x="4032448" y="1531279"/>
          <a:ext cx="1295055" cy="1658886"/>
        </a:xfrm>
        <a:custGeom>
          <a:avLst/>
          <a:gdLst/>
          <a:ahLst/>
          <a:cxnLst/>
          <a:rect l="0" t="0" r="0" b="0"/>
          <a:pathLst>
            <a:path>
              <a:moveTo>
                <a:pt x="0" y="0"/>
              </a:moveTo>
              <a:lnTo>
                <a:pt x="0" y="1491167"/>
              </a:lnTo>
              <a:lnTo>
                <a:pt x="1295055" y="1491167"/>
              </a:lnTo>
              <a:lnTo>
                <a:pt x="1295055" y="165888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D1B131-4926-4684-9822-3F0CC3C56D1F}">
      <dsp:nvSpPr>
        <dsp:cNvPr id="0" name=""/>
        <dsp:cNvSpPr/>
      </dsp:nvSpPr>
      <dsp:spPr>
        <a:xfrm>
          <a:off x="3222603" y="1531279"/>
          <a:ext cx="809844" cy="1658886"/>
        </a:xfrm>
        <a:custGeom>
          <a:avLst/>
          <a:gdLst/>
          <a:ahLst/>
          <a:cxnLst/>
          <a:rect l="0" t="0" r="0" b="0"/>
          <a:pathLst>
            <a:path>
              <a:moveTo>
                <a:pt x="809844" y="0"/>
              </a:moveTo>
              <a:lnTo>
                <a:pt x="809844" y="1491167"/>
              </a:lnTo>
              <a:lnTo>
                <a:pt x="0" y="1491167"/>
              </a:lnTo>
              <a:lnTo>
                <a:pt x="0" y="165888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2FF500-8380-4D16-B2AD-C20A3598BD09}">
      <dsp:nvSpPr>
        <dsp:cNvPr id="0" name=""/>
        <dsp:cNvSpPr/>
      </dsp:nvSpPr>
      <dsp:spPr>
        <a:xfrm>
          <a:off x="961165" y="1531279"/>
          <a:ext cx="3071282" cy="1658886"/>
        </a:xfrm>
        <a:custGeom>
          <a:avLst/>
          <a:gdLst/>
          <a:ahLst/>
          <a:cxnLst/>
          <a:rect l="0" t="0" r="0" b="0"/>
          <a:pathLst>
            <a:path>
              <a:moveTo>
                <a:pt x="3071282" y="0"/>
              </a:moveTo>
              <a:lnTo>
                <a:pt x="3071282" y="1491167"/>
              </a:lnTo>
              <a:lnTo>
                <a:pt x="0" y="1491167"/>
              </a:lnTo>
              <a:lnTo>
                <a:pt x="0" y="165888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D30AEA-BE72-4A7F-AEA0-71BED03F4DFC}">
      <dsp:nvSpPr>
        <dsp:cNvPr id="0" name=""/>
        <dsp:cNvSpPr/>
      </dsp:nvSpPr>
      <dsp:spPr>
        <a:xfrm>
          <a:off x="3233785" y="732616"/>
          <a:ext cx="1597325" cy="798662"/>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 </a:t>
          </a:r>
          <a:r>
            <a:rPr lang="es-MX" sz="1400" kern="1200" dirty="0" smtClean="0">
              <a:latin typeface="Arial" panose="020B0604020202020204" pitchFamily="34" charset="0"/>
              <a:cs typeface="Arial" panose="020B0604020202020204" pitchFamily="34" charset="0"/>
            </a:rPr>
            <a:t>La centralización </a:t>
          </a:r>
          <a:endParaRPr lang="es-MX" sz="1400" kern="1200" dirty="0">
            <a:latin typeface="Arial" panose="020B0604020202020204" pitchFamily="34" charset="0"/>
            <a:cs typeface="Arial" panose="020B0604020202020204" pitchFamily="34" charset="0"/>
          </a:endParaRPr>
        </a:p>
      </dsp:txBody>
      <dsp:txXfrm>
        <a:off x="3233785" y="732616"/>
        <a:ext cx="1597325" cy="798662"/>
      </dsp:txXfrm>
    </dsp:sp>
    <dsp:sp modelId="{DACDC5BF-74CB-4FB1-938E-C47108545A2B}">
      <dsp:nvSpPr>
        <dsp:cNvPr id="0" name=""/>
        <dsp:cNvSpPr/>
      </dsp:nvSpPr>
      <dsp:spPr>
        <a:xfrm>
          <a:off x="5964" y="3190166"/>
          <a:ext cx="1910401" cy="798662"/>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Las decisiones las toman los administradores</a:t>
          </a:r>
          <a:endParaRPr lang="es-MX" sz="1400" kern="1200" dirty="0">
            <a:latin typeface="Arial" panose="020B0604020202020204" pitchFamily="34" charset="0"/>
            <a:cs typeface="Arial" panose="020B0604020202020204" pitchFamily="34" charset="0"/>
          </a:endParaRPr>
        </a:p>
      </dsp:txBody>
      <dsp:txXfrm>
        <a:off x="5964" y="3190166"/>
        <a:ext cx="1910401" cy="798662"/>
      </dsp:txXfrm>
    </dsp:sp>
    <dsp:sp modelId="{5E2BF62A-300E-455D-BCD6-D80F12243BD6}">
      <dsp:nvSpPr>
        <dsp:cNvPr id="0" name=""/>
        <dsp:cNvSpPr/>
      </dsp:nvSpPr>
      <dsp:spPr>
        <a:xfrm>
          <a:off x="2251804" y="3190166"/>
          <a:ext cx="1941597" cy="104497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Quienes están en niveles más altos están preparados para tomar decisiones.</a:t>
          </a:r>
          <a:endParaRPr lang="es-MX" sz="1400" kern="1200" dirty="0">
            <a:latin typeface="Arial" panose="020B0604020202020204" pitchFamily="34" charset="0"/>
            <a:cs typeface="Arial" panose="020B0604020202020204" pitchFamily="34" charset="0"/>
          </a:endParaRPr>
        </a:p>
      </dsp:txBody>
      <dsp:txXfrm>
        <a:off x="2251804" y="3190166"/>
        <a:ext cx="1941597" cy="1044970"/>
      </dsp:txXfrm>
    </dsp:sp>
    <dsp:sp modelId="{A8DAC0F8-5659-426F-8819-B7230E4E1ADB}">
      <dsp:nvSpPr>
        <dsp:cNvPr id="0" name=""/>
        <dsp:cNvSpPr/>
      </dsp:nvSpPr>
      <dsp:spPr>
        <a:xfrm>
          <a:off x="4528840" y="3190166"/>
          <a:ext cx="1597325" cy="798662"/>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Consistencia de las decisiones.</a:t>
          </a:r>
          <a:endParaRPr lang="es-MX" sz="1400" kern="1200" dirty="0">
            <a:latin typeface="Arial" panose="020B0604020202020204" pitchFamily="34" charset="0"/>
            <a:cs typeface="Arial" panose="020B0604020202020204" pitchFamily="34" charset="0"/>
          </a:endParaRPr>
        </a:p>
      </dsp:txBody>
      <dsp:txXfrm>
        <a:off x="4528840" y="3190166"/>
        <a:ext cx="1597325" cy="798662"/>
      </dsp:txXfrm>
    </dsp:sp>
    <dsp:sp modelId="{21793F8E-BAE4-4D79-B879-0615C58C7CEC}">
      <dsp:nvSpPr>
        <dsp:cNvPr id="0" name=""/>
        <dsp:cNvSpPr/>
      </dsp:nvSpPr>
      <dsp:spPr>
        <a:xfrm>
          <a:off x="6461605" y="3190166"/>
          <a:ext cx="1597325" cy="798662"/>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Se elimina la duplicidad de esfuerzo.</a:t>
          </a:r>
          <a:endParaRPr lang="es-MX" sz="1400" kern="1200" dirty="0">
            <a:latin typeface="Arial" panose="020B0604020202020204" pitchFamily="34" charset="0"/>
            <a:cs typeface="Arial" panose="020B0604020202020204" pitchFamily="34" charset="0"/>
          </a:endParaRPr>
        </a:p>
      </dsp:txBody>
      <dsp:txXfrm>
        <a:off x="6461605" y="3190166"/>
        <a:ext cx="1597325" cy="798662"/>
      </dsp:txXfrm>
    </dsp:sp>
    <dsp:sp modelId="{2937544B-2DBC-4749-B375-319127B7BCA9}">
      <dsp:nvSpPr>
        <dsp:cNvPr id="0" name=""/>
        <dsp:cNvSpPr/>
      </dsp:nvSpPr>
      <dsp:spPr>
        <a:xfrm>
          <a:off x="1790329" y="1866717"/>
          <a:ext cx="2074399" cy="988009"/>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Es una tendencia a concentrar la autoridad de toma de decisiones en un grupo reducido de personas.</a:t>
          </a:r>
          <a:endParaRPr lang="es-MX" sz="1400" kern="1200" dirty="0">
            <a:latin typeface="Arial" panose="020B0604020202020204" pitchFamily="34" charset="0"/>
            <a:cs typeface="Arial" panose="020B0604020202020204" pitchFamily="34" charset="0"/>
          </a:endParaRPr>
        </a:p>
      </dsp:txBody>
      <dsp:txXfrm>
        <a:off x="1790329" y="1866717"/>
        <a:ext cx="2074399" cy="988009"/>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AE23BC-514C-4766-A4F7-845CA276D879}">
      <dsp:nvSpPr>
        <dsp:cNvPr id="0" name=""/>
        <dsp:cNvSpPr/>
      </dsp:nvSpPr>
      <dsp:spPr>
        <a:xfrm>
          <a:off x="4019634" y="2116832"/>
          <a:ext cx="138573" cy="607082"/>
        </a:xfrm>
        <a:custGeom>
          <a:avLst/>
          <a:gdLst/>
          <a:ahLst/>
          <a:cxnLst/>
          <a:rect l="0" t="0" r="0" b="0"/>
          <a:pathLst>
            <a:path>
              <a:moveTo>
                <a:pt x="138573" y="0"/>
              </a:moveTo>
              <a:lnTo>
                <a:pt x="138573" y="607082"/>
              </a:lnTo>
              <a:lnTo>
                <a:pt x="0" y="607082"/>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874C1A8-469F-42B0-AB9E-4FAB58BE869D}">
      <dsp:nvSpPr>
        <dsp:cNvPr id="0" name=""/>
        <dsp:cNvSpPr/>
      </dsp:nvSpPr>
      <dsp:spPr>
        <a:xfrm>
          <a:off x="4158208" y="2116832"/>
          <a:ext cx="3495922" cy="1214164"/>
        </a:xfrm>
        <a:custGeom>
          <a:avLst/>
          <a:gdLst/>
          <a:ahLst/>
          <a:cxnLst/>
          <a:rect l="0" t="0" r="0" b="0"/>
          <a:pathLst>
            <a:path>
              <a:moveTo>
                <a:pt x="0" y="0"/>
              </a:moveTo>
              <a:lnTo>
                <a:pt x="0" y="1075591"/>
              </a:lnTo>
              <a:lnTo>
                <a:pt x="3495922" y="1075591"/>
              </a:lnTo>
              <a:lnTo>
                <a:pt x="3495922" y="1214164"/>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2DC2CEF-3EE4-4845-9D4F-04C2B4F9E32C}">
      <dsp:nvSpPr>
        <dsp:cNvPr id="0" name=""/>
        <dsp:cNvSpPr/>
      </dsp:nvSpPr>
      <dsp:spPr>
        <a:xfrm>
          <a:off x="4158208" y="2116832"/>
          <a:ext cx="1788312" cy="1214164"/>
        </a:xfrm>
        <a:custGeom>
          <a:avLst/>
          <a:gdLst/>
          <a:ahLst/>
          <a:cxnLst/>
          <a:rect l="0" t="0" r="0" b="0"/>
          <a:pathLst>
            <a:path>
              <a:moveTo>
                <a:pt x="0" y="0"/>
              </a:moveTo>
              <a:lnTo>
                <a:pt x="0" y="1075591"/>
              </a:lnTo>
              <a:lnTo>
                <a:pt x="1788312" y="1075591"/>
              </a:lnTo>
              <a:lnTo>
                <a:pt x="1788312" y="1214164"/>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CC56594-D33F-47A0-B96B-CAFF415C958E}">
      <dsp:nvSpPr>
        <dsp:cNvPr id="0" name=""/>
        <dsp:cNvSpPr/>
      </dsp:nvSpPr>
      <dsp:spPr>
        <a:xfrm>
          <a:off x="4047488" y="2116832"/>
          <a:ext cx="110719" cy="1214164"/>
        </a:xfrm>
        <a:custGeom>
          <a:avLst/>
          <a:gdLst/>
          <a:ahLst/>
          <a:cxnLst/>
          <a:rect l="0" t="0" r="0" b="0"/>
          <a:pathLst>
            <a:path>
              <a:moveTo>
                <a:pt x="110719" y="0"/>
              </a:moveTo>
              <a:lnTo>
                <a:pt x="110719" y="1075591"/>
              </a:lnTo>
              <a:lnTo>
                <a:pt x="0" y="1075591"/>
              </a:lnTo>
              <a:lnTo>
                <a:pt x="0" y="1214164"/>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C4451B-599B-4522-BC9C-DC56DDEA4157}">
      <dsp:nvSpPr>
        <dsp:cNvPr id="0" name=""/>
        <dsp:cNvSpPr/>
      </dsp:nvSpPr>
      <dsp:spPr>
        <a:xfrm>
          <a:off x="2259175" y="2116832"/>
          <a:ext cx="1899032" cy="1214164"/>
        </a:xfrm>
        <a:custGeom>
          <a:avLst/>
          <a:gdLst/>
          <a:ahLst/>
          <a:cxnLst/>
          <a:rect l="0" t="0" r="0" b="0"/>
          <a:pathLst>
            <a:path>
              <a:moveTo>
                <a:pt x="1899032" y="0"/>
              </a:moveTo>
              <a:lnTo>
                <a:pt x="1899032" y="1075591"/>
              </a:lnTo>
              <a:lnTo>
                <a:pt x="0" y="1075591"/>
              </a:lnTo>
              <a:lnTo>
                <a:pt x="0" y="1214164"/>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07604C-E24F-4548-9526-9A1551D9D449}">
      <dsp:nvSpPr>
        <dsp:cNvPr id="0" name=""/>
        <dsp:cNvSpPr/>
      </dsp:nvSpPr>
      <dsp:spPr>
        <a:xfrm>
          <a:off x="662285" y="2116832"/>
          <a:ext cx="3495922" cy="1214164"/>
        </a:xfrm>
        <a:custGeom>
          <a:avLst/>
          <a:gdLst/>
          <a:ahLst/>
          <a:cxnLst/>
          <a:rect l="0" t="0" r="0" b="0"/>
          <a:pathLst>
            <a:path>
              <a:moveTo>
                <a:pt x="3495922" y="0"/>
              </a:moveTo>
              <a:lnTo>
                <a:pt x="3495922" y="1075591"/>
              </a:lnTo>
              <a:lnTo>
                <a:pt x="0" y="1075591"/>
              </a:lnTo>
              <a:lnTo>
                <a:pt x="0" y="1214164"/>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3D0FD76-53FA-4C16-9753-D71241A1979E}">
      <dsp:nvSpPr>
        <dsp:cNvPr id="0" name=""/>
        <dsp:cNvSpPr/>
      </dsp:nvSpPr>
      <dsp:spPr>
        <a:xfrm>
          <a:off x="2883408" y="1335477"/>
          <a:ext cx="2549599" cy="781354"/>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La descentralización </a:t>
          </a:r>
          <a:endParaRPr lang="es-MX" sz="1600" kern="1200" dirty="0">
            <a:latin typeface="Arial" panose="020B0604020202020204" pitchFamily="34" charset="0"/>
            <a:cs typeface="Arial" panose="020B0604020202020204" pitchFamily="34" charset="0"/>
          </a:endParaRPr>
        </a:p>
      </dsp:txBody>
      <dsp:txXfrm>
        <a:off x="2883408" y="1335477"/>
        <a:ext cx="2549599" cy="781354"/>
      </dsp:txXfrm>
    </dsp:sp>
    <dsp:sp modelId="{68B3B65B-1ED9-4165-83D9-822EDC6C3D78}">
      <dsp:nvSpPr>
        <dsp:cNvPr id="0" name=""/>
        <dsp:cNvSpPr/>
      </dsp:nvSpPr>
      <dsp:spPr>
        <a:xfrm>
          <a:off x="2414" y="3330996"/>
          <a:ext cx="1319743" cy="132593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Permiten un mejor acceso a la información local.</a:t>
          </a:r>
          <a:endParaRPr lang="es-MX" sz="1600" kern="1200" dirty="0">
            <a:latin typeface="Arial" panose="020B0604020202020204" pitchFamily="34" charset="0"/>
            <a:cs typeface="Arial" panose="020B0604020202020204" pitchFamily="34" charset="0"/>
          </a:endParaRPr>
        </a:p>
      </dsp:txBody>
      <dsp:txXfrm>
        <a:off x="2414" y="3330996"/>
        <a:ext cx="1319743" cy="1325933"/>
      </dsp:txXfrm>
    </dsp:sp>
    <dsp:sp modelId="{4529868C-0547-458A-9747-1591996C5071}">
      <dsp:nvSpPr>
        <dsp:cNvPr id="0" name=""/>
        <dsp:cNvSpPr/>
      </dsp:nvSpPr>
      <dsp:spPr>
        <a:xfrm>
          <a:off x="1599304" y="3330996"/>
          <a:ext cx="1319743" cy="1121168"/>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Existen respuestas más oportunas.</a:t>
          </a:r>
          <a:endParaRPr lang="es-MX" sz="1600" kern="1200" dirty="0">
            <a:latin typeface="Arial" panose="020B0604020202020204" pitchFamily="34" charset="0"/>
            <a:cs typeface="Arial" panose="020B0604020202020204" pitchFamily="34" charset="0"/>
          </a:endParaRPr>
        </a:p>
      </dsp:txBody>
      <dsp:txXfrm>
        <a:off x="1599304" y="3330996"/>
        <a:ext cx="1319743" cy="1121168"/>
      </dsp:txXfrm>
    </dsp:sp>
    <dsp:sp modelId="{45C67F51-9376-4EAB-A4BC-EEF2ED24A206}">
      <dsp:nvSpPr>
        <dsp:cNvPr id="0" name=""/>
        <dsp:cNvSpPr/>
      </dsp:nvSpPr>
      <dsp:spPr>
        <a:xfrm>
          <a:off x="3196193" y="3330996"/>
          <a:ext cx="1702588" cy="1454205"/>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La administración tiene la libertad de concentrarse en la planeación estratégica.</a:t>
          </a:r>
          <a:endParaRPr lang="es-MX" sz="1600" kern="1200" dirty="0">
            <a:latin typeface="Arial" panose="020B0604020202020204" pitchFamily="34" charset="0"/>
            <a:cs typeface="Arial" panose="020B0604020202020204" pitchFamily="34" charset="0"/>
          </a:endParaRPr>
        </a:p>
      </dsp:txBody>
      <dsp:txXfrm>
        <a:off x="3196193" y="3330996"/>
        <a:ext cx="1702588" cy="1454205"/>
      </dsp:txXfrm>
    </dsp:sp>
    <dsp:sp modelId="{AE414803-1485-4C95-AAB7-940E86243CB0}">
      <dsp:nvSpPr>
        <dsp:cNvPr id="0" name=""/>
        <dsp:cNvSpPr/>
      </dsp:nvSpPr>
      <dsp:spPr>
        <a:xfrm>
          <a:off x="5175928" y="3330996"/>
          <a:ext cx="1541183" cy="954656"/>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Libertad de aprender los unos de los otros.</a:t>
          </a:r>
          <a:endParaRPr lang="es-MX" sz="1600" kern="1200" dirty="0">
            <a:latin typeface="Arial" panose="020B0604020202020204" pitchFamily="34" charset="0"/>
            <a:cs typeface="Arial" panose="020B0604020202020204" pitchFamily="34" charset="0"/>
          </a:endParaRPr>
        </a:p>
      </dsp:txBody>
      <dsp:txXfrm>
        <a:off x="5175928" y="3330996"/>
        <a:ext cx="1541183" cy="954656"/>
      </dsp:txXfrm>
    </dsp:sp>
    <dsp:sp modelId="{2C13D426-DC27-4329-9CB2-0B184F029394}">
      <dsp:nvSpPr>
        <dsp:cNvPr id="0" name=""/>
        <dsp:cNvSpPr/>
      </dsp:nvSpPr>
      <dsp:spPr>
        <a:xfrm>
          <a:off x="6994258" y="3330996"/>
          <a:ext cx="1319743" cy="1159414"/>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Motivación de los gerentes de segmento.</a:t>
          </a:r>
          <a:endParaRPr lang="es-MX" sz="1600" kern="1200" dirty="0">
            <a:latin typeface="Arial" panose="020B0604020202020204" pitchFamily="34" charset="0"/>
            <a:cs typeface="Arial" panose="020B0604020202020204" pitchFamily="34" charset="0"/>
          </a:endParaRPr>
        </a:p>
      </dsp:txBody>
      <dsp:txXfrm>
        <a:off x="6994258" y="3330996"/>
        <a:ext cx="1319743" cy="1159414"/>
      </dsp:txXfrm>
    </dsp:sp>
    <dsp:sp modelId="{11364B1F-3007-482B-85B6-E2F737E84A99}">
      <dsp:nvSpPr>
        <dsp:cNvPr id="0" name=""/>
        <dsp:cNvSpPr/>
      </dsp:nvSpPr>
      <dsp:spPr>
        <a:xfrm>
          <a:off x="1354293" y="2393978"/>
          <a:ext cx="2665341" cy="659871"/>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Consiste en la transferencia de funciones y facultades. </a:t>
          </a:r>
          <a:endParaRPr lang="es-MX" sz="1600" kern="1200" dirty="0">
            <a:latin typeface="Arial" panose="020B0604020202020204" pitchFamily="34" charset="0"/>
            <a:cs typeface="Arial" panose="020B0604020202020204" pitchFamily="34" charset="0"/>
          </a:endParaRPr>
        </a:p>
      </dsp:txBody>
      <dsp:txXfrm>
        <a:off x="1354293" y="2393978"/>
        <a:ext cx="2665341" cy="659871"/>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BCA746-52B3-4F7E-9546-F6F9D741D424}">
      <dsp:nvSpPr>
        <dsp:cNvPr id="0" name=""/>
        <dsp:cNvSpPr/>
      </dsp:nvSpPr>
      <dsp:spPr>
        <a:xfrm rot="5400000">
          <a:off x="-202498" y="205115"/>
          <a:ext cx="1349990" cy="944993"/>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Centro de gastos discrecionales</a:t>
          </a:r>
          <a:endParaRPr lang="es-MX" sz="1400" kern="1200" dirty="0">
            <a:latin typeface="Arial" panose="020B0604020202020204" pitchFamily="34" charset="0"/>
            <a:cs typeface="Arial" panose="020B0604020202020204" pitchFamily="34" charset="0"/>
          </a:endParaRPr>
        </a:p>
      </dsp:txBody>
      <dsp:txXfrm rot="-5400000">
        <a:off x="1" y="475114"/>
        <a:ext cx="944993" cy="404997"/>
      </dsp:txXfrm>
    </dsp:sp>
    <dsp:sp modelId="{4BDA96B3-8AD1-4D56-B1E5-1B86D00F90A9}">
      <dsp:nvSpPr>
        <dsp:cNvPr id="0" name=""/>
        <dsp:cNvSpPr/>
      </dsp:nvSpPr>
      <dsp:spPr>
        <a:xfrm rot="5400000">
          <a:off x="4029963" y="-3082352"/>
          <a:ext cx="877955" cy="7047894"/>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smtClean="0">
              <a:latin typeface="Arial" panose="020B0604020202020204" pitchFamily="34" charset="0"/>
              <a:cs typeface="Arial" panose="020B0604020202020204" pitchFamily="34" charset="0"/>
            </a:rPr>
            <a:t>Se clasifican como de ingresos o costos.</a:t>
          </a:r>
          <a:endParaRPr lang="es-MX" sz="2000" kern="1200" dirty="0">
            <a:latin typeface="Arial" panose="020B0604020202020204" pitchFamily="34" charset="0"/>
            <a:cs typeface="Arial" panose="020B0604020202020204" pitchFamily="34" charset="0"/>
          </a:endParaRPr>
        </a:p>
      </dsp:txBody>
      <dsp:txXfrm rot="-5400000">
        <a:off x="944994" y="45475"/>
        <a:ext cx="7005036" cy="792239"/>
      </dsp:txXfrm>
    </dsp:sp>
    <dsp:sp modelId="{0A9E1F4B-B710-4457-8C93-15774476019A}">
      <dsp:nvSpPr>
        <dsp:cNvPr id="0" name=""/>
        <dsp:cNvSpPr/>
      </dsp:nvSpPr>
      <dsp:spPr>
        <a:xfrm rot="5400000">
          <a:off x="-202498" y="1409557"/>
          <a:ext cx="1349990" cy="944993"/>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Centro de inversión</a:t>
          </a:r>
          <a:endParaRPr lang="es-MX" sz="1600" kern="1200" dirty="0">
            <a:latin typeface="Arial" panose="020B0604020202020204" pitchFamily="34" charset="0"/>
            <a:cs typeface="Arial" panose="020B0604020202020204" pitchFamily="34" charset="0"/>
          </a:endParaRPr>
        </a:p>
      </dsp:txBody>
      <dsp:txXfrm rot="-5400000">
        <a:off x="1" y="1679556"/>
        <a:ext cx="944993" cy="404997"/>
      </dsp:txXfrm>
    </dsp:sp>
    <dsp:sp modelId="{30601C6E-F5C9-4761-87E2-BAED1A8AA5EA}">
      <dsp:nvSpPr>
        <dsp:cNvPr id="0" name=""/>
        <dsp:cNvSpPr/>
      </dsp:nvSpPr>
      <dsp:spPr>
        <a:xfrm rot="5400000">
          <a:off x="4030193" y="-1878140"/>
          <a:ext cx="877493" cy="7047894"/>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smtClean="0">
              <a:latin typeface="Arial" panose="020B0604020202020204" pitchFamily="34" charset="0"/>
              <a:cs typeface="Arial" panose="020B0604020202020204" pitchFamily="34" charset="0"/>
            </a:rPr>
            <a:t>Son responsables de la utilidad como del capital invertido en la entidad.</a:t>
          </a:r>
          <a:endParaRPr lang="es-MX" sz="2000" kern="1200" dirty="0">
            <a:latin typeface="Arial" panose="020B0604020202020204" pitchFamily="34" charset="0"/>
            <a:cs typeface="Arial" panose="020B0604020202020204" pitchFamily="34" charset="0"/>
          </a:endParaRPr>
        </a:p>
      </dsp:txBody>
      <dsp:txXfrm rot="-5400000">
        <a:off x="944993" y="1249896"/>
        <a:ext cx="7005058" cy="791821"/>
      </dsp:txXfrm>
    </dsp:sp>
    <dsp:sp modelId="{D0741E0B-AAC0-4F76-ADEC-840E2D12D4C7}">
      <dsp:nvSpPr>
        <dsp:cNvPr id="0" name=""/>
        <dsp:cNvSpPr/>
      </dsp:nvSpPr>
      <dsp:spPr>
        <a:xfrm rot="5400000">
          <a:off x="-202498" y="2614000"/>
          <a:ext cx="1349990" cy="944993"/>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Centro de ingresos</a:t>
          </a:r>
          <a:endParaRPr lang="es-MX" sz="1600" kern="1200" dirty="0">
            <a:latin typeface="Arial" panose="020B0604020202020204" pitchFamily="34" charset="0"/>
            <a:cs typeface="Arial" panose="020B0604020202020204" pitchFamily="34" charset="0"/>
          </a:endParaRPr>
        </a:p>
      </dsp:txBody>
      <dsp:txXfrm rot="-5400000">
        <a:off x="1" y="2883999"/>
        <a:ext cx="944993" cy="404997"/>
      </dsp:txXfrm>
    </dsp:sp>
    <dsp:sp modelId="{92ACD047-F63A-4BB3-943D-0BDD3FEBCFCD}">
      <dsp:nvSpPr>
        <dsp:cNvPr id="0" name=""/>
        <dsp:cNvSpPr/>
      </dsp:nvSpPr>
      <dsp:spPr>
        <a:xfrm rot="5400000">
          <a:off x="4030193" y="-673698"/>
          <a:ext cx="877493" cy="7047894"/>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smtClean="0">
              <a:latin typeface="Arial" panose="020B0604020202020204" pitchFamily="34" charset="0"/>
              <a:cs typeface="Arial" panose="020B0604020202020204" pitchFamily="34" charset="0"/>
            </a:rPr>
            <a:t>Son aquellos centros de responsabilidad en los que los administradores se responsabilizan de los ingresos.</a:t>
          </a:r>
          <a:endParaRPr lang="es-MX" sz="2000" kern="1200" dirty="0">
            <a:latin typeface="Arial" panose="020B0604020202020204" pitchFamily="34" charset="0"/>
            <a:cs typeface="Arial" panose="020B0604020202020204" pitchFamily="34" charset="0"/>
          </a:endParaRPr>
        </a:p>
      </dsp:txBody>
      <dsp:txXfrm rot="-5400000">
        <a:off x="944993" y="2454338"/>
        <a:ext cx="7005058" cy="791821"/>
      </dsp:txXfrm>
    </dsp:sp>
    <dsp:sp modelId="{C9914F53-E50C-4C71-AB20-2517B6B59848}">
      <dsp:nvSpPr>
        <dsp:cNvPr id="0" name=""/>
        <dsp:cNvSpPr/>
      </dsp:nvSpPr>
      <dsp:spPr>
        <a:xfrm rot="5400000">
          <a:off x="-202498" y="3818443"/>
          <a:ext cx="1349990" cy="944993"/>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Centro de utilidad</a:t>
          </a:r>
          <a:endParaRPr lang="es-MX" sz="1600" kern="1200" dirty="0">
            <a:latin typeface="Arial" panose="020B0604020202020204" pitchFamily="34" charset="0"/>
            <a:cs typeface="Arial" panose="020B0604020202020204" pitchFamily="34" charset="0"/>
          </a:endParaRPr>
        </a:p>
      </dsp:txBody>
      <dsp:txXfrm rot="-5400000">
        <a:off x="1" y="4088442"/>
        <a:ext cx="944993" cy="404997"/>
      </dsp:txXfrm>
    </dsp:sp>
    <dsp:sp modelId="{C9909E57-5A0C-4310-BFC2-E6580560F15B}">
      <dsp:nvSpPr>
        <dsp:cNvPr id="0" name=""/>
        <dsp:cNvSpPr/>
      </dsp:nvSpPr>
      <dsp:spPr>
        <a:xfrm rot="5400000">
          <a:off x="4030193" y="530744"/>
          <a:ext cx="877493" cy="7047894"/>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smtClean="0">
              <a:latin typeface="Arial" panose="020B0604020202020204" pitchFamily="34" charset="0"/>
              <a:cs typeface="Arial" panose="020B0604020202020204" pitchFamily="34" charset="0"/>
            </a:rPr>
            <a:t>Son responsables de controlar la rentabilidad, tiene el objetivo de alcanzar el equilibrio.</a:t>
          </a:r>
          <a:endParaRPr lang="es-MX" sz="2000" kern="1200" dirty="0">
            <a:latin typeface="Arial" panose="020B0604020202020204" pitchFamily="34" charset="0"/>
            <a:cs typeface="Arial" panose="020B0604020202020204" pitchFamily="34" charset="0"/>
          </a:endParaRPr>
        </a:p>
      </dsp:txBody>
      <dsp:txXfrm rot="-5400000">
        <a:off x="944993" y="3658780"/>
        <a:ext cx="7005058" cy="791821"/>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7B8E4D-B008-4FD1-BF3B-63488D58D069}">
      <dsp:nvSpPr>
        <dsp:cNvPr id="0" name=""/>
        <dsp:cNvSpPr/>
      </dsp:nvSpPr>
      <dsp:spPr>
        <a:xfrm>
          <a:off x="3891109" y="1745699"/>
          <a:ext cx="254522" cy="1115049"/>
        </a:xfrm>
        <a:custGeom>
          <a:avLst/>
          <a:gdLst/>
          <a:ahLst/>
          <a:cxnLst/>
          <a:rect l="0" t="0" r="0" b="0"/>
          <a:pathLst>
            <a:path>
              <a:moveTo>
                <a:pt x="254522" y="0"/>
              </a:moveTo>
              <a:lnTo>
                <a:pt x="254522" y="1115049"/>
              </a:lnTo>
              <a:lnTo>
                <a:pt x="0" y="111504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99737F-E6D2-4BC3-B904-54C4AA996055}">
      <dsp:nvSpPr>
        <dsp:cNvPr id="0" name=""/>
        <dsp:cNvSpPr/>
      </dsp:nvSpPr>
      <dsp:spPr>
        <a:xfrm>
          <a:off x="4145632" y="1745699"/>
          <a:ext cx="2933065" cy="2230099"/>
        </a:xfrm>
        <a:custGeom>
          <a:avLst/>
          <a:gdLst/>
          <a:ahLst/>
          <a:cxnLst/>
          <a:rect l="0" t="0" r="0" b="0"/>
          <a:pathLst>
            <a:path>
              <a:moveTo>
                <a:pt x="0" y="0"/>
              </a:moveTo>
              <a:lnTo>
                <a:pt x="0" y="1975576"/>
              </a:lnTo>
              <a:lnTo>
                <a:pt x="2933065" y="1975576"/>
              </a:lnTo>
              <a:lnTo>
                <a:pt x="2933065" y="223009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21444D-7A38-4BA1-A8E7-6E7AE06C2168}">
      <dsp:nvSpPr>
        <dsp:cNvPr id="0" name=""/>
        <dsp:cNvSpPr/>
      </dsp:nvSpPr>
      <dsp:spPr>
        <a:xfrm>
          <a:off x="4099912" y="1745699"/>
          <a:ext cx="91440" cy="2230099"/>
        </a:xfrm>
        <a:custGeom>
          <a:avLst/>
          <a:gdLst/>
          <a:ahLst/>
          <a:cxnLst/>
          <a:rect l="0" t="0" r="0" b="0"/>
          <a:pathLst>
            <a:path>
              <a:moveTo>
                <a:pt x="45720" y="0"/>
              </a:moveTo>
              <a:lnTo>
                <a:pt x="45720" y="223009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FC2EE0-6934-4D0B-91CD-94461E23789F}">
      <dsp:nvSpPr>
        <dsp:cNvPr id="0" name=""/>
        <dsp:cNvSpPr/>
      </dsp:nvSpPr>
      <dsp:spPr>
        <a:xfrm>
          <a:off x="1212566" y="1745699"/>
          <a:ext cx="2933065" cy="2230099"/>
        </a:xfrm>
        <a:custGeom>
          <a:avLst/>
          <a:gdLst/>
          <a:ahLst/>
          <a:cxnLst/>
          <a:rect l="0" t="0" r="0" b="0"/>
          <a:pathLst>
            <a:path>
              <a:moveTo>
                <a:pt x="2933065" y="0"/>
              </a:moveTo>
              <a:lnTo>
                <a:pt x="2933065" y="1975576"/>
              </a:lnTo>
              <a:lnTo>
                <a:pt x="0" y="1975576"/>
              </a:lnTo>
              <a:lnTo>
                <a:pt x="0" y="223009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6DCB07-126F-4B44-9374-B98498C8BE98}">
      <dsp:nvSpPr>
        <dsp:cNvPr id="0" name=""/>
        <dsp:cNvSpPr/>
      </dsp:nvSpPr>
      <dsp:spPr>
        <a:xfrm>
          <a:off x="2933621" y="533689"/>
          <a:ext cx="2424020" cy="121201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latin typeface="Arial" panose="020B0604020202020204" pitchFamily="34" charset="0"/>
              <a:cs typeface="Arial" panose="020B0604020202020204" pitchFamily="34" charset="0"/>
            </a:rPr>
            <a:t>Medición de desempeño de los centros de inversión</a:t>
          </a:r>
          <a:endParaRPr lang="es-MX" sz="1900" kern="1200" dirty="0">
            <a:latin typeface="Arial" panose="020B0604020202020204" pitchFamily="34" charset="0"/>
            <a:cs typeface="Arial" panose="020B0604020202020204" pitchFamily="34" charset="0"/>
          </a:endParaRPr>
        </a:p>
      </dsp:txBody>
      <dsp:txXfrm>
        <a:off x="2933621" y="533689"/>
        <a:ext cx="2424020" cy="1212010"/>
      </dsp:txXfrm>
    </dsp:sp>
    <dsp:sp modelId="{3A79B224-6475-4218-BF22-2550D4E86A1C}">
      <dsp:nvSpPr>
        <dsp:cNvPr id="0" name=""/>
        <dsp:cNvSpPr/>
      </dsp:nvSpPr>
      <dsp:spPr>
        <a:xfrm>
          <a:off x="556" y="3975799"/>
          <a:ext cx="2424020" cy="121201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latin typeface="Arial" panose="020B0604020202020204" pitchFamily="34" charset="0"/>
              <a:cs typeface="Arial" panose="020B0604020202020204" pitchFamily="34" charset="0"/>
            </a:rPr>
            <a:t>Rendimiento sobre la inversión.</a:t>
          </a:r>
          <a:endParaRPr lang="es-MX" sz="1900" kern="1200" dirty="0">
            <a:latin typeface="Arial" panose="020B0604020202020204" pitchFamily="34" charset="0"/>
            <a:cs typeface="Arial" panose="020B0604020202020204" pitchFamily="34" charset="0"/>
          </a:endParaRPr>
        </a:p>
      </dsp:txBody>
      <dsp:txXfrm>
        <a:off x="556" y="3975799"/>
        <a:ext cx="2424020" cy="1212010"/>
      </dsp:txXfrm>
    </dsp:sp>
    <dsp:sp modelId="{44423D46-8014-49EF-A4D9-C638C237BB29}">
      <dsp:nvSpPr>
        <dsp:cNvPr id="0" name=""/>
        <dsp:cNvSpPr/>
      </dsp:nvSpPr>
      <dsp:spPr>
        <a:xfrm>
          <a:off x="2933621" y="3975799"/>
          <a:ext cx="2424020" cy="121201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latin typeface="Arial" panose="020B0604020202020204" pitchFamily="34" charset="0"/>
              <a:cs typeface="Arial" panose="020B0604020202020204" pitchFamily="34" charset="0"/>
            </a:rPr>
            <a:t>La utilidad residual.</a:t>
          </a:r>
          <a:endParaRPr lang="es-MX" sz="1900" kern="1200" dirty="0">
            <a:latin typeface="Arial" panose="020B0604020202020204" pitchFamily="34" charset="0"/>
            <a:cs typeface="Arial" panose="020B0604020202020204" pitchFamily="34" charset="0"/>
          </a:endParaRPr>
        </a:p>
      </dsp:txBody>
      <dsp:txXfrm>
        <a:off x="2933621" y="3975799"/>
        <a:ext cx="2424020" cy="1212010"/>
      </dsp:txXfrm>
    </dsp:sp>
    <dsp:sp modelId="{AC964D71-E6A4-419D-AFB2-16DBDE8A491E}">
      <dsp:nvSpPr>
        <dsp:cNvPr id="0" name=""/>
        <dsp:cNvSpPr/>
      </dsp:nvSpPr>
      <dsp:spPr>
        <a:xfrm>
          <a:off x="5866686" y="3975799"/>
          <a:ext cx="2424020" cy="121201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latin typeface="Arial" panose="020B0604020202020204" pitchFamily="34" charset="0"/>
              <a:cs typeface="Arial" panose="020B0604020202020204" pitchFamily="34" charset="0"/>
            </a:rPr>
            <a:t>El valor económico agregado.</a:t>
          </a:r>
          <a:endParaRPr lang="es-MX" sz="1900" kern="1200" dirty="0">
            <a:latin typeface="Arial" panose="020B0604020202020204" pitchFamily="34" charset="0"/>
            <a:cs typeface="Arial" panose="020B0604020202020204" pitchFamily="34" charset="0"/>
          </a:endParaRPr>
        </a:p>
      </dsp:txBody>
      <dsp:txXfrm>
        <a:off x="5866686" y="3975799"/>
        <a:ext cx="2424020" cy="1212010"/>
      </dsp:txXfrm>
    </dsp:sp>
    <dsp:sp modelId="{D48B2E40-8194-4CFC-8C86-AFEB08188C33}">
      <dsp:nvSpPr>
        <dsp:cNvPr id="0" name=""/>
        <dsp:cNvSpPr/>
      </dsp:nvSpPr>
      <dsp:spPr>
        <a:xfrm>
          <a:off x="1467089" y="2254744"/>
          <a:ext cx="2424020" cy="121201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latin typeface="Arial" panose="020B0604020202020204" pitchFamily="34" charset="0"/>
              <a:cs typeface="Arial" panose="020B0604020202020204" pitchFamily="34" charset="0"/>
            </a:rPr>
            <a:t>Se evalúan al calificar la contribución de la unidad o segmento a las utilidades</a:t>
          </a:r>
          <a:endParaRPr lang="es-MX" sz="1900" kern="1200" dirty="0">
            <a:latin typeface="Arial" panose="020B0604020202020204" pitchFamily="34" charset="0"/>
            <a:cs typeface="Arial" panose="020B0604020202020204" pitchFamily="34" charset="0"/>
          </a:endParaRPr>
        </a:p>
      </dsp:txBody>
      <dsp:txXfrm>
        <a:off x="1467089" y="2254744"/>
        <a:ext cx="2424020" cy="121201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C95E78-3508-4D34-B29B-FAE7BF5D010F}">
      <dsp:nvSpPr>
        <dsp:cNvPr id="0" name=""/>
        <dsp:cNvSpPr/>
      </dsp:nvSpPr>
      <dsp:spPr>
        <a:xfrm>
          <a:off x="6900" y="2202732"/>
          <a:ext cx="1950559" cy="975279"/>
        </a:xfrm>
        <a:prstGeom prst="roundRect">
          <a:avLst>
            <a:gd name="adj" fmla="val 10000"/>
          </a:avLst>
        </a:prstGeom>
        <a:gradFill rotWithShape="0">
          <a:gsLst>
            <a:gs pos="0">
              <a:schemeClr val="accent4">
                <a:hueOff val="0"/>
                <a:satOff val="0"/>
                <a:lumOff val="0"/>
                <a:alphaOff val="0"/>
                <a:tint val="60000"/>
                <a:lumMod val="110000"/>
              </a:schemeClr>
            </a:gs>
            <a:gs pos="100000">
              <a:schemeClr val="accent4">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kern="1200" dirty="0" smtClean="0"/>
            <a:t>Control Administrativo</a:t>
          </a:r>
          <a:endParaRPr lang="es-MX" sz="2400" kern="1200" dirty="0"/>
        </a:p>
      </dsp:txBody>
      <dsp:txXfrm>
        <a:off x="35465" y="2231297"/>
        <a:ext cx="1893429" cy="918149"/>
      </dsp:txXfrm>
    </dsp:sp>
    <dsp:sp modelId="{B9E2B885-D8DF-4FEB-BB91-D994B2A2B4F6}">
      <dsp:nvSpPr>
        <dsp:cNvPr id="0" name=""/>
        <dsp:cNvSpPr/>
      </dsp:nvSpPr>
      <dsp:spPr>
        <a:xfrm rot="17902474">
          <a:off x="1526687" y="1953336"/>
          <a:ext cx="1641768" cy="29546"/>
        </a:xfrm>
        <a:custGeom>
          <a:avLst/>
          <a:gdLst/>
          <a:ahLst/>
          <a:cxnLst/>
          <a:rect l="0" t="0" r="0" b="0"/>
          <a:pathLst>
            <a:path>
              <a:moveTo>
                <a:pt x="0" y="14773"/>
              </a:moveTo>
              <a:lnTo>
                <a:pt x="1641768" y="14773"/>
              </a:lnTo>
            </a:path>
          </a:pathLst>
        </a:custGeom>
        <a:noFill/>
        <a:ln w="15875"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MX" sz="600" kern="1200">
            <a:solidFill>
              <a:schemeClr val="tx1"/>
            </a:solidFill>
          </a:endParaRPr>
        </a:p>
      </dsp:txBody>
      <dsp:txXfrm>
        <a:off x="2306527" y="1927065"/>
        <a:ext cx="82088" cy="82088"/>
      </dsp:txXfrm>
    </dsp:sp>
    <dsp:sp modelId="{0496C7CF-206E-48F4-BCD0-6DF567DD9DFF}">
      <dsp:nvSpPr>
        <dsp:cNvPr id="0" name=""/>
        <dsp:cNvSpPr/>
      </dsp:nvSpPr>
      <dsp:spPr>
        <a:xfrm>
          <a:off x="2737683" y="758207"/>
          <a:ext cx="1950559" cy="975279"/>
        </a:xfrm>
        <a:prstGeom prst="roundRect">
          <a:avLst>
            <a:gd name="adj" fmla="val 10000"/>
          </a:avLst>
        </a:prstGeom>
        <a:gradFill rotWithShape="0">
          <a:gsLst>
            <a:gs pos="0">
              <a:schemeClr val="accent6">
                <a:hueOff val="0"/>
                <a:satOff val="0"/>
                <a:lumOff val="0"/>
                <a:alphaOff val="0"/>
                <a:tint val="60000"/>
                <a:lumMod val="110000"/>
              </a:schemeClr>
            </a:gs>
            <a:gs pos="100000">
              <a:schemeClr val="accent6">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Consiste en inducir al personal para realizar acciones tendentes a lograr las metas de la entidad</a:t>
          </a:r>
          <a:endParaRPr lang="es-MX" sz="1600" kern="1200" dirty="0"/>
        </a:p>
      </dsp:txBody>
      <dsp:txXfrm>
        <a:off x="2766248" y="786772"/>
        <a:ext cx="1893429" cy="918149"/>
      </dsp:txXfrm>
    </dsp:sp>
    <dsp:sp modelId="{099335BC-2ACB-4673-BAFF-7BFCBEC798B4}">
      <dsp:nvSpPr>
        <dsp:cNvPr id="0" name=""/>
        <dsp:cNvSpPr/>
      </dsp:nvSpPr>
      <dsp:spPr>
        <a:xfrm rot="20250847">
          <a:off x="1925360" y="2514122"/>
          <a:ext cx="844421" cy="29546"/>
        </a:xfrm>
        <a:custGeom>
          <a:avLst/>
          <a:gdLst/>
          <a:ahLst/>
          <a:cxnLst/>
          <a:rect l="0" t="0" r="0" b="0"/>
          <a:pathLst>
            <a:path>
              <a:moveTo>
                <a:pt x="0" y="14773"/>
              </a:moveTo>
              <a:lnTo>
                <a:pt x="844421" y="14773"/>
              </a:lnTo>
            </a:path>
          </a:pathLst>
        </a:custGeom>
        <a:noFill/>
        <a:ln w="15875"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solidFill>
              <a:schemeClr val="tx1"/>
            </a:solidFill>
          </a:endParaRPr>
        </a:p>
      </dsp:txBody>
      <dsp:txXfrm>
        <a:off x="2326461" y="2507785"/>
        <a:ext cx="42221" cy="42221"/>
      </dsp:txXfrm>
    </dsp:sp>
    <dsp:sp modelId="{F78A8F92-2E8F-48C1-9EE7-C950F1C7D761}">
      <dsp:nvSpPr>
        <dsp:cNvPr id="0" name=""/>
        <dsp:cNvSpPr/>
      </dsp:nvSpPr>
      <dsp:spPr>
        <a:xfrm>
          <a:off x="2737683" y="1879778"/>
          <a:ext cx="1950559" cy="975279"/>
        </a:xfrm>
        <a:prstGeom prst="roundRect">
          <a:avLst>
            <a:gd name="adj" fmla="val 10000"/>
          </a:avLst>
        </a:prstGeom>
        <a:gradFill rotWithShape="0">
          <a:gsLst>
            <a:gs pos="0">
              <a:schemeClr val="accent6">
                <a:hueOff val="0"/>
                <a:satOff val="0"/>
                <a:lumOff val="0"/>
                <a:alphaOff val="0"/>
                <a:tint val="60000"/>
                <a:lumMod val="110000"/>
              </a:schemeClr>
            </a:gs>
            <a:gs pos="100000">
              <a:schemeClr val="accent6">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smtClean="0"/>
            <a:t>El objetivo </a:t>
          </a:r>
        </a:p>
        <a:p>
          <a:pPr lvl="0" algn="ctr" defTabSz="711200">
            <a:lnSpc>
              <a:spcPct val="90000"/>
            </a:lnSpc>
            <a:spcBef>
              <a:spcPct val="0"/>
            </a:spcBef>
            <a:spcAft>
              <a:spcPct val="35000"/>
            </a:spcAft>
          </a:pPr>
          <a:r>
            <a:rPr lang="es-MX" sz="1600" kern="1200" smtClean="0"/>
            <a:t>primordial es</a:t>
          </a:r>
          <a:endParaRPr lang="es-MX" sz="1600" kern="1200" dirty="0"/>
        </a:p>
      </dsp:txBody>
      <dsp:txXfrm>
        <a:off x="2766248" y="1908343"/>
        <a:ext cx="1893429" cy="918149"/>
      </dsp:txXfrm>
    </dsp:sp>
    <dsp:sp modelId="{F0910794-589D-4160-BA57-E09492307F62}">
      <dsp:nvSpPr>
        <dsp:cNvPr id="0" name=""/>
        <dsp:cNvSpPr/>
      </dsp:nvSpPr>
      <dsp:spPr>
        <a:xfrm>
          <a:off x="4688242" y="2352645"/>
          <a:ext cx="780223" cy="29546"/>
        </a:xfrm>
        <a:custGeom>
          <a:avLst/>
          <a:gdLst/>
          <a:ahLst/>
          <a:cxnLst/>
          <a:rect l="0" t="0" r="0" b="0"/>
          <a:pathLst>
            <a:path>
              <a:moveTo>
                <a:pt x="0" y="14773"/>
              </a:moveTo>
              <a:lnTo>
                <a:pt x="780223" y="14773"/>
              </a:lnTo>
            </a:path>
          </a:pathLst>
        </a:custGeom>
        <a:noFill/>
        <a:ln w="15875"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solidFill>
              <a:schemeClr val="tx1"/>
            </a:solidFill>
          </a:endParaRPr>
        </a:p>
      </dsp:txBody>
      <dsp:txXfrm>
        <a:off x="5058849" y="2347912"/>
        <a:ext cx="39011" cy="39011"/>
      </dsp:txXfrm>
    </dsp:sp>
    <dsp:sp modelId="{623AAE01-3C4F-4256-9347-F96902556181}">
      <dsp:nvSpPr>
        <dsp:cNvPr id="0" name=""/>
        <dsp:cNvSpPr/>
      </dsp:nvSpPr>
      <dsp:spPr>
        <a:xfrm>
          <a:off x="5468466" y="1794656"/>
          <a:ext cx="2013464" cy="1145524"/>
        </a:xfrm>
        <a:prstGeom prst="roundRect">
          <a:avLst>
            <a:gd name="adj" fmla="val 10000"/>
          </a:avLst>
        </a:prstGeom>
        <a:gradFill rotWithShape="0">
          <a:gsLst>
            <a:gs pos="0">
              <a:schemeClr val="accent1">
                <a:hueOff val="0"/>
                <a:satOff val="0"/>
                <a:lumOff val="0"/>
                <a:alphaOff val="0"/>
                <a:tint val="60000"/>
                <a:lumMod val="110000"/>
              </a:schemeClr>
            </a:gs>
            <a:gs pos="100000">
              <a:schemeClr val="accent1">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Garantizar el uso de los recursos humanos, técnicos, materiales y financieros en forma efectiva y eficiente</a:t>
          </a:r>
          <a:endParaRPr lang="es-MX" sz="1400" kern="1200" dirty="0"/>
        </a:p>
      </dsp:txBody>
      <dsp:txXfrm>
        <a:off x="5502017" y="1828207"/>
        <a:ext cx="1946362" cy="1078422"/>
      </dsp:txXfrm>
    </dsp:sp>
    <dsp:sp modelId="{92C59E9F-B846-4BA9-A1C8-17CE38240374}">
      <dsp:nvSpPr>
        <dsp:cNvPr id="0" name=""/>
        <dsp:cNvSpPr/>
      </dsp:nvSpPr>
      <dsp:spPr>
        <a:xfrm rot="3697526">
          <a:off x="1526687" y="3397862"/>
          <a:ext cx="1641768" cy="29546"/>
        </a:xfrm>
        <a:custGeom>
          <a:avLst/>
          <a:gdLst/>
          <a:ahLst/>
          <a:cxnLst/>
          <a:rect l="0" t="0" r="0" b="0"/>
          <a:pathLst>
            <a:path>
              <a:moveTo>
                <a:pt x="0" y="14773"/>
              </a:moveTo>
              <a:lnTo>
                <a:pt x="1641768" y="14773"/>
              </a:lnTo>
            </a:path>
          </a:pathLst>
        </a:custGeom>
        <a:noFill/>
        <a:ln w="15875"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MX" sz="600" kern="1200">
            <a:solidFill>
              <a:schemeClr val="tx1"/>
            </a:solidFill>
          </a:endParaRPr>
        </a:p>
      </dsp:txBody>
      <dsp:txXfrm>
        <a:off x="2306527" y="3371591"/>
        <a:ext cx="82088" cy="82088"/>
      </dsp:txXfrm>
    </dsp:sp>
    <dsp:sp modelId="{5E2D2C20-070B-44DE-8E3B-6BCD7E08B22C}">
      <dsp:nvSpPr>
        <dsp:cNvPr id="0" name=""/>
        <dsp:cNvSpPr/>
      </dsp:nvSpPr>
      <dsp:spPr>
        <a:xfrm>
          <a:off x="2737683" y="3647258"/>
          <a:ext cx="1950559" cy="975279"/>
        </a:xfrm>
        <a:prstGeom prst="roundRect">
          <a:avLst>
            <a:gd name="adj" fmla="val 10000"/>
          </a:avLst>
        </a:prstGeom>
        <a:gradFill rotWithShape="0">
          <a:gsLst>
            <a:gs pos="0">
              <a:schemeClr val="accent6">
                <a:hueOff val="0"/>
                <a:satOff val="0"/>
                <a:lumOff val="0"/>
                <a:alphaOff val="0"/>
                <a:tint val="60000"/>
                <a:lumMod val="110000"/>
              </a:schemeClr>
            </a:gs>
            <a:gs pos="100000">
              <a:schemeClr val="accent6">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smtClean="0"/>
            <a:t>Elementos</a:t>
          </a:r>
          <a:endParaRPr lang="es-MX" sz="1600" kern="1200" dirty="0"/>
        </a:p>
      </dsp:txBody>
      <dsp:txXfrm>
        <a:off x="2766248" y="3675823"/>
        <a:ext cx="1893429" cy="918149"/>
      </dsp:txXfrm>
    </dsp:sp>
    <dsp:sp modelId="{A43235DB-9847-4A48-8735-F71A60223DFA}">
      <dsp:nvSpPr>
        <dsp:cNvPr id="0" name=""/>
        <dsp:cNvSpPr/>
      </dsp:nvSpPr>
      <dsp:spPr>
        <a:xfrm rot="19457599">
          <a:off x="4597930" y="3839732"/>
          <a:ext cx="960848" cy="29546"/>
        </a:xfrm>
        <a:custGeom>
          <a:avLst/>
          <a:gdLst/>
          <a:ahLst/>
          <a:cxnLst/>
          <a:rect l="0" t="0" r="0" b="0"/>
          <a:pathLst>
            <a:path>
              <a:moveTo>
                <a:pt x="0" y="14773"/>
              </a:moveTo>
              <a:lnTo>
                <a:pt x="960848" y="14773"/>
              </a:lnTo>
            </a:path>
          </a:pathLst>
        </a:custGeom>
        <a:noFill/>
        <a:ln w="15875"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solidFill>
              <a:schemeClr val="tx1"/>
            </a:solidFill>
          </a:endParaRPr>
        </a:p>
      </dsp:txBody>
      <dsp:txXfrm>
        <a:off x="5054333" y="3830484"/>
        <a:ext cx="48042" cy="48042"/>
      </dsp:txXfrm>
    </dsp:sp>
    <dsp:sp modelId="{2D6BFD3E-E7E5-4EFC-8EFA-4CB3B7AD6C9F}">
      <dsp:nvSpPr>
        <dsp:cNvPr id="0" name=""/>
        <dsp:cNvSpPr/>
      </dsp:nvSpPr>
      <dsp:spPr>
        <a:xfrm>
          <a:off x="5468466" y="3086472"/>
          <a:ext cx="1950559" cy="975279"/>
        </a:xfrm>
        <a:prstGeom prst="roundRect">
          <a:avLst>
            <a:gd name="adj" fmla="val 10000"/>
          </a:avLst>
        </a:prstGeom>
        <a:gradFill rotWithShape="0">
          <a:gsLst>
            <a:gs pos="0">
              <a:schemeClr val="accent1">
                <a:hueOff val="0"/>
                <a:satOff val="0"/>
                <a:lumOff val="0"/>
                <a:alphaOff val="0"/>
                <a:tint val="60000"/>
                <a:lumMod val="110000"/>
              </a:schemeClr>
            </a:gs>
            <a:gs pos="100000">
              <a:schemeClr val="accent1">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smtClean="0"/>
            <a:t>Tener un adecuado clima organizacional: logar compañerismo y amistad en el trabajo.</a:t>
          </a:r>
          <a:endParaRPr lang="es-MX" sz="1400" kern="1200" dirty="0"/>
        </a:p>
      </dsp:txBody>
      <dsp:txXfrm>
        <a:off x="5497031" y="3115037"/>
        <a:ext cx="1893429" cy="918149"/>
      </dsp:txXfrm>
    </dsp:sp>
    <dsp:sp modelId="{D33AE38A-6332-4C03-915B-1DB4F7E270B8}">
      <dsp:nvSpPr>
        <dsp:cNvPr id="0" name=""/>
        <dsp:cNvSpPr/>
      </dsp:nvSpPr>
      <dsp:spPr>
        <a:xfrm rot="2142401">
          <a:off x="4597930" y="4400518"/>
          <a:ext cx="960848" cy="29546"/>
        </a:xfrm>
        <a:custGeom>
          <a:avLst/>
          <a:gdLst/>
          <a:ahLst/>
          <a:cxnLst/>
          <a:rect l="0" t="0" r="0" b="0"/>
          <a:pathLst>
            <a:path>
              <a:moveTo>
                <a:pt x="0" y="14773"/>
              </a:moveTo>
              <a:lnTo>
                <a:pt x="960848" y="14773"/>
              </a:lnTo>
            </a:path>
          </a:pathLst>
        </a:custGeom>
        <a:noFill/>
        <a:ln w="15875"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solidFill>
              <a:schemeClr val="tx1"/>
            </a:solidFill>
          </a:endParaRPr>
        </a:p>
      </dsp:txBody>
      <dsp:txXfrm>
        <a:off x="5054333" y="4391269"/>
        <a:ext cx="48042" cy="48042"/>
      </dsp:txXfrm>
    </dsp:sp>
    <dsp:sp modelId="{7B531FAC-0A21-4F80-A708-5BAE49952461}">
      <dsp:nvSpPr>
        <dsp:cNvPr id="0" name=""/>
        <dsp:cNvSpPr/>
      </dsp:nvSpPr>
      <dsp:spPr>
        <a:xfrm>
          <a:off x="5468466" y="4208044"/>
          <a:ext cx="1950559" cy="975279"/>
        </a:xfrm>
        <a:prstGeom prst="roundRect">
          <a:avLst>
            <a:gd name="adj" fmla="val 10000"/>
          </a:avLst>
        </a:prstGeom>
        <a:gradFill rotWithShape="0">
          <a:gsLst>
            <a:gs pos="0">
              <a:schemeClr val="accent1">
                <a:hueOff val="0"/>
                <a:satOff val="0"/>
                <a:lumOff val="0"/>
                <a:alphaOff val="0"/>
                <a:tint val="60000"/>
                <a:lumMod val="110000"/>
              </a:schemeClr>
            </a:gs>
            <a:gs pos="100000">
              <a:schemeClr val="accent1">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smtClean="0"/>
            <a:t>Evaluar desempeños por centros de responsabilidad.</a:t>
          </a:r>
          <a:endParaRPr lang="es-MX" sz="1400" kern="1200" dirty="0"/>
        </a:p>
      </dsp:txBody>
      <dsp:txXfrm>
        <a:off x="5497031" y="4236609"/>
        <a:ext cx="1893429" cy="918149"/>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FD050D-3928-46B8-A3F3-4317B287975D}">
      <dsp:nvSpPr>
        <dsp:cNvPr id="0" name=""/>
        <dsp:cNvSpPr/>
      </dsp:nvSpPr>
      <dsp:spPr>
        <a:xfrm>
          <a:off x="1487873" y="577008"/>
          <a:ext cx="5182687" cy="5182687"/>
        </a:xfrm>
        <a:prstGeom prst="blockArc">
          <a:avLst>
            <a:gd name="adj1" fmla="val 13500000"/>
            <a:gd name="adj2" fmla="val 16200000"/>
            <a:gd name="adj3" fmla="val 343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C86ACC0-1F5B-474F-8E08-32D1C6F38043}">
      <dsp:nvSpPr>
        <dsp:cNvPr id="0" name=""/>
        <dsp:cNvSpPr/>
      </dsp:nvSpPr>
      <dsp:spPr>
        <a:xfrm>
          <a:off x="1487873" y="577008"/>
          <a:ext cx="5182687" cy="5182687"/>
        </a:xfrm>
        <a:prstGeom prst="blockArc">
          <a:avLst>
            <a:gd name="adj1" fmla="val 10800000"/>
            <a:gd name="adj2" fmla="val 13500000"/>
            <a:gd name="adj3" fmla="val 343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CB8755C-49AB-47DB-A88A-33E9E7AFD328}">
      <dsp:nvSpPr>
        <dsp:cNvPr id="0" name=""/>
        <dsp:cNvSpPr/>
      </dsp:nvSpPr>
      <dsp:spPr>
        <a:xfrm>
          <a:off x="1487873" y="577008"/>
          <a:ext cx="5182687" cy="5182687"/>
        </a:xfrm>
        <a:prstGeom prst="blockArc">
          <a:avLst>
            <a:gd name="adj1" fmla="val 8100000"/>
            <a:gd name="adj2" fmla="val 10800000"/>
            <a:gd name="adj3" fmla="val 343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7AB1F56-C152-46B4-8623-FDD93EF5C71A}">
      <dsp:nvSpPr>
        <dsp:cNvPr id="0" name=""/>
        <dsp:cNvSpPr/>
      </dsp:nvSpPr>
      <dsp:spPr>
        <a:xfrm>
          <a:off x="1487873" y="577008"/>
          <a:ext cx="5182687" cy="5182687"/>
        </a:xfrm>
        <a:prstGeom prst="blockArc">
          <a:avLst>
            <a:gd name="adj1" fmla="val 5400000"/>
            <a:gd name="adj2" fmla="val 8100000"/>
            <a:gd name="adj3" fmla="val 343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28C4C86-61CE-470D-839D-28D64CF736A6}">
      <dsp:nvSpPr>
        <dsp:cNvPr id="0" name=""/>
        <dsp:cNvSpPr/>
      </dsp:nvSpPr>
      <dsp:spPr>
        <a:xfrm>
          <a:off x="1487873" y="577008"/>
          <a:ext cx="5182687" cy="5182687"/>
        </a:xfrm>
        <a:prstGeom prst="blockArc">
          <a:avLst>
            <a:gd name="adj1" fmla="val 2700000"/>
            <a:gd name="adj2" fmla="val 5400000"/>
            <a:gd name="adj3" fmla="val 343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D8DDA2A-64FB-4BF2-BBF1-08E1F6E62ADD}">
      <dsp:nvSpPr>
        <dsp:cNvPr id="0" name=""/>
        <dsp:cNvSpPr/>
      </dsp:nvSpPr>
      <dsp:spPr>
        <a:xfrm>
          <a:off x="1487873" y="577008"/>
          <a:ext cx="5182687" cy="5182687"/>
        </a:xfrm>
        <a:prstGeom prst="blockArc">
          <a:avLst>
            <a:gd name="adj1" fmla="val 0"/>
            <a:gd name="adj2" fmla="val 2700000"/>
            <a:gd name="adj3" fmla="val 343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8C51C25-D7A0-44A6-8185-AFB5DCA3D0F8}">
      <dsp:nvSpPr>
        <dsp:cNvPr id="0" name=""/>
        <dsp:cNvSpPr/>
      </dsp:nvSpPr>
      <dsp:spPr>
        <a:xfrm>
          <a:off x="1487873" y="577008"/>
          <a:ext cx="5182687" cy="5182687"/>
        </a:xfrm>
        <a:prstGeom prst="blockArc">
          <a:avLst>
            <a:gd name="adj1" fmla="val 18900000"/>
            <a:gd name="adj2" fmla="val 0"/>
            <a:gd name="adj3" fmla="val 343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F4E571F-FE45-48C1-BB9A-49FA55A472B9}">
      <dsp:nvSpPr>
        <dsp:cNvPr id="0" name=""/>
        <dsp:cNvSpPr/>
      </dsp:nvSpPr>
      <dsp:spPr>
        <a:xfrm>
          <a:off x="1487873" y="577008"/>
          <a:ext cx="5182687" cy="5182687"/>
        </a:xfrm>
        <a:prstGeom prst="blockArc">
          <a:avLst>
            <a:gd name="adj1" fmla="val 16200000"/>
            <a:gd name="adj2" fmla="val 18900000"/>
            <a:gd name="adj3" fmla="val 343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E643612-00D1-40F1-97B4-246C5FAE7B69}">
      <dsp:nvSpPr>
        <dsp:cNvPr id="0" name=""/>
        <dsp:cNvSpPr/>
      </dsp:nvSpPr>
      <dsp:spPr>
        <a:xfrm>
          <a:off x="3071101" y="2285317"/>
          <a:ext cx="2016232" cy="1766068"/>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latin typeface="Arial" panose="020B0604020202020204" pitchFamily="34" charset="0"/>
              <a:cs typeface="Arial" panose="020B0604020202020204" pitchFamily="34" charset="0"/>
            </a:rPr>
            <a:t>Las mediciones apropiadas del desempeño:</a:t>
          </a:r>
          <a:endParaRPr lang="es-MX" sz="1800" kern="1200" dirty="0">
            <a:latin typeface="Arial" panose="020B0604020202020204" pitchFamily="34" charset="0"/>
            <a:cs typeface="Arial" panose="020B0604020202020204" pitchFamily="34" charset="0"/>
          </a:endParaRPr>
        </a:p>
      </dsp:txBody>
      <dsp:txXfrm>
        <a:off x="3366371" y="2543952"/>
        <a:ext cx="1425692" cy="1248798"/>
      </dsp:txXfrm>
    </dsp:sp>
    <dsp:sp modelId="{1F079D58-58A2-421B-85CA-EA7649A1FA8A}">
      <dsp:nvSpPr>
        <dsp:cNvPr id="0" name=""/>
        <dsp:cNvSpPr/>
      </dsp:nvSpPr>
      <dsp:spPr>
        <a:xfrm>
          <a:off x="3359140" y="3388"/>
          <a:ext cx="1440155" cy="1236248"/>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latin typeface="Arial" panose="020B0604020202020204" pitchFamily="34" charset="0"/>
              <a:cs typeface="Arial" panose="020B0604020202020204" pitchFamily="34" charset="0"/>
            </a:rPr>
            <a:t>Se relacionan con las metas de organización. </a:t>
          </a:r>
          <a:endParaRPr lang="es-MX" sz="1300" kern="1200" dirty="0">
            <a:latin typeface="Arial" panose="020B0604020202020204" pitchFamily="34" charset="0"/>
            <a:cs typeface="Arial" panose="020B0604020202020204" pitchFamily="34" charset="0"/>
          </a:endParaRPr>
        </a:p>
      </dsp:txBody>
      <dsp:txXfrm>
        <a:off x="3570046" y="184432"/>
        <a:ext cx="1018343" cy="874160"/>
      </dsp:txXfrm>
    </dsp:sp>
    <dsp:sp modelId="{B8C3747D-8A25-4703-9467-3579776BE929}">
      <dsp:nvSpPr>
        <dsp:cNvPr id="0" name=""/>
        <dsp:cNvSpPr/>
      </dsp:nvSpPr>
      <dsp:spPr>
        <a:xfrm>
          <a:off x="5160713" y="749340"/>
          <a:ext cx="1438782" cy="1236248"/>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latin typeface="Arial" panose="020B0604020202020204" pitchFamily="34" charset="0"/>
              <a:cs typeface="Arial" panose="020B0604020202020204" pitchFamily="34" charset="0"/>
            </a:rPr>
            <a:t>Balancean los asuntos de largo plazo con los de corto. </a:t>
          </a:r>
          <a:endParaRPr lang="es-MX" sz="1300" kern="1200" dirty="0">
            <a:latin typeface="Arial" panose="020B0604020202020204" pitchFamily="34" charset="0"/>
            <a:cs typeface="Arial" panose="020B0604020202020204" pitchFamily="34" charset="0"/>
          </a:endParaRPr>
        </a:p>
      </dsp:txBody>
      <dsp:txXfrm>
        <a:off x="5371418" y="930384"/>
        <a:ext cx="1017372" cy="874160"/>
      </dsp:txXfrm>
    </dsp:sp>
    <dsp:sp modelId="{72DEFEA7-45F6-4A48-92E5-14998F10EAA8}">
      <dsp:nvSpPr>
        <dsp:cNvPr id="0" name=""/>
        <dsp:cNvSpPr/>
      </dsp:nvSpPr>
      <dsp:spPr>
        <a:xfrm>
          <a:off x="5789363" y="2550227"/>
          <a:ext cx="1673385" cy="1236248"/>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latin typeface="Arial" panose="020B0604020202020204" pitchFamily="34" charset="0"/>
              <a:cs typeface="Arial" panose="020B0604020202020204" pitchFamily="34" charset="0"/>
            </a:rPr>
            <a:t>Reflejan la administración de las acciones y actividades clave    </a:t>
          </a:r>
          <a:endParaRPr lang="es-MX" sz="1300" kern="1200" dirty="0">
            <a:latin typeface="Arial" panose="020B0604020202020204" pitchFamily="34" charset="0"/>
            <a:cs typeface="Arial" panose="020B0604020202020204" pitchFamily="34" charset="0"/>
          </a:endParaRPr>
        </a:p>
      </dsp:txBody>
      <dsp:txXfrm>
        <a:off x="6034425" y="2731271"/>
        <a:ext cx="1183261" cy="874160"/>
      </dsp:txXfrm>
    </dsp:sp>
    <dsp:sp modelId="{02CAB6B0-1BD8-493F-A468-E3A9DE84EDB7}">
      <dsp:nvSpPr>
        <dsp:cNvPr id="0" name=""/>
        <dsp:cNvSpPr/>
      </dsp:nvSpPr>
      <dsp:spPr>
        <a:xfrm>
          <a:off x="4946378" y="4351114"/>
          <a:ext cx="1867451" cy="1236248"/>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latin typeface="Arial" panose="020B0604020202020204" pitchFamily="34" charset="0"/>
              <a:cs typeface="Arial" panose="020B0604020202020204" pitchFamily="34" charset="0"/>
            </a:rPr>
            <a:t>Se ven afectadas por las acciones de los administradores y empleados</a:t>
          </a:r>
          <a:endParaRPr lang="es-MX" sz="1300" kern="1200" dirty="0">
            <a:latin typeface="Arial" panose="020B0604020202020204" pitchFamily="34" charset="0"/>
            <a:cs typeface="Arial" panose="020B0604020202020204" pitchFamily="34" charset="0"/>
          </a:endParaRPr>
        </a:p>
      </dsp:txBody>
      <dsp:txXfrm>
        <a:off x="5219860" y="4532158"/>
        <a:ext cx="1320487" cy="874160"/>
      </dsp:txXfrm>
    </dsp:sp>
    <dsp:sp modelId="{B1226527-A83A-4860-9CA1-98BDDE6633B4}">
      <dsp:nvSpPr>
        <dsp:cNvPr id="0" name=""/>
        <dsp:cNvSpPr/>
      </dsp:nvSpPr>
      <dsp:spPr>
        <a:xfrm>
          <a:off x="3288822" y="5097066"/>
          <a:ext cx="1580790" cy="1236248"/>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latin typeface="Arial" panose="020B0604020202020204" pitchFamily="34" charset="0"/>
              <a:cs typeface="Arial" panose="020B0604020202020204" pitchFamily="34" charset="0"/>
            </a:rPr>
            <a:t>Son comprendidas fácilmente por los empleados.     </a:t>
          </a:r>
          <a:endParaRPr lang="es-MX" sz="1300" kern="1200" dirty="0">
            <a:latin typeface="Arial" panose="020B0604020202020204" pitchFamily="34" charset="0"/>
            <a:cs typeface="Arial" panose="020B0604020202020204" pitchFamily="34" charset="0"/>
          </a:endParaRPr>
        </a:p>
      </dsp:txBody>
      <dsp:txXfrm>
        <a:off x="3520323" y="5278110"/>
        <a:ext cx="1117788" cy="874160"/>
      </dsp:txXfrm>
    </dsp:sp>
    <dsp:sp modelId="{C4C1357D-540B-49CA-B485-5FF1F0E5D3CC}">
      <dsp:nvSpPr>
        <dsp:cNvPr id="0" name=""/>
        <dsp:cNvSpPr/>
      </dsp:nvSpPr>
      <dsp:spPr>
        <a:xfrm>
          <a:off x="1341223" y="4351114"/>
          <a:ext cx="1874214" cy="1236248"/>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latin typeface="Arial" panose="020B0604020202020204" pitchFamily="34" charset="0"/>
              <a:cs typeface="Arial" panose="020B0604020202020204" pitchFamily="34" charset="0"/>
            </a:rPr>
            <a:t>Se usan para evaluar y recompensar a los administradores y empleados.</a:t>
          </a:r>
          <a:endParaRPr lang="es-MX" sz="1300" kern="1200" dirty="0">
            <a:latin typeface="Arial" panose="020B0604020202020204" pitchFamily="34" charset="0"/>
            <a:cs typeface="Arial" panose="020B0604020202020204" pitchFamily="34" charset="0"/>
          </a:endParaRPr>
        </a:p>
      </dsp:txBody>
      <dsp:txXfrm>
        <a:off x="1615695" y="4532158"/>
        <a:ext cx="1325270" cy="874160"/>
      </dsp:txXfrm>
    </dsp:sp>
    <dsp:sp modelId="{CAEF4C30-5F21-4106-B393-AB323DFBC197}">
      <dsp:nvSpPr>
        <dsp:cNvPr id="0" name=""/>
        <dsp:cNvSpPr/>
      </dsp:nvSpPr>
      <dsp:spPr>
        <a:xfrm>
          <a:off x="766850" y="2550227"/>
          <a:ext cx="1531056" cy="1236248"/>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latin typeface="Arial" panose="020B0604020202020204" pitchFamily="34" charset="0"/>
              <a:cs typeface="Arial" panose="020B0604020202020204" pitchFamily="34" charset="0"/>
            </a:rPr>
            <a:t>Se usan en forma consistente y con regularidad.</a:t>
          </a:r>
          <a:endParaRPr lang="es-MX" sz="1300" kern="1200" dirty="0">
            <a:latin typeface="Arial" panose="020B0604020202020204" pitchFamily="34" charset="0"/>
            <a:cs typeface="Arial" panose="020B0604020202020204" pitchFamily="34" charset="0"/>
          </a:endParaRPr>
        </a:p>
      </dsp:txBody>
      <dsp:txXfrm>
        <a:off x="991068" y="2731271"/>
        <a:ext cx="1082620" cy="874160"/>
      </dsp:txXfrm>
    </dsp:sp>
    <dsp:sp modelId="{477B4787-35B7-494A-B637-F875930188EF}">
      <dsp:nvSpPr>
        <dsp:cNvPr id="0" name=""/>
        <dsp:cNvSpPr/>
      </dsp:nvSpPr>
      <dsp:spPr>
        <a:xfrm>
          <a:off x="1414922" y="749340"/>
          <a:ext cx="1726816" cy="1236248"/>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latin typeface="Arial" panose="020B0604020202020204" pitchFamily="34" charset="0"/>
              <a:cs typeface="Arial" panose="020B0604020202020204" pitchFamily="34" charset="0"/>
            </a:rPr>
            <a:t>Son objetivas y se miden con facilidad.</a:t>
          </a:r>
          <a:endParaRPr lang="es-MX" sz="1300" kern="1200" dirty="0">
            <a:latin typeface="Arial" panose="020B0604020202020204" pitchFamily="34" charset="0"/>
            <a:cs typeface="Arial" panose="020B0604020202020204" pitchFamily="34" charset="0"/>
          </a:endParaRPr>
        </a:p>
      </dsp:txBody>
      <dsp:txXfrm>
        <a:off x="1667808" y="930384"/>
        <a:ext cx="1221044" cy="87416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7EB0E-EB2F-4F4F-A7B1-C8A65365CFB5}">
      <dsp:nvSpPr>
        <dsp:cNvPr id="0" name=""/>
        <dsp:cNvSpPr/>
      </dsp:nvSpPr>
      <dsp:spPr>
        <a:xfrm>
          <a:off x="0" y="104550"/>
          <a:ext cx="6864424" cy="695565"/>
        </a:xfrm>
        <a:prstGeom prst="roundRect">
          <a:avLst/>
        </a:prstGeom>
        <a:gradFill rotWithShape="0">
          <a:gsLst>
            <a:gs pos="0">
              <a:schemeClr val="accent2">
                <a:hueOff val="0"/>
                <a:satOff val="0"/>
                <a:lumOff val="0"/>
                <a:alphaOff val="0"/>
                <a:tint val="60000"/>
                <a:lumMod val="110000"/>
              </a:schemeClr>
            </a:gs>
            <a:gs pos="100000">
              <a:schemeClr val="accent2">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s-ES_tradnl" sz="2900" kern="1200" dirty="0" smtClean="0">
              <a:latin typeface="Arial" panose="020B0604020202020204" pitchFamily="34" charset="0"/>
              <a:ea typeface="Arial Unicode MS"/>
              <a:cs typeface="Arial" panose="020B0604020202020204" pitchFamily="34" charset="0"/>
            </a:rPr>
            <a:t>¿A quién se va a informar?</a:t>
          </a:r>
          <a:endParaRPr lang="es-MX" sz="2900" kern="1200" dirty="0"/>
        </a:p>
      </dsp:txBody>
      <dsp:txXfrm>
        <a:off x="33955" y="138505"/>
        <a:ext cx="6796514" cy="627655"/>
      </dsp:txXfrm>
    </dsp:sp>
    <dsp:sp modelId="{25970EB0-2064-4F88-910D-36B63EB04B97}">
      <dsp:nvSpPr>
        <dsp:cNvPr id="0" name=""/>
        <dsp:cNvSpPr/>
      </dsp:nvSpPr>
      <dsp:spPr>
        <a:xfrm>
          <a:off x="0" y="800115"/>
          <a:ext cx="6864424" cy="480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7945" tIns="36830" rIns="206248" bIns="36830" numCol="1" spcCol="1270" anchor="t" anchorCtr="0">
          <a:noAutofit/>
        </a:bodyPr>
        <a:lstStyle/>
        <a:p>
          <a:pPr marL="228600" lvl="1" indent="-228600" algn="l" defTabSz="1022350">
            <a:lnSpc>
              <a:spcPct val="90000"/>
            </a:lnSpc>
            <a:spcBef>
              <a:spcPct val="0"/>
            </a:spcBef>
            <a:spcAft>
              <a:spcPct val="20000"/>
            </a:spcAft>
            <a:buChar char="••"/>
          </a:pPr>
          <a:endParaRPr lang="es-MX" sz="2300" kern="1200" dirty="0"/>
        </a:p>
      </dsp:txBody>
      <dsp:txXfrm>
        <a:off x="0" y="800115"/>
        <a:ext cx="6864424" cy="480240"/>
      </dsp:txXfrm>
    </dsp:sp>
    <dsp:sp modelId="{8B398BA7-053C-447D-BBDA-849CE7F8B5F9}">
      <dsp:nvSpPr>
        <dsp:cNvPr id="0" name=""/>
        <dsp:cNvSpPr/>
      </dsp:nvSpPr>
      <dsp:spPr>
        <a:xfrm>
          <a:off x="0" y="1280355"/>
          <a:ext cx="6864424" cy="695565"/>
        </a:xfrm>
        <a:prstGeom prst="roundRect">
          <a:avLst/>
        </a:prstGeom>
        <a:gradFill rotWithShape="0">
          <a:gsLst>
            <a:gs pos="0">
              <a:schemeClr val="accent3">
                <a:hueOff val="0"/>
                <a:satOff val="0"/>
                <a:lumOff val="0"/>
                <a:alphaOff val="0"/>
                <a:tint val="60000"/>
                <a:lumMod val="110000"/>
              </a:schemeClr>
            </a:gs>
            <a:gs pos="100000">
              <a:schemeClr val="accent3">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s-ES_tradnl" sz="2900" kern="1200" dirty="0" smtClean="0">
              <a:latin typeface="Arial" panose="020B0604020202020204" pitchFamily="34" charset="0"/>
              <a:ea typeface="Arial Unicode MS"/>
              <a:cs typeface="Arial" panose="020B0604020202020204" pitchFamily="34" charset="0"/>
            </a:rPr>
            <a:t>¿Cuándo?</a:t>
          </a:r>
          <a:endParaRPr lang="es-MX" sz="2900" kern="1200" dirty="0"/>
        </a:p>
      </dsp:txBody>
      <dsp:txXfrm>
        <a:off x="33955" y="1314310"/>
        <a:ext cx="6796514" cy="627655"/>
      </dsp:txXfrm>
    </dsp:sp>
    <dsp:sp modelId="{4FB4ADF1-1C4F-423A-8890-57912DFE76B8}">
      <dsp:nvSpPr>
        <dsp:cNvPr id="0" name=""/>
        <dsp:cNvSpPr/>
      </dsp:nvSpPr>
      <dsp:spPr>
        <a:xfrm>
          <a:off x="0" y="1975920"/>
          <a:ext cx="6864424" cy="480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7945" tIns="36830" rIns="206248" bIns="36830" numCol="1" spcCol="1270" anchor="t" anchorCtr="0">
          <a:noAutofit/>
        </a:bodyPr>
        <a:lstStyle/>
        <a:p>
          <a:pPr marL="228600" lvl="1" indent="-228600" algn="l" defTabSz="1022350">
            <a:lnSpc>
              <a:spcPct val="90000"/>
            </a:lnSpc>
            <a:spcBef>
              <a:spcPct val="0"/>
            </a:spcBef>
            <a:spcAft>
              <a:spcPct val="20000"/>
            </a:spcAft>
            <a:buChar char="••"/>
          </a:pPr>
          <a:endParaRPr lang="es-MX" sz="2300" kern="1200" dirty="0"/>
        </a:p>
      </dsp:txBody>
      <dsp:txXfrm>
        <a:off x="0" y="1975920"/>
        <a:ext cx="6864424" cy="480240"/>
      </dsp:txXfrm>
    </dsp:sp>
    <dsp:sp modelId="{6E006891-C986-49E1-A2E5-D1325F385E0C}">
      <dsp:nvSpPr>
        <dsp:cNvPr id="0" name=""/>
        <dsp:cNvSpPr/>
      </dsp:nvSpPr>
      <dsp:spPr>
        <a:xfrm>
          <a:off x="0" y="2456160"/>
          <a:ext cx="6864424" cy="695565"/>
        </a:xfrm>
        <a:prstGeom prst="roundRect">
          <a:avLst/>
        </a:prstGeom>
        <a:gradFill rotWithShape="0">
          <a:gsLst>
            <a:gs pos="0">
              <a:schemeClr val="accent4">
                <a:hueOff val="0"/>
                <a:satOff val="0"/>
                <a:lumOff val="0"/>
                <a:alphaOff val="0"/>
                <a:tint val="60000"/>
                <a:lumMod val="110000"/>
              </a:schemeClr>
            </a:gs>
            <a:gs pos="100000">
              <a:schemeClr val="accent4">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s-ES_tradnl" sz="2900" kern="1200" dirty="0" smtClean="0">
              <a:latin typeface="Arial" panose="020B0604020202020204" pitchFamily="34" charset="0"/>
              <a:ea typeface="Arial Unicode MS"/>
              <a:cs typeface="Arial" panose="020B0604020202020204" pitchFamily="34" charset="0"/>
            </a:rPr>
            <a:t>¿Cómo?</a:t>
          </a:r>
          <a:endParaRPr lang="es-MX" sz="2900" kern="1200" dirty="0"/>
        </a:p>
      </dsp:txBody>
      <dsp:txXfrm>
        <a:off x="33955" y="2490115"/>
        <a:ext cx="6796514" cy="627655"/>
      </dsp:txXfrm>
    </dsp:sp>
    <dsp:sp modelId="{1940863B-E8EA-4FF0-B812-71DC76AEEFB3}">
      <dsp:nvSpPr>
        <dsp:cNvPr id="0" name=""/>
        <dsp:cNvSpPr/>
      </dsp:nvSpPr>
      <dsp:spPr>
        <a:xfrm>
          <a:off x="0" y="3151725"/>
          <a:ext cx="6864424" cy="480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7945" tIns="36830" rIns="206248" bIns="36830" numCol="1" spcCol="1270" anchor="t" anchorCtr="0">
          <a:noAutofit/>
        </a:bodyPr>
        <a:lstStyle/>
        <a:p>
          <a:pPr marL="228600" lvl="1" indent="-228600" algn="l" defTabSz="1022350">
            <a:lnSpc>
              <a:spcPct val="90000"/>
            </a:lnSpc>
            <a:spcBef>
              <a:spcPct val="0"/>
            </a:spcBef>
            <a:spcAft>
              <a:spcPct val="20000"/>
            </a:spcAft>
            <a:buChar char="••"/>
          </a:pPr>
          <a:endParaRPr lang="es-MX" sz="2300" kern="1200" dirty="0"/>
        </a:p>
      </dsp:txBody>
      <dsp:txXfrm>
        <a:off x="0" y="3151725"/>
        <a:ext cx="6864424" cy="480240"/>
      </dsp:txXfrm>
    </dsp:sp>
    <dsp:sp modelId="{BD3C8BC6-F5B2-41BA-BB9C-240DB4363540}">
      <dsp:nvSpPr>
        <dsp:cNvPr id="0" name=""/>
        <dsp:cNvSpPr/>
      </dsp:nvSpPr>
      <dsp:spPr>
        <a:xfrm>
          <a:off x="0" y="3631965"/>
          <a:ext cx="6864424" cy="695565"/>
        </a:xfrm>
        <a:prstGeom prst="roundRect">
          <a:avLst/>
        </a:prstGeom>
        <a:gradFill rotWithShape="0">
          <a:gsLst>
            <a:gs pos="0">
              <a:schemeClr val="accent5">
                <a:hueOff val="0"/>
                <a:satOff val="0"/>
                <a:lumOff val="0"/>
                <a:alphaOff val="0"/>
                <a:tint val="60000"/>
                <a:lumMod val="110000"/>
              </a:schemeClr>
            </a:gs>
            <a:gs pos="100000">
              <a:schemeClr val="accent5">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s-ES_tradnl" sz="2900" b="0" kern="1200" dirty="0" smtClean="0">
              <a:latin typeface="Arial" panose="020B0604020202020204" pitchFamily="34" charset="0"/>
              <a:ea typeface="Arial Unicode MS"/>
              <a:cs typeface="Arial" panose="020B0604020202020204" pitchFamily="34" charset="0"/>
            </a:rPr>
            <a:t>Características: relevantes y oportunos    </a:t>
          </a:r>
          <a:endParaRPr lang="es-MX" sz="2900" b="0" kern="1200" dirty="0"/>
        </a:p>
      </dsp:txBody>
      <dsp:txXfrm>
        <a:off x="33955" y="3665920"/>
        <a:ext cx="6796514" cy="627655"/>
      </dsp:txXfrm>
    </dsp:sp>
    <dsp:sp modelId="{B14B094D-CD4A-4018-BFB3-53271B929CC9}">
      <dsp:nvSpPr>
        <dsp:cNvPr id="0" name=""/>
        <dsp:cNvSpPr/>
      </dsp:nvSpPr>
      <dsp:spPr>
        <a:xfrm>
          <a:off x="0" y="4327530"/>
          <a:ext cx="6864424" cy="480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7945" tIns="36830" rIns="206248" bIns="36830" numCol="1" spcCol="1270" anchor="t" anchorCtr="0">
          <a:noAutofit/>
        </a:bodyPr>
        <a:lstStyle/>
        <a:p>
          <a:pPr marL="228600" lvl="1" indent="-228600" algn="l" defTabSz="1022350">
            <a:lnSpc>
              <a:spcPct val="90000"/>
            </a:lnSpc>
            <a:spcBef>
              <a:spcPct val="0"/>
            </a:spcBef>
            <a:spcAft>
              <a:spcPct val="20000"/>
            </a:spcAft>
            <a:buChar char="••"/>
          </a:pPr>
          <a:endParaRPr lang="es-MX" sz="2300" kern="1200" dirty="0"/>
        </a:p>
      </dsp:txBody>
      <dsp:txXfrm>
        <a:off x="0" y="4327530"/>
        <a:ext cx="6864424" cy="4802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A18964-A7A5-434D-B0C1-6720C2198DB7}">
      <dsp:nvSpPr>
        <dsp:cNvPr id="0" name=""/>
        <dsp:cNvSpPr/>
      </dsp:nvSpPr>
      <dsp:spPr>
        <a:xfrm>
          <a:off x="0" y="1785443"/>
          <a:ext cx="2410727" cy="1256315"/>
        </a:xfrm>
        <a:prstGeom prst="roundRect">
          <a:avLst>
            <a:gd name="adj" fmla="val 10000"/>
          </a:avLst>
        </a:prstGeom>
        <a:gradFill rotWithShape="0">
          <a:gsLst>
            <a:gs pos="0">
              <a:schemeClr val="accent2">
                <a:hueOff val="0"/>
                <a:satOff val="0"/>
                <a:lumOff val="0"/>
                <a:alphaOff val="0"/>
                <a:tint val="60000"/>
                <a:lumMod val="110000"/>
              </a:schemeClr>
            </a:gs>
            <a:gs pos="100000">
              <a:schemeClr val="accent2">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s-MX" sz="3600" kern="1200" dirty="0" smtClean="0"/>
            <a:t>Control Contable</a:t>
          </a:r>
          <a:endParaRPr lang="es-MX" sz="3600" kern="1200" dirty="0"/>
        </a:p>
      </dsp:txBody>
      <dsp:txXfrm>
        <a:off x="36796" y="1822239"/>
        <a:ext cx="2337135" cy="1182723"/>
      </dsp:txXfrm>
    </dsp:sp>
    <dsp:sp modelId="{9CF82678-3D8E-4061-A419-8F41B9234262}">
      <dsp:nvSpPr>
        <dsp:cNvPr id="0" name=""/>
        <dsp:cNvSpPr/>
      </dsp:nvSpPr>
      <dsp:spPr>
        <a:xfrm rot="18874065">
          <a:off x="2065734" y="1562272"/>
          <a:ext cx="2313468" cy="54492"/>
        </a:xfrm>
        <a:custGeom>
          <a:avLst/>
          <a:gdLst/>
          <a:ahLst/>
          <a:cxnLst/>
          <a:rect l="0" t="0" r="0" b="0"/>
          <a:pathLst>
            <a:path>
              <a:moveTo>
                <a:pt x="0" y="27246"/>
              </a:moveTo>
              <a:lnTo>
                <a:pt x="2313468" y="27246"/>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s-MX" sz="800" kern="1200"/>
        </a:p>
      </dsp:txBody>
      <dsp:txXfrm>
        <a:off x="3164631" y="1531681"/>
        <a:ext cx="115673" cy="115673"/>
      </dsp:txXfrm>
    </dsp:sp>
    <dsp:sp modelId="{B9923B9C-7D6A-4159-B244-DB2A061AD83C}">
      <dsp:nvSpPr>
        <dsp:cNvPr id="0" name=""/>
        <dsp:cNvSpPr/>
      </dsp:nvSpPr>
      <dsp:spPr>
        <a:xfrm>
          <a:off x="4034209" y="2461"/>
          <a:ext cx="3051901" cy="1525950"/>
        </a:xfrm>
        <a:prstGeom prst="roundRect">
          <a:avLst>
            <a:gd name="adj" fmla="val 10000"/>
          </a:avLst>
        </a:prstGeom>
        <a:gradFill rotWithShape="0">
          <a:gsLst>
            <a:gs pos="0">
              <a:schemeClr val="accent4">
                <a:hueOff val="0"/>
                <a:satOff val="0"/>
                <a:lumOff val="0"/>
                <a:alphaOff val="0"/>
                <a:tint val="60000"/>
                <a:lumMod val="110000"/>
              </a:schemeClr>
            </a:gs>
            <a:gs pos="100000">
              <a:schemeClr val="accent4">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lvl="0" algn="l" defTabSz="844550">
            <a:lnSpc>
              <a:spcPct val="90000"/>
            </a:lnSpc>
            <a:spcBef>
              <a:spcPct val="0"/>
            </a:spcBef>
            <a:spcAft>
              <a:spcPct val="35000"/>
            </a:spcAft>
          </a:pPr>
          <a:r>
            <a:rPr lang="es-MX" sz="1900" kern="1200" dirty="0" smtClean="0"/>
            <a:t>Implica que el Contralor vigile que la información financiera se prepare conforme a los postulados básicos y Normas de Información Financiera</a:t>
          </a:r>
          <a:endParaRPr lang="es-MX" sz="1900" kern="1200" dirty="0"/>
        </a:p>
      </dsp:txBody>
      <dsp:txXfrm>
        <a:off x="4078903" y="47155"/>
        <a:ext cx="2962513" cy="1436562"/>
      </dsp:txXfrm>
    </dsp:sp>
    <dsp:sp modelId="{FDEF3E22-B8E1-4FC3-9A26-C5D2A7360AD6}">
      <dsp:nvSpPr>
        <dsp:cNvPr id="0" name=""/>
        <dsp:cNvSpPr/>
      </dsp:nvSpPr>
      <dsp:spPr>
        <a:xfrm rot="225571">
          <a:off x="2408976" y="2439694"/>
          <a:ext cx="1626982" cy="54492"/>
        </a:xfrm>
        <a:custGeom>
          <a:avLst/>
          <a:gdLst/>
          <a:ahLst/>
          <a:cxnLst/>
          <a:rect l="0" t="0" r="0" b="0"/>
          <a:pathLst>
            <a:path>
              <a:moveTo>
                <a:pt x="0" y="27246"/>
              </a:moveTo>
              <a:lnTo>
                <a:pt x="1626982" y="27246"/>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MX" sz="600" kern="1200"/>
        </a:p>
      </dsp:txBody>
      <dsp:txXfrm>
        <a:off x="3181793" y="2426265"/>
        <a:ext cx="81349" cy="81349"/>
      </dsp:txXfrm>
    </dsp:sp>
    <dsp:sp modelId="{5FDE3A37-025E-48FA-9683-8B1BB30069DE}">
      <dsp:nvSpPr>
        <dsp:cNvPr id="0" name=""/>
        <dsp:cNvSpPr/>
      </dsp:nvSpPr>
      <dsp:spPr>
        <a:xfrm>
          <a:off x="4034209" y="1757304"/>
          <a:ext cx="3051901" cy="1525950"/>
        </a:xfrm>
        <a:prstGeom prst="roundRect">
          <a:avLst>
            <a:gd name="adj" fmla="val 10000"/>
          </a:avLst>
        </a:prstGeom>
        <a:gradFill rotWithShape="0">
          <a:gsLst>
            <a:gs pos="0">
              <a:schemeClr val="accent4">
                <a:hueOff val="0"/>
                <a:satOff val="0"/>
                <a:lumOff val="0"/>
                <a:alphaOff val="0"/>
                <a:tint val="60000"/>
                <a:lumMod val="110000"/>
              </a:schemeClr>
            </a:gs>
            <a:gs pos="100000">
              <a:schemeClr val="accent4">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lvl="0" algn="l" defTabSz="844550">
            <a:lnSpc>
              <a:spcPct val="90000"/>
            </a:lnSpc>
            <a:spcBef>
              <a:spcPct val="0"/>
            </a:spcBef>
            <a:spcAft>
              <a:spcPct val="35000"/>
            </a:spcAft>
          </a:pPr>
          <a:r>
            <a:rPr lang="es-MX" sz="1900" kern="1200" dirty="0" smtClean="0"/>
            <a:t>Se concreta en la contabilidad integral, (contabilidad general, costos, fiscal, presupuestos, auditoria)</a:t>
          </a:r>
          <a:endParaRPr lang="es-MX" sz="1900" kern="1200" dirty="0"/>
        </a:p>
      </dsp:txBody>
      <dsp:txXfrm>
        <a:off x="4078903" y="1801998"/>
        <a:ext cx="2962513" cy="1436562"/>
      </dsp:txXfrm>
    </dsp:sp>
    <dsp:sp modelId="{F30C7A14-F80D-4864-B581-B79E266101B0}">
      <dsp:nvSpPr>
        <dsp:cNvPr id="0" name=""/>
        <dsp:cNvSpPr/>
      </dsp:nvSpPr>
      <dsp:spPr>
        <a:xfrm rot="2934449">
          <a:off x="1987462" y="3317115"/>
          <a:ext cx="2470012" cy="54492"/>
        </a:xfrm>
        <a:custGeom>
          <a:avLst/>
          <a:gdLst/>
          <a:ahLst/>
          <a:cxnLst/>
          <a:rect l="0" t="0" r="0" b="0"/>
          <a:pathLst>
            <a:path>
              <a:moveTo>
                <a:pt x="0" y="27246"/>
              </a:moveTo>
              <a:lnTo>
                <a:pt x="2470012" y="27246"/>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s-MX" sz="900" kern="1200"/>
        </a:p>
      </dsp:txBody>
      <dsp:txXfrm>
        <a:off x="3160718" y="3282611"/>
        <a:ext cx="123500" cy="123500"/>
      </dsp:txXfrm>
    </dsp:sp>
    <dsp:sp modelId="{12B99072-3959-48F0-AA8C-03907BA66BF9}">
      <dsp:nvSpPr>
        <dsp:cNvPr id="0" name=""/>
        <dsp:cNvSpPr/>
      </dsp:nvSpPr>
      <dsp:spPr>
        <a:xfrm>
          <a:off x="4034209" y="3512148"/>
          <a:ext cx="3051901" cy="1525950"/>
        </a:xfrm>
        <a:prstGeom prst="roundRect">
          <a:avLst>
            <a:gd name="adj" fmla="val 10000"/>
          </a:avLst>
        </a:prstGeom>
        <a:gradFill rotWithShape="0">
          <a:gsLst>
            <a:gs pos="0">
              <a:schemeClr val="accent4">
                <a:hueOff val="0"/>
                <a:satOff val="0"/>
                <a:lumOff val="0"/>
                <a:alphaOff val="0"/>
                <a:tint val="60000"/>
                <a:lumMod val="110000"/>
              </a:schemeClr>
            </a:gs>
            <a:gs pos="100000">
              <a:schemeClr val="accent4">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lvl="0" algn="l" defTabSz="844550">
            <a:lnSpc>
              <a:spcPct val="90000"/>
            </a:lnSpc>
            <a:spcBef>
              <a:spcPct val="0"/>
            </a:spcBef>
            <a:spcAft>
              <a:spcPct val="35000"/>
            </a:spcAft>
          </a:pPr>
          <a:r>
            <a:rPr lang="es-MX" sz="1900" kern="1200" dirty="0" smtClean="0"/>
            <a:t>El contralor debe brindar capacitación al departamento de contabilidad en cuanto a principios de contabilidad</a:t>
          </a:r>
          <a:endParaRPr lang="es-MX" sz="1900" kern="1200" dirty="0"/>
        </a:p>
      </dsp:txBody>
      <dsp:txXfrm>
        <a:off x="4078903" y="3556842"/>
        <a:ext cx="2962513" cy="14365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F5019C-6E39-43B6-B0D8-E6456A6171D4}">
      <dsp:nvSpPr>
        <dsp:cNvPr id="0" name=""/>
        <dsp:cNvSpPr/>
      </dsp:nvSpPr>
      <dsp:spPr>
        <a:xfrm>
          <a:off x="541995" y="2402620"/>
          <a:ext cx="1856029" cy="928014"/>
        </a:xfrm>
        <a:prstGeom prst="roundRect">
          <a:avLst>
            <a:gd name="adj" fmla="val 10000"/>
          </a:avLst>
        </a:prstGeom>
        <a:gradFill rotWithShape="0">
          <a:gsLst>
            <a:gs pos="0">
              <a:schemeClr val="accent1">
                <a:hueOff val="0"/>
                <a:satOff val="0"/>
                <a:lumOff val="0"/>
                <a:alphaOff val="0"/>
                <a:tint val="60000"/>
                <a:lumMod val="110000"/>
              </a:schemeClr>
            </a:gs>
            <a:gs pos="100000">
              <a:schemeClr val="accent1">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MX" sz="2800" kern="1200" dirty="0" smtClean="0"/>
            <a:t>Control Financiero</a:t>
          </a:r>
          <a:endParaRPr lang="es-MX" sz="2800" kern="1200" dirty="0"/>
        </a:p>
      </dsp:txBody>
      <dsp:txXfrm>
        <a:off x="569176" y="2429801"/>
        <a:ext cx="1801667" cy="873652"/>
      </dsp:txXfrm>
    </dsp:sp>
    <dsp:sp modelId="{1995774C-A663-4FCD-8EE0-42E4C9277BC6}">
      <dsp:nvSpPr>
        <dsp:cNvPr id="0" name=""/>
        <dsp:cNvSpPr/>
      </dsp:nvSpPr>
      <dsp:spPr>
        <a:xfrm rot="17230830">
          <a:off x="1512537" y="1651440"/>
          <a:ext cx="2513388" cy="29135"/>
        </a:xfrm>
        <a:custGeom>
          <a:avLst/>
          <a:gdLst/>
          <a:ahLst/>
          <a:cxnLst/>
          <a:rect l="0" t="0" r="0" b="0"/>
          <a:pathLst>
            <a:path>
              <a:moveTo>
                <a:pt x="0" y="14567"/>
              </a:moveTo>
              <a:lnTo>
                <a:pt x="2513388" y="14567"/>
              </a:lnTo>
            </a:path>
          </a:pathLst>
        </a:custGeom>
        <a:noFill/>
        <a:ln w="1587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s-MX" sz="900" kern="1200"/>
        </a:p>
      </dsp:txBody>
      <dsp:txXfrm>
        <a:off x="2706396" y="1603174"/>
        <a:ext cx="125669" cy="125669"/>
      </dsp:txXfrm>
    </dsp:sp>
    <dsp:sp modelId="{B4329A0B-B31F-4EC3-8A26-4ED9E8D98CC5}">
      <dsp:nvSpPr>
        <dsp:cNvPr id="0" name=""/>
        <dsp:cNvSpPr/>
      </dsp:nvSpPr>
      <dsp:spPr>
        <a:xfrm>
          <a:off x="3140437" y="1382"/>
          <a:ext cx="1856029" cy="928014"/>
        </a:xfrm>
        <a:prstGeom prst="roundRect">
          <a:avLst>
            <a:gd name="adj" fmla="val 10000"/>
          </a:avLst>
        </a:prstGeom>
        <a:gradFill rotWithShape="0">
          <a:gsLst>
            <a:gs pos="0">
              <a:schemeClr val="accent3">
                <a:hueOff val="0"/>
                <a:satOff val="0"/>
                <a:lumOff val="0"/>
                <a:alphaOff val="0"/>
                <a:tint val="60000"/>
                <a:lumMod val="110000"/>
              </a:schemeClr>
            </a:gs>
            <a:gs pos="100000">
              <a:schemeClr val="accent3">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Implica establecer medidas financieras</a:t>
          </a:r>
          <a:endParaRPr lang="es-MX" sz="1400" kern="1200" dirty="0"/>
        </a:p>
      </dsp:txBody>
      <dsp:txXfrm>
        <a:off x="3167618" y="28563"/>
        <a:ext cx="1801667" cy="873652"/>
      </dsp:txXfrm>
    </dsp:sp>
    <dsp:sp modelId="{1C91482C-5836-4F30-AFD6-5279FBFC20DD}">
      <dsp:nvSpPr>
        <dsp:cNvPr id="0" name=""/>
        <dsp:cNvSpPr/>
      </dsp:nvSpPr>
      <dsp:spPr>
        <a:xfrm rot="17945813">
          <a:off x="2005885" y="2185049"/>
          <a:ext cx="1526691" cy="29135"/>
        </a:xfrm>
        <a:custGeom>
          <a:avLst/>
          <a:gdLst/>
          <a:ahLst/>
          <a:cxnLst/>
          <a:rect l="0" t="0" r="0" b="0"/>
          <a:pathLst>
            <a:path>
              <a:moveTo>
                <a:pt x="0" y="14567"/>
              </a:moveTo>
              <a:lnTo>
                <a:pt x="1526691" y="14567"/>
              </a:lnTo>
            </a:path>
          </a:pathLst>
        </a:custGeom>
        <a:noFill/>
        <a:ln w="1587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731063" y="2161450"/>
        <a:ext cx="76334" cy="76334"/>
      </dsp:txXfrm>
    </dsp:sp>
    <dsp:sp modelId="{774C7C11-E2CB-478C-B3A2-F6549F3A740E}">
      <dsp:nvSpPr>
        <dsp:cNvPr id="0" name=""/>
        <dsp:cNvSpPr/>
      </dsp:nvSpPr>
      <dsp:spPr>
        <a:xfrm>
          <a:off x="3140437" y="1068599"/>
          <a:ext cx="1856029" cy="928014"/>
        </a:xfrm>
        <a:prstGeom prst="roundRect">
          <a:avLst>
            <a:gd name="adj" fmla="val 10000"/>
          </a:avLst>
        </a:prstGeom>
        <a:gradFill rotWithShape="0">
          <a:gsLst>
            <a:gs pos="0">
              <a:schemeClr val="accent3">
                <a:hueOff val="0"/>
                <a:satOff val="0"/>
                <a:lumOff val="0"/>
                <a:alphaOff val="0"/>
                <a:tint val="60000"/>
                <a:lumMod val="110000"/>
              </a:schemeClr>
            </a:gs>
            <a:gs pos="100000">
              <a:schemeClr val="accent3">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Objetivos</a:t>
          </a:r>
          <a:endParaRPr lang="es-MX" sz="1600" kern="1200" dirty="0"/>
        </a:p>
      </dsp:txBody>
      <dsp:txXfrm>
        <a:off x="3167618" y="1095780"/>
        <a:ext cx="1801667" cy="873652"/>
      </dsp:txXfrm>
    </dsp:sp>
    <dsp:sp modelId="{D9F1FC4B-93E7-4085-93DD-289F89D9F74E}">
      <dsp:nvSpPr>
        <dsp:cNvPr id="0" name=""/>
        <dsp:cNvSpPr/>
      </dsp:nvSpPr>
      <dsp:spPr>
        <a:xfrm rot="19457599">
          <a:off x="4910531" y="1251234"/>
          <a:ext cx="914283" cy="29135"/>
        </a:xfrm>
        <a:custGeom>
          <a:avLst/>
          <a:gdLst/>
          <a:ahLst/>
          <a:cxnLst/>
          <a:rect l="0" t="0" r="0" b="0"/>
          <a:pathLst>
            <a:path>
              <a:moveTo>
                <a:pt x="0" y="14567"/>
              </a:moveTo>
              <a:lnTo>
                <a:pt x="914283" y="14567"/>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344815" y="1242945"/>
        <a:ext cx="45714" cy="45714"/>
      </dsp:txXfrm>
    </dsp:sp>
    <dsp:sp modelId="{1DEF05E5-E2B9-45E8-8DE8-C64BDADAB22E}">
      <dsp:nvSpPr>
        <dsp:cNvPr id="0" name=""/>
        <dsp:cNvSpPr/>
      </dsp:nvSpPr>
      <dsp:spPr>
        <a:xfrm>
          <a:off x="5738878" y="534990"/>
          <a:ext cx="1856029" cy="928014"/>
        </a:xfrm>
        <a:prstGeom prst="roundRect">
          <a:avLst>
            <a:gd name="adj" fmla="val 10000"/>
          </a:avLst>
        </a:prstGeom>
        <a:gradFill rotWithShape="0">
          <a:gsLst>
            <a:gs pos="0">
              <a:schemeClr val="accent4">
                <a:hueOff val="0"/>
                <a:satOff val="0"/>
                <a:lumOff val="0"/>
                <a:alphaOff val="0"/>
                <a:tint val="60000"/>
                <a:lumMod val="110000"/>
              </a:schemeClr>
            </a:gs>
            <a:gs pos="100000">
              <a:schemeClr val="accent4">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Determinar y evaluar el costo beneficio financiero de las transacciones</a:t>
          </a:r>
          <a:endParaRPr lang="es-MX" sz="1200" kern="1200" dirty="0"/>
        </a:p>
      </dsp:txBody>
      <dsp:txXfrm>
        <a:off x="5766059" y="562171"/>
        <a:ext cx="1801667" cy="873652"/>
      </dsp:txXfrm>
    </dsp:sp>
    <dsp:sp modelId="{E0772925-3CEA-421E-B11A-F98D4D09BD3F}">
      <dsp:nvSpPr>
        <dsp:cNvPr id="0" name=""/>
        <dsp:cNvSpPr/>
      </dsp:nvSpPr>
      <dsp:spPr>
        <a:xfrm rot="2142401">
          <a:off x="4910531" y="1784843"/>
          <a:ext cx="914283" cy="29135"/>
        </a:xfrm>
        <a:custGeom>
          <a:avLst/>
          <a:gdLst/>
          <a:ahLst/>
          <a:cxnLst/>
          <a:rect l="0" t="0" r="0" b="0"/>
          <a:pathLst>
            <a:path>
              <a:moveTo>
                <a:pt x="0" y="14567"/>
              </a:moveTo>
              <a:lnTo>
                <a:pt x="914283" y="14567"/>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344815" y="1776553"/>
        <a:ext cx="45714" cy="45714"/>
      </dsp:txXfrm>
    </dsp:sp>
    <dsp:sp modelId="{2BFAEA0E-4854-4308-A55F-F89B0BDCB8D8}">
      <dsp:nvSpPr>
        <dsp:cNvPr id="0" name=""/>
        <dsp:cNvSpPr/>
      </dsp:nvSpPr>
      <dsp:spPr>
        <a:xfrm>
          <a:off x="5738878" y="1602207"/>
          <a:ext cx="1856029" cy="928014"/>
        </a:xfrm>
        <a:prstGeom prst="roundRect">
          <a:avLst>
            <a:gd name="adj" fmla="val 10000"/>
          </a:avLst>
        </a:prstGeom>
        <a:gradFill rotWithShape="0">
          <a:gsLst>
            <a:gs pos="0">
              <a:schemeClr val="accent4">
                <a:hueOff val="0"/>
                <a:satOff val="0"/>
                <a:lumOff val="0"/>
                <a:alphaOff val="0"/>
                <a:tint val="60000"/>
                <a:lumMod val="110000"/>
              </a:schemeClr>
            </a:gs>
            <a:gs pos="100000">
              <a:schemeClr val="accent4">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Verificar que los fondos requeridos se contratan y obtienen en las mejores condiciones posibles</a:t>
          </a:r>
          <a:endParaRPr lang="es-MX" sz="1200" kern="1200" dirty="0"/>
        </a:p>
      </dsp:txBody>
      <dsp:txXfrm>
        <a:off x="5766059" y="1629388"/>
        <a:ext cx="1801667" cy="873652"/>
      </dsp:txXfrm>
    </dsp:sp>
    <dsp:sp modelId="{DE454E75-0471-418F-AFC8-F03E08C1D280}">
      <dsp:nvSpPr>
        <dsp:cNvPr id="0" name=""/>
        <dsp:cNvSpPr/>
      </dsp:nvSpPr>
      <dsp:spPr>
        <a:xfrm rot="20413970">
          <a:off x="2374782" y="2718657"/>
          <a:ext cx="788897" cy="29135"/>
        </a:xfrm>
        <a:custGeom>
          <a:avLst/>
          <a:gdLst/>
          <a:ahLst/>
          <a:cxnLst/>
          <a:rect l="0" t="0" r="0" b="0"/>
          <a:pathLst>
            <a:path>
              <a:moveTo>
                <a:pt x="0" y="14567"/>
              </a:moveTo>
              <a:lnTo>
                <a:pt x="788897" y="14567"/>
              </a:lnTo>
            </a:path>
          </a:pathLst>
        </a:custGeom>
        <a:noFill/>
        <a:ln w="1587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749508" y="2713503"/>
        <a:ext cx="39444" cy="39444"/>
      </dsp:txXfrm>
    </dsp:sp>
    <dsp:sp modelId="{5072398E-326B-4861-ADC9-4E6ABE26AEB7}">
      <dsp:nvSpPr>
        <dsp:cNvPr id="0" name=""/>
        <dsp:cNvSpPr/>
      </dsp:nvSpPr>
      <dsp:spPr>
        <a:xfrm>
          <a:off x="3140437" y="2135816"/>
          <a:ext cx="1856029" cy="928014"/>
        </a:xfrm>
        <a:prstGeom prst="roundRect">
          <a:avLst>
            <a:gd name="adj" fmla="val 10000"/>
          </a:avLst>
        </a:prstGeom>
        <a:gradFill rotWithShape="0">
          <a:gsLst>
            <a:gs pos="0">
              <a:schemeClr val="accent3">
                <a:hueOff val="0"/>
                <a:satOff val="0"/>
                <a:lumOff val="0"/>
                <a:alphaOff val="0"/>
                <a:tint val="60000"/>
                <a:lumMod val="110000"/>
              </a:schemeClr>
            </a:gs>
            <a:gs pos="100000">
              <a:schemeClr val="accent3">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El Contralor debe evaluar la labor de los ejecutivos responsables de la función financiera.</a:t>
          </a:r>
          <a:endParaRPr lang="es-MX" sz="1200" kern="1200" dirty="0"/>
        </a:p>
      </dsp:txBody>
      <dsp:txXfrm>
        <a:off x="3167618" y="2162997"/>
        <a:ext cx="1801667" cy="873652"/>
      </dsp:txXfrm>
    </dsp:sp>
    <dsp:sp modelId="{00071881-3B2E-4238-B693-34A20235EDC3}">
      <dsp:nvSpPr>
        <dsp:cNvPr id="0" name=""/>
        <dsp:cNvSpPr/>
      </dsp:nvSpPr>
      <dsp:spPr>
        <a:xfrm rot="2829178">
          <a:off x="2223375" y="3252266"/>
          <a:ext cx="1091712" cy="29135"/>
        </a:xfrm>
        <a:custGeom>
          <a:avLst/>
          <a:gdLst/>
          <a:ahLst/>
          <a:cxnLst/>
          <a:rect l="0" t="0" r="0" b="0"/>
          <a:pathLst>
            <a:path>
              <a:moveTo>
                <a:pt x="0" y="14567"/>
              </a:moveTo>
              <a:lnTo>
                <a:pt x="1091712" y="14567"/>
              </a:lnTo>
            </a:path>
          </a:pathLst>
        </a:custGeom>
        <a:noFill/>
        <a:ln w="1587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741938" y="3239541"/>
        <a:ext cx="54585" cy="54585"/>
      </dsp:txXfrm>
    </dsp:sp>
    <dsp:sp modelId="{FAF7E5C2-9E48-4841-9630-570391DCAE9F}">
      <dsp:nvSpPr>
        <dsp:cNvPr id="0" name=""/>
        <dsp:cNvSpPr/>
      </dsp:nvSpPr>
      <dsp:spPr>
        <a:xfrm>
          <a:off x="3140437" y="3203033"/>
          <a:ext cx="1856029" cy="928014"/>
        </a:xfrm>
        <a:prstGeom prst="roundRect">
          <a:avLst>
            <a:gd name="adj" fmla="val 10000"/>
          </a:avLst>
        </a:prstGeom>
        <a:gradFill rotWithShape="0">
          <a:gsLst>
            <a:gs pos="0">
              <a:schemeClr val="accent3">
                <a:hueOff val="0"/>
                <a:satOff val="0"/>
                <a:lumOff val="0"/>
                <a:alphaOff val="0"/>
                <a:tint val="60000"/>
                <a:lumMod val="110000"/>
              </a:schemeClr>
            </a:gs>
            <a:gs pos="100000">
              <a:schemeClr val="accent3">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Técnicas de control financiero más utilizadas:</a:t>
          </a:r>
          <a:endParaRPr lang="es-MX" sz="1100" kern="1200" dirty="0"/>
        </a:p>
      </dsp:txBody>
      <dsp:txXfrm>
        <a:off x="3167618" y="3230214"/>
        <a:ext cx="1801667" cy="873652"/>
      </dsp:txXfrm>
    </dsp:sp>
    <dsp:sp modelId="{932CE4D1-E360-4CEE-8D83-639E07CC4C46}">
      <dsp:nvSpPr>
        <dsp:cNvPr id="0" name=""/>
        <dsp:cNvSpPr/>
      </dsp:nvSpPr>
      <dsp:spPr>
        <a:xfrm rot="19457599">
          <a:off x="4910531" y="3385668"/>
          <a:ext cx="914283" cy="29135"/>
        </a:xfrm>
        <a:custGeom>
          <a:avLst/>
          <a:gdLst/>
          <a:ahLst/>
          <a:cxnLst/>
          <a:rect l="0" t="0" r="0" b="0"/>
          <a:pathLst>
            <a:path>
              <a:moveTo>
                <a:pt x="0" y="14567"/>
              </a:moveTo>
              <a:lnTo>
                <a:pt x="914283" y="14567"/>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344815" y="3377379"/>
        <a:ext cx="45714" cy="45714"/>
      </dsp:txXfrm>
    </dsp:sp>
    <dsp:sp modelId="{320C5B5D-2278-4533-B636-43ACD1DDF332}">
      <dsp:nvSpPr>
        <dsp:cNvPr id="0" name=""/>
        <dsp:cNvSpPr/>
      </dsp:nvSpPr>
      <dsp:spPr>
        <a:xfrm>
          <a:off x="5738878" y="2669424"/>
          <a:ext cx="1856029" cy="928014"/>
        </a:xfrm>
        <a:prstGeom prst="roundRect">
          <a:avLst>
            <a:gd name="adj" fmla="val 10000"/>
          </a:avLst>
        </a:prstGeom>
        <a:gradFill rotWithShape="0">
          <a:gsLst>
            <a:gs pos="0">
              <a:schemeClr val="accent4">
                <a:hueOff val="0"/>
                <a:satOff val="0"/>
                <a:lumOff val="0"/>
                <a:alphaOff val="0"/>
                <a:tint val="60000"/>
                <a:lumMod val="110000"/>
              </a:schemeClr>
            </a:gs>
            <a:gs pos="100000">
              <a:schemeClr val="accent4">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just" defTabSz="488950">
            <a:lnSpc>
              <a:spcPct val="90000"/>
            </a:lnSpc>
            <a:spcBef>
              <a:spcPct val="0"/>
            </a:spcBef>
            <a:spcAft>
              <a:spcPct val="35000"/>
            </a:spcAft>
          </a:pPr>
          <a:r>
            <a:rPr lang="es-MX" sz="1100" kern="1200" dirty="0" smtClean="0"/>
            <a:t>*Medición de la tasa de rendimiento sobre la inversión</a:t>
          </a:r>
        </a:p>
        <a:p>
          <a:pPr lvl="0" algn="just" defTabSz="488950">
            <a:lnSpc>
              <a:spcPct val="90000"/>
            </a:lnSpc>
            <a:spcBef>
              <a:spcPct val="0"/>
            </a:spcBef>
            <a:spcAft>
              <a:spcPct val="35000"/>
            </a:spcAft>
          </a:pPr>
          <a:r>
            <a:rPr lang="es-MX" sz="1100" kern="1200" dirty="0" smtClean="0"/>
            <a:t>*Administración y flujo de fondos</a:t>
          </a:r>
          <a:endParaRPr lang="es-MX" sz="1100" kern="1200" dirty="0"/>
        </a:p>
      </dsp:txBody>
      <dsp:txXfrm>
        <a:off x="5766059" y="2696605"/>
        <a:ext cx="1801667" cy="873652"/>
      </dsp:txXfrm>
    </dsp:sp>
    <dsp:sp modelId="{CD844818-2067-4D12-A1C5-6793285AC059}">
      <dsp:nvSpPr>
        <dsp:cNvPr id="0" name=""/>
        <dsp:cNvSpPr/>
      </dsp:nvSpPr>
      <dsp:spPr>
        <a:xfrm rot="2142401">
          <a:off x="4910531" y="3919277"/>
          <a:ext cx="914283" cy="29135"/>
        </a:xfrm>
        <a:custGeom>
          <a:avLst/>
          <a:gdLst/>
          <a:ahLst/>
          <a:cxnLst/>
          <a:rect l="0" t="0" r="0" b="0"/>
          <a:pathLst>
            <a:path>
              <a:moveTo>
                <a:pt x="0" y="14567"/>
              </a:moveTo>
              <a:lnTo>
                <a:pt x="914283" y="14567"/>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344815" y="3910987"/>
        <a:ext cx="45714" cy="45714"/>
      </dsp:txXfrm>
    </dsp:sp>
    <dsp:sp modelId="{F3201D41-FEE0-4573-ADEC-F9412B4DFAB9}">
      <dsp:nvSpPr>
        <dsp:cNvPr id="0" name=""/>
        <dsp:cNvSpPr/>
      </dsp:nvSpPr>
      <dsp:spPr>
        <a:xfrm>
          <a:off x="5738878" y="3736641"/>
          <a:ext cx="1856029" cy="928014"/>
        </a:xfrm>
        <a:prstGeom prst="roundRect">
          <a:avLst>
            <a:gd name="adj" fmla="val 10000"/>
          </a:avLst>
        </a:prstGeom>
        <a:gradFill rotWithShape="0">
          <a:gsLst>
            <a:gs pos="0">
              <a:schemeClr val="accent4">
                <a:hueOff val="0"/>
                <a:satOff val="0"/>
                <a:lumOff val="0"/>
                <a:alphaOff val="0"/>
                <a:tint val="60000"/>
                <a:lumMod val="110000"/>
              </a:schemeClr>
            </a:gs>
            <a:gs pos="100000">
              <a:schemeClr val="accent4">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just" defTabSz="488950">
            <a:lnSpc>
              <a:spcPct val="90000"/>
            </a:lnSpc>
            <a:spcBef>
              <a:spcPct val="0"/>
            </a:spcBef>
            <a:spcAft>
              <a:spcPct val="35000"/>
            </a:spcAft>
          </a:pPr>
          <a:r>
            <a:rPr lang="es-MX" sz="1100" kern="1200" dirty="0" smtClean="0"/>
            <a:t>*Control presupuestario</a:t>
          </a:r>
        </a:p>
        <a:p>
          <a:pPr lvl="0" algn="just" defTabSz="488950">
            <a:lnSpc>
              <a:spcPct val="90000"/>
            </a:lnSpc>
            <a:spcBef>
              <a:spcPct val="0"/>
            </a:spcBef>
            <a:spcAft>
              <a:spcPct val="35000"/>
            </a:spcAft>
          </a:pPr>
          <a:r>
            <a:rPr lang="es-MX" sz="1100" kern="1200" dirty="0" smtClean="0"/>
            <a:t>*Evaluación de proyectos de inversión</a:t>
          </a:r>
        </a:p>
        <a:p>
          <a:pPr lvl="0" algn="just" defTabSz="488950">
            <a:lnSpc>
              <a:spcPct val="90000"/>
            </a:lnSpc>
            <a:spcBef>
              <a:spcPct val="0"/>
            </a:spcBef>
            <a:spcAft>
              <a:spcPct val="35000"/>
            </a:spcAft>
          </a:pPr>
          <a:r>
            <a:rPr lang="es-MX" sz="1100" kern="1200" dirty="0" smtClean="0"/>
            <a:t>*Planeación de las inversiones a largo plazo</a:t>
          </a:r>
          <a:endParaRPr lang="es-MX" sz="1100" kern="1200" dirty="0"/>
        </a:p>
      </dsp:txBody>
      <dsp:txXfrm>
        <a:off x="5766059" y="3763822"/>
        <a:ext cx="1801667" cy="873652"/>
      </dsp:txXfrm>
    </dsp:sp>
    <dsp:sp modelId="{8BD89DE1-EAFB-437B-98BF-84C807ECFA96}">
      <dsp:nvSpPr>
        <dsp:cNvPr id="0" name=""/>
        <dsp:cNvSpPr/>
      </dsp:nvSpPr>
      <dsp:spPr>
        <a:xfrm rot="4369170">
          <a:off x="1512537" y="4052679"/>
          <a:ext cx="2513388" cy="29135"/>
        </a:xfrm>
        <a:custGeom>
          <a:avLst/>
          <a:gdLst/>
          <a:ahLst/>
          <a:cxnLst/>
          <a:rect l="0" t="0" r="0" b="0"/>
          <a:pathLst>
            <a:path>
              <a:moveTo>
                <a:pt x="0" y="14567"/>
              </a:moveTo>
              <a:lnTo>
                <a:pt x="2513388" y="14567"/>
              </a:lnTo>
            </a:path>
          </a:pathLst>
        </a:custGeom>
        <a:noFill/>
        <a:ln w="1587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s-MX" sz="900" kern="1200"/>
        </a:p>
      </dsp:txBody>
      <dsp:txXfrm>
        <a:off x="2706396" y="4004412"/>
        <a:ext cx="125669" cy="125669"/>
      </dsp:txXfrm>
    </dsp:sp>
    <dsp:sp modelId="{BEAE35B3-230B-4DBE-A224-B7EDCD5E0DB0}">
      <dsp:nvSpPr>
        <dsp:cNvPr id="0" name=""/>
        <dsp:cNvSpPr/>
      </dsp:nvSpPr>
      <dsp:spPr>
        <a:xfrm>
          <a:off x="3140437" y="4803858"/>
          <a:ext cx="1856029" cy="928014"/>
        </a:xfrm>
        <a:prstGeom prst="roundRect">
          <a:avLst>
            <a:gd name="adj" fmla="val 10000"/>
          </a:avLst>
        </a:prstGeom>
        <a:gradFill rotWithShape="0">
          <a:gsLst>
            <a:gs pos="0">
              <a:schemeClr val="accent3">
                <a:hueOff val="0"/>
                <a:satOff val="0"/>
                <a:lumOff val="0"/>
                <a:alphaOff val="0"/>
                <a:tint val="60000"/>
                <a:lumMod val="110000"/>
              </a:schemeClr>
            </a:gs>
            <a:gs pos="100000">
              <a:schemeClr val="accent3">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Establecimiento, coordinación y administración de las operaciones financieras</a:t>
          </a:r>
          <a:endParaRPr lang="es-MX" sz="1400" kern="1200" dirty="0"/>
        </a:p>
      </dsp:txBody>
      <dsp:txXfrm>
        <a:off x="3167618" y="4831039"/>
        <a:ext cx="1801667" cy="873652"/>
      </dsp:txXfrm>
    </dsp:sp>
    <dsp:sp modelId="{365E91FF-5E63-4024-87CA-BC5EC92CE376}">
      <dsp:nvSpPr>
        <dsp:cNvPr id="0" name=""/>
        <dsp:cNvSpPr/>
      </dsp:nvSpPr>
      <dsp:spPr>
        <a:xfrm>
          <a:off x="4996466" y="5253298"/>
          <a:ext cx="742411" cy="29135"/>
        </a:xfrm>
        <a:custGeom>
          <a:avLst/>
          <a:gdLst/>
          <a:ahLst/>
          <a:cxnLst/>
          <a:rect l="0" t="0" r="0" b="0"/>
          <a:pathLst>
            <a:path>
              <a:moveTo>
                <a:pt x="0" y="14567"/>
              </a:moveTo>
              <a:lnTo>
                <a:pt x="742411" y="14567"/>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349112" y="5249306"/>
        <a:ext cx="37120" cy="37120"/>
      </dsp:txXfrm>
    </dsp:sp>
    <dsp:sp modelId="{96FEC014-298B-41C3-8F88-33647E06EC9D}">
      <dsp:nvSpPr>
        <dsp:cNvPr id="0" name=""/>
        <dsp:cNvSpPr/>
      </dsp:nvSpPr>
      <dsp:spPr>
        <a:xfrm>
          <a:off x="5738878" y="4803858"/>
          <a:ext cx="1856029" cy="928014"/>
        </a:xfrm>
        <a:prstGeom prst="roundRect">
          <a:avLst>
            <a:gd name="adj" fmla="val 10000"/>
          </a:avLst>
        </a:prstGeom>
        <a:gradFill rotWithShape="0">
          <a:gsLst>
            <a:gs pos="0">
              <a:schemeClr val="accent4">
                <a:hueOff val="0"/>
                <a:satOff val="0"/>
                <a:lumOff val="0"/>
                <a:alphaOff val="0"/>
                <a:tint val="60000"/>
                <a:lumMod val="110000"/>
              </a:schemeClr>
            </a:gs>
            <a:gs pos="100000">
              <a:schemeClr val="accent4">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Ligado al sistema de control presupuestal y conformado básicamente por presupuestos como: flujo de efectivo, inversiones de valores bursátiles, compras, etc.</a:t>
          </a:r>
          <a:endParaRPr lang="es-MX" sz="1100" kern="1200" dirty="0"/>
        </a:p>
      </dsp:txBody>
      <dsp:txXfrm>
        <a:off x="5766059" y="4831039"/>
        <a:ext cx="1801667" cy="87365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2477EB-2FFE-4136-958A-4276DBDF981A}">
      <dsp:nvSpPr>
        <dsp:cNvPr id="0" name=""/>
        <dsp:cNvSpPr/>
      </dsp:nvSpPr>
      <dsp:spPr>
        <a:xfrm>
          <a:off x="3568" y="2487081"/>
          <a:ext cx="2006765" cy="1003382"/>
        </a:xfrm>
        <a:prstGeom prst="roundRect">
          <a:avLst>
            <a:gd name="adj" fmla="val 10000"/>
          </a:avLst>
        </a:prstGeom>
        <a:gradFill rotWithShape="0">
          <a:gsLst>
            <a:gs pos="0">
              <a:schemeClr val="accent3">
                <a:hueOff val="0"/>
                <a:satOff val="0"/>
                <a:lumOff val="0"/>
                <a:alphaOff val="0"/>
                <a:tint val="60000"/>
                <a:lumMod val="110000"/>
              </a:schemeClr>
            </a:gs>
            <a:gs pos="100000">
              <a:schemeClr val="accent3">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kern="1200" dirty="0" smtClean="0"/>
            <a:t>Control Presupuestal</a:t>
          </a:r>
          <a:endParaRPr lang="es-MX" sz="2400" kern="1200" dirty="0"/>
        </a:p>
      </dsp:txBody>
      <dsp:txXfrm>
        <a:off x="32956" y="2516469"/>
        <a:ext cx="1947989" cy="944606"/>
      </dsp:txXfrm>
    </dsp:sp>
    <dsp:sp modelId="{7203E069-0450-4A7F-B786-360375F2CDBF}">
      <dsp:nvSpPr>
        <dsp:cNvPr id="0" name=""/>
        <dsp:cNvSpPr/>
      </dsp:nvSpPr>
      <dsp:spPr>
        <a:xfrm rot="18770822">
          <a:off x="1821500" y="2539342"/>
          <a:ext cx="1180375" cy="33442"/>
        </a:xfrm>
        <a:custGeom>
          <a:avLst/>
          <a:gdLst/>
          <a:ahLst/>
          <a:cxnLst/>
          <a:rect l="0" t="0" r="0" b="0"/>
          <a:pathLst>
            <a:path>
              <a:moveTo>
                <a:pt x="0" y="16721"/>
              </a:moveTo>
              <a:lnTo>
                <a:pt x="1180375" y="16721"/>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382178" y="2526554"/>
        <a:ext cx="59018" cy="59018"/>
      </dsp:txXfrm>
    </dsp:sp>
    <dsp:sp modelId="{57A8A42D-4664-4981-B6A1-9DEA6540AC71}">
      <dsp:nvSpPr>
        <dsp:cNvPr id="0" name=""/>
        <dsp:cNvSpPr/>
      </dsp:nvSpPr>
      <dsp:spPr>
        <a:xfrm>
          <a:off x="2813041" y="1621663"/>
          <a:ext cx="2006765" cy="1003382"/>
        </a:xfrm>
        <a:prstGeom prst="roundRect">
          <a:avLst>
            <a:gd name="adj" fmla="val 10000"/>
          </a:avLst>
        </a:prstGeom>
        <a:gradFill rotWithShape="0">
          <a:gsLst>
            <a:gs pos="0">
              <a:schemeClr val="accent5">
                <a:hueOff val="0"/>
                <a:satOff val="0"/>
                <a:lumOff val="0"/>
                <a:alphaOff val="0"/>
                <a:tint val="60000"/>
                <a:lumMod val="110000"/>
              </a:schemeClr>
            </a:gs>
            <a:gs pos="100000">
              <a:schemeClr val="accent5">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El Contralor es el Presidente del Comité de Presupuestos, teniendo a su cargo las siguientes funciones:</a:t>
          </a:r>
          <a:endParaRPr lang="es-MX" sz="1100" kern="1200" dirty="0"/>
        </a:p>
      </dsp:txBody>
      <dsp:txXfrm>
        <a:off x="2842429" y="1651051"/>
        <a:ext cx="1947989" cy="944606"/>
      </dsp:txXfrm>
    </dsp:sp>
    <dsp:sp modelId="{83DACCD6-2589-4447-9BAB-D39687AED4FA}">
      <dsp:nvSpPr>
        <dsp:cNvPr id="0" name=""/>
        <dsp:cNvSpPr/>
      </dsp:nvSpPr>
      <dsp:spPr>
        <a:xfrm rot="19457599">
          <a:off x="4726892" y="1818161"/>
          <a:ext cx="988535" cy="33442"/>
        </a:xfrm>
        <a:custGeom>
          <a:avLst/>
          <a:gdLst/>
          <a:ahLst/>
          <a:cxnLst/>
          <a:rect l="0" t="0" r="0" b="0"/>
          <a:pathLst>
            <a:path>
              <a:moveTo>
                <a:pt x="0" y="16721"/>
              </a:moveTo>
              <a:lnTo>
                <a:pt x="988535" y="16721"/>
              </a:lnTo>
            </a:path>
          </a:pathLst>
        </a:custGeom>
        <a:noFill/>
        <a:ln w="15875"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196446" y="1810168"/>
        <a:ext cx="49426" cy="49426"/>
      </dsp:txXfrm>
    </dsp:sp>
    <dsp:sp modelId="{249733E8-AEA3-48E8-9019-752C5590EAC4}">
      <dsp:nvSpPr>
        <dsp:cNvPr id="0" name=""/>
        <dsp:cNvSpPr/>
      </dsp:nvSpPr>
      <dsp:spPr>
        <a:xfrm>
          <a:off x="5622513" y="1044718"/>
          <a:ext cx="2006765" cy="1003382"/>
        </a:xfrm>
        <a:prstGeom prst="roundRect">
          <a:avLst>
            <a:gd name="adj" fmla="val 10000"/>
          </a:avLst>
        </a:prstGeom>
        <a:gradFill rotWithShape="0">
          <a:gsLst>
            <a:gs pos="0">
              <a:schemeClr val="accent6">
                <a:hueOff val="0"/>
                <a:satOff val="0"/>
                <a:lumOff val="0"/>
                <a:alphaOff val="0"/>
                <a:tint val="60000"/>
                <a:lumMod val="110000"/>
              </a:schemeClr>
            </a:gs>
            <a:gs pos="100000">
              <a:schemeClr val="accent6">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just" defTabSz="488950">
            <a:lnSpc>
              <a:spcPct val="90000"/>
            </a:lnSpc>
            <a:spcBef>
              <a:spcPct val="0"/>
            </a:spcBef>
            <a:spcAft>
              <a:spcPct val="35000"/>
            </a:spcAft>
          </a:pPr>
          <a:r>
            <a:rPr lang="es-MX" sz="1100" kern="1200" dirty="0" smtClean="0"/>
            <a:t>*Designar a los miembros y asesores del Comité.</a:t>
          </a:r>
        </a:p>
        <a:p>
          <a:pPr lvl="0" algn="just" defTabSz="488950">
            <a:lnSpc>
              <a:spcPct val="90000"/>
            </a:lnSpc>
            <a:spcBef>
              <a:spcPct val="0"/>
            </a:spcBef>
            <a:spcAft>
              <a:spcPct val="35000"/>
            </a:spcAft>
          </a:pPr>
          <a:r>
            <a:rPr lang="es-MX" sz="1100" kern="1200" dirty="0" smtClean="0"/>
            <a:t>*Formular, actualizar y dar cabal cumplimiento al Manual del SCP.</a:t>
          </a:r>
          <a:endParaRPr lang="es-MX" sz="1100" kern="1200" dirty="0"/>
        </a:p>
      </dsp:txBody>
      <dsp:txXfrm>
        <a:off x="5651901" y="1074106"/>
        <a:ext cx="1947989" cy="944606"/>
      </dsp:txXfrm>
    </dsp:sp>
    <dsp:sp modelId="{C8C68F09-EA6F-4BE1-98F5-06DDC01CEB08}">
      <dsp:nvSpPr>
        <dsp:cNvPr id="0" name=""/>
        <dsp:cNvSpPr/>
      </dsp:nvSpPr>
      <dsp:spPr>
        <a:xfrm rot="2142401">
          <a:off x="4726892" y="2395106"/>
          <a:ext cx="988535" cy="33442"/>
        </a:xfrm>
        <a:custGeom>
          <a:avLst/>
          <a:gdLst/>
          <a:ahLst/>
          <a:cxnLst/>
          <a:rect l="0" t="0" r="0" b="0"/>
          <a:pathLst>
            <a:path>
              <a:moveTo>
                <a:pt x="0" y="16721"/>
              </a:moveTo>
              <a:lnTo>
                <a:pt x="988535" y="16721"/>
              </a:lnTo>
            </a:path>
          </a:pathLst>
        </a:custGeom>
        <a:noFill/>
        <a:ln w="15875"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196446" y="2387114"/>
        <a:ext cx="49426" cy="49426"/>
      </dsp:txXfrm>
    </dsp:sp>
    <dsp:sp modelId="{69266EFD-DDC7-443F-A206-4D63C1DE3D1F}">
      <dsp:nvSpPr>
        <dsp:cNvPr id="0" name=""/>
        <dsp:cNvSpPr/>
      </dsp:nvSpPr>
      <dsp:spPr>
        <a:xfrm>
          <a:off x="5622513" y="2198608"/>
          <a:ext cx="2006765" cy="1003382"/>
        </a:xfrm>
        <a:prstGeom prst="roundRect">
          <a:avLst>
            <a:gd name="adj" fmla="val 10000"/>
          </a:avLst>
        </a:prstGeom>
        <a:gradFill rotWithShape="0">
          <a:gsLst>
            <a:gs pos="0">
              <a:schemeClr val="accent6">
                <a:hueOff val="0"/>
                <a:satOff val="0"/>
                <a:lumOff val="0"/>
                <a:alphaOff val="0"/>
                <a:tint val="60000"/>
                <a:lumMod val="110000"/>
              </a:schemeClr>
            </a:gs>
            <a:gs pos="100000">
              <a:schemeClr val="accent6">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just" defTabSz="488950">
            <a:lnSpc>
              <a:spcPct val="90000"/>
            </a:lnSpc>
            <a:spcBef>
              <a:spcPct val="0"/>
            </a:spcBef>
            <a:spcAft>
              <a:spcPct val="35000"/>
            </a:spcAft>
          </a:pPr>
          <a:r>
            <a:rPr lang="es-MX" sz="1100" kern="1200" dirty="0" smtClean="0"/>
            <a:t>*Aplicar algunos de los métodos de evaluación de proyectos de inversión.</a:t>
          </a:r>
        </a:p>
        <a:p>
          <a:pPr lvl="0" algn="just" defTabSz="488950">
            <a:lnSpc>
              <a:spcPct val="90000"/>
            </a:lnSpc>
            <a:spcBef>
              <a:spcPct val="0"/>
            </a:spcBef>
            <a:spcAft>
              <a:spcPct val="35000"/>
            </a:spcAft>
          </a:pPr>
          <a:r>
            <a:rPr lang="es-MX" sz="1100" kern="1200" dirty="0" smtClean="0"/>
            <a:t>*Revisar, supervisar y aprobar los presupuestos analíticos y sumarios.</a:t>
          </a:r>
          <a:endParaRPr lang="es-MX" sz="1100" kern="1200" dirty="0"/>
        </a:p>
      </dsp:txBody>
      <dsp:txXfrm>
        <a:off x="5651901" y="2227996"/>
        <a:ext cx="1947989" cy="944606"/>
      </dsp:txXfrm>
    </dsp:sp>
    <dsp:sp modelId="{B110CB37-EC5E-4F14-A5AD-6C538D112231}">
      <dsp:nvSpPr>
        <dsp:cNvPr id="0" name=""/>
        <dsp:cNvSpPr/>
      </dsp:nvSpPr>
      <dsp:spPr>
        <a:xfrm rot="2829178">
          <a:off x="1821500" y="3404760"/>
          <a:ext cx="1180375" cy="33442"/>
        </a:xfrm>
        <a:custGeom>
          <a:avLst/>
          <a:gdLst/>
          <a:ahLst/>
          <a:cxnLst/>
          <a:rect l="0" t="0" r="0" b="0"/>
          <a:pathLst>
            <a:path>
              <a:moveTo>
                <a:pt x="0" y="16721"/>
              </a:moveTo>
              <a:lnTo>
                <a:pt x="1180375" y="16721"/>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382178" y="3391972"/>
        <a:ext cx="59018" cy="59018"/>
      </dsp:txXfrm>
    </dsp:sp>
    <dsp:sp modelId="{E47EB526-DC71-4014-BDFD-7451F4681C9B}">
      <dsp:nvSpPr>
        <dsp:cNvPr id="0" name=""/>
        <dsp:cNvSpPr/>
      </dsp:nvSpPr>
      <dsp:spPr>
        <a:xfrm>
          <a:off x="2813041" y="3352498"/>
          <a:ext cx="2006765" cy="1003382"/>
        </a:xfrm>
        <a:prstGeom prst="roundRect">
          <a:avLst>
            <a:gd name="adj" fmla="val 10000"/>
          </a:avLst>
        </a:prstGeom>
        <a:gradFill rotWithShape="0">
          <a:gsLst>
            <a:gs pos="0">
              <a:schemeClr val="accent5">
                <a:hueOff val="0"/>
                <a:satOff val="0"/>
                <a:lumOff val="0"/>
                <a:alphaOff val="0"/>
                <a:tint val="60000"/>
                <a:lumMod val="110000"/>
              </a:schemeClr>
            </a:gs>
            <a:gs pos="100000">
              <a:schemeClr val="accent5">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Constituye un medio de coordinación, medición y evaluación de las transacciones de la entidad y su eficiencia</a:t>
          </a:r>
          <a:endParaRPr lang="es-MX" sz="1100" kern="1200" dirty="0"/>
        </a:p>
      </dsp:txBody>
      <dsp:txXfrm>
        <a:off x="2842429" y="3381886"/>
        <a:ext cx="1947989" cy="944606"/>
      </dsp:txXfrm>
    </dsp:sp>
    <dsp:sp modelId="{99BA8821-1F64-4DA9-BF86-37A2A046D0FD}">
      <dsp:nvSpPr>
        <dsp:cNvPr id="0" name=""/>
        <dsp:cNvSpPr/>
      </dsp:nvSpPr>
      <dsp:spPr>
        <a:xfrm>
          <a:off x="4819806" y="3837469"/>
          <a:ext cx="802706" cy="33442"/>
        </a:xfrm>
        <a:custGeom>
          <a:avLst/>
          <a:gdLst/>
          <a:ahLst/>
          <a:cxnLst/>
          <a:rect l="0" t="0" r="0" b="0"/>
          <a:pathLst>
            <a:path>
              <a:moveTo>
                <a:pt x="0" y="16721"/>
              </a:moveTo>
              <a:lnTo>
                <a:pt x="802706" y="16721"/>
              </a:lnTo>
            </a:path>
          </a:pathLst>
        </a:custGeom>
        <a:noFill/>
        <a:ln w="15875"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201092" y="3834122"/>
        <a:ext cx="40135" cy="40135"/>
      </dsp:txXfrm>
    </dsp:sp>
    <dsp:sp modelId="{C1E6032F-5A80-440D-B08C-45D728FE44E2}">
      <dsp:nvSpPr>
        <dsp:cNvPr id="0" name=""/>
        <dsp:cNvSpPr/>
      </dsp:nvSpPr>
      <dsp:spPr>
        <a:xfrm>
          <a:off x="5622513" y="3352498"/>
          <a:ext cx="2006765" cy="1003382"/>
        </a:xfrm>
        <a:prstGeom prst="roundRect">
          <a:avLst>
            <a:gd name="adj" fmla="val 10000"/>
          </a:avLst>
        </a:prstGeom>
        <a:gradFill rotWithShape="0">
          <a:gsLst>
            <a:gs pos="0">
              <a:schemeClr val="accent6">
                <a:hueOff val="0"/>
                <a:satOff val="0"/>
                <a:lumOff val="0"/>
                <a:alphaOff val="0"/>
                <a:tint val="60000"/>
                <a:lumMod val="110000"/>
              </a:schemeClr>
            </a:gs>
            <a:gs pos="100000">
              <a:schemeClr val="accent6">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Integra el conjunto de presupuestos que contribuyen al logro de los objetivos de la entidad.</a:t>
          </a:r>
          <a:endParaRPr lang="es-MX" sz="1100" kern="1200" dirty="0"/>
        </a:p>
      </dsp:txBody>
      <dsp:txXfrm>
        <a:off x="5651901" y="3381886"/>
        <a:ext cx="1947989" cy="94460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2F82BE-03DA-4C70-B03E-8BA6F97B9E62}">
      <dsp:nvSpPr>
        <dsp:cNvPr id="0" name=""/>
        <dsp:cNvSpPr/>
      </dsp:nvSpPr>
      <dsp:spPr>
        <a:xfrm>
          <a:off x="2128844" y="0"/>
          <a:ext cx="3676664" cy="3676664"/>
        </a:xfrm>
        <a:prstGeom prst="quadArrow">
          <a:avLst>
            <a:gd name="adj1" fmla="val 2000"/>
            <a:gd name="adj2" fmla="val 4000"/>
            <a:gd name="adj3" fmla="val 5000"/>
          </a:avLst>
        </a:prstGeom>
        <a:blipFill rotWithShape="0">
          <a:blip xmlns:r="http://schemas.openxmlformats.org/officeDocument/2006/relationships" r:embed="rId1">
            <a:duotone>
              <a:schemeClr val="accent1">
                <a:tint val="40000"/>
                <a:hueOff val="0"/>
                <a:satOff val="0"/>
                <a:lumOff val="0"/>
                <a:alphaOff val="0"/>
                <a:shade val="74000"/>
                <a:satMod val="130000"/>
                <a:lumMod val="90000"/>
              </a:schemeClr>
              <a:schemeClr val="accent1">
                <a:tint val="40000"/>
                <a:hueOff val="0"/>
                <a:satOff val="0"/>
                <a:lumOff val="0"/>
                <a:alphaOff val="0"/>
                <a:tint val="94000"/>
                <a:satMod val="120000"/>
                <a:lumMod val="104000"/>
              </a:schemeClr>
            </a:duotone>
          </a:blip>
          <a:tile tx="0" ty="0" sx="100000" sy="100000" flip="none" algn="tl"/>
        </a:blipFill>
        <a:ln>
          <a:solidFill>
            <a:schemeClr val="tx1"/>
          </a:solid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1A4A7435-92A4-461F-84E7-7B08E74BB7C5}">
      <dsp:nvSpPr>
        <dsp:cNvPr id="0" name=""/>
        <dsp:cNvSpPr/>
      </dsp:nvSpPr>
      <dsp:spPr>
        <a:xfrm>
          <a:off x="2367827" y="415110"/>
          <a:ext cx="1470665" cy="1118411"/>
        </a:xfrm>
        <a:prstGeom prst="roundRect">
          <a:avLst/>
        </a:prstGeom>
        <a:blipFill rotWithShape="1">
          <a:blip xmlns:r="http://schemas.openxmlformats.org/officeDocument/2006/relationships" r:embed="rId1">
            <a:duotone>
              <a:schemeClr val="accent4">
                <a:shade val="74000"/>
                <a:satMod val="130000"/>
                <a:lumMod val="90000"/>
              </a:schemeClr>
              <a:schemeClr val="accent4">
                <a:tint val="94000"/>
                <a:satMod val="120000"/>
                <a:lumMod val="104000"/>
              </a:schemeClr>
            </a:duotone>
          </a:blip>
          <a:tile tx="0" ty="0" sx="100000" sy="100000" flip="none" algn="tl"/>
        </a:blipFill>
        <a:ln w="9525" cap="rnd" cmpd="sng" algn="ctr">
          <a:solidFill>
            <a:schemeClr val="tx1"/>
          </a:solidFill>
          <a:prstDash val="solid"/>
        </a:ln>
        <a:effectLst>
          <a:innerShdw blurRad="25400" dist="12700" dir="13500000">
            <a:srgbClr val="000000">
              <a:alpha val="45000"/>
            </a:srgbClr>
          </a:innerShdw>
        </a:effectLst>
        <a:scene3d>
          <a:camera prst="orthographicFront"/>
          <a:lightRig rig="threePt" dir="t">
            <a:rot lat="0" lon="0" rev="7500000"/>
          </a:lightRig>
        </a:scene3d>
        <a:sp3d/>
      </dsp:spPr>
      <dsp:style>
        <a:lnRef idx="1">
          <a:schemeClr val="accent4"/>
        </a:lnRef>
        <a:fillRef idx="3">
          <a:schemeClr val="accent4"/>
        </a:fillRef>
        <a:effectRef idx="2">
          <a:schemeClr val="accent4"/>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solidFill>
                <a:schemeClr val="tx1"/>
              </a:solidFill>
            </a:rPr>
            <a:t>Costos  Fijos</a:t>
          </a:r>
          <a:endParaRPr lang="es-ES" sz="1600" kern="1200" dirty="0">
            <a:solidFill>
              <a:schemeClr val="tx1"/>
            </a:solidFill>
          </a:endParaRPr>
        </a:p>
      </dsp:txBody>
      <dsp:txXfrm>
        <a:off x="2422423" y="469706"/>
        <a:ext cx="1361473" cy="1009219"/>
      </dsp:txXfrm>
    </dsp:sp>
    <dsp:sp modelId="{7C48DA73-55C5-464E-9B86-073CE59207BE}">
      <dsp:nvSpPr>
        <dsp:cNvPr id="0" name=""/>
        <dsp:cNvSpPr/>
      </dsp:nvSpPr>
      <dsp:spPr>
        <a:xfrm>
          <a:off x="4095859" y="415110"/>
          <a:ext cx="1470665" cy="1118411"/>
        </a:xfrm>
        <a:prstGeom prst="roundRect">
          <a:avLst/>
        </a:prstGeom>
        <a:blipFill rotWithShape="1">
          <a:blip xmlns:r="http://schemas.openxmlformats.org/officeDocument/2006/relationships" r:embed="rId1">
            <a:duotone>
              <a:schemeClr val="accent4">
                <a:shade val="74000"/>
                <a:satMod val="130000"/>
                <a:lumMod val="90000"/>
              </a:schemeClr>
              <a:schemeClr val="accent4">
                <a:tint val="94000"/>
                <a:satMod val="120000"/>
                <a:lumMod val="104000"/>
              </a:schemeClr>
            </a:duotone>
          </a:blip>
          <a:tile tx="0" ty="0" sx="100000" sy="100000" flip="none" algn="tl"/>
        </a:blipFill>
        <a:ln w="9525" cap="rnd" cmpd="sng" algn="ctr">
          <a:solidFill>
            <a:schemeClr val="tx1"/>
          </a:solidFill>
          <a:prstDash val="solid"/>
        </a:ln>
        <a:effectLst>
          <a:innerShdw blurRad="25400" dist="12700" dir="13500000">
            <a:srgbClr val="000000">
              <a:alpha val="45000"/>
            </a:srgbClr>
          </a:innerShdw>
        </a:effectLst>
        <a:scene3d>
          <a:camera prst="orthographicFront"/>
          <a:lightRig rig="threePt" dir="t">
            <a:rot lat="0" lon="0" rev="7500000"/>
          </a:lightRig>
        </a:scene3d>
        <a:sp3d/>
      </dsp:spPr>
      <dsp:style>
        <a:lnRef idx="1">
          <a:schemeClr val="accent4"/>
        </a:lnRef>
        <a:fillRef idx="3">
          <a:schemeClr val="accent4"/>
        </a:fillRef>
        <a:effectRef idx="2">
          <a:schemeClr val="accent4"/>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solidFill>
                <a:schemeClr val="tx1"/>
              </a:solidFill>
            </a:rPr>
            <a:t>Costos Variables</a:t>
          </a:r>
          <a:endParaRPr lang="es-ES" sz="1600" kern="1200" dirty="0">
            <a:solidFill>
              <a:schemeClr val="tx1"/>
            </a:solidFill>
          </a:endParaRPr>
        </a:p>
      </dsp:txBody>
      <dsp:txXfrm>
        <a:off x="4150455" y="469706"/>
        <a:ext cx="1361473" cy="1009219"/>
      </dsp:txXfrm>
    </dsp:sp>
    <dsp:sp modelId="{A8C7D3CD-C183-4F43-A279-DC50161A2D78}">
      <dsp:nvSpPr>
        <dsp:cNvPr id="0" name=""/>
        <dsp:cNvSpPr/>
      </dsp:nvSpPr>
      <dsp:spPr>
        <a:xfrm>
          <a:off x="2367827" y="2156657"/>
          <a:ext cx="1470665" cy="1091380"/>
        </a:xfrm>
        <a:prstGeom prst="roundRect">
          <a:avLst/>
        </a:prstGeom>
        <a:blipFill rotWithShape="1">
          <a:blip xmlns:r="http://schemas.openxmlformats.org/officeDocument/2006/relationships" r:embed="rId1">
            <a:duotone>
              <a:schemeClr val="accent4">
                <a:shade val="74000"/>
                <a:satMod val="130000"/>
                <a:lumMod val="90000"/>
              </a:schemeClr>
              <a:schemeClr val="accent4">
                <a:tint val="94000"/>
                <a:satMod val="120000"/>
                <a:lumMod val="104000"/>
              </a:schemeClr>
            </a:duotone>
          </a:blip>
          <a:tile tx="0" ty="0" sx="100000" sy="100000" flip="none" algn="tl"/>
        </a:blipFill>
        <a:ln w="9525" cap="rnd" cmpd="sng" algn="ctr">
          <a:solidFill>
            <a:schemeClr val="tx1"/>
          </a:solidFill>
          <a:prstDash val="solid"/>
        </a:ln>
        <a:effectLst>
          <a:innerShdw blurRad="25400" dist="12700" dir="13500000">
            <a:srgbClr val="000000">
              <a:alpha val="45000"/>
            </a:srgbClr>
          </a:innerShdw>
        </a:effectLst>
        <a:scene3d>
          <a:camera prst="orthographicFront"/>
          <a:lightRig rig="threePt" dir="t">
            <a:rot lat="0" lon="0" rev="7500000"/>
          </a:lightRig>
        </a:scene3d>
        <a:sp3d/>
      </dsp:spPr>
      <dsp:style>
        <a:lnRef idx="1">
          <a:schemeClr val="accent4"/>
        </a:lnRef>
        <a:fillRef idx="3">
          <a:schemeClr val="accent4"/>
        </a:fillRef>
        <a:effectRef idx="2">
          <a:schemeClr val="accent4"/>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solidFill>
                <a:schemeClr val="tx1"/>
              </a:solidFill>
            </a:rPr>
            <a:t>Costos Directos</a:t>
          </a:r>
          <a:endParaRPr lang="es-ES" sz="1600" kern="1200" dirty="0">
            <a:solidFill>
              <a:schemeClr val="tx1"/>
            </a:solidFill>
          </a:endParaRPr>
        </a:p>
      </dsp:txBody>
      <dsp:txXfrm>
        <a:off x="2421104" y="2209934"/>
        <a:ext cx="1364111" cy="984826"/>
      </dsp:txXfrm>
    </dsp:sp>
    <dsp:sp modelId="{0A139102-BC0B-4AC2-8620-14BF95F4AA99}">
      <dsp:nvSpPr>
        <dsp:cNvPr id="0" name=""/>
        <dsp:cNvSpPr/>
      </dsp:nvSpPr>
      <dsp:spPr>
        <a:xfrm>
          <a:off x="4095859" y="2156657"/>
          <a:ext cx="1470665" cy="1091380"/>
        </a:xfrm>
        <a:prstGeom prst="roundRect">
          <a:avLst/>
        </a:prstGeom>
        <a:blipFill rotWithShape="1">
          <a:blip xmlns:r="http://schemas.openxmlformats.org/officeDocument/2006/relationships" r:embed="rId1">
            <a:duotone>
              <a:schemeClr val="accent4">
                <a:shade val="74000"/>
                <a:satMod val="130000"/>
                <a:lumMod val="90000"/>
              </a:schemeClr>
              <a:schemeClr val="accent4">
                <a:tint val="94000"/>
                <a:satMod val="120000"/>
                <a:lumMod val="104000"/>
              </a:schemeClr>
            </a:duotone>
          </a:blip>
          <a:tile tx="0" ty="0" sx="100000" sy="100000" flip="none" algn="tl"/>
        </a:blipFill>
        <a:ln w="9525" cap="rnd" cmpd="sng" algn="ctr">
          <a:solidFill>
            <a:schemeClr val="tx1"/>
          </a:solidFill>
          <a:prstDash val="solid"/>
        </a:ln>
        <a:effectLst>
          <a:innerShdw blurRad="25400" dist="12700" dir="13500000">
            <a:srgbClr val="000000">
              <a:alpha val="45000"/>
            </a:srgbClr>
          </a:innerShdw>
        </a:effectLst>
        <a:scene3d>
          <a:camera prst="orthographicFront"/>
          <a:lightRig rig="threePt" dir="t">
            <a:rot lat="0" lon="0" rev="7500000"/>
          </a:lightRig>
        </a:scene3d>
        <a:sp3d/>
      </dsp:spPr>
      <dsp:style>
        <a:lnRef idx="1">
          <a:schemeClr val="accent4"/>
        </a:lnRef>
        <a:fillRef idx="3">
          <a:schemeClr val="accent4"/>
        </a:fillRef>
        <a:effectRef idx="2">
          <a:schemeClr val="accent4"/>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solidFill>
                <a:schemeClr val="tx1"/>
              </a:solidFill>
            </a:rPr>
            <a:t>Costos Indirectos</a:t>
          </a:r>
          <a:endParaRPr lang="es-ES" sz="1600" kern="1200" dirty="0">
            <a:solidFill>
              <a:schemeClr val="tx1"/>
            </a:solidFill>
          </a:endParaRPr>
        </a:p>
      </dsp:txBody>
      <dsp:txXfrm>
        <a:off x="4149136" y="2209934"/>
        <a:ext cx="1364111" cy="98482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218995-ACBF-4F32-A46D-7D8C674A4B67}">
      <dsp:nvSpPr>
        <dsp:cNvPr id="0" name=""/>
        <dsp:cNvSpPr/>
      </dsp:nvSpPr>
      <dsp:spPr>
        <a:xfrm>
          <a:off x="0" y="353512"/>
          <a:ext cx="5476892" cy="625248"/>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25068" tIns="312420" rIns="425068" bIns="106680" numCol="1" spcCol="1270" anchor="t" anchorCtr="0">
          <a:noAutofit/>
        </a:bodyPr>
        <a:lstStyle/>
        <a:p>
          <a:pPr marL="114300" lvl="1" indent="-114300" algn="l" defTabSz="666750">
            <a:lnSpc>
              <a:spcPct val="90000"/>
            </a:lnSpc>
            <a:spcBef>
              <a:spcPct val="0"/>
            </a:spcBef>
            <a:spcAft>
              <a:spcPct val="15000"/>
            </a:spcAft>
            <a:buChar char="••"/>
          </a:pPr>
          <a:r>
            <a:rPr lang="es-ES" sz="1500" kern="1200" smtClean="0">
              <a:latin typeface="Garamond" pitchFamily="18" charset="0"/>
            </a:rPr>
            <a:t>Bienes sujetos a transformación.</a:t>
          </a:r>
          <a:endParaRPr lang="es-ES" sz="1500" kern="1200"/>
        </a:p>
      </dsp:txBody>
      <dsp:txXfrm>
        <a:off x="0" y="353512"/>
        <a:ext cx="5476892" cy="625248"/>
      </dsp:txXfrm>
    </dsp:sp>
    <dsp:sp modelId="{E3F5B2F6-C1C9-4417-B87B-156389A6DB58}">
      <dsp:nvSpPr>
        <dsp:cNvPr id="0" name=""/>
        <dsp:cNvSpPr/>
      </dsp:nvSpPr>
      <dsp:spPr>
        <a:xfrm>
          <a:off x="273844" y="73072"/>
          <a:ext cx="3833824" cy="560880"/>
        </a:xfrm>
        <a:prstGeom prst="roundRect">
          <a:avLst/>
        </a:prstGeom>
        <a:blipFill rotWithShape="1">
          <a:blip xmlns:r="http://schemas.openxmlformats.org/officeDocument/2006/relationships" r:embed="rId1">
            <a:duotone>
              <a:schemeClr val="accent4">
                <a:shade val="74000"/>
                <a:satMod val="130000"/>
                <a:lumMod val="90000"/>
              </a:schemeClr>
              <a:schemeClr val="accent4">
                <a:tint val="94000"/>
                <a:satMod val="120000"/>
                <a:lumMod val="104000"/>
              </a:schemeClr>
            </a:duotone>
          </a:blip>
          <a:tile tx="0" ty="0" sx="100000" sy="100000" flip="none" algn="tl"/>
        </a:blipFill>
        <a:ln w="9525" cap="rnd" cmpd="sng" algn="ctr">
          <a:solidFill>
            <a:schemeClr val="tx1"/>
          </a:solidFill>
          <a:prstDash val="solid"/>
        </a:ln>
        <a:effectLst>
          <a:innerShdw blurRad="25400" dist="12700" dir="13500000">
            <a:srgbClr val="000000">
              <a:alpha val="45000"/>
            </a:srgbClr>
          </a:innerShdw>
        </a:effectLst>
        <a:scene3d>
          <a:camera prst="orthographicFront">
            <a:rot lat="0" lon="0" rev="0"/>
          </a:camera>
          <a:lightRig rig="contrasting" dir="t">
            <a:rot lat="0" lon="0" rev="1200000"/>
          </a:lightRig>
        </a:scene3d>
        <a:sp3d/>
      </dsp:spPr>
      <dsp:style>
        <a:lnRef idx="1">
          <a:schemeClr val="accent4"/>
        </a:lnRef>
        <a:fillRef idx="3">
          <a:schemeClr val="accent4"/>
        </a:fillRef>
        <a:effectRef idx="2">
          <a:schemeClr val="accent4"/>
        </a:effectRef>
        <a:fontRef idx="minor">
          <a:schemeClr val="lt1"/>
        </a:fontRef>
      </dsp:style>
      <dsp:txBody>
        <a:bodyPr spcFirstLastPara="0" vert="horz" wrap="square" lIns="144909" tIns="0" rIns="144909" bIns="0" numCol="1" spcCol="1270" anchor="ctr" anchorCtr="0">
          <a:noAutofit/>
        </a:bodyPr>
        <a:lstStyle/>
        <a:p>
          <a:pPr lvl="0" algn="l" defTabSz="666750">
            <a:lnSpc>
              <a:spcPct val="90000"/>
            </a:lnSpc>
            <a:spcBef>
              <a:spcPct val="0"/>
            </a:spcBef>
            <a:spcAft>
              <a:spcPct val="35000"/>
            </a:spcAft>
          </a:pPr>
          <a:r>
            <a:rPr lang="es-ES" sz="1500" b="1" kern="1200" dirty="0" smtClean="0">
              <a:solidFill>
                <a:srgbClr val="000000"/>
              </a:solidFill>
            </a:rPr>
            <a:t>Materia prima </a:t>
          </a:r>
          <a:endParaRPr lang="es-ES" sz="1500" b="1" kern="1200" dirty="0">
            <a:solidFill>
              <a:srgbClr val="000000"/>
            </a:solidFill>
          </a:endParaRPr>
        </a:p>
      </dsp:txBody>
      <dsp:txXfrm>
        <a:off x="301224" y="100452"/>
        <a:ext cx="3779064" cy="506120"/>
      </dsp:txXfrm>
    </dsp:sp>
    <dsp:sp modelId="{AD651B8B-EABF-4196-B1AC-B71B026AAC6B}">
      <dsp:nvSpPr>
        <dsp:cNvPr id="0" name=""/>
        <dsp:cNvSpPr/>
      </dsp:nvSpPr>
      <dsp:spPr>
        <a:xfrm>
          <a:off x="0" y="1361800"/>
          <a:ext cx="5476892" cy="1047375"/>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25068" tIns="312420" rIns="425068" bIns="106680" numCol="1" spcCol="1270" anchor="t" anchorCtr="0">
          <a:noAutofit/>
        </a:bodyPr>
        <a:lstStyle/>
        <a:p>
          <a:pPr marL="114300" lvl="1" indent="-114300" algn="l" defTabSz="666750">
            <a:lnSpc>
              <a:spcPct val="90000"/>
            </a:lnSpc>
            <a:spcBef>
              <a:spcPct val="0"/>
            </a:spcBef>
            <a:spcAft>
              <a:spcPct val="15000"/>
            </a:spcAft>
            <a:buChar char="••"/>
          </a:pPr>
          <a:r>
            <a:rPr lang="es-ES" sz="1500" kern="1200" smtClean="0">
              <a:latin typeface="Garamond" pitchFamily="18" charset="0"/>
            </a:rPr>
            <a:t>Representa el factor humano que interviene en la producción.</a:t>
          </a:r>
          <a:endParaRPr lang="es-ES" sz="1500" kern="1200"/>
        </a:p>
      </dsp:txBody>
      <dsp:txXfrm>
        <a:off x="0" y="1361800"/>
        <a:ext cx="5476892" cy="1047375"/>
      </dsp:txXfrm>
    </dsp:sp>
    <dsp:sp modelId="{6460516F-51EA-498E-A41E-4ED8C6E6CD43}">
      <dsp:nvSpPr>
        <dsp:cNvPr id="0" name=""/>
        <dsp:cNvSpPr/>
      </dsp:nvSpPr>
      <dsp:spPr>
        <a:xfrm>
          <a:off x="273844" y="1081360"/>
          <a:ext cx="3833824" cy="560880"/>
        </a:xfrm>
        <a:prstGeom prst="roundRect">
          <a:avLst/>
        </a:prstGeom>
        <a:blipFill rotWithShape="1">
          <a:blip xmlns:r="http://schemas.openxmlformats.org/officeDocument/2006/relationships" r:embed="rId1">
            <a:duotone>
              <a:schemeClr val="accent4">
                <a:shade val="74000"/>
                <a:satMod val="130000"/>
                <a:lumMod val="90000"/>
              </a:schemeClr>
              <a:schemeClr val="accent4">
                <a:tint val="94000"/>
                <a:satMod val="120000"/>
                <a:lumMod val="104000"/>
              </a:schemeClr>
            </a:duotone>
          </a:blip>
          <a:tile tx="0" ty="0" sx="100000" sy="100000" flip="none" algn="tl"/>
        </a:blipFill>
        <a:ln w="9525" cap="rnd" cmpd="sng" algn="ctr">
          <a:solidFill>
            <a:schemeClr val="tx1"/>
          </a:solidFill>
          <a:prstDash val="solid"/>
        </a:ln>
        <a:effectLst>
          <a:innerShdw blurRad="25400" dist="12700" dir="13500000">
            <a:srgbClr val="000000">
              <a:alpha val="45000"/>
            </a:srgbClr>
          </a:innerShdw>
        </a:effectLst>
        <a:scene3d>
          <a:camera prst="orthographicFront">
            <a:rot lat="0" lon="0" rev="0"/>
          </a:camera>
          <a:lightRig rig="contrasting" dir="t">
            <a:rot lat="0" lon="0" rev="1200000"/>
          </a:lightRig>
        </a:scene3d>
        <a:sp3d/>
      </dsp:spPr>
      <dsp:style>
        <a:lnRef idx="1">
          <a:schemeClr val="accent4"/>
        </a:lnRef>
        <a:fillRef idx="3">
          <a:schemeClr val="accent4"/>
        </a:fillRef>
        <a:effectRef idx="2">
          <a:schemeClr val="accent4"/>
        </a:effectRef>
        <a:fontRef idx="minor">
          <a:schemeClr val="lt1"/>
        </a:fontRef>
      </dsp:style>
      <dsp:txBody>
        <a:bodyPr spcFirstLastPara="0" vert="horz" wrap="square" lIns="144909" tIns="0" rIns="144909" bIns="0" numCol="1" spcCol="1270" anchor="ctr" anchorCtr="0">
          <a:noAutofit/>
        </a:bodyPr>
        <a:lstStyle/>
        <a:p>
          <a:pPr lvl="0" algn="l" defTabSz="666750">
            <a:lnSpc>
              <a:spcPct val="90000"/>
            </a:lnSpc>
            <a:spcBef>
              <a:spcPct val="0"/>
            </a:spcBef>
            <a:spcAft>
              <a:spcPct val="35000"/>
            </a:spcAft>
          </a:pPr>
          <a:r>
            <a:rPr lang="es-ES" sz="1500" b="1" kern="1200" dirty="0" smtClean="0">
              <a:solidFill>
                <a:srgbClr val="000000"/>
              </a:solidFill>
            </a:rPr>
            <a:t>Mano de obra</a:t>
          </a:r>
          <a:endParaRPr lang="es-ES" sz="1500" b="1" kern="1200" dirty="0">
            <a:solidFill>
              <a:srgbClr val="000000"/>
            </a:solidFill>
          </a:endParaRPr>
        </a:p>
      </dsp:txBody>
      <dsp:txXfrm>
        <a:off x="301224" y="1108740"/>
        <a:ext cx="3779064" cy="506120"/>
      </dsp:txXfrm>
    </dsp:sp>
    <dsp:sp modelId="{E0F20EAB-481E-4CF3-820F-FFA1B64A35DA}">
      <dsp:nvSpPr>
        <dsp:cNvPr id="0" name=""/>
        <dsp:cNvSpPr/>
      </dsp:nvSpPr>
      <dsp:spPr>
        <a:xfrm>
          <a:off x="0" y="2792215"/>
          <a:ext cx="5476892" cy="77805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25068" tIns="312420" rIns="425068" bIns="106680" numCol="1" spcCol="1270" anchor="t" anchorCtr="0">
          <a:noAutofit/>
        </a:bodyPr>
        <a:lstStyle/>
        <a:p>
          <a:pPr marL="114300" lvl="1" indent="-114300" algn="l" defTabSz="666750">
            <a:lnSpc>
              <a:spcPct val="90000"/>
            </a:lnSpc>
            <a:spcBef>
              <a:spcPct val="0"/>
            </a:spcBef>
            <a:spcAft>
              <a:spcPct val="15000"/>
            </a:spcAft>
            <a:buChar char="••"/>
          </a:pPr>
          <a:r>
            <a:rPr lang="es-ES" sz="1500" kern="1200" dirty="0" smtClean="0">
              <a:latin typeface="Garamond" pitchFamily="18" charset="0"/>
            </a:rPr>
            <a:t>Elementos, accesorios para la transformación .</a:t>
          </a:r>
          <a:endParaRPr lang="es-ES" sz="1500" kern="1200" dirty="0"/>
        </a:p>
      </dsp:txBody>
      <dsp:txXfrm>
        <a:off x="0" y="2792215"/>
        <a:ext cx="5476892" cy="778050"/>
      </dsp:txXfrm>
    </dsp:sp>
    <dsp:sp modelId="{FED1AAF2-4ADA-4DB5-89B7-2396863BC95A}">
      <dsp:nvSpPr>
        <dsp:cNvPr id="0" name=""/>
        <dsp:cNvSpPr/>
      </dsp:nvSpPr>
      <dsp:spPr>
        <a:xfrm>
          <a:off x="273844" y="2511775"/>
          <a:ext cx="3833824" cy="560880"/>
        </a:xfrm>
        <a:prstGeom prst="roundRect">
          <a:avLst/>
        </a:prstGeom>
        <a:blipFill rotWithShape="1">
          <a:blip xmlns:r="http://schemas.openxmlformats.org/officeDocument/2006/relationships" r:embed="rId1">
            <a:duotone>
              <a:schemeClr val="accent4">
                <a:shade val="74000"/>
                <a:satMod val="130000"/>
                <a:lumMod val="90000"/>
              </a:schemeClr>
              <a:schemeClr val="accent4">
                <a:tint val="94000"/>
                <a:satMod val="120000"/>
                <a:lumMod val="104000"/>
              </a:schemeClr>
            </a:duotone>
          </a:blip>
          <a:tile tx="0" ty="0" sx="100000" sy="100000" flip="none" algn="tl"/>
        </a:blipFill>
        <a:ln w="9525" cap="rnd" cmpd="sng" algn="ctr">
          <a:solidFill>
            <a:schemeClr val="tx1"/>
          </a:solidFill>
          <a:prstDash val="solid"/>
        </a:ln>
        <a:effectLst>
          <a:innerShdw blurRad="25400" dist="12700" dir="13500000">
            <a:srgbClr val="000000">
              <a:alpha val="45000"/>
            </a:srgbClr>
          </a:innerShdw>
        </a:effectLst>
        <a:scene3d>
          <a:camera prst="orthographicFront">
            <a:rot lat="0" lon="0" rev="0"/>
          </a:camera>
          <a:lightRig rig="contrasting" dir="t">
            <a:rot lat="0" lon="0" rev="1200000"/>
          </a:lightRig>
        </a:scene3d>
        <a:sp3d/>
      </dsp:spPr>
      <dsp:style>
        <a:lnRef idx="1">
          <a:schemeClr val="accent4"/>
        </a:lnRef>
        <a:fillRef idx="3">
          <a:schemeClr val="accent4"/>
        </a:fillRef>
        <a:effectRef idx="2">
          <a:schemeClr val="accent4"/>
        </a:effectRef>
        <a:fontRef idx="minor">
          <a:schemeClr val="lt1"/>
        </a:fontRef>
      </dsp:style>
      <dsp:txBody>
        <a:bodyPr spcFirstLastPara="0" vert="horz" wrap="square" lIns="144909" tIns="0" rIns="144909" bIns="0" numCol="1" spcCol="1270" anchor="ctr" anchorCtr="0">
          <a:noAutofit/>
        </a:bodyPr>
        <a:lstStyle/>
        <a:p>
          <a:pPr lvl="0" algn="l" defTabSz="666750">
            <a:lnSpc>
              <a:spcPct val="90000"/>
            </a:lnSpc>
            <a:spcBef>
              <a:spcPct val="0"/>
            </a:spcBef>
            <a:spcAft>
              <a:spcPct val="35000"/>
            </a:spcAft>
          </a:pPr>
          <a:r>
            <a:rPr lang="es-ES" sz="1500" b="1" kern="1200" dirty="0" smtClean="0">
              <a:solidFill>
                <a:srgbClr val="000000"/>
              </a:solidFill>
            </a:rPr>
            <a:t>Cargos  indirectos fabriles</a:t>
          </a:r>
          <a:endParaRPr lang="es-ES" sz="1500" b="1" kern="1200" dirty="0">
            <a:solidFill>
              <a:srgbClr val="000000"/>
            </a:solidFill>
          </a:endParaRPr>
        </a:p>
      </dsp:txBody>
      <dsp:txXfrm>
        <a:off x="301224" y="2539155"/>
        <a:ext cx="3779064" cy="50612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B71381-3B2A-4765-9567-191737E745C8}">
      <dsp:nvSpPr>
        <dsp:cNvPr id="0" name=""/>
        <dsp:cNvSpPr/>
      </dsp:nvSpPr>
      <dsp:spPr>
        <a:xfrm>
          <a:off x="0" y="367755"/>
          <a:ext cx="7488832" cy="1843200"/>
        </a:xfrm>
        <a:prstGeom prst="rect">
          <a:avLst/>
        </a:prstGeom>
        <a:solidFill>
          <a:schemeClr val="accent1">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9136" tIns="113792" rIns="199136" bIns="113792" numCol="1" spcCol="1270" anchor="ctr" anchorCtr="0">
          <a:noAutofit/>
        </a:bodyPr>
        <a:lstStyle/>
        <a:p>
          <a:pPr lvl="0" algn="just" defTabSz="1244600">
            <a:lnSpc>
              <a:spcPct val="90000"/>
            </a:lnSpc>
            <a:spcBef>
              <a:spcPct val="0"/>
            </a:spcBef>
            <a:spcAft>
              <a:spcPct val="35000"/>
            </a:spcAft>
          </a:pPr>
          <a:r>
            <a:rPr lang="es-ES_tradnl" sz="2800" kern="1200" dirty="0" smtClean="0"/>
            <a:t>Es la disciplina que provee información para formular y llevar a cabo estrategias para alcanzar una ventaja competitiva. </a:t>
          </a:r>
          <a:r>
            <a:rPr lang="es-MX" sz="2800" kern="1200" dirty="0" smtClean="0"/>
            <a:t>Sus objetivos son:</a:t>
          </a:r>
          <a:endParaRPr lang="es-MX" sz="2800" kern="1200" dirty="0"/>
        </a:p>
      </dsp:txBody>
      <dsp:txXfrm>
        <a:off x="0" y="367755"/>
        <a:ext cx="7488832" cy="1843200"/>
      </dsp:txXfrm>
    </dsp:sp>
    <dsp:sp modelId="{5C1A2084-BB33-416E-A357-234361D9026A}">
      <dsp:nvSpPr>
        <dsp:cNvPr id="0" name=""/>
        <dsp:cNvSpPr/>
      </dsp:nvSpPr>
      <dsp:spPr>
        <a:xfrm>
          <a:off x="0" y="1845781"/>
          <a:ext cx="7488832" cy="2810880"/>
        </a:xfrm>
        <a:prstGeom prst="rect">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es-ES_tradnl" sz="2800" kern="1200" dirty="0" smtClean="0"/>
            <a:t>Promover y analizar información para formular estrategias del negocio.</a:t>
          </a:r>
          <a:endParaRPr lang="es-MX" sz="2800" kern="1200" dirty="0"/>
        </a:p>
        <a:p>
          <a:pPr marL="285750" lvl="1" indent="-285750" algn="l" defTabSz="1244600">
            <a:lnSpc>
              <a:spcPct val="90000"/>
            </a:lnSpc>
            <a:spcBef>
              <a:spcPct val="0"/>
            </a:spcBef>
            <a:spcAft>
              <a:spcPct val="15000"/>
            </a:spcAft>
            <a:buChar char="••"/>
          </a:pPr>
          <a:r>
            <a:rPr lang="es-ES_tradnl" sz="2800" kern="1200" dirty="0" smtClean="0"/>
            <a:t>Comunicar la estrategia en la organización mediante establecimiento de indicadores de desempeño.</a:t>
          </a:r>
          <a:endParaRPr lang="es-MX" sz="2800" kern="1200" dirty="0"/>
        </a:p>
        <a:p>
          <a:pPr marL="285750" lvl="1" indent="-285750" algn="l" defTabSz="1244600">
            <a:lnSpc>
              <a:spcPct val="90000"/>
            </a:lnSpc>
            <a:spcBef>
              <a:spcPct val="0"/>
            </a:spcBef>
            <a:spcAft>
              <a:spcPct val="15000"/>
            </a:spcAft>
            <a:buChar char="••"/>
          </a:pPr>
          <a:r>
            <a:rPr lang="es-ES_tradnl" sz="2800" kern="1200" dirty="0" smtClean="0"/>
            <a:t>Monitorear la validez de la estrategia.</a:t>
          </a:r>
          <a:endParaRPr lang="es-MX" sz="2800" kern="1200" dirty="0"/>
        </a:p>
      </dsp:txBody>
      <dsp:txXfrm>
        <a:off x="0" y="1845781"/>
        <a:ext cx="7488832" cy="281088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7986FB-8D9B-4646-BCBB-A84DBB42AC7F}">
      <dsp:nvSpPr>
        <dsp:cNvPr id="0" name=""/>
        <dsp:cNvSpPr/>
      </dsp:nvSpPr>
      <dsp:spPr>
        <a:xfrm>
          <a:off x="2163181" y="585094"/>
          <a:ext cx="3903237" cy="3903237"/>
        </a:xfrm>
        <a:prstGeom prst="blockArc">
          <a:avLst>
            <a:gd name="adj1" fmla="val 10800000"/>
            <a:gd name="adj2" fmla="val 1620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2BCF131-9648-47DF-A428-0F8B9561B740}">
      <dsp:nvSpPr>
        <dsp:cNvPr id="0" name=""/>
        <dsp:cNvSpPr/>
      </dsp:nvSpPr>
      <dsp:spPr>
        <a:xfrm>
          <a:off x="2163181" y="585094"/>
          <a:ext cx="3903237" cy="3903237"/>
        </a:xfrm>
        <a:prstGeom prst="blockArc">
          <a:avLst>
            <a:gd name="adj1" fmla="val 5400000"/>
            <a:gd name="adj2" fmla="val 1080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761E3B9-55C4-408A-82D1-536871F81A39}">
      <dsp:nvSpPr>
        <dsp:cNvPr id="0" name=""/>
        <dsp:cNvSpPr/>
      </dsp:nvSpPr>
      <dsp:spPr>
        <a:xfrm>
          <a:off x="2163181" y="585094"/>
          <a:ext cx="3903237" cy="3903237"/>
        </a:xfrm>
        <a:prstGeom prst="blockArc">
          <a:avLst>
            <a:gd name="adj1" fmla="val 0"/>
            <a:gd name="adj2" fmla="val 540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E0D4F44-AD91-4300-89C5-99E20F29419B}">
      <dsp:nvSpPr>
        <dsp:cNvPr id="0" name=""/>
        <dsp:cNvSpPr/>
      </dsp:nvSpPr>
      <dsp:spPr>
        <a:xfrm>
          <a:off x="2163181" y="585094"/>
          <a:ext cx="3903237" cy="3903237"/>
        </a:xfrm>
        <a:prstGeom prst="blockArc">
          <a:avLst>
            <a:gd name="adj1" fmla="val 16200000"/>
            <a:gd name="adj2" fmla="val 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E6F12D9-F4ED-4EC1-A86C-5812A3C4C2AB}">
      <dsp:nvSpPr>
        <dsp:cNvPr id="0" name=""/>
        <dsp:cNvSpPr/>
      </dsp:nvSpPr>
      <dsp:spPr>
        <a:xfrm>
          <a:off x="3162251" y="1638610"/>
          <a:ext cx="1796206" cy="1796206"/>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a:t>Dimensiones </a:t>
          </a:r>
        </a:p>
      </dsp:txBody>
      <dsp:txXfrm>
        <a:off x="3425299" y="1901658"/>
        <a:ext cx="1270110" cy="1270110"/>
      </dsp:txXfrm>
    </dsp:sp>
    <dsp:sp modelId="{3F4373F9-C16F-4899-980D-06A2EF7B3E66}">
      <dsp:nvSpPr>
        <dsp:cNvPr id="0" name=""/>
        <dsp:cNvSpPr/>
      </dsp:nvSpPr>
      <dsp:spPr>
        <a:xfrm>
          <a:off x="3486127" y="1686"/>
          <a:ext cx="1257344" cy="1257344"/>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a:t>Producto</a:t>
          </a:r>
        </a:p>
      </dsp:txBody>
      <dsp:txXfrm>
        <a:off x="3670261" y="185820"/>
        <a:ext cx="889076" cy="889076"/>
      </dsp:txXfrm>
    </dsp:sp>
    <dsp:sp modelId="{5DAF7BB2-EC76-42A1-91FD-E68D4A5C4B57}">
      <dsp:nvSpPr>
        <dsp:cNvPr id="0" name=""/>
        <dsp:cNvSpPr/>
      </dsp:nvSpPr>
      <dsp:spPr>
        <a:xfrm>
          <a:off x="5392482" y="1908041"/>
          <a:ext cx="1257344" cy="1257344"/>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a:t>Clientes</a:t>
          </a:r>
        </a:p>
      </dsp:txBody>
      <dsp:txXfrm>
        <a:off x="5576616" y="2092175"/>
        <a:ext cx="889076" cy="889076"/>
      </dsp:txXfrm>
    </dsp:sp>
    <dsp:sp modelId="{81C9CF96-581D-4718-BA14-99CC1DF44D0C}">
      <dsp:nvSpPr>
        <dsp:cNvPr id="0" name=""/>
        <dsp:cNvSpPr/>
      </dsp:nvSpPr>
      <dsp:spPr>
        <a:xfrm>
          <a:off x="3486127" y="3814395"/>
          <a:ext cx="1257344" cy="1257344"/>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a:t>Competencia</a:t>
          </a:r>
        </a:p>
      </dsp:txBody>
      <dsp:txXfrm>
        <a:off x="3670261" y="3998529"/>
        <a:ext cx="889076" cy="889076"/>
      </dsp:txXfrm>
    </dsp:sp>
    <dsp:sp modelId="{69545EC3-1B3C-49CF-85CC-67346ABDFE8B}">
      <dsp:nvSpPr>
        <dsp:cNvPr id="0" name=""/>
        <dsp:cNvSpPr/>
      </dsp:nvSpPr>
      <dsp:spPr>
        <a:xfrm>
          <a:off x="1579773" y="1908041"/>
          <a:ext cx="1257344" cy="1257344"/>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a:t>Intena</a:t>
          </a:r>
        </a:p>
      </dsp:txBody>
      <dsp:txXfrm>
        <a:off x="1763907" y="2092175"/>
        <a:ext cx="889076" cy="889076"/>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6928D8-B2CF-4087-B3B1-4EE2B3704FF9}"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57C236-FEE5-471B-947F-D37173AFAD0E}" type="slidenum">
              <a:rPr lang="es-MX" smtClean="0"/>
              <a:pPr/>
              <a:t>‹Nº›</a:t>
            </a:fld>
            <a:endParaRPr lang="es-MX"/>
          </a:p>
        </p:txBody>
      </p:sp>
    </p:spTree>
    <p:extLst>
      <p:ext uri="{BB962C8B-B14F-4D97-AF65-F5344CB8AC3E}">
        <p14:creationId xmlns:p14="http://schemas.microsoft.com/office/powerpoint/2010/main" val="1416046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0618DB7-4382-4511-A817-C73C16CDB00D}" type="slidenum">
              <a:rPr lang="es-ES" altLang="es-MX" smtClean="0">
                <a:latin typeface="Tahoma" pitchFamily="34" charset="0"/>
              </a:rPr>
              <a:pPr eaLnBrk="1" hangingPunct="1"/>
              <a:t>1</a:t>
            </a:fld>
            <a:endParaRPr lang="es-ES" altLang="es-MX" smtClean="0">
              <a:latin typeface="Tahoma" pitchFamily="34" charset="0"/>
            </a:endParaRPr>
          </a:p>
        </p:txBody>
      </p:sp>
      <p:sp>
        <p:nvSpPr>
          <p:cNvPr id="67587"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numCol="1" anchor="t" anchorCtr="0" compatLnSpc="1">
            <a:prstTxWarp prst="textNoShape">
              <a:avLst/>
            </a:prstTxWarp>
          </a:bodyPr>
          <a:lstStyle/>
          <a:p>
            <a:pPr eaLnBrk="1" hangingPunct="1">
              <a:spcBef>
                <a:spcPct val="0"/>
              </a:spcBef>
            </a:pPr>
            <a:endParaRPr lang="es-MX" altLang="es-MX" smtClean="0"/>
          </a:p>
        </p:txBody>
      </p:sp>
    </p:spTree>
    <p:extLst>
      <p:ext uri="{BB962C8B-B14F-4D97-AF65-F5344CB8AC3E}">
        <p14:creationId xmlns:p14="http://schemas.microsoft.com/office/powerpoint/2010/main" val="2061247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MX" altLang="es-MX" smtClean="0"/>
          </a:p>
        </p:txBody>
      </p:sp>
      <p:sp>
        <p:nvSpPr>
          <p:cNvPr id="6861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ACE91127-FD35-46E6-8ABD-5C880C8CE412}" type="slidenum">
              <a:rPr lang="es-MX" altLang="es-MX" smtClean="0">
                <a:latin typeface="Tahoma" pitchFamily="34" charset="0"/>
              </a:rPr>
              <a:pPr eaLnBrk="1" hangingPunct="1"/>
              <a:t>2</a:t>
            </a:fld>
            <a:endParaRPr lang="es-MX" altLang="es-MX" smtClean="0">
              <a:latin typeface="Tahoma" pitchFamily="34" charset="0"/>
            </a:endParaRPr>
          </a:p>
        </p:txBody>
      </p:sp>
    </p:spTree>
    <p:extLst>
      <p:ext uri="{BB962C8B-B14F-4D97-AF65-F5344CB8AC3E}">
        <p14:creationId xmlns:p14="http://schemas.microsoft.com/office/powerpoint/2010/main" val="23276205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MX" altLang="es-MX" smtClean="0"/>
          </a:p>
        </p:txBody>
      </p:sp>
      <p:sp>
        <p:nvSpPr>
          <p:cNvPr id="6963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ED2E5C5-E205-4D4F-B285-A085E2B37621}" type="slidenum">
              <a:rPr lang="es-MX" altLang="es-MX" smtClean="0">
                <a:latin typeface="Tahoma" pitchFamily="34" charset="0"/>
              </a:rPr>
              <a:pPr eaLnBrk="1" hangingPunct="1"/>
              <a:t>4</a:t>
            </a:fld>
            <a:endParaRPr lang="es-MX" altLang="es-MX" smtClean="0">
              <a:latin typeface="Tahoma" pitchFamily="34" charset="0"/>
            </a:endParaRPr>
          </a:p>
        </p:txBody>
      </p:sp>
    </p:spTree>
    <p:extLst>
      <p:ext uri="{BB962C8B-B14F-4D97-AF65-F5344CB8AC3E}">
        <p14:creationId xmlns:p14="http://schemas.microsoft.com/office/powerpoint/2010/main" val="24514378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6065417" y="5054602"/>
            <a:ext cx="673276" cy="279400"/>
          </a:xfrm>
        </p:spPr>
        <p:txBody>
          <a:bodyPr/>
          <a:lstStyle/>
          <a:p>
            <a:fld id="{5928AB68-4B56-468C-AFD4-4A5AA51FBE06}" type="datetimeFigureOut">
              <a:rPr lang="es-MX" smtClean="0"/>
              <a:pPr/>
              <a:t>02/10/2015</a:t>
            </a:fld>
            <a:endParaRPr lang="es-MX"/>
          </a:p>
        </p:txBody>
      </p:sp>
      <p:sp>
        <p:nvSpPr>
          <p:cNvPr id="5" name="Footer Placeholder 4"/>
          <p:cNvSpPr>
            <a:spLocks noGrp="1"/>
          </p:cNvSpPr>
          <p:nvPr>
            <p:ph type="ftr" sz="quarter" idx="11"/>
          </p:nvPr>
        </p:nvSpPr>
        <p:spPr>
          <a:xfrm>
            <a:off x="1921934" y="5054602"/>
            <a:ext cx="4064860" cy="279400"/>
          </a:xfrm>
        </p:spPr>
        <p:txBody>
          <a:bodyPr/>
          <a:lstStyle/>
          <a:p>
            <a:endParaRPr lang="es-MX"/>
          </a:p>
        </p:txBody>
      </p:sp>
      <p:sp>
        <p:nvSpPr>
          <p:cNvPr id="6" name="Slide Number Placeholder 5"/>
          <p:cNvSpPr>
            <a:spLocks noGrp="1"/>
          </p:cNvSpPr>
          <p:nvPr>
            <p:ph type="sldNum" sz="quarter" idx="12"/>
          </p:nvPr>
        </p:nvSpPr>
        <p:spPr>
          <a:xfrm>
            <a:off x="6817317" y="5054602"/>
            <a:ext cx="413483" cy="279400"/>
          </a:xfrm>
        </p:spPr>
        <p:txBody>
          <a:bodyPr/>
          <a:lstStyle/>
          <a:p>
            <a:fld id="{E335D996-7079-4428-A786-6E7E9FFDD396}" type="slidenum">
              <a:rPr lang="es-MX" smtClean="0"/>
              <a:pPr/>
              <a:t>‹Nº›</a:t>
            </a:fld>
            <a:endParaRPr lang="es-MX"/>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38641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928AB68-4B56-468C-AFD4-4A5AA51FBE06}" type="datetimeFigureOut">
              <a:rPr lang="es-MX" smtClean="0"/>
              <a:pPr/>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335D996-7079-4428-A786-6E7E9FFDD396}" type="slidenum">
              <a:rPr lang="es-MX" smtClean="0"/>
              <a:pPr/>
              <a:t>‹Nº›</a:t>
            </a:fld>
            <a:endParaRPr lang="es-MX"/>
          </a:p>
        </p:txBody>
      </p:sp>
    </p:spTree>
    <p:extLst>
      <p:ext uri="{BB962C8B-B14F-4D97-AF65-F5344CB8AC3E}">
        <p14:creationId xmlns:p14="http://schemas.microsoft.com/office/powerpoint/2010/main" val="2251968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928AB68-4B56-468C-AFD4-4A5AA51FBE06}" type="datetimeFigureOut">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335D996-7079-4428-A786-6E7E9FFDD396}" type="slidenum">
              <a:rPr lang="es-MX" smtClean="0"/>
              <a:pPr/>
              <a:t>‹Nº›</a:t>
            </a:fld>
            <a:endParaRPr lang="es-MX"/>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808391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928AB68-4B56-468C-AFD4-4A5AA51FBE06}" type="datetimeFigureOut">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335D996-7079-4428-A786-6E7E9FFDD396}" type="slidenum">
              <a:rPr lang="es-MX" smtClean="0"/>
              <a:pPr/>
              <a:t>‹Nº›</a:t>
            </a:fld>
            <a:endParaRPr lang="es-MX"/>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048227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928AB68-4B56-468C-AFD4-4A5AA51FBE06}" type="datetimeFigureOut">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335D996-7079-4428-A786-6E7E9FFDD396}" type="slidenum">
              <a:rPr lang="es-MX" smtClean="0"/>
              <a:pPr/>
              <a:t>‹Nº›</a:t>
            </a:fld>
            <a:endParaRPr lang="es-MX"/>
          </a:p>
        </p:txBody>
      </p:sp>
    </p:spTree>
    <p:extLst>
      <p:ext uri="{BB962C8B-B14F-4D97-AF65-F5344CB8AC3E}">
        <p14:creationId xmlns:p14="http://schemas.microsoft.com/office/powerpoint/2010/main" val="19749228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928AB68-4B56-468C-AFD4-4A5AA51FBE06}" type="datetimeFigureOut">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335D996-7079-4428-A786-6E7E9FFDD396}" type="slidenum">
              <a:rPr lang="es-MX" smtClean="0"/>
              <a:pPr/>
              <a:t>‹Nº›</a:t>
            </a:fld>
            <a:endParaRPr lang="es-MX"/>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04433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s-ES" smtClean="0"/>
              <a:t>Haga clic para modificar el estilo de título del patrón</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928AB68-4B56-468C-AFD4-4A5AA51FBE06}" type="datetimeFigureOut">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335D996-7079-4428-A786-6E7E9FFDD396}" type="slidenum">
              <a:rPr lang="es-MX" smtClean="0"/>
              <a:pPr/>
              <a:t>‹Nº›</a:t>
            </a:fld>
            <a:endParaRPr lang="es-MX"/>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555563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928AB68-4B56-468C-AFD4-4A5AA51FBE06}" type="datetimeFigureOut">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335D996-7079-4428-A786-6E7E9FFDD396}" type="slidenum">
              <a:rPr lang="es-MX" smtClean="0"/>
              <a:pPr/>
              <a:t>‹Nº›</a:t>
            </a:fld>
            <a:endParaRPr lang="es-MX"/>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489545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928AB68-4B56-468C-AFD4-4A5AA51FBE06}" type="datetimeFigureOut">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335D996-7079-4428-A786-6E7E9FFDD396}" type="slidenum">
              <a:rPr lang="es-MX" smtClean="0"/>
              <a:pPr/>
              <a:t>‹Nº›</a:t>
            </a:fld>
            <a:endParaRPr lang="es-MX"/>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76004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928AB68-4B56-468C-AFD4-4A5AA51FBE06}" type="datetimeFigureOut">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335D996-7079-4428-A786-6E7E9FFDD396}" type="slidenum">
              <a:rPr lang="es-MX" smtClean="0"/>
              <a:pPr/>
              <a:t>‹Nº›</a:t>
            </a:fld>
            <a:endParaRPr lang="es-MX"/>
          </a:p>
        </p:txBody>
      </p:sp>
    </p:spTree>
    <p:extLst>
      <p:ext uri="{BB962C8B-B14F-4D97-AF65-F5344CB8AC3E}">
        <p14:creationId xmlns:p14="http://schemas.microsoft.com/office/powerpoint/2010/main" val="3124692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928AB68-4B56-468C-AFD4-4A5AA51FBE06}" type="datetimeFigureOut">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335D996-7079-4428-A786-6E7E9FFDD396}" type="slidenum">
              <a:rPr lang="es-MX" smtClean="0"/>
              <a:pPr/>
              <a:t>‹Nº›</a:t>
            </a:fld>
            <a:endParaRPr lang="es-MX"/>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224291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928AB68-4B56-468C-AFD4-4A5AA51FBE06}" type="datetimeFigureOut">
              <a:rPr lang="es-MX" smtClean="0"/>
              <a:pPr/>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335D996-7079-4428-A786-6E7E9FFDD396}" type="slidenum">
              <a:rPr lang="es-MX" smtClean="0"/>
              <a:pPr/>
              <a:t>‹Nº›</a:t>
            </a:fld>
            <a:endParaRPr lang="es-MX"/>
          </a:p>
        </p:txBody>
      </p:sp>
    </p:spTree>
    <p:extLst>
      <p:ext uri="{BB962C8B-B14F-4D97-AF65-F5344CB8AC3E}">
        <p14:creationId xmlns:p14="http://schemas.microsoft.com/office/powerpoint/2010/main" val="92112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928AB68-4B56-468C-AFD4-4A5AA51FBE06}" type="datetimeFigureOut">
              <a:rPr lang="es-MX" smtClean="0"/>
              <a:pPr/>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335D996-7079-4428-A786-6E7E9FFDD396}" type="slidenum">
              <a:rPr lang="es-MX" smtClean="0"/>
              <a:pPr/>
              <a:t>‹Nº›</a:t>
            </a:fld>
            <a:endParaRPr lang="es-MX"/>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6278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5928AB68-4B56-468C-AFD4-4A5AA51FBE06}" type="datetimeFigureOut">
              <a:rPr lang="es-MX" smtClean="0"/>
              <a:pPr/>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335D996-7079-4428-A786-6E7E9FFDD396}" type="slidenum">
              <a:rPr lang="es-MX" smtClean="0"/>
              <a:pPr/>
              <a:t>‹Nº›</a:t>
            </a:fld>
            <a:endParaRPr lang="es-MX"/>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08207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28AB68-4B56-468C-AFD4-4A5AA51FBE06}" type="datetimeFigureOut">
              <a:rPr lang="es-MX" smtClean="0"/>
              <a:pPr/>
              <a:t>02/10/2015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335D996-7079-4428-A786-6E7E9FFDD396}" type="slidenum">
              <a:rPr lang="es-MX" smtClean="0"/>
              <a:pPr/>
              <a:t>‹Nº›</a:t>
            </a:fld>
            <a:endParaRPr lang="es-MX"/>
          </a:p>
        </p:txBody>
      </p:sp>
    </p:spTree>
    <p:extLst>
      <p:ext uri="{BB962C8B-B14F-4D97-AF65-F5344CB8AC3E}">
        <p14:creationId xmlns:p14="http://schemas.microsoft.com/office/powerpoint/2010/main" val="355902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928AB68-4B56-468C-AFD4-4A5AA51FBE06}" type="datetimeFigureOut">
              <a:rPr lang="es-MX" smtClean="0"/>
              <a:pPr/>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335D996-7079-4428-A786-6E7E9FFDD396}" type="slidenum">
              <a:rPr lang="es-MX" smtClean="0"/>
              <a:pPr/>
              <a:t>‹Nº›</a:t>
            </a:fld>
            <a:endParaRPr lang="es-MX"/>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30681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928AB68-4B56-468C-AFD4-4A5AA51FBE06}" type="datetimeFigureOut">
              <a:rPr lang="es-MX" smtClean="0"/>
              <a:pPr/>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335D996-7079-4428-A786-6E7E9FFDD396}" type="slidenum">
              <a:rPr lang="es-MX" smtClean="0"/>
              <a:pPr/>
              <a:t>‹Nº›</a:t>
            </a:fld>
            <a:endParaRPr lang="es-MX"/>
          </a:p>
        </p:txBody>
      </p:sp>
    </p:spTree>
    <p:extLst>
      <p:ext uri="{BB962C8B-B14F-4D97-AF65-F5344CB8AC3E}">
        <p14:creationId xmlns:p14="http://schemas.microsoft.com/office/powerpoint/2010/main" val="996593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928AB68-4B56-468C-AFD4-4A5AA51FBE06}" type="datetimeFigureOut">
              <a:rPr lang="es-MX" smtClean="0"/>
              <a:pPr/>
              <a:t>02/10/2015</a:t>
            </a:fld>
            <a:endParaRPr lang="es-MX"/>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335D996-7079-4428-A786-6E7E9FFDD396}" type="slidenum">
              <a:rPr lang="es-MX" smtClean="0"/>
              <a:pPr/>
              <a:t>‹Nº›</a:t>
            </a:fld>
            <a:endParaRPr lang="es-MX"/>
          </a:p>
        </p:txBody>
      </p:sp>
    </p:spTree>
    <p:extLst>
      <p:ext uri="{BB962C8B-B14F-4D97-AF65-F5344CB8AC3E}">
        <p14:creationId xmlns:p14="http://schemas.microsoft.com/office/powerpoint/2010/main" val="341743738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 id="2147483718"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9.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slide" Target="slide58.xml"/><Relationship Id="rId4" Type="http://schemas.openxmlformats.org/officeDocument/2006/relationships/slide" Target="slide30.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21.xml"/><Relationship Id="rId7" Type="http://schemas.openxmlformats.org/officeDocument/2006/relationships/slide" Target="slide4.xml"/><Relationship Id="rId2" Type="http://schemas.openxmlformats.org/officeDocument/2006/relationships/diagramData" Target="../diagrams/data21.xml"/><Relationship Id="rId1" Type="http://schemas.openxmlformats.org/officeDocument/2006/relationships/slideLayout" Target="../slideLayouts/slideLayout7.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5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5"/>
          <p:cNvSpPr txBox="1">
            <a:spLocks noChangeArrowheads="1"/>
          </p:cNvSpPr>
          <p:nvPr/>
        </p:nvSpPr>
        <p:spPr bwMode="auto">
          <a:xfrm>
            <a:off x="827088" y="1906588"/>
            <a:ext cx="7704137" cy="455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s-ES" altLang="es-MX" sz="2000" b="1" dirty="0">
                <a:latin typeface="Tahoma" pitchFamily="34" charset="0"/>
              </a:rPr>
              <a:t>LICENCIATURA EN CONTADURÍA</a:t>
            </a:r>
          </a:p>
          <a:p>
            <a:pPr algn="ctr">
              <a:spcBef>
                <a:spcPct val="50000"/>
              </a:spcBef>
            </a:pPr>
            <a:endParaRPr lang="es-ES" altLang="es-MX" sz="2000" b="1" dirty="0">
              <a:latin typeface="Tahoma" pitchFamily="34" charset="0"/>
            </a:endParaRPr>
          </a:p>
          <a:p>
            <a:pPr algn="ctr">
              <a:spcBef>
                <a:spcPct val="50000"/>
              </a:spcBef>
            </a:pPr>
            <a:r>
              <a:rPr lang="es-ES" altLang="es-MX" sz="2000" b="1" dirty="0">
                <a:latin typeface="Tahoma" pitchFamily="34" charset="0"/>
              </a:rPr>
              <a:t>DIAPOSITIVAS DE:</a:t>
            </a:r>
          </a:p>
          <a:p>
            <a:pPr algn="ctr">
              <a:spcBef>
                <a:spcPct val="50000"/>
              </a:spcBef>
            </a:pPr>
            <a:r>
              <a:rPr lang="es-ES" altLang="es-MX" sz="2000" b="1" dirty="0" smtClean="0">
                <a:latin typeface="Tahoma" pitchFamily="34" charset="0"/>
              </a:rPr>
              <a:t>CONTABILIDAD POR ÁREAS DE RESPONSABILIDAD</a:t>
            </a:r>
            <a:endParaRPr lang="es-ES" altLang="es-MX" sz="2000" b="1" dirty="0">
              <a:latin typeface="Tahoma" pitchFamily="34" charset="0"/>
            </a:endParaRPr>
          </a:p>
          <a:p>
            <a:pPr algn="ctr">
              <a:spcBef>
                <a:spcPct val="50000"/>
              </a:spcBef>
            </a:pPr>
            <a:endParaRPr lang="es-ES" altLang="es-MX" sz="2000" b="1" dirty="0">
              <a:latin typeface="Tahoma" pitchFamily="34" charset="0"/>
            </a:endParaRPr>
          </a:p>
          <a:p>
            <a:pPr algn="ctr">
              <a:spcBef>
                <a:spcPct val="50000"/>
              </a:spcBef>
            </a:pPr>
            <a:r>
              <a:rPr lang="es-ES" altLang="es-MX" sz="2000" b="1" dirty="0">
                <a:latin typeface="Tahoma" pitchFamily="34" charset="0"/>
              </a:rPr>
              <a:t>ELABORADO POR:</a:t>
            </a:r>
          </a:p>
          <a:p>
            <a:pPr algn="ctr">
              <a:spcBef>
                <a:spcPct val="50000"/>
              </a:spcBef>
            </a:pPr>
            <a:r>
              <a:rPr lang="es-ES" altLang="es-MX" sz="2000" b="1" dirty="0">
                <a:latin typeface="Tahoma" pitchFamily="34" charset="0"/>
              </a:rPr>
              <a:t>M. EN IMP. SENDY JANET SANDOVAL TRUJILLO</a:t>
            </a:r>
          </a:p>
          <a:p>
            <a:pPr algn="ctr">
              <a:spcBef>
                <a:spcPct val="50000"/>
              </a:spcBef>
            </a:pPr>
            <a:endParaRPr lang="es-ES" altLang="es-MX" sz="2000" b="1" dirty="0">
              <a:latin typeface="Tahoma" pitchFamily="34" charset="0"/>
            </a:endParaRPr>
          </a:p>
          <a:p>
            <a:pPr algn="r">
              <a:spcBef>
                <a:spcPct val="50000"/>
              </a:spcBef>
            </a:pPr>
            <a:r>
              <a:rPr lang="es-ES" altLang="es-MX" sz="2000" b="1" dirty="0" smtClean="0">
                <a:latin typeface="Tahoma" pitchFamily="34" charset="0"/>
              </a:rPr>
              <a:t>SEPTIEMBRE 2015</a:t>
            </a:r>
            <a:endParaRPr lang="es-ES" altLang="es-MX" sz="2000" b="1" dirty="0">
              <a:latin typeface="Tahoma" pitchFamily="34" charset="0"/>
            </a:endParaRPr>
          </a:p>
          <a:p>
            <a:pPr algn="ctr">
              <a:spcBef>
                <a:spcPct val="50000"/>
              </a:spcBef>
            </a:pPr>
            <a:endParaRPr lang="es-ES" altLang="es-MX" sz="2000" b="1" dirty="0">
              <a:latin typeface="Tahoma" pitchFamily="34" charset="0"/>
            </a:endParaRPr>
          </a:p>
        </p:txBody>
      </p:sp>
      <p:pic>
        <p:nvPicPr>
          <p:cNvPr id="3075" name="5 Imagen"/>
          <p:cNvPicPr>
            <a:picLocks noChangeAspect="1" noChangeArrowheads="1"/>
          </p:cNvPicPr>
          <p:nvPr/>
        </p:nvPicPr>
        <p:blipFill>
          <a:blip r:embed="rId3" cstate="print">
            <a:extLst>
              <a:ext uri="{28A0092B-C50C-407E-A947-70E740481C1C}">
                <a14:useLocalDpi xmlns:a14="http://schemas.microsoft.com/office/drawing/2010/main" val="0"/>
              </a:ext>
            </a:extLst>
          </a:blip>
          <a:srcRect t="365" r="41" b="86734"/>
          <a:stretch>
            <a:fillRect/>
          </a:stretch>
        </p:blipFill>
        <p:spPr bwMode="auto">
          <a:xfrm>
            <a:off x="395536" y="44872"/>
            <a:ext cx="8353425" cy="1220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3076" name="1 CuadroTexto"/>
          <p:cNvSpPr txBox="1">
            <a:spLocks noChangeArrowheads="1"/>
          </p:cNvSpPr>
          <p:nvPr/>
        </p:nvSpPr>
        <p:spPr bwMode="auto">
          <a:xfrm>
            <a:off x="2627313" y="1265238"/>
            <a:ext cx="43926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altLang="es-MX" sz="1400" dirty="0">
                <a:solidFill>
                  <a:srgbClr val="005000"/>
                </a:solidFill>
              </a:rPr>
              <a:t>Centro Universitario UAEM Valle de Teotihuacán</a:t>
            </a:r>
          </a:p>
        </p:txBody>
      </p:sp>
    </p:spTree>
    <p:extLst>
      <p:ext uri="{BB962C8B-B14F-4D97-AF65-F5344CB8AC3E}">
        <p14:creationId xmlns:p14="http://schemas.microsoft.com/office/powerpoint/2010/main" val="74382769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3129834411"/>
              </p:ext>
            </p:extLst>
          </p:nvPr>
        </p:nvGraphicFramePr>
        <p:xfrm>
          <a:off x="827584" y="836712"/>
          <a:ext cx="7488832"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735574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3050863059"/>
              </p:ext>
            </p:extLst>
          </p:nvPr>
        </p:nvGraphicFramePr>
        <p:xfrm>
          <a:off x="467544" y="476672"/>
          <a:ext cx="8136904"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083907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20899608"/>
              </p:ext>
            </p:extLst>
          </p:nvPr>
        </p:nvGraphicFramePr>
        <p:xfrm>
          <a:off x="683568" y="476672"/>
          <a:ext cx="7632848"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825847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548680"/>
            <a:ext cx="6635080" cy="504056"/>
          </a:xfrm>
        </p:spPr>
        <p:txBody>
          <a:bodyPr>
            <a:normAutofit fontScale="90000"/>
          </a:bodyPr>
          <a:lstStyle/>
          <a:p>
            <a:pPr algn="l"/>
            <a:r>
              <a:rPr lang="es-ES_tradnl" dirty="0"/>
              <a:t>Modelo de toma de decisiones</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31605326"/>
              </p:ext>
            </p:extLst>
          </p:nvPr>
        </p:nvGraphicFramePr>
        <p:xfrm>
          <a:off x="1259632" y="1268760"/>
          <a:ext cx="6480720" cy="4761556"/>
        </p:xfrm>
        <a:graphic>
          <a:graphicData uri="http://schemas.openxmlformats.org/drawingml/2006/table">
            <a:tbl>
              <a:tblPr firstRow="1" firstCol="1" bandRow="1">
                <a:tableStyleId>{5C22544A-7EE6-4342-B048-85BDC9FD1C3A}</a:tableStyleId>
              </a:tblPr>
              <a:tblGrid>
                <a:gridCol w="1172045"/>
                <a:gridCol w="5308675"/>
              </a:tblGrid>
              <a:tr h="733189">
                <a:tc>
                  <a:txBody>
                    <a:bodyPr/>
                    <a:lstStyle/>
                    <a:p>
                      <a:pPr algn="just">
                        <a:lnSpc>
                          <a:spcPct val="150000"/>
                        </a:lnSpc>
                        <a:spcAft>
                          <a:spcPts val="0"/>
                        </a:spcAft>
                      </a:pPr>
                      <a:r>
                        <a:rPr lang="es-ES_tradnl" sz="2000" dirty="0">
                          <a:effectLst/>
                        </a:rPr>
                        <a:t>Paso 1</a:t>
                      </a:r>
                      <a:endParaRPr lang="es-MX" sz="1800" dirty="0">
                        <a:effectLst/>
                        <a:latin typeface="Calibri"/>
                        <a:ea typeface="Calibri"/>
                        <a:cs typeface="Times New Roman"/>
                      </a:endParaRPr>
                    </a:p>
                  </a:txBody>
                  <a:tcPr marL="68580" marR="68580" marT="0" marB="0"/>
                </a:tc>
                <a:tc>
                  <a:txBody>
                    <a:bodyPr/>
                    <a:lstStyle/>
                    <a:p>
                      <a:pPr algn="just">
                        <a:lnSpc>
                          <a:spcPct val="150000"/>
                        </a:lnSpc>
                        <a:spcAft>
                          <a:spcPts val="0"/>
                        </a:spcAft>
                      </a:pPr>
                      <a:r>
                        <a:rPr lang="es-ES_tradnl" sz="2000" dirty="0">
                          <a:effectLst/>
                        </a:rPr>
                        <a:t>Definir el problema.</a:t>
                      </a:r>
                      <a:endParaRPr lang="es-MX" sz="1800" dirty="0">
                        <a:effectLst/>
                        <a:latin typeface="Calibri"/>
                        <a:ea typeface="Calibri"/>
                        <a:cs typeface="Times New Roman"/>
                      </a:endParaRPr>
                    </a:p>
                  </a:txBody>
                  <a:tcPr marL="68580" marR="68580" marT="0" marB="0"/>
                </a:tc>
              </a:tr>
              <a:tr h="733189">
                <a:tc>
                  <a:txBody>
                    <a:bodyPr/>
                    <a:lstStyle/>
                    <a:p>
                      <a:pPr algn="just">
                        <a:lnSpc>
                          <a:spcPct val="150000"/>
                        </a:lnSpc>
                        <a:spcAft>
                          <a:spcPts val="0"/>
                        </a:spcAft>
                      </a:pPr>
                      <a:r>
                        <a:rPr lang="es-ES_tradnl" sz="2000">
                          <a:effectLst/>
                        </a:rPr>
                        <a:t>Paso 2</a:t>
                      </a:r>
                      <a:endParaRPr lang="es-MX" sz="1800">
                        <a:effectLst/>
                        <a:latin typeface="Calibri"/>
                        <a:ea typeface="Calibri"/>
                        <a:cs typeface="Times New Roman"/>
                      </a:endParaRPr>
                    </a:p>
                  </a:txBody>
                  <a:tcPr marL="68580" marR="68580" marT="0" marB="0"/>
                </a:tc>
                <a:tc>
                  <a:txBody>
                    <a:bodyPr/>
                    <a:lstStyle/>
                    <a:p>
                      <a:pPr algn="just">
                        <a:lnSpc>
                          <a:spcPct val="150000"/>
                        </a:lnSpc>
                        <a:spcAft>
                          <a:spcPts val="0"/>
                        </a:spcAft>
                      </a:pPr>
                      <a:r>
                        <a:rPr lang="es-ES_tradnl" sz="2000" dirty="0">
                          <a:effectLst/>
                        </a:rPr>
                        <a:t>Identificar alternativas.</a:t>
                      </a:r>
                      <a:endParaRPr lang="es-MX" sz="1800" dirty="0">
                        <a:effectLst/>
                        <a:latin typeface="Calibri"/>
                        <a:ea typeface="Calibri"/>
                        <a:cs typeface="Times New Roman"/>
                      </a:endParaRPr>
                    </a:p>
                  </a:txBody>
                  <a:tcPr marL="68580" marR="68580" marT="0" marB="0"/>
                </a:tc>
              </a:tr>
              <a:tr h="872857">
                <a:tc>
                  <a:txBody>
                    <a:bodyPr/>
                    <a:lstStyle/>
                    <a:p>
                      <a:pPr algn="just">
                        <a:lnSpc>
                          <a:spcPct val="150000"/>
                        </a:lnSpc>
                        <a:spcAft>
                          <a:spcPts val="0"/>
                        </a:spcAft>
                      </a:pPr>
                      <a:r>
                        <a:rPr lang="es-ES_tradnl" sz="2000">
                          <a:effectLst/>
                        </a:rPr>
                        <a:t>Paso 3</a:t>
                      </a:r>
                      <a:endParaRPr lang="es-MX" sz="1800">
                        <a:effectLst/>
                        <a:latin typeface="Calibri"/>
                        <a:ea typeface="Calibri"/>
                        <a:cs typeface="Times New Roman"/>
                      </a:endParaRPr>
                    </a:p>
                  </a:txBody>
                  <a:tcPr marL="68580" marR="68580" marT="0" marB="0"/>
                </a:tc>
                <a:tc>
                  <a:txBody>
                    <a:bodyPr/>
                    <a:lstStyle/>
                    <a:p>
                      <a:pPr algn="just">
                        <a:lnSpc>
                          <a:spcPct val="150000"/>
                        </a:lnSpc>
                        <a:spcAft>
                          <a:spcPts val="0"/>
                        </a:spcAft>
                      </a:pPr>
                      <a:r>
                        <a:rPr lang="es-ES_tradnl" sz="2000" dirty="0">
                          <a:effectLst/>
                        </a:rPr>
                        <a:t>Identificar los costos y los beneficios relacionados con cada una de las alternativas factibles.</a:t>
                      </a:r>
                      <a:endParaRPr lang="es-MX" sz="1800" dirty="0">
                        <a:effectLst/>
                        <a:latin typeface="Calibri"/>
                        <a:ea typeface="Calibri"/>
                        <a:cs typeface="Times New Roman"/>
                      </a:endParaRPr>
                    </a:p>
                  </a:txBody>
                  <a:tcPr marL="68580" marR="68580" marT="0" marB="0"/>
                </a:tc>
              </a:tr>
              <a:tr h="733189">
                <a:tc>
                  <a:txBody>
                    <a:bodyPr/>
                    <a:lstStyle/>
                    <a:p>
                      <a:pPr algn="just">
                        <a:lnSpc>
                          <a:spcPct val="150000"/>
                        </a:lnSpc>
                        <a:spcAft>
                          <a:spcPts val="0"/>
                        </a:spcAft>
                      </a:pPr>
                      <a:r>
                        <a:rPr lang="es-ES_tradnl" sz="2000">
                          <a:effectLst/>
                        </a:rPr>
                        <a:t>Paso 4</a:t>
                      </a:r>
                      <a:endParaRPr lang="es-MX" sz="1800">
                        <a:effectLst/>
                        <a:latin typeface="Calibri"/>
                        <a:ea typeface="Calibri"/>
                        <a:cs typeface="Times New Roman"/>
                      </a:endParaRPr>
                    </a:p>
                  </a:txBody>
                  <a:tcPr marL="68580" marR="68580" marT="0" marB="0"/>
                </a:tc>
                <a:tc>
                  <a:txBody>
                    <a:bodyPr/>
                    <a:lstStyle/>
                    <a:p>
                      <a:pPr algn="just">
                        <a:lnSpc>
                          <a:spcPct val="150000"/>
                        </a:lnSpc>
                        <a:spcAft>
                          <a:spcPts val="0"/>
                        </a:spcAft>
                      </a:pPr>
                      <a:r>
                        <a:rPr lang="es-ES_tradnl" sz="2000" dirty="0">
                          <a:effectLst/>
                        </a:rPr>
                        <a:t>Considerar factores cualitativos.</a:t>
                      </a:r>
                      <a:endParaRPr lang="es-MX" sz="1800" dirty="0">
                        <a:effectLst/>
                        <a:latin typeface="Calibri"/>
                        <a:ea typeface="Calibri"/>
                        <a:cs typeface="Times New Roman"/>
                      </a:endParaRPr>
                    </a:p>
                  </a:txBody>
                  <a:tcPr marL="68580" marR="68580" marT="0" marB="0"/>
                </a:tc>
              </a:tr>
              <a:tr h="733189">
                <a:tc>
                  <a:txBody>
                    <a:bodyPr/>
                    <a:lstStyle/>
                    <a:p>
                      <a:pPr algn="just">
                        <a:lnSpc>
                          <a:spcPct val="150000"/>
                        </a:lnSpc>
                        <a:spcAft>
                          <a:spcPts val="0"/>
                        </a:spcAft>
                      </a:pPr>
                      <a:r>
                        <a:rPr lang="es-ES_tradnl" sz="2000">
                          <a:effectLst/>
                        </a:rPr>
                        <a:t>Paso 5</a:t>
                      </a:r>
                      <a:endParaRPr lang="es-MX" sz="1800">
                        <a:effectLst/>
                        <a:latin typeface="Calibri"/>
                        <a:ea typeface="Calibri"/>
                        <a:cs typeface="Times New Roman"/>
                      </a:endParaRPr>
                    </a:p>
                  </a:txBody>
                  <a:tcPr marL="68580" marR="68580" marT="0" marB="0"/>
                </a:tc>
                <a:tc>
                  <a:txBody>
                    <a:bodyPr/>
                    <a:lstStyle/>
                    <a:p>
                      <a:pPr algn="just">
                        <a:lnSpc>
                          <a:spcPct val="150000"/>
                        </a:lnSpc>
                        <a:spcAft>
                          <a:spcPts val="0"/>
                        </a:spcAft>
                      </a:pPr>
                      <a:r>
                        <a:rPr lang="es-ES_tradnl" sz="2000" dirty="0">
                          <a:effectLst/>
                        </a:rPr>
                        <a:t>Seleccionar la estrategia que ofrezca mayor beneficio.</a:t>
                      </a:r>
                      <a:endParaRPr lang="es-MX" sz="1800" dirty="0">
                        <a:effectLst/>
                        <a:latin typeface="Calibri"/>
                        <a:ea typeface="Calibri"/>
                        <a:cs typeface="Times New Roman"/>
                      </a:endParaRPr>
                    </a:p>
                  </a:txBody>
                  <a:tcPr marL="68580" marR="68580" marT="0" marB="0"/>
                </a:tc>
              </a:tr>
              <a:tr h="733189">
                <a:tc>
                  <a:txBody>
                    <a:bodyPr/>
                    <a:lstStyle/>
                    <a:p>
                      <a:pPr algn="just">
                        <a:lnSpc>
                          <a:spcPct val="150000"/>
                        </a:lnSpc>
                        <a:spcAft>
                          <a:spcPts val="0"/>
                        </a:spcAft>
                      </a:pPr>
                      <a:r>
                        <a:rPr lang="es-ES_tradnl" sz="2000">
                          <a:effectLst/>
                        </a:rPr>
                        <a:t>Paso 6</a:t>
                      </a:r>
                      <a:endParaRPr lang="es-MX" sz="1800">
                        <a:effectLst/>
                        <a:latin typeface="Calibri"/>
                        <a:ea typeface="Calibri"/>
                        <a:cs typeface="Times New Roman"/>
                      </a:endParaRPr>
                    </a:p>
                  </a:txBody>
                  <a:tcPr marL="68580" marR="68580" marT="0" marB="0"/>
                </a:tc>
                <a:tc>
                  <a:txBody>
                    <a:bodyPr/>
                    <a:lstStyle/>
                    <a:p>
                      <a:pPr algn="just">
                        <a:lnSpc>
                          <a:spcPct val="150000"/>
                        </a:lnSpc>
                        <a:spcAft>
                          <a:spcPts val="0"/>
                        </a:spcAft>
                      </a:pPr>
                      <a:r>
                        <a:rPr lang="es-ES_tradnl" sz="2000" dirty="0">
                          <a:effectLst/>
                        </a:rPr>
                        <a:t>Monitorear la alternativa seleccionada.</a:t>
                      </a:r>
                      <a:endParaRPr lang="es-MX" sz="18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0070204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692696"/>
            <a:ext cx="6798734" cy="1080120"/>
          </a:xfrm>
        </p:spPr>
        <p:txBody>
          <a:bodyPr>
            <a:normAutofit/>
          </a:bodyPr>
          <a:lstStyle/>
          <a:p>
            <a:pPr algn="l"/>
            <a:r>
              <a:rPr lang="es-ES_tradnl" sz="2800" dirty="0" smtClean="0"/>
              <a:t>Diferencias </a:t>
            </a:r>
            <a:r>
              <a:rPr lang="es-ES_tradnl" sz="2800" dirty="0"/>
              <a:t>entre </a:t>
            </a:r>
            <a:r>
              <a:rPr lang="es-ES_tradnl" sz="2800" dirty="0" smtClean="0"/>
              <a:t>Contabilidad </a:t>
            </a:r>
            <a:r>
              <a:rPr lang="es-ES_tradnl" sz="2800" dirty="0"/>
              <a:t>Administrativa y </a:t>
            </a:r>
            <a:r>
              <a:rPr lang="es-ES_tradnl" sz="2800" dirty="0" smtClean="0"/>
              <a:t>Contabilidad </a:t>
            </a:r>
            <a:r>
              <a:rPr lang="es-ES_tradnl" sz="2800" dirty="0"/>
              <a:t>Financiera.</a:t>
            </a:r>
            <a:endParaRPr lang="es-MX" sz="2800"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255374943"/>
              </p:ext>
            </p:extLst>
          </p:nvPr>
        </p:nvGraphicFramePr>
        <p:xfrm>
          <a:off x="899590" y="1772816"/>
          <a:ext cx="7200802" cy="4389120"/>
        </p:xfrm>
        <a:graphic>
          <a:graphicData uri="http://schemas.openxmlformats.org/drawingml/2006/table">
            <a:tbl>
              <a:tblPr firstRow="1" firstCol="1" bandRow="1">
                <a:tableStyleId>{5C22544A-7EE6-4342-B048-85BDC9FD1C3A}</a:tableStyleId>
              </a:tblPr>
              <a:tblGrid>
                <a:gridCol w="3600401"/>
                <a:gridCol w="3600401"/>
              </a:tblGrid>
              <a:tr h="307673">
                <a:tc>
                  <a:txBody>
                    <a:bodyPr/>
                    <a:lstStyle/>
                    <a:p>
                      <a:pPr algn="ctr">
                        <a:lnSpc>
                          <a:spcPct val="150000"/>
                        </a:lnSpc>
                        <a:spcAft>
                          <a:spcPts val="0"/>
                        </a:spcAft>
                      </a:pPr>
                      <a:r>
                        <a:rPr lang="es-ES_tradnl" sz="1600" dirty="0">
                          <a:effectLst/>
                        </a:rPr>
                        <a:t>FINANCIERA</a:t>
                      </a:r>
                      <a:endParaRPr lang="es-MX" sz="1400" dirty="0">
                        <a:effectLst/>
                        <a:latin typeface="Calibri"/>
                        <a:ea typeface="Calibri"/>
                        <a:cs typeface="Times New Roman"/>
                      </a:endParaRPr>
                    </a:p>
                  </a:txBody>
                  <a:tcPr marL="68580" marR="68580" marT="0" marB="0"/>
                </a:tc>
                <a:tc>
                  <a:txBody>
                    <a:bodyPr/>
                    <a:lstStyle/>
                    <a:p>
                      <a:pPr algn="ctr">
                        <a:lnSpc>
                          <a:spcPct val="150000"/>
                        </a:lnSpc>
                        <a:spcAft>
                          <a:spcPts val="0"/>
                        </a:spcAft>
                      </a:pPr>
                      <a:r>
                        <a:rPr lang="es-ES_tradnl" sz="1600">
                          <a:effectLst/>
                        </a:rPr>
                        <a:t>ADMINISTRATIVA</a:t>
                      </a:r>
                      <a:endParaRPr lang="es-MX" sz="1400">
                        <a:effectLst/>
                        <a:latin typeface="Calibri"/>
                        <a:ea typeface="Calibri"/>
                        <a:cs typeface="Times New Roman"/>
                      </a:endParaRPr>
                    </a:p>
                  </a:txBody>
                  <a:tcPr marL="68580" marR="68580" marT="0" marB="0"/>
                </a:tc>
              </a:tr>
              <a:tr h="650767">
                <a:tc>
                  <a:txBody>
                    <a:bodyPr/>
                    <a:lstStyle/>
                    <a:p>
                      <a:pPr algn="just">
                        <a:lnSpc>
                          <a:spcPct val="150000"/>
                        </a:lnSpc>
                        <a:spcAft>
                          <a:spcPts val="0"/>
                        </a:spcAft>
                      </a:pPr>
                      <a:r>
                        <a:rPr lang="es-ES_tradnl" sz="1600">
                          <a:effectLst/>
                        </a:rPr>
                        <a:t>Produce información para usuarios internos y externos. </a:t>
                      </a:r>
                      <a:endParaRPr lang="es-MX" sz="1400">
                        <a:effectLst/>
                        <a:latin typeface="Calibri"/>
                        <a:ea typeface="Calibri"/>
                        <a:cs typeface="Times New Roman"/>
                      </a:endParaRPr>
                    </a:p>
                  </a:txBody>
                  <a:tcPr marL="68580" marR="68580" marT="0" marB="0"/>
                </a:tc>
                <a:tc>
                  <a:txBody>
                    <a:bodyPr/>
                    <a:lstStyle/>
                    <a:p>
                      <a:pPr algn="just">
                        <a:lnSpc>
                          <a:spcPct val="150000"/>
                        </a:lnSpc>
                        <a:spcAft>
                          <a:spcPts val="0"/>
                        </a:spcAft>
                      </a:pPr>
                      <a:r>
                        <a:rPr lang="es-ES_tradnl" sz="1600" dirty="0">
                          <a:effectLst/>
                        </a:rPr>
                        <a:t>Produce información para usuarios internos.</a:t>
                      </a:r>
                      <a:endParaRPr lang="es-MX" sz="1400" dirty="0">
                        <a:effectLst/>
                        <a:latin typeface="Calibri"/>
                        <a:ea typeface="Calibri"/>
                        <a:cs typeface="Times New Roman"/>
                      </a:endParaRPr>
                    </a:p>
                  </a:txBody>
                  <a:tcPr marL="68580" marR="68580" marT="0" marB="0"/>
                </a:tc>
              </a:tr>
              <a:tr h="307673">
                <a:tc>
                  <a:txBody>
                    <a:bodyPr/>
                    <a:lstStyle/>
                    <a:p>
                      <a:pPr algn="just">
                        <a:lnSpc>
                          <a:spcPct val="150000"/>
                        </a:lnSpc>
                        <a:spcAft>
                          <a:spcPts val="0"/>
                        </a:spcAft>
                      </a:pPr>
                      <a:r>
                        <a:rPr lang="es-ES_tradnl" sz="1600">
                          <a:effectLst/>
                        </a:rPr>
                        <a:t>Análisis con datos históricos.</a:t>
                      </a:r>
                      <a:endParaRPr lang="es-MX" sz="1400">
                        <a:effectLst/>
                        <a:latin typeface="Calibri"/>
                        <a:ea typeface="Calibri"/>
                        <a:cs typeface="Times New Roman"/>
                      </a:endParaRPr>
                    </a:p>
                  </a:txBody>
                  <a:tcPr marL="68580" marR="68580" marT="0" marB="0"/>
                </a:tc>
                <a:tc>
                  <a:txBody>
                    <a:bodyPr/>
                    <a:lstStyle/>
                    <a:p>
                      <a:pPr algn="just">
                        <a:lnSpc>
                          <a:spcPct val="150000"/>
                        </a:lnSpc>
                        <a:spcAft>
                          <a:spcPts val="0"/>
                        </a:spcAft>
                      </a:pPr>
                      <a:r>
                        <a:rPr lang="es-ES_tradnl" sz="1600" dirty="0">
                          <a:effectLst/>
                        </a:rPr>
                        <a:t>Enfocado hacia el futuro (presupuestos).</a:t>
                      </a:r>
                      <a:endParaRPr lang="es-MX" sz="1400" dirty="0">
                        <a:effectLst/>
                        <a:latin typeface="Calibri"/>
                        <a:ea typeface="Calibri"/>
                        <a:cs typeface="Times New Roman"/>
                      </a:endParaRPr>
                    </a:p>
                  </a:txBody>
                  <a:tcPr marL="68580" marR="68580" marT="0" marB="0"/>
                </a:tc>
              </a:tr>
              <a:tr h="650767">
                <a:tc>
                  <a:txBody>
                    <a:bodyPr/>
                    <a:lstStyle/>
                    <a:p>
                      <a:pPr algn="just">
                        <a:lnSpc>
                          <a:spcPct val="150000"/>
                        </a:lnSpc>
                        <a:spcAft>
                          <a:spcPts val="0"/>
                        </a:spcAft>
                      </a:pPr>
                      <a:r>
                        <a:rPr lang="es-ES_tradnl" sz="1600">
                          <a:effectLst/>
                        </a:rPr>
                        <a:t>NIF.</a:t>
                      </a:r>
                      <a:endParaRPr lang="es-MX" sz="1400">
                        <a:effectLst/>
                        <a:latin typeface="Calibri"/>
                        <a:ea typeface="Calibri"/>
                        <a:cs typeface="Times New Roman"/>
                      </a:endParaRPr>
                    </a:p>
                  </a:txBody>
                  <a:tcPr marL="68580" marR="68580" marT="0" marB="0"/>
                </a:tc>
                <a:tc>
                  <a:txBody>
                    <a:bodyPr/>
                    <a:lstStyle/>
                    <a:p>
                      <a:pPr algn="just">
                        <a:lnSpc>
                          <a:spcPct val="150000"/>
                        </a:lnSpc>
                        <a:spcAft>
                          <a:spcPts val="0"/>
                        </a:spcAft>
                      </a:pPr>
                      <a:r>
                        <a:rPr lang="es-ES_tradnl" sz="1600" dirty="0">
                          <a:effectLst/>
                        </a:rPr>
                        <a:t>Necesidades  preferencias de los administradores.</a:t>
                      </a:r>
                      <a:endParaRPr lang="es-MX" sz="1400" dirty="0">
                        <a:effectLst/>
                        <a:latin typeface="Calibri"/>
                        <a:ea typeface="Calibri"/>
                        <a:cs typeface="Times New Roman"/>
                      </a:endParaRPr>
                    </a:p>
                  </a:txBody>
                  <a:tcPr marL="68580" marR="68580" marT="0" marB="0"/>
                </a:tc>
              </a:tr>
              <a:tr h="650767">
                <a:tc>
                  <a:txBody>
                    <a:bodyPr/>
                    <a:lstStyle/>
                    <a:p>
                      <a:pPr algn="just">
                        <a:lnSpc>
                          <a:spcPct val="150000"/>
                        </a:lnSpc>
                        <a:spcAft>
                          <a:spcPts val="0"/>
                        </a:spcAft>
                      </a:pPr>
                      <a:r>
                        <a:rPr lang="es-ES_tradnl" sz="1600" dirty="0">
                          <a:effectLst/>
                        </a:rPr>
                        <a:t>Formatos específicos para su presentación.</a:t>
                      </a:r>
                      <a:endParaRPr lang="es-MX" sz="1400" dirty="0">
                        <a:effectLst/>
                        <a:latin typeface="Calibri"/>
                        <a:ea typeface="Calibri"/>
                        <a:cs typeface="Times New Roman"/>
                      </a:endParaRPr>
                    </a:p>
                  </a:txBody>
                  <a:tcPr marL="68580" marR="68580" marT="0" marB="0"/>
                </a:tc>
                <a:tc>
                  <a:txBody>
                    <a:bodyPr/>
                    <a:lstStyle/>
                    <a:p>
                      <a:pPr algn="just">
                        <a:lnSpc>
                          <a:spcPct val="150000"/>
                        </a:lnSpc>
                        <a:spcAft>
                          <a:spcPts val="0"/>
                        </a:spcAft>
                      </a:pPr>
                      <a:r>
                        <a:rPr lang="es-ES_tradnl" sz="1600" dirty="0">
                          <a:effectLst/>
                        </a:rPr>
                        <a:t>No requiere modelos o formatos específicos.</a:t>
                      </a:r>
                      <a:endParaRPr lang="es-MX" sz="1400" dirty="0">
                        <a:effectLst/>
                        <a:latin typeface="Calibri"/>
                        <a:ea typeface="Calibri"/>
                        <a:cs typeface="Times New Roman"/>
                      </a:endParaRPr>
                    </a:p>
                  </a:txBody>
                  <a:tcPr marL="68580" marR="68580" marT="0" marB="0"/>
                </a:tc>
              </a:tr>
              <a:tr h="650767">
                <a:tc>
                  <a:txBody>
                    <a:bodyPr/>
                    <a:lstStyle/>
                    <a:p>
                      <a:pPr algn="just">
                        <a:lnSpc>
                          <a:spcPct val="150000"/>
                        </a:lnSpc>
                        <a:spcAft>
                          <a:spcPts val="0"/>
                        </a:spcAft>
                      </a:pPr>
                      <a:r>
                        <a:rPr lang="es-ES_tradnl" sz="1600">
                          <a:effectLst/>
                        </a:rPr>
                        <a:t>Obligatoria.</a:t>
                      </a:r>
                      <a:endParaRPr lang="es-MX" sz="1400">
                        <a:effectLst/>
                        <a:latin typeface="Calibri"/>
                        <a:ea typeface="Calibri"/>
                        <a:cs typeface="Times New Roman"/>
                      </a:endParaRPr>
                    </a:p>
                  </a:txBody>
                  <a:tcPr marL="68580" marR="68580" marT="0" marB="0"/>
                </a:tc>
                <a:tc>
                  <a:txBody>
                    <a:bodyPr/>
                    <a:lstStyle/>
                    <a:p>
                      <a:pPr algn="just">
                        <a:lnSpc>
                          <a:spcPct val="150000"/>
                        </a:lnSpc>
                        <a:spcAft>
                          <a:spcPts val="0"/>
                        </a:spcAft>
                      </a:pPr>
                      <a:r>
                        <a:rPr lang="es-ES_tradnl" sz="1600" dirty="0">
                          <a:effectLst/>
                        </a:rPr>
                        <a:t>Someterse a consideración de la asamblea de accionistas.</a:t>
                      </a:r>
                      <a:endParaRPr lang="es-MX" sz="1400" dirty="0">
                        <a:effectLst/>
                        <a:latin typeface="Calibri"/>
                        <a:ea typeface="Calibri"/>
                        <a:cs typeface="Times New Roman"/>
                      </a:endParaRPr>
                    </a:p>
                  </a:txBody>
                  <a:tcPr marL="68580" marR="68580" marT="0" marB="0"/>
                </a:tc>
              </a:tr>
              <a:tr h="650767">
                <a:tc>
                  <a:txBody>
                    <a:bodyPr/>
                    <a:lstStyle/>
                    <a:p>
                      <a:pPr algn="just">
                        <a:lnSpc>
                          <a:spcPct val="150000"/>
                        </a:lnSpc>
                        <a:spcAft>
                          <a:spcPts val="0"/>
                        </a:spcAft>
                      </a:pPr>
                      <a:r>
                        <a:rPr lang="es-ES_tradnl" sz="1600">
                          <a:effectLst/>
                        </a:rPr>
                        <a:t>Analiza a la empresa de forma global.</a:t>
                      </a:r>
                      <a:endParaRPr lang="es-MX" sz="1400">
                        <a:effectLst/>
                        <a:latin typeface="Calibri"/>
                        <a:ea typeface="Calibri"/>
                        <a:cs typeface="Times New Roman"/>
                      </a:endParaRPr>
                    </a:p>
                  </a:txBody>
                  <a:tcPr marL="68580" marR="68580" marT="0" marB="0"/>
                </a:tc>
                <a:tc>
                  <a:txBody>
                    <a:bodyPr/>
                    <a:lstStyle/>
                    <a:p>
                      <a:pPr algn="just">
                        <a:lnSpc>
                          <a:spcPct val="150000"/>
                        </a:lnSpc>
                        <a:spcAft>
                          <a:spcPts val="0"/>
                        </a:spcAft>
                      </a:pPr>
                      <a:r>
                        <a:rPr lang="es-ES_tradnl" sz="1600" dirty="0">
                          <a:effectLst/>
                        </a:rPr>
                        <a:t>Analiza cada área y lo ve como centros de responsabilidad.</a:t>
                      </a:r>
                      <a:endParaRPr lang="es-MX" sz="14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0859507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100" b="1" dirty="0" smtClean="0"/>
              <a:t>La </a:t>
            </a:r>
            <a:r>
              <a:rPr lang="es-ES_tradnl" sz="3100" b="1" dirty="0"/>
              <a:t>contabilidad administrativa en cada área funcional de la entidad</a:t>
            </a:r>
            <a:r>
              <a:rPr lang="es-ES_tradnl" sz="3100" b="1" dirty="0" smtClean="0"/>
              <a:t>.</a:t>
            </a:r>
            <a:endParaRPr lang="es-MX" dirty="0"/>
          </a:p>
        </p:txBody>
      </p:sp>
      <p:sp>
        <p:nvSpPr>
          <p:cNvPr id="5" name="4 Llamada de flecha a la derecha"/>
          <p:cNvSpPr/>
          <p:nvPr/>
        </p:nvSpPr>
        <p:spPr>
          <a:xfrm>
            <a:off x="611560" y="2492896"/>
            <a:ext cx="3816424" cy="3168352"/>
          </a:xfrm>
          <a:prstGeom prst="rightArrowCallout">
            <a:avLst>
              <a:gd name="adj1" fmla="val 15414"/>
              <a:gd name="adj2" fmla="val 16908"/>
              <a:gd name="adj3" fmla="val 21353"/>
              <a:gd name="adj4" fmla="val 64977"/>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nSpc>
                <a:spcPct val="150000"/>
              </a:lnSpc>
            </a:pPr>
            <a:r>
              <a:rPr lang="es-ES_tradnl" dirty="0"/>
              <a:t>La contabilidad administrativa produce información para uso interno de la administración.</a:t>
            </a:r>
            <a:endParaRPr lang="es-MX" dirty="0"/>
          </a:p>
        </p:txBody>
      </p:sp>
      <p:sp>
        <p:nvSpPr>
          <p:cNvPr id="6" name="5 Rectángulo redondeado"/>
          <p:cNvSpPr/>
          <p:nvPr/>
        </p:nvSpPr>
        <p:spPr>
          <a:xfrm>
            <a:off x="4427984" y="3032956"/>
            <a:ext cx="4032448" cy="208823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lnSpc>
                <a:spcPct val="150000"/>
              </a:lnSpc>
            </a:pPr>
            <a:r>
              <a:rPr lang="es-ES_tradnl" sz="1600" dirty="0"/>
              <a:t>Las principales áreas funcionales más comunes en una empresa transformadora son: Contraloría, Finanzas, Mercadotecnia, </a:t>
            </a:r>
            <a:r>
              <a:rPr lang="es-ES_tradnl" sz="1600" dirty="0" smtClean="0"/>
              <a:t>Producción y </a:t>
            </a:r>
            <a:r>
              <a:rPr lang="es-ES_tradnl" sz="1600" dirty="0"/>
              <a:t>Recursos humanos.</a:t>
            </a:r>
            <a:endParaRPr lang="es-MX" sz="1600" dirty="0"/>
          </a:p>
        </p:txBody>
      </p:sp>
    </p:spTree>
    <p:extLst>
      <p:ext uri="{BB962C8B-B14F-4D97-AF65-F5344CB8AC3E}">
        <p14:creationId xmlns:p14="http://schemas.microsoft.com/office/powerpoint/2010/main" val="38460572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06729" y="1556792"/>
            <a:ext cx="6515843" cy="3829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65879">
            <a:off x="5387245" y="1190945"/>
            <a:ext cx="1651233" cy="1539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5656" y="1298273"/>
            <a:ext cx="1524000" cy="1266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66846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ES_tradnl" sz="3200" dirty="0" smtClean="0"/>
              <a:t>Los </a:t>
            </a:r>
            <a:r>
              <a:rPr lang="es-ES_tradnl" sz="3200" dirty="0"/>
              <a:t>costos como herramienta de la contabilidad administrativa</a:t>
            </a:r>
            <a:r>
              <a:rPr lang="es-ES_tradnl" sz="3200" dirty="0" smtClean="0"/>
              <a:t>.</a:t>
            </a:r>
            <a:endParaRPr lang="es-MX" dirty="0"/>
          </a:p>
        </p:txBody>
      </p:sp>
      <p:sp>
        <p:nvSpPr>
          <p:cNvPr id="3" name="2 Marcador de contenido"/>
          <p:cNvSpPr>
            <a:spLocks noGrp="1"/>
          </p:cNvSpPr>
          <p:nvPr>
            <p:ph idx="1"/>
          </p:nvPr>
        </p:nvSpPr>
        <p:spPr>
          <a:xfrm>
            <a:off x="1193245" y="2492896"/>
            <a:ext cx="6798736" cy="3444997"/>
          </a:xfrm>
        </p:spPr>
        <p:txBody>
          <a:bodyPr>
            <a:normAutofit fontScale="92500" lnSpcReduction="10000"/>
          </a:bodyPr>
          <a:lstStyle/>
          <a:p>
            <a:pPr algn="just">
              <a:lnSpc>
                <a:spcPct val="160000"/>
              </a:lnSpc>
            </a:pPr>
            <a:r>
              <a:rPr lang="es-ES_tradnl" dirty="0"/>
              <a:t>El costo es  uno de los elementos más importantes  para realizar la planeación, el control y la toma de </a:t>
            </a:r>
            <a:r>
              <a:rPr lang="es-ES_tradnl" dirty="0" smtClean="0"/>
              <a:t>decisiones.</a:t>
            </a:r>
            <a:endParaRPr lang="es-MX" dirty="0"/>
          </a:p>
          <a:p>
            <a:pPr algn="just">
              <a:lnSpc>
                <a:spcPct val="160000"/>
              </a:lnSpc>
            </a:pPr>
            <a:r>
              <a:rPr lang="es-ES_tradnl" b="1" dirty="0"/>
              <a:t>Costos: </a:t>
            </a:r>
            <a:r>
              <a:rPr lang="es-ES_tradnl" dirty="0"/>
              <a:t>Es una suma de erogaciones en que se incurre, para adquirir un bien o servicio para producir, crear o mercar un producto o servicio con la intención que se generen ingresos en un futuro</a:t>
            </a:r>
            <a:r>
              <a:rPr lang="es-ES_tradnl" dirty="0" smtClean="0"/>
              <a:t>.</a:t>
            </a:r>
          </a:p>
        </p:txBody>
      </p:sp>
    </p:spTree>
    <p:extLst>
      <p:ext uri="{BB962C8B-B14F-4D97-AF65-F5344CB8AC3E}">
        <p14:creationId xmlns:p14="http://schemas.microsoft.com/office/powerpoint/2010/main" val="19457913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txBox="1">
            <a:spLocks/>
          </p:cNvSpPr>
          <p:nvPr/>
        </p:nvSpPr>
        <p:spPr>
          <a:xfrm>
            <a:off x="571472" y="928670"/>
            <a:ext cx="8072494" cy="785818"/>
          </a:xfrm>
          <a:prstGeom prst="rect">
            <a:avLst/>
          </a:prstGeom>
        </p:spPr>
        <p:txBody>
          <a:bodyPr>
            <a:normAutofit fontScale="60000" lnSpcReduction="20000"/>
          </a:bodyPr>
          <a:lstStyle/>
          <a:p>
            <a:pPr lvl="0" algn="ctr">
              <a:spcBef>
                <a:spcPct val="0"/>
              </a:spcBef>
            </a:pPr>
            <a:r>
              <a:rPr lang="es-ES" sz="5400" dirty="0" smtClean="0">
                <a:solidFill>
                  <a:schemeClr val="tx1"/>
                </a:solidFill>
                <a:latin typeface="Garamond" pitchFamily="18" charset="0"/>
              </a:rPr>
              <a:t>Relación entre distintas ramas de la contabilidad.</a:t>
            </a:r>
            <a:endParaRPr kumimoji="0" lang="es-ES" sz="5000" i="0" strike="noStrike" kern="1200" cap="none" spc="0" normalizeH="0" baseline="0" noProof="0" dirty="0">
              <a:ln>
                <a:noFill/>
              </a:ln>
              <a:solidFill>
                <a:schemeClr val="tx2"/>
              </a:solidFill>
              <a:effectLst/>
              <a:uLnTx/>
              <a:uFillTx/>
              <a:latin typeface="+mj-lt"/>
              <a:ea typeface="+mj-ea"/>
              <a:cs typeface="+mj-cs"/>
            </a:endParaRPr>
          </a:p>
        </p:txBody>
      </p:sp>
      <p:sp>
        <p:nvSpPr>
          <p:cNvPr id="6" name="5 Rectángulo redondeado"/>
          <p:cNvSpPr/>
          <p:nvPr/>
        </p:nvSpPr>
        <p:spPr>
          <a:xfrm>
            <a:off x="3000364" y="1857364"/>
            <a:ext cx="3071834" cy="714380"/>
          </a:xfrm>
          <a:prstGeom prst="roundRect">
            <a:avLst/>
          </a:prstGeom>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r>
              <a:rPr lang="es-ES" dirty="0" smtClean="0">
                <a:solidFill>
                  <a:srgbClr val="000000"/>
                </a:solidFill>
                <a:latin typeface="Garamond" pitchFamily="18" charset="0"/>
              </a:rPr>
              <a:t>Contabilidad Administrativa</a:t>
            </a:r>
            <a:endParaRPr lang="es-ES" dirty="0">
              <a:solidFill>
                <a:srgbClr val="000000"/>
              </a:solidFill>
              <a:latin typeface="Garamond" pitchFamily="18" charset="0"/>
            </a:endParaRPr>
          </a:p>
        </p:txBody>
      </p:sp>
      <p:sp>
        <p:nvSpPr>
          <p:cNvPr id="7" name="6 Rectángulo redondeado"/>
          <p:cNvSpPr/>
          <p:nvPr/>
        </p:nvSpPr>
        <p:spPr>
          <a:xfrm>
            <a:off x="3000364" y="3214686"/>
            <a:ext cx="3071834" cy="714380"/>
          </a:xfrm>
          <a:prstGeom prst="roundRect">
            <a:avLst/>
          </a:prstGeom>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r>
              <a:rPr lang="es-ES" dirty="0">
                <a:solidFill>
                  <a:schemeClr val="tx1"/>
                </a:solidFill>
                <a:latin typeface="Garamond" pitchFamily="18" charset="0"/>
              </a:rPr>
              <a:t>Contabilidad</a:t>
            </a:r>
            <a:r>
              <a:rPr lang="es-ES" sz="1400" dirty="0">
                <a:solidFill>
                  <a:schemeClr val="tx1"/>
                </a:solidFill>
                <a:latin typeface="Garamond" pitchFamily="18" charset="0"/>
              </a:rPr>
              <a:t>  </a:t>
            </a:r>
            <a:r>
              <a:rPr lang="es-ES" dirty="0">
                <a:solidFill>
                  <a:schemeClr val="tx1"/>
                </a:solidFill>
                <a:latin typeface="Garamond" pitchFamily="18" charset="0"/>
              </a:rPr>
              <a:t>de Costos</a:t>
            </a:r>
          </a:p>
        </p:txBody>
      </p:sp>
      <p:sp>
        <p:nvSpPr>
          <p:cNvPr id="8" name="7 Rectángulo redondeado"/>
          <p:cNvSpPr/>
          <p:nvPr/>
        </p:nvSpPr>
        <p:spPr>
          <a:xfrm>
            <a:off x="3000364" y="4572008"/>
            <a:ext cx="3071834" cy="714380"/>
          </a:xfrm>
          <a:prstGeom prst="roundRect">
            <a:avLst/>
          </a:prstGeom>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r>
              <a:rPr lang="es-ES" dirty="0">
                <a:solidFill>
                  <a:schemeClr val="tx1"/>
                </a:solidFill>
                <a:latin typeface="Garamond" pitchFamily="18" charset="0"/>
              </a:rPr>
              <a:t>Contabilidad  Financiera</a:t>
            </a:r>
          </a:p>
        </p:txBody>
      </p:sp>
      <p:sp>
        <p:nvSpPr>
          <p:cNvPr id="9" name="8 Flecha curvada hacia la derecha"/>
          <p:cNvSpPr/>
          <p:nvPr/>
        </p:nvSpPr>
        <p:spPr>
          <a:xfrm flipV="1">
            <a:off x="2000232" y="1785926"/>
            <a:ext cx="785812" cy="2143125"/>
          </a:xfrm>
          <a:prstGeom prst="curvedRightArrow">
            <a:avLst>
              <a:gd name="adj1" fmla="val 16609"/>
              <a:gd name="adj2" fmla="val 41676"/>
              <a:gd name="adj3" fmla="val 29129"/>
            </a:avLst>
          </a:prstGeom>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s-ES">
              <a:solidFill>
                <a:schemeClr val="tx1"/>
              </a:solidFill>
            </a:endParaRPr>
          </a:p>
        </p:txBody>
      </p:sp>
      <p:sp>
        <p:nvSpPr>
          <p:cNvPr id="10" name="9 Flecha curvada hacia la izquierda"/>
          <p:cNvSpPr/>
          <p:nvPr/>
        </p:nvSpPr>
        <p:spPr>
          <a:xfrm>
            <a:off x="6215074" y="3357562"/>
            <a:ext cx="642937" cy="1928812"/>
          </a:xfrm>
          <a:prstGeom prst="curvedLeftArrow">
            <a:avLst/>
          </a:prstGeom>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s-ES">
              <a:solidFill>
                <a:schemeClr val="tx1"/>
              </a:solidFill>
            </a:endParaRPr>
          </a:p>
        </p:txBody>
      </p:sp>
      <p:sp>
        <p:nvSpPr>
          <p:cNvPr id="12" name="11 Rectángulo"/>
          <p:cNvSpPr/>
          <p:nvPr/>
        </p:nvSpPr>
        <p:spPr>
          <a:xfrm>
            <a:off x="714348" y="2357430"/>
            <a:ext cx="1071570" cy="1384995"/>
          </a:xfrm>
          <a:prstGeom prst="rect">
            <a:avLst/>
          </a:prstGeom>
        </p:spPr>
        <p:txBody>
          <a:bodyPr wrap="square">
            <a:spAutoFit/>
          </a:bodyPr>
          <a:lstStyle/>
          <a:p>
            <a:pPr algn="ctr"/>
            <a:r>
              <a:rPr lang="es-ES" sz="1400" dirty="0" smtClean="0"/>
              <a:t>Informe de costos y gastos.</a:t>
            </a:r>
          </a:p>
          <a:p>
            <a:endParaRPr lang="es-ES" sz="1400" dirty="0" smtClean="0"/>
          </a:p>
          <a:p>
            <a:pPr algn="ctr"/>
            <a:r>
              <a:rPr lang="es-ES" sz="1400" dirty="0" smtClean="0"/>
              <a:t>Toma de decisiones</a:t>
            </a:r>
            <a:endParaRPr lang="es-ES" sz="1400" dirty="0"/>
          </a:p>
        </p:txBody>
      </p:sp>
      <p:sp>
        <p:nvSpPr>
          <p:cNvPr id="13" name="12 Rectángulo"/>
          <p:cNvSpPr/>
          <p:nvPr/>
        </p:nvSpPr>
        <p:spPr>
          <a:xfrm>
            <a:off x="7072330" y="3571876"/>
            <a:ext cx="1357306" cy="1169551"/>
          </a:xfrm>
          <a:prstGeom prst="rect">
            <a:avLst/>
          </a:prstGeom>
        </p:spPr>
        <p:txBody>
          <a:bodyPr wrap="square">
            <a:spAutoFit/>
          </a:bodyPr>
          <a:lstStyle/>
          <a:p>
            <a:r>
              <a:rPr lang="es-ES" sz="1400" dirty="0" smtClean="0"/>
              <a:t>Apoyo.</a:t>
            </a:r>
          </a:p>
          <a:p>
            <a:endParaRPr lang="es-ES" sz="1400" dirty="0" smtClean="0"/>
          </a:p>
          <a:p>
            <a:r>
              <a:rPr lang="es-ES" sz="1400" dirty="0" smtClean="0"/>
              <a:t>Elaboración de Estados Financieros.</a:t>
            </a:r>
            <a:endParaRPr lang="es-ES" sz="1400" dirty="0"/>
          </a:p>
        </p:txBody>
      </p:sp>
    </p:spTree>
    <p:extLst>
      <p:ext uri="{BB962C8B-B14F-4D97-AF65-F5344CB8AC3E}">
        <p14:creationId xmlns:p14="http://schemas.microsoft.com/office/powerpoint/2010/main" val="28106559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txBox="1">
            <a:spLocks/>
          </p:cNvSpPr>
          <p:nvPr/>
        </p:nvSpPr>
        <p:spPr>
          <a:xfrm>
            <a:off x="603962" y="692696"/>
            <a:ext cx="6488318" cy="785818"/>
          </a:xfrm>
          <a:prstGeom prst="rect">
            <a:avLst/>
          </a:prstGeom>
        </p:spPr>
        <p:txBody>
          <a:bodyPr>
            <a:normAutofit fontScale="97500"/>
          </a:bodyPr>
          <a:lstStyle/>
          <a:p>
            <a:pPr lvl="0">
              <a:spcBef>
                <a:spcPct val="0"/>
              </a:spcBef>
            </a:pPr>
            <a:r>
              <a:rPr lang="es-ES" sz="4000" dirty="0" smtClean="0">
                <a:solidFill>
                  <a:schemeClr val="tx1"/>
                </a:solidFill>
                <a:latin typeface="Garamond" pitchFamily="18" charset="0"/>
              </a:rPr>
              <a:t>Clasificación de costos</a:t>
            </a:r>
            <a:endParaRPr kumimoji="0" lang="es-ES" sz="4000" i="0" strike="noStrike" kern="1200" cap="none" spc="0" normalizeH="0" baseline="0" noProof="0" dirty="0">
              <a:ln>
                <a:noFill/>
              </a:ln>
              <a:solidFill>
                <a:schemeClr val="tx2"/>
              </a:solidFill>
              <a:effectLst/>
              <a:uLnTx/>
              <a:uFillTx/>
              <a:latin typeface="+mj-lt"/>
              <a:ea typeface="+mj-ea"/>
              <a:cs typeface="+mj-cs"/>
            </a:endParaRPr>
          </a:p>
        </p:txBody>
      </p:sp>
      <p:graphicFrame>
        <p:nvGraphicFramePr>
          <p:cNvPr id="6" name="5 Marcador de contenido"/>
          <p:cNvGraphicFramePr>
            <a:graphicFrameLocks/>
          </p:cNvGraphicFramePr>
          <p:nvPr/>
        </p:nvGraphicFramePr>
        <p:xfrm>
          <a:off x="566738" y="1752600"/>
          <a:ext cx="7934352" cy="3676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6 CuadroTexto"/>
          <p:cNvSpPr txBox="1"/>
          <p:nvPr/>
        </p:nvSpPr>
        <p:spPr>
          <a:xfrm>
            <a:off x="6429388" y="2374936"/>
            <a:ext cx="2071702" cy="461665"/>
          </a:xfrm>
          <a:prstGeom prst="rect">
            <a:avLst/>
          </a:prstGeom>
          <a:noFill/>
        </p:spPr>
        <p:txBody>
          <a:bodyPr wrap="square" rtlCol="0">
            <a:spAutoFit/>
          </a:bodyPr>
          <a:lstStyle/>
          <a:p>
            <a:r>
              <a:rPr lang="es-ES" sz="1200" dirty="0" smtClean="0"/>
              <a:t>Cambian en razón directa al volumen de las operaciones.</a:t>
            </a:r>
            <a:endParaRPr lang="es-ES" dirty="0"/>
          </a:p>
        </p:txBody>
      </p:sp>
      <p:sp>
        <p:nvSpPr>
          <p:cNvPr id="8" name="7 CuadroTexto"/>
          <p:cNvSpPr txBox="1"/>
          <p:nvPr/>
        </p:nvSpPr>
        <p:spPr>
          <a:xfrm>
            <a:off x="6429388" y="4089448"/>
            <a:ext cx="2071702" cy="646331"/>
          </a:xfrm>
          <a:prstGeom prst="rect">
            <a:avLst/>
          </a:prstGeom>
          <a:noFill/>
        </p:spPr>
        <p:txBody>
          <a:bodyPr wrap="square" rtlCol="0">
            <a:spAutoFit/>
          </a:bodyPr>
          <a:lstStyle/>
          <a:p>
            <a:r>
              <a:rPr lang="es-ES" sz="1200" dirty="0" smtClean="0"/>
              <a:t>No son identificados directamente con el proceso de transformación.</a:t>
            </a:r>
            <a:endParaRPr lang="es-ES" dirty="0"/>
          </a:p>
        </p:txBody>
      </p:sp>
      <p:sp>
        <p:nvSpPr>
          <p:cNvPr id="9" name="8 CuadroTexto"/>
          <p:cNvSpPr txBox="1"/>
          <p:nvPr/>
        </p:nvSpPr>
        <p:spPr>
          <a:xfrm>
            <a:off x="642910" y="2428868"/>
            <a:ext cx="2071702" cy="646331"/>
          </a:xfrm>
          <a:prstGeom prst="rect">
            <a:avLst/>
          </a:prstGeom>
          <a:noFill/>
        </p:spPr>
        <p:txBody>
          <a:bodyPr wrap="square" rtlCol="0">
            <a:spAutoFit/>
          </a:bodyPr>
          <a:lstStyle/>
          <a:p>
            <a:r>
              <a:rPr lang="es-ES" sz="1200" dirty="0" smtClean="0"/>
              <a:t>Permanecen constantes independientemente al  volumen de las operaciones.</a:t>
            </a:r>
            <a:endParaRPr lang="es-ES" dirty="0"/>
          </a:p>
        </p:txBody>
      </p:sp>
      <p:sp>
        <p:nvSpPr>
          <p:cNvPr id="10" name="9 CuadroTexto"/>
          <p:cNvSpPr txBox="1"/>
          <p:nvPr/>
        </p:nvSpPr>
        <p:spPr>
          <a:xfrm>
            <a:off x="642910" y="4232324"/>
            <a:ext cx="2071702" cy="461665"/>
          </a:xfrm>
          <a:prstGeom prst="rect">
            <a:avLst/>
          </a:prstGeom>
          <a:noFill/>
        </p:spPr>
        <p:txBody>
          <a:bodyPr wrap="square" rtlCol="0">
            <a:spAutoFit/>
          </a:bodyPr>
          <a:lstStyle/>
          <a:p>
            <a:r>
              <a:rPr lang="es-ES" sz="1200" dirty="0" smtClean="0"/>
              <a:t>Identificables con el proceso de transformación.</a:t>
            </a:r>
            <a:endParaRPr lang="es-ES" dirty="0"/>
          </a:p>
        </p:txBody>
      </p:sp>
    </p:spTree>
    <p:extLst>
      <p:ext uri="{BB962C8B-B14F-4D97-AF65-F5344CB8AC3E}">
        <p14:creationId xmlns:p14="http://schemas.microsoft.com/office/powerpoint/2010/main" val="21872398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1043608" y="692696"/>
            <a:ext cx="7277100" cy="750888"/>
          </a:xfrm>
        </p:spPr>
        <p:txBody>
          <a:bodyPr anchor="b"/>
          <a:lstStyle/>
          <a:p>
            <a:pPr algn="ctr" eaLnBrk="1" hangingPunct="1"/>
            <a:r>
              <a:rPr lang="es-ES" altLang="es-MX" sz="2700" b="1" dirty="0" smtClean="0">
                <a:solidFill>
                  <a:schemeClr val="tx1"/>
                </a:solidFill>
                <a:latin typeface="Arial" charset="0"/>
              </a:rPr>
              <a:t>JUSTIFICACIÓN</a:t>
            </a:r>
          </a:p>
        </p:txBody>
      </p:sp>
      <p:sp>
        <p:nvSpPr>
          <p:cNvPr id="4099" name="Rectangle 3"/>
          <p:cNvSpPr>
            <a:spLocks noGrp="1" noChangeArrowheads="1"/>
          </p:cNvSpPr>
          <p:nvPr>
            <p:ph type="body" idx="4294967295"/>
          </p:nvPr>
        </p:nvSpPr>
        <p:spPr>
          <a:xfrm>
            <a:off x="1011982" y="1450227"/>
            <a:ext cx="7340352" cy="4392488"/>
          </a:xfrm>
        </p:spPr>
        <p:txBody>
          <a:bodyPr>
            <a:normAutofit/>
          </a:bodyPr>
          <a:lstStyle/>
          <a:p>
            <a:pPr algn="just" eaLnBrk="1" hangingPunct="1">
              <a:buFont typeface="Wingdings" pitchFamily="2" charset="2"/>
              <a:buNone/>
            </a:pPr>
            <a:endParaRPr lang="es-ES" altLang="es-MX" dirty="0" smtClean="0"/>
          </a:p>
          <a:p>
            <a:pPr marL="0" indent="0" algn="just">
              <a:buNone/>
            </a:pPr>
            <a:r>
              <a:rPr lang="es-ES" altLang="es-MX" dirty="0" smtClean="0"/>
              <a:t>Que </a:t>
            </a:r>
            <a:r>
              <a:rPr lang="es-ES" altLang="es-MX" dirty="0"/>
              <a:t>sirva de ayuda a los estudiantes para el desarrollo de competencias que le permitan </a:t>
            </a:r>
            <a:r>
              <a:rPr lang="es-ES" altLang="es-MX" dirty="0" smtClean="0"/>
              <a:t>planear y controlar los recursos financieros de </a:t>
            </a:r>
            <a:r>
              <a:rPr lang="es-ES" dirty="0" smtClean="0"/>
              <a:t>las entidades económicas para la toma de decisiones, a fin de que logren el liderazgo a través del desarrollo de estrategias competitivas.</a:t>
            </a:r>
            <a:endParaRPr lang="es-MX" dirty="0"/>
          </a:p>
          <a:p>
            <a:pPr marL="0" indent="0">
              <a:buNone/>
            </a:pPr>
            <a:endParaRPr lang="es-MX" dirty="0"/>
          </a:p>
        </p:txBody>
      </p:sp>
    </p:spTree>
    <p:extLst>
      <p:ext uri="{BB962C8B-B14F-4D97-AF65-F5344CB8AC3E}">
        <p14:creationId xmlns:p14="http://schemas.microsoft.com/office/powerpoint/2010/main" val="2665687593"/>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txBox="1">
            <a:spLocks/>
          </p:cNvSpPr>
          <p:nvPr/>
        </p:nvSpPr>
        <p:spPr>
          <a:xfrm>
            <a:off x="931512" y="1419046"/>
            <a:ext cx="7168880" cy="785818"/>
          </a:xfrm>
          <a:prstGeom prst="rect">
            <a:avLst/>
          </a:prstGeom>
        </p:spPr>
        <p:txBody>
          <a:bodyPr>
            <a:normAutofit fontScale="97500"/>
          </a:bodyPr>
          <a:lstStyle/>
          <a:p>
            <a:pPr lvl="0">
              <a:spcBef>
                <a:spcPct val="0"/>
              </a:spcBef>
            </a:pPr>
            <a:r>
              <a:rPr lang="es-ES" sz="4400" dirty="0" smtClean="0">
                <a:solidFill>
                  <a:schemeClr val="tx1"/>
                </a:solidFill>
                <a:latin typeface="Garamond" pitchFamily="18" charset="0"/>
              </a:rPr>
              <a:t>Costos de producción</a:t>
            </a:r>
            <a:endParaRPr kumimoji="0" lang="es-ES" sz="4400" i="0" strike="noStrike" kern="1200" cap="none" spc="0" normalizeH="0" baseline="0" noProof="0" dirty="0">
              <a:ln>
                <a:noFill/>
              </a:ln>
              <a:solidFill>
                <a:schemeClr val="tx2"/>
              </a:solidFill>
              <a:effectLst/>
              <a:uLnTx/>
              <a:uFillTx/>
              <a:latin typeface="+mj-lt"/>
              <a:ea typeface="+mj-ea"/>
              <a:cs typeface="+mj-cs"/>
            </a:endParaRPr>
          </a:p>
        </p:txBody>
      </p:sp>
      <p:sp>
        <p:nvSpPr>
          <p:cNvPr id="7" name="6 Marcador de contenido"/>
          <p:cNvSpPr>
            <a:spLocks noGrp="1"/>
          </p:cNvSpPr>
          <p:nvPr>
            <p:ph idx="1"/>
          </p:nvPr>
        </p:nvSpPr>
        <p:spPr>
          <a:xfrm>
            <a:off x="1219544" y="2492896"/>
            <a:ext cx="6808840" cy="2592288"/>
          </a:xfrm>
        </p:spPr>
        <p:txBody>
          <a:bodyPr/>
          <a:lstStyle/>
          <a:p>
            <a:endParaRPr lang="es-ES" dirty="0" smtClean="0"/>
          </a:p>
          <a:p>
            <a:pPr marL="0" indent="0" algn="just">
              <a:buNone/>
            </a:pPr>
            <a:r>
              <a:rPr lang="es-ES" dirty="0" smtClean="0"/>
              <a:t>Esta representado por las operaciones realizadas desde la adquisición de los materiales hasta su transformación en artículos terminados.</a:t>
            </a:r>
            <a:endParaRPr lang="es-ES" dirty="0"/>
          </a:p>
        </p:txBody>
      </p:sp>
    </p:spTree>
    <p:extLst>
      <p:ext uri="{BB962C8B-B14F-4D97-AF65-F5344CB8AC3E}">
        <p14:creationId xmlns:p14="http://schemas.microsoft.com/office/powerpoint/2010/main" val="897296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txBox="1">
            <a:spLocks/>
          </p:cNvSpPr>
          <p:nvPr/>
        </p:nvSpPr>
        <p:spPr>
          <a:xfrm>
            <a:off x="571472" y="928670"/>
            <a:ext cx="8072494" cy="785818"/>
          </a:xfrm>
          <a:prstGeom prst="rect">
            <a:avLst/>
          </a:prstGeom>
        </p:spPr>
        <p:txBody>
          <a:bodyPr>
            <a:normAutofit fontScale="97500"/>
          </a:bodyPr>
          <a:lstStyle/>
          <a:p>
            <a:pPr lvl="0">
              <a:spcBef>
                <a:spcPct val="0"/>
              </a:spcBef>
            </a:pPr>
            <a:r>
              <a:rPr lang="es-ES" sz="3600" dirty="0" smtClean="0">
                <a:solidFill>
                  <a:schemeClr val="tx1"/>
                </a:solidFill>
                <a:latin typeface="Garamond" pitchFamily="18" charset="0"/>
              </a:rPr>
              <a:t>Elementos del costo de producción.</a:t>
            </a:r>
            <a:endParaRPr kumimoji="0" lang="es-ES" sz="3600" i="0" strike="noStrike" kern="1200" cap="none" spc="0" normalizeH="0" baseline="0" noProof="0" dirty="0">
              <a:ln>
                <a:noFill/>
              </a:ln>
              <a:solidFill>
                <a:schemeClr val="tx2"/>
              </a:solidFill>
              <a:effectLst/>
              <a:uLnTx/>
              <a:uFillTx/>
              <a:latin typeface="+mj-lt"/>
              <a:ea typeface="+mj-ea"/>
              <a:cs typeface="+mj-cs"/>
            </a:endParaRPr>
          </a:p>
        </p:txBody>
      </p:sp>
      <p:graphicFrame>
        <p:nvGraphicFramePr>
          <p:cNvPr id="7" name="6 Diagrama"/>
          <p:cNvGraphicFramePr/>
          <p:nvPr/>
        </p:nvGraphicFramePr>
        <p:xfrm>
          <a:off x="2714612" y="1928802"/>
          <a:ext cx="5476892" cy="3643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7 Abrir llave"/>
          <p:cNvSpPr/>
          <p:nvPr/>
        </p:nvSpPr>
        <p:spPr>
          <a:xfrm>
            <a:off x="2285984" y="1785926"/>
            <a:ext cx="428628" cy="3929090"/>
          </a:xfrm>
          <a:prstGeom prst="leftBrace">
            <a:avLst/>
          </a:prstGeom>
        </p:spPr>
        <p:style>
          <a:lnRef idx="1">
            <a:schemeClr val="accent6"/>
          </a:lnRef>
          <a:fillRef idx="0">
            <a:schemeClr val="accent6"/>
          </a:fillRef>
          <a:effectRef idx="0">
            <a:schemeClr val="accent6"/>
          </a:effectRef>
          <a:fontRef idx="minor">
            <a:schemeClr val="tx1"/>
          </a:fontRef>
        </p:style>
        <p:txBody>
          <a:bodyPr rtlCol="0" anchor="ctr"/>
          <a:lstStyle/>
          <a:p>
            <a:pPr algn="ctr"/>
            <a:endParaRPr lang="es-ES"/>
          </a:p>
        </p:txBody>
      </p:sp>
      <p:sp>
        <p:nvSpPr>
          <p:cNvPr id="9" name="8 CuadroTexto"/>
          <p:cNvSpPr txBox="1"/>
          <p:nvPr/>
        </p:nvSpPr>
        <p:spPr>
          <a:xfrm>
            <a:off x="714348" y="3286124"/>
            <a:ext cx="1500198" cy="646331"/>
          </a:xfrm>
          <a:prstGeom prst="rect">
            <a:avLst/>
          </a:prstGeom>
          <a:noFill/>
        </p:spPr>
        <p:txBody>
          <a:bodyPr wrap="square" rtlCol="0">
            <a:spAutoFit/>
          </a:bodyPr>
          <a:lstStyle/>
          <a:p>
            <a:r>
              <a:rPr lang="es-ES" b="1" dirty="0" smtClean="0"/>
              <a:t>Costo de producción</a:t>
            </a:r>
            <a:r>
              <a:rPr lang="es-ES" dirty="0" smtClean="0"/>
              <a:t>.</a:t>
            </a:r>
            <a:endParaRPr lang="es-ES" dirty="0"/>
          </a:p>
        </p:txBody>
      </p:sp>
    </p:spTree>
    <p:extLst>
      <p:ext uri="{BB962C8B-B14F-4D97-AF65-F5344CB8AC3E}">
        <p14:creationId xmlns:p14="http://schemas.microsoft.com/office/powerpoint/2010/main" val="39441823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1176866" y="548680"/>
            <a:ext cx="6798734" cy="1303867"/>
          </a:xfrm>
        </p:spPr>
        <p:txBody>
          <a:bodyPr/>
          <a:lstStyle/>
          <a:p>
            <a:r>
              <a:rPr lang="es-ES_tradnl" dirty="0"/>
              <a:t>La administración de los Costos</a:t>
            </a:r>
            <a:endParaRPr lang="es-MX" dirty="0"/>
          </a:p>
        </p:txBody>
      </p:sp>
      <p:sp>
        <p:nvSpPr>
          <p:cNvPr id="96260" name="Freeform 4"/>
          <p:cNvSpPr>
            <a:spLocks noEditPoints="1"/>
          </p:cNvSpPr>
          <p:nvPr/>
        </p:nvSpPr>
        <p:spPr bwMode="gray">
          <a:xfrm>
            <a:off x="1219200" y="2133600"/>
            <a:ext cx="5943600" cy="4038600"/>
          </a:xfrm>
          <a:custGeom>
            <a:avLst/>
            <a:gdLst>
              <a:gd name="T0" fmla="*/ 1092 w 2820"/>
              <a:gd name="T1" fmla="*/ 50 h 2912"/>
              <a:gd name="T2" fmla="*/ 822 w 2820"/>
              <a:gd name="T3" fmla="*/ 168 h 2912"/>
              <a:gd name="T4" fmla="*/ 594 w 2820"/>
              <a:gd name="T5" fmla="*/ 300 h 2912"/>
              <a:gd name="T6" fmla="*/ 406 w 2820"/>
              <a:gd name="T7" fmla="*/ 446 h 2912"/>
              <a:gd name="T8" fmla="*/ 254 w 2820"/>
              <a:gd name="T9" fmla="*/ 604 h 2912"/>
              <a:gd name="T10" fmla="*/ 140 w 2820"/>
              <a:gd name="T11" fmla="*/ 772 h 2912"/>
              <a:gd name="T12" fmla="*/ 60 w 2820"/>
              <a:gd name="T13" fmla="*/ 944 h 2912"/>
              <a:gd name="T14" fmla="*/ 14 w 2820"/>
              <a:gd name="T15" fmla="*/ 1122 h 2912"/>
              <a:gd name="T16" fmla="*/ 0 w 2820"/>
              <a:gd name="T17" fmla="*/ 1300 h 2912"/>
              <a:gd name="T18" fmla="*/ 18 w 2820"/>
              <a:gd name="T19" fmla="*/ 1476 h 2912"/>
              <a:gd name="T20" fmla="*/ 64 w 2820"/>
              <a:gd name="T21" fmla="*/ 1650 h 2912"/>
              <a:gd name="T22" fmla="*/ 138 w 2820"/>
              <a:gd name="T23" fmla="*/ 1818 h 2912"/>
              <a:gd name="T24" fmla="*/ 238 w 2820"/>
              <a:gd name="T25" fmla="*/ 1978 h 2912"/>
              <a:gd name="T26" fmla="*/ 364 w 2820"/>
              <a:gd name="T27" fmla="*/ 2126 h 2912"/>
              <a:gd name="T28" fmla="*/ 512 w 2820"/>
              <a:gd name="T29" fmla="*/ 2262 h 2912"/>
              <a:gd name="T30" fmla="*/ 684 w 2820"/>
              <a:gd name="T31" fmla="*/ 2382 h 2912"/>
              <a:gd name="T32" fmla="*/ 874 w 2820"/>
              <a:gd name="T33" fmla="*/ 2484 h 2912"/>
              <a:gd name="T34" fmla="*/ 1086 w 2820"/>
              <a:gd name="T35" fmla="*/ 2564 h 2912"/>
              <a:gd name="T36" fmla="*/ 1314 w 2820"/>
              <a:gd name="T37" fmla="*/ 2622 h 2912"/>
              <a:gd name="T38" fmla="*/ 1558 w 2820"/>
              <a:gd name="T39" fmla="*/ 2654 h 2912"/>
              <a:gd name="T40" fmla="*/ 1818 w 2820"/>
              <a:gd name="T41" fmla="*/ 2658 h 2912"/>
              <a:gd name="T42" fmla="*/ 2090 w 2820"/>
              <a:gd name="T43" fmla="*/ 2632 h 2912"/>
              <a:gd name="T44" fmla="*/ 2374 w 2820"/>
              <a:gd name="T45" fmla="*/ 2574 h 2912"/>
              <a:gd name="T46" fmla="*/ 2544 w 2820"/>
              <a:gd name="T47" fmla="*/ 2912 h 2912"/>
              <a:gd name="T48" fmla="*/ 1868 w 2820"/>
              <a:gd name="T49" fmla="*/ 1552 h 2912"/>
              <a:gd name="T50" fmla="*/ 1956 w 2820"/>
              <a:gd name="T51" fmla="*/ 1914 h 2912"/>
              <a:gd name="T52" fmla="*/ 1788 w 2820"/>
              <a:gd name="T53" fmla="*/ 1936 h 2912"/>
              <a:gd name="T54" fmla="*/ 1616 w 2820"/>
              <a:gd name="T55" fmla="*/ 1934 h 2912"/>
              <a:gd name="T56" fmla="*/ 1442 w 2820"/>
              <a:gd name="T57" fmla="*/ 1912 h 2912"/>
              <a:gd name="T58" fmla="*/ 1272 w 2820"/>
              <a:gd name="T59" fmla="*/ 1872 h 2912"/>
              <a:gd name="T60" fmla="*/ 1108 w 2820"/>
              <a:gd name="T61" fmla="*/ 1812 h 2912"/>
              <a:gd name="T62" fmla="*/ 952 w 2820"/>
              <a:gd name="T63" fmla="*/ 1736 h 2912"/>
              <a:gd name="T64" fmla="*/ 810 w 2820"/>
              <a:gd name="T65" fmla="*/ 1646 h 2912"/>
              <a:gd name="T66" fmla="*/ 684 w 2820"/>
              <a:gd name="T67" fmla="*/ 1542 h 2912"/>
              <a:gd name="T68" fmla="*/ 578 w 2820"/>
              <a:gd name="T69" fmla="*/ 1428 h 2912"/>
              <a:gd name="T70" fmla="*/ 494 w 2820"/>
              <a:gd name="T71" fmla="*/ 1304 h 2912"/>
              <a:gd name="T72" fmla="*/ 438 w 2820"/>
              <a:gd name="T73" fmla="*/ 1170 h 2912"/>
              <a:gd name="T74" fmla="*/ 410 w 2820"/>
              <a:gd name="T75" fmla="*/ 1032 h 2912"/>
              <a:gd name="T76" fmla="*/ 416 w 2820"/>
              <a:gd name="T77" fmla="*/ 888 h 2912"/>
              <a:gd name="T78" fmla="*/ 460 w 2820"/>
              <a:gd name="T79" fmla="*/ 742 h 2912"/>
              <a:gd name="T80" fmla="*/ 544 w 2820"/>
              <a:gd name="T81" fmla="*/ 592 h 2912"/>
              <a:gd name="T82" fmla="*/ 670 w 2820"/>
              <a:gd name="T83" fmla="*/ 444 h 2912"/>
              <a:gd name="T84" fmla="*/ 844 w 2820"/>
              <a:gd name="T85" fmla="*/ 298 h 2912"/>
              <a:gd name="T86" fmla="*/ 1070 w 2820"/>
              <a:gd name="T87" fmla="*/ 154 h 2912"/>
              <a:gd name="T88" fmla="*/ 1348 w 2820"/>
              <a:gd name="T89" fmla="*/ 16 h 2912"/>
              <a:gd name="T90" fmla="*/ 1244 w 2820"/>
              <a:gd name="T91" fmla="*/ 0 h 2912"/>
              <a:gd name="T92" fmla="*/ 2820 w 2820"/>
              <a:gd name="T93" fmla="*/ 1934 h 2912"/>
              <a:gd name="T94" fmla="*/ 2820 w 2820"/>
              <a:gd name="T95" fmla="*/ 1934 h 2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gradFill rotWithShape="1">
            <a:gsLst>
              <a:gs pos="0">
                <a:schemeClr val="accent1"/>
              </a:gs>
              <a:gs pos="100000">
                <a:schemeClr val="accent2"/>
              </a:gs>
            </a:gsLst>
            <a:lin ang="5400000" scaled="1"/>
          </a:gradFill>
          <a:ln>
            <a:noFill/>
          </a:ln>
          <a:effectLst>
            <a:outerShdw dist="206741" dir="8249373" algn="ctr" rotWithShape="0">
              <a:srgbClr val="C1D1D3">
                <a:alpha val="50000"/>
              </a:srgbClr>
            </a:outerShdw>
          </a:effectLst>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s-MX"/>
          </a:p>
        </p:txBody>
      </p:sp>
      <p:sp>
        <p:nvSpPr>
          <p:cNvPr id="96289" name="Text Box 33"/>
          <p:cNvSpPr txBox="1">
            <a:spLocks noChangeArrowheads="1"/>
          </p:cNvSpPr>
          <p:nvPr/>
        </p:nvSpPr>
        <p:spPr bwMode="auto">
          <a:xfrm>
            <a:off x="5867400" y="3501008"/>
            <a:ext cx="26670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s-MX" sz="2400" dirty="0" err="1" smtClean="0">
                <a:effectLst>
                  <a:outerShdw blurRad="38100" dist="38100" dir="2700000" algn="tl">
                    <a:srgbClr val="C0C0C0"/>
                  </a:outerShdw>
                </a:effectLst>
              </a:rPr>
              <a:t>Reporta</a:t>
            </a:r>
            <a:r>
              <a:rPr lang="en-US" altLang="es-MX" sz="2400" dirty="0" smtClean="0">
                <a:effectLst>
                  <a:outerShdw blurRad="38100" dist="38100" dir="2700000" algn="tl">
                    <a:srgbClr val="C0C0C0"/>
                  </a:outerShdw>
                </a:effectLst>
              </a:rPr>
              <a:t> </a:t>
            </a:r>
            <a:r>
              <a:rPr lang="en-US" altLang="es-MX" sz="2400" dirty="0" err="1" smtClean="0">
                <a:effectLst>
                  <a:outerShdw blurRad="38100" dist="38100" dir="2700000" algn="tl">
                    <a:srgbClr val="C0C0C0"/>
                  </a:outerShdw>
                </a:effectLst>
              </a:rPr>
              <a:t>información</a:t>
            </a:r>
            <a:r>
              <a:rPr lang="en-US" altLang="es-MX" sz="2400" dirty="0" smtClean="0">
                <a:effectLst>
                  <a:outerShdw blurRad="38100" dist="38100" dir="2700000" algn="tl">
                    <a:srgbClr val="C0C0C0"/>
                  </a:outerShdw>
                </a:effectLst>
              </a:rPr>
              <a:t> </a:t>
            </a:r>
            <a:r>
              <a:rPr lang="en-US" altLang="es-MX" sz="2400" dirty="0" err="1" smtClean="0">
                <a:effectLst>
                  <a:outerShdw blurRad="38100" dist="38100" dir="2700000" algn="tl">
                    <a:srgbClr val="C0C0C0"/>
                  </a:outerShdw>
                </a:effectLst>
              </a:rPr>
              <a:t>útil</a:t>
            </a:r>
            <a:r>
              <a:rPr lang="en-US" altLang="es-MX" sz="2400" dirty="0" smtClean="0">
                <a:effectLst>
                  <a:outerShdw blurRad="38100" dist="38100" dir="2700000" algn="tl">
                    <a:srgbClr val="C0C0C0"/>
                  </a:outerShdw>
                </a:effectLst>
              </a:rPr>
              <a:t> para </a:t>
            </a:r>
            <a:r>
              <a:rPr lang="en-US" altLang="es-MX" sz="2400" dirty="0" err="1" smtClean="0">
                <a:effectLst>
                  <a:outerShdw blurRad="38100" dist="38100" dir="2700000" algn="tl">
                    <a:srgbClr val="C0C0C0"/>
                  </a:outerShdw>
                </a:effectLst>
              </a:rPr>
              <a:t>los</a:t>
            </a:r>
            <a:r>
              <a:rPr lang="en-US" altLang="es-MX" sz="2400" dirty="0" smtClean="0">
                <a:effectLst>
                  <a:outerShdw blurRad="38100" dist="38100" dir="2700000" algn="tl">
                    <a:srgbClr val="C0C0C0"/>
                  </a:outerShdw>
                </a:effectLst>
              </a:rPr>
              <a:t> </a:t>
            </a:r>
            <a:r>
              <a:rPr lang="en-US" altLang="es-MX" sz="2400" dirty="0" err="1" smtClean="0">
                <a:effectLst>
                  <a:outerShdw blurRad="38100" dist="38100" dir="2700000" algn="tl">
                    <a:srgbClr val="C0C0C0"/>
                  </a:outerShdw>
                </a:effectLst>
              </a:rPr>
              <a:t>administradores</a:t>
            </a:r>
            <a:endParaRPr lang="en-US" altLang="es-MX" sz="2400" dirty="0"/>
          </a:p>
        </p:txBody>
      </p:sp>
      <p:grpSp>
        <p:nvGrpSpPr>
          <p:cNvPr id="96290" name="Group 34"/>
          <p:cNvGrpSpPr>
            <a:grpSpLocks/>
          </p:cNvGrpSpPr>
          <p:nvPr/>
        </p:nvGrpSpPr>
        <p:grpSpPr bwMode="auto">
          <a:xfrm>
            <a:off x="1295400" y="1752600"/>
            <a:ext cx="3657600" cy="4038600"/>
            <a:chOff x="816" y="1152"/>
            <a:chExt cx="2304" cy="2544"/>
          </a:xfrm>
        </p:grpSpPr>
        <p:sp>
          <p:nvSpPr>
            <p:cNvPr id="96291" name="Oval 35"/>
            <p:cNvSpPr>
              <a:spLocks noChangeArrowheads="1"/>
            </p:cNvSpPr>
            <p:nvPr/>
          </p:nvSpPr>
          <p:spPr bwMode="gray">
            <a:xfrm rot="-723406">
              <a:off x="2089" y="3276"/>
              <a:ext cx="906" cy="420"/>
            </a:xfrm>
            <a:prstGeom prst="ellipse">
              <a:avLst/>
            </a:prstGeom>
            <a:solidFill>
              <a:srgbClr val="0F2145">
                <a:alpha val="3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96292" name="Oval 36"/>
            <p:cNvSpPr>
              <a:spLocks noChangeArrowheads="1"/>
            </p:cNvSpPr>
            <p:nvPr/>
          </p:nvSpPr>
          <p:spPr bwMode="gray">
            <a:xfrm>
              <a:off x="2046" y="2508"/>
              <a:ext cx="1074" cy="1075"/>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96293" name="Oval 37"/>
            <p:cNvSpPr>
              <a:spLocks noChangeArrowheads="1"/>
            </p:cNvSpPr>
            <p:nvPr/>
          </p:nvSpPr>
          <p:spPr bwMode="gray">
            <a:xfrm>
              <a:off x="2059" y="2514"/>
              <a:ext cx="1049" cy="1048"/>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96294" name="Oval 38"/>
            <p:cNvSpPr>
              <a:spLocks noChangeArrowheads="1"/>
            </p:cNvSpPr>
            <p:nvPr/>
          </p:nvSpPr>
          <p:spPr bwMode="gray">
            <a:xfrm>
              <a:off x="2070" y="2524"/>
              <a:ext cx="998" cy="980"/>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96295" name="Oval 39"/>
            <p:cNvSpPr>
              <a:spLocks noChangeArrowheads="1"/>
            </p:cNvSpPr>
            <p:nvPr/>
          </p:nvSpPr>
          <p:spPr bwMode="gray">
            <a:xfrm>
              <a:off x="2128" y="2552"/>
              <a:ext cx="888" cy="795"/>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96296" name="Text Box 40"/>
            <p:cNvSpPr txBox="1">
              <a:spLocks noChangeArrowheads="1"/>
            </p:cNvSpPr>
            <p:nvPr/>
          </p:nvSpPr>
          <p:spPr bwMode="gray">
            <a:xfrm>
              <a:off x="2159" y="2903"/>
              <a:ext cx="847"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MX" sz="2800" dirty="0" err="1" smtClean="0">
                  <a:solidFill>
                    <a:srgbClr val="000000"/>
                  </a:solidFill>
                </a:rPr>
                <a:t>Clasifica</a:t>
              </a:r>
              <a:endParaRPr lang="en-US" altLang="es-MX" dirty="0"/>
            </a:p>
          </p:txBody>
        </p:sp>
        <p:sp>
          <p:nvSpPr>
            <p:cNvPr id="96297" name="Oval 41"/>
            <p:cNvSpPr>
              <a:spLocks noChangeArrowheads="1"/>
            </p:cNvSpPr>
            <p:nvPr/>
          </p:nvSpPr>
          <p:spPr bwMode="gray">
            <a:xfrm rot="-772996">
              <a:off x="928" y="2892"/>
              <a:ext cx="714" cy="384"/>
            </a:xfrm>
            <a:prstGeom prst="ellipse">
              <a:avLst/>
            </a:prstGeom>
            <a:solidFill>
              <a:srgbClr val="0F2145">
                <a:alpha val="3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nvGrpSpPr>
            <p:cNvPr id="96298" name="Group 42"/>
            <p:cNvGrpSpPr>
              <a:grpSpLocks/>
            </p:cNvGrpSpPr>
            <p:nvPr/>
          </p:nvGrpSpPr>
          <p:grpSpPr bwMode="auto">
            <a:xfrm>
              <a:off x="880" y="2268"/>
              <a:ext cx="864" cy="908"/>
              <a:chOff x="732" y="2112"/>
              <a:chExt cx="842" cy="860"/>
            </a:xfrm>
          </p:grpSpPr>
          <p:sp>
            <p:nvSpPr>
              <p:cNvPr id="96299" name="Oval 43"/>
              <p:cNvSpPr>
                <a:spLocks noChangeArrowheads="1"/>
              </p:cNvSpPr>
              <p:nvPr/>
            </p:nvSpPr>
            <p:spPr bwMode="gray">
              <a:xfrm>
                <a:off x="732" y="2112"/>
                <a:ext cx="842" cy="860"/>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96300" name="Oval 44"/>
              <p:cNvSpPr>
                <a:spLocks noChangeArrowheads="1"/>
              </p:cNvSpPr>
              <p:nvPr/>
            </p:nvSpPr>
            <p:spPr bwMode="gray">
              <a:xfrm>
                <a:off x="743" y="2117"/>
                <a:ext cx="821" cy="838"/>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96301" name="Oval 45"/>
              <p:cNvSpPr>
                <a:spLocks noChangeArrowheads="1"/>
              </p:cNvSpPr>
              <p:nvPr/>
            </p:nvSpPr>
            <p:spPr bwMode="gray">
              <a:xfrm>
                <a:off x="751" y="2125"/>
                <a:ext cx="781" cy="784"/>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96302" name="Oval 46"/>
              <p:cNvSpPr>
                <a:spLocks noChangeArrowheads="1"/>
              </p:cNvSpPr>
              <p:nvPr/>
            </p:nvSpPr>
            <p:spPr bwMode="gray">
              <a:xfrm>
                <a:off x="795" y="2147"/>
                <a:ext cx="695" cy="63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96303" name="Text Box 47"/>
              <p:cNvSpPr txBox="1">
                <a:spLocks noChangeArrowheads="1"/>
              </p:cNvSpPr>
              <p:nvPr/>
            </p:nvSpPr>
            <p:spPr bwMode="gray">
              <a:xfrm>
                <a:off x="897" y="2414"/>
                <a:ext cx="487" cy="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MX" sz="2400" dirty="0" err="1" smtClean="0">
                    <a:solidFill>
                      <a:srgbClr val="000000"/>
                    </a:solidFill>
                  </a:rPr>
                  <a:t>Mide</a:t>
                </a:r>
                <a:endParaRPr lang="en-US" altLang="es-MX" dirty="0"/>
              </a:p>
            </p:txBody>
          </p:sp>
        </p:grpSp>
        <p:sp>
          <p:nvSpPr>
            <p:cNvPr id="96304" name="Oval 48"/>
            <p:cNvSpPr>
              <a:spLocks noChangeArrowheads="1"/>
            </p:cNvSpPr>
            <p:nvPr/>
          </p:nvSpPr>
          <p:spPr bwMode="gray">
            <a:xfrm>
              <a:off x="816" y="1786"/>
              <a:ext cx="576" cy="336"/>
            </a:xfrm>
            <a:prstGeom prst="ellipse">
              <a:avLst/>
            </a:prstGeom>
            <a:solidFill>
              <a:srgbClr val="0F2145">
                <a:alpha val="3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96305" name="Oval 49"/>
            <p:cNvSpPr>
              <a:spLocks noChangeArrowheads="1"/>
            </p:cNvSpPr>
            <p:nvPr/>
          </p:nvSpPr>
          <p:spPr bwMode="gray">
            <a:xfrm>
              <a:off x="864" y="1404"/>
              <a:ext cx="645" cy="645"/>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96306" name="Oval 50"/>
            <p:cNvSpPr>
              <a:spLocks noChangeArrowheads="1"/>
            </p:cNvSpPr>
            <p:nvPr/>
          </p:nvSpPr>
          <p:spPr bwMode="gray">
            <a:xfrm>
              <a:off x="872" y="1407"/>
              <a:ext cx="630" cy="630"/>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96307" name="Oval 51"/>
            <p:cNvSpPr>
              <a:spLocks noChangeArrowheads="1"/>
            </p:cNvSpPr>
            <p:nvPr/>
          </p:nvSpPr>
          <p:spPr bwMode="gray">
            <a:xfrm>
              <a:off x="879" y="1414"/>
              <a:ext cx="599" cy="588"/>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96308" name="Oval 52"/>
            <p:cNvSpPr>
              <a:spLocks noChangeArrowheads="1"/>
            </p:cNvSpPr>
            <p:nvPr/>
          </p:nvSpPr>
          <p:spPr bwMode="gray">
            <a:xfrm>
              <a:off x="913" y="1430"/>
              <a:ext cx="534" cy="477"/>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96309" name="Text Box 53"/>
            <p:cNvSpPr txBox="1">
              <a:spLocks noChangeArrowheads="1"/>
            </p:cNvSpPr>
            <p:nvPr/>
          </p:nvSpPr>
          <p:spPr bwMode="gray">
            <a:xfrm>
              <a:off x="864" y="1624"/>
              <a:ext cx="65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MX" b="1" dirty="0" err="1" smtClean="0">
                  <a:solidFill>
                    <a:srgbClr val="000000"/>
                  </a:solidFill>
                </a:rPr>
                <a:t>Recopila</a:t>
              </a:r>
              <a:endParaRPr lang="en-US" altLang="es-MX" dirty="0"/>
            </a:p>
          </p:txBody>
        </p:sp>
        <p:sp>
          <p:nvSpPr>
            <p:cNvPr id="96310" name="Oval 54"/>
            <p:cNvSpPr>
              <a:spLocks noChangeArrowheads="1"/>
            </p:cNvSpPr>
            <p:nvPr/>
          </p:nvSpPr>
          <p:spPr bwMode="gray">
            <a:xfrm>
              <a:off x="1614" y="1488"/>
              <a:ext cx="432" cy="144"/>
            </a:xfrm>
            <a:prstGeom prst="ellipse">
              <a:avLst/>
            </a:prstGeom>
            <a:solidFill>
              <a:srgbClr val="0F2145">
                <a:alpha val="3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96311" name="Oval 55"/>
            <p:cNvSpPr>
              <a:spLocks noChangeArrowheads="1"/>
            </p:cNvSpPr>
            <p:nvPr/>
          </p:nvSpPr>
          <p:spPr bwMode="gray">
            <a:xfrm>
              <a:off x="1691" y="1152"/>
              <a:ext cx="430" cy="430"/>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96312" name="Oval 56"/>
            <p:cNvSpPr>
              <a:spLocks noChangeArrowheads="1"/>
            </p:cNvSpPr>
            <p:nvPr/>
          </p:nvSpPr>
          <p:spPr bwMode="gray">
            <a:xfrm>
              <a:off x="1697" y="1154"/>
              <a:ext cx="419" cy="420"/>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96313" name="Oval 57"/>
            <p:cNvSpPr>
              <a:spLocks noChangeArrowheads="1"/>
            </p:cNvSpPr>
            <p:nvPr/>
          </p:nvSpPr>
          <p:spPr bwMode="gray">
            <a:xfrm>
              <a:off x="1701" y="1158"/>
              <a:ext cx="399" cy="392"/>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96314" name="Oval 58"/>
            <p:cNvSpPr>
              <a:spLocks noChangeArrowheads="1"/>
            </p:cNvSpPr>
            <p:nvPr/>
          </p:nvSpPr>
          <p:spPr bwMode="gray">
            <a:xfrm>
              <a:off x="1724" y="1170"/>
              <a:ext cx="355" cy="317"/>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96315" name="Text Box 59"/>
            <p:cNvSpPr txBox="1">
              <a:spLocks noChangeArrowheads="1"/>
            </p:cNvSpPr>
            <p:nvPr/>
          </p:nvSpPr>
          <p:spPr bwMode="gray">
            <a:xfrm>
              <a:off x="1618" y="1293"/>
              <a:ext cx="582"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MX" sz="1400" b="1" dirty="0" err="1" smtClean="0">
                  <a:solidFill>
                    <a:srgbClr val="000000"/>
                  </a:solidFill>
                </a:rPr>
                <a:t>Identifica</a:t>
              </a:r>
              <a:endParaRPr lang="en-US" altLang="es-MX" dirty="0"/>
            </a:p>
          </p:txBody>
        </p:sp>
      </p:grpSp>
    </p:spTree>
    <p:extLst>
      <p:ext uri="{BB962C8B-B14F-4D97-AF65-F5344CB8AC3E}">
        <p14:creationId xmlns:p14="http://schemas.microsoft.com/office/powerpoint/2010/main" val="24650099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75856" y="2924944"/>
            <a:ext cx="4104456" cy="2376264"/>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es-ES_tradnl" dirty="0"/>
              <a:t>Antes de tomar una decisión dentro de la entidad es necesario tener una visión integral de la empresa y del mundo exterior de tal manera que se asegure la permanencia de la empresa en el largo plazo</a:t>
            </a:r>
            <a:r>
              <a:rPr lang="es-ES_tradnl" dirty="0" smtClean="0"/>
              <a:t>.</a:t>
            </a:r>
            <a:endParaRPr lang="es-MX" dirty="0"/>
          </a:p>
        </p:txBody>
      </p:sp>
      <p:sp>
        <p:nvSpPr>
          <p:cNvPr id="3" name="2 Elipse"/>
          <p:cNvSpPr/>
          <p:nvPr/>
        </p:nvSpPr>
        <p:spPr>
          <a:xfrm>
            <a:off x="1475656" y="1340768"/>
            <a:ext cx="2304256" cy="1944216"/>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s-ES_tradnl" b="1" dirty="0"/>
              <a:t>Los negocios actuales y la contabilidad administrativa</a:t>
            </a:r>
            <a:endParaRPr lang="es-MX" dirty="0"/>
          </a:p>
        </p:txBody>
      </p:sp>
    </p:spTree>
    <p:extLst>
      <p:ext uri="{BB962C8B-B14F-4D97-AF65-F5344CB8AC3E}">
        <p14:creationId xmlns:p14="http://schemas.microsoft.com/office/powerpoint/2010/main" val="21843262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683568" y="571699"/>
            <a:ext cx="7632848" cy="646331"/>
          </a:xfrm>
          <a:prstGeom prst="rect">
            <a:avLst/>
          </a:prstGeom>
        </p:spPr>
        <p:txBody>
          <a:bodyPr wrap="square">
            <a:spAutoFit/>
          </a:bodyPr>
          <a:lstStyle/>
          <a:p>
            <a:pPr algn="ctr"/>
            <a:r>
              <a:rPr lang="es-MX" sz="3600" b="1" dirty="0" smtClean="0"/>
              <a:t>Contabilidad estratégica</a:t>
            </a:r>
            <a:endParaRPr lang="es-MX" sz="3600" dirty="0"/>
          </a:p>
        </p:txBody>
      </p:sp>
      <p:graphicFrame>
        <p:nvGraphicFramePr>
          <p:cNvPr id="6" name="5 Diagrama"/>
          <p:cNvGraphicFramePr/>
          <p:nvPr>
            <p:extLst>
              <p:ext uri="{D42A27DB-BD31-4B8C-83A1-F6EECF244321}">
                <p14:modId xmlns:p14="http://schemas.microsoft.com/office/powerpoint/2010/main" val="2896814148"/>
              </p:ext>
            </p:extLst>
          </p:nvPr>
        </p:nvGraphicFramePr>
        <p:xfrm>
          <a:off x="755576" y="1218030"/>
          <a:ext cx="7488832" cy="46592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632249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532140783"/>
              </p:ext>
            </p:extLst>
          </p:nvPr>
        </p:nvGraphicFramePr>
        <p:xfrm>
          <a:off x="457200" y="1052736"/>
          <a:ext cx="8229600" cy="50734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644965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Llamada de flecha a la derecha"/>
          <p:cNvSpPr/>
          <p:nvPr/>
        </p:nvSpPr>
        <p:spPr>
          <a:xfrm>
            <a:off x="1403648" y="3032956"/>
            <a:ext cx="2376264" cy="1584176"/>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chemeClr val="tx1"/>
                </a:solidFill>
              </a:rPr>
              <a:t> </a:t>
            </a:r>
            <a:r>
              <a:rPr lang="es-MX" sz="2800" b="1" dirty="0"/>
              <a:t>Cadena de </a:t>
            </a:r>
            <a:r>
              <a:rPr lang="es-MX" sz="2800" b="1" dirty="0" smtClean="0"/>
              <a:t>valor</a:t>
            </a:r>
            <a:r>
              <a:rPr lang="es-MX" sz="2800" b="1" dirty="0"/>
              <a:t/>
            </a:r>
            <a:br>
              <a:rPr lang="es-MX" sz="2800" b="1" dirty="0"/>
            </a:br>
            <a:endParaRPr lang="es-MX" sz="1400" b="1" dirty="0">
              <a:solidFill>
                <a:schemeClr val="tx1"/>
              </a:solidFill>
            </a:endParaRPr>
          </a:p>
        </p:txBody>
      </p:sp>
      <p:sp>
        <p:nvSpPr>
          <p:cNvPr id="5" name="4 Rectángulo redondeado"/>
          <p:cNvSpPr/>
          <p:nvPr/>
        </p:nvSpPr>
        <p:spPr>
          <a:xfrm>
            <a:off x="3779912" y="1772816"/>
            <a:ext cx="3528392" cy="4104456"/>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dirty="0">
                <a:latin typeface="Arial" panose="020B0604020202020204" pitchFamily="34" charset="0"/>
                <a:cs typeface="Arial" panose="020B0604020202020204" pitchFamily="34" charset="0"/>
              </a:rPr>
              <a:t>Conjunto de funciones o actividades de negocio que agregan valor  a los productos o servicios  de una organización.</a:t>
            </a:r>
          </a:p>
        </p:txBody>
      </p:sp>
    </p:spTree>
    <p:extLst>
      <p:ext uri="{BB962C8B-B14F-4D97-AF65-F5344CB8AC3E}">
        <p14:creationId xmlns:p14="http://schemas.microsoft.com/office/powerpoint/2010/main" val="3927896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73224" y="1700808"/>
            <a:ext cx="8229600" cy="936103"/>
          </a:xfrm>
        </p:spPr>
        <p:txBody>
          <a:bodyPr>
            <a:normAutofit/>
          </a:bodyPr>
          <a:lstStyle/>
          <a:p>
            <a:endParaRPr lang="es-MX" dirty="0"/>
          </a:p>
          <a:p>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052736"/>
            <a:ext cx="6624736" cy="4361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27383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nvPr>
        </p:nvGraphicFramePr>
        <p:xfrm>
          <a:off x="467544" y="764704"/>
          <a:ext cx="822960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355960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MX" sz="3200" b="1" dirty="0">
                <a:latin typeface="Arial" panose="020B0604020202020204" pitchFamily="34" charset="0"/>
                <a:cs typeface="Arial" panose="020B0604020202020204" pitchFamily="34" charset="0"/>
              </a:rPr>
              <a:t>La administración por </a:t>
            </a:r>
            <a:r>
              <a:rPr lang="es-MX" sz="3200" b="1" dirty="0" smtClean="0">
                <a:latin typeface="Arial" panose="020B0604020202020204" pitchFamily="34" charset="0"/>
                <a:cs typeface="Arial" panose="020B0604020202020204" pitchFamily="34" charset="0"/>
              </a:rPr>
              <a:t>excepciones</a:t>
            </a:r>
            <a:endParaRPr lang="es-MX" sz="3200" b="1"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p:txBody>
          <a:bodyPr>
            <a:normAutofit/>
          </a:bodyPr>
          <a:lstStyle/>
          <a:p>
            <a:pPr algn="just"/>
            <a:r>
              <a:rPr lang="es-MX" dirty="0" smtClean="0">
                <a:latin typeface="Arial" panose="020B0604020202020204" pitchFamily="34" charset="0"/>
                <a:cs typeface="Arial" panose="020B0604020202020204" pitchFamily="34" charset="0"/>
              </a:rPr>
              <a:t>Concentra </a:t>
            </a:r>
            <a:r>
              <a:rPr lang="es-MX" dirty="0">
                <a:latin typeface="Arial" panose="020B0604020202020204" pitchFamily="34" charset="0"/>
                <a:cs typeface="Arial" panose="020B0604020202020204" pitchFamily="34" charset="0"/>
              </a:rPr>
              <a:t>la atención en las áreas que se desvían del plan e </a:t>
            </a:r>
            <a:r>
              <a:rPr lang="es-MX" dirty="0" smtClean="0">
                <a:latin typeface="Arial" panose="020B0604020202020204" pitchFamily="34" charset="0"/>
                <a:cs typeface="Arial" panose="020B0604020202020204" pitchFamily="34" charset="0"/>
              </a:rPr>
              <a:t>ignora </a:t>
            </a:r>
            <a:r>
              <a:rPr lang="es-MX" dirty="0">
                <a:latin typeface="Arial" panose="020B0604020202020204" pitchFamily="34" charset="0"/>
                <a:cs typeface="Arial" panose="020B0604020202020204" pitchFamily="34" charset="0"/>
              </a:rPr>
              <a:t>aquellas que se presumen marcha de manera adecuada</a:t>
            </a:r>
            <a:r>
              <a:rPr lang="es-MX" dirty="0" smtClean="0">
                <a:latin typeface="Arial" panose="020B0604020202020204" pitchFamily="34" charset="0"/>
                <a:cs typeface="Arial" panose="020B0604020202020204" pitchFamily="34" charset="0"/>
              </a:rPr>
              <a:t>.</a:t>
            </a:r>
          </a:p>
          <a:p>
            <a:pPr marL="0" indent="0" algn="just">
              <a:buNone/>
            </a:pPr>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La certificación de la Contabilidad </a:t>
            </a:r>
            <a:r>
              <a:rPr lang="es-MX" dirty="0" smtClean="0">
                <a:latin typeface="Arial" panose="020B0604020202020204" pitchFamily="34" charset="0"/>
                <a:cs typeface="Arial" panose="020B0604020202020204" pitchFamily="34" charset="0"/>
              </a:rPr>
              <a:t>Administrativa contribuyó a satisfacer </a:t>
            </a:r>
            <a:r>
              <a:rPr lang="es-MX" dirty="0">
                <a:latin typeface="Arial" panose="020B0604020202020204" pitchFamily="34" charset="0"/>
                <a:cs typeface="Arial" panose="020B0604020202020204" pitchFamily="34" charset="0"/>
              </a:rPr>
              <a:t>las necesidades específicas de los </a:t>
            </a:r>
            <a:r>
              <a:rPr lang="es-MX" dirty="0" smtClean="0">
                <a:latin typeface="Arial" panose="020B0604020202020204" pitchFamily="34" charset="0"/>
                <a:cs typeface="Arial" panose="020B0604020202020204" pitchFamily="34" charset="0"/>
              </a:rPr>
              <a:t>Contadores Administrativos</a:t>
            </a:r>
            <a:r>
              <a:rPr lang="es-MX" dirty="0">
                <a:latin typeface="Arial" panose="020B0604020202020204" pitchFamily="34" charset="0"/>
                <a:cs typeface="Arial" panose="020B0604020202020204" pitchFamily="34" charset="0"/>
              </a:rPr>
              <a:t>.</a:t>
            </a:r>
          </a:p>
          <a:p>
            <a:endParaRPr lang="es-MX" sz="2000" dirty="0">
              <a:latin typeface="Arial" panose="020B0604020202020204" pitchFamily="34" charset="0"/>
              <a:cs typeface="Arial" panose="020B0604020202020204" pitchFamily="34" charset="0"/>
            </a:endParaRPr>
          </a:p>
        </p:txBody>
      </p:sp>
      <p:sp>
        <p:nvSpPr>
          <p:cNvPr id="4" name="3 Botón de acción: Inicio">
            <a:hlinkClick r:id="rId2" action="ppaction://hlinksldjump" highlightClick="1"/>
          </p:cNvPr>
          <p:cNvSpPr/>
          <p:nvPr/>
        </p:nvSpPr>
        <p:spPr>
          <a:xfrm>
            <a:off x="8172400" y="5733256"/>
            <a:ext cx="504056" cy="5760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941827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899592" y="764704"/>
            <a:ext cx="7345363" cy="750887"/>
          </a:xfrm>
        </p:spPr>
        <p:txBody>
          <a:bodyPr anchor="b"/>
          <a:lstStyle/>
          <a:p>
            <a:pPr algn="ctr" eaLnBrk="1" hangingPunct="1"/>
            <a:r>
              <a:rPr lang="es-ES" altLang="es-MX" sz="2700" b="1" dirty="0" smtClean="0">
                <a:solidFill>
                  <a:schemeClr val="tx1"/>
                </a:solidFill>
                <a:latin typeface="Arial" charset="0"/>
              </a:rPr>
              <a:t>OBJETIVO</a:t>
            </a:r>
          </a:p>
        </p:txBody>
      </p:sp>
      <p:sp>
        <p:nvSpPr>
          <p:cNvPr id="5123" name="Rectangle 3"/>
          <p:cNvSpPr>
            <a:spLocks noGrp="1" noChangeArrowheads="1"/>
          </p:cNvSpPr>
          <p:nvPr>
            <p:ph type="body" idx="4294967295"/>
          </p:nvPr>
        </p:nvSpPr>
        <p:spPr>
          <a:xfrm>
            <a:off x="919444" y="1988840"/>
            <a:ext cx="7412038" cy="3240087"/>
          </a:xfrm>
        </p:spPr>
        <p:txBody>
          <a:bodyPr/>
          <a:lstStyle/>
          <a:p>
            <a:pPr marL="0" indent="0">
              <a:buNone/>
            </a:pPr>
            <a:endParaRPr lang="es-MX" i="1" dirty="0" smtClean="0"/>
          </a:p>
          <a:p>
            <a:pPr marL="0" indent="0" algn="just">
              <a:buNone/>
            </a:pPr>
            <a:r>
              <a:rPr lang="es-MX" dirty="0" smtClean="0">
                <a:latin typeface="Arial" panose="020B0604020202020204" pitchFamily="34" charset="0"/>
                <a:cs typeface="Arial" panose="020B0604020202020204" pitchFamily="34" charset="0"/>
              </a:rPr>
              <a:t>Identificar los elementos y características de la contabilidad por áreas de responsabilidad, como </a:t>
            </a:r>
            <a:r>
              <a:rPr lang="es-MX" dirty="0">
                <a:latin typeface="Arial" panose="020B0604020202020204" pitchFamily="34" charset="0"/>
                <a:cs typeface="Arial" panose="020B0604020202020204" pitchFamily="34" charset="0"/>
              </a:rPr>
              <a:t>una herramienta para la toma de decisiones.</a:t>
            </a:r>
            <a:endParaRPr lang="es-MX" dirty="0"/>
          </a:p>
        </p:txBody>
      </p:sp>
    </p:spTree>
    <p:extLst>
      <p:ext uri="{BB962C8B-B14F-4D97-AF65-F5344CB8AC3E}">
        <p14:creationId xmlns:p14="http://schemas.microsoft.com/office/powerpoint/2010/main" val="943441817"/>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76866" y="548680"/>
            <a:ext cx="6798734" cy="1303867"/>
          </a:xfrm>
        </p:spPr>
        <p:txBody>
          <a:bodyPr>
            <a:noAutofit/>
          </a:bodyPr>
          <a:lstStyle/>
          <a:p>
            <a:r>
              <a:rPr lang="es-MX" sz="3200" b="1" dirty="0" smtClean="0">
                <a:latin typeface="Arial" panose="020B0604020202020204" pitchFamily="34" charset="0"/>
                <a:cs typeface="Arial" panose="020B0604020202020204" pitchFamily="34" charset="0"/>
              </a:rPr>
              <a:t>CONTABILIDAD POR ÁREAS  Y NIVELES DE RESPONSABILIDAD</a:t>
            </a:r>
            <a:endParaRPr lang="es-MX" sz="3200" b="1" dirty="0">
              <a:latin typeface="Arial" panose="020B0604020202020204" pitchFamily="34" charset="0"/>
              <a:cs typeface="Arial" panose="020B0604020202020204"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965433478"/>
              </p:ext>
            </p:extLst>
          </p:nvPr>
        </p:nvGraphicFramePr>
        <p:xfrm>
          <a:off x="899592" y="1844824"/>
          <a:ext cx="7571184"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034022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445950677"/>
              </p:ext>
            </p:extLst>
          </p:nvPr>
        </p:nvGraphicFramePr>
        <p:xfrm>
          <a:off x="827584" y="620688"/>
          <a:ext cx="7365504"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279702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extLst/>
          </p:nvPr>
        </p:nvGraphicFramePr>
        <p:xfrm>
          <a:off x="457200" y="260648"/>
          <a:ext cx="8229600" cy="58655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9815986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AutoShape 2"/>
          <p:cNvSpPr>
            <a:spLocks noChangeArrowheads="1"/>
          </p:cNvSpPr>
          <p:nvPr/>
        </p:nvSpPr>
        <p:spPr bwMode="auto">
          <a:xfrm>
            <a:off x="3722688" y="3657600"/>
            <a:ext cx="1839912" cy="22860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rgbClr val="FFFFFF">
                    <a:alpha val="31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9" tIns="45715" rIns="91429" bIns="45715" anchor="ctr"/>
          <a:lstStyle/>
          <a:p>
            <a:r>
              <a:rPr lang="es-MX" sz="1400" dirty="0" smtClean="0">
                <a:latin typeface="Arial" panose="020B0604020202020204" pitchFamily="34" charset="0"/>
                <a:cs typeface="Arial" panose="020B0604020202020204" pitchFamily="34" charset="0"/>
              </a:rPr>
              <a:t>Se </a:t>
            </a:r>
            <a:r>
              <a:rPr lang="es-MX" sz="1400" dirty="0">
                <a:latin typeface="Arial" panose="020B0604020202020204" pitchFamily="34" charset="0"/>
                <a:cs typeface="Arial" panose="020B0604020202020204" pitchFamily="34" charset="0"/>
              </a:rPr>
              <a:t>encarga de la obtención de fondos </a:t>
            </a:r>
            <a:r>
              <a:rPr lang="es-MX" sz="1400" dirty="0" smtClean="0">
                <a:latin typeface="Arial" panose="020B0604020202020204" pitchFamily="34" charset="0"/>
                <a:cs typeface="Arial" panose="020B0604020202020204" pitchFamily="34" charset="0"/>
              </a:rPr>
              <a:t>para la obtención </a:t>
            </a:r>
            <a:r>
              <a:rPr lang="es-MX" sz="1400" dirty="0">
                <a:latin typeface="Arial" panose="020B0604020202020204" pitchFamily="34" charset="0"/>
                <a:cs typeface="Arial" panose="020B0604020202020204" pitchFamily="34" charset="0"/>
              </a:rPr>
              <a:t>de recursos, dirección de actividades de créditos y cobranza, </a:t>
            </a:r>
            <a:r>
              <a:rPr lang="es-MX" sz="1400" dirty="0" smtClean="0">
                <a:latin typeface="Arial" panose="020B0604020202020204" pitchFamily="34" charset="0"/>
                <a:cs typeface="Arial" panose="020B0604020202020204" pitchFamily="34" charset="0"/>
              </a:rPr>
              <a:t> y manejo </a:t>
            </a:r>
            <a:r>
              <a:rPr lang="es-MX" sz="1400" dirty="0">
                <a:latin typeface="Arial" panose="020B0604020202020204" pitchFamily="34" charset="0"/>
                <a:cs typeface="Arial" panose="020B0604020202020204" pitchFamily="34" charset="0"/>
              </a:rPr>
              <a:t>de la cartera de inversiones.</a:t>
            </a:r>
          </a:p>
        </p:txBody>
      </p:sp>
      <p:sp>
        <p:nvSpPr>
          <p:cNvPr id="77827" name="AutoShape 3"/>
          <p:cNvSpPr>
            <a:spLocks noChangeArrowheads="1"/>
          </p:cNvSpPr>
          <p:nvPr/>
        </p:nvSpPr>
        <p:spPr bwMode="auto">
          <a:xfrm>
            <a:off x="1219200" y="3657600"/>
            <a:ext cx="1828800" cy="22860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rgbClr val="C0C0C0">
                    <a:alpha val="31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9" tIns="45715" rIns="91429" bIns="45715" anchor="ctr"/>
          <a:lstStyle/>
          <a:p>
            <a:r>
              <a:rPr lang="es-MX" sz="1400" dirty="0">
                <a:latin typeface="Arial" panose="020B0604020202020204" pitchFamily="34" charset="0"/>
                <a:cs typeface="Arial" panose="020B0604020202020204" pitchFamily="34" charset="0"/>
              </a:rPr>
              <a:t>Tiene autoridad con sus subordinados, ayuda a las funciones de planeación, control y toma de decisiones.</a:t>
            </a:r>
          </a:p>
        </p:txBody>
      </p:sp>
      <p:sp>
        <p:nvSpPr>
          <p:cNvPr id="77828" name="AutoShape 4"/>
          <p:cNvSpPr>
            <a:spLocks noChangeArrowheads="1"/>
          </p:cNvSpPr>
          <p:nvPr/>
        </p:nvSpPr>
        <p:spPr bwMode="auto">
          <a:xfrm>
            <a:off x="6248400" y="3657600"/>
            <a:ext cx="1752600" cy="22860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rgbClr val="C0C0C0">
                    <a:alpha val="31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9" tIns="45715" rIns="91429" bIns="45715" anchor="ctr"/>
          <a:lstStyle/>
          <a:p>
            <a:r>
              <a:rPr lang="es-MX" sz="1400" dirty="0">
                <a:latin typeface="Arial" panose="020B0604020202020204" pitchFamily="34" charset="0"/>
                <a:cs typeface="Arial" panose="020B0604020202020204" pitchFamily="34" charset="0"/>
              </a:rPr>
              <a:t>Esta encargada del proceso de planeación, ejecución y conceptualización de precio, promoción y distribución de mercancías.</a:t>
            </a:r>
          </a:p>
        </p:txBody>
      </p:sp>
      <p:sp>
        <p:nvSpPr>
          <p:cNvPr id="77829" name="Rectangle 5"/>
          <p:cNvSpPr>
            <a:spLocks noGrp="1" noChangeArrowheads="1"/>
          </p:cNvSpPr>
          <p:nvPr>
            <p:ph type="title"/>
          </p:nvPr>
        </p:nvSpPr>
        <p:spPr>
          <a:xfrm>
            <a:off x="1176866" y="476672"/>
            <a:ext cx="7211558" cy="1303867"/>
          </a:xfrm>
        </p:spPr>
        <p:txBody>
          <a:bodyPr>
            <a:normAutofit fontScale="90000"/>
          </a:bodyPr>
          <a:lstStyle/>
          <a:p>
            <a:pPr algn="l"/>
            <a:r>
              <a:rPr lang="es-MX" dirty="0">
                <a:latin typeface="Arial" panose="020B0604020202020204" pitchFamily="34" charset="0"/>
                <a:cs typeface="Arial" panose="020B0604020202020204" pitchFamily="34" charset="0"/>
              </a:rPr>
              <a:t>Objetivos por áreas de responsabilidad</a:t>
            </a:r>
            <a:endParaRPr lang="en-US" altLang="es-MX" sz="2400" dirty="0"/>
          </a:p>
        </p:txBody>
      </p:sp>
      <p:sp>
        <p:nvSpPr>
          <p:cNvPr id="77830" name="AutoShape 6"/>
          <p:cNvSpPr>
            <a:spLocks noChangeArrowheads="1"/>
          </p:cNvSpPr>
          <p:nvPr/>
        </p:nvSpPr>
        <p:spPr bwMode="gray">
          <a:xfrm>
            <a:off x="3151188" y="2452688"/>
            <a:ext cx="400050" cy="449262"/>
          </a:xfrm>
          <a:prstGeom prst="chevron">
            <a:avLst>
              <a:gd name="adj" fmla="val 52514"/>
            </a:avLst>
          </a:prstGeom>
          <a:solidFill>
            <a:schemeClr val="accent1"/>
          </a:soli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sp>
        <p:nvSpPr>
          <p:cNvPr id="77831" name="AutoShape 7"/>
          <p:cNvSpPr>
            <a:spLocks noChangeArrowheads="1"/>
          </p:cNvSpPr>
          <p:nvPr/>
        </p:nvSpPr>
        <p:spPr bwMode="gray">
          <a:xfrm>
            <a:off x="5613400" y="2452688"/>
            <a:ext cx="398463" cy="449262"/>
          </a:xfrm>
          <a:prstGeom prst="chevron">
            <a:avLst>
              <a:gd name="adj" fmla="val 52514"/>
            </a:avLst>
          </a:prstGeom>
          <a:solidFill>
            <a:schemeClr val="hlink"/>
          </a:soli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sp>
        <p:nvSpPr>
          <p:cNvPr id="77832" name="Oval 8"/>
          <p:cNvSpPr>
            <a:spLocks noChangeArrowheads="1"/>
          </p:cNvSpPr>
          <p:nvPr/>
        </p:nvSpPr>
        <p:spPr bwMode="gray">
          <a:xfrm>
            <a:off x="6221413" y="1833563"/>
            <a:ext cx="1703387" cy="1687512"/>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es-MX"/>
          </a:p>
        </p:txBody>
      </p:sp>
      <p:sp>
        <p:nvSpPr>
          <p:cNvPr id="77833" name="Oval 9"/>
          <p:cNvSpPr>
            <a:spLocks noChangeArrowheads="1"/>
          </p:cNvSpPr>
          <p:nvPr/>
        </p:nvSpPr>
        <p:spPr bwMode="gray">
          <a:xfrm>
            <a:off x="6221413" y="1833563"/>
            <a:ext cx="1703387" cy="1687512"/>
          </a:xfrm>
          <a:prstGeom prst="ellipse">
            <a:avLst/>
          </a:prstGeom>
          <a:gradFill rotWithShape="1">
            <a:gsLst>
              <a:gs pos="0">
                <a:schemeClr val="hlink">
                  <a:alpha val="32001"/>
                </a:schemeClr>
              </a:gs>
              <a:gs pos="100000">
                <a:schemeClr val="hlink">
                  <a:gamma/>
                  <a:shade val="0"/>
                  <a:invGamma/>
                  <a:alpha val="89999"/>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MX"/>
          </a:p>
        </p:txBody>
      </p:sp>
      <p:sp>
        <p:nvSpPr>
          <p:cNvPr id="77834" name="Oval 10"/>
          <p:cNvSpPr>
            <a:spLocks noChangeArrowheads="1"/>
          </p:cNvSpPr>
          <p:nvPr/>
        </p:nvSpPr>
        <p:spPr bwMode="gray">
          <a:xfrm>
            <a:off x="6332538" y="1944688"/>
            <a:ext cx="1481137" cy="1466850"/>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MX"/>
          </a:p>
        </p:txBody>
      </p:sp>
      <p:sp>
        <p:nvSpPr>
          <p:cNvPr id="77835" name="Oval 11"/>
          <p:cNvSpPr>
            <a:spLocks noChangeArrowheads="1"/>
          </p:cNvSpPr>
          <p:nvPr/>
        </p:nvSpPr>
        <p:spPr bwMode="gray">
          <a:xfrm>
            <a:off x="6357938" y="1952625"/>
            <a:ext cx="1481137" cy="1466850"/>
          </a:xfrm>
          <a:prstGeom prst="ellipse">
            <a:avLst/>
          </a:prstGeom>
          <a:gradFill rotWithShape="1">
            <a:gsLst>
              <a:gs pos="0">
                <a:schemeClr val="hlink">
                  <a:gamma/>
                  <a:shade val="63529"/>
                  <a:invGamma/>
                </a:schemeClr>
              </a:gs>
              <a:gs pos="100000">
                <a:schemeClr val="hlink">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MX"/>
          </a:p>
        </p:txBody>
      </p:sp>
      <p:sp>
        <p:nvSpPr>
          <p:cNvPr id="77836" name="Oval 12"/>
          <p:cNvSpPr>
            <a:spLocks noChangeArrowheads="1"/>
          </p:cNvSpPr>
          <p:nvPr/>
        </p:nvSpPr>
        <p:spPr bwMode="gray">
          <a:xfrm>
            <a:off x="6411913" y="2016125"/>
            <a:ext cx="1335087" cy="1320800"/>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MX"/>
          </a:p>
        </p:txBody>
      </p:sp>
      <p:sp>
        <p:nvSpPr>
          <p:cNvPr id="77837" name="Oval 13"/>
          <p:cNvSpPr>
            <a:spLocks noChangeArrowheads="1"/>
          </p:cNvSpPr>
          <p:nvPr/>
        </p:nvSpPr>
        <p:spPr bwMode="gray">
          <a:xfrm>
            <a:off x="1295400" y="1828800"/>
            <a:ext cx="1703388" cy="1687513"/>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es-MX"/>
          </a:p>
        </p:txBody>
      </p:sp>
      <p:sp>
        <p:nvSpPr>
          <p:cNvPr id="77838" name="Oval 14"/>
          <p:cNvSpPr>
            <a:spLocks noChangeArrowheads="1"/>
          </p:cNvSpPr>
          <p:nvPr/>
        </p:nvSpPr>
        <p:spPr bwMode="gray">
          <a:xfrm>
            <a:off x="1295400" y="1828800"/>
            <a:ext cx="1703388" cy="1687513"/>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es-MX"/>
          </a:p>
        </p:txBody>
      </p:sp>
      <p:sp>
        <p:nvSpPr>
          <p:cNvPr id="77839" name="Oval 15"/>
          <p:cNvSpPr>
            <a:spLocks noChangeArrowheads="1"/>
          </p:cNvSpPr>
          <p:nvPr/>
        </p:nvSpPr>
        <p:spPr bwMode="gray">
          <a:xfrm>
            <a:off x="1406525" y="1938338"/>
            <a:ext cx="1481138" cy="1466850"/>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MX"/>
          </a:p>
        </p:txBody>
      </p:sp>
      <p:sp>
        <p:nvSpPr>
          <p:cNvPr id="77840" name="Oval 16"/>
          <p:cNvSpPr>
            <a:spLocks noChangeArrowheads="1"/>
          </p:cNvSpPr>
          <p:nvPr/>
        </p:nvSpPr>
        <p:spPr bwMode="gray">
          <a:xfrm>
            <a:off x="1408113" y="1941513"/>
            <a:ext cx="1481137" cy="1466850"/>
          </a:xfrm>
          <a:prstGeom prst="ellipse">
            <a:avLst/>
          </a:prstGeom>
          <a:gradFill rotWithShape="1">
            <a:gsLst>
              <a:gs pos="0">
                <a:schemeClr val="folHlink">
                  <a:gamma/>
                  <a:shade val="63529"/>
                  <a:invGamma/>
                </a:schemeClr>
              </a:gs>
              <a:gs pos="100000">
                <a:schemeClr val="folHlink">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MX"/>
          </a:p>
        </p:txBody>
      </p:sp>
      <p:sp>
        <p:nvSpPr>
          <p:cNvPr id="77841" name="Oval 17"/>
          <p:cNvSpPr>
            <a:spLocks noChangeArrowheads="1"/>
          </p:cNvSpPr>
          <p:nvPr/>
        </p:nvSpPr>
        <p:spPr bwMode="gray">
          <a:xfrm>
            <a:off x="1481138" y="2012950"/>
            <a:ext cx="1333500" cy="1320800"/>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MX"/>
          </a:p>
        </p:txBody>
      </p:sp>
      <p:grpSp>
        <p:nvGrpSpPr>
          <p:cNvPr id="77842" name="Group 18"/>
          <p:cNvGrpSpPr>
            <a:grpSpLocks/>
          </p:cNvGrpSpPr>
          <p:nvPr/>
        </p:nvGrpSpPr>
        <p:grpSpPr bwMode="auto">
          <a:xfrm>
            <a:off x="1501775" y="2032000"/>
            <a:ext cx="1290638" cy="1277938"/>
            <a:chOff x="4166" y="1706"/>
            <a:chExt cx="1252" cy="1252"/>
          </a:xfrm>
        </p:grpSpPr>
        <p:sp>
          <p:nvSpPr>
            <p:cNvPr id="77843" name="Oval 19"/>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77844" name="Oval 20"/>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77845" name="Oval 21"/>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77846" name="Oval 22"/>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grpSp>
      <p:sp>
        <p:nvSpPr>
          <p:cNvPr id="77847" name="Oval 23"/>
          <p:cNvSpPr>
            <a:spLocks noChangeArrowheads="1"/>
          </p:cNvSpPr>
          <p:nvPr/>
        </p:nvSpPr>
        <p:spPr bwMode="gray">
          <a:xfrm>
            <a:off x="3759200" y="1833563"/>
            <a:ext cx="1703388" cy="1687512"/>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es-MX"/>
          </a:p>
        </p:txBody>
      </p:sp>
      <p:sp>
        <p:nvSpPr>
          <p:cNvPr id="77848" name="Oval 24"/>
          <p:cNvSpPr>
            <a:spLocks noChangeArrowheads="1"/>
          </p:cNvSpPr>
          <p:nvPr/>
        </p:nvSpPr>
        <p:spPr bwMode="gray">
          <a:xfrm>
            <a:off x="3759200" y="1833563"/>
            <a:ext cx="1703388" cy="1687512"/>
          </a:xfrm>
          <a:prstGeom prst="ellipse">
            <a:avLst/>
          </a:prstGeom>
          <a:gradFill rotWithShape="1">
            <a:gsLst>
              <a:gs pos="0">
                <a:schemeClr val="accent1">
                  <a:alpha val="32001"/>
                </a:schemeClr>
              </a:gs>
              <a:gs pos="100000">
                <a:schemeClr val="accent1">
                  <a:gamma/>
                  <a:shade val="46275"/>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es-MX"/>
          </a:p>
        </p:txBody>
      </p:sp>
      <p:sp>
        <p:nvSpPr>
          <p:cNvPr id="77849" name="Oval 25"/>
          <p:cNvSpPr>
            <a:spLocks noChangeArrowheads="1"/>
          </p:cNvSpPr>
          <p:nvPr/>
        </p:nvSpPr>
        <p:spPr bwMode="gray">
          <a:xfrm>
            <a:off x="3870325" y="1944688"/>
            <a:ext cx="1481138" cy="1466850"/>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MX"/>
          </a:p>
        </p:txBody>
      </p:sp>
      <p:sp>
        <p:nvSpPr>
          <p:cNvPr id="77850" name="Oval 26"/>
          <p:cNvSpPr>
            <a:spLocks noChangeArrowheads="1"/>
          </p:cNvSpPr>
          <p:nvPr/>
        </p:nvSpPr>
        <p:spPr bwMode="gray">
          <a:xfrm>
            <a:off x="3871913" y="1946275"/>
            <a:ext cx="1481137" cy="1466850"/>
          </a:xfrm>
          <a:prstGeom prst="ellipse">
            <a:avLst/>
          </a:prstGeom>
          <a:gradFill rotWithShape="1">
            <a:gsLst>
              <a:gs pos="0">
                <a:schemeClr val="accent1">
                  <a:gamma/>
                  <a:shade val="63529"/>
                  <a:invGamma/>
                </a:schemeClr>
              </a:gs>
              <a:gs pos="100000">
                <a:schemeClr val="accent1">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MX"/>
          </a:p>
        </p:txBody>
      </p:sp>
      <p:sp>
        <p:nvSpPr>
          <p:cNvPr id="77851" name="Oval 27"/>
          <p:cNvSpPr>
            <a:spLocks noChangeArrowheads="1"/>
          </p:cNvSpPr>
          <p:nvPr/>
        </p:nvSpPr>
        <p:spPr bwMode="gray">
          <a:xfrm>
            <a:off x="3943350" y="2016125"/>
            <a:ext cx="1333500" cy="1320800"/>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MX"/>
          </a:p>
        </p:txBody>
      </p:sp>
      <p:grpSp>
        <p:nvGrpSpPr>
          <p:cNvPr id="77852" name="Group 28"/>
          <p:cNvGrpSpPr>
            <a:grpSpLocks/>
          </p:cNvGrpSpPr>
          <p:nvPr/>
        </p:nvGrpSpPr>
        <p:grpSpPr bwMode="auto">
          <a:xfrm>
            <a:off x="3965575" y="2032000"/>
            <a:ext cx="1290638" cy="1277938"/>
            <a:chOff x="4166" y="1706"/>
            <a:chExt cx="1252" cy="1252"/>
          </a:xfrm>
        </p:grpSpPr>
        <p:sp>
          <p:nvSpPr>
            <p:cNvPr id="77853" name="Oval 29"/>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77854" name="Oval 30"/>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77855" name="Oval 31"/>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77856" name="Oval 32"/>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grpSp>
      <p:grpSp>
        <p:nvGrpSpPr>
          <p:cNvPr id="77857" name="Group 33"/>
          <p:cNvGrpSpPr>
            <a:grpSpLocks/>
          </p:cNvGrpSpPr>
          <p:nvPr/>
        </p:nvGrpSpPr>
        <p:grpSpPr bwMode="auto">
          <a:xfrm>
            <a:off x="6435725" y="2032000"/>
            <a:ext cx="1292225" cy="1277938"/>
            <a:chOff x="4166" y="1706"/>
            <a:chExt cx="1252" cy="1252"/>
          </a:xfrm>
        </p:grpSpPr>
        <p:sp>
          <p:nvSpPr>
            <p:cNvPr id="77858" name="Oval 34"/>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77859" name="Oval 35"/>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77860" name="Oval 36"/>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77861" name="Oval 37"/>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grpSp>
      <p:sp>
        <p:nvSpPr>
          <p:cNvPr id="77862" name="Text Box 38"/>
          <p:cNvSpPr txBox="1">
            <a:spLocks noChangeArrowheads="1"/>
          </p:cNvSpPr>
          <p:nvPr/>
        </p:nvSpPr>
        <p:spPr bwMode="gray">
          <a:xfrm>
            <a:off x="1337244" y="2433663"/>
            <a:ext cx="1552006" cy="40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9" tIns="45715" rIns="91429" bIns="45715">
            <a:spAutoFit/>
          </a:bodyPr>
          <a:lstStyle/>
          <a:p>
            <a:r>
              <a:rPr lang="es-MX" sz="2000" b="1" dirty="0">
                <a:latin typeface="Arial" panose="020B0604020202020204" pitchFamily="34" charset="0"/>
                <a:cs typeface="Arial" panose="020B0604020202020204" pitchFamily="34" charset="0"/>
              </a:rPr>
              <a:t>Contraloría</a:t>
            </a:r>
          </a:p>
        </p:txBody>
      </p:sp>
      <p:sp>
        <p:nvSpPr>
          <p:cNvPr id="77863" name="Text Box 39"/>
          <p:cNvSpPr txBox="1">
            <a:spLocks noChangeArrowheads="1"/>
          </p:cNvSpPr>
          <p:nvPr/>
        </p:nvSpPr>
        <p:spPr bwMode="gray">
          <a:xfrm>
            <a:off x="3930774" y="2362582"/>
            <a:ext cx="1500710" cy="461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9" tIns="45715" rIns="91429" bIns="45715">
            <a:spAutoFit/>
          </a:bodyPr>
          <a:lstStyle/>
          <a:p>
            <a:r>
              <a:rPr lang="es-MX" sz="2400" b="1" dirty="0">
                <a:latin typeface="Arial" panose="020B0604020202020204" pitchFamily="34" charset="0"/>
                <a:cs typeface="Arial" panose="020B0604020202020204" pitchFamily="34" charset="0"/>
              </a:rPr>
              <a:t>Finanzas</a:t>
            </a:r>
          </a:p>
        </p:txBody>
      </p:sp>
      <p:sp>
        <p:nvSpPr>
          <p:cNvPr id="77864" name="Text Box 40"/>
          <p:cNvSpPr txBox="1">
            <a:spLocks noChangeArrowheads="1"/>
          </p:cNvSpPr>
          <p:nvPr/>
        </p:nvSpPr>
        <p:spPr bwMode="gray">
          <a:xfrm>
            <a:off x="6436684" y="2372107"/>
            <a:ext cx="2340683" cy="461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9" tIns="45715" rIns="91429" bIns="45715">
            <a:spAutoFit/>
          </a:bodyPr>
          <a:lstStyle/>
          <a:p>
            <a:r>
              <a:rPr lang="es-MX" sz="2400" b="1" dirty="0">
                <a:latin typeface="Arial" panose="020B0604020202020204" pitchFamily="34" charset="0"/>
                <a:cs typeface="Arial" panose="020B0604020202020204" pitchFamily="34" charset="0"/>
              </a:rPr>
              <a:t>Mercadotecnia</a:t>
            </a:r>
          </a:p>
        </p:txBody>
      </p:sp>
    </p:spTree>
    <p:extLst>
      <p:ext uri="{BB962C8B-B14F-4D97-AF65-F5344CB8AC3E}">
        <p14:creationId xmlns:p14="http://schemas.microsoft.com/office/powerpoint/2010/main" val="20102433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AutoShape 2"/>
          <p:cNvSpPr>
            <a:spLocks noChangeArrowheads="1"/>
          </p:cNvSpPr>
          <p:nvPr/>
        </p:nvSpPr>
        <p:spPr bwMode="auto">
          <a:xfrm>
            <a:off x="3722688" y="3657600"/>
            <a:ext cx="1839912" cy="22860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rgbClr val="FFFFFF">
                    <a:alpha val="31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9" tIns="45715" rIns="91429" bIns="45715" anchor="ctr"/>
          <a:lstStyle/>
          <a:p>
            <a:pPr eaLnBrk="0" hangingPunct="0"/>
            <a:r>
              <a:rPr lang="es-MX" sz="1400" dirty="0" smtClean="0">
                <a:latin typeface="Arial" panose="020B0604020202020204" pitchFamily="34" charset="0"/>
                <a:cs typeface="Arial" panose="020B0604020202020204" pitchFamily="34" charset="0"/>
              </a:rPr>
              <a:t>Desarrolla </a:t>
            </a:r>
            <a:r>
              <a:rPr lang="es-MX" sz="1400" dirty="0">
                <a:latin typeface="Arial" panose="020B0604020202020204" pitchFamily="34" charset="0"/>
                <a:cs typeface="Arial" panose="020B0604020202020204" pitchFamily="34" charset="0"/>
              </a:rPr>
              <a:t>los métodos más adecuados para la elaboración de </a:t>
            </a:r>
            <a:r>
              <a:rPr lang="es-MX" sz="1400" dirty="0" smtClean="0">
                <a:latin typeface="Arial" panose="020B0604020202020204" pitchFamily="34" charset="0"/>
                <a:cs typeface="Arial" panose="020B0604020202020204" pitchFamily="34" charset="0"/>
              </a:rPr>
              <a:t>productos.</a:t>
            </a:r>
            <a:endParaRPr lang="en-US" altLang="es-MX" sz="1400" dirty="0">
              <a:latin typeface="Verdana" pitchFamily="34" charset="0"/>
            </a:endParaRPr>
          </a:p>
        </p:txBody>
      </p:sp>
      <p:sp>
        <p:nvSpPr>
          <p:cNvPr id="77827" name="AutoShape 3"/>
          <p:cNvSpPr>
            <a:spLocks noChangeArrowheads="1"/>
          </p:cNvSpPr>
          <p:nvPr/>
        </p:nvSpPr>
        <p:spPr bwMode="auto">
          <a:xfrm>
            <a:off x="1219200" y="3657600"/>
            <a:ext cx="1828800" cy="22860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rgbClr val="C0C0C0">
                    <a:alpha val="31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9" tIns="45715" rIns="91429" bIns="45715" anchor="ctr"/>
          <a:lstStyle/>
          <a:p>
            <a:pPr eaLnBrk="0" hangingPunct="0"/>
            <a:r>
              <a:rPr lang="es-MX" sz="1400" dirty="0" smtClean="0">
                <a:latin typeface="Arial" panose="020B0604020202020204" pitchFamily="34" charset="0"/>
                <a:cs typeface="Arial" panose="020B0604020202020204" pitchFamily="34" charset="0"/>
              </a:rPr>
              <a:t>Encargado </a:t>
            </a:r>
            <a:r>
              <a:rPr lang="es-MX" sz="1400" dirty="0">
                <a:latin typeface="Arial" panose="020B0604020202020204" pitchFamily="34" charset="0"/>
                <a:cs typeface="Arial" panose="020B0604020202020204" pitchFamily="34" charset="0"/>
              </a:rPr>
              <a:t>de persuadir a un mercado de la existencia de un producto, valiéndose de su fuerza de ventas o de intermediarios</a:t>
            </a:r>
            <a:endParaRPr lang="en-US" altLang="es-MX" sz="1400" dirty="0">
              <a:latin typeface="Verdana" pitchFamily="34" charset="0"/>
            </a:endParaRPr>
          </a:p>
        </p:txBody>
      </p:sp>
      <p:sp>
        <p:nvSpPr>
          <p:cNvPr id="77828" name="AutoShape 4"/>
          <p:cNvSpPr>
            <a:spLocks noChangeArrowheads="1"/>
          </p:cNvSpPr>
          <p:nvPr/>
        </p:nvSpPr>
        <p:spPr bwMode="auto">
          <a:xfrm>
            <a:off x="6248400" y="3657600"/>
            <a:ext cx="1752600" cy="22860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rgbClr val="C0C0C0">
                    <a:alpha val="31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9" tIns="45715" rIns="91429" bIns="45715" anchor="ctr"/>
          <a:lstStyle/>
          <a:p>
            <a:pPr eaLnBrk="0" hangingPunct="0"/>
            <a:r>
              <a:rPr lang="es-MX" sz="1400" dirty="0">
                <a:latin typeface="Arial" panose="020B0604020202020204" pitchFamily="34" charset="0"/>
                <a:cs typeface="Arial" panose="020B0604020202020204" pitchFamily="34" charset="0"/>
              </a:rPr>
              <a:t>Su objeto es conseguir y conservar un grupo humano de trabajo cuyas características vayan de acuerdo con los objetivos de la empresa</a:t>
            </a:r>
            <a:endParaRPr lang="en-US" altLang="es-MX" sz="1400" dirty="0">
              <a:latin typeface="Verdana" pitchFamily="34" charset="0"/>
            </a:endParaRPr>
          </a:p>
        </p:txBody>
      </p:sp>
      <p:sp>
        <p:nvSpPr>
          <p:cNvPr id="77830" name="AutoShape 6"/>
          <p:cNvSpPr>
            <a:spLocks noChangeArrowheads="1"/>
          </p:cNvSpPr>
          <p:nvPr/>
        </p:nvSpPr>
        <p:spPr bwMode="gray">
          <a:xfrm>
            <a:off x="3151188" y="2452688"/>
            <a:ext cx="400050" cy="449262"/>
          </a:xfrm>
          <a:prstGeom prst="chevron">
            <a:avLst>
              <a:gd name="adj" fmla="val 52514"/>
            </a:avLst>
          </a:prstGeom>
          <a:solidFill>
            <a:schemeClr val="accent1"/>
          </a:soli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sp>
        <p:nvSpPr>
          <p:cNvPr id="77831" name="AutoShape 7"/>
          <p:cNvSpPr>
            <a:spLocks noChangeArrowheads="1"/>
          </p:cNvSpPr>
          <p:nvPr/>
        </p:nvSpPr>
        <p:spPr bwMode="gray">
          <a:xfrm>
            <a:off x="5613400" y="2452688"/>
            <a:ext cx="398463" cy="449262"/>
          </a:xfrm>
          <a:prstGeom prst="chevron">
            <a:avLst>
              <a:gd name="adj" fmla="val 52514"/>
            </a:avLst>
          </a:prstGeom>
          <a:solidFill>
            <a:schemeClr val="hlink"/>
          </a:soli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sp>
        <p:nvSpPr>
          <p:cNvPr id="77832" name="Oval 8"/>
          <p:cNvSpPr>
            <a:spLocks noChangeArrowheads="1"/>
          </p:cNvSpPr>
          <p:nvPr/>
        </p:nvSpPr>
        <p:spPr bwMode="gray">
          <a:xfrm>
            <a:off x="6221413" y="1833563"/>
            <a:ext cx="1703387" cy="1687512"/>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es-MX"/>
          </a:p>
        </p:txBody>
      </p:sp>
      <p:sp>
        <p:nvSpPr>
          <p:cNvPr id="77833" name="Oval 9"/>
          <p:cNvSpPr>
            <a:spLocks noChangeArrowheads="1"/>
          </p:cNvSpPr>
          <p:nvPr/>
        </p:nvSpPr>
        <p:spPr bwMode="gray">
          <a:xfrm>
            <a:off x="6221413" y="1833563"/>
            <a:ext cx="1703387" cy="1687512"/>
          </a:xfrm>
          <a:prstGeom prst="ellipse">
            <a:avLst/>
          </a:prstGeom>
          <a:gradFill rotWithShape="1">
            <a:gsLst>
              <a:gs pos="0">
                <a:schemeClr val="hlink">
                  <a:alpha val="32001"/>
                </a:schemeClr>
              </a:gs>
              <a:gs pos="100000">
                <a:schemeClr val="hlink">
                  <a:gamma/>
                  <a:shade val="0"/>
                  <a:invGamma/>
                  <a:alpha val="89999"/>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MX"/>
          </a:p>
        </p:txBody>
      </p:sp>
      <p:sp>
        <p:nvSpPr>
          <p:cNvPr id="77834" name="Oval 10"/>
          <p:cNvSpPr>
            <a:spLocks noChangeArrowheads="1"/>
          </p:cNvSpPr>
          <p:nvPr/>
        </p:nvSpPr>
        <p:spPr bwMode="gray">
          <a:xfrm>
            <a:off x="6332538" y="1944688"/>
            <a:ext cx="1481137" cy="1466850"/>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MX"/>
          </a:p>
        </p:txBody>
      </p:sp>
      <p:sp>
        <p:nvSpPr>
          <p:cNvPr id="77835" name="Oval 11"/>
          <p:cNvSpPr>
            <a:spLocks noChangeArrowheads="1"/>
          </p:cNvSpPr>
          <p:nvPr/>
        </p:nvSpPr>
        <p:spPr bwMode="gray">
          <a:xfrm>
            <a:off x="6357938" y="1952625"/>
            <a:ext cx="1481137" cy="1466850"/>
          </a:xfrm>
          <a:prstGeom prst="ellipse">
            <a:avLst/>
          </a:prstGeom>
          <a:gradFill rotWithShape="1">
            <a:gsLst>
              <a:gs pos="0">
                <a:schemeClr val="hlink">
                  <a:gamma/>
                  <a:shade val="63529"/>
                  <a:invGamma/>
                </a:schemeClr>
              </a:gs>
              <a:gs pos="100000">
                <a:schemeClr val="hlink">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MX"/>
          </a:p>
        </p:txBody>
      </p:sp>
      <p:sp>
        <p:nvSpPr>
          <p:cNvPr id="77836" name="Oval 12"/>
          <p:cNvSpPr>
            <a:spLocks noChangeArrowheads="1"/>
          </p:cNvSpPr>
          <p:nvPr/>
        </p:nvSpPr>
        <p:spPr bwMode="gray">
          <a:xfrm>
            <a:off x="6411913" y="2016125"/>
            <a:ext cx="1335087" cy="1320800"/>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MX"/>
          </a:p>
        </p:txBody>
      </p:sp>
      <p:sp>
        <p:nvSpPr>
          <p:cNvPr id="77837" name="Oval 13"/>
          <p:cNvSpPr>
            <a:spLocks noChangeArrowheads="1"/>
          </p:cNvSpPr>
          <p:nvPr/>
        </p:nvSpPr>
        <p:spPr bwMode="gray">
          <a:xfrm>
            <a:off x="1295400" y="1828800"/>
            <a:ext cx="1703388" cy="1687513"/>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es-MX"/>
          </a:p>
        </p:txBody>
      </p:sp>
      <p:sp>
        <p:nvSpPr>
          <p:cNvPr id="77838" name="Oval 14"/>
          <p:cNvSpPr>
            <a:spLocks noChangeArrowheads="1"/>
          </p:cNvSpPr>
          <p:nvPr/>
        </p:nvSpPr>
        <p:spPr bwMode="gray">
          <a:xfrm>
            <a:off x="1295400" y="1828800"/>
            <a:ext cx="1703388" cy="1687513"/>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es-MX"/>
          </a:p>
        </p:txBody>
      </p:sp>
      <p:sp>
        <p:nvSpPr>
          <p:cNvPr id="77839" name="Oval 15"/>
          <p:cNvSpPr>
            <a:spLocks noChangeArrowheads="1"/>
          </p:cNvSpPr>
          <p:nvPr/>
        </p:nvSpPr>
        <p:spPr bwMode="gray">
          <a:xfrm>
            <a:off x="1406525" y="1938338"/>
            <a:ext cx="1481138" cy="1466850"/>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MX"/>
          </a:p>
        </p:txBody>
      </p:sp>
      <p:sp>
        <p:nvSpPr>
          <p:cNvPr id="77840" name="Oval 16"/>
          <p:cNvSpPr>
            <a:spLocks noChangeArrowheads="1"/>
          </p:cNvSpPr>
          <p:nvPr/>
        </p:nvSpPr>
        <p:spPr bwMode="gray">
          <a:xfrm>
            <a:off x="1408113" y="1941513"/>
            <a:ext cx="1481137" cy="1466850"/>
          </a:xfrm>
          <a:prstGeom prst="ellipse">
            <a:avLst/>
          </a:prstGeom>
          <a:gradFill rotWithShape="1">
            <a:gsLst>
              <a:gs pos="0">
                <a:schemeClr val="folHlink">
                  <a:gamma/>
                  <a:shade val="63529"/>
                  <a:invGamma/>
                </a:schemeClr>
              </a:gs>
              <a:gs pos="100000">
                <a:schemeClr val="folHlink">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MX"/>
          </a:p>
        </p:txBody>
      </p:sp>
      <p:sp>
        <p:nvSpPr>
          <p:cNvPr id="77841" name="Oval 17"/>
          <p:cNvSpPr>
            <a:spLocks noChangeArrowheads="1"/>
          </p:cNvSpPr>
          <p:nvPr/>
        </p:nvSpPr>
        <p:spPr bwMode="gray">
          <a:xfrm>
            <a:off x="1481138" y="2012950"/>
            <a:ext cx="1333500" cy="1320800"/>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MX"/>
          </a:p>
        </p:txBody>
      </p:sp>
      <p:grpSp>
        <p:nvGrpSpPr>
          <p:cNvPr id="77842" name="Group 18"/>
          <p:cNvGrpSpPr>
            <a:grpSpLocks/>
          </p:cNvGrpSpPr>
          <p:nvPr/>
        </p:nvGrpSpPr>
        <p:grpSpPr bwMode="auto">
          <a:xfrm>
            <a:off x="1501775" y="2032000"/>
            <a:ext cx="1290638" cy="1277938"/>
            <a:chOff x="4166" y="1706"/>
            <a:chExt cx="1252" cy="1252"/>
          </a:xfrm>
        </p:grpSpPr>
        <p:sp>
          <p:nvSpPr>
            <p:cNvPr id="77843" name="Oval 19"/>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77844" name="Oval 20"/>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77845" name="Oval 21"/>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77846" name="Oval 22"/>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grpSp>
      <p:sp>
        <p:nvSpPr>
          <p:cNvPr id="77847" name="Oval 23"/>
          <p:cNvSpPr>
            <a:spLocks noChangeArrowheads="1"/>
          </p:cNvSpPr>
          <p:nvPr/>
        </p:nvSpPr>
        <p:spPr bwMode="gray">
          <a:xfrm>
            <a:off x="3759200" y="1833563"/>
            <a:ext cx="1703388" cy="1687512"/>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es-MX"/>
          </a:p>
        </p:txBody>
      </p:sp>
      <p:sp>
        <p:nvSpPr>
          <p:cNvPr id="77848" name="Oval 24"/>
          <p:cNvSpPr>
            <a:spLocks noChangeArrowheads="1"/>
          </p:cNvSpPr>
          <p:nvPr/>
        </p:nvSpPr>
        <p:spPr bwMode="gray">
          <a:xfrm>
            <a:off x="3759200" y="1833563"/>
            <a:ext cx="1703388" cy="1687512"/>
          </a:xfrm>
          <a:prstGeom prst="ellipse">
            <a:avLst/>
          </a:prstGeom>
          <a:gradFill rotWithShape="1">
            <a:gsLst>
              <a:gs pos="0">
                <a:schemeClr val="accent1">
                  <a:alpha val="32001"/>
                </a:schemeClr>
              </a:gs>
              <a:gs pos="100000">
                <a:schemeClr val="accent1">
                  <a:gamma/>
                  <a:shade val="46275"/>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es-MX"/>
          </a:p>
        </p:txBody>
      </p:sp>
      <p:sp>
        <p:nvSpPr>
          <p:cNvPr id="77849" name="Oval 25"/>
          <p:cNvSpPr>
            <a:spLocks noChangeArrowheads="1"/>
          </p:cNvSpPr>
          <p:nvPr/>
        </p:nvSpPr>
        <p:spPr bwMode="gray">
          <a:xfrm>
            <a:off x="3870325" y="1944688"/>
            <a:ext cx="1481138" cy="1466850"/>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MX"/>
          </a:p>
        </p:txBody>
      </p:sp>
      <p:sp>
        <p:nvSpPr>
          <p:cNvPr id="77850" name="Oval 26"/>
          <p:cNvSpPr>
            <a:spLocks noChangeArrowheads="1"/>
          </p:cNvSpPr>
          <p:nvPr/>
        </p:nvSpPr>
        <p:spPr bwMode="gray">
          <a:xfrm>
            <a:off x="3871913" y="1946275"/>
            <a:ext cx="1481137" cy="1466850"/>
          </a:xfrm>
          <a:prstGeom prst="ellipse">
            <a:avLst/>
          </a:prstGeom>
          <a:gradFill rotWithShape="1">
            <a:gsLst>
              <a:gs pos="0">
                <a:schemeClr val="accent1">
                  <a:gamma/>
                  <a:shade val="63529"/>
                  <a:invGamma/>
                </a:schemeClr>
              </a:gs>
              <a:gs pos="100000">
                <a:schemeClr val="accent1">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MX"/>
          </a:p>
        </p:txBody>
      </p:sp>
      <p:sp>
        <p:nvSpPr>
          <p:cNvPr id="77851" name="Oval 27"/>
          <p:cNvSpPr>
            <a:spLocks noChangeArrowheads="1"/>
          </p:cNvSpPr>
          <p:nvPr/>
        </p:nvSpPr>
        <p:spPr bwMode="gray">
          <a:xfrm>
            <a:off x="3943350" y="2016125"/>
            <a:ext cx="1333500" cy="1320800"/>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MX"/>
          </a:p>
        </p:txBody>
      </p:sp>
      <p:grpSp>
        <p:nvGrpSpPr>
          <p:cNvPr id="77852" name="Group 28"/>
          <p:cNvGrpSpPr>
            <a:grpSpLocks/>
          </p:cNvGrpSpPr>
          <p:nvPr/>
        </p:nvGrpSpPr>
        <p:grpSpPr bwMode="auto">
          <a:xfrm>
            <a:off x="3965575" y="2032000"/>
            <a:ext cx="1290638" cy="1277938"/>
            <a:chOff x="4166" y="1706"/>
            <a:chExt cx="1252" cy="1252"/>
          </a:xfrm>
        </p:grpSpPr>
        <p:sp>
          <p:nvSpPr>
            <p:cNvPr id="77853" name="Oval 29"/>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77854" name="Oval 30"/>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77855" name="Oval 31"/>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77856" name="Oval 32"/>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grpSp>
      <p:grpSp>
        <p:nvGrpSpPr>
          <p:cNvPr id="77857" name="Group 33"/>
          <p:cNvGrpSpPr>
            <a:grpSpLocks/>
          </p:cNvGrpSpPr>
          <p:nvPr/>
        </p:nvGrpSpPr>
        <p:grpSpPr bwMode="auto">
          <a:xfrm>
            <a:off x="6435725" y="2032000"/>
            <a:ext cx="1292225" cy="1277938"/>
            <a:chOff x="4166" y="1706"/>
            <a:chExt cx="1252" cy="1252"/>
          </a:xfrm>
        </p:grpSpPr>
        <p:sp>
          <p:nvSpPr>
            <p:cNvPr id="77858" name="Oval 34"/>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77859" name="Oval 35"/>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77860" name="Oval 36"/>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77861" name="Oval 37"/>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dirty="0"/>
            </a:p>
          </p:txBody>
        </p:sp>
      </p:grpSp>
      <p:sp>
        <p:nvSpPr>
          <p:cNvPr id="77862" name="Text Box 38"/>
          <p:cNvSpPr txBox="1">
            <a:spLocks noChangeArrowheads="1"/>
          </p:cNvSpPr>
          <p:nvPr/>
        </p:nvSpPr>
        <p:spPr bwMode="gray">
          <a:xfrm>
            <a:off x="1563085" y="2505075"/>
            <a:ext cx="1177544" cy="461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9" tIns="45715" rIns="91429" bIns="45715">
            <a:spAutoFit/>
          </a:bodyPr>
          <a:lstStyle/>
          <a:p>
            <a:pPr algn="ctr" eaLnBrk="0" hangingPunct="0"/>
            <a:r>
              <a:rPr lang="es-MX" sz="2400" b="1" dirty="0" smtClean="0">
                <a:latin typeface="Arial" panose="020B0604020202020204" pitchFamily="34" charset="0"/>
                <a:cs typeface="Arial" panose="020B0604020202020204" pitchFamily="34" charset="0"/>
              </a:rPr>
              <a:t>Ventas</a:t>
            </a:r>
            <a:endParaRPr lang="en-US" altLang="es-MX" sz="2400" dirty="0">
              <a:solidFill>
                <a:srgbClr val="000000"/>
              </a:solidFill>
            </a:endParaRPr>
          </a:p>
        </p:txBody>
      </p:sp>
      <p:sp>
        <p:nvSpPr>
          <p:cNvPr id="77863" name="Text Box 39"/>
          <p:cNvSpPr txBox="1">
            <a:spLocks noChangeArrowheads="1"/>
          </p:cNvSpPr>
          <p:nvPr/>
        </p:nvSpPr>
        <p:spPr bwMode="gray">
          <a:xfrm>
            <a:off x="3814036" y="2385453"/>
            <a:ext cx="1596890" cy="40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9" tIns="45715" rIns="91429" bIns="45715">
            <a:spAutoFit/>
          </a:bodyPr>
          <a:lstStyle/>
          <a:p>
            <a:r>
              <a:rPr lang="es-MX" sz="2000" b="1" dirty="0">
                <a:latin typeface="Arial" panose="020B0604020202020204" pitchFamily="34" charset="0"/>
                <a:cs typeface="Arial" panose="020B0604020202020204" pitchFamily="34" charset="0"/>
              </a:rPr>
              <a:t>Producción</a:t>
            </a:r>
          </a:p>
        </p:txBody>
      </p:sp>
      <p:sp>
        <p:nvSpPr>
          <p:cNvPr id="77864" name="Text Box 40"/>
          <p:cNvSpPr txBox="1">
            <a:spLocks noChangeArrowheads="1"/>
          </p:cNvSpPr>
          <p:nvPr/>
        </p:nvSpPr>
        <p:spPr bwMode="gray">
          <a:xfrm>
            <a:off x="6282543" y="2276872"/>
            <a:ext cx="1673833" cy="830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9" tIns="45715" rIns="91429" bIns="45715">
            <a:spAutoFit/>
          </a:bodyPr>
          <a:lstStyle/>
          <a:p>
            <a:pPr algn="ctr" eaLnBrk="0" hangingPunct="0"/>
            <a:r>
              <a:rPr lang="es-MX" sz="2400" b="1" dirty="0" smtClean="0">
                <a:latin typeface="Arial" panose="020B0604020202020204" pitchFamily="34" charset="0"/>
                <a:cs typeface="Arial" panose="020B0604020202020204" pitchFamily="34" charset="0"/>
              </a:rPr>
              <a:t>Recursos </a:t>
            </a:r>
          </a:p>
          <a:p>
            <a:pPr algn="ctr" eaLnBrk="0" hangingPunct="0"/>
            <a:r>
              <a:rPr lang="es-MX" sz="2400" b="1" dirty="0" smtClean="0">
                <a:latin typeface="Arial" panose="020B0604020202020204" pitchFamily="34" charset="0"/>
                <a:cs typeface="Arial" panose="020B0604020202020204" pitchFamily="34" charset="0"/>
              </a:rPr>
              <a:t>humanos</a:t>
            </a:r>
            <a:endParaRPr lang="en-US" altLang="es-MX" sz="2400" dirty="0">
              <a:solidFill>
                <a:srgbClr val="000000"/>
              </a:solidFill>
            </a:endParaRPr>
          </a:p>
        </p:txBody>
      </p:sp>
    </p:spTree>
    <p:extLst>
      <p:ext uri="{BB962C8B-B14F-4D97-AF65-F5344CB8AC3E}">
        <p14:creationId xmlns:p14="http://schemas.microsoft.com/office/powerpoint/2010/main" val="201024332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356735344"/>
              </p:ext>
            </p:extLst>
          </p:nvPr>
        </p:nvGraphicFramePr>
        <p:xfrm>
          <a:off x="395536" y="548680"/>
          <a:ext cx="8280920" cy="5976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17481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1628800"/>
            <a:ext cx="7355160" cy="1512168"/>
          </a:xfrm>
        </p:spPr>
        <p:txBody>
          <a:bodyPr>
            <a:normAutofit/>
          </a:bodyPr>
          <a:lstStyle/>
          <a:p>
            <a:pPr marL="0" indent="0" algn="just">
              <a:buNone/>
            </a:pPr>
            <a:r>
              <a:rPr lang="es-MX" sz="2000" dirty="0" smtClean="0">
                <a:latin typeface="Arial" panose="020B0604020202020204" pitchFamily="34" charset="0"/>
                <a:cs typeface="Arial" panose="020B0604020202020204" pitchFamily="34" charset="0"/>
              </a:rPr>
              <a:t>Un </a:t>
            </a:r>
            <a:r>
              <a:rPr lang="es-MX" sz="2000" dirty="0">
                <a:latin typeface="Arial" panose="020B0604020202020204" pitchFamily="34" charset="0"/>
                <a:cs typeface="Arial" panose="020B0604020202020204" pitchFamily="34" charset="0"/>
              </a:rPr>
              <a:t>organigrama es una representación gráfica de la estructura orgánica de una empresa u organización que refleja, en forma esquemática, la posición de las áreas que la integran, sus niveles jerárquicos, líneas de autoridad y de asesoría.</a:t>
            </a:r>
          </a:p>
          <a:p>
            <a:pPr marL="0" indent="0" algn="just">
              <a:buNone/>
            </a:pPr>
            <a:endParaRPr lang="es-MX" sz="4000" dirty="0"/>
          </a:p>
          <a:p>
            <a:pPr marL="0" indent="0">
              <a:buNone/>
            </a:pPr>
            <a:endParaRPr lang="es-MX" dirty="0"/>
          </a:p>
        </p:txBody>
      </p:sp>
      <p:sp>
        <p:nvSpPr>
          <p:cNvPr id="4" name="1 Título"/>
          <p:cNvSpPr>
            <a:spLocks noGrp="1"/>
          </p:cNvSpPr>
          <p:nvPr>
            <p:ph type="title"/>
          </p:nvPr>
        </p:nvSpPr>
        <p:spPr>
          <a:xfrm>
            <a:off x="1043608" y="692696"/>
            <a:ext cx="6798734" cy="785471"/>
          </a:xfrm>
        </p:spPr>
        <p:txBody>
          <a:bodyPr>
            <a:normAutofit/>
          </a:bodyPr>
          <a:lstStyle/>
          <a:p>
            <a:pPr marL="0" indent="0" algn="l"/>
            <a:r>
              <a:rPr lang="es-MX" sz="2800" u="sng" dirty="0" smtClean="0">
                <a:latin typeface="Arial" panose="020B0604020202020204" pitchFamily="34" charset="0"/>
                <a:cs typeface="Arial" panose="020B0604020202020204" pitchFamily="34" charset="0"/>
              </a:rPr>
              <a:t>Organigramas</a:t>
            </a:r>
            <a:endParaRPr lang="es-MX" sz="2800" u="sng" dirty="0">
              <a:latin typeface="Arial" panose="020B0604020202020204" pitchFamily="34" charset="0"/>
              <a:cs typeface="Arial" panose="020B0604020202020204" pitchFamily="34" charset="0"/>
            </a:endParaRP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3140968"/>
            <a:ext cx="4825150" cy="2792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15335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548680"/>
            <a:ext cx="6798734" cy="785471"/>
          </a:xfrm>
        </p:spPr>
        <p:txBody>
          <a:bodyPr>
            <a:normAutofit/>
          </a:bodyPr>
          <a:lstStyle/>
          <a:p>
            <a:pPr marL="0" indent="0" algn="l"/>
            <a:r>
              <a:rPr lang="es-MX" sz="2800" u="sng" dirty="0">
                <a:latin typeface="Arial" panose="020B0604020202020204" pitchFamily="34" charset="0"/>
                <a:cs typeface="Arial" panose="020B0604020202020204" pitchFamily="34" charset="0"/>
              </a:rPr>
              <a:t>Tipos de organigramas</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96996930"/>
              </p:ext>
            </p:extLst>
          </p:nvPr>
        </p:nvGraphicFramePr>
        <p:xfrm>
          <a:off x="827584" y="1196752"/>
          <a:ext cx="7416824"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1940825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620688"/>
            <a:ext cx="7848872" cy="785471"/>
          </a:xfrm>
        </p:spPr>
        <p:txBody>
          <a:bodyPr>
            <a:normAutofit/>
          </a:bodyPr>
          <a:lstStyle/>
          <a:p>
            <a:r>
              <a:rPr lang="es-MX" sz="3100" u="sng" dirty="0">
                <a:latin typeface="Arial" panose="020B0604020202020204" pitchFamily="34" charset="0"/>
                <a:cs typeface="Arial" panose="020B0604020202020204" pitchFamily="34" charset="0"/>
              </a:rPr>
              <a:t>Estructura organizativa de un sistema </a:t>
            </a:r>
            <a:r>
              <a:rPr lang="es-MX" sz="3100" u="sng" dirty="0" smtClean="0">
                <a:latin typeface="Arial" panose="020B0604020202020204" pitchFamily="34" charset="0"/>
                <a:cs typeface="Arial" panose="020B0604020202020204" pitchFamily="34" charset="0"/>
              </a:rPr>
              <a:t>CAR</a:t>
            </a:r>
            <a:endParaRPr lang="es-MX" dirty="0"/>
          </a:p>
        </p:txBody>
      </p:sp>
      <p:sp>
        <p:nvSpPr>
          <p:cNvPr id="3" name="2 Marcador de contenido"/>
          <p:cNvSpPr>
            <a:spLocks noGrp="1"/>
          </p:cNvSpPr>
          <p:nvPr>
            <p:ph idx="1"/>
          </p:nvPr>
        </p:nvSpPr>
        <p:spPr>
          <a:xfrm>
            <a:off x="827584" y="1412776"/>
            <a:ext cx="7488832" cy="1800200"/>
          </a:xfrm>
        </p:spPr>
        <p:txBody>
          <a:bodyPr>
            <a:normAutofit fontScale="92500"/>
          </a:bodyPr>
          <a:lstStyle/>
          <a:p>
            <a:pPr marL="0" indent="0" algn="just">
              <a:buNone/>
            </a:pPr>
            <a:r>
              <a:rPr lang="es-MX" sz="2800" dirty="0" smtClean="0">
                <a:latin typeface="Arial" panose="020B0604020202020204" pitchFamily="34" charset="0"/>
                <a:cs typeface="Arial" panose="020B0604020202020204" pitchFamily="34" charset="0"/>
              </a:rPr>
              <a:t>El </a:t>
            </a:r>
            <a:r>
              <a:rPr lang="es-MX" sz="2800" dirty="0">
                <a:latin typeface="Arial" panose="020B0604020202020204" pitchFamily="34" charset="0"/>
                <a:cs typeface="Arial" panose="020B0604020202020204" pitchFamily="34" charset="0"/>
              </a:rPr>
              <a:t>responsable de cada área, </a:t>
            </a:r>
            <a:r>
              <a:rPr lang="es-MX" sz="2800" dirty="0" smtClean="0">
                <a:latin typeface="Arial" panose="020B0604020202020204" pitchFamily="34" charset="0"/>
                <a:cs typeface="Arial" panose="020B0604020202020204" pitchFamily="34" charset="0"/>
              </a:rPr>
              <a:t>debe conocer </a:t>
            </a:r>
            <a:r>
              <a:rPr lang="es-MX" sz="2800" dirty="0">
                <a:latin typeface="Arial" panose="020B0604020202020204" pitchFamily="34" charset="0"/>
                <a:cs typeface="Arial" panose="020B0604020202020204" pitchFamily="34" charset="0"/>
              </a:rPr>
              <a:t>perfectamente sus funciones, sus responsabilidades, su alcance de control y el tipo de decisiones sobre los cuales tiene </a:t>
            </a:r>
            <a:r>
              <a:rPr lang="es-MX" sz="2800" dirty="0" smtClean="0">
                <a:latin typeface="Arial" panose="020B0604020202020204" pitchFamily="34" charset="0"/>
                <a:cs typeface="Arial" panose="020B0604020202020204" pitchFamily="34" charset="0"/>
              </a:rPr>
              <a:t>injerencia.</a:t>
            </a:r>
            <a:endParaRPr lang="es-MX" sz="28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endParaRPr lang="es-MX"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3068960"/>
            <a:ext cx="6264696"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523432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8496944" cy="1303867"/>
          </a:xfrm>
        </p:spPr>
        <p:txBody>
          <a:bodyPr>
            <a:noAutofit/>
          </a:bodyPr>
          <a:lstStyle/>
          <a:p>
            <a:pPr algn="l"/>
            <a:r>
              <a:rPr lang="es-MX" sz="3200" u="sng" dirty="0">
                <a:latin typeface="Arial" panose="020B0604020202020204" pitchFamily="34" charset="0"/>
                <a:cs typeface="Arial" panose="020B0604020202020204" pitchFamily="34" charset="0"/>
              </a:rPr>
              <a:t>Codificación de las áreas de </a:t>
            </a:r>
            <a:r>
              <a:rPr lang="es-MX" sz="3200" u="sng" dirty="0" smtClean="0">
                <a:latin typeface="Arial" panose="020B0604020202020204" pitchFamily="34" charset="0"/>
                <a:cs typeface="Arial" panose="020B0604020202020204" pitchFamily="34" charset="0"/>
              </a:rPr>
              <a:t>responsabilidad</a:t>
            </a:r>
            <a:endParaRPr lang="es-MX" sz="3200" u="sng" dirty="0">
              <a:latin typeface="Arial" panose="020B0604020202020204" pitchFamily="34" charset="0"/>
              <a:cs typeface="Arial" panose="020B0604020202020204" pitchFamily="34" charset="0"/>
            </a:endParaRPr>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021" t="22995" r="20650" b="8897"/>
          <a:stretch/>
        </p:blipFill>
        <p:spPr bwMode="auto">
          <a:xfrm>
            <a:off x="395536" y="1268760"/>
            <a:ext cx="8497864" cy="5184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88457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1691680" y="620688"/>
            <a:ext cx="5508625" cy="819150"/>
          </a:xfrm>
        </p:spPr>
        <p:txBody>
          <a:bodyPr anchor="b"/>
          <a:lstStyle/>
          <a:p>
            <a:pPr algn="ctr" eaLnBrk="1" hangingPunct="1"/>
            <a:r>
              <a:rPr lang="es-ES" altLang="es-MX" sz="2700" b="1" dirty="0" smtClean="0">
                <a:solidFill>
                  <a:schemeClr val="tx1"/>
                </a:solidFill>
                <a:latin typeface="Arial" charset="0"/>
              </a:rPr>
              <a:t>ÍNDICE</a:t>
            </a:r>
          </a:p>
        </p:txBody>
      </p:sp>
      <p:sp>
        <p:nvSpPr>
          <p:cNvPr id="6147" name="Rectangle 3"/>
          <p:cNvSpPr>
            <a:spLocks noGrp="1" noChangeArrowheads="1"/>
          </p:cNvSpPr>
          <p:nvPr>
            <p:ph type="body" idx="4294967295"/>
          </p:nvPr>
        </p:nvSpPr>
        <p:spPr>
          <a:xfrm>
            <a:off x="755576" y="1844824"/>
            <a:ext cx="7696200" cy="4032448"/>
          </a:xfrm>
        </p:spPr>
        <p:txBody>
          <a:bodyPr>
            <a:normAutofit/>
          </a:bodyPr>
          <a:lstStyle/>
          <a:p>
            <a:pPr>
              <a:lnSpc>
                <a:spcPct val="115000"/>
              </a:lnSpc>
            </a:pPr>
            <a:r>
              <a:rPr lang="es-ES" sz="3200" b="1" u="sng" dirty="0" smtClean="0">
                <a:solidFill>
                  <a:schemeClr val="tx1"/>
                </a:solidFill>
                <a:latin typeface="Arial"/>
                <a:ea typeface="Arial Unicode MS"/>
                <a:hlinkClick r:id="rId3" action="ppaction://hlinksldjump"/>
              </a:rPr>
              <a:t>Contabilidad administrativa</a:t>
            </a:r>
            <a:endParaRPr lang="es-ES" sz="3200" b="1" u="sng" dirty="0" smtClean="0">
              <a:solidFill>
                <a:schemeClr val="tx1"/>
              </a:solidFill>
              <a:latin typeface="Arial"/>
              <a:ea typeface="Arial Unicode MS"/>
            </a:endParaRPr>
          </a:p>
          <a:p>
            <a:pPr>
              <a:lnSpc>
                <a:spcPct val="115000"/>
              </a:lnSpc>
              <a:spcAft>
                <a:spcPts val="500"/>
              </a:spcAft>
              <a:tabLst>
                <a:tab pos="5605780" algn="r"/>
              </a:tabLst>
            </a:pPr>
            <a:r>
              <a:rPr lang="es-MX" sz="3200" b="1" u="sng" dirty="0" smtClean="0">
                <a:solidFill>
                  <a:schemeClr val="tx1"/>
                </a:solidFill>
                <a:latin typeface="Arial"/>
                <a:ea typeface="Arial Unicode MS"/>
                <a:hlinkClick r:id="rId4" action="ppaction://hlinksldjump"/>
              </a:rPr>
              <a:t>Contabilidad por áreas y niveles de responsabilidad</a:t>
            </a:r>
            <a:endParaRPr lang="es-MX" sz="3200" b="1" u="sng" dirty="0" smtClean="0">
              <a:solidFill>
                <a:schemeClr val="tx1"/>
              </a:solidFill>
              <a:latin typeface="Arial"/>
              <a:ea typeface="Arial Unicode MS"/>
            </a:endParaRPr>
          </a:p>
          <a:p>
            <a:pPr>
              <a:lnSpc>
                <a:spcPct val="90000"/>
              </a:lnSpc>
            </a:pPr>
            <a:r>
              <a:rPr lang="es-ES" altLang="es-MX" sz="3200" b="1" dirty="0" smtClean="0">
                <a:solidFill>
                  <a:schemeClr val="tx1"/>
                </a:solidFill>
                <a:latin typeface="Arial" panose="020B0604020202020204" pitchFamily="34" charset="0"/>
                <a:cs typeface="Arial" panose="020B0604020202020204" pitchFamily="34" charset="0"/>
                <a:hlinkClick r:id="rId5" action="ppaction://hlinksldjump"/>
              </a:rPr>
              <a:t>Bibliografía</a:t>
            </a:r>
            <a:endParaRPr lang="es-ES" altLang="es-MX" sz="3200" b="1" dirty="0" smtClean="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7177714"/>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548680"/>
            <a:ext cx="6798734" cy="792088"/>
          </a:xfrm>
        </p:spPr>
        <p:txBody>
          <a:bodyPr>
            <a:normAutofit/>
          </a:bodyPr>
          <a:lstStyle/>
          <a:p>
            <a:pPr algn="l"/>
            <a:r>
              <a:rPr lang="es-MX" u="sng" dirty="0" smtClean="0"/>
              <a:t>La centralización</a:t>
            </a:r>
            <a:endParaRPr lang="es-MX" u="sng" dirty="0"/>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2417616188"/>
              </p:ext>
            </p:extLst>
          </p:nvPr>
        </p:nvGraphicFramePr>
        <p:xfrm>
          <a:off x="683568" y="1341567"/>
          <a:ext cx="8064896" cy="49677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9906558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2345534681"/>
              </p:ext>
            </p:extLst>
          </p:nvPr>
        </p:nvGraphicFramePr>
        <p:xfrm>
          <a:off x="467544" y="332656"/>
          <a:ext cx="8316416" cy="6120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3966462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1052736"/>
            <a:ext cx="7211144" cy="868958"/>
          </a:xfrm>
        </p:spPr>
        <p:txBody>
          <a:bodyPr>
            <a:normAutofit/>
          </a:bodyPr>
          <a:lstStyle/>
          <a:p>
            <a:pPr algn="l"/>
            <a:r>
              <a:rPr lang="es-MX" sz="4000" u="sng" dirty="0">
                <a:latin typeface="Arial" panose="020B0604020202020204" pitchFamily="34" charset="0"/>
                <a:cs typeface="Arial" panose="020B0604020202020204" pitchFamily="34" charset="0"/>
              </a:rPr>
              <a:t>Los </a:t>
            </a:r>
            <a:r>
              <a:rPr lang="es-MX" sz="4000" u="sng" dirty="0" smtClean="0">
                <a:latin typeface="Arial" panose="020B0604020202020204" pitchFamily="34" charset="0"/>
                <a:cs typeface="Arial" panose="020B0604020202020204" pitchFamily="34" charset="0"/>
              </a:rPr>
              <a:t>Segmentos</a:t>
            </a:r>
            <a:endParaRPr lang="es-MX" dirty="0"/>
          </a:p>
        </p:txBody>
      </p:sp>
      <p:sp>
        <p:nvSpPr>
          <p:cNvPr id="4" name="3 Llamada de flecha a la derecha"/>
          <p:cNvSpPr/>
          <p:nvPr/>
        </p:nvSpPr>
        <p:spPr>
          <a:xfrm>
            <a:off x="1691680" y="3032956"/>
            <a:ext cx="2592288" cy="1584176"/>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400" dirty="0" smtClean="0">
                <a:solidFill>
                  <a:schemeClr val="tx1"/>
                </a:solidFill>
              </a:rPr>
              <a:t> </a:t>
            </a:r>
            <a:r>
              <a:rPr lang="es-MX" sz="1400" dirty="0">
                <a:latin typeface="Arial" panose="020B0604020202020204" pitchFamily="34" charset="0"/>
                <a:cs typeface="Arial" panose="020B0604020202020204" pitchFamily="34" charset="0"/>
              </a:rPr>
              <a:t>La descentralización se logra por lo general segmentando a la empresa en divisiones.</a:t>
            </a:r>
            <a:endParaRPr lang="es-MX" sz="1400" dirty="0">
              <a:solidFill>
                <a:schemeClr val="tx1"/>
              </a:solidFill>
            </a:endParaRPr>
          </a:p>
        </p:txBody>
      </p:sp>
      <p:sp>
        <p:nvSpPr>
          <p:cNvPr id="5" name="4 Rectángulo redondeado"/>
          <p:cNvSpPr/>
          <p:nvPr/>
        </p:nvSpPr>
        <p:spPr>
          <a:xfrm>
            <a:off x="4283968" y="2348880"/>
            <a:ext cx="3096344" cy="352839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latin typeface="Arial" panose="020B0604020202020204" pitchFamily="34" charset="0"/>
                <a:cs typeface="Arial" panose="020B0604020202020204" pitchFamily="34" charset="0"/>
              </a:rPr>
              <a:t>Una forma por la que se diferencian las divisiones es por el tipo de artículos o servicios que están produciendo.</a:t>
            </a:r>
          </a:p>
        </p:txBody>
      </p:sp>
    </p:spTree>
    <p:extLst>
      <p:ext uri="{BB962C8B-B14F-4D97-AF65-F5344CB8AC3E}">
        <p14:creationId xmlns:p14="http://schemas.microsoft.com/office/powerpoint/2010/main" val="371763083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557808"/>
            <a:ext cx="6264696" cy="1143000"/>
          </a:xfrm>
        </p:spPr>
        <p:txBody>
          <a:bodyPr>
            <a:normAutofit/>
          </a:bodyPr>
          <a:lstStyle/>
          <a:p>
            <a:pPr algn="l"/>
            <a:r>
              <a:rPr lang="es-MX" sz="4000" dirty="0">
                <a:latin typeface="Arial" panose="020B0604020202020204" pitchFamily="34" charset="0"/>
                <a:cs typeface="Arial" panose="020B0604020202020204" pitchFamily="34" charset="0"/>
              </a:rPr>
              <a:t>Centro de </a:t>
            </a:r>
            <a:r>
              <a:rPr lang="es-MX" sz="4000" dirty="0" smtClean="0">
                <a:latin typeface="Arial" panose="020B0604020202020204" pitchFamily="34" charset="0"/>
                <a:cs typeface="Arial" panose="020B0604020202020204" pitchFamily="34" charset="0"/>
              </a:rPr>
              <a:t>Costos</a:t>
            </a:r>
            <a:endParaRPr lang="es-MX" dirty="0"/>
          </a:p>
        </p:txBody>
      </p:sp>
      <p:sp>
        <p:nvSpPr>
          <p:cNvPr id="3" name="2 Marcador de contenido"/>
          <p:cNvSpPr>
            <a:spLocks noGrp="1"/>
          </p:cNvSpPr>
          <p:nvPr>
            <p:ph idx="1"/>
          </p:nvPr>
        </p:nvSpPr>
        <p:spPr>
          <a:xfrm>
            <a:off x="745232" y="1600201"/>
            <a:ext cx="7859216" cy="964703"/>
          </a:xfrm>
        </p:spPr>
        <p:txBody>
          <a:bodyPr>
            <a:normAutofit/>
          </a:bodyPr>
          <a:lstStyle/>
          <a:p>
            <a:pPr marL="0" indent="0" algn="just">
              <a:buNone/>
            </a:pPr>
            <a:r>
              <a:rPr lang="es-MX" sz="2400" dirty="0" smtClean="0">
                <a:latin typeface="Arial" panose="020B0604020202020204" pitchFamily="34" charset="0"/>
                <a:cs typeface="Arial" panose="020B0604020202020204" pitchFamily="34" charset="0"/>
              </a:rPr>
              <a:t>Es </a:t>
            </a:r>
            <a:r>
              <a:rPr lang="es-MX" sz="2400" dirty="0">
                <a:latin typeface="Arial" panose="020B0604020202020204" pitchFamily="34" charset="0"/>
                <a:cs typeface="Arial" panose="020B0604020202020204" pitchFamily="34" charset="0"/>
              </a:rPr>
              <a:t>en estos centros donde los administradores solo son responsables de los costos. </a:t>
            </a: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7982" t="53916" r="43310" b="9489"/>
          <a:stretch/>
        </p:blipFill>
        <p:spPr bwMode="auto">
          <a:xfrm>
            <a:off x="2771800" y="2388860"/>
            <a:ext cx="3421182" cy="37625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0848008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849175169"/>
              </p:ext>
            </p:extLst>
          </p:nvPr>
        </p:nvGraphicFramePr>
        <p:xfrm>
          <a:off x="539552" y="1484784"/>
          <a:ext cx="7992888"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1 Título"/>
          <p:cNvSpPr>
            <a:spLocks noGrp="1"/>
          </p:cNvSpPr>
          <p:nvPr>
            <p:ph type="title"/>
          </p:nvPr>
        </p:nvSpPr>
        <p:spPr>
          <a:xfrm>
            <a:off x="539552" y="411281"/>
            <a:ext cx="8064896" cy="929487"/>
          </a:xfrm>
        </p:spPr>
        <p:txBody>
          <a:bodyPr>
            <a:normAutofit fontScale="90000"/>
          </a:bodyPr>
          <a:lstStyle/>
          <a:p>
            <a:pPr algn="l"/>
            <a:r>
              <a:rPr lang="es-MX" sz="4000" u="sng" dirty="0">
                <a:latin typeface="Arial" panose="020B0604020202020204" pitchFamily="34" charset="0"/>
                <a:cs typeface="Arial" panose="020B0604020202020204" pitchFamily="34" charset="0"/>
              </a:rPr>
              <a:t>Tipos de centros de </a:t>
            </a:r>
            <a:r>
              <a:rPr lang="es-MX" sz="4000" u="sng" dirty="0" smtClean="0">
                <a:latin typeface="Arial" panose="020B0604020202020204" pitchFamily="34" charset="0"/>
                <a:cs typeface="Arial" panose="020B0604020202020204" pitchFamily="34" charset="0"/>
              </a:rPr>
              <a:t>responsabilidad</a:t>
            </a:r>
            <a:endParaRPr lang="es-MX" dirty="0"/>
          </a:p>
        </p:txBody>
      </p:sp>
    </p:spTree>
    <p:extLst>
      <p:ext uri="{BB962C8B-B14F-4D97-AF65-F5344CB8AC3E}">
        <p14:creationId xmlns:p14="http://schemas.microsoft.com/office/powerpoint/2010/main" val="337926617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50912" y="917848"/>
            <a:ext cx="7149480" cy="1143000"/>
          </a:xfrm>
        </p:spPr>
        <p:txBody>
          <a:bodyPr>
            <a:normAutofit fontScale="90000"/>
          </a:bodyPr>
          <a:lstStyle/>
          <a:p>
            <a:pPr algn="l"/>
            <a:r>
              <a:rPr lang="es-MX" sz="4000" u="sng" dirty="0">
                <a:latin typeface="Arial" panose="020B0604020202020204" pitchFamily="34" charset="0"/>
                <a:cs typeface="Arial" panose="020B0604020202020204" pitchFamily="34" charset="0"/>
              </a:rPr>
              <a:t>Evaluación de las áreas de </a:t>
            </a:r>
            <a:r>
              <a:rPr lang="es-MX" sz="4000" u="sng" dirty="0" smtClean="0">
                <a:latin typeface="Arial" panose="020B0604020202020204" pitchFamily="34" charset="0"/>
                <a:cs typeface="Arial" panose="020B0604020202020204" pitchFamily="34" charset="0"/>
              </a:rPr>
              <a:t>responsabilidad</a:t>
            </a:r>
            <a:endParaRPr lang="es-MX" dirty="0"/>
          </a:p>
        </p:txBody>
      </p:sp>
      <p:sp>
        <p:nvSpPr>
          <p:cNvPr id="3" name="2 Marcador de contenido"/>
          <p:cNvSpPr>
            <a:spLocks noGrp="1"/>
          </p:cNvSpPr>
          <p:nvPr>
            <p:ph idx="1"/>
          </p:nvPr>
        </p:nvSpPr>
        <p:spPr/>
        <p:txBody>
          <a:bodyPr>
            <a:normAutofit/>
          </a:bodyPr>
          <a:lstStyle/>
          <a:p>
            <a:pPr marL="0" indent="0">
              <a:buNone/>
            </a:pPr>
            <a:r>
              <a:rPr lang="es-MX" dirty="0" smtClean="0"/>
              <a:t>El </a:t>
            </a:r>
            <a:r>
              <a:rPr lang="es-MX" dirty="0"/>
              <a:t>control de los centros de responsabilidad se logra evaluando la eficiencia y la efectividad de los responsables.</a:t>
            </a:r>
          </a:p>
          <a:p>
            <a:pPr marL="0" indent="0">
              <a:buNone/>
            </a:pPr>
            <a:r>
              <a:rPr lang="es-MX" dirty="0" smtClean="0"/>
              <a:t>Eficiencia </a:t>
            </a:r>
            <a:r>
              <a:rPr lang="es-MX" dirty="0"/>
              <a:t>= Que tan bien se desempeñan las actividades (cuantificables).</a:t>
            </a:r>
          </a:p>
          <a:p>
            <a:pPr marL="0" indent="0">
              <a:buNone/>
            </a:pPr>
            <a:r>
              <a:rPr lang="es-MX" dirty="0"/>
              <a:t>Efectividad o eficiencia = El hecho de que si se han desempeñado las actividades correctas. </a:t>
            </a:r>
          </a:p>
          <a:p>
            <a:endParaRPr lang="es-MX" dirty="0"/>
          </a:p>
          <a:p>
            <a:endParaRPr lang="es-MX" dirty="0"/>
          </a:p>
        </p:txBody>
      </p:sp>
    </p:spTree>
    <p:extLst>
      <p:ext uri="{BB962C8B-B14F-4D97-AF65-F5344CB8AC3E}">
        <p14:creationId xmlns:p14="http://schemas.microsoft.com/office/powerpoint/2010/main" val="192814411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nvPr>
        </p:nvGraphicFramePr>
        <p:xfrm>
          <a:off x="457200" y="404664"/>
          <a:ext cx="8291264" cy="57214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9938106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827584" y="723721"/>
            <a:ext cx="7618040" cy="761063"/>
          </a:xfrm>
        </p:spPr>
        <p:txBody>
          <a:bodyPr>
            <a:normAutofit/>
          </a:bodyPr>
          <a:lstStyle/>
          <a:p>
            <a:pPr lvl="0"/>
            <a:r>
              <a:rPr lang="es-MX" b="1" dirty="0"/>
              <a:t>Rendimiento sobre la </a:t>
            </a:r>
            <a:r>
              <a:rPr lang="es-MX" b="1" dirty="0" smtClean="0"/>
              <a:t>inversión</a:t>
            </a:r>
            <a:endParaRPr lang="es-MX" b="1" dirty="0"/>
          </a:p>
        </p:txBody>
      </p:sp>
      <p:sp>
        <p:nvSpPr>
          <p:cNvPr id="94211" name="AutoShape 3"/>
          <p:cNvSpPr>
            <a:spLocks noChangeArrowheads="1"/>
          </p:cNvSpPr>
          <p:nvPr/>
        </p:nvSpPr>
        <p:spPr bwMode="gray">
          <a:xfrm>
            <a:off x="1905000" y="2438400"/>
            <a:ext cx="5530850" cy="2743200"/>
          </a:xfrm>
          <a:prstGeom prst="upArrow">
            <a:avLst>
              <a:gd name="adj1" fmla="val 57824"/>
              <a:gd name="adj2" fmla="val 54398"/>
            </a:avLst>
          </a:prstGeom>
          <a:gradFill rotWithShape="1">
            <a:gsLst>
              <a:gs pos="0">
                <a:schemeClr val="accent1"/>
              </a:gs>
              <a:gs pos="100000">
                <a:schemeClr val="accent1">
                  <a:gamma/>
                  <a:tint val="0"/>
                  <a:invGamma/>
                </a:scheme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MX"/>
          </a:p>
        </p:txBody>
      </p:sp>
      <p:sp>
        <p:nvSpPr>
          <p:cNvPr id="94212" name="AutoShape 4"/>
          <p:cNvSpPr>
            <a:spLocks noChangeArrowheads="1"/>
          </p:cNvSpPr>
          <p:nvPr/>
        </p:nvSpPr>
        <p:spPr bwMode="gray">
          <a:xfrm>
            <a:off x="1734079" y="1703761"/>
            <a:ext cx="5791200" cy="574675"/>
          </a:xfrm>
          <a:prstGeom prst="roundRect">
            <a:avLst>
              <a:gd name="adj" fmla="val 50000"/>
            </a:avLst>
          </a:prstGeom>
          <a:gradFill rotWithShape="1">
            <a:gsLst>
              <a:gs pos="0">
                <a:schemeClr val="hlink"/>
              </a:gs>
              <a:gs pos="50000">
                <a:schemeClr val="hlink">
                  <a:gamma/>
                  <a:tint val="64314"/>
                  <a:invGamma/>
                </a:schemeClr>
              </a:gs>
              <a:gs pos="100000">
                <a:schemeClr val="hlink"/>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eaLnBrk="0" hangingPunct="0"/>
            <a:r>
              <a:rPr lang="es-MX" sz="3200" b="1" dirty="0"/>
              <a:t>(ROI)</a:t>
            </a:r>
            <a:endParaRPr lang="en-US" altLang="es-MX" sz="3200" dirty="0">
              <a:solidFill>
                <a:schemeClr val="bg1"/>
              </a:solidFill>
              <a:effectLst>
                <a:outerShdw blurRad="38100" dist="38100" dir="2700000" algn="tl">
                  <a:srgbClr val="000000"/>
                </a:outerShdw>
              </a:effectLst>
              <a:latin typeface="Verdana" pitchFamily="34" charset="0"/>
            </a:endParaRPr>
          </a:p>
        </p:txBody>
      </p:sp>
      <p:sp>
        <p:nvSpPr>
          <p:cNvPr id="94213" name="Text Box 5"/>
          <p:cNvSpPr txBox="1">
            <a:spLocks noChangeArrowheads="1"/>
          </p:cNvSpPr>
          <p:nvPr/>
        </p:nvSpPr>
        <p:spPr bwMode="gray">
          <a:xfrm>
            <a:off x="3298825" y="2897649"/>
            <a:ext cx="3025775"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r>
              <a:rPr lang="es-MX" sz="2000" dirty="0"/>
              <a:t>Es una medida de la utilidad dividida entre la inversión </a:t>
            </a:r>
            <a:r>
              <a:rPr lang="es-MX" sz="2000" dirty="0" smtClean="0"/>
              <a:t>requerida, </a:t>
            </a:r>
            <a:r>
              <a:rPr lang="es-MX" sz="2000" dirty="0"/>
              <a:t>se puede definir en tres formas:</a:t>
            </a:r>
          </a:p>
        </p:txBody>
      </p:sp>
      <p:grpSp>
        <p:nvGrpSpPr>
          <p:cNvPr id="94221" name="Group 13"/>
          <p:cNvGrpSpPr>
            <a:grpSpLocks/>
          </p:cNvGrpSpPr>
          <p:nvPr/>
        </p:nvGrpSpPr>
        <p:grpSpPr bwMode="auto">
          <a:xfrm>
            <a:off x="1979712" y="4311650"/>
            <a:ext cx="1617663" cy="2070100"/>
            <a:chOff x="1776" y="2476"/>
            <a:chExt cx="1019" cy="1304"/>
          </a:xfrm>
        </p:grpSpPr>
        <p:grpSp>
          <p:nvGrpSpPr>
            <p:cNvPr id="94222" name="Group 14"/>
            <p:cNvGrpSpPr>
              <a:grpSpLocks/>
            </p:cNvGrpSpPr>
            <p:nvPr/>
          </p:nvGrpSpPr>
          <p:grpSpPr bwMode="auto">
            <a:xfrm>
              <a:off x="1776" y="2476"/>
              <a:ext cx="960" cy="958"/>
              <a:chOff x="2016" y="1920"/>
              <a:chExt cx="1680" cy="1680"/>
            </a:xfrm>
          </p:grpSpPr>
          <p:sp>
            <p:nvSpPr>
              <p:cNvPr id="94223" name="Oval 15"/>
              <p:cNvSpPr>
                <a:spLocks noChangeArrowheads="1"/>
              </p:cNvSpPr>
              <p:nvPr/>
            </p:nvSpPr>
            <p:spPr bwMode="gray">
              <a:xfrm>
                <a:off x="2016" y="1920"/>
                <a:ext cx="1680" cy="1680"/>
              </a:xfrm>
              <a:prstGeom prst="ellipse">
                <a:avLst/>
              </a:prstGeom>
              <a:gradFill rotWithShape="1">
                <a:gsLst>
                  <a:gs pos="0">
                    <a:schemeClr val="hlink"/>
                  </a:gs>
                  <a:gs pos="100000">
                    <a:schemeClr val="hlink">
                      <a:gamma/>
                      <a:shade val="51373"/>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sy="50000" kx="-2453608" rotWithShape="0">
                        <a:schemeClr val="bg2">
                          <a:alpha val="50000"/>
                        </a:schemeClr>
                      </a:outerShdw>
                    </a:effectLst>
                  </a14:hiddenEffects>
                </a:ext>
              </a:extLst>
            </p:spPr>
            <p:txBody>
              <a:bodyPr wrap="none" anchor="ctr"/>
              <a:lstStyle/>
              <a:p>
                <a:endParaRPr lang="es-MX"/>
              </a:p>
            </p:txBody>
          </p:sp>
          <p:sp>
            <p:nvSpPr>
              <p:cNvPr id="94224" name="Freeform 16"/>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hlink">
                      <a:gamma/>
                      <a:tint val="0"/>
                      <a:invGamma/>
                    </a:schemeClr>
                  </a:gs>
                  <a:gs pos="100000">
                    <a:schemeClr val="hlink"/>
                  </a:gs>
                </a:gsLst>
                <a:lin ang="5400000" scaled="1"/>
              </a:gradFill>
              <a:ln>
                <a:noFill/>
              </a:ln>
              <a:effectLst/>
              <a:extLst>
                <a:ext uri="{91240B29-F687-4F45-9708-019B960494DF}">
                  <a14:hiddenLine xmlns:a14="http://schemas.microsoft.com/office/drawing/2010/main" w="0">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p>
            </p:txBody>
          </p:sp>
        </p:grpSp>
        <p:sp>
          <p:nvSpPr>
            <p:cNvPr id="94225" name="Text Box 17"/>
            <p:cNvSpPr txBox="1">
              <a:spLocks noChangeArrowheads="1"/>
            </p:cNvSpPr>
            <p:nvPr/>
          </p:nvSpPr>
          <p:spPr bwMode="gray">
            <a:xfrm>
              <a:off x="1824" y="2736"/>
              <a:ext cx="864"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ctr"/>
              <a:r>
                <a:rPr lang="es-MX" sz="1600" dirty="0">
                  <a:solidFill>
                    <a:schemeClr val="bg1"/>
                  </a:solidFill>
                </a:rPr>
                <a:t>Utilidad de operación/Capital invertido</a:t>
              </a:r>
            </a:p>
          </p:txBody>
        </p:sp>
        <p:sp>
          <p:nvSpPr>
            <p:cNvPr id="94226" name="Oval 18"/>
            <p:cNvSpPr>
              <a:spLocks noChangeArrowheads="1"/>
            </p:cNvSpPr>
            <p:nvPr/>
          </p:nvSpPr>
          <p:spPr bwMode="gray">
            <a:xfrm>
              <a:off x="1800" y="3504"/>
              <a:ext cx="995" cy="276"/>
            </a:xfrm>
            <a:prstGeom prst="ellipse">
              <a:avLst/>
            </a:prstGeom>
            <a:gradFill rotWithShape="1">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MX" altLang="es-MX"/>
            </a:p>
          </p:txBody>
        </p:sp>
      </p:grpSp>
      <p:grpSp>
        <p:nvGrpSpPr>
          <p:cNvPr id="94227" name="Group 19"/>
          <p:cNvGrpSpPr>
            <a:grpSpLocks/>
          </p:cNvGrpSpPr>
          <p:nvPr/>
        </p:nvGrpSpPr>
        <p:grpSpPr bwMode="auto">
          <a:xfrm>
            <a:off x="4037112" y="4267200"/>
            <a:ext cx="1631950" cy="2114550"/>
            <a:chOff x="3072" y="2448"/>
            <a:chExt cx="1028" cy="1332"/>
          </a:xfrm>
        </p:grpSpPr>
        <p:grpSp>
          <p:nvGrpSpPr>
            <p:cNvPr id="94228" name="Group 20"/>
            <p:cNvGrpSpPr>
              <a:grpSpLocks/>
            </p:cNvGrpSpPr>
            <p:nvPr/>
          </p:nvGrpSpPr>
          <p:grpSpPr bwMode="auto">
            <a:xfrm>
              <a:off x="3072" y="2448"/>
              <a:ext cx="960" cy="958"/>
              <a:chOff x="2016" y="1920"/>
              <a:chExt cx="1680" cy="1680"/>
            </a:xfrm>
          </p:grpSpPr>
          <p:sp>
            <p:nvSpPr>
              <p:cNvPr id="94229" name="Oval 21"/>
              <p:cNvSpPr>
                <a:spLocks noChangeArrowheads="1"/>
              </p:cNvSpPr>
              <p:nvPr/>
            </p:nvSpPr>
            <p:spPr bwMode="gray">
              <a:xfrm>
                <a:off x="2016" y="1920"/>
                <a:ext cx="1680" cy="1680"/>
              </a:xfrm>
              <a:prstGeom prst="ellipse">
                <a:avLst/>
              </a:prstGeom>
              <a:gradFill rotWithShape="1">
                <a:gsLst>
                  <a:gs pos="0">
                    <a:schemeClr val="accent1"/>
                  </a:gs>
                  <a:gs pos="100000">
                    <a:schemeClr val="accent1">
                      <a:gamma/>
                      <a:shade val="51373"/>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sy="50000" kx="-2453608" rotWithShape="0">
                        <a:schemeClr val="bg2">
                          <a:alpha val="50000"/>
                        </a:schemeClr>
                      </a:outerShdw>
                    </a:effectLst>
                  </a14:hiddenEffects>
                </a:ext>
              </a:extLst>
            </p:spPr>
            <p:txBody>
              <a:bodyPr wrap="none" anchor="ctr"/>
              <a:lstStyle/>
              <a:p>
                <a:endParaRPr lang="es-MX"/>
              </a:p>
            </p:txBody>
          </p:sp>
          <p:sp>
            <p:nvSpPr>
              <p:cNvPr id="94230" name="Freeform 22"/>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accent1">
                      <a:gamma/>
                      <a:tint val="0"/>
                      <a:invGamma/>
                    </a:schemeClr>
                  </a:gs>
                  <a:gs pos="100000">
                    <a:schemeClr val="accent1"/>
                  </a:gs>
                </a:gsLst>
                <a:lin ang="5400000" scaled="1"/>
              </a:gradFill>
              <a:ln>
                <a:noFill/>
              </a:ln>
              <a:effectLst/>
              <a:extLst>
                <a:ext uri="{91240B29-F687-4F45-9708-019B960494DF}">
                  <a14:hiddenLine xmlns:a14="http://schemas.microsoft.com/office/drawing/2010/main" w="0">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p>
            </p:txBody>
          </p:sp>
        </p:grpSp>
        <p:sp>
          <p:nvSpPr>
            <p:cNvPr id="94231" name="Text Box 23"/>
            <p:cNvSpPr txBox="1">
              <a:spLocks noChangeArrowheads="1"/>
            </p:cNvSpPr>
            <p:nvPr/>
          </p:nvSpPr>
          <p:spPr bwMode="gray">
            <a:xfrm>
              <a:off x="3120" y="2600"/>
              <a:ext cx="864" cy="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ctr"/>
              <a:r>
                <a:rPr lang="es-MX" sz="1400" dirty="0">
                  <a:solidFill>
                    <a:schemeClr val="bg1"/>
                  </a:solidFill>
                </a:rPr>
                <a:t>(Utilidad de operación /Ventas) X (Ventas/ Capital invertido.</a:t>
              </a:r>
            </a:p>
          </p:txBody>
        </p:sp>
        <p:sp>
          <p:nvSpPr>
            <p:cNvPr id="94232" name="Oval 24"/>
            <p:cNvSpPr>
              <a:spLocks noChangeArrowheads="1"/>
            </p:cNvSpPr>
            <p:nvPr/>
          </p:nvSpPr>
          <p:spPr bwMode="gray">
            <a:xfrm>
              <a:off x="3105" y="3504"/>
              <a:ext cx="995" cy="276"/>
            </a:xfrm>
            <a:prstGeom prst="ellipse">
              <a:avLst/>
            </a:prstGeom>
            <a:gradFill rotWithShape="1">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MX" altLang="es-MX"/>
            </a:p>
          </p:txBody>
        </p:sp>
      </p:grpSp>
      <p:grpSp>
        <p:nvGrpSpPr>
          <p:cNvPr id="94233" name="Group 25"/>
          <p:cNvGrpSpPr>
            <a:grpSpLocks/>
          </p:cNvGrpSpPr>
          <p:nvPr/>
        </p:nvGrpSpPr>
        <p:grpSpPr bwMode="auto">
          <a:xfrm>
            <a:off x="5942113" y="4267200"/>
            <a:ext cx="1579563" cy="2114550"/>
            <a:chOff x="4272" y="2448"/>
            <a:chExt cx="995" cy="1332"/>
          </a:xfrm>
        </p:grpSpPr>
        <p:grpSp>
          <p:nvGrpSpPr>
            <p:cNvPr id="94234" name="Group 26"/>
            <p:cNvGrpSpPr>
              <a:grpSpLocks/>
            </p:cNvGrpSpPr>
            <p:nvPr/>
          </p:nvGrpSpPr>
          <p:grpSpPr bwMode="auto">
            <a:xfrm>
              <a:off x="4272" y="2448"/>
              <a:ext cx="960" cy="965"/>
              <a:chOff x="2400" y="1488"/>
              <a:chExt cx="1152" cy="1152"/>
            </a:xfrm>
          </p:grpSpPr>
          <p:grpSp>
            <p:nvGrpSpPr>
              <p:cNvPr id="94235" name="Group 27"/>
              <p:cNvGrpSpPr>
                <a:grpSpLocks/>
              </p:cNvGrpSpPr>
              <p:nvPr/>
            </p:nvGrpSpPr>
            <p:grpSpPr bwMode="auto">
              <a:xfrm>
                <a:off x="2400" y="1488"/>
                <a:ext cx="1152" cy="1152"/>
                <a:chOff x="2016" y="1920"/>
                <a:chExt cx="1680" cy="1680"/>
              </a:xfrm>
            </p:grpSpPr>
            <p:sp>
              <p:nvSpPr>
                <p:cNvPr id="94236" name="Oval 28"/>
                <p:cNvSpPr>
                  <a:spLocks noChangeArrowheads="1"/>
                </p:cNvSpPr>
                <p:nvPr/>
              </p:nvSpPr>
              <p:spPr bwMode="gray">
                <a:xfrm>
                  <a:off x="2016" y="1920"/>
                  <a:ext cx="1680" cy="1680"/>
                </a:xfrm>
                <a:prstGeom prst="ellipse">
                  <a:avLst/>
                </a:prstGeom>
                <a:gradFill rotWithShape="1">
                  <a:gsLst>
                    <a:gs pos="0">
                      <a:schemeClr val="folHlink"/>
                    </a:gs>
                    <a:gs pos="100000">
                      <a:schemeClr val="folHlink">
                        <a:gamma/>
                        <a:shade val="24314"/>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94237" name="Freeform 29"/>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folHlink"/>
                    </a:gs>
                  </a:gsLst>
                  <a:lin ang="5400000" scaled="1"/>
                </a:gradFill>
                <a:ln>
                  <a:noFill/>
                </a:ln>
                <a:extLst>
                  <a:ext uri="{91240B29-F687-4F45-9708-019B960494DF}">
                    <a14:hiddenLine xmlns:a14="http://schemas.microsoft.com/office/drawing/2010/main" w="0">
                      <a:solidFill>
                        <a:srgbClr val="BBF6EE"/>
                      </a:solidFill>
                      <a:prstDash val="solid"/>
                      <a:round/>
                      <a:headEnd/>
                      <a:tailEnd/>
                    </a14:hiddenLine>
                  </a:ext>
                </a:extLst>
              </p:spPr>
              <p:txBody>
                <a:bodyPr/>
                <a:lstStyle/>
                <a:p>
                  <a:endParaRPr lang="es-MX"/>
                </a:p>
              </p:txBody>
            </p:sp>
          </p:grpSp>
          <p:sp>
            <p:nvSpPr>
              <p:cNvPr id="94238" name="Text Box 30"/>
              <p:cNvSpPr txBox="1">
                <a:spLocks noChangeArrowheads="1"/>
              </p:cNvSpPr>
              <p:nvPr/>
            </p:nvSpPr>
            <p:spPr bwMode="gray">
              <a:xfrm>
                <a:off x="2465" y="1569"/>
                <a:ext cx="1021" cy="10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ctr"/>
                <a:r>
                  <a:rPr lang="es-MX" sz="1400" dirty="0" smtClean="0">
                    <a:solidFill>
                      <a:schemeClr val="bg1"/>
                    </a:solidFill>
                  </a:rPr>
                  <a:t>(</a:t>
                </a:r>
                <a:r>
                  <a:rPr lang="es-MX" sz="1400" dirty="0">
                    <a:solidFill>
                      <a:schemeClr val="bg1"/>
                    </a:solidFill>
                  </a:rPr>
                  <a:t>Margen de utilidad de operación) X (Rotación de activos de </a:t>
                </a:r>
                <a:r>
                  <a:rPr lang="es-MX" sz="1400" dirty="0" smtClean="0">
                    <a:solidFill>
                      <a:schemeClr val="bg1"/>
                    </a:solidFill>
                  </a:rPr>
                  <a:t>operación) </a:t>
                </a:r>
                <a:endParaRPr lang="es-MX" sz="1400" dirty="0">
                  <a:solidFill>
                    <a:schemeClr val="bg1"/>
                  </a:solidFill>
                </a:endParaRPr>
              </a:p>
            </p:txBody>
          </p:sp>
        </p:grpSp>
        <p:sp>
          <p:nvSpPr>
            <p:cNvPr id="94239" name="Oval 31"/>
            <p:cNvSpPr>
              <a:spLocks noChangeArrowheads="1"/>
            </p:cNvSpPr>
            <p:nvPr/>
          </p:nvSpPr>
          <p:spPr bwMode="gray">
            <a:xfrm>
              <a:off x="4272" y="3504"/>
              <a:ext cx="995" cy="276"/>
            </a:xfrm>
            <a:prstGeom prst="ellipse">
              <a:avLst/>
            </a:prstGeom>
            <a:gradFill rotWithShape="1">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MX" altLang="es-MX"/>
            </a:p>
          </p:txBody>
        </p:sp>
      </p:grpSp>
    </p:spTree>
    <p:extLst>
      <p:ext uri="{BB962C8B-B14F-4D97-AF65-F5344CB8AC3E}">
        <p14:creationId xmlns:p14="http://schemas.microsoft.com/office/powerpoint/2010/main" val="208118748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65449" y="836713"/>
            <a:ext cx="7704856" cy="720079"/>
          </a:xfrm>
        </p:spPr>
        <p:txBody>
          <a:bodyPr>
            <a:noAutofit/>
          </a:bodyPr>
          <a:lstStyle/>
          <a:p>
            <a:pPr marL="0" indent="0">
              <a:buNone/>
            </a:pPr>
            <a:r>
              <a:rPr lang="es-MX" dirty="0" smtClean="0">
                <a:latin typeface="Arial" panose="020B0604020202020204" pitchFamily="34" charset="0"/>
                <a:cs typeface="Arial" panose="020B0604020202020204" pitchFamily="34" charset="0"/>
              </a:rPr>
              <a:t>Ejemplo de segmentos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8229" y="1628799"/>
            <a:ext cx="7236179" cy="4320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123067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1052736"/>
            <a:ext cx="6798734" cy="785471"/>
          </a:xfrm>
        </p:spPr>
        <p:txBody>
          <a:bodyPr>
            <a:normAutofit/>
          </a:bodyPr>
          <a:lstStyle/>
          <a:p>
            <a:pPr algn="l"/>
            <a:r>
              <a:rPr lang="es-MX" sz="3600" b="1" dirty="0"/>
              <a:t>La utilidad </a:t>
            </a:r>
            <a:r>
              <a:rPr lang="es-MX" sz="3600" b="1" dirty="0" smtClean="0"/>
              <a:t>residual</a:t>
            </a:r>
            <a:endParaRPr lang="es-MX" sz="3600" b="1" dirty="0"/>
          </a:p>
        </p:txBody>
      </p:sp>
      <p:sp>
        <p:nvSpPr>
          <p:cNvPr id="3" name="2 Marcador de contenido"/>
          <p:cNvSpPr>
            <a:spLocks noGrp="1"/>
          </p:cNvSpPr>
          <p:nvPr>
            <p:ph idx="1"/>
          </p:nvPr>
        </p:nvSpPr>
        <p:spPr>
          <a:xfrm>
            <a:off x="683568" y="2327228"/>
            <a:ext cx="8229600" cy="4525963"/>
          </a:xfrm>
        </p:spPr>
        <p:txBody>
          <a:bodyPr>
            <a:normAutofit/>
          </a:bodyPr>
          <a:lstStyle/>
          <a:p>
            <a:pPr marL="0" indent="0">
              <a:buNone/>
            </a:pPr>
            <a:r>
              <a:rPr lang="es-MX" sz="2000" dirty="0" smtClean="0">
                <a:latin typeface="Arial" panose="020B0604020202020204" pitchFamily="34" charset="0"/>
                <a:cs typeface="Arial" panose="020B0604020202020204" pitchFamily="34" charset="0"/>
              </a:rPr>
              <a:t>Es </a:t>
            </a:r>
            <a:r>
              <a:rPr lang="es-MX" sz="2000" dirty="0">
                <a:latin typeface="Arial" panose="020B0604020202020204" pitchFamily="34" charset="0"/>
                <a:cs typeface="Arial" panose="020B0604020202020204" pitchFamily="34" charset="0"/>
              </a:rPr>
              <a:t>una medida alternativa de un centro de inversión que representa la utilidad de operación después de impuestos menos un cargo por capital.</a:t>
            </a:r>
          </a:p>
          <a:p>
            <a:pPr marL="0" indent="0">
              <a:buNone/>
            </a:pPr>
            <a:endParaRPr lang="es-MX" sz="2000" dirty="0" smtClean="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Un </a:t>
            </a:r>
            <a:r>
              <a:rPr lang="es-MX" sz="2000" dirty="0">
                <a:latin typeface="Arial" panose="020B0604020202020204" pitchFamily="34" charset="0"/>
                <a:cs typeface="Arial" panose="020B0604020202020204" pitchFamily="34" charset="0"/>
              </a:rPr>
              <a:t>cargo de capital es lo que la empresa debe pagar por adquirir más capital.</a:t>
            </a:r>
          </a:p>
          <a:p>
            <a:endParaRPr lang="es-MX" sz="2000" dirty="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Cargo de capital = Tasa de rendimiento mínima  X  Activos de operación</a:t>
            </a:r>
          </a:p>
          <a:p>
            <a:pPr marL="0" indent="0">
              <a:buNone/>
            </a:pPr>
            <a:r>
              <a:rPr lang="es-MX" sz="2000" dirty="0">
                <a:latin typeface="Arial" panose="020B0604020202020204" pitchFamily="34" charset="0"/>
                <a:cs typeface="Arial" panose="020B0604020202020204" pitchFamily="34" charset="0"/>
              </a:rPr>
              <a:t>UR =Utilidad de operación – Cargo de capital</a:t>
            </a:r>
          </a:p>
          <a:p>
            <a:endParaRPr lang="es-MX" dirty="0"/>
          </a:p>
        </p:txBody>
      </p:sp>
    </p:spTree>
    <p:extLst>
      <p:ext uri="{BB962C8B-B14F-4D97-AF65-F5344CB8AC3E}">
        <p14:creationId xmlns:p14="http://schemas.microsoft.com/office/powerpoint/2010/main" val="18148061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971600" y="548680"/>
            <a:ext cx="7056784" cy="792088"/>
          </a:xfrm>
        </p:spPr>
        <p:txBody>
          <a:bodyPr>
            <a:normAutofit/>
          </a:bodyPr>
          <a:lstStyle/>
          <a:p>
            <a:pPr algn="ctr"/>
            <a:r>
              <a:rPr lang="es-ES" sz="3200" b="1" dirty="0" smtClean="0">
                <a:solidFill>
                  <a:schemeClr val="tx1"/>
                </a:solidFill>
                <a:latin typeface="Arial" panose="020B0604020202020204" pitchFamily="34" charset="0"/>
                <a:cs typeface="Arial" panose="020B0604020202020204" pitchFamily="34" charset="0"/>
              </a:rPr>
              <a:t>CONTABILIDAD ADMINISTRATIVA</a:t>
            </a:r>
            <a:endParaRPr lang="es-MX" sz="3200" dirty="0">
              <a:solidFill>
                <a:schemeClr val="tx1"/>
              </a:solidFill>
              <a:latin typeface="Arial" panose="020B0604020202020204" pitchFamily="34" charset="0"/>
              <a:cs typeface="Arial" panose="020B0604020202020204" pitchFamily="34" charset="0"/>
            </a:endParaRPr>
          </a:p>
        </p:txBody>
      </p:sp>
      <p:sp>
        <p:nvSpPr>
          <p:cNvPr id="6" name="Rectángulo 5"/>
          <p:cNvSpPr/>
          <p:nvPr/>
        </p:nvSpPr>
        <p:spPr>
          <a:xfrm>
            <a:off x="1835696" y="2012355"/>
            <a:ext cx="5472608" cy="3000821"/>
          </a:xfrm>
          <a:prstGeom prst="rect">
            <a:avLst/>
          </a:prstGeom>
        </p:spPr>
        <p:txBody>
          <a:bodyPr wrap="square">
            <a:spAutoFit/>
          </a:bodyPr>
          <a:lstStyle/>
          <a:p>
            <a:pPr algn="just">
              <a:lnSpc>
                <a:spcPct val="150000"/>
              </a:lnSpc>
            </a:pPr>
            <a:r>
              <a:rPr lang="es-ES_tradnl" b="1" dirty="0" smtClean="0"/>
              <a:t>Es una herramienta</a:t>
            </a:r>
            <a:r>
              <a:rPr lang="es-ES_tradnl" dirty="0" smtClean="0"/>
              <a:t> del </a:t>
            </a:r>
            <a:r>
              <a:rPr lang="es-ES_tradnl" dirty="0"/>
              <a:t>costo-volumen-utilidad y los presupuestos. </a:t>
            </a:r>
            <a:r>
              <a:rPr lang="es-ES_tradnl" dirty="0" smtClean="0"/>
              <a:t>Requiere una </a:t>
            </a:r>
            <a:r>
              <a:rPr lang="es-ES_tradnl" dirty="0"/>
              <a:t>adecuada planeación, </a:t>
            </a:r>
            <a:r>
              <a:rPr lang="es-ES_tradnl" dirty="0" smtClean="0"/>
              <a:t>para </a:t>
            </a:r>
            <a:r>
              <a:rPr lang="es-ES_tradnl" dirty="0"/>
              <a:t>lograr </a:t>
            </a:r>
            <a:r>
              <a:rPr lang="es-ES_tradnl" dirty="0" smtClean="0"/>
              <a:t>eficiencia </a:t>
            </a:r>
            <a:r>
              <a:rPr lang="es-ES_tradnl" dirty="0"/>
              <a:t>en las operaciones y mejor administración.</a:t>
            </a:r>
            <a:endParaRPr lang="es-MX" dirty="0"/>
          </a:p>
          <a:p>
            <a:pPr algn="just">
              <a:lnSpc>
                <a:spcPct val="150000"/>
              </a:lnSpc>
            </a:pPr>
            <a:endParaRPr lang="es-ES_tradnl" dirty="0" smtClean="0"/>
          </a:p>
          <a:p>
            <a:pPr algn="just">
              <a:lnSpc>
                <a:spcPct val="150000"/>
              </a:lnSpc>
            </a:pPr>
            <a:r>
              <a:rPr lang="es-ES_tradnl" dirty="0" smtClean="0"/>
              <a:t>Planeación</a:t>
            </a:r>
            <a:r>
              <a:rPr lang="es-ES_tradnl" dirty="0"/>
              <a:t>: Diseño de acciones con el fin de alcanzar los objetivos deseados en  un periodo determinado.</a:t>
            </a:r>
            <a:endParaRPr lang="es-ES_tradnl" b="1" dirty="0"/>
          </a:p>
          <a:p>
            <a:pPr>
              <a:lnSpc>
                <a:spcPct val="150000"/>
              </a:lnSpc>
            </a:pPr>
            <a:endParaRPr lang="es-MX" dirty="0"/>
          </a:p>
        </p:txBody>
      </p:sp>
      <p:sp>
        <p:nvSpPr>
          <p:cNvPr id="7" name="2 Marcador de contenido"/>
          <p:cNvSpPr txBox="1">
            <a:spLocks/>
          </p:cNvSpPr>
          <p:nvPr/>
        </p:nvSpPr>
        <p:spPr>
          <a:xfrm>
            <a:off x="1835696" y="2693180"/>
            <a:ext cx="5400600" cy="2608028"/>
          </a:xfrm>
          <a:prstGeom prst="rect">
            <a:avLst/>
          </a:prstGeom>
        </p:spPr>
        <p:txBody>
          <a:bodyPr vert="horz" lIns="91440" tIns="45720" rIns="91440" bIns="45720" rtlCol="0" anchor="t">
            <a:normAutofit/>
          </a:bodyPr>
          <a:lstStyle>
            <a:lvl1pPr marL="0" indent="0" algn="ctr" defTabSz="457200" rtl="0" eaLnBrk="1" latinLnBrk="0" hangingPunct="1">
              <a:spcBef>
                <a:spcPct val="20000"/>
              </a:spcBef>
              <a:spcAft>
                <a:spcPts val="600"/>
              </a:spcAft>
              <a:buClr>
                <a:schemeClr val="accent1"/>
              </a:buClr>
              <a:buSzPct val="115000"/>
              <a:buFont typeface="Arial"/>
              <a:buNone/>
              <a:defRPr sz="20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buClr>
              <a:buSzPct val="11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buClr>
              <a:buSzPct val="11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buClr>
              <a:buSzPct val="11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9pPr>
          </a:lstStyle>
          <a:p>
            <a:pPr>
              <a:lnSpc>
                <a:spcPct val="150000"/>
              </a:lnSpc>
            </a:pPr>
            <a:endParaRPr lang="es-MX" dirty="0"/>
          </a:p>
        </p:txBody>
      </p:sp>
    </p:spTree>
    <p:extLst>
      <p:ext uri="{BB962C8B-B14F-4D97-AF65-F5344CB8AC3E}">
        <p14:creationId xmlns:p14="http://schemas.microsoft.com/office/powerpoint/2010/main" val="12494169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l"/>
            <a:r>
              <a:rPr lang="es-MX" b="1" dirty="0"/>
              <a:t>El Valor económico Agregado  (VEA</a:t>
            </a:r>
            <a:r>
              <a:rPr lang="es-MX" b="1" dirty="0" smtClean="0"/>
              <a:t>)</a:t>
            </a:r>
            <a:endParaRPr lang="es-MX" b="1" dirty="0"/>
          </a:p>
        </p:txBody>
      </p:sp>
      <p:sp>
        <p:nvSpPr>
          <p:cNvPr id="3" name="2 Marcador de contenido"/>
          <p:cNvSpPr>
            <a:spLocks noGrp="1"/>
          </p:cNvSpPr>
          <p:nvPr>
            <p:ph idx="1"/>
          </p:nvPr>
        </p:nvSpPr>
        <p:spPr/>
        <p:txBody>
          <a:bodyPr>
            <a:normAutofit fontScale="92500" lnSpcReduction="10000"/>
          </a:bodyPr>
          <a:lstStyle/>
          <a:p>
            <a:pPr marL="0" indent="0">
              <a:buNone/>
            </a:pPr>
            <a:r>
              <a:rPr lang="es-MX" sz="2400" dirty="0" smtClean="0">
                <a:latin typeface="Arial" panose="020B0604020202020204" pitchFamily="34" charset="0"/>
                <a:cs typeface="Arial" panose="020B0604020202020204" pitchFamily="34" charset="0"/>
              </a:rPr>
              <a:t>Es </a:t>
            </a:r>
            <a:r>
              <a:rPr lang="es-MX" sz="2400" dirty="0">
                <a:latin typeface="Arial" panose="020B0604020202020204" pitchFamily="34" charset="0"/>
                <a:cs typeface="Arial" panose="020B0604020202020204" pitchFamily="34" charset="0"/>
              </a:rPr>
              <a:t>la tercera forma de medición de un Centro de Utilidad, y se obtiene de la siguiente forma.</a:t>
            </a:r>
          </a:p>
          <a:p>
            <a:endParaRPr lang="es-MX" sz="2400" dirty="0">
              <a:latin typeface="Arial" panose="020B0604020202020204" pitchFamily="34" charset="0"/>
              <a:cs typeface="Arial" panose="020B0604020202020204" pitchFamily="34" charset="0"/>
            </a:endParaRPr>
          </a:p>
          <a:p>
            <a:r>
              <a:rPr lang="es-MX" sz="2400" dirty="0">
                <a:latin typeface="Arial" panose="020B0604020202020204" pitchFamily="34" charset="0"/>
                <a:cs typeface="Arial" panose="020B0604020202020204" pitchFamily="34" charset="0"/>
              </a:rPr>
              <a:t>VEA = Utilidad de operación después de impuestos  –  (Promedio ponderado del costo de capital  (%)  X  capital invertido).</a:t>
            </a:r>
          </a:p>
          <a:p>
            <a:r>
              <a:rPr lang="es-MX" sz="2400" dirty="0">
                <a:latin typeface="Arial" panose="020B0604020202020204" pitchFamily="34" charset="0"/>
                <a:cs typeface="Arial" panose="020B0604020202020204" pitchFamily="34" charset="0"/>
              </a:rPr>
              <a:t>Promedio ponderado del costo del capital = Proporción del capital de la fuente de financiamiento X  su costo.</a:t>
            </a:r>
          </a:p>
          <a:p>
            <a:endParaRPr lang="es-MX" dirty="0"/>
          </a:p>
        </p:txBody>
      </p:sp>
    </p:spTree>
    <p:extLst>
      <p:ext uri="{BB962C8B-B14F-4D97-AF65-F5344CB8AC3E}">
        <p14:creationId xmlns:p14="http://schemas.microsoft.com/office/powerpoint/2010/main" val="427810042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539552" y="692696"/>
            <a:ext cx="3096344" cy="2736304"/>
          </a:xfrm>
          <a:prstGeom prst="ellipse">
            <a:avLst/>
          </a:prstGeom>
          <a:solidFill>
            <a:srgbClr val="B8CD69"/>
          </a:solidFill>
          <a:ln>
            <a:solidFill>
              <a:srgbClr val="B8CD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Arial" panose="020B0604020202020204" pitchFamily="34" charset="0"/>
                <a:cs typeface="Arial" panose="020B0604020202020204" pitchFamily="34" charset="0"/>
              </a:rPr>
              <a:t>Medición del desempeño en las diferentes áreas de responsabilidad</a:t>
            </a:r>
            <a:endParaRPr lang="es-MX" dirty="0">
              <a:solidFill>
                <a:schemeClr val="tx1"/>
              </a:solidFill>
            </a:endParaRPr>
          </a:p>
        </p:txBody>
      </p:sp>
      <p:sp>
        <p:nvSpPr>
          <p:cNvPr id="3" name="2 Elipse"/>
          <p:cNvSpPr/>
          <p:nvPr/>
        </p:nvSpPr>
        <p:spPr>
          <a:xfrm>
            <a:off x="4067944" y="2564904"/>
            <a:ext cx="3528392" cy="374441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500" dirty="0" smtClean="0">
                <a:latin typeface="Arial" panose="020B0604020202020204" pitchFamily="34" charset="0"/>
                <a:cs typeface="Arial" panose="020B0604020202020204" pitchFamily="34" charset="0"/>
              </a:rPr>
              <a:t>Son </a:t>
            </a:r>
            <a:r>
              <a:rPr lang="es-MX" sz="1500" dirty="0">
                <a:latin typeface="Arial" panose="020B0604020202020204" pitchFamily="34" charset="0"/>
                <a:cs typeface="Arial" panose="020B0604020202020204" pitchFamily="34" charset="0"/>
              </a:rPr>
              <a:t>acciones sistemáticas que una empresa realiza para calificar la eficiencia y eficacia  de  las acciones realizadas por su personal, con base al cumplimiento de las metas de la misma y se presentan en un reporte que debe contener indicadores cuantitativos y cualitativos. </a:t>
            </a:r>
          </a:p>
        </p:txBody>
      </p:sp>
      <p:cxnSp>
        <p:nvCxnSpPr>
          <p:cNvPr id="6" name="5 Conector angular"/>
          <p:cNvCxnSpPr>
            <a:stCxn id="2" idx="4"/>
            <a:endCxn id="3" idx="2"/>
          </p:cNvCxnSpPr>
          <p:nvPr/>
        </p:nvCxnSpPr>
        <p:spPr>
          <a:xfrm rot="16200000" flipH="1">
            <a:off x="2573778" y="2942946"/>
            <a:ext cx="1008112" cy="1980220"/>
          </a:xfrm>
          <a:prstGeom prst="bentConnector2">
            <a:avLst/>
          </a:prstGeom>
          <a:ln w="127000">
            <a:tailEnd type="arrow"/>
          </a:ln>
          <a:effectLst>
            <a:outerShdw blurRad="50800" dist="38100" algn="l"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9953645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nvPr>
        </p:nvGraphicFramePr>
        <p:xfrm>
          <a:off x="457200" y="260648"/>
          <a:ext cx="8229600"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2432982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76672"/>
            <a:ext cx="8229600" cy="1143000"/>
          </a:xfrm>
        </p:spPr>
        <p:txBody>
          <a:bodyPr>
            <a:normAutofit fontScale="90000"/>
          </a:bodyPr>
          <a:lstStyle/>
          <a:p>
            <a:r>
              <a:rPr lang="es-MX" dirty="0"/>
              <a:t/>
            </a:r>
            <a:br>
              <a:rPr lang="es-MX" dirty="0"/>
            </a:br>
            <a:endParaRPr lang="es-MX" dirty="0"/>
          </a:p>
        </p:txBody>
      </p:sp>
      <p:sp>
        <p:nvSpPr>
          <p:cNvPr id="3" name="2 Marcador de contenido"/>
          <p:cNvSpPr>
            <a:spLocks noGrp="1"/>
          </p:cNvSpPr>
          <p:nvPr>
            <p:ph idx="1"/>
          </p:nvPr>
        </p:nvSpPr>
        <p:spPr>
          <a:xfrm>
            <a:off x="1176865" y="2706159"/>
            <a:ext cx="6798736" cy="2523041"/>
          </a:xfrm>
        </p:spPr>
        <p:txBody>
          <a:bodyPr>
            <a:normAutofit/>
          </a:bodyPr>
          <a:lstStyle/>
          <a:p>
            <a:pPr marL="0" indent="0" algn="just">
              <a:buNone/>
            </a:pPr>
            <a:r>
              <a:rPr lang="es-MX" sz="2200" dirty="0" smtClean="0">
                <a:latin typeface="Arial" panose="020B0604020202020204" pitchFamily="34" charset="0"/>
                <a:cs typeface="Arial" panose="020B0604020202020204" pitchFamily="34" charset="0"/>
              </a:rPr>
              <a:t>Los </a:t>
            </a:r>
            <a:r>
              <a:rPr lang="es-MX" sz="2200" dirty="0">
                <a:latin typeface="Arial" panose="020B0604020202020204" pitchFamily="34" charset="0"/>
                <a:cs typeface="Arial" panose="020B0604020202020204" pitchFamily="34" charset="0"/>
              </a:rPr>
              <a:t>administradores deben ser evaluados sobre la base de los factores que este  bajo su control, por lo que es importante la creación de un plan de compensaciones que esté  vinculado de manera estrecha con el desempeño de una división.</a:t>
            </a:r>
          </a:p>
          <a:p>
            <a:endParaRPr lang="es-MX" sz="2200" dirty="0">
              <a:latin typeface="Arial" panose="020B0604020202020204" pitchFamily="34" charset="0"/>
              <a:cs typeface="Arial" panose="020B0604020202020204" pitchFamily="34" charset="0"/>
            </a:endParaRPr>
          </a:p>
          <a:p>
            <a:endParaRPr lang="es-MX" dirty="0"/>
          </a:p>
        </p:txBody>
      </p:sp>
      <p:sp>
        <p:nvSpPr>
          <p:cNvPr id="4" name="Rectangle 2"/>
          <p:cNvSpPr txBox="1">
            <a:spLocks noChangeArrowheads="1"/>
          </p:cNvSpPr>
          <p:nvPr/>
        </p:nvSpPr>
        <p:spPr>
          <a:xfrm>
            <a:off x="755576" y="973005"/>
            <a:ext cx="7848872" cy="1303867"/>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s-MX" sz="3000" dirty="0" smtClean="0">
                <a:latin typeface="Arial" panose="020B0604020202020204" pitchFamily="34" charset="0"/>
                <a:cs typeface="Arial" panose="020B0604020202020204" pitchFamily="34" charset="0"/>
              </a:rPr>
              <a:t>Medición y recompensa del desempeño de los administradores</a:t>
            </a:r>
            <a:endParaRPr lang="en-US" altLang="es-MX" sz="3000" dirty="0"/>
          </a:p>
        </p:txBody>
      </p:sp>
    </p:spTree>
    <p:extLst>
      <p:ext uri="{BB962C8B-B14F-4D97-AF65-F5344CB8AC3E}">
        <p14:creationId xmlns:p14="http://schemas.microsoft.com/office/powerpoint/2010/main" val="16755906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3 Marcador de fecha"/>
          <p:cNvSpPr>
            <a:spLocks noGrp="1"/>
          </p:cNvSpPr>
          <p:nvPr>
            <p:ph type="dt" sz="half" idx="10"/>
          </p:nvPr>
        </p:nvSpPr>
        <p:spPr/>
        <p:txBody>
          <a:bodyPr/>
          <a:lstStyle/>
          <a:p>
            <a:r>
              <a:rPr lang="en-US" altLang="es-MX"/>
              <a:t>www.themegallery.com</a:t>
            </a:r>
          </a:p>
        </p:txBody>
      </p:sp>
      <p:grpSp>
        <p:nvGrpSpPr>
          <p:cNvPr id="76803" name="Group 3"/>
          <p:cNvGrpSpPr>
            <a:grpSpLocks/>
          </p:cNvGrpSpPr>
          <p:nvPr/>
        </p:nvGrpSpPr>
        <p:grpSpPr bwMode="auto">
          <a:xfrm>
            <a:off x="1676400" y="1749425"/>
            <a:ext cx="5867400" cy="1301750"/>
            <a:chOff x="912" y="1008"/>
            <a:chExt cx="3984" cy="912"/>
          </a:xfrm>
        </p:grpSpPr>
        <p:sp>
          <p:nvSpPr>
            <p:cNvPr id="76804" name="AutoShape 4"/>
            <p:cNvSpPr>
              <a:spLocks noChangeArrowheads="1"/>
            </p:cNvSpPr>
            <p:nvPr/>
          </p:nvSpPr>
          <p:spPr bwMode="gray">
            <a:xfrm>
              <a:off x="912" y="1008"/>
              <a:ext cx="3984" cy="912"/>
            </a:xfrm>
            <a:prstGeom prst="roundRect">
              <a:avLst>
                <a:gd name="adj" fmla="val 10889"/>
              </a:avLst>
            </a:prstGeom>
            <a:gradFill rotWithShape="1">
              <a:gsLst>
                <a:gs pos="0">
                  <a:srgbClr val="DDDDDD"/>
                </a:gs>
                <a:gs pos="50000">
                  <a:srgbClr val="DDDDDD">
                    <a:gamma/>
                    <a:tint val="36471"/>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es-MX"/>
            </a:p>
          </p:txBody>
        </p:sp>
        <p:grpSp>
          <p:nvGrpSpPr>
            <p:cNvPr id="76805" name="Group 5"/>
            <p:cNvGrpSpPr>
              <a:grpSpLocks/>
            </p:cNvGrpSpPr>
            <p:nvPr/>
          </p:nvGrpSpPr>
          <p:grpSpPr bwMode="auto">
            <a:xfrm>
              <a:off x="999" y="1092"/>
              <a:ext cx="768" cy="746"/>
              <a:chOff x="999" y="1092"/>
              <a:chExt cx="768" cy="746"/>
            </a:xfrm>
          </p:grpSpPr>
          <p:sp>
            <p:nvSpPr>
              <p:cNvPr id="76806" name="AutoShape 6"/>
              <p:cNvSpPr>
                <a:spLocks noChangeArrowheads="1"/>
              </p:cNvSpPr>
              <p:nvPr/>
            </p:nvSpPr>
            <p:spPr bwMode="gray">
              <a:xfrm>
                <a:off x="999" y="1092"/>
                <a:ext cx="768" cy="746"/>
              </a:xfrm>
              <a:prstGeom prst="roundRect">
                <a:avLst>
                  <a:gd name="adj" fmla="val 11921"/>
                </a:avLst>
              </a:prstGeom>
              <a:gradFill rotWithShape="1">
                <a:gsLst>
                  <a:gs pos="0">
                    <a:schemeClr val="accent1"/>
                  </a:gs>
                  <a:gs pos="100000">
                    <a:schemeClr val="accent1">
                      <a:gamma/>
                      <a:shade val="69804"/>
                      <a:invGamma/>
                    </a:schemeClr>
                  </a:gs>
                </a:gsLst>
                <a:lin ang="5400000" scaled="1"/>
              </a:gradFill>
              <a:ln w="381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6807" name="Freeform 7"/>
              <p:cNvSpPr>
                <a:spLocks/>
              </p:cNvSpPr>
              <p:nvPr/>
            </p:nvSpPr>
            <p:spPr bwMode="gray">
              <a:xfrm>
                <a:off x="1047" y="1140"/>
                <a:ext cx="383" cy="373"/>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54510"/>
                      <a:invGamma/>
                    </a:schemeClr>
                  </a:gs>
                  <a:gs pos="50000">
                    <a:schemeClr val="accent1">
                      <a:alpha val="0"/>
                    </a:schemeClr>
                  </a:gs>
                  <a:gs pos="100000">
                    <a:schemeClr val="accent1">
                      <a:gamma/>
                      <a:tint val="54510"/>
                      <a:invGamma/>
                    </a:schemeClr>
                  </a:gs>
                </a:gsLst>
                <a:lin ang="27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s-MX"/>
              </a:p>
            </p:txBody>
          </p:sp>
          <p:sp>
            <p:nvSpPr>
              <p:cNvPr id="76808" name="Text Box 8"/>
              <p:cNvSpPr txBox="1">
                <a:spLocks noChangeArrowheads="1"/>
              </p:cNvSpPr>
              <p:nvPr/>
            </p:nvSpPr>
            <p:spPr bwMode="gray">
              <a:xfrm>
                <a:off x="1093" y="1295"/>
                <a:ext cx="566"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es-MX" sz="2800" dirty="0" err="1" smtClean="0">
                    <a:solidFill>
                      <a:srgbClr val="FFFFFF"/>
                    </a:solidFill>
                    <a:effectLst>
                      <a:outerShdw blurRad="38100" dist="38100" dir="2700000" algn="tl">
                        <a:srgbClr val="C0C0C0"/>
                      </a:outerShdw>
                    </a:effectLst>
                  </a:rPr>
                  <a:t>Falla</a:t>
                </a:r>
                <a:endParaRPr lang="en-US" altLang="es-MX" sz="2800" dirty="0">
                  <a:solidFill>
                    <a:srgbClr val="FFFFFF"/>
                  </a:solidFill>
                  <a:effectLst>
                    <a:outerShdw blurRad="38100" dist="38100" dir="2700000" algn="tl">
                      <a:srgbClr val="C0C0C0"/>
                    </a:outerShdw>
                  </a:effectLst>
                </a:endParaRPr>
              </a:p>
            </p:txBody>
          </p:sp>
        </p:grpSp>
        <p:sp>
          <p:nvSpPr>
            <p:cNvPr id="76809" name="Text Box 9"/>
            <p:cNvSpPr txBox="1">
              <a:spLocks noChangeArrowheads="1"/>
            </p:cNvSpPr>
            <p:nvPr/>
          </p:nvSpPr>
          <p:spPr bwMode="gray">
            <a:xfrm>
              <a:off x="1872" y="1149"/>
              <a:ext cx="2928" cy="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MX" dirty="0">
                  <a:latin typeface="Arial" panose="020B0604020202020204" pitchFamily="34" charset="0"/>
                  <a:cs typeface="Arial" panose="020B0604020202020204" pitchFamily="34" charset="0"/>
                </a:rPr>
                <a:t>Tener una habilidad inadecuada para desempeñar el trabajo.</a:t>
              </a:r>
            </a:p>
          </p:txBody>
        </p:sp>
      </p:grpSp>
      <p:grpSp>
        <p:nvGrpSpPr>
          <p:cNvPr id="76810" name="Group 10"/>
          <p:cNvGrpSpPr>
            <a:grpSpLocks/>
          </p:cNvGrpSpPr>
          <p:nvPr/>
        </p:nvGrpSpPr>
        <p:grpSpPr bwMode="auto">
          <a:xfrm>
            <a:off x="1676400" y="3279775"/>
            <a:ext cx="5867400" cy="1301750"/>
            <a:chOff x="912" y="2016"/>
            <a:chExt cx="3984" cy="912"/>
          </a:xfrm>
        </p:grpSpPr>
        <p:sp>
          <p:nvSpPr>
            <p:cNvPr id="76811" name="AutoShape 11"/>
            <p:cNvSpPr>
              <a:spLocks noChangeArrowheads="1"/>
            </p:cNvSpPr>
            <p:nvPr/>
          </p:nvSpPr>
          <p:spPr bwMode="gray">
            <a:xfrm>
              <a:off x="912" y="2016"/>
              <a:ext cx="3984" cy="912"/>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es-MX"/>
            </a:p>
          </p:txBody>
        </p:sp>
        <p:grpSp>
          <p:nvGrpSpPr>
            <p:cNvPr id="76812" name="Group 12"/>
            <p:cNvGrpSpPr>
              <a:grpSpLocks/>
            </p:cNvGrpSpPr>
            <p:nvPr/>
          </p:nvGrpSpPr>
          <p:grpSpPr bwMode="auto">
            <a:xfrm>
              <a:off x="999" y="2100"/>
              <a:ext cx="768" cy="746"/>
              <a:chOff x="999" y="2100"/>
              <a:chExt cx="768" cy="746"/>
            </a:xfrm>
          </p:grpSpPr>
          <p:sp>
            <p:nvSpPr>
              <p:cNvPr id="76813" name="AutoShape 13"/>
              <p:cNvSpPr>
                <a:spLocks noChangeArrowheads="1"/>
              </p:cNvSpPr>
              <p:nvPr/>
            </p:nvSpPr>
            <p:spPr bwMode="gray">
              <a:xfrm>
                <a:off x="999" y="2100"/>
                <a:ext cx="768" cy="746"/>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6814" name="Freeform 14"/>
              <p:cNvSpPr>
                <a:spLocks/>
              </p:cNvSpPr>
              <p:nvPr/>
            </p:nvSpPr>
            <p:spPr bwMode="gray">
              <a:xfrm>
                <a:off x="1047" y="2148"/>
                <a:ext cx="383" cy="373"/>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s-MX"/>
              </a:p>
            </p:txBody>
          </p:sp>
          <p:sp>
            <p:nvSpPr>
              <p:cNvPr id="76815" name="Text Box 15"/>
              <p:cNvSpPr txBox="1">
                <a:spLocks noChangeArrowheads="1"/>
              </p:cNvSpPr>
              <p:nvPr/>
            </p:nvSpPr>
            <p:spPr bwMode="gray">
              <a:xfrm>
                <a:off x="1092" y="2304"/>
                <a:ext cx="566"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es-MX" sz="2800" dirty="0" err="1" smtClean="0">
                    <a:solidFill>
                      <a:srgbClr val="FFFFFF"/>
                    </a:solidFill>
                    <a:effectLst>
                      <a:outerShdw blurRad="38100" dist="38100" dir="2700000" algn="tl">
                        <a:srgbClr val="C0C0C0"/>
                      </a:outerShdw>
                    </a:effectLst>
                  </a:rPr>
                  <a:t>Falla</a:t>
                </a:r>
                <a:endParaRPr lang="en-US" altLang="es-MX" sz="2800" dirty="0">
                  <a:solidFill>
                    <a:srgbClr val="FFFFFF"/>
                  </a:solidFill>
                  <a:effectLst>
                    <a:outerShdw blurRad="38100" dist="38100" dir="2700000" algn="tl">
                      <a:srgbClr val="C0C0C0"/>
                    </a:outerShdw>
                  </a:effectLst>
                </a:endParaRPr>
              </a:p>
            </p:txBody>
          </p:sp>
        </p:grpSp>
        <p:sp>
          <p:nvSpPr>
            <p:cNvPr id="76816" name="Text Box 16"/>
            <p:cNvSpPr txBox="1">
              <a:spLocks noChangeArrowheads="1"/>
            </p:cNvSpPr>
            <p:nvPr/>
          </p:nvSpPr>
          <p:spPr bwMode="gray">
            <a:xfrm>
              <a:off x="1872" y="2316"/>
              <a:ext cx="292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MX" dirty="0">
                  <a:latin typeface="Arial" panose="020B0604020202020204" pitchFamily="34" charset="0"/>
                  <a:cs typeface="Arial" panose="020B0604020202020204" pitchFamily="34" charset="0"/>
                </a:rPr>
                <a:t>No trabajar con perseverancia.</a:t>
              </a:r>
            </a:p>
          </p:txBody>
        </p:sp>
      </p:grpSp>
      <p:grpSp>
        <p:nvGrpSpPr>
          <p:cNvPr id="76817" name="Group 17"/>
          <p:cNvGrpSpPr>
            <a:grpSpLocks/>
          </p:cNvGrpSpPr>
          <p:nvPr/>
        </p:nvGrpSpPr>
        <p:grpSpPr bwMode="auto">
          <a:xfrm>
            <a:off x="1676400" y="4819650"/>
            <a:ext cx="5867400" cy="1301750"/>
            <a:chOff x="912" y="3036"/>
            <a:chExt cx="3984" cy="912"/>
          </a:xfrm>
        </p:grpSpPr>
        <p:sp>
          <p:nvSpPr>
            <p:cNvPr id="76818" name="AutoShape 18"/>
            <p:cNvSpPr>
              <a:spLocks noChangeArrowheads="1"/>
            </p:cNvSpPr>
            <p:nvPr/>
          </p:nvSpPr>
          <p:spPr bwMode="gray">
            <a:xfrm>
              <a:off x="912" y="3036"/>
              <a:ext cx="3984" cy="912"/>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es-MX"/>
            </a:p>
          </p:txBody>
        </p:sp>
        <p:grpSp>
          <p:nvGrpSpPr>
            <p:cNvPr id="76819" name="Group 19"/>
            <p:cNvGrpSpPr>
              <a:grpSpLocks/>
            </p:cNvGrpSpPr>
            <p:nvPr/>
          </p:nvGrpSpPr>
          <p:grpSpPr bwMode="auto">
            <a:xfrm>
              <a:off x="999" y="3120"/>
              <a:ext cx="768" cy="746"/>
              <a:chOff x="999" y="3120"/>
              <a:chExt cx="768" cy="746"/>
            </a:xfrm>
          </p:grpSpPr>
          <p:sp>
            <p:nvSpPr>
              <p:cNvPr id="76820" name="AutoShape 20"/>
              <p:cNvSpPr>
                <a:spLocks noChangeArrowheads="1"/>
              </p:cNvSpPr>
              <p:nvPr/>
            </p:nvSpPr>
            <p:spPr bwMode="gray">
              <a:xfrm>
                <a:off x="999" y="3120"/>
                <a:ext cx="768" cy="746"/>
              </a:xfrm>
              <a:prstGeom prst="roundRect">
                <a:avLst>
                  <a:gd name="adj" fmla="val 11921"/>
                </a:avLst>
              </a:prstGeom>
              <a:gradFill rotWithShape="1">
                <a:gsLst>
                  <a:gs pos="0">
                    <a:schemeClr val="folHlink">
                      <a:gamma/>
                      <a:tint val="63529"/>
                      <a:invGamma/>
                    </a:schemeClr>
                  </a:gs>
                  <a:gs pos="100000">
                    <a:schemeClr val="folHlink"/>
                  </a:gs>
                </a:gsLst>
                <a:lin ang="5400000" scaled="1"/>
              </a:gradFill>
              <a:ln w="381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6821" name="Freeform 21"/>
              <p:cNvSpPr>
                <a:spLocks/>
              </p:cNvSpPr>
              <p:nvPr/>
            </p:nvSpPr>
            <p:spPr bwMode="gray">
              <a:xfrm>
                <a:off x="1047" y="3168"/>
                <a:ext cx="383" cy="373"/>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folHlink">
                      <a:gamma/>
                      <a:tint val="48627"/>
                      <a:invGamma/>
                    </a:schemeClr>
                  </a:gs>
                  <a:gs pos="100000">
                    <a:schemeClr val="folHlink">
                      <a:alpha val="0"/>
                    </a:schemeClr>
                  </a:gs>
                </a:gsLst>
                <a:lin ang="27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s-MX"/>
              </a:p>
            </p:txBody>
          </p:sp>
          <p:sp>
            <p:nvSpPr>
              <p:cNvPr id="76822" name="Text Box 22"/>
              <p:cNvSpPr txBox="1">
                <a:spLocks noChangeArrowheads="1"/>
              </p:cNvSpPr>
              <p:nvPr/>
            </p:nvSpPr>
            <p:spPr bwMode="gray">
              <a:xfrm>
                <a:off x="1092" y="3324"/>
                <a:ext cx="566"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es-MX" sz="2800" dirty="0" err="1" smtClean="0">
                    <a:solidFill>
                      <a:srgbClr val="FFFFFF"/>
                    </a:solidFill>
                    <a:effectLst>
                      <a:outerShdw blurRad="38100" dist="38100" dir="2700000" algn="tl">
                        <a:srgbClr val="C0C0C0"/>
                      </a:outerShdw>
                    </a:effectLst>
                  </a:rPr>
                  <a:t>Falla</a:t>
                </a:r>
                <a:endParaRPr lang="en-US" altLang="es-MX" sz="2800" dirty="0">
                  <a:solidFill>
                    <a:srgbClr val="FFFFFF"/>
                  </a:solidFill>
                  <a:effectLst>
                    <a:outerShdw blurRad="38100" dist="38100" dir="2700000" algn="tl">
                      <a:srgbClr val="C0C0C0"/>
                    </a:outerShdw>
                  </a:effectLst>
                </a:endParaRPr>
              </a:p>
            </p:txBody>
          </p:sp>
        </p:grpSp>
        <p:sp>
          <p:nvSpPr>
            <p:cNvPr id="76823" name="Text Box 23"/>
            <p:cNvSpPr txBox="1">
              <a:spLocks noChangeArrowheads="1"/>
            </p:cNvSpPr>
            <p:nvPr/>
          </p:nvSpPr>
          <p:spPr bwMode="gray">
            <a:xfrm>
              <a:off x="1872" y="3316"/>
              <a:ext cx="292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MX" dirty="0" smtClean="0">
                  <a:latin typeface="Arial" panose="020B0604020202020204" pitchFamily="34" charset="0"/>
                  <a:cs typeface="Arial" panose="020B0604020202020204" pitchFamily="34" charset="0"/>
                </a:rPr>
                <a:t>Realizar </a:t>
              </a:r>
              <a:r>
                <a:rPr lang="es-MX" dirty="0">
                  <a:latin typeface="Arial" panose="020B0604020202020204" pitchFamily="34" charset="0"/>
                  <a:cs typeface="Arial" panose="020B0604020202020204" pitchFamily="34" charset="0"/>
                </a:rPr>
                <a:t>gastos no necesarios.</a:t>
              </a:r>
            </a:p>
          </p:txBody>
        </p:sp>
      </p:grpSp>
      <p:sp>
        <p:nvSpPr>
          <p:cNvPr id="2" name="1 Título"/>
          <p:cNvSpPr>
            <a:spLocks noGrp="1"/>
          </p:cNvSpPr>
          <p:nvPr>
            <p:ph type="title"/>
          </p:nvPr>
        </p:nvSpPr>
        <p:spPr>
          <a:xfrm>
            <a:off x="1176866" y="915338"/>
            <a:ext cx="6923526" cy="834088"/>
          </a:xfrm>
        </p:spPr>
        <p:txBody>
          <a:bodyPr>
            <a:normAutofit/>
          </a:bodyPr>
          <a:lstStyle/>
          <a:p>
            <a:pPr algn="l"/>
            <a:r>
              <a:rPr lang="es-MX" sz="2200" dirty="0">
                <a:latin typeface="Arial" panose="020B0604020202020204" pitchFamily="34" charset="0"/>
                <a:cs typeface="Arial" panose="020B0604020202020204" pitchFamily="34" charset="0"/>
              </a:rPr>
              <a:t>Razones por las cuales un administrador no proporcione buen servicio a  la empresa</a:t>
            </a:r>
            <a:r>
              <a:rPr lang="es-MX" sz="2200" dirty="0" smtClean="0">
                <a:latin typeface="Arial" panose="020B0604020202020204" pitchFamily="34" charset="0"/>
                <a:cs typeface="Arial" panose="020B0604020202020204" pitchFamily="34" charset="0"/>
              </a:rPr>
              <a:t>:</a:t>
            </a:r>
            <a:endParaRPr lang="es-MX" dirty="0"/>
          </a:p>
        </p:txBody>
      </p:sp>
    </p:spTree>
    <p:extLst>
      <p:ext uri="{BB962C8B-B14F-4D97-AF65-F5344CB8AC3E}">
        <p14:creationId xmlns:p14="http://schemas.microsoft.com/office/powerpoint/2010/main" val="242210132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4888" y="778694"/>
            <a:ext cx="7077472" cy="778098"/>
          </a:xfrm>
        </p:spPr>
        <p:txBody>
          <a:bodyPr>
            <a:normAutofit/>
          </a:bodyPr>
          <a:lstStyle/>
          <a:p>
            <a:pPr algn="l"/>
            <a:r>
              <a:rPr lang="es-MX" sz="2800" u="sng" dirty="0">
                <a:latin typeface="Arial" panose="020B0604020202020204" pitchFamily="34" charset="0"/>
                <a:cs typeface="Arial" panose="020B0604020202020204" pitchFamily="34" charset="0"/>
              </a:rPr>
              <a:t>Medición de desempeño </a:t>
            </a:r>
            <a:r>
              <a:rPr lang="es-MX" sz="2800" u="sng" dirty="0" smtClean="0">
                <a:latin typeface="Arial" panose="020B0604020202020204" pitchFamily="34" charset="0"/>
                <a:cs typeface="Arial" panose="020B0604020202020204" pitchFamily="34" charset="0"/>
              </a:rPr>
              <a:t>múltiple</a:t>
            </a:r>
            <a:endParaRPr lang="es-MX" sz="2800" dirty="0"/>
          </a:p>
        </p:txBody>
      </p:sp>
      <p:sp>
        <p:nvSpPr>
          <p:cNvPr id="3" name="2 Marcador de contenido"/>
          <p:cNvSpPr>
            <a:spLocks noGrp="1"/>
          </p:cNvSpPr>
          <p:nvPr>
            <p:ph idx="1"/>
          </p:nvPr>
        </p:nvSpPr>
        <p:spPr>
          <a:xfrm>
            <a:off x="755576" y="1456184"/>
            <a:ext cx="7560840" cy="2044824"/>
          </a:xfrm>
        </p:spPr>
        <p:txBody>
          <a:bodyPr>
            <a:normAutofit/>
          </a:bodyPr>
          <a:lstStyle/>
          <a:p>
            <a:pPr marL="0" indent="0" algn="just">
              <a:buNone/>
            </a:pPr>
            <a:r>
              <a:rPr lang="es-MX" sz="1800" dirty="0" smtClean="0">
                <a:latin typeface="Arial" panose="020B0604020202020204" pitchFamily="34" charset="0"/>
                <a:cs typeface="Arial" panose="020B0604020202020204" pitchFamily="34" charset="0"/>
              </a:rPr>
              <a:t>El </a:t>
            </a:r>
            <a:r>
              <a:rPr lang="es-MX" sz="1800" dirty="0">
                <a:latin typeface="Arial" panose="020B0604020202020204" pitchFamily="34" charset="0"/>
                <a:cs typeface="Arial" panose="020B0604020202020204" pitchFamily="34" charset="0"/>
              </a:rPr>
              <a:t>ROI, UR, y el EVA son medidas importantes de desempeño administrativo; sin embargo son medidas financieras, por lo que los administradores se ven tentados por concentrarse solo en medidas monetarias, y son medidas que no pueden describir la totalidad de la historia de la empresa.</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2916656"/>
            <a:ext cx="4564735" cy="346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969559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AutoShape 3"/>
          <p:cNvSpPr>
            <a:spLocks noChangeArrowheads="1"/>
          </p:cNvSpPr>
          <p:nvPr/>
        </p:nvSpPr>
        <p:spPr bwMode="auto">
          <a:xfrm>
            <a:off x="5562600" y="2704753"/>
            <a:ext cx="2286000" cy="2667000"/>
          </a:xfrm>
          <a:prstGeom prst="roundRect">
            <a:avLst>
              <a:gd name="adj" fmla="val 16667"/>
            </a:avLst>
          </a:prstGeom>
          <a:noFill/>
          <a:ln w="38100">
            <a:solidFill>
              <a:schemeClr val="tx1"/>
            </a:solidFill>
            <a:round/>
            <a:headEnd/>
            <a:tailEnd/>
          </a:ln>
          <a:effectLst/>
          <a:extLst>
            <a:ext uri="{909E8E84-426E-40DD-AFC4-6F175D3DCCD1}">
              <a14:hiddenFill xmlns:a14="http://schemas.microsoft.com/office/drawing/2010/main">
                <a:gradFill rotWithShape="1">
                  <a:gsLst>
                    <a:gs pos="0">
                      <a:srgbClr val="99CCFF"/>
                    </a:gs>
                    <a:gs pos="100000">
                      <a:srgbClr val="99CCFF">
                        <a:gamma/>
                        <a:tint val="27451"/>
                        <a:invGamma/>
                      </a:srgb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s-MX" altLang="es-MX">
              <a:latin typeface="Verdana" pitchFamily="34" charset="0"/>
            </a:endParaRPr>
          </a:p>
        </p:txBody>
      </p:sp>
      <p:sp>
        <p:nvSpPr>
          <p:cNvPr id="71685" name="AutoShape 5"/>
          <p:cNvSpPr>
            <a:spLocks noChangeArrowheads="1"/>
          </p:cNvSpPr>
          <p:nvPr/>
        </p:nvSpPr>
        <p:spPr bwMode="auto">
          <a:xfrm>
            <a:off x="1143000" y="2704753"/>
            <a:ext cx="2286000" cy="2667000"/>
          </a:xfrm>
          <a:prstGeom prst="roundRect">
            <a:avLst>
              <a:gd name="adj" fmla="val 16667"/>
            </a:avLst>
          </a:prstGeom>
          <a:noFill/>
          <a:ln w="38100">
            <a:solidFill>
              <a:schemeClr val="tx1"/>
            </a:solidFill>
            <a:round/>
            <a:headEnd/>
            <a:tailEnd/>
          </a:ln>
          <a:effectLst/>
          <a:extLst>
            <a:ext uri="{909E8E84-426E-40DD-AFC4-6F175D3DCCD1}">
              <a14:hiddenFill xmlns:a14="http://schemas.microsoft.com/office/drawing/2010/main">
                <a:gradFill rotWithShape="1">
                  <a:gsLst>
                    <a:gs pos="0">
                      <a:srgbClr val="99CCFF"/>
                    </a:gs>
                    <a:gs pos="100000">
                      <a:srgbClr val="99CCFF">
                        <a:gamma/>
                        <a:tint val="27451"/>
                        <a:invGamma/>
                      </a:srgb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s-MX" altLang="es-MX">
              <a:latin typeface="Verdana" pitchFamily="34" charset="0"/>
            </a:endParaRPr>
          </a:p>
        </p:txBody>
      </p:sp>
      <p:sp>
        <p:nvSpPr>
          <p:cNvPr id="71686" name="Text Box 6"/>
          <p:cNvSpPr txBox="1">
            <a:spLocks noChangeArrowheads="1"/>
          </p:cNvSpPr>
          <p:nvPr/>
        </p:nvSpPr>
        <p:spPr bwMode="auto">
          <a:xfrm>
            <a:off x="1238250" y="2904778"/>
            <a:ext cx="2038350"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s-MX" sz="2000" b="1" dirty="0" smtClean="0">
                <a:latin typeface="Arial" panose="020B0604020202020204" pitchFamily="34" charset="0"/>
                <a:cs typeface="Arial" panose="020B0604020202020204" pitchFamily="34" charset="0"/>
              </a:rPr>
              <a:t>Controlable, </a:t>
            </a:r>
            <a:r>
              <a:rPr lang="es-MX" sz="2000" dirty="0">
                <a:latin typeface="Arial" panose="020B0604020202020204" pitchFamily="34" charset="0"/>
                <a:cs typeface="Arial" panose="020B0604020202020204" pitchFamily="34" charset="0"/>
              </a:rPr>
              <a:t>incluyen todos los costos en los que influyen las decisiones y actuaciones de un administrador.</a:t>
            </a:r>
          </a:p>
        </p:txBody>
      </p:sp>
      <p:sp>
        <p:nvSpPr>
          <p:cNvPr id="71687" name="Freeform 7"/>
          <p:cNvSpPr>
            <a:spLocks/>
          </p:cNvSpPr>
          <p:nvPr/>
        </p:nvSpPr>
        <p:spPr bwMode="gray">
          <a:xfrm>
            <a:off x="3222625" y="2607916"/>
            <a:ext cx="903288"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63529"/>
                  <a:invGamma/>
                </a:schemeClr>
              </a:gs>
            </a:gsLst>
            <a:lin ang="0" scaled="1"/>
          </a:gradFill>
          <a:ln>
            <a:noFill/>
          </a:ln>
          <a:extLst>
            <a:ext uri="{91240B29-F687-4F45-9708-019B960494DF}">
              <a14:hiddenLine xmlns:a14="http://schemas.microsoft.com/office/drawing/2010/main" w="0">
                <a:solidFill>
                  <a:srgbClr val="00A06C"/>
                </a:solidFill>
                <a:prstDash val="solid"/>
                <a:round/>
                <a:headEnd/>
                <a:tailEnd/>
              </a14:hiddenLine>
            </a:ext>
          </a:extLst>
        </p:spPr>
        <p:txBody>
          <a:bodyPr/>
          <a:lstStyle/>
          <a:p>
            <a:endParaRPr lang="es-MX"/>
          </a:p>
        </p:txBody>
      </p:sp>
      <p:sp>
        <p:nvSpPr>
          <p:cNvPr id="71688" name="AutoShape 8"/>
          <p:cNvSpPr>
            <a:spLocks noChangeAspect="1" noChangeArrowheads="1" noTextEdit="1"/>
          </p:cNvSpPr>
          <p:nvPr/>
        </p:nvSpPr>
        <p:spPr bwMode="gray">
          <a:xfrm flipH="1">
            <a:off x="4868863" y="3252788"/>
            <a:ext cx="909637"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71689" name="Freeform 9"/>
          <p:cNvSpPr>
            <a:spLocks/>
          </p:cNvSpPr>
          <p:nvPr/>
        </p:nvSpPr>
        <p:spPr bwMode="gray">
          <a:xfrm flipH="1">
            <a:off x="4875213" y="2607916"/>
            <a:ext cx="903287"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a:noFill/>
          </a:ln>
          <a:extLst>
            <a:ext uri="{91240B29-F687-4F45-9708-019B960494DF}">
              <a14:hiddenLine xmlns:a14="http://schemas.microsoft.com/office/drawing/2010/main" w="0">
                <a:solidFill>
                  <a:srgbClr val="00A06C"/>
                </a:solidFill>
                <a:prstDash val="solid"/>
                <a:round/>
                <a:headEnd/>
                <a:tailEnd/>
              </a14:hiddenLine>
            </a:ext>
          </a:extLst>
        </p:spPr>
        <p:txBody>
          <a:bodyPr/>
          <a:lstStyle/>
          <a:p>
            <a:endParaRPr lang="es-MX"/>
          </a:p>
        </p:txBody>
      </p:sp>
      <p:grpSp>
        <p:nvGrpSpPr>
          <p:cNvPr id="71690" name="Group 10"/>
          <p:cNvGrpSpPr>
            <a:grpSpLocks/>
          </p:cNvGrpSpPr>
          <p:nvPr/>
        </p:nvGrpSpPr>
        <p:grpSpPr bwMode="auto">
          <a:xfrm>
            <a:off x="3048000" y="980728"/>
            <a:ext cx="2998788" cy="1601788"/>
            <a:chOff x="1997" y="1314"/>
            <a:chExt cx="1889" cy="1009"/>
          </a:xfrm>
        </p:grpSpPr>
        <p:grpSp>
          <p:nvGrpSpPr>
            <p:cNvPr id="71691" name="Group 11"/>
            <p:cNvGrpSpPr>
              <a:grpSpLocks/>
            </p:cNvGrpSpPr>
            <p:nvPr/>
          </p:nvGrpSpPr>
          <p:grpSpPr bwMode="auto">
            <a:xfrm>
              <a:off x="1997" y="1404"/>
              <a:ext cx="1889" cy="919"/>
              <a:chOff x="1973" y="1027"/>
              <a:chExt cx="1926" cy="937"/>
            </a:xfrm>
          </p:grpSpPr>
          <p:sp>
            <p:nvSpPr>
              <p:cNvPr id="71692" name="Oval 12"/>
              <p:cNvSpPr>
                <a:spLocks noChangeArrowheads="1"/>
              </p:cNvSpPr>
              <p:nvPr/>
            </p:nvSpPr>
            <p:spPr bwMode="gray">
              <a:xfrm>
                <a:off x="1994" y="1057"/>
                <a:ext cx="1905" cy="907"/>
              </a:xfrm>
              <a:prstGeom prst="ellipse">
                <a:avLst/>
              </a:prstGeom>
              <a:gradFill rotWithShape="1">
                <a:gsLst>
                  <a:gs pos="0">
                    <a:schemeClr val="hlink"/>
                  </a:gs>
                  <a:gs pos="100000">
                    <a:schemeClr val="hlink">
                      <a:gamma/>
                      <a:shade val="48627"/>
                      <a:invGamma/>
                    </a:schemeClr>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1693" name="Oval 13"/>
              <p:cNvSpPr>
                <a:spLocks noChangeArrowheads="1"/>
              </p:cNvSpPr>
              <p:nvPr/>
            </p:nvSpPr>
            <p:spPr bwMode="gray">
              <a:xfrm>
                <a:off x="1973" y="1027"/>
                <a:ext cx="1905" cy="907"/>
              </a:xfrm>
              <a:prstGeom prst="ellipse">
                <a:avLst/>
              </a:prstGeom>
              <a:gradFill rotWithShape="1">
                <a:gsLst>
                  <a:gs pos="0">
                    <a:schemeClr val="hlink">
                      <a:gamma/>
                      <a:tint val="44314"/>
                      <a:invGamma/>
                    </a:schemeClr>
                  </a:gs>
                  <a:gs pos="100000">
                    <a:schemeClr val="hlink"/>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sp>
          <p:nvSpPr>
            <p:cNvPr id="71694" name="Oval 14"/>
            <p:cNvSpPr>
              <a:spLocks noChangeArrowheads="1"/>
            </p:cNvSpPr>
            <p:nvPr/>
          </p:nvSpPr>
          <p:spPr bwMode="gray">
            <a:xfrm>
              <a:off x="2086" y="1314"/>
              <a:ext cx="1691" cy="845"/>
            </a:xfrm>
            <a:prstGeom prst="ellipse">
              <a:avLst/>
            </a:prstGeom>
            <a:gradFill rotWithShape="1">
              <a:gsLst>
                <a:gs pos="0">
                  <a:schemeClr val="accent1">
                    <a:gamma/>
                    <a:shade val="46275"/>
                    <a:invGamma/>
                  </a:schemeClr>
                </a:gs>
                <a:gs pos="100000">
                  <a:schemeClr val="accent1"/>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71695" name="Oval 15"/>
            <p:cNvSpPr>
              <a:spLocks noChangeArrowheads="1"/>
            </p:cNvSpPr>
            <p:nvPr/>
          </p:nvSpPr>
          <p:spPr bwMode="gray">
            <a:xfrm>
              <a:off x="2108" y="1319"/>
              <a:ext cx="1650" cy="824"/>
            </a:xfrm>
            <a:prstGeom prst="ellipse">
              <a:avLst/>
            </a:prstGeom>
            <a:gradFill rotWithShape="1">
              <a:gsLst>
                <a:gs pos="0">
                  <a:schemeClr val="accent1">
                    <a:alpha val="0"/>
                  </a:schemeClr>
                </a:gs>
                <a:gs pos="100000">
                  <a:schemeClr val="accent1">
                    <a:gamma/>
                    <a:tint val="34902"/>
                    <a:invGamma/>
                  </a:schemeClr>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71696" name="Oval 16"/>
            <p:cNvSpPr>
              <a:spLocks noChangeArrowheads="1"/>
            </p:cNvSpPr>
            <p:nvPr/>
          </p:nvSpPr>
          <p:spPr bwMode="gray">
            <a:xfrm>
              <a:off x="2125" y="1327"/>
              <a:ext cx="1570" cy="770"/>
            </a:xfrm>
            <a:prstGeom prst="ellipse">
              <a:avLst/>
            </a:prstGeom>
            <a:gradFill rotWithShape="1">
              <a:gsLst>
                <a:gs pos="0">
                  <a:schemeClr val="accent1">
                    <a:gamma/>
                    <a:shade val="79216"/>
                    <a:invGamma/>
                  </a:schemeClr>
                </a:gs>
                <a:gs pos="100000">
                  <a:schemeClr val="accent1">
                    <a:alpha val="48000"/>
                  </a:schemeClr>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sp>
          <p:nvSpPr>
            <p:cNvPr id="71697" name="Oval 17"/>
            <p:cNvSpPr>
              <a:spLocks noChangeArrowheads="1"/>
            </p:cNvSpPr>
            <p:nvPr/>
          </p:nvSpPr>
          <p:spPr bwMode="gray">
            <a:xfrm>
              <a:off x="2208" y="1344"/>
              <a:ext cx="1382" cy="624"/>
            </a:xfrm>
            <a:prstGeom prst="ellipse">
              <a:avLst/>
            </a:prstGeom>
            <a:gradFill rotWithShape="1">
              <a:gsLst>
                <a:gs pos="0">
                  <a:schemeClr val="accent1">
                    <a:gamma/>
                    <a:tint val="0"/>
                    <a:invGamma/>
                  </a:schemeClr>
                </a:gs>
                <a:gs pos="100000">
                  <a:schemeClr val="accent1">
                    <a:alpha val="38000"/>
                  </a:schemeClr>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MX"/>
            </a:p>
          </p:txBody>
        </p:sp>
      </p:grpSp>
      <p:sp>
        <p:nvSpPr>
          <p:cNvPr id="71698" name="Text Box 18"/>
          <p:cNvSpPr txBox="1">
            <a:spLocks noChangeArrowheads="1"/>
          </p:cNvSpPr>
          <p:nvPr/>
        </p:nvSpPr>
        <p:spPr bwMode="auto">
          <a:xfrm>
            <a:off x="3884172" y="1359059"/>
            <a:ext cx="135966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es-MX" sz="3200" b="1" dirty="0" err="1" smtClean="0">
                <a:solidFill>
                  <a:srgbClr val="000000"/>
                </a:solidFill>
              </a:rPr>
              <a:t>Costos</a:t>
            </a:r>
            <a:endParaRPr lang="en-US" altLang="es-MX" dirty="0">
              <a:solidFill>
                <a:srgbClr val="000000"/>
              </a:solidFill>
            </a:endParaRPr>
          </a:p>
        </p:txBody>
      </p:sp>
      <p:sp>
        <p:nvSpPr>
          <p:cNvPr id="71699" name="Text Box 19"/>
          <p:cNvSpPr txBox="1">
            <a:spLocks noChangeArrowheads="1"/>
          </p:cNvSpPr>
          <p:nvPr/>
        </p:nvSpPr>
        <p:spPr bwMode="auto">
          <a:xfrm>
            <a:off x="5791200" y="2933353"/>
            <a:ext cx="2038350"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s-MX" sz="2000" b="1" dirty="0" smtClean="0">
                <a:latin typeface="Arial" panose="020B0604020202020204" pitchFamily="34" charset="0"/>
                <a:cs typeface="Arial" panose="020B0604020202020204" pitchFamily="34" charset="0"/>
              </a:rPr>
              <a:t>Incontrolable, </a:t>
            </a:r>
            <a:r>
              <a:rPr lang="es-MX" sz="2000" dirty="0" smtClean="0">
                <a:latin typeface="Arial" panose="020B0604020202020204" pitchFamily="34" charset="0"/>
                <a:cs typeface="Arial" panose="020B0604020202020204" pitchFamily="34" charset="0"/>
              </a:rPr>
              <a:t>cualquier </a:t>
            </a:r>
            <a:r>
              <a:rPr lang="es-MX" sz="2000" dirty="0">
                <a:latin typeface="Arial" panose="020B0604020202020204" pitchFamily="34" charset="0"/>
                <a:cs typeface="Arial" panose="020B0604020202020204" pitchFamily="34" charset="0"/>
              </a:rPr>
              <a:t>costo en el que el administrador de un centro de responsabilidad no puede </a:t>
            </a:r>
            <a:r>
              <a:rPr lang="es-MX" sz="2000" dirty="0" smtClean="0">
                <a:latin typeface="Arial" panose="020B0604020202020204" pitchFamily="34" charset="0"/>
                <a:cs typeface="Arial" panose="020B0604020202020204" pitchFamily="34" charset="0"/>
              </a:rPr>
              <a:t>influir.</a:t>
            </a: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0211795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457217374"/>
              </p:ext>
            </p:extLst>
          </p:nvPr>
        </p:nvGraphicFramePr>
        <p:xfrm>
          <a:off x="1031776" y="1541016"/>
          <a:ext cx="6864424" cy="4912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CuadroTexto"/>
          <p:cNvSpPr txBox="1"/>
          <p:nvPr/>
        </p:nvSpPr>
        <p:spPr>
          <a:xfrm>
            <a:off x="755576" y="673532"/>
            <a:ext cx="7704856" cy="523220"/>
          </a:xfrm>
          <a:prstGeom prst="rect">
            <a:avLst/>
          </a:prstGeom>
          <a:noFill/>
        </p:spPr>
        <p:txBody>
          <a:bodyPr wrap="square" rtlCol="0">
            <a:spAutoFit/>
          </a:bodyPr>
          <a:lstStyle/>
          <a:p>
            <a:r>
              <a:rPr lang="es-MX" sz="2800" b="1" dirty="0">
                <a:latin typeface="Arial" panose="020B0604020202020204" pitchFamily="34" charset="0"/>
                <a:cs typeface="Arial" panose="020B0604020202020204" pitchFamily="34" charset="0"/>
              </a:rPr>
              <a:t>Informes de las áreas de responsabilidad</a:t>
            </a:r>
            <a:endParaRPr lang="es-MX" sz="2800" b="1" dirty="0"/>
          </a:p>
        </p:txBody>
      </p:sp>
      <p:sp>
        <p:nvSpPr>
          <p:cNvPr id="5" name="4 Botón de acción: Inicio">
            <a:hlinkClick r:id="rId7" action="ppaction://hlinksldjump" highlightClick="1"/>
          </p:cNvPr>
          <p:cNvSpPr/>
          <p:nvPr/>
        </p:nvSpPr>
        <p:spPr>
          <a:xfrm>
            <a:off x="8172400" y="5733256"/>
            <a:ext cx="504056" cy="5760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98800208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908720"/>
            <a:ext cx="7467600" cy="724942"/>
          </a:xfrm>
        </p:spPr>
        <p:txBody>
          <a:bodyPr>
            <a:normAutofit/>
          </a:bodyPr>
          <a:lstStyle/>
          <a:p>
            <a:pPr algn="ctr"/>
            <a:r>
              <a:rPr lang="es-MX" sz="2800" b="1" dirty="0" smtClean="0">
                <a:solidFill>
                  <a:schemeClr val="tx1"/>
                </a:solidFill>
                <a:latin typeface="Arial" panose="020B0604020202020204" pitchFamily="34" charset="0"/>
                <a:cs typeface="Arial" panose="020B0604020202020204" pitchFamily="34" charset="0"/>
              </a:rPr>
              <a:t>Bibliografía</a:t>
            </a:r>
            <a:endParaRPr lang="es-MX" sz="2800" b="1" dirty="0">
              <a:solidFill>
                <a:schemeClr val="tx1"/>
              </a:solidFill>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704800" y="1772816"/>
            <a:ext cx="7467600" cy="4873752"/>
          </a:xfrm>
        </p:spPr>
        <p:txBody>
          <a:bodyPr>
            <a:normAutofit/>
          </a:bodyPr>
          <a:lstStyle/>
          <a:p>
            <a:pPr lvl="0"/>
            <a:r>
              <a:rPr lang="es-MX" sz="1600" dirty="0" err="1">
                <a:latin typeface="Arial" panose="020B0604020202020204" pitchFamily="34" charset="0"/>
                <a:cs typeface="Arial" panose="020B0604020202020204" pitchFamily="34" charset="0"/>
              </a:rPr>
              <a:t>Besley</a:t>
            </a:r>
            <a:r>
              <a:rPr lang="es-MX" sz="1600" dirty="0">
                <a:latin typeface="Arial" panose="020B0604020202020204" pitchFamily="34" charset="0"/>
                <a:cs typeface="Arial" panose="020B0604020202020204" pitchFamily="34" charset="0"/>
              </a:rPr>
              <a:t>, S. &amp; </a:t>
            </a:r>
            <a:r>
              <a:rPr lang="es-MX" sz="1600" dirty="0" err="1">
                <a:latin typeface="Arial" panose="020B0604020202020204" pitchFamily="34" charset="0"/>
                <a:cs typeface="Arial" panose="020B0604020202020204" pitchFamily="34" charset="0"/>
              </a:rPr>
              <a:t>Brigham</a:t>
            </a:r>
            <a:r>
              <a:rPr lang="es-MX" sz="1600" dirty="0">
                <a:latin typeface="Arial" panose="020B0604020202020204" pitchFamily="34" charset="0"/>
                <a:cs typeface="Arial" panose="020B0604020202020204" pitchFamily="34" charset="0"/>
              </a:rPr>
              <a:t>, E. (2008) Fundamentos de administración financiera, México: CENCAGE.</a:t>
            </a:r>
          </a:p>
          <a:p>
            <a:pPr lvl="0"/>
            <a:r>
              <a:rPr lang="es-MX" sz="1600" dirty="0" err="1">
                <a:latin typeface="Arial" panose="020B0604020202020204" pitchFamily="34" charset="0"/>
                <a:cs typeface="Arial" panose="020B0604020202020204" pitchFamily="34" charset="0"/>
              </a:rPr>
              <a:t>Gitman</a:t>
            </a:r>
            <a:r>
              <a:rPr lang="es-MX" sz="1600" dirty="0">
                <a:latin typeface="Arial" panose="020B0604020202020204" pitchFamily="34" charset="0"/>
                <a:cs typeface="Arial" panose="020B0604020202020204" pitchFamily="34" charset="0"/>
              </a:rPr>
              <a:t>, L. &amp; Sánchez, M. (2007) Principios de administración financiera, México: Pearson.</a:t>
            </a:r>
          </a:p>
          <a:p>
            <a:pPr lvl="0"/>
            <a:r>
              <a:rPr lang="es-MX" sz="1600" dirty="0">
                <a:latin typeface="Arial" panose="020B0604020202020204" pitchFamily="34" charset="0"/>
                <a:cs typeface="Arial" panose="020B0604020202020204" pitchFamily="34" charset="0"/>
              </a:rPr>
              <a:t>Hansen, D. &amp; </a:t>
            </a:r>
            <a:r>
              <a:rPr lang="es-MX" sz="1600" dirty="0" err="1">
                <a:latin typeface="Arial" panose="020B0604020202020204" pitchFamily="34" charset="0"/>
                <a:cs typeface="Arial" panose="020B0604020202020204" pitchFamily="34" charset="0"/>
              </a:rPr>
              <a:t>Mowen</a:t>
            </a:r>
            <a:r>
              <a:rPr lang="es-MX" sz="1600" dirty="0">
                <a:latin typeface="Arial" panose="020B0604020202020204" pitchFamily="34" charset="0"/>
                <a:cs typeface="Arial" panose="020B0604020202020204" pitchFamily="34" charset="0"/>
              </a:rPr>
              <a:t>, M. (2007) Administración de costos: contabilidad y control, México: Thomson.</a:t>
            </a:r>
          </a:p>
          <a:p>
            <a:pPr lvl="0"/>
            <a:r>
              <a:rPr lang="es-MX" sz="1600" dirty="0">
                <a:latin typeface="Arial" panose="020B0604020202020204" pitchFamily="34" charset="0"/>
                <a:cs typeface="Arial" panose="020B0604020202020204" pitchFamily="34" charset="0"/>
              </a:rPr>
              <a:t>Moreno, J. (2006) Contabilidad superior, México: Grupo patria cultural.</a:t>
            </a:r>
          </a:p>
          <a:p>
            <a:pPr lvl="0"/>
            <a:r>
              <a:rPr lang="es-MX" sz="1600" dirty="0">
                <a:latin typeface="Arial" panose="020B0604020202020204" pitchFamily="34" charset="0"/>
                <a:cs typeface="Arial" panose="020B0604020202020204" pitchFamily="34" charset="0"/>
              </a:rPr>
              <a:t>Paniagua, V. et al (2004) El contralor: responsabilidades y funciones, México: Thomson.</a:t>
            </a:r>
          </a:p>
          <a:p>
            <a:pPr lvl="0"/>
            <a:r>
              <a:rPr lang="es-MX" sz="1600" dirty="0">
                <a:latin typeface="Arial" panose="020B0604020202020204" pitchFamily="34" charset="0"/>
                <a:cs typeface="Arial" panose="020B0604020202020204" pitchFamily="34" charset="0"/>
              </a:rPr>
              <a:t>Perdomo, A. (2005) Fundamentos de control interno, México: Thomson.</a:t>
            </a:r>
          </a:p>
          <a:p>
            <a:pPr lvl="0"/>
            <a:r>
              <a:rPr lang="es-MX" sz="1600" dirty="0">
                <a:latin typeface="Arial" panose="020B0604020202020204" pitchFamily="34" charset="0"/>
                <a:cs typeface="Arial" panose="020B0604020202020204" pitchFamily="34" charset="0"/>
              </a:rPr>
              <a:t>Robert, A. (2007) Sistemas de control de gestión, México: Mc Graw Hill.</a:t>
            </a:r>
          </a:p>
          <a:p>
            <a:pPr lvl="0"/>
            <a:r>
              <a:rPr lang="es-MX" sz="1600" dirty="0">
                <a:latin typeface="Arial" panose="020B0604020202020204" pitchFamily="34" charset="0"/>
                <a:cs typeface="Arial" panose="020B0604020202020204" pitchFamily="34" charset="0"/>
              </a:rPr>
              <a:t>Van </a:t>
            </a:r>
            <a:r>
              <a:rPr lang="es-MX" sz="1600" dirty="0" err="1">
                <a:latin typeface="Arial" panose="020B0604020202020204" pitchFamily="34" charset="0"/>
                <a:cs typeface="Arial" panose="020B0604020202020204" pitchFamily="34" charset="0"/>
              </a:rPr>
              <a:t>Horne</a:t>
            </a:r>
            <a:r>
              <a:rPr lang="es-MX" sz="1600" dirty="0">
                <a:latin typeface="Arial" panose="020B0604020202020204" pitchFamily="34" charset="0"/>
                <a:cs typeface="Arial" panose="020B0604020202020204" pitchFamily="34" charset="0"/>
              </a:rPr>
              <a:t>, J. &amp; </a:t>
            </a:r>
            <a:r>
              <a:rPr lang="es-MX" sz="1600" dirty="0" err="1">
                <a:latin typeface="Arial" panose="020B0604020202020204" pitchFamily="34" charset="0"/>
                <a:cs typeface="Arial" panose="020B0604020202020204" pitchFamily="34" charset="0"/>
              </a:rPr>
              <a:t>Wachowicz</a:t>
            </a:r>
            <a:r>
              <a:rPr lang="es-MX" sz="1600" dirty="0">
                <a:latin typeface="Arial" panose="020B0604020202020204" pitchFamily="34" charset="0"/>
                <a:cs typeface="Arial" panose="020B0604020202020204" pitchFamily="34" charset="0"/>
              </a:rPr>
              <a:t>, J. (2010) Fundamentos de administración financiera, México: Pearson.</a:t>
            </a:r>
          </a:p>
          <a:p>
            <a:endParaRPr lang="es-MX" dirty="0"/>
          </a:p>
        </p:txBody>
      </p:sp>
      <p:sp>
        <p:nvSpPr>
          <p:cNvPr id="4" name="3 Botón de acción: Inicio">
            <a:hlinkClick r:id="rId2" action="ppaction://hlinksldjump" highlightClick="1"/>
          </p:cNvPr>
          <p:cNvSpPr/>
          <p:nvPr/>
        </p:nvSpPr>
        <p:spPr>
          <a:xfrm>
            <a:off x="8172400" y="5733256"/>
            <a:ext cx="504056" cy="5760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9430283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32792" y="615826"/>
            <a:ext cx="7467600" cy="652934"/>
          </a:xfrm>
        </p:spPr>
        <p:txBody>
          <a:bodyPr>
            <a:normAutofit/>
          </a:bodyPr>
          <a:lstStyle/>
          <a:p>
            <a:pPr algn="l"/>
            <a:r>
              <a:rPr lang="es-MX" sz="3200" dirty="0" smtClean="0"/>
              <a:t>Ramas de la contabilidad</a:t>
            </a:r>
            <a:endParaRPr lang="es-MX" sz="3200"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7584" y="1340768"/>
            <a:ext cx="7477665" cy="4386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01219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l"/>
            <a:r>
              <a:rPr lang="es-ES_tradnl" dirty="0"/>
              <a:t> </a:t>
            </a:r>
            <a:r>
              <a:rPr lang="es-MX" dirty="0"/>
              <a:t/>
            </a:r>
            <a:br>
              <a:rPr lang="es-MX" dirty="0"/>
            </a:br>
            <a:r>
              <a:rPr lang="es-ES_tradnl" sz="4000" dirty="0"/>
              <a:t>L</a:t>
            </a:r>
            <a:r>
              <a:rPr lang="es-ES_tradnl" sz="4000" dirty="0" smtClean="0"/>
              <a:t>a </a:t>
            </a:r>
            <a:r>
              <a:rPr lang="es-ES_tradnl" sz="4000" dirty="0"/>
              <a:t>contabilidad administrativa en el </a:t>
            </a:r>
            <a:r>
              <a:rPr lang="es-ES_tradnl" sz="4000" dirty="0" smtClean="0"/>
              <a:t>control</a:t>
            </a:r>
            <a:r>
              <a:rPr lang="es-MX" dirty="0"/>
              <a:t/>
            </a:r>
            <a:br>
              <a:rPr lang="es-MX" dirty="0"/>
            </a:br>
            <a:endParaRPr lang="es-MX" dirty="0"/>
          </a:p>
        </p:txBody>
      </p:sp>
      <p:sp>
        <p:nvSpPr>
          <p:cNvPr id="3" name="2 Marcador de contenido"/>
          <p:cNvSpPr>
            <a:spLocks noGrp="1"/>
          </p:cNvSpPr>
          <p:nvPr>
            <p:ph idx="1"/>
          </p:nvPr>
        </p:nvSpPr>
        <p:spPr>
          <a:xfrm>
            <a:off x="1033264" y="2536304"/>
            <a:ext cx="7139136" cy="2836912"/>
          </a:xfrm>
        </p:spPr>
        <p:txBody>
          <a:bodyPr>
            <a:normAutofit/>
          </a:bodyPr>
          <a:lstStyle/>
          <a:p>
            <a:pPr marL="0" indent="0" algn="just">
              <a:lnSpc>
                <a:spcPct val="150000"/>
              </a:lnSpc>
              <a:buNone/>
            </a:pPr>
            <a:r>
              <a:rPr lang="es-ES_tradnl" sz="2600" dirty="0" smtClean="0"/>
              <a:t>El  </a:t>
            </a:r>
            <a:r>
              <a:rPr lang="es-ES_tradnl" sz="2600" dirty="0"/>
              <a:t>control administrativo es el proceso mediante el cual  la administración se asegura de obtener los recursos  y usarlos de manera eficiente y efectiva  en función de los objetivos organizacionales</a:t>
            </a:r>
            <a:r>
              <a:rPr lang="es-ES_tradnl" sz="2600" dirty="0" smtClean="0"/>
              <a:t>.</a:t>
            </a:r>
            <a:endParaRPr lang="es-MX" sz="2600" dirty="0"/>
          </a:p>
        </p:txBody>
      </p:sp>
    </p:spTree>
    <p:extLst>
      <p:ext uri="{BB962C8B-B14F-4D97-AF65-F5344CB8AC3E}">
        <p14:creationId xmlns:p14="http://schemas.microsoft.com/office/powerpoint/2010/main" val="13598101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nvPr>
        </p:nvGraphicFramePr>
        <p:xfrm>
          <a:off x="817240" y="764704"/>
          <a:ext cx="7571184"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86290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791999798"/>
              </p:ext>
            </p:extLst>
          </p:nvPr>
        </p:nvGraphicFramePr>
        <p:xfrm>
          <a:off x="755576" y="548680"/>
          <a:ext cx="7488832" cy="59415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19413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ánico">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Organic</Template>
  <TotalTime>1715</TotalTime>
  <Words>2816</Words>
  <Application>Microsoft Office PowerPoint</Application>
  <PresentationFormat>Presentación en pantalla (4:3)</PresentationFormat>
  <Paragraphs>316</Paragraphs>
  <Slides>58</Slides>
  <Notes>3</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58</vt:i4>
      </vt:variant>
    </vt:vector>
  </HeadingPairs>
  <TitlesOfParts>
    <vt:vector size="67" baseType="lpstr">
      <vt:lpstr>Arial Unicode MS</vt:lpstr>
      <vt:lpstr>Arial</vt:lpstr>
      <vt:lpstr>Calibri</vt:lpstr>
      <vt:lpstr>Garamond</vt:lpstr>
      <vt:lpstr>Tahoma</vt:lpstr>
      <vt:lpstr>Times New Roman</vt:lpstr>
      <vt:lpstr>Verdana</vt:lpstr>
      <vt:lpstr>Wingdings</vt:lpstr>
      <vt:lpstr>Orgánico</vt:lpstr>
      <vt:lpstr>Presentación de PowerPoint</vt:lpstr>
      <vt:lpstr>JUSTIFICACIÓN</vt:lpstr>
      <vt:lpstr>OBJETIVO</vt:lpstr>
      <vt:lpstr>ÍNDICE</vt:lpstr>
      <vt:lpstr>Presentación de PowerPoint</vt:lpstr>
      <vt:lpstr>Ramas de la contabilidad</vt:lpstr>
      <vt:lpstr>  La contabilidad administrativa en el control </vt:lpstr>
      <vt:lpstr>Presentación de PowerPoint</vt:lpstr>
      <vt:lpstr>Presentación de PowerPoint</vt:lpstr>
      <vt:lpstr>Presentación de PowerPoint</vt:lpstr>
      <vt:lpstr>Presentación de PowerPoint</vt:lpstr>
      <vt:lpstr>Presentación de PowerPoint</vt:lpstr>
      <vt:lpstr>Modelo de toma de decisiones</vt:lpstr>
      <vt:lpstr>Diferencias entre Contabilidad Administrativa y Contabilidad Financiera.</vt:lpstr>
      <vt:lpstr>La contabilidad administrativa en cada área funcional de la entidad.</vt:lpstr>
      <vt:lpstr>Presentación de PowerPoint</vt:lpstr>
      <vt:lpstr>Los costos como herramienta de la contabilidad administrativa.</vt:lpstr>
      <vt:lpstr>Presentación de PowerPoint</vt:lpstr>
      <vt:lpstr>Presentación de PowerPoint</vt:lpstr>
      <vt:lpstr>Presentación de PowerPoint</vt:lpstr>
      <vt:lpstr>Presentación de PowerPoint</vt:lpstr>
      <vt:lpstr>La administración de los Costos</vt:lpstr>
      <vt:lpstr>Presentación de PowerPoint</vt:lpstr>
      <vt:lpstr>Presentación de PowerPoint</vt:lpstr>
      <vt:lpstr>Presentación de PowerPoint</vt:lpstr>
      <vt:lpstr>Presentación de PowerPoint</vt:lpstr>
      <vt:lpstr>Presentación de PowerPoint</vt:lpstr>
      <vt:lpstr>Presentación de PowerPoint</vt:lpstr>
      <vt:lpstr>La administración por excepciones</vt:lpstr>
      <vt:lpstr>CONTABILIDAD POR ÁREAS  Y NIVELES DE RESPONSABILIDAD</vt:lpstr>
      <vt:lpstr>Presentación de PowerPoint</vt:lpstr>
      <vt:lpstr>Presentación de PowerPoint</vt:lpstr>
      <vt:lpstr>Objetivos por áreas de responsabilidad</vt:lpstr>
      <vt:lpstr>Presentación de PowerPoint</vt:lpstr>
      <vt:lpstr>Presentación de PowerPoint</vt:lpstr>
      <vt:lpstr>Organigramas</vt:lpstr>
      <vt:lpstr>Tipos de organigramas</vt:lpstr>
      <vt:lpstr>Estructura organizativa de un sistema CAR</vt:lpstr>
      <vt:lpstr>Codificación de las áreas de responsabilidad</vt:lpstr>
      <vt:lpstr>La centralización</vt:lpstr>
      <vt:lpstr>Presentación de PowerPoint</vt:lpstr>
      <vt:lpstr>Los Segmentos</vt:lpstr>
      <vt:lpstr>Centro de Costos</vt:lpstr>
      <vt:lpstr>Tipos de centros de responsabilidad</vt:lpstr>
      <vt:lpstr>Evaluación de las áreas de responsabilidad</vt:lpstr>
      <vt:lpstr>Presentación de PowerPoint</vt:lpstr>
      <vt:lpstr>Rendimiento sobre la inversión</vt:lpstr>
      <vt:lpstr>Presentación de PowerPoint</vt:lpstr>
      <vt:lpstr>La utilidad residual</vt:lpstr>
      <vt:lpstr>El Valor económico Agregado  (VEA)</vt:lpstr>
      <vt:lpstr>Presentación de PowerPoint</vt:lpstr>
      <vt:lpstr>Presentación de PowerPoint</vt:lpstr>
      <vt:lpstr> </vt:lpstr>
      <vt:lpstr>Razones por las cuales un administrador no proporcione buen servicio a  la empresa:</vt:lpstr>
      <vt:lpstr>Medición de desempeño múltiple</vt:lpstr>
      <vt:lpstr>Presentación de PowerPoint</vt:lpstr>
      <vt:lpstr>Presentación de PowerPoint</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DE COMPETENCIA I</dc:title>
  <dc:creator>qaz</dc:creator>
  <cp:lastModifiedBy>PRUEBA</cp:lastModifiedBy>
  <cp:revision>151</cp:revision>
  <dcterms:created xsi:type="dcterms:W3CDTF">2014-06-25T16:26:28Z</dcterms:created>
  <dcterms:modified xsi:type="dcterms:W3CDTF">2015-10-02T15:43:39Z</dcterms:modified>
</cp:coreProperties>
</file>