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2"/>
  </p:sldMasterIdLst>
  <p:notesMasterIdLst>
    <p:notesMasterId r:id="rId42"/>
  </p:notesMasterIdLst>
  <p:handoutMasterIdLst>
    <p:handoutMasterId r:id="rId43"/>
  </p:handoutMasterIdLst>
  <p:sldIdLst>
    <p:sldId id="278" r:id="rId3"/>
    <p:sldId id="269" r:id="rId4"/>
    <p:sldId id="279" r:id="rId5"/>
    <p:sldId id="283" r:id="rId6"/>
    <p:sldId id="284" r:id="rId7"/>
    <p:sldId id="286" r:id="rId8"/>
    <p:sldId id="285" r:id="rId9"/>
    <p:sldId id="281" r:id="rId10"/>
    <p:sldId id="290" r:id="rId11"/>
    <p:sldId id="280" r:id="rId12"/>
    <p:sldId id="287" r:id="rId13"/>
    <p:sldId id="288" r:id="rId14"/>
    <p:sldId id="289" r:id="rId15"/>
    <p:sldId id="291" r:id="rId16"/>
    <p:sldId id="292" r:id="rId17"/>
    <p:sldId id="293" r:id="rId18"/>
    <p:sldId id="295" r:id="rId19"/>
    <p:sldId id="296" r:id="rId20"/>
    <p:sldId id="298" r:id="rId21"/>
    <p:sldId id="316" r:id="rId22"/>
    <p:sldId id="317" r:id="rId23"/>
    <p:sldId id="319" r:id="rId24"/>
    <p:sldId id="320" r:id="rId25"/>
    <p:sldId id="321" r:id="rId26"/>
    <p:sldId id="322" r:id="rId27"/>
    <p:sldId id="323" r:id="rId28"/>
    <p:sldId id="299" r:id="rId29"/>
    <p:sldId id="307" r:id="rId30"/>
    <p:sldId id="304" r:id="rId31"/>
    <p:sldId id="305" r:id="rId32"/>
    <p:sldId id="306" r:id="rId33"/>
    <p:sldId id="310" r:id="rId34"/>
    <p:sldId id="301" r:id="rId35"/>
    <p:sldId id="308" r:id="rId36"/>
    <p:sldId id="311" r:id="rId37"/>
    <p:sldId id="312" r:id="rId38"/>
    <p:sldId id="313" r:id="rId39"/>
    <p:sldId id="315" r:id="rId40"/>
    <p:sldId id="314" r:id="rId41"/>
  </p:sldIdLst>
  <p:sldSz cx="9144000" cy="6858000" type="screen4x3"/>
  <p:notesSz cx="6858000" cy="9144000"/>
  <p:custDataLst>
    <p:tags r:id="rId4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1DA"/>
    <a:srgbClr val="00D200"/>
    <a:srgbClr val="00FF00"/>
    <a:srgbClr val="00CC99"/>
    <a:srgbClr val="1E8C16"/>
    <a:srgbClr val="69881A"/>
    <a:srgbClr val="FFCC00"/>
    <a:srgbClr val="FF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06" autoAdjust="0"/>
    <p:restoredTop sz="62162" autoAdjust="0"/>
  </p:normalViewPr>
  <p:slideViewPr>
    <p:cSldViewPr snapToGrid="0">
      <p:cViewPr varScale="1">
        <p:scale>
          <a:sx n="88" d="100"/>
          <a:sy n="88" d="100"/>
        </p:scale>
        <p:origin x="1422" y="96"/>
      </p:cViewPr>
      <p:guideLst>
        <p:guide orient="horz" pos="2160"/>
        <p:guide pos="2880"/>
        <p:guide pos="7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31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3DCB71-A3E4-40C8-AC95-09BFA9AB74A4}" type="doc">
      <dgm:prSet loTypeId="urn:microsoft.com/office/officeart/2005/8/layout/radial2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346A8BD-2098-49AD-A048-08DBC71A15C3}">
      <dgm:prSet phldrT="[Texto]"/>
      <dgm:spPr/>
      <dgm:t>
        <a:bodyPr/>
        <a:lstStyle/>
        <a:p>
          <a:r>
            <a:rPr lang="es-MX" dirty="0" smtClean="0"/>
            <a:t>Revoluciones industriales</a:t>
          </a:r>
          <a:endParaRPr lang="es-MX" dirty="0"/>
        </a:p>
      </dgm:t>
    </dgm:pt>
    <dgm:pt modelId="{9E654510-31FA-4488-AA9B-5367B11605D1}" type="parTrans" cxnId="{B0AE5443-9093-49E5-971D-AF1A909BE731}">
      <dgm:prSet/>
      <dgm:spPr/>
      <dgm:t>
        <a:bodyPr/>
        <a:lstStyle/>
        <a:p>
          <a:endParaRPr lang="es-MX"/>
        </a:p>
      </dgm:t>
    </dgm:pt>
    <dgm:pt modelId="{534A2B5E-4A29-4E93-A17A-5AC4D7C7CF52}" type="sibTrans" cxnId="{B0AE5443-9093-49E5-971D-AF1A909BE731}">
      <dgm:prSet/>
      <dgm:spPr/>
      <dgm:t>
        <a:bodyPr/>
        <a:lstStyle/>
        <a:p>
          <a:endParaRPr lang="es-MX"/>
        </a:p>
      </dgm:t>
    </dgm:pt>
    <dgm:pt modelId="{7A0DD7CB-9F01-4395-B596-2990ADE62C40}">
      <dgm:prSet phldrT="[Texto]"/>
      <dgm:spPr/>
      <dgm:t>
        <a:bodyPr/>
        <a:lstStyle/>
        <a:p>
          <a:r>
            <a:rPr lang="es-MX" dirty="0" smtClean="0"/>
            <a:t>Nuevas tecnologías</a:t>
          </a:r>
          <a:endParaRPr lang="es-MX" dirty="0"/>
        </a:p>
      </dgm:t>
    </dgm:pt>
    <dgm:pt modelId="{612A5762-A380-4062-95A5-D8CF85B3A00C}" type="parTrans" cxnId="{90010D3D-A665-49DD-901E-6306A6EF536F}">
      <dgm:prSet/>
      <dgm:spPr/>
      <dgm:t>
        <a:bodyPr/>
        <a:lstStyle/>
        <a:p>
          <a:endParaRPr lang="es-MX"/>
        </a:p>
      </dgm:t>
    </dgm:pt>
    <dgm:pt modelId="{8B01ACBA-3F7E-42CF-AE2E-20A7D47DC7E2}" type="sibTrans" cxnId="{90010D3D-A665-49DD-901E-6306A6EF536F}">
      <dgm:prSet/>
      <dgm:spPr/>
      <dgm:t>
        <a:bodyPr/>
        <a:lstStyle/>
        <a:p>
          <a:endParaRPr lang="es-MX"/>
        </a:p>
      </dgm:t>
    </dgm:pt>
    <dgm:pt modelId="{02B7E41C-CAD6-4195-9FE3-E383654ED535}">
      <dgm:prSet phldrT="[Texto]"/>
      <dgm:spPr/>
      <dgm:t>
        <a:bodyPr/>
        <a:lstStyle/>
        <a:p>
          <a:r>
            <a:rPr lang="es-MX" dirty="0" smtClean="0"/>
            <a:t>Nuevos cambios de producción</a:t>
          </a:r>
          <a:endParaRPr lang="es-MX" dirty="0"/>
        </a:p>
      </dgm:t>
    </dgm:pt>
    <dgm:pt modelId="{772E8748-CBF1-4A84-9384-1031D7394C00}" type="parTrans" cxnId="{E9796641-EA09-4AFC-89CB-5B22DBBFC2CA}">
      <dgm:prSet/>
      <dgm:spPr/>
      <dgm:t>
        <a:bodyPr/>
        <a:lstStyle/>
        <a:p>
          <a:endParaRPr lang="es-MX"/>
        </a:p>
      </dgm:t>
    </dgm:pt>
    <dgm:pt modelId="{9ED6C4D9-2A15-48B4-B51B-070D3865E443}" type="sibTrans" cxnId="{E9796641-EA09-4AFC-89CB-5B22DBBFC2CA}">
      <dgm:prSet/>
      <dgm:spPr/>
      <dgm:t>
        <a:bodyPr/>
        <a:lstStyle/>
        <a:p>
          <a:endParaRPr lang="es-MX"/>
        </a:p>
      </dgm:t>
    </dgm:pt>
    <dgm:pt modelId="{0ED35DCB-B98C-4311-AFEE-3364C18BF113}">
      <dgm:prSet phldrT="[Texto]"/>
      <dgm:spPr/>
      <dgm:t>
        <a:bodyPr/>
        <a:lstStyle/>
        <a:p>
          <a:r>
            <a:rPr lang="es-MX" dirty="0" smtClean="0"/>
            <a:t>90s</a:t>
          </a:r>
          <a:endParaRPr lang="es-MX" dirty="0"/>
        </a:p>
      </dgm:t>
    </dgm:pt>
    <dgm:pt modelId="{D0603CD4-856F-449B-B50A-3DB6EA9C2190}" type="parTrans" cxnId="{BC867F5F-8DB5-4386-BEC0-E4C69440A078}">
      <dgm:prSet/>
      <dgm:spPr/>
      <dgm:t>
        <a:bodyPr/>
        <a:lstStyle/>
        <a:p>
          <a:endParaRPr lang="es-MX"/>
        </a:p>
      </dgm:t>
    </dgm:pt>
    <dgm:pt modelId="{B728E3E2-9E5C-440D-938B-A6AA077A563E}" type="sibTrans" cxnId="{BC867F5F-8DB5-4386-BEC0-E4C69440A078}">
      <dgm:prSet/>
      <dgm:spPr/>
      <dgm:t>
        <a:bodyPr/>
        <a:lstStyle/>
        <a:p>
          <a:endParaRPr lang="es-MX"/>
        </a:p>
      </dgm:t>
    </dgm:pt>
    <dgm:pt modelId="{1ABB9049-D91E-4B01-A0A3-F4E16E7C1C9A}">
      <dgm:prSet phldrT="[Texto]"/>
      <dgm:spPr/>
      <dgm:t>
        <a:bodyPr/>
        <a:lstStyle/>
        <a:p>
          <a:r>
            <a:rPr lang="es-MX" dirty="0" smtClean="0"/>
            <a:t>Ritmo acelerado tecnológico </a:t>
          </a:r>
          <a:endParaRPr lang="es-MX" dirty="0"/>
        </a:p>
      </dgm:t>
    </dgm:pt>
    <dgm:pt modelId="{E30AD53D-581E-4946-BBAE-5A02311DF70D}" type="parTrans" cxnId="{2EB2082A-3C81-4721-A700-16AA165F023F}">
      <dgm:prSet/>
      <dgm:spPr/>
      <dgm:t>
        <a:bodyPr/>
        <a:lstStyle/>
        <a:p>
          <a:endParaRPr lang="es-MX"/>
        </a:p>
      </dgm:t>
    </dgm:pt>
    <dgm:pt modelId="{4BE0323C-A1C3-43FA-A7C8-01FA92CBBF66}" type="sibTrans" cxnId="{2EB2082A-3C81-4721-A700-16AA165F023F}">
      <dgm:prSet/>
      <dgm:spPr/>
      <dgm:t>
        <a:bodyPr/>
        <a:lstStyle/>
        <a:p>
          <a:endParaRPr lang="es-MX"/>
        </a:p>
      </dgm:t>
    </dgm:pt>
    <dgm:pt modelId="{42932B8B-5989-4339-823F-17BDD4416865}">
      <dgm:prSet phldrT="[Texto]"/>
      <dgm:spPr/>
      <dgm:t>
        <a:bodyPr/>
        <a:lstStyle/>
        <a:p>
          <a:r>
            <a:rPr lang="es-MX" dirty="0" smtClean="0"/>
            <a:t>www</a:t>
          </a:r>
          <a:endParaRPr lang="es-MX" dirty="0"/>
        </a:p>
      </dgm:t>
    </dgm:pt>
    <dgm:pt modelId="{887004A3-633D-4243-97D3-A2AA1D6CBE08}" type="parTrans" cxnId="{E414C889-AB14-49A7-B324-377E191F79BC}">
      <dgm:prSet/>
      <dgm:spPr/>
      <dgm:t>
        <a:bodyPr/>
        <a:lstStyle/>
        <a:p>
          <a:endParaRPr lang="es-MX"/>
        </a:p>
      </dgm:t>
    </dgm:pt>
    <dgm:pt modelId="{87661892-809E-4BA3-B817-5AD378D6A0C9}" type="sibTrans" cxnId="{E414C889-AB14-49A7-B324-377E191F79BC}">
      <dgm:prSet/>
      <dgm:spPr/>
      <dgm:t>
        <a:bodyPr/>
        <a:lstStyle/>
        <a:p>
          <a:endParaRPr lang="es-MX"/>
        </a:p>
      </dgm:t>
    </dgm:pt>
    <dgm:pt modelId="{5145F4E5-0DE8-46DB-94A1-2FFEB6A14B3C}" type="pres">
      <dgm:prSet presAssocID="{CB3DCB71-A3E4-40C8-AC95-09BFA9AB74A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DFE8CB-C905-4592-9E97-ECD1959A7F1C}" type="pres">
      <dgm:prSet presAssocID="{CB3DCB71-A3E4-40C8-AC95-09BFA9AB74A4}" presName="cycle" presStyleCnt="0"/>
      <dgm:spPr/>
    </dgm:pt>
    <dgm:pt modelId="{EE201E99-2D39-4B85-93A6-7076C5130F33}" type="pres">
      <dgm:prSet presAssocID="{CB3DCB71-A3E4-40C8-AC95-09BFA9AB74A4}" presName="centerShape" presStyleCnt="0"/>
      <dgm:spPr/>
    </dgm:pt>
    <dgm:pt modelId="{FB03E94A-795A-4BA3-993C-4314581893B6}" type="pres">
      <dgm:prSet presAssocID="{CB3DCB71-A3E4-40C8-AC95-09BFA9AB74A4}" presName="connSite" presStyleLbl="node1" presStyleIdx="0" presStyleCnt="3"/>
      <dgm:spPr/>
    </dgm:pt>
    <dgm:pt modelId="{B1EFE943-864C-480E-A41A-C5243D7BAF4F}" type="pres">
      <dgm:prSet presAssocID="{CB3DCB71-A3E4-40C8-AC95-09BFA9AB74A4}" presName="visible" presStyleLbl="node1" presStyleIdx="0" presStyleCnt="3" custScaleX="29322" custScaleY="2007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BF35B8D-F879-4CFC-825E-0CA411D32560}" type="pres">
      <dgm:prSet presAssocID="{9E654510-31FA-4488-AA9B-5367B11605D1}" presName="Name25" presStyleLbl="parChTrans1D1" presStyleIdx="0" presStyleCnt="2"/>
      <dgm:spPr/>
      <dgm:t>
        <a:bodyPr/>
        <a:lstStyle/>
        <a:p>
          <a:endParaRPr lang="es-MX"/>
        </a:p>
      </dgm:t>
    </dgm:pt>
    <dgm:pt modelId="{BDFAD534-4EE3-4B9D-9F7C-C46EA9825C60}" type="pres">
      <dgm:prSet presAssocID="{2346A8BD-2098-49AD-A048-08DBC71A15C3}" presName="node" presStyleCnt="0"/>
      <dgm:spPr/>
    </dgm:pt>
    <dgm:pt modelId="{F755F4AD-EEE3-4810-8608-32B2DE665A7E}" type="pres">
      <dgm:prSet presAssocID="{2346A8BD-2098-49AD-A048-08DBC71A15C3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66C51F-A7F1-4BF6-9C30-4FA6065F28E9}" type="pres">
      <dgm:prSet presAssocID="{2346A8BD-2098-49AD-A048-08DBC71A15C3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A93F09-0802-4C6C-9497-2A4ABB5E04E2}" type="pres">
      <dgm:prSet presAssocID="{D0603CD4-856F-449B-B50A-3DB6EA9C2190}" presName="Name25" presStyleLbl="parChTrans1D1" presStyleIdx="1" presStyleCnt="2"/>
      <dgm:spPr/>
      <dgm:t>
        <a:bodyPr/>
        <a:lstStyle/>
        <a:p>
          <a:endParaRPr lang="es-MX"/>
        </a:p>
      </dgm:t>
    </dgm:pt>
    <dgm:pt modelId="{E1193C4B-D977-478D-9E5C-364ADAE3A753}" type="pres">
      <dgm:prSet presAssocID="{0ED35DCB-B98C-4311-AFEE-3364C18BF113}" presName="node" presStyleCnt="0"/>
      <dgm:spPr/>
    </dgm:pt>
    <dgm:pt modelId="{484C4753-1FE3-4745-83D1-79AE648E967A}" type="pres">
      <dgm:prSet presAssocID="{0ED35DCB-B98C-4311-AFEE-3364C18BF113}" presName="parentNode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B482B8-083A-4E3E-ACBE-89089A41A0A6}" type="pres">
      <dgm:prSet presAssocID="{0ED35DCB-B98C-4311-AFEE-3364C18BF113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CCDA51-9D56-45EC-A5BF-27A6187ABEF0}" type="presOf" srcId="{9E654510-31FA-4488-AA9B-5367B11605D1}" destId="{DBF35B8D-F879-4CFC-825E-0CA411D32560}" srcOrd="0" destOrd="0" presId="urn:microsoft.com/office/officeart/2005/8/layout/radial2"/>
    <dgm:cxn modelId="{E931AF55-4AFC-4148-BAC2-E5D360EC6B79}" type="presOf" srcId="{1ABB9049-D91E-4B01-A0A3-F4E16E7C1C9A}" destId="{23B482B8-083A-4E3E-ACBE-89089A41A0A6}" srcOrd="0" destOrd="0" presId="urn:microsoft.com/office/officeart/2005/8/layout/radial2"/>
    <dgm:cxn modelId="{B0AE5443-9093-49E5-971D-AF1A909BE731}" srcId="{CB3DCB71-A3E4-40C8-AC95-09BFA9AB74A4}" destId="{2346A8BD-2098-49AD-A048-08DBC71A15C3}" srcOrd="0" destOrd="0" parTransId="{9E654510-31FA-4488-AA9B-5367B11605D1}" sibTransId="{534A2B5E-4A29-4E93-A17A-5AC4D7C7CF52}"/>
    <dgm:cxn modelId="{90010D3D-A665-49DD-901E-6306A6EF536F}" srcId="{2346A8BD-2098-49AD-A048-08DBC71A15C3}" destId="{7A0DD7CB-9F01-4395-B596-2990ADE62C40}" srcOrd="0" destOrd="0" parTransId="{612A5762-A380-4062-95A5-D8CF85B3A00C}" sibTransId="{8B01ACBA-3F7E-42CF-AE2E-20A7D47DC7E2}"/>
    <dgm:cxn modelId="{A5C90FFF-EF9F-46F8-BF03-FBBB506B2BD6}" type="presOf" srcId="{2346A8BD-2098-49AD-A048-08DBC71A15C3}" destId="{F755F4AD-EEE3-4810-8608-32B2DE665A7E}" srcOrd="0" destOrd="0" presId="urn:microsoft.com/office/officeart/2005/8/layout/radial2"/>
    <dgm:cxn modelId="{2AF6B26C-D963-44FE-B767-C8F082F2E300}" type="presOf" srcId="{CB3DCB71-A3E4-40C8-AC95-09BFA9AB74A4}" destId="{5145F4E5-0DE8-46DB-94A1-2FFEB6A14B3C}" srcOrd="0" destOrd="0" presId="urn:microsoft.com/office/officeart/2005/8/layout/radial2"/>
    <dgm:cxn modelId="{E414C889-AB14-49A7-B324-377E191F79BC}" srcId="{0ED35DCB-B98C-4311-AFEE-3364C18BF113}" destId="{42932B8B-5989-4339-823F-17BDD4416865}" srcOrd="1" destOrd="0" parTransId="{887004A3-633D-4243-97D3-A2AA1D6CBE08}" sibTransId="{87661892-809E-4BA3-B817-5AD378D6A0C9}"/>
    <dgm:cxn modelId="{66F432D5-58B6-44F1-9384-5578F6B9E57F}" type="presOf" srcId="{D0603CD4-856F-449B-B50A-3DB6EA9C2190}" destId="{63A93F09-0802-4C6C-9497-2A4ABB5E04E2}" srcOrd="0" destOrd="0" presId="urn:microsoft.com/office/officeart/2005/8/layout/radial2"/>
    <dgm:cxn modelId="{2EB2082A-3C81-4721-A700-16AA165F023F}" srcId="{0ED35DCB-B98C-4311-AFEE-3364C18BF113}" destId="{1ABB9049-D91E-4B01-A0A3-F4E16E7C1C9A}" srcOrd="0" destOrd="0" parTransId="{E30AD53D-581E-4946-BBAE-5A02311DF70D}" sibTransId="{4BE0323C-A1C3-43FA-A7C8-01FA92CBBF66}"/>
    <dgm:cxn modelId="{E9796641-EA09-4AFC-89CB-5B22DBBFC2CA}" srcId="{2346A8BD-2098-49AD-A048-08DBC71A15C3}" destId="{02B7E41C-CAD6-4195-9FE3-E383654ED535}" srcOrd="1" destOrd="0" parTransId="{772E8748-CBF1-4A84-9384-1031D7394C00}" sibTransId="{9ED6C4D9-2A15-48B4-B51B-070D3865E443}"/>
    <dgm:cxn modelId="{BC867F5F-8DB5-4386-BEC0-E4C69440A078}" srcId="{CB3DCB71-A3E4-40C8-AC95-09BFA9AB74A4}" destId="{0ED35DCB-B98C-4311-AFEE-3364C18BF113}" srcOrd="1" destOrd="0" parTransId="{D0603CD4-856F-449B-B50A-3DB6EA9C2190}" sibTransId="{B728E3E2-9E5C-440D-938B-A6AA077A563E}"/>
    <dgm:cxn modelId="{DAAD4397-A5B4-4EFC-B664-EF68F5EAFC83}" type="presOf" srcId="{02B7E41C-CAD6-4195-9FE3-E383654ED535}" destId="{3A66C51F-A7F1-4BF6-9C30-4FA6065F28E9}" srcOrd="0" destOrd="1" presId="urn:microsoft.com/office/officeart/2005/8/layout/radial2"/>
    <dgm:cxn modelId="{E131C4BC-B859-4F74-8919-26C673EE34C1}" type="presOf" srcId="{7A0DD7CB-9F01-4395-B596-2990ADE62C40}" destId="{3A66C51F-A7F1-4BF6-9C30-4FA6065F28E9}" srcOrd="0" destOrd="0" presId="urn:microsoft.com/office/officeart/2005/8/layout/radial2"/>
    <dgm:cxn modelId="{D0FDF4C0-80E8-4721-9125-4C5F62DC71D5}" type="presOf" srcId="{0ED35DCB-B98C-4311-AFEE-3364C18BF113}" destId="{484C4753-1FE3-4745-83D1-79AE648E967A}" srcOrd="0" destOrd="0" presId="urn:microsoft.com/office/officeart/2005/8/layout/radial2"/>
    <dgm:cxn modelId="{B39E7455-85D2-415B-8192-9A394E7D5143}" type="presOf" srcId="{42932B8B-5989-4339-823F-17BDD4416865}" destId="{23B482B8-083A-4E3E-ACBE-89089A41A0A6}" srcOrd="0" destOrd="1" presId="urn:microsoft.com/office/officeart/2005/8/layout/radial2"/>
    <dgm:cxn modelId="{5035AE1C-42BE-449A-B815-69AE653321E1}" type="presParOf" srcId="{5145F4E5-0DE8-46DB-94A1-2FFEB6A14B3C}" destId="{9FDFE8CB-C905-4592-9E97-ECD1959A7F1C}" srcOrd="0" destOrd="0" presId="urn:microsoft.com/office/officeart/2005/8/layout/radial2"/>
    <dgm:cxn modelId="{33A63A2E-492A-402C-A6B5-DA8F094143E8}" type="presParOf" srcId="{9FDFE8CB-C905-4592-9E97-ECD1959A7F1C}" destId="{EE201E99-2D39-4B85-93A6-7076C5130F33}" srcOrd="0" destOrd="0" presId="urn:microsoft.com/office/officeart/2005/8/layout/radial2"/>
    <dgm:cxn modelId="{E5738F77-CF0F-424C-ABD5-76B3C7CCC318}" type="presParOf" srcId="{EE201E99-2D39-4B85-93A6-7076C5130F33}" destId="{FB03E94A-795A-4BA3-993C-4314581893B6}" srcOrd="0" destOrd="0" presId="urn:microsoft.com/office/officeart/2005/8/layout/radial2"/>
    <dgm:cxn modelId="{22C7BEC2-0B71-43C1-AC1C-8BA6C468E8DB}" type="presParOf" srcId="{EE201E99-2D39-4B85-93A6-7076C5130F33}" destId="{B1EFE943-864C-480E-A41A-C5243D7BAF4F}" srcOrd="1" destOrd="0" presId="urn:microsoft.com/office/officeart/2005/8/layout/radial2"/>
    <dgm:cxn modelId="{74259CB3-4C96-411D-AB2C-92BF45ADD637}" type="presParOf" srcId="{9FDFE8CB-C905-4592-9E97-ECD1959A7F1C}" destId="{DBF35B8D-F879-4CFC-825E-0CA411D32560}" srcOrd="1" destOrd="0" presId="urn:microsoft.com/office/officeart/2005/8/layout/radial2"/>
    <dgm:cxn modelId="{5F867B54-18C2-4887-8D96-E22FC55B901C}" type="presParOf" srcId="{9FDFE8CB-C905-4592-9E97-ECD1959A7F1C}" destId="{BDFAD534-4EE3-4B9D-9F7C-C46EA9825C60}" srcOrd="2" destOrd="0" presId="urn:microsoft.com/office/officeart/2005/8/layout/radial2"/>
    <dgm:cxn modelId="{F0F57EC1-B2A9-4514-A9C1-78D19EF10699}" type="presParOf" srcId="{BDFAD534-4EE3-4B9D-9F7C-C46EA9825C60}" destId="{F755F4AD-EEE3-4810-8608-32B2DE665A7E}" srcOrd="0" destOrd="0" presId="urn:microsoft.com/office/officeart/2005/8/layout/radial2"/>
    <dgm:cxn modelId="{3CA5E44F-2F41-4114-8DB6-043C6D814756}" type="presParOf" srcId="{BDFAD534-4EE3-4B9D-9F7C-C46EA9825C60}" destId="{3A66C51F-A7F1-4BF6-9C30-4FA6065F28E9}" srcOrd="1" destOrd="0" presId="urn:microsoft.com/office/officeart/2005/8/layout/radial2"/>
    <dgm:cxn modelId="{276DFE3A-F5F3-4176-99B9-FDB4FB9977E0}" type="presParOf" srcId="{9FDFE8CB-C905-4592-9E97-ECD1959A7F1C}" destId="{63A93F09-0802-4C6C-9497-2A4ABB5E04E2}" srcOrd="3" destOrd="0" presId="urn:microsoft.com/office/officeart/2005/8/layout/radial2"/>
    <dgm:cxn modelId="{E76F1BB5-D690-4F05-A12F-47D25E1AA03D}" type="presParOf" srcId="{9FDFE8CB-C905-4592-9E97-ECD1959A7F1C}" destId="{E1193C4B-D977-478D-9E5C-364ADAE3A753}" srcOrd="4" destOrd="0" presId="urn:microsoft.com/office/officeart/2005/8/layout/radial2"/>
    <dgm:cxn modelId="{BF66B1B8-B89C-421A-89DC-5B4F0F87AA20}" type="presParOf" srcId="{E1193C4B-D977-478D-9E5C-364ADAE3A753}" destId="{484C4753-1FE3-4745-83D1-79AE648E967A}" srcOrd="0" destOrd="0" presId="urn:microsoft.com/office/officeart/2005/8/layout/radial2"/>
    <dgm:cxn modelId="{1E360636-7793-4CD7-A151-53C097251B8F}" type="presParOf" srcId="{E1193C4B-D977-478D-9E5C-364ADAE3A753}" destId="{23B482B8-083A-4E3E-ACBE-89089A41A0A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161A70-8CCB-4BE5-A392-F7E117E4036D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8D40F16F-23FB-4D43-8B2E-9FF9C32B613B}">
      <dgm:prSet phldrT="[Texto]"/>
      <dgm:spPr/>
      <dgm:t>
        <a:bodyPr/>
        <a:lstStyle/>
        <a:p>
          <a:r>
            <a:rPr lang="es-MX" dirty="0" smtClean="0"/>
            <a:t>Introducción</a:t>
          </a:r>
          <a:endParaRPr lang="es-MX" dirty="0"/>
        </a:p>
      </dgm:t>
    </dgm:pt>
    <dgm:pt modelId="{EA043138-9E4A-41C2-A8EB-CE67D136BEC4}" type="parTrans" cxnId="{FF0A30C2-0A0A-4B74-B747-EED7495D89AE}">
      <dgm:prSet/>
      <dgm:spPr/>
      <dgm:t>
        <a:bodyPr/>
        <a:lstStyle/>
        <a:p>
          <a:endParaRPr lang="es-MX"/>
        </a:p>
      </dgm:t>
    </dgm:pt>
    <dgm:pt modelId="{16EC74DB-6A8E-46AC-8FE7-C4706BEBD60E}" type="sibTrans" cxnId="{FF0A30C2-0A0A-4B74-B747-EED7495D89AE}">
      <dgm:prSet/>
      <dgm:spPr/>
      <dgm:t>
        <a:bodyPr/>
        <a:lstStyle/>
        <a:p>
          <a:endParaRPr lang="es-MX"/>
        </a:p>
      </dgm:t>
    </dgm:pt>
    <dgm:pt modelId="{B4712176-0DF9-4415-BD4B-F58FB849BD3C}">
      <dgm:prSet phldrT="[Texto]"/>
      <dgm:spPr/>
      <dgm:t>
        <a:bodyPr/>
        <a:lstStyle/>
        <a:p>
          <a:r>
            <a:rPr lang="es-MX" dirty="0" smtClean="0"/>
            <a:t>Maquinaria </a:t>
          </a:r>
          <a:endParaRPr lang="es-MX" dirty="0"/>
        </a:p>
      </dgm:t>
    </dgm:pt>
    <dgm:pt modelId="{4A8D5B1D-8039-46F9-91F5-CC3D0120E811}" type="parTrans" cxnId="{83A1DE07-F88D-4495-AEF7-A0A03E1B0E3C}">
      <dgm:prSet/>
      <dgm:spPr/>
      <dgm:t>
        <a:bodyPr/>
        <a:lstStyle/>
        <a:p>
          <a:endParaRPr lang="es-MX"/>
        </a:p>
      </dgm:t>
    </dgm:pt>
    <dgm:pt modelId="{5672EA80-AF79-402A-B699-5BD7803C9CE7}" type="sibTrans" cxnId="{83A1DE07-F88D-4495-AEF7-A0A03E1B0E3C}">
      <dgm:prSet/>
      <dgm:spPr/>
      <dgm:t>
        <a:bodyPr/>
        <a:lstStyle/>
        <a:p>
          <a:endParaRPr lang="es-MX"/>
        </a:p>
      </dgm:t>
    </dgm:pt>
    <dgm:pt modelId="{4F5BEACE-05DE-4537-8DE1-93FD32957A24}">
      <dgm:prSet phldrT="[Texto]"/>
      <dgm:spPr/>
      <dgm:t>
        <a:bodyPr/>
        <a:lstStyle/>
        <a:p>
          <a:r>
            <a:rPr lang="es-MX" dirty="0" smtClean="0"/>
            <a:t>Máquina de vapor</a:t>
          </a:r>
          <a:endParaRPr lang="es-MX" dirty="0"/>
        </a:p>
      </dgm:t>
    </dgm:pt>
    <dgm:pt modelId="{2265E18D-D5DC-4B0C-B411-14799A9520AF}" type="parTrans" cxnId="{40CDFD8C-BC5C-4A70-9005-7DF496714604}">
      <dgm:prSet/>
      <dgm:spPr/>
      <dgm:t>
        <a:bodyPr/>
        <a:lstStyle/>
        <a:p>
          <a:endParaRPr lang="es-MX"/>
        </a:p>
      </dgm:t>
    </dgm:pt>
    <dgm:pt modelId="{1F219A88-0FFD-40BA-BEBD-6A64EC46AEE6}" type="sibTrans" cxnId="{40CDFD8C-BC5C-4A70-9005-7DF496714604}">
      <dgm:prSet/>
      <dgm:spPr/>
      <dgm:t>
        <a:bodyPr/>
        <a:lstStyle/>
        <a:p>
          <a:endParaRPr lang="es-MX"/>
        </a:p>
      </dgm:t>
    </dgm:pt>
    <dgm:pt modelId="{1F00584E-26C5-454F-B454-C37BAC115D10}">
      <dgm:prSet phldrT="[Texto]"/>
      <dgm:spPr/>
      <dgm:t>
        <a:bodyPr/>
        <a:lstStyle/>
        <a:p>
          <a:r>
            <a:rPr lang="es-MX" dirty="0" smtClean="0"/>
            <a:t>Incremento</a:t>
          </a:r>
          <a:endParaRPr lang="es-MX" dirty="0"/>
        </a:p>
      </dgm:t>
    </dgm:pt>
    <dgm:pt modelId="{5286BE1F-9E9D-4527-9C44-AED4E0046AF6}" type="parTrans" cxnId="{0977FEAF-DF8A-4245-B4C3-70E95325D13E}">
      <dgm:prSet/>
      <dgm:spPr/>
      <dgm:t>
        <a:bodyPr/>
        <a:lstStyle/>
        <a:p>
          <a:endParaRPr lang="es-MX"/>
        </a:p>
      </dgm:t>
    </dgm:pt>
    <dgm:pt modelId="{B386AB71-A3E2-49A4-9676-7609AEE645E2}" type="sibTrans" cxnId="{0977FEAF-DF8A-4245-B4C3-70E95325D13E}">
      <dgm:prSet/>
      <dgm:spPr/>
      <dgm:t>
        <a:bodyPr/>
        <a:lstStyle/>
        <a:p>
          <a:endParaRPr lang="es-MX"/>
        </a:p>
      </dgm:t>
    </dgm:pt>
    <dgm:pt modelId="{C9C254F7-3B96-4247-A40C-313C4FD8F570}">
      <dgm:prSet phldrT="[Texto]"/>
      <dgm:spPr/>
      <dgm:t>
        <a:bodyPr/>
        <a:lstStyle/>
        <a:p>
          <a:r>
            <a:rPr lang="es-MX" dirty="0" smtClean="0"/>
            <a:t>Nuevos procesos de producción </a:t>
          </a:r>
          <a:endParaRPr lang="es-MX" dirty="0"/>
        </a:p>
      </dgm:t>
    </dgm:pt>
    <dgm:pt modelId="{2940F734-E9B1-4FC2-93C9-FCE92D8B5AF5}" type="parTrans" cxnId="{149CDD90-2633-47F3-9AB7-674BE41AF2C0}">
      <dgm:prSet/>
      <dgm:spPr/>
      <dgm:t>
        <a:bodyPr/>
        <a:lstStyle/>
        <a:p>
          <a:endParaRPr lang="es-MX"/>
        </a:p>
      </dgm:t>
    </dgm:pt>
    <dgm:pt modelId="{10B1C83B-E487-457B-8208-3E895BAC4998}" type="sibTrans" cxnId="{149CDD90-2633-47F3-9AB7-674BE41AF2C0}">
      <dgm:prSet/>
      <dgm:spPr/>
      <dgm:t>
        <a:bodyPr/>
        <a:lstStyle/>
        <a:p>
          <a:endParaRPr lang="es-MX"/>
        </a:p>
      </dgm:t>
    </dgm:pt>
    <dgm:pt modelId="{28B10002-A071-46E7-A7E8-5983D512A5F7}">
      <dgm:prSet phldrT="[Texto]"/>
      <dgm:spPr/>
      <dgm:t>
        <a:bodyPr/>
        <a:lstStyle/>
        <a:p>
          <a:r>
            <a:rPr lang="es-MX" dirty="0" smtClean="0"/>
            <a:t>Nuevos procesos de distribución </a:t>
          </a:r>
          <a:endParaRPr lang="es-MX" dirty="0"/>
        </a:p>
      </dgm:t>
    </dgm:pt>
    <dgm:pt modelId="{37E24B11-205A-4871-88E4-9BABDE1BBB77}" type="parTrans" cxnId="{DEC5806B-51C1-4194-9FE2-3F6202F72307}">
      <dgm:prSet/>
      <dgm:spPr/>
      <dgm:t>
        <a:bodyPr/>
        <a:lstStyle/>
        <a:p>
          <a:endParaRPr lang="es-MX"/>
        </a:p>
      </dgm:t>
    </dgm:pt>
    <dgm:pt modelId="{7F31035D-E1C5-4263-B97D-59BA3B825746}" type="sibTrans" cxnId="{DEC5806B-51C1-4194-9FE2-3F6202F72307}">
      <dgm:prSet/>
      <dgm:spPr/>
      <dgm:t>
        <a:bodyPr/>
        <a:lstStyle/>
        <a:p>
          <a:endParaRPr lang="es-MX"/>
        </a:p>
      </dgm:t>
    </dgm:pt>
    <dgm:pt modelId="{F044B351-E442-4640-AFEA-C211B613D5AD}">
      <dgm:prSet phldrT="[Texto]"/>
      <dgm:spPr/>
      <dgm:t>
        <a:bodyPr/>
        <a:lstStyle/>
        <a:p>
          <a:r>
            <a:rPr lang="es-MX" dirty="0" smtClean="0"/>
            <a:t>Inicios tecnología información </a:t>
          </a:r>
          <a:endParaRPr lang="es-MX" dirty="0"/>
        </a:p>
      </dgm:t>
    </dgm:pt>
    <dgm:pt modelId="{5CCD6047-F9A7-4EB6-8313-10E0B8FF587A}" type="parTrans" cxnId="{8AA888A7-8526-42BB-A9D7-D7CC92DDD560}">
      <dgm:prSet/>
      <dgm:spPr/>
      <dgm:t>
        <a:bodyPr/>
        <a:lstStyle/>
        <a:p>
          <a:endParaRPr lang="es-MX"/>
        </a:p>
      </dgm:t>
    </dgm:pt>
    <dgm:pt modelId="{8C3296E6-86F7-4E91-B97E-AE794419CCD6}" type="sibTrans" cxnId="{8AA888A7-8526-42BB-A9D7-D7CC92DDD560}">
      <dgm:prSet/>
      <dgm:spPr/>
      <dgm:t>
        <a:bodyPr/>
        <a:lstStyle/>
        <a:p>
          <a:endParaRPr lang="es-MX"/>
        </a:p>
      </dgm:t>
    </dgm:pt>
    <dgm:pt modelId="{95395D1C-A3E3-4936-AA83-77A9A18BE9AA}">
      <dgm:prSet phldrT="[Texto]"/>
      <dgm:spPr/>
      <dgm:t>
        <a:bodyPr/>
        <a:lstStyle/>
        <a:p>
          <a:endParaRPr lang="es-MX" dirty="0"/>
        </a:p>
      </dgm:t>
    </dgm:pt>
    <dgm:pt modelId="{BD09913D-AEE5-4C1C-92FA-6541C2093CD7}" type="parTrans" cxnId="{C0600CEC-EB32-473E-8839-C179A4E7109A}">
      <dgm:prSet/>
      <dgm:spPr/>
      <dgm:t>
        <a:bodyPr/>
        <a:lstStyle/>
        <a:p>
          <a:endParaRPr lang="es-MX"/>
        </a:p>
      </dgm:t>
    </dgm:pt>
    <dgm:pt modelId="{F15153DD-F9FE-4C1F-A054-B7F64F41E901}" type="sibTrans" cxnId="{C0600CEC-EB32-473E-8839-C179A4E7109A}">
      <dgm:prSet/>
      <dgm:spPr/>
      <dgm:t>
        <a:bodyPr/>
        <a:lstStyle/>
        <a:p>
          <a:endParaRPr lang="es-MX"/>
        </a:p>
      </dgm:t>
    </dgm:pt>
    <dgm:pt modelId="{A8E04541-6BF1-4E13-B1BD-8F2EA77EBA4E}">
      <dgm:prSet phldrT="[Texto]"/>
      <dgm:spPr/>
      <dgm:t>
        <a:bodyPr/>
        <a:lstStyle/>
        <a:p>
          <a:r>
            <a:rPr lang="es-MX" dirty="0" smtClean="0"/>
            <a:t>Imperialismo económico </a:t>
          </a:r>
        </a:p>
      </dgm:t>
    </dgm:pt>
    <dgm:pt modelId="{2212F1D5-33DA-40CE-B0D0-0CC0802BB18F}" type="parTrans" cxnId="{7DE068E4-BB2C-4514-A620-66CAEF4DD923}">
      <dgm:prSet/>
      <dgm:spPr/>
      <dgm:t>
        <a:bodyPr/>
        <a:lstStyle/>
        <a:p>
          <a:endParaRPr lang="es-MX"/>
        </a:p>
      </dgm:t>
    </dgm:pt>
    <dgm:pt modelId="{43690787-5296-4706-87E2-CF1D56F893F5}" type="sibTrans" cxnId="{7DE068E4-BB2C-4514-A620-66CAEF4DD923}">
      <dgm:prSet/>
      <dgm:spPr/>
      <dgm:t>
        <a:bodyPr/>
        <a:lstStyle/>
        <a:p>
          <a:endParaRPr lang="es-MX"/>
        </a:p>
      </dgm:t>
    </dgm:pt>
    <dgm:pt modelId="{D8392F4F-2961-4BF1-96E8-FAA5D3DE96A3}" type="pres">
      <dgm:prSet presAssocID="{BE161A70-8CCB-4BE5-A392-F7E117E4036D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627A9C3B-2CA5-4078-AB0A-32CFEE4079DE}" type="pres">
      <dgm:prSet presAssocID="{8D40F16F-23FB-4D43-8B2E-9FF9C32B613B}" presName="withChildren" presStyleCnt="0"/>
      <dgm:spPr/>
    </dgm:pt>
    <dgm:pt modelId="{75017894-9A46-492A-A3F1-4BDD9EF18438}" type="pres">
      <dgm:prSet presAssocID="{8D40F16F-23FB-4D43-8B2E-9FF9C32B613B}" presName="bigCircle" presStyleLbl="vennNode1" presStyleIdx="0" presStyleCnt="9" custLinFactNeighborX="1627" custLinFactNeighborY="-813"/>
      <dgm:spPr/>
    </dgm:pt>
    <dgm:pt modelId="{7AB08FCB-42E8-4109-BF1F-D1508E015697}" type="pres">
      <dgm:prSet presAssocID="{8D40F16F-23FB-4D43-8B2E-9FF9C32B613B}" presName="medCircle" presStyleLbl="vennNode1" presStyleIdx="1" presStyleCnt="9"/>
      <dgm:spPr/>
    </dgm:pt>
    <dgm:pt modelId="{81EF9D38-404C-43EF-8E1C-23A8715677E8}" type="pres">
      <dgm:prSet presAssocID="{8D40F16F-23FB-4D43-8B2E-9FF9C32B613B}" presName="txLvl1" presStyleLbl="revTx" presStyleIdx="0" presStyleCnt="9"/>
      <dgm:spPr/>
      <dgm:t>
        <a:bodyPr/>
        <a:lstStyle/>
        <a:p>
          <a:endParaRPr lang="es-MX"/>
        </a:p>
      </dgm:t>
    </dgm:pt>
    <dgm:pt modelId="{321F930A-6811-4ADA-968F-11F4F1EBC947}" type="pres">
      <dgm:prSet presAssocID="{8D40F16F-23FB-4D43-8B2E-9FF9C32B613B}" presName="lin" presStyleCnt="0"/>
      <dgm:spPr/>
    </dgm:pt>
    <dgm:pt modelId="{CFE36BE8-8E6A-4496-907E-0B2CBDDF9006}" type="pres">
      <dgm:prSet presAssocID="{B4712176-0DF9-4415-BD4B-F58FB849BD3C}" presName="txLvl2" presStyleLbl="revTx" presStyleIdx="1" presStyleCnt="9"/>
      <dgm:spPr/>
      <dgm:t>
        <a:bodyPr/>
        <a:lstStyle/>
        <a:p>
          <a:endParaRPr lang="es-MX"/>
        </a:p>
      </dgm:t>
    </dgm:pt>
    <dgm:pt modelId="{D895AB75-CD44-47CC-AE80-6AD00698BE01}" type="pres">
      <dgm:prSet presAssocID="{5672EA80-AF79-402A-B699-5BD7803C9CE7}" presName="smCircle" presStyleLbl="vennNode1" presStyleIdx="2" presStyleCnt="9"/>
      <dgm:spPr/>
    </dgm:pt>
    <dgm:pt modelId="{2EA442FB-6AA0-4AEB-8122-99E96D4A4123}" type="pres">
      <dgm:prSet presAssocID="{4F5BEACE-05DE-4537-8DE1-93FD32957A24}" presName="txLvl2" presStyleLbl="revTx" presStyleIdx="2" presStyleCnt="9"/>
      <dgm:spPr/>
      <dgm:t>
        <a:bodyPr/>
        <a:lstStyle/>
        <a:p>
          <a:endParaRPr lang="es-MX"/>
        </a:p>
      </dgm:t>
    </dgm:pt>
    <dgm:pt modelId="{F330ABA5-7478-4434-A2DC-D42B571F81DE}" type="pres">
      <dgm:prSet presAssocID="{1F219A88-0FFD-40BA-BEBD-6A64EC46AEE6}" presName="smCircle" presStyleLbl="vennNode1" presStyleIdx="3" presStyleCnt="9"/>
      <dgm:spPr/>
    </dgm:pt>
    <dgm:pt modelId="{82F4F369-B8CE-46BA-96E3-C441F50A35FA}" type="pres">
      <dgm:prSet presAssocID="{F044B351-E442-4640-AFEA-C211B613D5AD}" presName="txLvl2" presStyleLbl="revTx" presStyleIdx="3" presStyleCnt="9"/>
      <dgm:spPr/>
      <dgm:t>
        <a:bodyPr/>
        <a:lstStyle/>
        <a:p>
          <a:endParaRPr lang="es-MX"/>
        </a:p>
      </dgm:t>
    </dgm:pt>
    <dgm:pt modelId="{289ACE30-5335-4B3C-BAB7-6A582789A302}" type="pres">
      <dgm:prSet presAssocID="{8C3296E6-86F7-4E91-B97E-AE794419CCD6}" presName="smCircle" presStyleLbl="vennNode1" presStyleIdx="4" presStyleCnt="9"/>
      <dgm:spPr/>
    </dgm:pt>
    <dgm:pt modelId="{F39BA089-CCA2-4B31-8A0C-8A523575E72B}" type="pres">
      <dgm:prSet presAssocID="{95395D1C-A3E3-4936-AA83-77A9A18BE9AA}" presName="txLvl2" presStyleLbl="revTx" presStyleIdx="4" presStyleCnt="9"/>
      <dgm:spPr/>
      <dgm:t>
        <a:bodyPr/>
        <a:lstStyle/>
        <a:p>
          <a:endParaRPr lang="es-MX"/>
        </a:p>
      </dgm:t>
    </dgm:pt>
    <dgm:pt modelId="{65D49FD2-A743-4205-8BBA-D674A20A7F77}" type="pres">
      <dgm:prSet presAssocID="{8D40F16F-23FB-4D43-8B2E-9FF9C32B613B}" presName="overlap" presStyleCnt="0"/>
      <dgm:spPr/>
    </dgm:pt>
    <dgm:pt modelId="{0A05A162-3E79-4CFE-9AFB-E8768A898C9F}" type="pres">
      <dgm:prSet presAssocID="{1F00584E-26C5-454F-B454-C37BAC115D10}" presName="withChildren" presStyleCnt="0"/>
      <dgm:spPr/>
    </dgm:pt>
    <dgm:pt modelId="{78D58680-835C-4150-AFF7-BF565BA98368}" type="pres">
      <dgm:prSet presAssocID="{1F00584E-26C5-454F-B454-C37BAC115D10}" presName="bigCircle" presStyleLbl="vennNode1" presStyleIdx="5" presStyleCnt="9"/>
      <dgm:spPr/>
    </dgm:pt>
    <dgm:pt modelId="{05C1126D-90E2-4D99-9ECE-A3865BD9BACB}" type="pres">
      <dgm:prSet presAssocID="{1F00584E-26C5-454F-B454-C37BAC115D10}" presName="medCircle" presStyleLbl="vennNode1" presStyleIdx="6" presStyleCnt="9"/>
      <dgm:spPr/>
    </dgm:pt>
    <dgm:pt modelId="{265F0325-E16A-40D5-AA42-64120A3F9B64}" type="pres">
      <dgm:prSet presAssocID="{1F00584E-26C5-454F-B454-C37BAC115D10}" presName="txLvl1" presStyleLbl="revTx" presStyleIdx="5" presStyleCnt="9"/>
      <dgm:spPr/>
      <dgm:t>
        <a:bodyPr/>
        <a:lstStyle/>
        <a:p>
          <a:endParaRPr lang="es-MX"/>
        </a:p>
      </dgm:t>
    </dgm:pt>
    <dgm:pt modelId="{0CA01454-4365-41DE-B3DC-B5E8A2389099}" type="pres">
      <dgm:prSet presAssocID="{1F00584E-26C5-454F-B454-C37BAC115D10}" presName="lin" presStyleCnt="0"/>
      <dgm:spPr/>
    </dgm:pt>
    <dgm:pt modelId="{18305925-2255-440B-93DC-8B9EF486A9E5}" type="pres">
      <dgm:prSet presAssocID="{C9C254F7-3B96-4247-A40C-313C4FD8F570}" presName="txLvl2" presStyleLbl="revTx" presStyleIdx="6" presStyleCnt="9"/>
      <dgm:spPr/>
      <dgm:t>
        <a:bodyPr/>
        <a:lstStyle/>
        <a:p>
          <a:endParaRPr lang="es-MX"/>
        </a:p>
      </dgm:t>
    </dgm:pt>
    <dgm:pt modelId="{210D4896-B549-4488-8074-918732E3D656}" type="pres">
      <dgm:prSet presAssocID="{10B1C83B-E487-457B-8208-3E895BAC4998}" presName="smCircle" presStyleLbl="vennNode1" presStyleIdx="7" presStyleCnt="9"/>
      <dgm:spPr/>
    </dgm:pt>
    <dgm:pt modelId="{E0EB3966-3CC4-4BF0-8942-8A440150F2C3}" type="pres">
      <dgm:prSet presAssocID="{28B10002-A071-46E7-A7E8-5983D512A5F7}" presName="txLvl2" presStyleLbl="revTx" presStyleIdx="7" presStyleCnt="9"/>
      <dgm:spPr/>
      <dgm:t>
        <a:bodyPr/>
        <a:lstStyle/>
        <a:p>
          <a:endParaRPr lang="es-MX"/>
        </a:p>
      </dgm:t>
    </dgm:pt>
    <dgm:pt modelId="{9B85B738-1EA6-41E2-B956-9440BD4150E0}" type="pres">
      <dgm:prSet presAssocID="{7F31035D-E1C5-4263-B97D-59BA3B825746}" presName="smCircle" presStyleLbl="vennNode1" presStyleIdx="8" presStyleCnt="9"/>
      <dgm:spPr/>
    </dgm:pt>
    <dgm:pt modelId="{B237B7C8-5114-475A-98EA-F74A50FBF8A9}" type="pres">
      <dgm:prSet presAssocID="{A8E04541-6BF1-4E13-B1BD-8F2EA77EBA4E}" presName="txLvl2" presStyleLbl="revTx" presStyleIdx="8" presStyleCnt="9"/>
      <dgm:spPr/>
      <dgm:t>
        <a:bodyPr/>
        <a:lstStyle/>
        <a:p>
          <a:endParaRPr lang="es-MX"/>
        </a:p>
      </dgm:t>
    </dgm:pt>
  </dgm:ptLst>
  <dgm:cxnLst>
    <dgm:cxn modelId="{7E411E24-498A-4865-BC44-CDF0A26AE206}" type="presOf" srcId="{C9C254F7-3B96-4247-A40C-313C4FD8F570}" destId="{18305925-2255-440B-93DC-8B9EF486A9E5}" srcOrd="0" destOrd="0" presId="urn:microsoft.com/office/officeart/2008/layout/VerticalCircleList"/>
    <dgm:cxn modelId="{7DE068E4-BB2C-4514-A620-66CAEF4DD923}" srcId="{1F00584E-26C5-454F-B454-C37BAC115D10}" destId="{A8E04541-6BF1-4E13-B1BD-8F2EA77EBA4E}" srcOrd="2" destOrd="0" parTransId="{2212F1D5-33DA-40CE-B0D0-0CC0802BB18F}" sibTransId="{43690787-5296-4706-87E2-CF1D56F893F5}"/>
    <dgm:cxn modelId="{8B218DC0-975A-4E51-B604-DB38C3242514}" type="presOf" srcId="{28B10002-A071-46E7-A7E8-5983D512A5F7}" destId="{E0EB3966-3CC4-4BF0-8942-8A440150F2C3}" srcOrd="0" destOrd="0" presId="urn:microsoft.com/office/officeart/2008/layout/VerticalCircleList"/>
    <dgm:cxn modelId="{C0600CEC-EB32-473E-8839-C179A4E7109A}" srcId="{8D40F16F-23FB-4D43-8B2E-9FF9C32B613B}" destId="{95395D1C-A3E3-4936-AA83-77A9A18BE9AA}" srcOrd="3" destOrd="0" parTransId="{BD09913D-AEE5-4C1C-92FA-6541C2093CD7}" sibTransId="{F15153DD-F9FE-4C1F-A054-B7F64F41E901}"/>
    <dgm:cxn modelId="{9CC98D30-9530-4DF2-87DC-45C6C012E534}" type="presOf" srcId="{95395D1C-A3E3-4936-AA83-77A9A18BE9AA}" destId="{F39BA089-CCA2-4B31-8A0C-8A523575E72B}" srcOrd="0" destOrd="0" presId="urn:microsoft.com/office/officeart/2008/layout/VerticalCircleList"/>
    <dgm:cxn modelId="{F9154ADD-319B-4F69-A08F-1D66FA8514AC}" type="presOf" srcId="{A8E04541-6BF1-4E13-B1BD-8F2EA77EBA4E}" destId="{B237B7C8-5114-475A-98EA-F74A50FBF8A9}" srcOrd="0" destOrd="0" presId="urn:microsoft.com/office/officeart/2008/layout/VerticalCircleList"/>
    <dgm:cxn modelId="{996AF694-0E57-4F34-800D-1FAFB52B6242}" type="presOf" srcId="{1F00584E-26C5-454F-B454-C37BAC115D10}" destId="{265F0325-E16A-40D5-AA42-64120A3F9B64}" srcOrd="0" destOrd="0" presId="urn:microsoft.com/office/officeart/2008/layout/VerticalCircleList"/>
    <dgm:cxn modelId="{83A1DE07-F88D-4495-AEF7-A0A03E1B0E3C}" srcId="{8D40F16F-23FB-4D43-8B2E-9FF9C32B613B}" destId="{B4712176-0DF9-4415-BD4B-F58FB849BD3C}" srcOrd="0" destOrd="0" parTransId="{4A8D5B1D-8039-46F9-91F5-CC3D0120E811}" sibTransId="{5672EA80-AF79-402A-B699-5BD7803C9CE7}"/>
    <dgm:cxn modelId="{8AA888A7-8526-42BB-A9D7-D7CC92DDD560}" srcId="{8D40F16F-23FB-4D43-8B2E-9FF9C32B613B}" destId="{F044B351-E442-4640-AFEA-C211B613D5AD}" srcOrd="2" destOrd="0" parTransId="{5CCD6047-F9A7-4EB6-8313-10E0B8FF587A}" sibTransId="{8C3296E6-86F7-4E91-B97E-AE794419CCD6}"/>
    <dgm:cxn modelId="{379782CD-8799-405C-B7E0-A9A009EFA3E8}" type="presOf" srcId="{4F5BEACE-05DE-4537-8DE1-93FD32957A24}" destId="{2EA442FB-6AA0-4AEB-8122-99E96D4A4123}" srcOrd="0" destOrd="0" presId="urn:microsoft.com/office/officeart/2008/layout/VerticalCircleList"/>
    <dgm:cxn modelId="{DEC5806B-51C1-4194-9FE2-3F6202F72307}" srcId="{1F00584E-26C5-454F-B454-C37BAC115D10}" destId="{28B10002-A071-46E7-A7E8-5983D512A5F7}" srcOrd="1" destOrd="0" parTransId="{37E24B11-205A-4871-88E4-9BABDE1BBB77}" sibTransId="{7F31035D-E1C5-4263-B97D-59BA3B825746}"/>
    <dgm:cxn modelId="{0977FEAF-DF8A-4245-B4C3-70E95325D13E}" srcId="{BE161A70-8CCB-4BE5-A392-F7E117E4036D}" destId="{1F00584E-26C5-454F-B454-C37BAC115D10}" srcOrd="1" destOrd="0" parTransId="{5286BE1F-9E9D-4527-9C44-AED4E0046AF6}" sibTransId="{B386AB71-A3E2-49A4-9676-7609AEE645E2}"/>
    <dgm:cxn modelId="{40CDFD8C-BC5C-4A70-9005-7DF496714604}" srcId="{8D40F16F-23FB-4D43-8B2E-9FF9C32B613B}" destId="{4F5BEACE-05DE-4537-8DE1-93FD32957A24}" srcOrd="1" destOrd="0" parTransId="{2265E18D-D5DC-4B0C-B411-14799A9520AF}" sibTransId="{1F219A88-0FFD-40BA-BEBD-6A64EC46AEE6}"/>
    <dgm:cxn modelId="{01B63264-4D3C-414B-9E03-7D60244D1733}" type="presOf" srcId="{BE161A70-8CCB-4BE5-A392-F7E117E4036D}" destId="{D8392F4F-2961-4BF1-96E8-FAA5D3DE96A3}" srcOrd="0" destOrd="0" presId="urn:microsoft.com/office/officeart/2008/layout/VerticalCircleList"/>
    <dgm:cxn modelId="{FF0A30C2-0A0A-4B74-B747-EED7495D89AE}" srcId="{BE161A70-8CCB-4BE5-A392-F7E117E4036D}" destId="{8D40F16F-23FB-4D43-8B2E-9FF9C32B613B}" srcOrd="0" destOrd="0" parTransId="{EA043138-9E4A-41C2-A8EB-CE67D136BEC4}" sibTransId="{16EC74DB-6A8E-46AC-8FE7-C4706BEBD60E}"/>
    <dgm:cxn modelId="{149CDD90-2633-47F3-9AB7-674BE41AF2C0}" srcId="{1F00584E-26C5-454F-B454-C37BAC115D10}" destId="{C9C254F7-3B96-4247-A40C-313C4FD8F570}" srcOrd="0" destOrd="0" parTransId="{2940F734-E9B1-4FC2-93C9-FCE92D8B5AF5}" sibTransId="{10B1C83B-E487-457B-8208-3E895BAC4998}"/>
    <dgm:cxn modelId="{932E25A1-66F0-4510-BE38-EAFFCA690E76}" type="presOf" srcId="{F044B351-E442-4640-AFEA-C211B613D5AD}" destId="{82F4F369-B8CE-46BA-96E3-C441F50A35FA}" srcOrd="0" destOrd="0" presId="urn:microsoft.com/office/officeart/2008/layout/VerticalCircleList"/>
    <dgm:cxn modelId="{55B886FD-0855-4831-B207-5C9CACE98ADC}" type="presOf" srcId="{B4712176-0DF9-4415-BD4B-F58FB849BD3C}" destId="{CFE36BE8-8E6A-4496-907E-0B2CBDDF9006}" srcOrd="0" destOrd="0" presId="urn:microsoft.com/office/officeart/2008/layout/VerticalCircleList"/>
    <dgm:cxn modelId="{F39A3F4D-5437-4081-93B3-E12B1155BEE3}" type="presOf" srcId="{8D40F16F-23FB-4D43-8B2E-9FF9C32B613B}" destId="{81EF9D38-404C-43EF-8E1C-23A8715677E8}" srcOrd="0" destOrd="0" presId="urn:microsoft.com/office/officeart/2008/layout/VerticalCircleList"/>
    <dgm:cxn modelId="{E2A69FBD-E1A4-4DF1-B9FC-1A2FE2F87B3C}" type="presParOf" srcId="{D8392F4F-2961-4BF1-96E8-FAA5D3DE96A3}" destId="{627A9C3B-2CA5-4078-AB0A-32CFEE4079DE}" srcOrd="0" destOrd="0" presId="urn:microsoft.com/office/officeart/2008/layout/VerticalCircleList"/>
    <dgm:cxn modelId="{1F164738-8FBF-4752-B899-D1BA998CF220}" type="presParOf" srcId="{627A9C3B-2CA5-4078-AB0A-32CFEE4079DE}" destId="{75017894-9A46-492A-A3F1-4BDD9EF18438}" srcOrd="0" destOrd="0" presId="urn:microsoft.com/office/officeart/2008/layout/VerticalCircleList"/>
    <dgm:cxn modelId="{AC931A77-BCC5-4DCC-9213-002E82852AE6}" type="presParOf" srcId="{627A9C3B-2CA5-4078-AB0A-32CFEE4079DE}" destId="{7AB08FCB-42E8-4109-BF1F-D1508E015697}" srcOrd="1" destOrd="0" presId="urn:microsoft.com/office/officeart/2008/layout/VerticalCircleList"/>
    <dgm:cxn modelId="{F37A7C56-9972-410B-9A8C-F08C9B51AA7E}" type="presParOf" srcId="{627A9C3B-2CA5-4078-AB0A-32CFEE4079DE}" destId="{81EF9D38-404C-43EF-8E1C-23A8715677E8}" srcOrd="2" destOrd="0" presId="urn:microsoft.com/office/officeart/2008/layout/VerticalCircleList"/>
    <dgm:cxn modelId="{E9D48E5D-F8FB-4411-A21F-5E4AB8A0609D}" type="presParOf" srcId="{627A9C3B-2CA5-4078-AB0A-32CFEE4079DE}" destId="{321F930A-6811-4ADA-968F-11F4F1EBC947}" srcOrd="3" destOrd="0" presId="urn:microsoft.com/office/officeart/2008/layout/VerticalCircleList"/>
    <dgm:cxn modelId="{5CA8037C-0461-4D4C-A6ED-14D7AF33BF2B}" type="presParOf" srcId="{321F930A-6811-4ADA-968F-11F4F1EBC947}" destId="{CFE36BE8-8E6A-4496-907E-0B2CBDDF9006}" srcOrd="0" destOrd="0" presId="urn:microsoft.com/office/officeart/2008/layout/VerticalCircleList"/>
    <dgm:cxn modelId="{6BF905AC-4BBD-4401-ACC0-8FE5BFB4715C}" type="presParOf" srcId="{321F930A-6811-4ADA-968F-11F4F1EBC947}" destId="{D895AB75-CD44-47CC-AE80-6AD00698BE01}" srcOrd="1" destOrd="0" presId="urn:microsoft.com/office/officeart/2008/layout/VerticalCircleList"/>
    <dgm:cxn modelId="{5A0B6197-CCAD-4913-B6B3-1BFD51D2324F}" type="presParOf" srcId="{321F930A-6811-4ADA-968F-11F4F1EBC947}" destId="{2EA442FB-6AA0-4AEB-8122-99E96D4A4123}" srcOrd="2" destOrd="0" presId="urn:microsoft.com/office/officeart/2008/layout/VerticalCircleList"/>
    <dgm:cxn modelId="{678A9031-CFA5-46FF-B292-82F6BC3D653C}" type="presParOf" srcId="{321F930A-6811-4ADA-968F-11F4F1EBC947}" destId="{F330ABA5-7478-4434-A2DC-D42B571F81DE}" srcOrd="3" destOrd="0" presId="urn:microsoft.com/office/officeart/2008/layout/VerticalCircleList"/>
    <dgm:cxn modelId="{1FC2D04C-40D8-46A1-A354-0B931D65594E}" type="presParOf" srcId="{321F930A-6811-4ADA-968F-11F4F1EBC947}" destId="{82F4F369-B8CE-46BA-96E3-C441F50A35FA}" srcOrd="4" destOrd="0" presId="urn:microsoft.com/office/officeart/2008/layout/VerticalCircleList"/>
    <dgm:cxn modelId="{4B5F04A6-B6C9-4FCC-A21E-786786581C04}" type="presParOf" srcId="{321F930A-6811-4ADA-968F-11F4F1EBC947}" destId="{289ACE30-5335-4B3C-BAB7-6A582789A302}" srcOrd="5" destOrd="0" presId="urn:microsoft.com/office/officeart/2008/layout/VerticalCircleList"/>
    <dgm:cxn modelId="{B48D4DA1-141F-4A4E-AEF6-EA46C457522D}" type="presParOf" srcId="{321F930A-6811-4ADA-968F-11F4F1EBC947}" destId="{F39BA089-CCA2-4B31-8A0C-8A523575E72B}" srcOrd="6" destOrd="0" presId="urn:microsoft.com/office/officeart/2008/layout/VerticalCircleList"/>
    <dgm:cxn modelId="{2E425AEC-6AA0-4120-BD88-E75950728322}" type="presParOf" srcId="{D8392F4F-2961-4BF1-96E8-FAA5D3DE96A3}" destId="{65D49FD2-A743-4205-8BBA-D674A20A7F77}" srcOrd="1" destOrd="0" presId="urn:microsoft.com/office/officeart/2008/layout/VerticalCircleList"/>
    <dgm:cxn modelId="{56B627C2-39CF-4597-BCF0-F51196438756}" type="presParOf" srcId="{D8392F4F-2961-4BF1-96E8-FAA5D3DE96A3}" destId="{0A05A162-3E79-4CFE-9AFB-E8768A898C9F}" srcOrd="2" destOrd="0" presId="urn:microsoft.com/office/officeart/2008/layout/VerticalCircleList"/>
    <dgm:cxn modelId="{503D9CA4-66F5-4589-8D8F-E6E9305891D7}" type="presParOf" srcId="{0A05A162-3E79-4CFE-9AFB-E8768A898C9F}" destId="{78D58680-835C-4150-AFF7-BF565BA98368}" srcOrd="0" destOrd="0" presId="urn:microsoft.com/office/officeart/2008/layout/VerticalCircleList"/>
    <dgm:cxn modelId="{2E2AF669-8E06-4DEE-8983-1F20C0B70823}" type="presParOf" srcId="{0A05A162-3E79-4CFE-9AFB-E8768A898C9F}" destId="{05C1126D-90E2-4D99-9ECE-A3865BD9BACB}" srcOrd="1" destOrd="0" presId="urn:microsoft.com/office/officeart/2008/layout/VerticalCircleList"/>
    <dgm:cxn modelId="{0961F00C-A7F5-4C93-8953-82ACBD83EEA6}" type="presParOf" srcId="{0A05A162-3E79-4CFE-9AFB-E8768A898C9F}" destId="{265F0325-E16A-40D5-AA42-64120A3F9B64}" srcOrd="2" destOrd="0" presId="urn:microsoft.com/office/officeart/2008/layout/VerticalCircleList"/>
    <dgm:cxn modelId="{4DC2FCA2-59F2-48C9-8B2F-824B45B21A23}" type="presParOf" srcId="{0A05A162-3E79-4CFE-9AFB-E8768A898C9F}" destId="{0CA01454-4365-41DE-B3DC-B5E8A2389099}" srcOrd="3" destOrd="0" presId="urn:microsoft.com/office/officeart/2008/layout/VerticalCircleList"/>
    <dgm:cxn modelId="{26B10BC3-FAEE-4A54-9B4F-FE8A85D9B5C2}" type="presParOf" srcId="{0CA01454-4365-41DE-B3DC-B5E8A2389099}" destId="{18305925-2255-440B-93DC-8B9EF486A9E5}" srcOrd="0" destOrd="0" presId="urn:microsoft.com/office/officeart/2008/layout/VerticalCircleList"/>
    <dgm:cxn modelId="{922F7DDF-4456-4025-8D80-7C8D9B887274}" type="presParOf" srcId="{0CA01454-4365-41DE-B3DC-B5E8A2389099}" destId="{210D4896-B549-4488-8074-918732E3D656}" srcOrd="1" destOrd="0" presId="urn:microsoft.com/office/officeart/2008/layout/VerticalCircleList"/>
    <dgm:cxn modelId="{5EFF0F09-DAAE-4625-9A91-AB273722856B}" type="presParOf" srcId="{0CA01454-4365-41DE-B3DC-B5E8A2389099}" destId="{E0EB3966-3CC4-4BF0-8942-8A440150F2C3}" srcOrd="2" destOrd="0" presId="urn:microsoft.com/office/officeart/2008/layout/VerticalCircleList"/>
    <dgm:cxn modelId="{B0E73A0E-F677-47DE-8F24-4698485399DA}" type="presParOf" srcId="{0CA01454-4365-41DE-B3DC-B5E8A2389099}" destId="{9B85B738-1EA6-41E2-B956-9440BD4150E0}" srcOrd="3" destOrd="0" presId="urn:microsoft.com/office/officeart/2008/layout/VerticalCircleList"/>
    <dgm:cxn modelId="{B14D2DA8-285A-42A2-8489-7FFAEA8B7A48}" type="presParOf" srcId="{0CA01454-4365-41DE-B3DC-B5E8A2389099}" destId="{B237B7C8-5114-475A-98EA-F74A50FBF8A9}" srcOrd="4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1609E3-18F4-455C-8375-9C35BBC5A28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AD6829C-671F-4269-B834-FD35CE145A8A}">
      <dgm:prSet phldrT="[Texto]"/>
      <dgm:spPr/>
      <dgm:t>
        <a:bodyPr/>
        <a:lstStyle/>
        <a:p>
          <a:r>
            <a:rPr lang="es-MX" dirty="0" smtClean="0"/>
            <a:t>Supresión barreras espacio-temporales</a:t>
          </a:r>
          <a:endParaRPr lang="es-MX" dirty="0"/>
        </a:p>
      </dgm:t>
    </dgm:pt>
    <dgm:pt modelId="{00FAE9E4-C1AC-4B89-B446-F803768F2B30}" type="parTrans" cxnId="{D821C863-A999-4E6A-BF30-FBCF8A042582}">
      <dgm:prSet/>
      <dgm:spPr/>
      <dgm:t>
        <a:bodyPr/>
        <a:lstStyle/>
        <a:p>
          <a:endParaRPr lang="es-MX"/>
        </a:p>
      </dgm:t>
    </dgm:pt>
    <dgm:pt modelId="{F7E81C2A-2B81-4B88-AC4E-60181C3ACBE3}" type="sibTrans" cxnId="{D821C863-A999-4E6A-BF30-FBCF8A042582}">
      <dgm:prSet/>
      <dgm:spPr/>
      <dgm:t>
        <a:bodyPr/>
        <a:lstStyle/>
        <a:p>
          <a:endParaRPr lang="es-MX"/>
        </a:p>
      </dgm:t>
    </dgm:pt>
    <dgm:pt modelId="{0778B10A-6FEF-4269-9C63-2D2085096D60}">
      <dgm:prSet phldrT="[Texto]"/>
      <dgm:spPr/>
      <dgm:t>
        <a:bodyPr/>
        <a:lstStyle/>
        <a:p>
          <a:r>
            <a:rPr lang="es-MX" dirty="0" smtClean="0"/>
            <a:t>flexibilización</a:t>
          </a:r>
          <a:endParaRPr lang="es-MX" dirty="0"/>
        </a:p>
      </dgm:t>
    </dgm:pt>
    <dgm:pt modelId="{0A61BFFB-2CB0-4BB0-BC23-75E4A46DFBFC}" type="parTrans" cxnId="{AA61025B-F94E-4D39-B951-CD57612BC5C9}">
      <dgm:prSet/>
      <dgm:spPr/>
      <dgm:t>
        <a:bodyPr/>
        <a:lstStyle/>
        <a:p>
          <a:endParaRPr lang="es-MX"/>
        </a:p>
      </dgm:t>
    </dgm:pt>
    <dgm:pt modelId="{33682D53-35F2-4126-86E3-E9F3D6AE0C92}" type="sibTrans" cxnId="{AA61025B-F94E-4D39-B951-CD57612BC5C9}">
      <dgm:prSet/>
      <dgm:spPr/>
      <dgm:t>
        <a:bodyPr/>
        <a:lstStyle/>
        <a:p>
          <a:endParaRPr lang="es-MX"/>
        </a:p>
      </dgm:t>
    </dgm:pt>
    <dgm:pt modelId="{A70FC9CB-E615-4E2A-9344-2790A2533DC7}">
      <dgm:prSet phldrT="[Texto]"/>
      <dgm:spPr/>
      <dgm:t>
        <a:bodyPr/>
        <a:lstStyle/>
        <a:p>
          <a:r>
            <a:rPr lang="es-MX" dirty="0" smtClean="0"/>
            <a:t>enseñanza </a:t>
          </a:r>
          <a:endParaRPr lang="es-MX" dirty="0"/>
        </a:p>
      </dgm:t>
    </dgm:pt>
    <dgm:pt modelId="{258DF06D-44F4-4FB2-B3F8-D7648CFB7775}" type="parTrans" cxnId="{912D3354-9182-49C8-987D-CF8FC26228B0}">
      <dgm:prSet/>
      <dgm:spPr/>
      <dgm:t>
        <a:bodyPr/>
        <a:lstStyle/>
        <a:p>
          <a:endParaRPr lang="es-MX"/>
        </a:p>
      </dgm:t>
    </dgm:pt>
    <dgm:pt modelId="{63FBFDED-906F-491A-8037-F5CDBB22C22F}" type="sibTrans" cxnId="{912D3354-9182-49C8-987D-CF8FC26228B0}">
      <dgm:prSet/>
      <dgm:spPr/>
      <dgm:t>
        <a:bodyPr/>
        <a:lstStyle/>
        <a:p>
          <a:endParaRPr lang="es-MX"/>
        </a:p>
      </dgm:t>
    </dgm:pt>
    <dgm:pt modelId="{45789B67-AF0E-4070-ADAF-2BD197015729}" type="pres">
      <dgm:prSet presAssocID="{D61609E3-18F4-455C-8375-9C35BBC5A2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A658EE9-2A33-4241-8519-83772D381FC3}" type="pres">
      <dgm:prSet presAssocID="{BAD6829C-671F-4269-B834-FD35CE145A8A}" presName="parentLin" presStyleCnt="0"/>
      <dgm:spPr/>
    </dgm:pt>
    <dgm:pt modelId="{CE150C1B-F8BD-4072-A2C4-E4EAD629EA2A}" type="pres">
      <dgm:prSet presAssocID="{BAD6829C-671F-4269-B834-FD35CE145A8A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F6146D1E-B5F7-4208-9110-7E19B214CCD0}" type="pres">
      <dgm:prSet presAssocID="{BAD6829C-671F-4269-B834-FD35CE145A8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6AB75F-8EFA-4974-B15C-7AA6BB2CEB4A}" type="pres">
      <dgm:prSet presAssocID="{BAD6829C-671F-4269-B834-FD35CE145A8A}" presName="negativeSpace" presStyleCnt="0"/>
      <dgm:spPr/>
    </dgm:pt>
    <dgm:pt modelId="{66F75952-CBBB-4864-8BFD-B30249292E98}" type="pres">
      <dgm:prSet presAssocID="{BAD6829C-671F-4269-B834-FD35CE145A8A}" presName="childText" presStyleLbl="conFgAcc1" presStyleIdx="0" presStyleCnt="3">
        <dgm:presLayoutVars>
          <dgm:bulletEnabled val="1"/>
        </dgm:presLayoutVars>
      </dgm:prSet>
      <dgm:spPr/>
    </dgm:pt>
    <dgm:pt modelId="{BF366678-86A4-49DD-980B-A7844F52305E}" type="pres">
      <dgm:prSet presAssocID="{F7E81C2A-2B81-4B88-AC4E-60181C3ACBE3}" presName="spaceBetweenRectangles" presStyleCnt="0"/>
      <dgm:spPr/>
    </dgm:pt>
    <dgm:pt modelId="{0D2864A3-7C75-442F-9543-C106D74978CD}" type="pres">
      <dgm:prSet presAssocID="{0778B10A-6FEF-4269-9C63-2D2085096D60}" presName="parentLin" presStyleCnt="0"/>
      <dgm:spPr/>
    </dgm:pt>
    <dgm:pt modelId="{B82935E5-2A1F-4C59-A63A-7CFAE1249A7B}" type="pres">
      <dgm:prSet presAssocID="{0778B10A-6FEF-4269-9C63-2D2085096D60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C4379A73-53BB-4EA1-A331-0B6B420F254F}" type="pres">
      <dgm:prSet presAssocID="{0778B10A-6FEF-4269-9C63-2D2085096D6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7F5959-9854-43F4-BAC8-48769C390AF8}" type="pres">
      <dgm:prSet presAssocID="{0778B10A-6FEF-4269-9C63-2D2085096D60}" presName="negativeSpace" presStyleCnt="0"/>
      <dgm:spPr/>
    </dgm:pt>
    <dgm:pt modelId="{A960AF94-478C-433B-BFB2-8EC3C75DFD37}" type="pres">
      <dgm:prSet presAssocID="{0778B10A-6FEF-4269-9C63-2D2085096D60}" presName="childText" presStyleLbl="conFgAcc1" presStyleIdx="1" presStyleCnt="3">
        <dgm:presLayoutVars>
          <dgm:bulletEnabled val="1"/>
        </dgm:presLayoutVars>
      </dgm:prSet>
      <dgm:spPr/>
    </dgm:pt>
    <dgm:pt modelId="{2F053284-62A8-44FE-81A9-A2C3AE8E0D6F}" type="pres">
      <dgm:prSet presAssocID="{33682D53-35F2-4126-86E3-E9F3D6AE0C92}" presName="spaceBetweenRectangles" presStyleCnt="0"/>
      <dgm:spPr/>
    </dgm:pt>
    <dgm:pt modelId="{C41A8315-5F07-47EF-B6B0-59FE58013F62}" type="pres">
      <dgm:prSet presAssocID="{A70FC9CB-E615-4E2A-9344-2790A2533DC7}" presName="parentLin" presStyleCnt="0"/>
      <dgm:spPr/>
    </dgm:pt>
    <dgm:pt modelId="{99AB1535-9016-400C-A08C-47505021178D}" type="pres">
      <dgm:prSet presAssocID="{A70FC9CB-E615-4E2A-9344-2790A2533DC7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BAC154EE-7E8C-41EE-9BF3-77A36404EE94}" type="pres">
      <dgm:prSet presAssocID="{A70FC9CB-E615-4E2A-9344-2790A2533DC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849C4B-D26E-4522-A2D8-9473E877653C}" type="pres">
      <dgm:prSet presAssocID="{A70FC9CB-E615-4E2A-9344-2790A2533DC7}" presName="negativeSpace" presStyleCnt="0"/>
      <dgm:spPr/>
    </dgm:pt>
    <dgm:pt modelId="{B90EECDD-33E4-42FA-BD1A-601F9EB665E6}" type="pres">
      <dgm:prSet presAssocID="{A70FC9CB-E615-4E2A-9344-2790A2533DC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7693586-335D-4AFC-AFBD-8278349C8B5F}" type="presOf" srcId="{0778B10A-6FEF-4269-9C63-2D2085096D60}" destId="{B82935E5-2A1F-4C59-A63A-7CFAE1249A7B}" srcOrd="0" destOrd="0" presId="urn:microsoft.com/office/officeart/2005/8/layout/list1"/>
    <dgm:cxn modelId="{1A002BE2-5D6F-40A4-A87C-38E0C7222D0D}" type="presOf" srcId="{A70FC9CB-E615-4E2A-9344-2790A2533DC7}" destId="{BAC154EE-7E8C-41EE-9BF3-77A36404EE94}" srcOrd="1" destOrd="0" presId="urn:microsoft.com/office/officeart/2005/8/layout/list1"/>
    <dgm:cxn modelId="{AA61025B-F94E-4D39-B951-CD57612BC5C9}" srcId="{D61609E3-18F4-455C-8375-9C35BBC5A28F}" destId="{0778B10A-6FEF-4269-9C63-2D2085096D60}" srcOrd="1" destOrd="0" parTransId="{0A61BFFB-2CB0-4BB0-BC23-75E4A46DFBFC}" sibTransId="{33682D53-35F2-4126-86E3-E9F3D6AE0C92}"/>
    <dgm:cxn modelId="{CB907008-D158-4826-B892-19B0FB3E50FF}" type="presOf" srcId="{0778B10A-6FEF-4269-9C63-2D2085096D60}" destId="{C4379A73-53BB-4EA1-A331-0B6B420F254F}" srcOrd="1" destOrd="0" presId="urn:microsoft.com/office/officeart/2005/8/layout/list1"/>
    <dgm:cxn modelId="{9BF1B239-1B17-4A25-A08C-6E6D52D91AE7}" type="presOf" srcId="{BAD6829C-671F-4269-B834-FD35CE145A8A}" destId="{CE150C1B-F8BD-4072-A2C4-E4EAD629EA2A}" srcOrd="0" destOrd="0" presId="urn:microsoft.com/office/officeart/2005/8/layout/list1"/>
    <dgm:cxn modelId="{E33EEAB2-9EBE-4A83-A6CD-84FAAE801599}" type="presOf" srcId="{BAD6829C-671F-4269-B834-FD35CE145A8A}" destId="{F6146D1E-B5F7-4208-9110-7E19B214CCD0}" srcOrd="1" destOrd="0" presId="urn:microsoft.com/office/officeart/2005/8/layout/list1"/>
    <dgm:cxn modelId="{912D3354-9182-49C8-987D-CF8FC26228B0}" srcId="{D61609E3-18F4-455C-8375-9C35BBC5A28F}" destId="{A70FC9CB-E615-4E2A-9344-2790A2533DC7}" srcOrd="2" destOrd="0" parTransId="{258DF06D-44F4-4FB2-B3F8-D7648CFB7775}" sibTransId="{63FBFDED-906F-491A-8037-F5CDBB22C22F}"/>
    <dgm:cxn modelId="{7A1DD1EF-AAB1-483A-8A05-0D72A8DDBDAC}" type="presOf" srcId="{A70FC9CB-E615-4E2A-9344-2790A2533DC7}" destId="{99AB1535-9016-400C-A08C-47505021178D}" srcOrd="0" destOrd="0" presId="urn:microsoft.com/office/officeart/2005/8/layout/list1"/>
    <dgm:cxn modelId="{D821C863-A999-4E6A-BF30-FBCF8A042582}" srcId="{D61609E3-18F4-455C-8375-9C35BBC5A28F}" destId="{BAD6829C-671F-4269-B834-FD35CE145A8A}" srcOrd="0" destOrd="0" parTransId="{00FAE9E4-C1AC-4B89-B446-F803768F2B30}" sibTransId="{F7E81C2A-2B81-4B88-AC4E-60181C3ACBE3}"/>
    <dgm:cxn modelId="{8B40603A-914C-4534-A9F6-6C7B7478104F}" type="presOf" srcId="{D61609E3-18F4-455C-8375-9C35BBC5A28F}" destId="{45789B67-AF0E-4070-ADAF-2BD197015729}" srcOrd="0" destOrd="0" presId="urn:microsoft.com/office/officeart/2005/8/layout/list1"/>
    <dgm:cxn modelId="{2C18EFD8-0EAE-4DE0-BCF7-DF387E9396E9}" type="presParOf" srcId="{45789B67-AF0E-4070-ADAF-2BD197015729}" destId="{0A658EE9-2A33-4241-8519-83772D381FC3}" srcOrd="0" destOrd="0" presId="urn:microsoft.com/office/officeart/2005/8/layout/list1"/>
    <dgm:cxn modelId="{7E0B1AD4-1490-4B88-9181-3637DCC68038}" type="presParOf" srcId="{0A658EE9-2A33-4241-8519-83772D381FC3}" destId="{CE150C1B-F8BD-4072-A2C4-E4EAD629EA2A}" srcOrd="0" destOrd="0" presId="urn:microsoft.com/office/officeart/2005/8/layout/list1"/>
    <dgm:cxn modelId="{F7CB2C79-C0A9-4A50-9064-572320E28FF1}" type="presParOf" srcId="{0A658EE9-2A33-4241-8519-83772D381FC3}" destId="{F6146D1E-B5F7-4208-9110-7E19B214CCD0}" srcOrd="1" destOrd="0" presId="urn:microsoft.com/office/officeart/2005/8/layout/list1"/>
    <dgm:cxn modelId="{8A9086E3-116E-45A1-AC20-265E619040E1}" type="presParOf" srcId="{45789B67-AF0E-4070-ADAF-2BD197015729}" destId="{0F6AB75F-8EFA-4974-B15C-7AA6BB2CEB4A}" srcOrd="1" destOrd="0" presId="urn:microsoft.com/office/officeart/2005/8/layout/list1"/>
    <dgm:cxn modelId="{8CCF9755-39E9-48C2-A807-206D0C48B786}" type="presParOf" srcId="{45789B67-AF0E-4070-ADAF-2BD197015729}" destId="{66F75952-CBBB-4864-8BFD-B30249292E98}" srcOrd="2" destOrd="0" presId="urn:microsoft.com/office/officeart/2005/8/layout/list1"/>
    <dgm:cxn modelId="{8A576A89-111D-4D3C-A330-E6062102D916}" type="presParOf" srcId="{45789B67-AF0E-4070-ADAF-2BD197015729}" destId="{BF366678-86A4-49DD-980B-A7844F52305E}" srcOrd="3" destOrd="0" presId="urn:microsoft.com/office/officeart/2005/8/layout/list1"/>
    <dgm:cxn modelId="{CA1E12BD-4A5B-4D07-A612-DA8B098E63CE}" type="presParOf" srcId="{45789B67-AF0E-4070-ADAF-2BD197015729}" destId="{0D2864A3-7C75-442F-9543-C106D74978CD}" srcOrd="4" destOrd="0" presId="urn:microsoft.com/office/officeart/2005/8/layout/list1"/>
    <dgm:cxn modelId="{1BC63D18-D655-4F0C-9AE1-AB6EBAE81646}" type="presParOf" srcId="{0D2864A3-7C75-442F-9543-C106D74978CD}" destId="{B82935E5-2A1F-4C59-A63A-7CFAE1249A7B}" srcOrd="0" destOrd="0" presId="urn:microsoft.com/office/officeart/2005/8/layout/list1"/>
    <dgm:cxn modelId="{A6324DB4-9622-4D76-8052-EF3A85845E11}" type="presParOf" srcId="{0D2864A3-7C75-442F-9543-C106D74978CD}" destId="{C4379A73-53BB-4EA1-A331-0B6B420F254F}" srcOrd="1" destOrd="0" presId="urn:microsoft.com/office/officeart/2005/8/layout/list1"/>
    <dgm:cxn modelId="{C44B889C-6213-4DC5-B0D2-DC17E593E05C}" type="presParOf" srcId="{45789B67-AF0E-4070-ADAF-2BD197015729}" destId="{CD7F5959-9854-43F4-BAC8-48769C390AF8}" srcOrd="5" destOrd="0" presId="urn:microsoft.com/office/officeart/2005/8/layout/list1"/>
    <dgm:cxn modelId="{2DA9313E-3824-4121-A6A2-AA100B93394A}" type="presParOf" srcId="{45789B67-AF0E-4070-ADAF-2BD197015729}" destId="{A960AF94-478C-433B-BFB2-8EC3C75DFD37}" srcOrd="6" destOrd="0" presId="urn:microsoft.com/office/officeart/2005/8/layout/list1"/>
    <dgm:cxn modelId="{E0D68645-B3A9-48C9-B68D-81668ABD40A4}" type="presParOf" srcId="{45789B67-AF0E-4070-ADAF-2BD197015729}" destId="{2F053284-62A8-44FE-81A9-A2C3AE8E0D6F}" srcOrd="7" destOrd="0" presId="urn:microsoft.com/office/officeart/2005/8/layout/list1"/>
    <dgm:cxn modelId="{15BFB0C9-674A-40DF-811B-99FEB4F5E49B}" type="presParOf" srcId="{45789B67-AF0E-4070-ADAF-2BD197015729}" destId="{C41A8315-5F07-47EF-B6B0-59FE58013F62}" srcOrd="8" destOrd="0" presId="urn:microsoft.com/office/officeart/2005/8/layout/list1"/>
    <dgm:cxn modelId="{80DE9943-CEE1-41BE-8417-01BD130C2E2A}" type="presParOf" srcId="{C41A8315-5F07-47EF-B6B0-59FE58013F62}" destId="{99AB1535-9016-400C-A08C-47505021178D}" srcOrd="0" destOrd="0" presId="urn:microsoft.com/office/officeart/2005/8/layout/list1"/>
    <dgm:cxn modelId="{2DF9BF18-B1C1-44E3-835A-15F302CB3A4B}" type="presParOf" srcId="{C41A8315-5F07-47EF-B6B0-59FE58013F62}" destId="{BAC154EE-7E8C-41EE-9BF3-77A36404EE94}" srcOrd="1" destOrd="0" presId="urn:microsoft.com/office/officeart/2005/8/layout/list1"/>
    <dgm:cxn modelId="{59CB7C4F-F6F8-4BDD-95A0-0221B6D0DD02}" type="presParOf" srcId="{45789B67-AF0E-4070-ADAF-2BD197015729}" destId="{D5849C4B-D26E-4522-A2D8-9473E877653C}" srcOrd="9" destOrd="0" presId="urn:microsoft.com/office/officeart/2005/8/layout/list1"/>
    <dgm:cxn modelId="{A14BE087-BC04-42BC-87D2-19BD78768A53}" type="presParOf" srcId="{45789B67-AF0E-4070-ADAF-2BD197015729}" destId="{B90EECDD-33E4-42FA-BD1A-601F9EB665E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3D400A-0B86-47FC-8BD6-DDE25553CC4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A264357-5801-4091-BD32-48D2F08E9A64}">
      <dgm:prSet phldrT="[Texto]"/>
      <dgm:spPr/>
      <dgm:t>
        <a:bodyPr/>
        <a:lstStyle/>
        <a:p>
          <a:r>
            <a:rPr lang="es-MX" dirty="0" smtClean="0"/>
            <a:t>ampliación de la oferta educativa</a:t>
          </a:r>
          <a:endParaRPr lang="es-MX" dirty="0"/>
        </a:p>
      </dgm:t>
    </dgm:pt>
    <dgm:pt modelId="{F511A298-473A-4D34-956A-BB50CA3EA44B}" type="parTrans" cxnId="{D224B3DA-C7C9-42E8-AD80-B15969361034}">
      <dgm:prSet/>
      <dgm:spPr/>
      <dgm:t>
        <a:bodyPr/>
        <a:lstStyle/>
        <a:p>
          <a:endParaRPr lang="es-MX"/>
        </a:p>
      </dgm:t>
    </dgm:pt>
    <dgm:pt modelId="{3A7976A8-FE3F-4F49-BF45-02AA3A32D818}" type="sibTrans" cxnId="{D224B3DA-C7C9-42E8-AD80-B15969361034}">
      <dgm:prSet/>
      <dgm:spPr/>
      <dgm:t>
        <a:bodyPr/>
        <a:lstStyle/>
        <a:p>
          <a:endParaRPr lang="es-MX"/>
        </a:p>
      </dgm:t>
    </dgm:pt>
    <dgm:pt modelId="{C65AFE09-6BFD-48C4-920B-376E4FFC7670}">
      <dgm:prSet phldrT="[Texto]"/>
      <dgm:spPr/>
      <dgm:t>
        <a:bodyPr/>
        <a:lstStyle/>
        <a:p>
          <a:r>
            <a:rPr lang="es-MX" dirty="0" smtClean="0"/>
            <a:t>individualización</a:t>
          </a:r>
          <a:endParaRPr lang="es-MX" dirty="0"/>
        </a:p>
      </dgm:t>
    </dgm:pt>
    <dgm:pt modelId="{D2931152-9F80-4CEF-B2CF-AC1CE673EE54}" type="parTrans" cxnId="{2B638679-81F8-4722-BCB3-375789BECB47}">
      <dgm:prSet/>
      <dgm:spPr/>
      <dgm:t>
        <a:bodyPr/>
        <a:lstStyle/>
        <a:p>
          <a:endParaRPr lang="es-MX"/>
        </a:p>
      </dgm:t>
    </dgm:pt>
    <dgm:pt modelId="{979B99F0-1DD5-4F61-A9B4-FEB9F1CEC4AD}" type="sibTrans" cxnId="{2B638679-81F8-4722-BCB3-375789BECB47}">
      <dgm:prSet/>
      <dgm:spPr/>
      <dgm:t>
        <a:bodyPr/>
        <a:lstStyle/>
        <a:p>
          <a:endParaRPr lang="es-MX"/>
        </a:p>
      </dgm:t>
    </dgm:pt>
    <dgm:pt modelId="{D286EE1E-7625-482A-A756-D9BFFF0F7E56}">
      <dgm:prSet phldrT="[Texto]"/>
      <dgm:spPr/>
      <dgm:t>
        <a:bodyPr/>
        <a:lstStyle/>
        <a:p>
          <a:r>
            <a:rPr lang="es-MX" dirty="0" smtClean="0"/>
            <a:t>interactividad e interconexión</a:t>
          </a:r>
          <a:endParaRPr lang="es-MX" dirty="0"/>
        </a:p>
      </dgm:t>
    </dgm:pt>
    <dgm:pt modelId="{7FB23A36-0446-4CCF-A4B8-C0B0D5FF3827}" type="parTrans" cxnId="{89C07C43-3F8D-4D33-9102-EE8522F9B0E3}">
      <dgm:prSet/>
      <dgm:spPr/>
      <dgm:t>
        <a:bodyPr/>
        <a:lstStyle/>
        <a:p>
          <a:endParaRPr lang="es-MX"/>
        </a:p>
      </dgm:t>
    </dgm:pt>
    <dgm:pt modelId="{E6936DF6-F41D-487C-B476-ECB1AA77B4C8}" type="sibTrans" cxnId="{89C07C43-3F8D-4D33-9102-EE8522F9B0E3}">
      <dgm:prSet/>
      <dgm:spPr/>
      <dgm:t>
        <a:bodyPr/>
        <a:lstStyle/>
        <a:p>
          <a:endParaRPr lang="es-MX"/>
        </a:p>
      </dgm:t>
    </dgm:pt>
    <dgm:pt modelId="{68193775-933A-42FB-B264-629D907EF8BB}" type="pres">
      <dgm:prSet presAssocID="{2C3D400A-0B86-47FC-8BD6-DDE25553CC4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FE52E3A-6B43-4CFF-A879-693BC2D29614}" type="pres">
      <dgm:prSet presAssocID="{8A264357-5801-4091-BD32-48D2F08E9A64}" presName="parentLin" presStyleCnt="0"/>
      <dgm:spPr/>
    </dgm:pt>
    <dgm:pt modelId="{C1F3EEDB-3F85-4048-B11F-2E9A0C8FE3F4}" type="pres">
      <dgm:prSet presAssocID="{8A264357-5801-4091-BD32-48D2F08E9A64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FA03E938-007F-4BF8-B318-570A513AD823}" type="pres">
      <dgm:prSet presAssocID="{8A264357-5801-4091-BD32-48D2F08E9A6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753A42-3362-4F4A-B98A-DB443EB8CB5E}" type="pres">
      <dgm:prSet presAssocID="{8A264357-5801-4091-BD32-48D2F08E9A64}" presName="negativeSpace" presStyleCnt="0"/>
      <dgm:spPr/>
    </dgm:pt>
    <dgm:pt modelId="{964D0F2A-CB02-4AE9-A040-BA613A52FAAF}" type="pres">
      <dgm:prSet presAssocID="{8A264357-5801-4091-BD32-48D2F08E9A64}" presName="childText" presStyleLbl="conFgAcc1" presStyleIdx="0" presStyleCnt="3">
        <dgm:presLayoutVars>
          <dgm:bulletEnabled val="1"/>
        </dgm:presLayoutVars>
      </dgm:prSet>
      <dgm:spPr/>
    </dgm:pt>
    <dgm:pt modelId="{EA2038BD-43A2-4E80-8E2E-6737F7DE2C37}" type="pres">
      <dgm:prSet presAssocID="{3A7976A8-FE3F-4F49-BF45-02AA3A32D818}" presName="spaceBetweenRectangles" presStyleCnt="0"/>
      <dgm:spPr/>
    </dgm:pt>
    <dgm:pt modelId="{09E6D1C2-B336-4C4C-8E18-85ECCEC5F885}" type="pres">
      <dgm:prSet presAssocID="{C65AFE09-6BFD-48C4-920B-376E4FFC7670}" presName="parentLin" presStyleCnt="0"/>
      <dgm:spPr/>
    </dgm:pt>
    <dgm:pt modelId="{0B477A39-983D-48A7-B152-3D9875882674}" type="pres">
      <dgm:prSet presAssocID="{C65AFE09-6BFD-48C4-920B-376E4FFC7670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6DE07230-E596-4EA8-9FEF-C30DEFF71B29}" type="pres">
      <dgm:prSet presAssocID="{C65AFE09-6BFD-48C4-920B-376E4FFC767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1A2610-8BAF-4EA4-9E2E-BB0A03ABFFA7}" type="pres">
      <dgm:prSet presAssocID="{C65AFE09-6BFD-48C4-920B-376E4FFC7670}" presName="negativeSpace" presStyleCnt="0"/>
      <dgm:spPr/>
    </dgm:pt>
    <dgm:pt modelId="{194F20DF-AA9B-49C6-B80C-DF2114C3247C}" type="pres">
      <dgm:prSet presAssocID="{C65AFE09-6BFD-48C4-920B-376E4FFC7670}" presName="childText" presStyleLbl="conFgAcc1" presStyleIdx="1" presStyleCnt="3">
        <dgm:presLayoutVars>
          <dgm:bulletEnabled val="1"/>
        </dgm:presLayoutVars>
      </dgm:prSet>
      <dgm:spPr/>
    </dgm:pt>
    <dgm:pt modelId="{E1FA5DD6-48BD-469B-A535-3174120E97DB}" type="pres">
      <dgm:prSet presAssocID="{979B99F0-1DD5-4F61-A9B4-FEB9F1CEC4AD}" presName="spaceBetweenRectangles" presStyleCnt="0"/>
      <dgm:spPr/>
    </dgm:pt>
    <dgm:pt modelId="{672765BB-E1E2-417C-9B54-BA3279794C05}" type="pres">
      <dgm:prSet presAssocID="{D286EE1E-7625-482A-A756-D9BFFF0F7E56}" presName="parentLin" presStyleCnt="0"/>
      <dgm:spPr/>
    </dgm:pt>
    <dgm:pt modelId="{208828C6-0944-4EE3-BAD8-AE21EA79A9C2}" type="pres">
      <dgm:prSet presAssocID="{D286EE1E-7625-482A-A756-D9BFFF0F7E56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4CEB48C7-2427-448C-8A84-8EE2329184B7}" type="pres">
      <dgm:prSet presAssocID="{D286EE1E-7625-482A-A756-D9BFFF0F7E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80E44F-99DC-492D-B1E6-69EEE9450CBC}" type="pres">
      <dgm:prSet presAssocID="{D286EE1E-7625-482A-A756-D9BFFF0F7E56}" presName="negativeSpace" presStyleCnt="0"/>
      <dgm:spPr/>
    </dgm:pt>
    <dgm:pt modelId="{F8D10A46-510D-499E-A3F8-57A1305D4F66}" type="pres">
      <dgm:prSet presAssocID="{D286EE1E-7625-482A-A756-D9BFFF0F7E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224B3DA-C7C9-42E8-AD80-B15969361034}" srcId="{2C3D400A-0B86-47FC-8BD6-DDE25553CC4A}" destId="{8A264357-5801-4091-BD32-48D2F08E9A64}" srcOrd="0" destOrd="0" parTransId="{F511A298-473A-4D34-956A-BB50CA3EA44B}" sibTransId="{3A7976A8-FE3F-4F49-BF45-02AA3A32D818}"/>
    <dgm:cxn modelId="{89C07C43-3F8D-4D33-9102-EE8522F9B0E3}" srcId="{2C3D400A-0B86-47FC-8BD6-DDE25553CC4A}" destId="{D286EE1E-7625-482A-A756-D9BFFF0F7E56}" srcOrd="2" destOrd="0" parTransId="{7FB23A36-0446-4CCF-A4B8-C0B0D5FF3827}" sibTransId="{E6936DF6-F41D-487C-B476-ECB1AA77B4C8}"/>
    <dgm:cxn modelId="{71945A75-587D-463C-872A-6DD47B2C09A1}" type="presOf" srcId="{C65AFE09-6BFD-48C4-920B-376E4FFC7670}" destId="{6DE07230-E596-4EA8-9FEF-C30DEFF71B29}" srcOrd="1" destOrd="0" presId="urn:microsoft.com/office/officeart/2005/8/layout/list1"/>
    <dgm:cxn modelId="{9EA7DB93-84EE-44CF-BA39-AB653AF45C5D}" type="presOf" srcId="{D286EE1E-7625-482A-A756-D9BFFF0F7E56}" destId="{4CEB48C7-2427-448C-8A84-8EE2329184B7}" srcOrd="1" destOrd="0" presId="urn:microsoft.com/office/officeart/2005/8/layout/list1"/>
    <dgm:cxn modelId="{EF355C41-BE29-46B5-A9E0-36E6064C5ABB}" type="presOf" srcId="{D286EE1E-7625-482A-A756-D9BFFF0F7E56}" destId="{208828C6-0944-4EE3-BAD8-AE21EA79A9C2}" srcOrd="0" destOrd="0" presId="urn:microsoft.com/office/officeart/2005/8/layout/list1"/>
    <dgm:cxn modelId="{94A77B40-E709-4769-95C4-303DF0B2672D}" type="presOf" srcId="{C65AFE09-6BFD-48C4-920B-376E4FFC7670}" destId="{0B477A39-983D-48A7-B152-3D9875882674}" srcOrd="0" destOrd="0" presId="urn:microsoft.com/office/officeart/2005/8/layout/list1"/>
    <dgm:cxn modelId="{2B638679-81F8-4722-BCB3-375789BECB47}" srcId="{2C3D400A-0B86-47FC-8BD6-DDE25553CC4A}" destId="{C65AFE09-6BFD-48C4-920B-376E4FFC7670}" srcOrd="1" destOrd="0" parTransId="{D2931152-9F80-4CEF-B2CF-AC1CE673EE54}" sibTransId="{979B99F0-1DD5-4F61-A9B4-FEB9F1CEC4AD}"/>
    <dgm:cxn modelId="{36AA4057-9BD3-45FA-BFE7-F218B77307F4}" type="presOf" srcId="{2C3D400A-0B86-47FC-8BD6-DDE25553CC4A}" destId="{68193775-933A-42FB-B264-629D907EF8BB}" srcOrd="0" destOrd="0" presId="urn:microsoft.com/office/officeart/2005/8/layout/list1"/>
    <dgm:cxn modelId="{A187945F-B561-42C8-9792-6E5DECB0FA31}" type="presOf" srcId="{8A264357-5801-4091-BD32-48D2F08E9A64}" destId="{FA03E938-007F-4BF8-B318-570A513AD823}" srcOrd="1" destOrd="0" presId="urn:microsoft.com/office/officeart/2005/8/layout/list1"/>
    <dgm:cxn modelId="{48F884E8-6A03-40AD-BA5C-DA1D67E63DAC}" type="presOf" srcId="{8A264357-5801-4091-BD32-48D2F08E9A64}" destId="{C1F3EEDB-3F85-4048-B11F-2E9A0C8FE3F4}" srcOrd="0" destOrd="0" presId="urn:microsoft.com/office/officeart/2005/8/layout/list1"/>
    <dgm:cxn modelId="{16B6481D-8271-444A-8451-5FE62E0237B4}" type="presParOf" srcId="{68193775-933A-42FB-B264-629D907EF8BB}" destId="{6FE52E3A-6B43-4CFF-A879-693BC2D29614}" srcOrd="0" destOrd="0" presId="urn:microsoft.com/office/officeart/2005/8/layout/list1"/>
    <dgm:cxn modelId="{B6819F97-600C-4325-8421-9E1EE6A4C29E}" type="presParOf" srcId="{6FE52E3A-6B43-4CFF-A879-693BC2D29614}" destId="{C1F3EEDB-3F85-4048-B11F-2E9A0C8FE3F4}" srcOrd="0" destOrd="0" presId="urn:microsoft.com/office/officeart/2005/8/layout/list1"/>
    <dgm:cxn modelId="{61FA3BCD-377C-4882-AC5D-4623C8F1FD77}" type="presParOf" srcId="{6FE52E3A-6B43-4CFF-A879-693BC2D29614}" destId="{FA03E938-007F-4BF8-B318-570A513AD823}" srcOrd="1" destOrd="0" presId="urn:microsoft.com/office/officeart/2005/8/layout/list1"/>
    <dgm:cxn modelId="{1FE7A375-00E6-4C80-81E0-98C428D40781}" type="presParOf" srcId="{68193775-933A-42FB-B264-629D907EF8BB}" destId="{13753A42-3362-4F4A-B98A-DB443EB8CB5E}" srcOrd="1" destOrd="0" presId="urn:microsoft.com/office/officeart/2005/8/layout/list1"/>
    <dgm:cxn modelId="{FCD20A24-739E-4918-9517-CA1D9D90A452}" type="presParOf" srcId="{68193775-933A-42FB-B264-629D907EF8BB}" destId="{964D0F2A-CB02-4AE9-A040-BA613A52FAAF}" srcOrd="2" destOrd="0" presId="urn:microsoft.com/office/officeart/2005/8/layout/list1"/>
    <dgm:cxn modelId="{61FB4667-63FB-4964-AAA0-320C374F8C0B}" type="presParOf" srcId="{68193775-933A-42FB-B264-629D907EF8BB}" destId="{EA2038BD-43A2-4E80-8E2E-6737F7DE2C37}" srcOrd="3" destOrd="0" presId="urn:microsoft.com/office/officeart/2005/8/layout/list1"/>
    <dgm:cxn modelId="{9721420F-3AA5-4577-9004-163EA3E77BA9}" type="presParOf" srcId="{68193775-933A-42FB-B264-629D907EF8BB}" destId="{09E6D1C2-B336-4C4C-8E18-85ECCEC5F885}" srcOrd="4" destOrd="0" presId="urn:microsoft.com/office/officeart/2005/8/layout/list1"/>
    <dgm:cxn modelId="{AECF9B9E-8660-4D7D-83A6-D1D5BB585943}" type="presParOf" srcId="{09E6D1C2-B336-4C4C-8E18-85ECCEC5F885}" destId="{0B477A39-983D-48A7-B152-3D9875882674}" srcOrd="0" destOrd="0" presId="urn:microsoft.com/office/officeart/2005/8/layout/list1"/>
    <dgm:cxn modelId="{755ADF46-9A3B-4975-B18B-6487FBFD009C}" type="presParOf" srcId="{09E6D1C2-B336-4C4C-8E18-85ECCEC5F885}" destId="{6DE07230-E596-4EA8-9FEF-C30DEFF71B29}" srcOrd="1" destOrd="0" presId="urn:microsoft.com/office/officeart/2005/8/layout/list1"/>
    <dgm:cxn modelId="{053BA66A-4EAF-4D7B-B12A-B55D35980A53}" type="presParOf" srcId="{68193775-933A-42FB-B264-629D907EF8BB}" destId="{E61A2610-8BAF-4EA4-9E2E-BB0A03ABFFA7}" srcOrd="5" destOrd="0" presId="urn:microsoft.com/office/officeart/2005/8/layout/list1"/>
    <dgm:cxn modelId="{35FFEAEF-9356-4D80-BDE7-E23F3262F143}" type="presParOf" srcId="{68193775-933A-42FB-B264-629D907EF8BB}" destId="{194F20DF-AA9B-49C6-B80C-DF2114C3247C}" srcOrd="6" destOrd="0" presId="urn:microsoft.com/office/officeart/2005/8/layout/list1"/>
    <dgm:cxn modelId="{553E1F42-BEA7-4313-835E-D9C96870F5D8}" type="presParOf" srcId="{68193775-933A-42FB-B264-629D907EF8BB}" destId="{E1FA5DD6-48BD-469B-A535-3174120E97DB}" srcOrd="7" destOrd="0" presId="urn:microsoft.com/office/officeart/2005/8/layout/list1"/>
    <dgm:cxn modelId="{9853BF6E-A833-41E5-9BD6-4AD10328461A}" type="presParOf" srcId="{68193775-933A-42FB-B264-629D907EF8BB}" destId="{672765BB-E1E2-417C-9B54-BA3279794C05}" srcOrd="8" destOrd="0" presId="urn:microsoft.com/office/officeart/2005/8/layout/list1"/>
    <dgm:cxn modelId="{0C56C81C-CA87-4901-BDF9-28CF697D91F5}" type="presParOf" srcId="{672765BB-E1E2-417C-9B54-BA3279794C05}" destId="{208828C6-0944-4EE3-BAD8-AE21EA79A9C2}" srcOrd="0" destOrd="0" presId="urn:microsoft.com/office/officeart/2005/8/layout/list1"/>
    <dgm:cxn modelId="{C266FD81-F81A-4D9C-BFBE-B4BD9EAF2295}" type="presParOf" srcId="{672765BB-E1E2-417C-9B54-BA3279794C05}" destId="{4CEB48C7-2427-448C-8A84-8EE2329184B7}" srcOrd="1" destOrd="0" presId="urn:microsoft.com/office/officeart/2005/8/layout/list1"/>
    <dgm:cxn modelId="{D1572144-F289-4B20-BE66-D7A1B8FCF69B}" type="presParOf" srcId="{68193775-933A-42FB-B264-629D907EF8BB}" destId="{2480E44F-99DC-492D-B1E6-69EEE9450CBC}" srcOrd="9" destOrd="0" presId="urn:microsoft.com/office/officeart/2005/8/layout/list1"/>
    <dgm:cxn modelId="{F5D0481D-B9D7-4C31-8E9E-E5D5A3568880}" type="presParOf" srcId="{68193775-933A-42FB-B264-629D907EF8BB}" destId="{F8D10A46-510D-499E-A3F8-57A1305D4F6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93F09-0802-4C6C-9497-2A4ABB5E04E2}">
      <dsp:nvSpPr>
        <dsp:cNvPr id="0" name=""/>
        <dsp:cNvSpPr/>
      </dsp:nvSpPr>
      <dsp:spPr>
        <a:xfrm rot="1759101">
          <a:off x="2503889" y="3007677"/>
          <a:ext cx="887745" cy="62138"/>
        </a:xfrm>
        <a:custGeom>
          <a:avLst/>
          <a:gdLst/>
          <a:ahLst/>
          <a:cxnLst/>
          <a:rect l="0" t="0" r="0" b="0"/>
          <a:pathLst>
            <a:path>
              <a:moveTo>
                <a:pt x="0" y="31069"/>
              </a:moveTo>
              <a:lnTo>
                <a:pt x="887745" y="310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F35B8D-F879-4CFC-825E-0CA411D32560}">
      <dsp:nvSpPr>
        <dsp:cNvPr id="0" name=""/>
        <dsp:cNvSpPr/>
      </dsp:nvSpPr>
      <dsp:spPr>
        <a:xfrm rot="19840899">
          <a:off x="2503889" y="1456146"/>
          <a:ext cx="887745" cy="62138"/>
        </a:xfrm>
        <a:custGeom>
          <a:avLst/>
          <a:gdLst/>
          <a:ahLst/>
          <a:cxnLst/>
          <a:rect l="0" t="0" r="0" b="0"/>
          <a:pathLst>
            <a:path>
              <a:moveTo>
                <a:pt x="0" y="31069"/>
              </a:moveTo>
              <a:lnTo>
                <a:pt x="887745" y="310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EFE943-864C-480E-A41A-C5243D7BAF4F}">
      <dsp:nvSpPr>
        <dsp:cNvPr id="0" name=""/>
        <dsp:cNvSpPr/>
      </dsp:nvSpPr>
      <dsp:spPr>
        <a:xfrm>
          <a:off x="1149885" y="1977888"/>
          <a:ext cx="833032" cy="57018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55F4AD-EEE3-4810-8608-32B2DE665A7E}">
      <dsp:nvSpPr>
        <dsp:cNvPr id="0" name=""/>
        <dsp:cNvSpPr/>
      </dsp:nvSpPr>
      <dsp:spPr>
        <a:xfrm>
          <a:off x="3225612" y="238"/>
          <a:ext cx="1704588" cy="170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Revoluciones industriales</a:t>
          </a:r>
          <a:endParaRPr lang="es-MX" sz="1700" kern="1200" dirty="0"/>
        </a:p>
      </dsp:txBody>
      <dsp:txXfrm>
        <a:off x="3475243" y="249869"/>
        <a:ext cx="1205326" cy="1205326"/>
      </dsp:txXfrm>
    </dsp:sp>
    <dsp:sp modelId="{3A66C51F-A7F1-4BF6-9C30-4FA6065F28E9}">
      <dsp:nvSpPr>
        <dsp:cNvPr id="0" name=""/>
        <dsp:cNvSpPr/>
      </dsp:nvSpPr>
      <dsp:spPr>
        <a:xfrm>
          <a:off x="5100659" y="238"/>
          <a:ext cx="2556882" cy="1704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Nuevas tecnologías</a:t>
          </a:r>
          <a:endParaRPr lang="es-MX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Nuevos cambios de producción</a:t>
          </a:r>
          <a:endParaRPr lang="es-MX" sz="2700" kern="1200" dirty="0"/>
        </a:p>
      </dsp:txBody>
      <dsp:txXfrm>
        <a:off x="5100659" y="238"/>
        <a:ext cx="2556882" cy="1704588"/>
      </dsp:txXfrm>
    </dsp:sp>
    <dsp:sp modelId="{484C4753-1FE3-4745-83D1-79AE648E967A}">
      <dsp:nvSpPr>
        <dsp:cNvPr id="0" name=""/>
        <dsp:cNvSpPr/>
      </dsp:nvSpPr>
      <dsp:spPr>
        <a:xfrm>
          <a:off x="3225612" y="2821135"/>
          <a:ext cx="1704588" cy="1704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90s</a:t>
          </a:r>
          <a:endParaRPr lang="es-MX" sz="1700" kern="1200" dirty="0"/>
        </a:p>
      </dsp:txBody>
      <dsp:txXfrm>
        <a:off x="3475243" y="3070766"/>
        <a:ext cx="1205326" cy="1205326"/>
      </dsp:txXfrm>
    </dsp:sp>
    <dsp:sp modelId="{23B482B8-083A-4E3E-ACBE-89089A41A0A6}">
      <dsp:nvSpPr>
        <dsp:cNvPr id="0" name=""/>
        <dsp:cNvSpPr/>
      </dsp:nvSpPr>
      <dsp:spPr>
        <a:xfrm>
          <a:off x="5100659" y="2821135"/>
          <a:ext cx="2556882" cy="1704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Ritmo acelerado tecnológico </a:t>
          </a:r>
          <a:endParaRPr lang="es-MX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www</a:t>
          </a:r>
          <a:endParaRPr lang="es-MX" sz="2700" kern="1200" dirty="0"/>
        </a:p>
      </dsp:txBody>
      <dsp:txXfrm>
        <a:off x="5100659" y="2821135"/>
        <a:ext cx="2556882" cy="17045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017894-9A46-492A-A3F1-4BDD9EF18438}">
      <dsp:nvSpPr>
        <dsp:cNvPr id="0" name=""/>
        <dsp:cNvSpPr/>
      </dsp:nvSpPr>
      <dsp:spPr>
        <a:xfrm>
          <a:off x="2684596" y="0"/>
          <a:ext cx="2676387" cy="267638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AB08FCB-42E8-4109-BF1F-D1508E015697}">
      <dsp:nvSpPr>
        <dsp:cNvPr id="0" name=""/>
        <dsp:cNvSpPr/>
      </dsp:nvSpPr>
      <dsp:spPr>
        <a:xfrm>
          <a:off x="2767657" y="113959"/>
          <a:ext cx="481749" cy="481749"/>
        </a:xfrm>
        <a:prstGeom prst="ellipse">
          <a:avLst/>
        </a:prstGeom>
        <a:solidFill>
          <a:schemeClr val="accent2">
            <a:alpha val="50000"/>
            <a:hueOff val="236936"/>
            <a:satOff val="-7265"/>
            <a:lumOff val="5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1EF9D38-404C-43EF-8E1C-23A8715677E8}">
      <dsp:nvSpPr>
        <dsp:cNvPr id="0" name=""/>
        <dsp:cNvSpPr/>
      </dsp:nvSpPr>
      <dsp:spPr>
        <a:xfrm>
          <a:off x="3008532" y="113959"/>
          <a:ext cx="2576840" cy="481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Introducción</a:t>
          </a:r>
          <a:endParaRPr lang="es-MX" sz="2400" kern="1200" dirty="0"/>
        </a:p>
      </dsp:txBody>
      <dsp:txXfrm>
        <a:off x="3008532" y="113959"/>
        <a:ext cx="2576840" cy="481749"/>
      </dsp:txXfrm>
    </dsp:sp>
    <dsp:sp modelId="{CFE36BE8-8E6A-4496-907E-0B2CBDDF9006}">
      <dsp:nvSpPr>
        <dsp:cNvPr id="0" name=""/>
        <dsp:cNvSpPr/>
      </dsp:nvSpPr>
      <dsp:spPr>
        <a:xfrm>
          <a:off x="3008532" y="595709"/>
          <a:ext cx="2576840" cy="30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Maquinaria </a:t>
          </a:r>
          <a:endParaRPr lang="es-MX" sz="1800" kern="1200" dirty="0"/>
        </a:p>
      </dsp:txBody>
      <dsp:txXfrm>
        <a:off x="3008532" y="595709"/>
        <a:ext cx="2576840" cy="304330"/>
      </dsp:txXfrm>
    </dsp:sp>
    <dsp:sp modelId="{D895AB75-CD44-47CC-AE80-6AD00698BE01}">
      <dsp:nvSpPr>
        <dsp:cNvPr id="0" name=""/>
        <dsp:cNvSpPr/>
      </dsp:nvSpPr>
      <dsp:spPr>
        <a:xfrm>
          <a:off x="3008532" y="900039"/>
          <a:ext cx="91997" cy="91997"/>
        </a:xfrm>
        <a:prstGeom prst="ellipse">
          <a:avLst/>
        </a:prstGeom>
        <a:solidFill>
          <a:schemeClr val="accent2">
            <a:alpha val="50000"/>
            <a:hueOff val="473871"/>
            <a:satOff val="-14530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EA442FB-6AA0-4AEB-8122-99E96D4A4123}">
      <dsp:nvSpPr>
        <dsp:cNvPr id="0" name=""/>
        <dsp:cNvSpPr/>
      </dsp:nvSpPr>
      <dsp:spPr>
        <a:xfrm>
          <a:off x="3008532" y="992036"/>
          <a:ext cx="2576840" cy="30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Máquina de vapor</a:t>
          </a:r>
          <a:endParaRPr lang="es-MX" sz="1800" kern="1200" dirty="0"/>
        </a:p>
      </dsp:txBody>
      <dsp:txXfrm>
        <a:off x="3008532" y="992036"/>
        <a:ext cx="2576840" cy="304330"/>
      </dsp:txXfrm>
    </dsp:sp>
    <dsp:sp modelId="{F330ABA5-7478-4434-A2DC-D42B571F81DE}">
      <dsp:nvSpPr>
        <dsp:cNvPr id="0" name=""/>
        <dsp:cNvSpPr/>
      </dsp:nvSpPr>
      <dsp:spPr>
        <a:xfrm>
          <a:off x="3008532" y="1296366"/>
          <a:ext cx="91997" cy="91997"/>
        </a:xfrm>
        <a:prstGeom prst="ellipse">
          <a:avLst/>
        </a:prstGeom>
        <a:solidFill>
          <a:schemeClr val="accent2">
            <a:alpha val="50000"/>
            <a:hueOff val="710807"/>
            <a:satOff val="-21795"/>
            <a:lumOff val="15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2F4F369-B8CE-46BA-96E3-C441F50A35FA}">
      <dsp:nvSpPr>
        <dsp:cNvPr id="0" name=""/>
        <dsp:cNvSpPr/>
      </dsp:nvSpPr>
      <dsp:spPr>
        <a:xfrm>
          <a:off x="3008532" y="1388363"/>
          <a:ext cx="2576840" cy="560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Inicios tecnología información </a:t>
          </a:r>
          <a:endParaRPr lang="es-MX" sz="1800" kern="1200" dirty="0"/>
        </a:p>
      </dsp:txBody>
      <dsp:txXfrm>
        <a:off x="3008532" y="1388363"/>
        <a:ext cx="2576840" cy="560608"/>
      </dsp:txXfrm>
    </dsp:sp>
    <dsp:sp modelId="{289ACE30-5335-4B3C-BAB7-6A582789A302}">
      <dsp:nvSpPr>
        <dsp:cNvPr id="0" name=""/>
        <dsp:cNvSpPr/>
      </dsp:nvSpPr>
      <dsp:spPr>
        <a:xfrm>
          <a:off x="3008532" y="1948971"/>
          <a:ext cx="91997" cy="91997"/>
        </a:xfrm>
        <a:prstGeom prst="ellipse">
          <a:avLst/>
        </a:prstGeom>
        <a:solidFill>
          <a:schemeClr val="accent2">
            <a:alpha val="50000"/>
            <a:hueOff val="947742"/>
            <a:satOff val="-29060"/>
            <a:lumOff val="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39BA089-CCA2-4B31-8A0C-8A523575E72B}">
      <dsp:nvSpPr>
        <dsp:cNvPr id="0" name=""/>
        <dsp:cNvSpPr/>
      </dsp:nvSpPr>
      <dsp:spPr>
        <a:xfrm>
          <a:off x="3008532" y="2040969"/>
          <a:ext cx="2576840" cy="256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>
        <a:off x="3008532" y="2040969"/>
        <a:ext cx="2576840" cy="256277"/>
      </dsp:txXfrm>
    </dsp:sp>
    <dsp:sp modelId="{78D58680-835C-4150-AFF7-BF565BA98368}">
      <dsp:nvSpPr>
        <dsp:cNvPr id="0" name=""/>
        <dsp:cNvSpPr/>
      </dsp:nvSpPr>
      <dsp:spPr>
        <a:xfrm>
          <a:off x="2641051" y="2415894"/>
          <a:ext cx="2676387" cy="2676387"/>
        </a:xfrm>
        <a:prstGeom prst="ellipse">
          <a:avLst/>
        </a:prstGeom>
        <a:solidFill>
          <a:schemeClr val="accent2">
            <a:alpha val="50000"/>
            <a:hueOff val="1184678"/>
            <a:satOff val="-36325"/>
            <a:lumOff val="25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5C1126D-90E2-4D99-9ECE-A3865BD9BACB}">
      <dsp:nvSpPr>
        <dsp:cNvPr id="0" name=""/>
        <dsp:cNvSpPr/>
      </dsp:nvSpPr>
      <dsp:spPr>
        <a:xfrm>
          <a:off x="2767657" y="2528302"/>
          <a:ext cx="481749" cy="481749"/>
        </a:xfrm>
        <a:prstGeom prst="ellipse">
          <a:avLst/>
        </a:prstGeom>
        <a:solidFill>
          <a:schemeClr val="accent2">
            <a:alpha val="50000"/>
            <a:hueOff val="1421613"/>
            <a:satOff val="-43590"/>
            <a:lumOff val="30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65F0325-E16A-40D5-AA42-64120A3F9B64}">
      <dsp:nvSpPr>
        <dsp:cNvPr id="0" name=""/>
        <dsp:cNvSpPr/>
      </dsp:nvSpPr>
      <dsp:spPr>
        <a:xfrm>
          <a:off x="3008532" y="2528302"/>
          <a:ext cx="2576840" cy="481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Incremento</a:t>
          </a:r>
          <a:endParaRPr lang="es-MX" sz="2400" kern="1200" dirty="0"/>
        </a:p>
      </dsp:txBody>
      <dsp:txXfrm>
        <a:off x="3008532" y="2528302"/>
        <a:ext cx="2576840" cy="481749"/>
      </dsp:txXfrm>
    </dsp:sp>
    <dsp:sp modelId="{18305925-2255-440B-93DC-8B9EF486A9E5}">
      <dsp:nvSpPr>
        <dsp:cNvPr id="0" name=""/>
        <dsp:cNvSpPr/>
      </dsp:nvSpPr>
      <dsp:spPr>
        <a:xfrm>
          <a:off x="3008532" y="3010052"/>
          <a:ext cx="2576840" cy="552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Nuevos procesos de producción </a:t>
          </a:r>
          <a:endParaRPr lang="es-MX" sz="1800" kern="1200" dirty="0"/>
        </a:p>
      </dsp:txBody>
      <dsp:txXfrm>
        <a:off x="3008532" y="3010052"/>
        <a:ext cx="2576840" cy="552825"/>
      </dsp:txXfrm>
    </dsp:sp>
    <dsp:sp modelId="{210D4896-B549-4488-8074-918732E3D656}">
      <dsp:nvSpPr>
        <dsp:cNvPr id="0" name=""/>
        <dsp:cNvSpPr/>
      </dsp:nvSpPr>
      <dsp:spPr>
        <a:xfrm>
          <a:off x="3008532" y="3562877"/>
          <a:ext cx="90720" cy="90720"/>
        </a:xfrm>
        <a:prstGeom prst="ellipse">
          <a:avLst/>
        </a:prstGeom>
        <a:solidFill>
          <a:schemeClr val="accent2">
            <a:alpha val="50000"/>
            <a:hueOff val="1658549"/>
            <a:satOff val="-50855"/>
            <a:lumOff val="360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0EB3966-3CC4-4BF0-8942-8A440150F2C3}">
      <dsp:nvSpPr>
        <dsp:cNvPr id="0" name=""/>
        <dsp:cNvSpPr/>
      </dsp:nvSpPr>
      <dsp:spPr>
        <a:xfrm>
          <a:off x="3008532" y="3653597"/>
          <a:ext cx="2576840" cy="552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Nuevos procesos de distribución </a:t>
          </a:r>
          <a:endParaRPr lang="es-MX" sz="1800" kern="1200" dirty="0"/>
        </a:p>
      </dsp:txBody>
      <dsp:txXfrm>
        <a:off x="3008532" y="3653597"/>
        <a:ext cx="2576840" cy="552825"/>
      </dsp:txXfrm>
    </dsp:sp>
    <dsp:sp modelId="{9B85B738-1EA6-41E2-B956-9440BD4150E0}">
      <dsp:nvSpPr>
        <dsp:cNvPr id="0" name=""/>
        <dsp:cNvSpPr/>
      </dsp:nvSpPr>
      <dsp:spPr>
        <a:xfrm>
          <a:off x="3008532" y="4206422"/>
          <a:ext cx="90720" cy="90720"/>
        </a:xfrm>
        <a:prstGeom prst="ellipse">
          <a:avLst/>
        </a:prstGeom>
        <a:solidFill>
          <a:schemeClr val="accent2">
            <a:alpha val="50000"/>
            <a:hueOff val="1895484"/>
            <a:satOff val="-58120"/>
            <a:lumOff val="4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237B7C8-5114-475A-98EA-F74A50FBF8A9}">
      <dsp:nvSpPr>
        <dsp:cNvPr id="0" name=""/>
        <dsp:cNvSpPr/>
      </dsp:nvSpPr>
      <dsp:spPr>
        <a:xfrm>
          <a:off x="3008532" y="4297142"/>
          <a:ext cx="2576840" cy="300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Imperialismo económico </a:t>
          </a:r>
        </a:p>
      </dsp:txBody>
      <dsp:txXfrm>
        <a:off x="3008532" y="4297142"/>
        <a:ext cx="2576840" cy="3001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F75952-CBBB-4864-8BFD-B30249292E98}">
      <dsp:nvSpPr>
        <dsp:cNvPr id="0" name=""/>
        <dsp:cNvSpPr/>
      </dsp:nvSpPr>
      <dsp:spPr>
        <a:xfrm>
          <a:off x="0" y="1106077"/>
          <a:ext cx="86645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146D1E-B5F7-4208-9110-7E19B214CCD0}">
      <dsp:nvSpPr>
        <dsp:cNvPr id="0" name=""/>
        <dsp:cNvSpPr/>
      </dsp:nvSpPr>
      <dsp:spPr>
        <a:xfrm>
          <a:off x="433228" y="707557"/>
          <a:ext cx="6065202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250" tIns="0" rIns="229250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Supresión barreras espacio-temporales</a:t>
          </a:r>
          <a:endParaRPr lang="es-MX" sz="2700" kern="1200" dirty="0"/>
        </a:p>
      </dsp:txBody>
      <dsp:txXfrm>
        <a:off x="472136" y="746465"/>
        <a:ext cx="5987386" cy="719224"/>
      </dsp:txXfrm>
    </dsp:sp>
    <dsp:sp modelId="{A960AF94-478C-433B-BFB2-8EC3C75DFD37}">
      <dsp:nvSpPr>
        <dsp:cNvPr id="0" name=""/>
        <dsp:cNvSpPr/>
      </dsp:nvSpPr>
      <dsp:spPr>
        <a:xfrm>
          <a:off x="0" y="2330797"/>
          <a:ext cx="86645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79A73-53BB-4EA1-A331-0B6B420F254F}">
      <dsp:nvSpPr>
        <dsp:cNvPr id="0" name=""/>
        <dsp:cNvSpPr/>
      </dsp:nvSpPr>
      <dsp:spPr>
        <a:xfrm>
          <a:off x="433228" y="1932277"/>
          <a:ext cx="6065202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250" tIns="0" rIns="229250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flexibilización</a:t>
          </a:r>
          <a:endParaRPr lang="es-MX" sz="2700" kern="1200" dirty="0"/>
        </a:p>
      </dsp:txBody>
      <dsp:txXfrm>
        <a:off x="472136" y="1971185"/>
        <a:ext cx="5987386" cy="719224"/>
      </dsp:txXfrm>
    </dsp:sp>
    <dsp:sp modelId="{B90EECDD-33E4-42FA-BD1A-601F9EB665E6}">
      <dsp:nvSpPr>
        <dsp:cNvPr id="0" name=""/>
        <dsp:cNvSpPr/>
      </dsp:nvSpPr>
      <dsp:spPr>
        <a:xfrm>
          <a:off x="0" y="3555517"/>
          <a:ext cx="86645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C154EE-7E8C-41EE-9BF3-77A36404EE94}">
      <dsp:nvSpPr>
        <dsp:cNvPr id="0" name=""/>
        <dsp:cNvSpPr/>
      </dsp:nvSpPr>
      <dsp:spPr>
        <a:xfrm>
          <a:off x="433228" y="3156997"/>
          <a:ext cx="6065202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250" tIns="0" rIns="229250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enseñanza </a:t>
          </a:r>
          <a:endParaRPr lang="es-MX" sz="2700" kern="1200" dirty="0"/>
        </a:p>
      </dsp:txBody>
      <dsp:txXfrm>
        <a:off x="472136" y="3195905"/>
        <a:ext cx="5987386" cy="7192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4D0F2A-CB02-4AE9-A040-BA613A52FAAF}">
      <dsp:nvSpPr>
        <dsp:cNvPr id="0" name=""/>
        <dsp:cNvSpPr/>
      </dsp:nvSpPr>
      <dsp:spPr>
        <a:xfrm>
          <a:off x="0" y="853177"/>
          <a:ext cx="8664575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03E938-007F-4BF8-B318-570A513AD823}">
      <dsp:nvSpPr>
        <dsp:cNvPr id="0" name=""/>
        <dsp:cNvSpPr/>
      </dsp:nvSpPr>
      <dsp:spPr>
        <a:xfrm>
          <a:off x="433228" y="380857"/>
          <a:ext cx="6065202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250" tIns="0" rIns="22925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ampliación de la oferta educativa</a:t>
          </a:r>
          <a:endParaRPr lang="es-MX" sz="3200" kern="1200" dirty="0"/>
        </a:p>
      </dsp:txBody>
      <dsp:txXfrm>
        <a:off x="479342" y="426971"/>
        <a:ext cx="5972974" cy="852412"/>
      </dsp:txXfrm>
    </dsp:sp>
    <dsp:sp modelId="{194F20DF-AA9B-49C6-B80C-DF2114C3247C}">
      <dsp:nvSpPr>
        <dsp:cNvPr id="0" name=""/>
        <dsp:cNvSpPr/>
      </dsp:nvSpPr>
      <dsp:spPr>
        <a:xfrm>
          <a:off x="0" y="2304697"/>
          <a:ext cx="8664575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E07230-E596-4EA8-9FEF-C30DEFF71B29}">
      <dsp:nvSpPr>
        <dsp:cNvPr id="0" name=""/>
        <dsp:cNvSpPr/>
      </dsp:nvSpPr>
      <dsp:spPr>
        <a:xfrm>
          <a:off x="433228" y="1832377"/>
          <a:ext cx="6065202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250" tIns="0" rIns="22925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individualización</a:t>
          </a:r>
          <a:endParaRPr lang="es-MX" sz="3200" kern="1200" dirty="0"/>
        </a:p>
      </dsp:txBody>
      <dsp:txXfrm>
        <a:off x="479342" y="1878491"/>
        <a:ext cx="5972974" cy="852412"/>
      </dsp:txXfrm>
    </dsp:sp>
    <dsp:sp modelId="{F8D10A46-510D-499E-A3F8-57A1305D4F66}">
      <dsp:nvSpPr>
        <dsp:cNvPr id="0" name=""/>
        <dsp:cNvSpPr/>
      </dsp:nvSpPr>
      <dsp:spPr>
        <a:xfrm>
          <a:off x="0" y="3756217"/>
          <a:ext cx="8664575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EB48C7-2427-448C-8A84-8EE2329184B7}">
      <dsp:nvSpPr>
        <dsp:cNvPr id="0" name=""/>
        <dsp:cNvSpPr/>
      </dsp:nvSpPr>
      <dsp:spPr>
        <a:xfrm>
          <a:off x="433228" y="3283897"/>
          <a:ext cx="6065202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250" tIns="0" rIns="22925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interactividad e interconexión</a:t>
          </a:r>
          <a:endParaRPr lang="es-MX" sz="3200" kern="1200" dirty="0"/>
        </a:p>
      </dsp:txBody>
      <dsp:txXfrm>
        <a:off x="479342" y="3330011"/>
        <a:ext cx="5972974" cy="852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E1A98-1FDC-4069-A549-108C524DA00B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77194-D090-47CB-A252-F02355B118C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293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F48AF-06F8-4945-9F42-661BBF80F64A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C13A5-511F-4D4F-B778-6AB87858341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27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algn="l" defTabSz="914400">
              <a:buNone/>
            </a:pPr>
            <a:r>
              <a:rPr lang="es-ES_tradnl" sz="1200" b="1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Movimiento</a:t>
            </a:r>
          </a:p>
          <a:p>
            <a:pPr marL="0" algn="l" defTabSz="914400">
              <a:buNone/>
            </a:pP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(Básico)</a:t>
            </a:r>
          </a:p>
          <a:p>
            <a:pPr marL="0" algn="l" defTabSz="914400">
              <a:buNone/>
            </a:pPr>
            <a:endParaRPr lang="es-ES_tradnl" noProof="1" smtClean="0"/>
          </a:p>
          <a:p>
            <a:pPr marL="0" indent="0" algn="l" defTabSz="914400">
              <a:buNone/>
            </a:pPr>
            <a:r>
              <a:rPr lang="es-ES_tradnl" sz="1200" b="1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Nota: 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esta plantilla de vídeo está optimizada para Microsoft PowerPoint 2010</a:t>
            </a:r>
            <a: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.</a:t>
            </a:r>
          </a:p>
          <a:p>
            <a:pPr marL="685800" lvl="1" indent="-228600" algn="l" defTabSz="914400">
              <a:buClr>
                <a:schemeClr val="tx1"/>
              </a:buClr>
              <a:buFont typeface="Arial"/>
              <a:buChar char="•"/>
            </a:pP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En PowerPoint 2007, los elementos de vídeo se reproducirán, pero el contenido que se superponga a las barras de vídeo aparecerá cubierto por el vídeo en el modo de presentación.</a:t>
            </a:r>
          </a:p>
          <a:p>
            <a:pPr marL="685800" lvl="1" indent="-228600" algn="l" defTabSz="914400">
              <a:buClr>
                <a:schemeClr val="tx1"/>
              </a:buClr>
              <a:buFont typeface="Arial"/>
              <a:buChar char="•"/>
            </a:pP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En PowerPoint 2003, el vídeo no se reproducirá, pero el marco de póster de los vídeos se conservará como imágenes </a:t>
            </a:r>
            <a: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estáticas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. </a:t>
            </a:r>
            <a:b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</a:br>
            <a:endParaRPr lang="es-ES_tradnl" sz="1200" b="0" i="0" noProof="1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228600" indent="-228600" algn="l" defTabSz="914400">
              <a:buFont typeface="Calibri"/>
              <a:buAutoNum type="arabicPeriod"/>
            </a:pPr>
            <a: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El v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ídeo:</a:t>
            </a:r>
          </a:p>
          <a:p>
            <a:pPr marL="685800" lvl="1" indent="-228600" algn="l" defTabSz="914400">
              <a:buFont typeface="Calibri"/>
              <a:buAutoNum type="arabicPeriod"/>
            </a:pPr>
            <a: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Se reproduce automáticamente tras cada transición de diapositiva.</a:t>
            </a:r>
          </a:p>
          <a:p>
            <a:pPr marL="685800" marR="0" lvl="1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/>
              <a:buAutoNum type="arabicPeriod"/>
            </a:pPr>
            <a: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Tiene una duración de 15 segundos.</a:t>
            </a:r>
          </a:p>
          <a:p>
            <a:pPr marL="685800" lvl="1" indent="-228600" algn="l" defTabSz="914400">
              <a:buFont typeface="Calibri"/>
              <a:buAutoNum type="arabicPeriod"/>
            </a:pPr>
            <a: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Entra en bucle para una reproducción infinita.</a:t>
            </a:r>
            <a:b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</a:br>
            <a:endParaRPr lang="es-ES_tradnl" sz="1200" b="0" i="0" baseline="0" noProof="1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228600" indent="-228600" algn="l" defTabSz="914400">
              <a:buFont typeface="Calibri"/>
              <a:buAutoNum type="arabicPeriod"/>
            </a:pPr>
            <a: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Para agregar diapositivas o modificar el diseño:</a:t>
            </a:r>
          </a:p>
          <a:p>
            <a:pPr marL="685800" lvl="1" indent="-228600" algn="l" defTabSz="914400">
              <a:buFont typeface="Calibri"/>
              <a:buAutoNum type="arabicPeriod"/>
            </a:pPr>
            <a: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Para agregar una nueva diapositiva, </a:t>
            </a:r>
            <a:r>
              <a:rPr lang="es-ES_tradnl" sz="1200" b="0" i="0" baseline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e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 la ficha </a:t>
            </a:r>
            <a:r>
              <a:rPr lang="es-ES_tradnl" sz="1200" b="1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Inicio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, en el grupo </a:t>
            </a:r>
            <a:r>
              <a:rPr lang="es-ES_tradnl" sz="1200" b="1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Diapositivas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, haga clic en la flecha situada debajo de </a:t>
            </a:r>
            <a:r>
              <a:rPr lang="es-ES_tradnl" sz="1200" b="1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Nueva diapositiva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y, a continuación, en </a:t>
            </a:r>
            <a:r>
              <a:rPr lang="es-ES_tradnl" sz="1200" b="1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Tema de fondo en movimiento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,</a:t>
            </a:r>
            <a:r>
              <a:rPr lang="es-ES_tradnl" sz="1200" b="0" i="0" baseline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seleccione el</a:t>
            </a:r>
            <a:r>
              <a:rPr lang="es-ES_tradnl" sz="1200" b="0" i="0" baseline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 diseño</a:t>
            </a:r>
            <a:r>
              <a:rPr lang="es-ES_tradnl" sz="1200" b="0" i="0" noProof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deseado.</a:t>
            </a:r>
          </a:p>
          <a:p>
            <a:pPr marL="685800" lvl="1" indent="-228600" algn="l" defTabSz="914400">
              <a:buFont typeface="Calibri"/>
              <a:buAutoNum type="arabicPeriod"/>
            </a:pPr>
            <a:r>
              <a:rPr lang="es-ES_tradnl" sz="1200" b="0" i="0" baseline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Para modificar el diseño de una diapositiva existente, e</a:t>
            </a:r>
            <a:r>
              <a:rPr lang="es-ES_tradnl" sz="1200" b="0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n la ficha </a:t>
            </a:r>
            <a:r>
              <a:rPr lang="es-ES_tradnl" sz="1200" b="1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Inicio</a:t>
            </a:r>
            <a:r>
              <a:rPr lang="es-ES_tradnl" sz="1200" b="0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, en el grupo </a:t>
            </a:r>
            <a:r>
              <a:rPr lang="es-ES_tradnl" sz="1200" b="1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Diapositivas</a:t>
            </a:r>
            <a:r>
              <a:rPr lang="es-ES_tradnl" sz="1200" b="0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, haga clic en </a:t>
            </a:r>
            <a:r>
              <a:rPr lang="es-ES_tradnl" sz="1200" b="1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Diseño</a:t>
            </a:r>
            <a:r>
              <a:rPr lang="es-ES_tradnl" sz="1200" b="0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 y, a continuación, seleccione el</a:t>
            </a:r>
            <a:r>
              <a:rPr lang="es-ES_tradnl" sz="1200" b="0" i="0" baseline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 diseño</a:t>
            </a:r>
            <a:r>
              <a:rPr lang="es-ES_tradnl" sz="1200" b="0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 deseado.</a:t>
            </a:r>
            <a:br>
              <a:rPr lang="es-ES_tradnl" sz="1200" b="0" i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</a:br>
            <a:endParaRPr lang="es-ES_tradnl" sz="1200" b="0" i="0" noProof="1" smtClean="0">
              <a:solidFill>
                <a:schemeClr val="tx1"/>
              </a:solidFill>
              <a:effectLst/>
              <a:latin typeface="Calibri"/>
              <a:ea typeface="+mn-ea"/>
              <a:cs typeface="+mn-cs"/>
            </a:endParaRPr>
          </a:p>
          <a:p>
            <a:pPr marL="228600" indent="-228600" algn="l" defTabSz="914400">
              <a:buFont typeface="Calibri"/>
              <a:buAutoNum type="arabicPeriod"/>
            </a:pPr>
            <a:r>
              <a:rPr lang="es-ES_tradnl" sz="1200" b="0" i="0" baseline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Otros elementos animados:</a:t>
            </a:r>
          </a:p>
          <a:p>
            <a:pPr marL="685800" lvl="1" indent="-228600" algn="l" defTabSz="914400">
              <a:buClr>
                <a:schemeClr val="tx1"/>
              </a:buClr>
              <a:buFont typeface="Arial"/>
              <a:buChar char="•"/>
            </a:pPr>
            <a:r>
              <a:rPr lang="es-ES_tradnl" sz="1200" b="0" i="0" baseline="0" noProof="1" smtClean="0">
                <a:solidFill>
                  <a:schemeClr val="tx1"/>
                </a:solidFill>
                <a:effectLst/>
                <a:latin typeface="Calibri"/>
                <a:ea typeface="+mn-ea"/>
                <a:cs typeface="+mn-cs"/>
              </a:rPr>
              <a:t>Los elementos animados que inserte se iniciarán después de la transición de la diapositiva y tras iniciar el vídeo de fondo.</a:t>
            </a:r>
          </a:p>
          <a:p>
            <a:pPr marL="228600" indent="-228600" algn="l" defTabSz="914400">
              <a:buFont typeface="Calibri"/>
              <a:buAutoNum type="arabicPeriod"/>
            </a:pPr>
            <a:endParaRPr lang="es-ES_tradnl" noProof="1" smtClean="0"/>
          </a:p>
          <a:p>
            <a:pPr marL="0" algn="l" defTabSz="914400">
              <a:buNone/>
            </a:pPr>
            <a:endParaRPr lang="es-ES_tradnl" noProof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649C13A5-511F-4D4F-B778-6AB878583413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7744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Elementos Re </a:t>
            </a:r>
            <a:r>
              <a:rPr lang="es-MX" baseline="0" dirty="0" smtClean="0"/>
              <a:t> </a:t>
            </a:r>
            <a:r>
              <a:rPr lang="es-MX" baseline="0" dirty="0" err="1" smtClean="0"/>
              <a:t>indusrual</a:t>
            </a:r>
            <a:r>
              <a:rPr lang="es-MX" baseline="0" dirty="0" smtClean="0"/>
              <a:t>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8C4A7-3619-4EAE-9F57-1C21E71E2915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3283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88118" y="1894284"/>
            <a:ext cx="8955881" cy="3256992"/>
          </a:xfrm>
          <a:prstGeom prst="rect">
            <a:avLst/>
          </a:prstGeom>
          <a:ln>
            <a:noFill/>
          </a:ln>
          <a:effectLst>
            <a:outerShdw blurRad="190500" dist="63500" dir="15600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3744" y="1753292"/>
            <a:ext cx="7582198" cy="1927753"/>
          </a:xfrm>
        </p:spPr>
        <p:txBody>
          <a:bodyPr lIns="0" tIns="0" rIns="0" bIns="0" anchor="b"/>
          <a:lstStyle>
            <a:lvl1pPr algn="ctr"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3744" y="3721252"/>
            <a:ext cx="7582198" cy="1377404"/>
          </a:xfrm>
        </p:spPr>
        <p:txBody>
          <a:bodyPr lIns="0" tIns="0" rIns="0" bIns="0"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08A7F96F-1D34-4AD8-A324-DDD9B7126D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Hexagon 9"/>
          <p:cNvSpPr/>
          <p:nvPr userDrawn="1"/>
        </p:nvSpPr>
        <p:spPr>
          <a:xfrm rot="16200000">
            <a:off x="-918482" y="2799525"/>
            <a:ext cx="3260786" cy="1440148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8 h 798091"/>
              <a:gd name="connsiteX1" fmla="*/ 1514046 w 1583473"/>
              <a:gd name="connsiteY1" fmla="*/ 19245 h 798091"/>
              <a:gd name="connsiteX2" fmla="*/ 1583473 w 1583473"/>
              <a:gd name="connsiteY2" fmla="*/ 123442 h 798091"/>
              <a:gd name="connsiteX3" fmla="*/ 1246149 w 1583473"/>
              <a:gd name="connsiteY3" fmla="*/ 798091 h 798091"/>
              <a:gd name="connsiteX4" fmla="*/ 337325 w 1583473"/>
              <a:gd name="connsiteY4" fmla="*/ 798091 h 798091"/>
              <a:gd name="connsiteX5" fmla="*/ 0 w 1583473"/>
              <a:gd name="connsiteY5" fmla="*/ 123442 h 798091"/>
              <a:gd name="connsiteX6" fmla="*/ 68425 w 1583473"/>
              <a:gd name="connsiteY6" fmla="*/ 8 h 798091"/>
              <a:gd name="connsiteX0" fmla="*/ 70887 w 1583473"/>
              <a:gd name="connsiteY0" fmla="*/ 11 h 781426"/>
              <a:gd name="connsiteX1" fmla="*/ 1514046 w 1583473"/>
              <a:gd name="connsiteY1" fmla="*/ 2580 h 781426"/>
              <a:gd name="connsiteX2" fmla="*/ 1583473 w 1583473"/>
              <a:gd name="connsiteY2" fmla="*/ 106777 h 781426"/>
              <a:gd name="connsiteX3" fmla="*/ 1246149 w 1583473"/>
              <a:gd name="connsiteY3" fmla="*/ 781426 h 781426"/>
              <a:gd name="connsiteX4" fmla="*/ 337325 w 1583473"/>
              <a:gd name="connsiteY4" fmla="*/ 781426 h 781426"/>
              <a:gd name="connsiteX5" fmla="*/ 0 w 1583473"/>
              <a:gd name="connsiteY5" fmla="*/ 106777 h 781426"/>
              <a:gd name="connsiteX6" fmla="*/ 70887 w 1583473"/>
              <a:gd name="connsiteY6" fmla="*/ 11 h 781426"/>
              <a:gd name="connsiteX0" fmla="*/ 56108 w 1583473"/>
              <a:gd name="connsiteY0" fmla="*/ 11 h 781426"/>
              <a:gd name="connsiteX1" fmla="*/ 1514046 w 1583473"/>
              <a:gd name="connsiteY1" fmla="*/ 2580 h 781426"/>
              <a:gd name="connsiteX2" fmla="*/ 1583473 w 1583473"/>
              <a:gd name="connsiteY2" fmla="*/ 106777 h 781426"/>
              <a:gd name="connsiteX3" fmla="*/ 1246149 w 1583473"/>
              <a:gd name="connsiteY3" fmla="*/ 781426 h 781426"/>
              <a:gd name="connsiteX4" fmla="*/ 337325 w 1583473"/>
              <a:gd name="connsiteY4" fmla="*/ 781426 h 781426"/>
              <a:gd name="connsiteX5" fmla="*/ 0 w 1583473"/>
              <a:gd name="connsiteY5" fmla="*/ 106777 h 781426"/>
              <a:gd name="connsiteX6" fmla="*/ 56108 w 1583473"/>
              <a:gd name="connsiteY6" fmla="*/ 11 h 78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781426">
                <a:moveTo>
                  <a:pt x="56108" y="11"/>
                </a:moveTo>
                <a:lnTo>
                  <a:pt x="1514046" y="2580"/>
                </a:lnTo>
                <a:cubicBezTo>
                  <a:pt x="1557920" y="63471"/>
                  <a:pt x="1538137" y="40783"/>
                  <a:pt x="1583473" y="106777"/>
                </a:cubicBezTo>
                <a:lnTo>
                  <a:pt x="1246149" y="781426"/>
                </a:lnTo>
                <a:lnTo>
                  <a:pt x="337325" y="781426"/>
                </a:lnTo>
                <a:lnTo>
                  <a:pt x="0" y="106777"/>
                </a:lnTo>
                <a:cubicBezTo>
                  <a:pt x="25734" y="62458"/>
                  <a:pt x="54185" y="-914"/>
                  <a:pt x="56108" y="11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ACF4D067-4ADC-4E44-A8E1-EC6D134DA828}" type="datetimeFigureOut">
              <a:rPr lang="en-US" smtClean="0"/>
              <a:pPr/>
              <a:t>10/2/2015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02393" y="1"/>
            <a:ext cx="9041607" cy="1349298"/>
          </a:xfrm>
          <a:prstGeom prst="rect">
            <a:avLst/>
          </a:prstGeom>
          <a:ln>
            <a:noFill/>
          </a:ln>
          <a:effectLst>
            <a:outerShdw blurRad="101600" dist="63500" dir="3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10" name="Hexagon 9"/>
          <p:cNvSpPr/>
          <p:nvPr userDrawn="1"/>
        </p:nvSpPr>
        <p:spPr>
          <a:xfrm rot="16200000">
            <a:off x="-344873" y="336611"/>
            <a:ext cx="1345725" cy="672494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3 w 1583473"/>
              <a:gd name="connsiteY0" fmla="*/ 7 h 807485"/>
              <a:gd name="connsiteX1" fmla="*/ 1486950 w 1583473"/>
              <a:gd name="connsiteY1" fmla="*/ 6414 h 807485"/>
              <a:gd name="connsiteX2" fmla="*/ 1583473 w 1583473"/>
              <a:gd name="connsiteY2" fmla="*/ 132836 h 807485"/>
              <a:gd name="connsiteX3" fmla="*/ 1246149 w 1583473"/>
              <a:gd name="connsiteY3" fmla="*/ 807485 h 807485"/>
              <a:gd name="connsiteX4" fmla="*/ 337325 w 1583473"/>
              <a:gd name="connsiteY4" fmla="*/ 807485 h 807485"/>
              <a:gd name="connsiteX5" fmla="*/ 0 w 1583473"/>
              <a:gd name="connsiteY5" fmla="*/ 132836 h 807485"/>
              <a:gd name="connsiteX6" fmla="*/ 68423 w 1583473"/>
              <a:gd name="connsiteY6" fmla="*/ 7 h 80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807485">
                <a:moveTo>
                  <a:pt x="68423" y="7"/>
                </a:moveTo>
                <a:lnTo>
                  <a:pt x="1486950" y="6414"/>
                </a:lnTo>
                <a:cubicBezTo>
                  <a:pt x="1530824" y="67305"/>
                  <a:pt x="1538137" y="66842"/>
                  <a:pt x="1583473" y="132836"/>
                </a:cubicBezTo>
                <a:lnTo>
                  <a:pt x="1246149" y="807485"/>
                </a:lnTo>
                <a:lnTo>
                  <a:pt x="337325" y="807485"/>
                </a:lnTo>
                <a:lnTo>
                  <a:pt x="0" y="132836"/>
                </a:lnTo>
                <a:cubicBezTo>
                  <a:pt x="25734" y="88517"/>
                  <a:pt x="66500" y="-918"/>
                  <a:pt x="68423" y="7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083" y="1613140"/>
            <a:ext cx="8664497" cy="4943777"/>
          </a:xfr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59125" y="163128"/>
            <a:ext cx="82399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623310"/>
            <a:ext cx="9144000" cy="2140198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205" y="4406900"/>
            <a:ext cx="683736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6205" y="3579541"/>
            <a:ext cx="6837363" cy="82735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Hexagon 9"/>
          <p:cNvSpPr/>
          <p:nvPr userDrawn="1"/>
        </p:nvSpPr>
        <p:spPr>
          <a:xfrm rot="16200000">
            <a:off x="-1051350" y="3854274"/>
            <a:ext cx="3739658" cy="1669909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8 h 798091"/>
              <a:gd name="connsiteX1" fmla="*/ 1514046 w 1583473"/>
              <a:gd name="connsiteY1" fmla="*/ 19245 h 798091"/>
              <a:gd name="connsiteX2" fmla="*/ 1583473 w 1583473"/>
              <a:gd name="connsiteY2" fmla="*/ 123442 h 798091"/>
              <a:gd name="connsiteX3" fmla="*/ 1246149 w 1583473"/>
              <a:gd name="connsiteY3" fmla="*/ 798091 h 798091"/>
              <a:gd name="connsiteX4" fmla="*/ 337325 w 1583473"/>
              <a:gd name="connsiteY4" fmla="*/ 798091 h 798091"/>
              <a:gd name="connsiteX5" fmla="*/ 0 w 1583473"/>
              <a:gd name="connsiteY5" fmla="*/ 123442 h 798091"/>
              <a:gd name="connsiteX6" fmla="*/ 68425 w 1583473"/>
              <a:gd name="connsiteY6" fmla="*/ 8 h 798091"/>
              <a:gd name="connsiteX0" fmla="*/ 70887 w 1583473"/>
              <a:gd name="connsiteY0" fmla="*/ 11 h 781426"/>
              <a:gd name="connsiteX1" fmla="*/ 1514046 w 1583473"/>
              <a:gd name="connsiteY1" fmla="*/ 2580 h 781426"/>
              <a:gd name="connsiteX2" fmla="*/ 1583473 w 1583473"/>
              <a:gd name="connsiteY2" fmla="*/ 106777 h 781426"/>
              <a:gd name="connsiteX3" fmla="*/ 1246149 w 1583473"/>
              <a:gd name="connsiteY3" fmla="*/ 781426 h 781426"/>
              <a:gd name="connsiteX4" fmla="*/ 337325 w 1583473"/>
              <a:gd name="connsiteY4" fmla="*/ 781426 h 781426"/>
              <a:gd name="connsiteX5" fmla="*/ 0 w 1583473"/>
              <a:gd name="connsiteY5" fmla="*/ 106777 h 781426"/>
              <a:gd name="connsiteX6" fmla="*/ 70887 w 1583473"/>
              <a:gd name="connsiteY6" fmla="*/ 11 h 781426"/>
              <a:gd name="connsiteX0" fmla="*/ 56108 w 1583473"/>
              <a:gd name="connsiteY0" fmla="*/ 11 h 781426"/>
              <a:gd name="connsiteX1" fmla="*/ 1514046 w 1583473"/>
              <a:gd name="connsiteY1" fmla="*/ 2580 h 781426"/>
              <a:gd name="connsiteX2" fmla="*/ 1583473 w 1583473"/>
              <a:gd name="connsiteY2" fmla="*/ 106777 h 781426"/>
              <a:gd name="connsiteX3" fmla="*/ 1246149 w 1583473"/>
              <a:gd name="connsiteY3" fmla="*/ 781426 h 781426"/>
              <a:gd name="connsiteX4" fmla="*/ 337325 w 1583473"/>
              <a:gd name="connsiteY4" fmla="*/ 781426 h 781426"/>
              <a:gd name="connsiteX5" fmla="*/ 0 w 1583473"/>
              <a:gd name="connsiteY5" fmla="*/ 106777 h 781426"/>
              <a:gd name="connsiteX6" fmla="*/ 56108 w 1583473"/>
              <a:gd name="connsiteY6" fmla="*/ 11 h 78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781426">
                <a:moveTo>
                  <a:pt x="56108" y="11"/>
                </a:moveTo>
                <a:lnTo>
                  <a:pt x="1514046" y="2580"/>
                </a:lnTo>
                <a:cubicBezTo>
                  <a:pt x="1557920" y="63471"/>
                  <a:pt x="1538137" y="40783"/>
                  <a:pt x="1583473" y="106777"/>
                </a:cubicBezTo>
                <a:lnTo>
                  <a:pt x="1246149" y="781426"/>
                </a:lnTo>
                <a:lnTo>
                  <a:pt x="337325" y="781426"/>
                </a:lnTo>
                <a:lnTo>
                  <a:pt x="0" y="106777"/>
                </a:lnTo>
                <a:cubicBezTo>
                  <a:pt x="25734" y="62458"/>
                  <a:pt x="54185" y="-914"/>
                  <a:pt x="56108" y="11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02393" y="1"/>
            <a:ext cx="9041607" cy="1349298"/>
          </a:xfrm>
          <a:prstGeom prst="rect">
            <a:avLst/>
          </a:prstGeom>
          <a:ln>
            <a:noFill/>
          </a:ln>
          <a:effectLst>
            <a:outerShdw blurRad="101600" dist="63500" dir="3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274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274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Hexagon 9"/>
          <p:cNvSpPr/>
          <p:nvPr userDrawn="1"/>
        </p:nvSpPr>
        <p:spPr>
          <a:xfrm rot="16200000">
            <a:off x="-344873" y="336611"/>
            <a:ext cx="1345725" cy="672494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3 w 1583473"/>
              <a:gd name="connsiteY0" fmla="*/ 7 h 807485"/>
              <a:gd name="connsiteX1" fmla="*/ 1486950 w 1583473"/>
              <a:gd name="connsiteY1" fmla="*/ 6414 h 807485"/>
              <a:gd name="connsiteX2" fmla="*/ 1583473 w 1583473"/>
              <a:gd name="connsiteY2" fmla="*/ 132836 h 807485"/>
              <a:gd name="connsiteX3" fmla="*/ 1246149 w 1583473"/>
              <a:gd name="connsiteY3" fmla="*/ 807485 h 807485"/>
              <a:gd name="connsiteX4" fmla="*/ 337325 w 1583473"/>
              <a:gd name="connsiteY4" fmla="*/ 807485 h 807485"/>
              <a:gd name="connsiteX5" fmla="*/ 0 w 1583473"/>
              <a:gd name="connsiteY5" fmla="*/ 132836 h 807485"/>
              <a:gd name="connsiteX6" fmla="*/ 68423 w 1583473"/>
              <a:gd name="connsiteY6" fmla="*/ 7 h 80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807485">
                <a:moveTo>
                  <a:pt x="68423" y="7"/>
                </a:moveTo>
                <a:lnTo>
                  <a:pt x="1486950" y="6414"/>
                </a:lnTo>
                <a:cubicBezTo>
                  <a:pt x="1530824" y="67305"/>
                  <a:pt x="1538137" y="66842"/>
                  <a:pt x="1583473" y="132836"/>
                </a:cubicBezTo>
                <a:lnTo>
                  <a:pt x="1246149" y="807485"/>
                </a:lnTo>
                <a:lnTo>
                  <a:pt x="337325" y="807485"/>
                </a:lnTo>
                <a:lnTo>
                  <a:pt x="0" y="132836"/>
                </a:lnTo>
                <a:cubicBezTo>
                  <a:pt x="25734" y="88517"/>
                  <a:pt x="66500" y="-918"/>
                  <a:pt x="68423" y="7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02393" y="1"/>
            <a:ext cx="9041607" cy="1349298"/>
          </a:xfrm>
          <a:prstGeom prst="rect">
            <a:avLst/>
          </a:prstGeom>
          <a:ln>
            <a:noFill/>
          </a:ln>
          <a:effectLst>
            <a:outerShdw blurRad="101600" dist="63500" dir="3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2528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2528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Hexagon 9"/>
          <p:cNvSpPr/>
          <p:nvPr userDrawn="1"/>
        </p:nvSpPr>
        <p:spPr>
          <a:xfrm rot="16200000">
            <a:off x="-344873" y="336611"/>
            <a:ext cx="1345725" cy="672494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3 w 1583473"/>
              <a:gd name="connsiteY0" fmla="*/ 7 h 807485"/>
              <a:gd name="connsiteX1" fmla="*/ 1486950 w 1583473"/>
              <a:gd name="connsiteY1" fmla="*/ 6414 h 807485"/>
              <a:gd name="connsiteX2" fmla="*/ 1583473 w 1583473"/>
              <a:gd name="connsiteY2" fmla="*/ 132836 h 807485"/>
              <a:gd name="connsiteX3" fmla="*/ 1246149 w 1583473"/>
              <a:gd name="connsiteY3" fmla="*/ 807485 h 807485"/>
              <a:gd name="connsiteX4" fmla="*/ 337325 w 1583473"/>
              <a:gd name="connsiteY4" fmla="*/ 807485 h 807485"/>
              <a:gd name="connsiteX5" fmla="*/ 0 w 1583473"/>
              <a:gd name="connsiteY5" fmla="*/ 132836 h 807485"/>
              <a:gd name="connsiteX6" fmla="*/ 68423 w 1583473"/>
              <a:gd name="connsiteY6" fmla="*/ 7 h 80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807485">
                <a:moveTo>
                  <a:pt x="68423" y="7"/>
                </a:moveTo>
                <a:lnTo>
                  <a:pt x="1486950" y="6414"/>
                </a:lnTo>
                <a:cubicBezTo>
                  <a:pt x="1530824" y="67305"/>
                  <a:pt x="1538137" y="66842"/>
                  <a:pt x="1583473" y="132836"/>
                </a:cubicBezTo>
                <a:lnTo>
                  <a:pt x="1246149" y="807485"/>
                </a:lnTo>
                <a:lnTo>
                  <a:pt x="337325" y="807485"/>
                </a:lnTo>
                <a:lnTo>
                  <a:pt x="0" y="132836"/>
                </a:lnTo>
                <a:cubicBezTo>
                  <a:pt x="25734" y="88517"/>
                  <a:pt x="66500" y="-918"/>
                  <a:pt x="68423" y="7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02393" y="1"/>
            <a:ext cx="9041607" cy="1349298"/>
          </a:xfrm>
          <a:prstGeom prst="rect">
            <a:avLst/>
          </a:prstGeom>
          <a:ln>
            <a:noFill/>
          </a:ln>
          <a:effectLst>
            <a:outerShdw blurRad="101600" dist="63500" dir="36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Hexagon 9"/>
          <p:cNvSpPr/>
          <p:nvPr userDrawn="1"/>
        </p:nvSpPr>
        <p:spPr>
          <a:xfrm rot="16200000">
            <a:off x="-344873" y="336611"/>
            <a:ext cx="1345725" cy="672494"/>
          </a:xfrm>
          <a:custGeom>
            <a:avLst/>
            <a:gdLst>
              <a:gd name="connsiteX0" fmla="*/ 0 w 1583473"/>
              <a:gd name="connsiteY0" fmla="*/ 674649 h 1349298"/>
              <a:gd name="connsiteX1" fmla="*/ 337325 w 1583473"/>
              <a:gd name="connsiteY1" fmla="*/ 0 h 1349298"/>
              <a:gd name="connsiteX2" fmla="*/ 1246149 w 1583473"/>
              <a:gd name="connsiteY2" fmla="*/ 0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246149 w 1583473"/>
              <a:gd name="connsiteY1" fmla="*/ 0 h 1349298"/>
              <a:gd name="connsiteX2" fmla="*/ 1467202 w 1583473"/>
              <a:gd name="connsiteY2" fmla="*/ 448091 h 1349298"/>
              <a:gd name="connsiteX3" fmla="*/ 1583473 w 1583473"/>
              <a:gd name="connsiteY3" fmla="*/ 674649 h 1349298"/>
              <a:gd name="connsiteX4" fmla="*/ 1246149 w 1583473"/>
              <a:gd name="connsiteY4" fmla="*/ 1349298 h 1349298"/>
              <a:gd name="connsiteX5" fmla="*/ 337325 w 1583473"/>
              <a:gd name="connsiteY5" fmla="*/ 1349298 h 1349298"/>
              <a:gd name="connsiteX6" fmla="*/ 0 w 1583473"/>
              <a:gd name="connsiteY6" fmla="*/ 674649 h 1349298"/>
              <a:gd name="connsiteX7" fmla="*/ 77202 w 1583473"/>
              <a:gd name="connsiteY7" fmla="*/ 541691 h 1349298"/>
              <a:gd name="connsiteX8" fmla="*/ 337325 w 1583473"/>
              <a:gd name="connsiteY8" fmla="*/ 0 h 1349298"/>
              <a:gd name="connsiteX0" fmla="*/ 337325 w 1583473"/>
              <a:gd name="connsiteY0" fmla="*/ 0 h 1349298"/>
              <a:gd name="connsiteX1" fmla="*/ 1467202 w 1583473"/>
              <a:gd name="connsiteY1" fmla="*/ 448091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80366 w 1583473"/>
              <a:gd name="connsiteY1" fmla="*/ 540960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337325 w 1583473"/>
              <a:gd name="connsiteY0" fmla="*/ 0 h 1349298"/>
              <a:gd name="connsiteX1" fmla="*/ 1495724 w 1583473"/>
              <a:gd name="connsiteY1" fmla="*/ 552866 h 1349298"/>
              <a:gd name="connsiteX2" fmla="*/ 1583473 w 1583473"/>
              <a:gd name="connsiteY2" fmla="*/ 674649 h 1349298"/>
              <a:gd name="connsiteX3" fmla="*/ 1246149 w 1583473"/>
              <a:gd name="connsiteY3" fmla="*/ 1349298 h 1349298"/>
              <a:gd name="connsiteX4" fmla="*/ 337325 w 1583473"/>
              <a:gd name="connsiteY4" fmla="*/ 1349298 h 1349298"/>
              <a:gd name="connsiteX5" fmla="*/ 0 w 1583473"/>
              <a:gd name="connsiteY5" fmla="*/ 674649 h 1349298"/>
              <a:gd name="connsiteX6" fmla="*/ 77202 w 1583473"/>
              <a:gd name="connsiteY6" fmla="*/ 541691 h 1349298"/>
              <a:gd name="connsiteX7" fmla="*/ 337325 w 1583473"/>
              <a:gd name="connsiteY7" fmla="*/ 0 h 1349298"/>
              <a:gd name="connsiteX0" fmla="*/ 77202 w 1583473"/>
              <a:gd name="connsiteY0" fmla="*/ 11234 h 818841"/>
              <a:gd name="connsiteX1" fmla="*/ 1495724 w 1583473"/>
              <a:gd name="connsiteY1" fmla="*/ 22409 h 818841"/>
              <a:gd name="connsiteX2" fmla="*/ 1583473 w 1583473"/>
              <a:gd name="connsiteY2" fmla="*/ 144192 h 818841"/>
              <a:gd name="connsiteX3" fmla="*/ 1246149 w 1583473"/>
              <a:gd name="connsiteY3" fmla="*/ 818841 h 818841"/>
              <a:gd name="connsiteX4" fmla="*/ 337325 w 1583473"/>
              <a:gd name="connsiteY4" fmla="*/ 818841 h 818841"/>
              <a:gd name="connsiteX5" fmla="*/ 0 w 1583473"/>
              <a:gd name="connsiteY5" fmla="*/ 144192 h 818841"/>
              <a:gd name="connsiteX6" fmla="*/ 77202 w 1583473"/>
              <a:gd name="connsiteY6" fmla="*/ 11234 h 818841"/>
              <a:gd name="connsiteX0" fmla="*/ 77202 w 1583473"/>
              <a:gd name="connsiteY0" fmla="*/ 13990 h 821597"/>
              <a:gd name="connsiteX1" fmla="*/ 1495724 w 1583473"/>
              <a:gd name="connsiteY1" fmla="*/ 18021 h 821597"/>
              <a:gd name="connsiteX2" fmla="*/ 1583473 w 1583473"/>
              <a:gd name="connsiteY2" fmla="*/ 146948 h 821597"/>
              <a:gd name="connsiteX3" fmla="*/ 1246149 w 1583473"/>
              <a:gd name="connsiteY3" fmla="*/ 821597 h 821597"/>
              <a:gd name="connsiteX4" fmla="*/ 337325 w 1583473"/>
              <a:gd name="connsiteY4" fmla="*/ 821597 h 821597"/>
              <a:gd name="connsiteX5" fmla="*/ 0 w 1583473"/>
              <a:gd name="connsiteY5" fmla="*/ 146948 h 821597"/>
              <a:gd name="connsiteX6" fmla="*/ 77202 w 1583473"/>
              <a:gd name="connsiteY6" fmla="*/ 13990 h 821597"/>
              <a:gd name="connsiteX0" fmla="*/ 77202 w 1583473"/>
              <a:gd name="connsiteY0" fmla="*/ 7184 h 814791"/>
              <a:gd name="connsiteX1" fmla="*/ 1495724 w 1583473"/>
              <a:gd name="connsiteY1" fmla="*/ 11215 h 814791"/>
              <a:gd name="connsiteX2" fmla="*/ 1583473 w 1583473"/>
              <a:gd name="connsiteY2" fmla="*/ 140142 h 814791"/>
              <a:gd name="connsiteX3" fmla="*/ 1246149 w 1583473"/>
              <a:gd name="connsiteY3" fmla="*/ 814791 h 814791"/>
              <a:gd name="connsiteX4" fmla="*/ 337325 w 1583473"/>
              <a:gd name="connsiteY4" fmla="*/ 814791 h 814791"/>
              <a:gd name="connsiteX5" fmla="*/ 0 w 1583473"/>
              <a:gd name="connsiteY5" fmla="*/ 140142 h 814791"/>
              <a:gd name="connsiteX6" fmla="*/ 77202 w 1583473"/>
              <a:gd name="connsiteY6" fmla="*/ 7184 h 814791"/>
              <a:gd name="connsiteX0" fmla="*/ 77202 w 1583473"/>
              <a:gd name="connsiteY0" fmla="*/ 9572 h 817179"/>
              <a:gd name="connsiteX1" fmla="*/ 1495724 w 1583473"/>
              <a:gd name="connsiteY1" fmla="*/ 13603 h 817179"/>
              <a:gd name="connsiteX2" fmla="*/ 1583473 w 1583473"/>
              <a:gd name="connsiteY2" fmla="*/ 142530 h 817179"/>
              <a:gd name="connsiteX3" fmla="*/ 1246149 w 1583473"/>
              <a:gd name="connsiteY3" fmla="*/ 817179 h 817179"/>
              <a:gd name="connsiteX4" fmla="*/ 337325 w 1583473"/>
              <a:gd name="connsiteY4" fmla="*/ 817179 h 817179"/>
              <a:gd name="connsiteX5" fmla="*/ 0 w 1583473"/>
              <a:gd name="connsiteY5" fmla="*/ 142530 h 817179"/>
              <a:gd name="connsiteX6" fmla="*/ 77202 w 1583473"/>
              <a:gd name="connsiteY6" fmla="*/ 9572 h 817179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8920 h 816527"/>
              <a:gd name="connsiteX1" fmla="*/ 1495724 w 1583473"/>
              <a:gd name="connsiteY1" fmla="*/ 15456 h 816527"/>
              <a:gd name="connsiteX2" fmla="*/ 1583473 w 1583473"/>
              <a:gd name="connsiteY2" fmla="*/ 141878 h 816527"/>
              <a:gd name="connsiteX3" fmla="*/ 1246149 w 1583473"/>
              <a:gd name="connsiteY3" fmla="*/ 816527 h 816527"/>
              <a:gd name="connsiteX4" fmla="*/ 337325 w 1583473"/>
              <a:gd name="connsiteY4" fmla="*/ 816527 h 816527"/>
              <a:gd name="connsiteX5" fmla="*/ 0 w 1583473"/>
              <a:gd name="connsiteY5" fmla="*/ 141878 h 816527"/>
              <a:gd name="connsiteX6" fmla="*/ 77202 w 1583473"/>
              <a:gd name="connsiteY6" fmla="*/ 8920 h 816527"/>
              <a:gd name="connsiteX0" fmla="*/ 77202 w 1583473"/>
              <a:gd name="connsiteY0" fmla="*/ 11036 h 818643"/>
              <a:gd name="connsiteX1" fmla="*/ 1491337 w 1583473"/>
              <a:gd name="connsiteY1" fmla="*/ 10428 h 818643"/>
              <a:gd name="connsiteX2" fmla="*/ 1583473 w 1583473"/>
              <a:gd name="connsiteY2" fmla="*/ 143994 h 818643"/>
              <a:gd name="connsiteX3" fmla="*/ 1246149 w 1583473"/>
              <a:gd name="connsiteY3" fmla="*/ 818643 h 818643"/>
              <a:gd name="connsiteX4" fmla="*/ 337325 w 1583473"/>
              <a:gd name="connsiteY4" fmla="*/ 818643 h 818643"/>
              <a:gd name="connsiteX5" fmla="*/ 0 w 1583473"/>
              <a:gd name="connsiteY5" fmla="*/ 143994 h 818643"/>
              <a:gd name="connsiteX6" fmla="*/ 77202 w 1583473"/>
              <a:gd name="connsiteY6" fmla="*/ 11036 h 818643"/>
              <a:gd name="connsiteX0" fmla="*/ 77202 w 1583473"/>
              <a:gd name="connsiteY0" fmla="*/ 4519 h 812126"/>
              <a:gd name="connsiteX1" fmla="*/ 1491337 w 1583473"/>
              <a:gd name="connsiteY1" fmla="*/ 3911 h 812126"/>
              <a:gd name="connsiteX2" fmla="*/ 1583473 w 1583473"/>
              <a:gd name="connsiteY2" fmla="*/ 137477 h 812126"/>
              <a:gd name="connsiteX3" fmla="*/ 1246149 w 1583473"/>
              <a:gd name="connsiteY3" fmla="*/ 812126 h 812126"/>
              <a:gd name="connsiteX4" fmla="*/ 337325 w 1583473"/>
              <a:gd name="connsiteY4" fmla="*/ 812126 h 812126"/>
              <a:gd name="connsiteX5" fmla="*/ 0 w 1583473"/>
              <a:gd name="connsiteY5" fmla="*/ 137477 h 812126"/>
              <a:gd name="connsiteX6" fmla="*/ 77202 w 1583473"/>
              <a:gd name="connsiteY6" fmla="*/ 4519 h 812126"/>
              <a:gd name="connsiteX0" fmla="*/ 79394 w 1583473"/>
              <a:gd name="connsiteY0" fmla="*/ 7751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79394 w 1583473"/>
              <a:gd name="connsiteY6" fmla="*/ 7751 h 808215"/>
              <a:gd name="connsiteX0" fmla="*/ 68425 w 1583473"/>
              <a:gd name="connsiteY0" fmla="*/ 10132 h 808215"/>
              <a:gd name="connsiteX1" fmla="*/ 1491337 w 1583473"/>
              <a:gd name="connsiteY1" fmla="*/ 0 h 808215"/>
              <a:gd name="connsiteX2" fmla="*/ 1583473 w 1583473"/>
              <a:gd name="connsiteY2" fmla="*/ 133566 h 808215"/>
              <a:gd name="connsiteX3" fmla="*/ 1246149 w 1583473"/>
              <a:gd name="connsiteY3" fmla="*/ 808215 h 808215"/>
              <a:gd name="connsiteX4" fmla="*/ 337325 w 1583473"/>
              <a:gd name="connsiteY4" fmla="*/ 808215 h 808215"/>
              <a:gd name="connsiteX5" fmla="*/ 0 w 1583473"/>
              <a:gd name="connsiteY5" fmla="*/ 133566 h 808215"/>
              <a:gd name="connsiteX6" fmla="*/ 68425 w 1583473"/>
              <a:gd name="connsiteY6" fmla="*/ 10132 h 808215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5 w 1583473"/>
              <a:gd name="connsiteY0" fmla="*/ 2988 h 801071"/>
              <a:gd name="connsiteX1" fmla="*/ 1486950 w 1583473"/>
              <a:gd name="connsiteY1" fmla="*/ 0 h 801071"/>
              <a:gd name="connsiteX2" fmla="*/ 1583473 w 1583473"/>
              <a:gd name="connsiteY2" fmla="*/ 126422 h 801071"/>
              <a:gd name="connsiteX3" fmla="*/ 1246149 w 1583473"/>
              <a:gd name="connsiteY3" fmla="*/ 801071 h 801071"/>
              <a:gd name="connsiteX4" fmla="*/ 337325 w 1583473"/>
              <a:gd name="connsiteY4" fmla="*/ 801071 h 801071"/>
              <a:gd name="connsiteX5" fmla="*/ 0 w 1583473"/>
              <a:gd name="connsiteY5" fmla="*/ 126422 h 801071"/>
              <a:gd name="connsiteX6" fmla="*/ 68425 w 1583473"/>
              <a:gd name="connsiteY6" fmla="*/ 2988 h 801071"/>
              <a:gd name="connsiteX0" fmla="*/ 68423 w 1583473"/>
              <a:gd name="connsiteY0" fmla="*/ 7 h 807485"/>
              <a:gd name="connsiteX1" fmla="*/ 1486950 w 1583473"/>
              <a:gd name="connsiteY1" fmla="*/ 6414 h 807485"/>
              <a:gd name="connsiteX2" fmla="*/ 1583473 w 1583473"/>
              <a:gd name="connsiteY2" fmla="*/ 132836 h 807485"/>
              <a:gd name="connsiteX3" fmla="*/ 1246149 w 1583473"/>
              <a:gd name="connsiteY3" fmla="*/ 807485 h 807485"/>
              <a:gd name="connsiteX4" fmla="*/ 337325 w 1583473"/>
              <a:gd name="connsiteY4" fmla="*/ 807485 h 807485"/>
              <a:gd name="connsiteX5" fmla="*/ 0 w 1583473"/>
              <a:gd name="connsiteY5" fmla="*/ 132836 h 807485"/>
              <a:gd name="connsiteX6" fmla="*/ 68423 w 1583473"/>
              <a:gd name="connsiteY6" fmla="*/ 7 h 80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3473" h="807485">
                <a:moveTo>
                  <a:pt x="68423" y="7"/>
                </a:moveTo>
                <a:lnTo>
                  <a:pt x="1486950" y="6414"/>
                </a:lnTo>
                <a:cubicBezTo>
                  <a:pt x="1530824" y="67305"/>
                  <a:pt x="1538137" y="66842"/>
                  <a:pt x="1583473" y="132836"/>
                </a:cubicBezTo>
                <a:lnTo>
                  <a:pt x="1246149" y="807485"/>
                </a:lnTo>
                <a:lnTo>
                  <a:pt x="337325" y="807485"/>
                </a:lnTo>
                <a:lnTo>
                  <a:pt x="0" y="132836"/>
                </a:lnTo>
                <a:cubicBezTo>
                  <a:pt x="25734" y="88517"/>
                  <a:pt x="66500" y="-918"/>
                  <a:pt x="68423" y="7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8400000" scaled="0"/>
          </a:gradFill>
          <a:ln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067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406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72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9144000" cy="234175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211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2428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7884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1"/>
            <a:ext cx="9144000" cy="234175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ideo" Target="../media/media1.wmv"/><Relationship Id="rId5" Type="http://schemas.openxmlformats.org/officeDocument/2006/relationships/slideLayout" Target="../slideLayouts/slideLayout5.xml"/><Relationship Id="rId10" Type="http://schemas.microsoft.com/office/2007/relationships/media" Target="../media/media1.wmv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Hexagon BG.wmv">
            <a:hlinkClick r:id=""/>
          </p:cNvPr>
          <p:cNvPicPr>
            <a:picLocks noChangeAspect="1"/>
          </p:cNvPicPr>
          <p:nvPr>
            <a:videoFile r:link="rId11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2854" y="163128"/>
            <a:ext cx="81461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083" y="1625600"/>
            <a:ext cx="8664497" cy="4931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98025"/>
            <a:ext cx="1143000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4D067-4ADC-4E44-A8E1-EC6D134DA828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0" y="6598025"/>
            <a:ext cx="6705600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598025"/>
            <a:ext cx="609600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7F96F-1D34-4AD8-A324-DDD9B7126D3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</p:sldLayoutIdLst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4000" b="1" kern="1200" dirty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85000"/>
        </a:lnSpc>
        <a:spcBef>
          <a:spcPts val="4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85000"/>
        </a:lnSpc>
        <a:spcBef>
          <a:spcPts val="50"/>
        </a:spcBef>
        <a:buFont typeface="Calibri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85000"/>
        </a:lnSpc>
        <a:spcBef>
          <a:spcPts val="50"/>
        </a:spcBef>
        <a:buFont typeface="Calibri" pitchFamily="34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85000"/>
        </a:lnSpc>
        <a:spcBef>
          <a:spcPts val="50"/>
        </a:spcBef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85000"/>
        </a:lnSpc>
        <a:spcBef>
          <a:spcPts val="50"/>
        </a:spcBef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19082" y="1955470"/>
            <a:ext cx="78703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Universidad Autónoma del Estado de México</a:t>
            </a:r>
            <a:br>
              <a:rPr lang="es-MX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s-MX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Facultad de Lenguas</a:t>
            </a:r>
            <a:br>
              <a:rPr lang="es-MX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s-MX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Licenciatura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en lenguas </a:t>
            </a:r>
          </a:p>
          <a:p>
            <a:pPr algn="ctr"/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Unidad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de aprendizaje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: Nuevas Tecnologías aplicadas a la docencia </a:t>
            </a:r>
          </a:p>
          <a:p>
            <a:pPr algn="ctr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s-MX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Tema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: Nuevas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Tecnologías, evolución y características. </a:t>
            </a:r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s-MX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M. en Com. y </a:t>
            </a:r>
            <a:r>
              <a:rPr lang="es-MX" b="1" dirty="0" err="1">
                <a:solidFill>
                  <a:schemeClr val="accent5">
                    <a:lumMod val="50000"/>
                  </a:schemeClr>
                </a:solidFill>
              </a:rPr>
              <a:t>Tec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. Ed. Alma Delia García Ensástegui </a:t>
            </a:r>
            <a:endParaRPr lang="es-MX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082" y="300742"/>
            <a:ext cx="1431160" cy="11430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0402" y="321078"/>
            <a:ext cx="919052" cy="9190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La  </a:t>
            </a:r>
            <a:r>
              <a:rPr lang="es-MX" dirty="0">
                <a:solidFill>
                  <a:schemeClr val="bg1"/>
                </a:solidFill>
              </a:rPr>
              <a:t>Innovación tecnológica </a:t>
            </a:r>
            <a:r>
              <a:rPr lang="es-MX" dirty="0"/>
              <a:t>propicio un </a:t>
            </a:r>
            <a:r>
              <a:rPr lang="es-MX" dirty="0">
                <a:solidFill>
                  <a:schemeClr val="bg1"/>
                </a:solidFill>
              </a:rPr>
              <a:t>rápido crecimiento</a:t>
            </a:r>
            <a:r>
              <a:rPr lang="es-MX" dirty="0"/>
              <a:t> en ciertas naciones europeas, sobre todo  en la segunda mitad del siglo </a:t>
            </a:r>
            <a:r>
              <a:rPr lang="es-MX" dirty="0" smtClean="0"/>
              <a:t>XIX.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Permitió </a:t>
            </a:r>
            <a:r>
              <a:rPr lang="es-MX" dirty="0"/>
              <a:t>comprender que entre más estrecha sea la relación de "entre los emplazamientos de la innovación, la producción y el uso de las nuevas tecnologías, más </a:t>
            </a:r>
            <a:r>
              <a:rPr lang="es-MX" dirty="0">
                <a:solidFill>
                  <a:schemeClr val="bg1"/>
                </a:solidFill>
              </a:rPr>
              <a:t>rápida </a:t>
            </a:r>
            <a:r>
              <a:rPr lang="es-MX" dirty="0"/>
              <a:t>será la </a:t>
            </a:r>
            <a:r>
              <a:rPr lang="es-MX" dirty="0">
                <a:solidFill>
                  <a:schemeClr val="bg1"/>
                </a:solidFill>
              </a:rPr>
              <a:t>transformación de las sociedades y mayor la retroalimentación positiva. </a:t>
            </a:r>
            <a:r>
              <a:rPr lang="es-MX" dirty="0"/>
              <a:t>De las condiciones sociales sobre las </a:t>
            </a:r>
            <a:r>
              <a:rPr lang="es-MX" dirty="0" smtClean="0"/>
              <a:t>condiciones </a:t>
            </a:r>
            <a:r>
              <a:rPr lang="es-MX" dirty="0"/>
              <a:t>necesarias para que haya más innovaciones".(</a:t>
            </a:r>
            <a:r>
              <a:rPr lang="es-MX" dirty="0" err="1"/>
              <a:t>Castells</a:t>
            </a:r>
            <a:r>
              <a:rPr lang="es-MX" dirty="0"/>
              <a:t>, 2011,p.64)</a:t>
            </a:r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Innovación tecnológica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331" y="5720929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9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Permeo </a:t>
            </a:r>
            <a:r>
              <a:rPr lang="es-MX" dirty="0"/>
              <a:t>en diferentes </a:t>
            </a:r>
            <a:r>
              <a:rPr lang="es-MX" dirty="0" smtClean="0"/>
              <a:t>ámbitos:</a:t>
            </a:r>
          </a:p>
          <a:p>
            <a:pPr marL="0" indent="0">
              <a:buNone/>
            </a:pPr>
            <a:endParaRPr lang="es-MX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 smtClean="0"/>
              <a:t>cultural 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 smtClean="0"/>
              <a:t>institucional 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 smtClean="0"/>
              <a:t>económico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 smtClean="0"/>
              <a:t>tecnológico 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Innovación tecnológica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686" y="4728117"/>
            <a:ext cx="2438400" cy="1828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1236" y="2411186"/>
            <a:ext cx="26098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propiciando </a:t>
            </a:r>
            <a:r>
              <a:rPr lang="es-MX" dirty="0"/>
              <a:t>así un cambio de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estructuras </a:t>
            </a:r>
            <a:r>
              <a:rPr lang="es-MX" dirty="0"/>
              <a:t>sociales </a:t>
            </a: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e </a:t>
            </a:r>
            <a:r>
              <a:rPr lang="es-MX" dirty="0"/>
              <a:t>institucionales 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alterando </a:t>
            </a:r>
            <a:r>
              <a:rPr lang="es-MX" dirty="0"/>
              <a:t>el ritmo de la </a:t>
            </a:r>
            <a:r>
              <a:rPr lang="es-MX" dirty="0">
                <a:solidFill>
                  <a:schemeClr val="bg1"/>
                </a:solidFill>
              </a:rPr>
              <a:t>geografía</a:t>
            </a:r>
            <a:r>
              <a:rPr lang="es-MX" dirty="0"/>
              <a:t> y el </a:t>
            </a:r>
            <a:r>
              <a:rPr lang="es-MX" dirty="0">
                <a:solidFill>
                  <a:schemeClr val="bg1"/>
                </a:solidFill>
              </a:rPr>
              <a:t>desarrollo tecnológico</a:t>
            </a:r>
            <a:r>
              <a:rPr lang="es-MX" dirty="0"/>
              <a:t>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Innovación tecnológica</a:t>
            </a:r>
            <a:endParaRPr lang="es-MX" dirty="0"/>
          </a:p>
        </p:txBody>
      </p:sp>
      <p:sp>
        <p:nvSpPr>
          <p:cNvPr id="5" name="Flecha a la derecha con muesca 4"/>
          <p:cNvSpPr/>
          <p:nvPr/>
        </p:nvSpPr>
        <p:spPr>
          <a:xfrm rot="5400000">
            <a:off x="3495804" y="3811774"/>
            <a:ext cx="1343848" cy="1083723"/>
          </a:xfrm>
          <a:prstGeom prst="notch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 dirty="0" smtClean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322" y="5286691"/>
            <a:ext cx="2136623" cy="127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</a:t>
            </a:r>
            <a:r>
              <a:rPr lang="es-MX" dirty="0" smtClean="0"/>
              <a:t>onocida </a:t>
            </a:r>
            <a:r>
              <a:rPr lang="es-MX" dirty="0"/>
              <a:t>como la madre de todas las </a:t>
            </a:r>
            <a:r>
              <a:rPr lang="es-MX" dirty="0" smtClean="0"/>
              <a:t>tecnologías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observaron </a:t>
            </a:r>
            <a:r>
              <a:rPr lang="es-MX" dirty="0"/>
              <a:t>cambios y avances vertiginosos </a:t>
            </a:r>
            <a:r>
              <a:rPr lang="es-MX" dirty="0" smtClean="0"/>
              <a:t>tecnológicos: 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		1</a:t>
            </a:r>
            <a:r>
              <a:rPr lang="es-MX" u="sng" dirty="0" smtClean="0"/>
              <a:t>: Micro ingeniería </a:t>
            </a:r>
          </a:p>
          <a:p>
            <a:pPr marL="0" indent="0">
              <a:buNone/>
            </a:pPr>
            <a:r>
              <a:rPr lang="es-MX" dirty="0" smtClean="0"/>
              <a:t>Primer invento: </a:t>
            </a:r>
            <a:r>
              <a:rPr lang="es-MX" dirty="0"/>
              <a:t>transistor 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procesar </a:t>
            </a:r>
            <a:r>
              <a:rPr lang="es-MX" dirty="0"/>
              <a:t>los impulsos eléctricos a un ritmo </a:t>
            </a:r>
            <a:r>
              <a:rPr lang="es-MX" dirty="0">
                <a:solidFill>
                  <a:schemeClr val="bg1"/>
                </a:solidFill>
              </a:rPr>
              <a:t>más rápido </a:t>
            </a:r>
            <a:r>
              <a:rPr lang="es-MX" dirty="0"/>
              <a:t>en un modo binario de interrupción  y paso, con lo que posibilitó la </a:t>
            </a:r>
            <a:r>
              <a:rPr lang="es-MX" dirty="0">
                <a:solidFill>
                  <a:schemeClr val="bg1"/>
                </a:solidFill>
              </a:rPr>
              <a:t>codificación de la lógica </a:t>
            </a:r>
            <a:r>
              <a:rPr lang="es-MX" dirty="0"/>
              <a:t>y la </a:t>
            </a:r>
            <a:r>
              <a:rPr lang="es-MX" dirty="0">
                <a:solidFill>
                  <a:schemeClr val="bg1"/>
                </a:solidFill>
              </a:rPr>
              <a:t>comunicación con máquinas </a:t>
            </a:r>
            <a:r>
              <a:rPr lang="es-MX" dirty="0"/>
              <a:t>y entre ellas",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Segunda Guerra Mundial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7028" y="3621705"/>
            <a:ext cx="2051276" cy="1242122"/>
          </a:xfrm>
          <a:prstGeom prst="rect">
            <a:avLst/>
          </a:prstGeom>
        </p:spPr>
      </p:pic>
      <p:sp>
        <p:nvSpPr>
          <p:cNvPr id="5" name="Flecha a la derecha con muesca 4"/>
          <p:cNvSpPr/>
          <p:nvPr/>
        </p:nvSpPr>
        <p:spPr>
          <a:xfrm rot="5400000">
            <a:off x="2802277" y="4103019"/>
            <a:ext cx="922948" cy="823390"/>
          </a:xfrm>
          <a:prstGeom prst="notch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34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657490" y="1503280"/>
            <a:ext cx="8664497" cy="4943777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2. El </a:t>
            </a:r>
            <a:r>
              <a:rPr lang="es-MX" dirty="0"/>
              <a:t>circuito integrado (en 1957</a:t>
            </a:r>
            <a:r>
              <a:rPr lang="es-MX" dirty="0" smtClean="0"/>
              <a:t>)</a:t>
            </a:r>
          </a:p>
          <a:p>
            <a:endParaRPr lang="es-MX" dirty="0"/>
          </a:p>
          <a:p>
            <a:r>
              <a:rPr lang="es-MX" dirty="0" smtClean="0"/>
              <a:t> </a:t>
            </a:r>
            <a:r>
              <a:rPr lang="es-MX" dirty="0"/>
              <a:t>que una vez desatado una explosión tecnológica se produjo en gran cantidad que automáticamente su precio decreció considerablemente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714" y="3789589"/>
            <a:ext cx="2329642" cy="1073948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301083" y="4245580"/>
            <a:ext cx="2590289" cy="2648629"/>
            <a:chOff x="301083" y="4245580"/>
            <a:chExt cx="2590289" cy="2648629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083" y="4245580"/>
              <a:ext cx="2590289" cy="2648629"/>
            </a:xfrm>
            <a:prstGeom prst="rect">
              <a:avLst/>
            </a:prstGeom>
          </p:spPr>
        </p:pic>
        <p:sp>
          <p:nvSpPr>
            <p:cNvPr id="8" name="CuadroTexto 7"/>
            <p:cNvSpPr txBox="1"/>
            <p:nvPr/>
          </p:nvSpPr>
          <p:spPr>
            <a:xfrm>
              <a:off x="657490" y="4692731"/>
              <a:ext cx="2001638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Comparación:  tela </a:t>
              </a:r>
            </a:p>
            <a:p>
              <a:r>
                <a:rPr lang="es-MX" dirty="0" smtClean="0"/>
                <a:t>de algodón </a:t>
              </a:r>
            </a:p>
            <a:p>
              <a:r>
                <a:rPr lang="es-MX" dirty="0" smtClean="0"/>
                <a:t>tardó 70 años en </a:t>
              </a:r>
            </a:p>
            <a:p>
              <a:r>
                <a:rPr lang="es-MX" dirty="0" smtClean="0"/>
                <a:t>bajar su precio.</a:t>
              </a:r>
            </a:p>
            <a:p>
              <a:r>
                <a:rPr lang="es-MX" dirty="0" smtClean="0"/>
                <a:t>Los chips: 10 años</a:t>
              </a:r>
            </a:p>
            <a:p>
              <a:r>
                <a:rPr lang="es-MX" dirty="0" smtClean="0"/>
                <a:t>solamente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514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3. Microprocesador</a:t>
            </a:r>
          </a:p>
          <a:p>
            <a:pPr marL="0" indent="0">
              <a:buNone/>
            </a:pPr>
            <a:r>
              <a:rPr lang="es-MX" dirty="0" smtClean="0"/>
              <a:t> </a:t>
            </a:r>
          </a:p>
          <a:p>
            <a:r>
              <a:rPr lang="es-MX" dirty="0" smtClean="0"/>
              <a:t>años 70s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/>
              <a:t>gran </a:t>
            </a:r>
            <a:r>
              <a:rPr lang="es-MX" dirty="0" smtClean="0"/>
              <a:t>aporté: la </a:t>
            </a:r>
            <a:r>
              <a:rPr lang="es-MX" dirty="0"/>
              <a:t>velocidad y extensión de cambios </a:t>
            </a:r>
            <a:r>
              <a:rPr lang="es-MX" dirty="0" smtClean="0"/>
              <a:t>tecnológicos.</a:t>
            </a:r>
          </a:p>
          <a:p>
            <a:endParaRPr lang="es-MX" dirty="0" smtClean="0"/>
          </a:p>
          <a:p>
            <a:r>
              <a:rPr lang="es-MX" dirty="0"/>
              <a:t>tuvo la gran fortuna de poder ser implantado casi en cualquier parte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671" y="5038725"/>
            <a:ext cx="266700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5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4. Chips </a:t>
            </a:r>
          </a:p>
          <a:p>
            <a:pPr marL="0" indent="0">
              <a:buNone/>
            </a:pPr>
            <a:r>
              <a:rPr lang="es-MX" dirty="0" smtClean="0"/>
              <a:t>Aporte </a:t>
            </a:r>
            <a:r>
              <a:rPr lang="es-MX" dirty="0"/>
              <a:t>de los </a:t>
            </a:r>
            <a:r>
              <a:rPr lang="es-MX" dirty="0" smtClean="0"/>
              <a:t>chips:</a:t>
            </a:r>
          </a:p>
          <a:p>
            <a:r>
              <a:rPr lang="es-MX" dirty="0" smtClean="0"/>
              <a:t>la </a:t>
            </a:r>
            <a:r>
              <a:rPr lang="es-MX" dirty="0"/>
              <a:t>gran capacidad de integración (medida en micas) de memoria (medida en bits) </a:t>
            </a:r>
            <a:endParaRPr lang="es-MX" dirty="0" smtClean="0"/>
          </a:p>
          <a:p>
            <a:r>
              <a:rPr lang="es-MX" dirty="0" smtClean="0"/>
              <a:t>de </a:t>
            </a:r>
            <a:r>
              <a:rPr lang="es-MX" dirty="0"/>
              <a:t>velocidad (medida en megahercios). 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El </a:t>
            </a:r>
            <a:r>
              <a:rPr lang="es-MX" dirty="0"/>
              <a:t>uso práctico (implantados en una lavavajilla,  </a:t>
            </a:r>
            <a:r>
              <a:rPr lang="es-MX" dirty="0" smtClean="0"/>
              <a:t>micro hornos </a:t>
            </a:r>
            <a:r>
              <a:rPr lang="es-MX" dirty="0"/>
              <a:t>y automóviles) de este dispositivo propició  un aumento importante de producción y por ende un descenso de precio.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257" y="5245099"/>
            <a:ext cx="1813832" cy="151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05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4. Ordenadores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Se utilizaron inicialmente en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/>
              <a:t>Estados Unidos fue uno de los países que apoyó el patrocinio de los  ordenadores introduciendo en </a:t>
            </a:r>
            <a:r>
              <a:rPr lang="es-MX" dirty="0">
                <a:solidFill>
                  <a:schemeClr val="bg1"/>
                </a:solidFill>
              </a:rPr>
              <a:t>1946</a:t>
            </a:r>
            <a:r>
              <a:rPr lang="es-MX" dirty="0"/>
              <a:t> el primero con fines </a:t>
            </a:r>
            <a:r>
              <a:rPr lang="es-MX" dirty="0" smtClean="0"/>
              <a:t>generales. 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Resultado de imagen para milita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25" y="3119437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7365" y="3119437"/>
            <a:ext cx="2705100" cy="16859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1914" y="1306128"/>
            <a:ext cx="1488180" cy="136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7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01082" y="1523168"/>
            <a:ext cx="8664497" cy="4943777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Revoluciones industriales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Segunda revolución 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Flecha derecha 3"/>
          <p:cNvSpPr/>
          <p:nvPr/>
        </p:nvSpPr>
        <p:spPr>
          <a:xfrm>
            <a:off x="3114775" y="2873828"/>
            <a:ext cx="2514600" cy="101237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 dirty="0" smtClean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301306" y="2611708"/>
            <a:ext cx="36642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Nuevas </a:t>
            </a:r>
          </a:p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Tecnologías 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Flecha derecha 5"/>
          <p:cNvSpPr/>
          <p:nvPr/>
        </p:nvSpPr>
        <p:spPr>
          <a:xfrm rot="5400000">
            <a:off x="6694715" y="5079880"/>
            <a:ext cx="1034142" cy="44458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 dirty="0" smtClean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816971" y="5618484"/>
            <a:ext cx="328204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Las personas usan </a:t>
            </a:r>
          </a:p>
          <a:p>
            <a:pPr algn="ctr"/>
            <a:r>
              <a:rPr lang="es-E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cotidianamente</a:t>
            </a:r>
            <a:endParaRPr lang="es-E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607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3200" dirty="0" err="1"/>
              <a:t>Castells</a:t>
            </a:r>
            <a:r>
              <a:rPr lang="es-MX" sz="3200" dirty="0"/>
              <a:t> (1998) que al referirse a las tecnologías </a:t>
            </a:r>
            <a:r>
              <a:rPr lang="es-MX" sz="3200" dirty="0" smtClean="0"/>
              <a:t>de la </a:t>
            </a:r>
            <a:r>
              <a:rPr lang="es-MX" sz="3200" dirty="0"/>
              <a:t>información y de la comunicación las sitúa como el conjunto de </a:t>
            </a:r>
            <a:r>
              <a:rPr lang="es-MX" sz="3200" dirty="0" smtClean="0"/>
              <a:t>tecnologías desarrolladas </a:t>
            </a:r>
            <a:r>
              <a:rPr lang="es-MX" sz="3200" dirty="0"/>
              <a:t>en el campo de la microelectrónica, la informática, </a:t>
            </a:r>
            <a:r>
              <a:rPr lang="es-MX" sz="3200" dirty="0" smtClean="0"/>
              <a:t>las telecomunicaciones</a:t>
            </a:r>
            <a:r>
              <a:rPr lang="es-MX" sz="3200" dirty="0"/>
              <a:t>, la televisión y la radio, la optoelectrónica y su conjunto </a:t>
            </a:r>
            <a:r>
              <a:rPr lang="es-MX" sz="3200" dirty="0" smtClean="0"/>
              <a:t>de desarrollo </a:t>
            </a:r>
            <a:r>
              <a:rPr lang="es-MX" sz="3200" dirty="0"/>
              <a:t>y aplicaciones, o con la propuesta de Cabero (2000) que </a:t>
            </a:r>
            <a:r>
              <a:rPr lang="es-MX" sz="3200" dirty="0" smtClean="0"/>
              <a:t>presenta las </a:t>
            </a:r>
            <a:r>
              <a:rPr lang="es-MX" sz="3200" dirty="0"/>
              <a:t>diferentes utilidades de las NTIC en la educación.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TICs</a:t>
            </a:r>
            <a:r>
              <a:rPr lang="es-MX" dirty="0" smtClean="0"/>
              <a:t>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5756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56205" y="2763157"/>
            <a:ext cx="6837363" cy="1362075"/>
          </a:xfrm>
        </p:spPr>
        <p:txBody>
          <a:bodyPr>
            <a:normAutofit/>
          </a:bodyPr>
          <a:lstStyle/>
          <a:p>
            <a:pPr algn="l" defTabSz="914400">
              <a:lnSpc>
                <a:spcPct val="80000"/>
              </a:lnSpc>
              <a:spcBef>
                <a:spcPts val="0"/>
              </a:spcBef>
              <a:buNone/>
            </a:pPr>
            <a:r>
              <a:rPr lang="es-ES_tradnl" sz="4000" b="1" i="0" baseline="-25000" noProof="1" smtClean="0">
                <a:solidFill>
                  <a:schemeClr val="bg1"/>
                </a:solidFill>
                <a:latin typeface="Calibri"/>
                <a:ea typeface="+mj-ea"/>
                <a:cs typeface="+mj-cs"/>
              </a:rPr>
              <a:t>.objetivo</a:t>
            </a:r>
            <a:r>
              <a:rPr lang="es-ES_tradnl" sz="4000" b="1" i="0" noProof="1" smtClean="0">
                <a:solidFill>
                  <a:schemeClr val="bg1"/>
                </a:solidFill>
                <a:latin typeface="Calibri"/>
                <a:ea typeface="+mj-ea"/>
                <a:cs typeface="+mj-cs"/>
              </a:rPr>
              <a:t> </a:t>
            </a:r>
            <a:r>
              <a:rPr lang="es-ES_tradnl" sz="4000" b="1" i="0" baseline="-25000" noProof="1" smtClean="0">
                <a:solidFill>
                  <a:schemeClr val="bg1"/>
                </a:solidFill>
                <a:latin typeface="Calibri"/>
                <a:ea typeface="+mj-ea"/>
                <a:cs typeface="+mj-cs"/>
              </a:rPr>
              <a:t> </a:t>
            </a:r>
            <a:endParaRPr lang="es-ES_tradnl" sz="4000" b="1" i="0" baseline="-25000" noProof="1">
              <a:solidFill>
                <a:schemeClr val="bg1"/>
              </a:solidFill>
              <a:latin typeface="Calibri"/>
              <a:ea typeface="+mj-ea"/>
              <a:cs typeface="+mj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756205" y="4548369"/>
            <a:ext cx="6837363" cy="827359"/>
          </a:xfrm>
        </p:spPr>
        <p:txBody>
          <a:bodyPr/>
          <a:lstStyle/>
          <a:p>
            <a:pPr marL="0" indent="0" algn="l" defTabSz="914400">
              <a:lnSpc>
                <a:spcPct val="85000"/>
              </a:lnSpc>
              <a:spcBef>
                <a:spcPts val="400"/>
              </a:spcBef>
              <a:buNone/>
            </a:pPr>
            <a:r>
              <a:rPr lang="es-ES_tradnl" noProof="1" smtClean="0">
                <a:latin typeface="Calibri"/>
              </a:rPr>
              <a:t>El objetivo de esta presentación es que los alumnos reconozcan las importancia de las nuevas tecnologías, entendiendo la realidad históricas de las revoluciones y cómo estas han provocado innovación tecnológica, asimismo identifiquen las características y lo que son y no son las NTIC. </a:t>
            </a:r>
            <a:endParaRPr lang="es-ES_tradnl" sz="2000" b="0" i="0" noProof="1">
              <a:solidFill>
                <a:schemeClr val="bg1">
                  <a:lumMod val="95000"/>
                </a:scheme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Las </a:t>
            </a:r>
            <a:r>
              <a:rPr lang="es-MX" dirty="0"/>
              <a:t>TIC convierten la información, tradicionalmente sujeta a un medio físico, en inmaterial. 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Mediante </a:t>
            </a:r>
            <a:r>
              <a:rPr lang="es-MX" dirty="0"/>
              <a:t>la </a:t>
            </a:r>
            <a:r>
              <a:rPr lang="es-MX" dirty="0" smtClean="0"/>
              <a:t>digitalización=grandes cantidades información=en </a:t>
            </a:r>
            <a:r>
              <a:rPr lang="es-MX" dirty="0"/>
              <a:t>dispositivos físicos de pequeño tamaño (discos, CD, memorias USB, etc.).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Características: inmaterialidad 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571" y="2649310"/>
            <a:ext cx="2514600" cy="1819275"/>
          </a:xfrm>
          <a:prstGeom prst="rect">
            <a:avLst/>
          </a:prstGeom>
        </p:spPr>
      </p:pic>
      <p:sp>
        <p:nvSpPr>
          <p:cNvPr id="5" name="Flecha a la derecha con bandas 4"/>
          <p:cNvSpPr/>
          <p:nvPr/>
        </p:nvSpPr>
        <p:spPr>
          <a:xfrm>
            <a:off x="4255343" y="3124200"/>
            <a:ext cx="1578429" cy="315686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 dirty="0" smtClean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404" y="3439886"/>
            <a:ext cx="729633" cy="59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7170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Accesar</a:t>
            </a:r>
            <a:r>
              <a:rPr lang="es-MX" dirty="0" smtClean="0"/>
              <a:t> información en dispositivos electrónicos por medio de redes de comunicación= forma transparente y e inmaterial </a:t>
            </a:r>
          </a:p>
          <a:p>
            <a:endParaRPr lang="es-MX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Características: inmaterialidad 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480" y="3277280"/>
            <a:ext cx="3133725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6451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Inmaterialidad= realidad virtual </a:t>
            </a:r>
          </a:p>
          <a:p>
            <a:endParaRPr lang="es-MX" dirty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			realidad </a:t>
            </a:r>
            <a:r>
              <a:rPr lang="es-MX" dirty="0"/>
              <a:t>no </a:t>
            </a:r>
            <a:r>
              <a:rPr lang="es-MX" dirty="0" smtClean="0"/>
              <a:t>real </a:t>
            </a:r>
          </a:p>
          <a:p>
            <a:pPr marL="0" indent="0">
              <a:buNone/>
            </a:pPr>
            <a:r>
              <a:rPr lang="es-MX" dirty="0" smtClean="0"/>
              <a:t>Mediante </a:t>
            </a:r>
            <a:r>
              <a:rPr lang="es-MX" dirty="0"/>
              <a:t>el uso de las </a:t>
            </a:r>
            <a:r>
              <a:rPr lang="es-MX" dirty="0" err="1"/>
              <a:t>TIC’s</a:t>
            </a:r>
            <a:r>
              <a:rPr lang="es-MX" dirty="0"/>
              <a:t> se están creando grupos de personas que interactúan según sus propios intereses, conformando comunidades o grupos virtuales.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Características: inmaterialidad </a:t>
            </a:r>
          </a:p>
        </p:txBody>
      </p:sp>
      <p:sp>
        <p:nvSpPr>
          <p:cNvPr id="4" name="AutoShape 2" descr="Resultado de imagen para realidad virtu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831" y="2484828"/>
            <a:ext cx="2857500" cy="1600200"/>
          </a:xfrm>
          <a:prstGeom prst="rect">
            <a:avLst/>
          </a:prstGeom>
        </p:spPr>
      </p:pic>
      <p:cxnSp>
        <p:nvCxnSpPr>
          <p:cNvPr id="9" name="Conector curvado 8"/>
          <p:cNvCxnSpPr/>
          <p:nvPr/>
        </p:nvCxnSpPr>
        <p:spPr>
          <a:xfrm rot="5400000">
            <a:off x="3791680" y="3225623"/>
            <a:ext cx="2318658" cy="635355"/>
          </a:xfrm>
          <a:prstGeom prst="curvedConnector3">
            <a:avLst>
              <a:gd name="adj1" fmla="val 52347"/>
            </a:avLst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rma libre 10"/>
          <p:cNvSpPr/>
          <p:nvPr/>
        </p:nvSpPr>
        <p:spPr>
          <a:xfrm>
            <a:off x="5138057" y="2296886"/>
            <a:ext cx="937061" cy="2329543"/>
          </a:xfrm>
          <a:custGeom>
            <a:avLst/>
            <a:gdLst>
              <a:gd name="connsiteX0" fmla="*/ 119743 w 937061"/>
              <a:gd name="connsiteY0" fmla="*/ 0 h 2329543"/>
              <a:gd name="connsiteX1" fmla="*/ 195943 w 937061"/>
              <a:gd name="connsiteY1" fmla="*/ 43543 h 2329543"/>
              <a:gd name="connsiteX2" fmla="*/ 283029 w 937061"/>
              <a:gd name="connsiteY2" fmla="*/ 108857 h 2329543"/>
              <a:gd name="connsiteX3" fmla="*/ 391886 w 937061"/>
              <a:gd name="connsiteY3" fmla="*/ 163285 h 2329543"/>
              <a:gd name="connsiteX4" fmla="*/ 500743 w 937061"/>
              <a:gd name="connsiteY4" fmla="*/ 239485 h 2329543"/>
              <a:gd name="connsiteX5" fmla="*/ 598714 w 937061"/>
              <a:gd name="connsiteY5" fmla="*/ 283028 h 2329543"/>
              <a:gd name="connsiteX6" fmla="*/ 696686 w 937061"/>
              <a:gd name="connsiteY6" fmla="*/ 348343 h 2329543"/>
              <a:gd name="connsiteX7" fmla="*/ 762000 w 937061"/>
              <a:gd name="connsiteY7" fmla="*/ 489857 h 2329543"/>
              <a:gd name="connsiteX8" fmla="*/ 783772 w 937061"/>
              <a:gd name="connsiteY8" fmla="*/ 533400 h 2329543"/>
              <a:gd name="connsiteX9" fmla="*/ 838200 w 937061"/>
              <a:gd name="connsiteY9" fmla="*/ 609600 h 2329543"/>
              <a:gd name="connsiteX10" fmla="*/ 881743 w 937061"/>
              <a:gd name="connsiteY10" fmla="*/ 685800 h 2329543"/>
              <a:gd name="connsiteX11" fmla="*/ 925286 w 937061"/>
              <a:gd name="connsiteY11" fmla="*/ 772885 h 2329543"/>
              <a:gd name="connsiteX12" fmla="*/ 936172 w 937061"/>
              <a:gd name="connsiteY12" fmla="*/ 881743 h 2329543"/>
              <a:gd name="connsiteX13" fmla="*/ 925286 w 937061"/>
              <a:gd name="connsiteY13" fmla="*/ 1513114 h 2329543"/>
              <a:gd name="connsiteX14" fmla="*/ 881743 w 937061"/>
              <a:gd name="connsiteY14" fmla="*/ 1578428 h 2329543"/>
              <a:gd name="connsiteX15" fmla="*/ 870857 w 937061"/>
              <a:gd name="connsiteY15" fmla="*/ 1611085 h 2329543"/>
              <a:gd name="connsiteX16" fmla="*/ 838200 w 937061"/>
              <a:gd name="connsiteY16" fmla="*/ 1632857 h 2329543"/>
              <a:gd name="connsiteX17" fmla="*/ 653143 w 937061"/>
              <a:gd name="connsiteY17" fmla="*/ 1687285 h 2329543"/>
              <a:gd name="connsiteX18" fmla="*/ 381000 w 937061"/>
              <a:gd name="connsiteY18" fmla="*/ 1698171 h 2329543"/>
              <a:gd name="connsiteX19" fmla="*/ 337457 w 937061"/>
              <a:gd name="connsiteY19" fmla="*/ 1709057 h 2329543"/>
              <a:gd name="connsiteX20" fmla="*/ 283029 w 937061"/>
              <a:gd name="connsiteY20" fmla="*/ 1719943 h 2329543"/>
              <a:gd name="connsiteX21" fmla="*/ 250372 w 937061"/>
              <a:gd name="connsiteY21" fmla="*/ 1741714 h 2329543"/>
              <a:gd name="connsiteX22" fmla="*/ 206829 w 937061"/>
              <a:gd name="connsiteY22" fmla="*/ 1796143 h 2329543"/>
              <a:gd name="connsiteX23" fmla="*/ 206829 w 937061"/>
              <a:gd name="connsiteY23" fmla="*/ 2079171 h 2329543"/>
              <a:gd name="connsiteX24" fmla="*/ 228600 w 937061"/>
              <a:gd name="connsiteY24" fmla="*/ 2144485 h 2329543"/>
              <a:gd name="connsiteX25" fmla="*/ 185057 w 937061"/>
              <a:gd name="connsiteY25" fmla="*/ 2307771 h 2329543"/>
              <a:gd name="connsiteX26" fmla="*/ 152400 w 937061"/>
              <a:gd name="connsiteY26" fmla="*/ 2318657 h 2329543"/>
              <a:gd name="connsiteX27" fmla="*/ 0 w 937061"/>
              <a:gd name="connsiteY27" fmla="*/ 2329543 h 232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937061" h="2329543">
                <a:moveTo>
                  <a:pt x="119743" y="0"/>
                </a:moveTo>
                <a:cubicBezTo>
                  <a:pt x="145143" y="14514"/>
                  <a:pt x="171602" y="27316"/>
                  <a:pt x="195943" y="43543"/>
                </a:cubicBezTo>
                <a:cubicBezTo>
                  <a:pt x="226135" y="63671"/>
                  <a:pt x="252067" y="89936"/>
                  <a:pt x="283029" y="108857"/>
                </a:cubicBezTo>
                <a:cubicBezTo>
                  <a:pt x="317645" y="130011"/>
                  <a:pt x="357099" y="142413"/>
                  <a:pt x="391886" y="163285"/>
                </a:cubicBezTo>
                <a:cubicBezTo>
                  <a:pt x="429866" y="186073"/>
                  <a:pt x="462411" y="217293"/>
                  <a:pt x="500743" y="239485"/>
                </a:cubicBezTo>
                <a:cubicBezTo>
                  <a:pt x="531671" y="257391"/>
                  <a:pt x="567474" y="265672"/>
                  <a:pt x="598714" y="283028"/>
                </a:cubicBezTo>
                <a:cubicBezTo>
                  <a:pt x="633024" y="302089"/>
                  <a:pt x="696686" y="348343"/>
                  <a:pt x="696686" y="348343"/>
                </a:cubicBezTo>
                <a:cubicBezTo>
                  <a:pt x="720401" y="419486"/>
                  <a:pt x="702442" y="370740"/>
                  <a:pt x="762000" y="489857"/>
                </a:cubicBezTo>
                <a:cubicBezTo>
                  <a:pt x="769257" y="504371"/>
                  <a:pt x="774340" y="520195"/>
                  <a:pt x="783772" y="533400"/>
                </a:cubicBezTo>
                <a:cubicBezTo>
                  <a:pt x="801915" y="558800"/>
                  <a:pt x="821321" y="583343"/>
                  <a:pt x="838200" y="609600"/>
                </a:cubicBezTo>
                <a:cubicBezTo>
                  <a:pt x="854020" y="634208"/>
                  <a:pt x="869484" y="659238"/>
                  <a:pt x="881743" y="685800"/>
                </a:cubicBezTo>
                <a:cubicBezTo>
                  <a:pt x="924628" y="778719"/>
                  <a:pt x="879295" y="726896"/>
                  <a:pt x="925286" y="772885"/>
                </a:cubicBezTo>
                <a:cubicBezTo>
                  <a:pt x="928915" y="809171"/>
                  <a:pt x="936172" y="845276"/>
                  <a:pt x="936172" y="881743"/>
                </a:cubicBezTo>
                <a:cubicBezTo>
                  <a:pt x="936172" y="1092231"/>
                  <a:pt x="941681" y="1303265"/>
                  <a:pt x="925286" y="1513114"/>
                </a:cubicBezTo>
                <a:cubicBezTo>
                  <a:pt x="923248" y="1539200"/>
                  <a:pt x="890018" y="1553605"/>
                  <a:pt x="881743" y="1578428"/>
                </a:cubicBezTo>
                <a:cubicBezTo>
                  <a:pt x="878114" y="1589314"/>
                  <a:pt x="878025" y="1602125"/>
                  <a:pt x="870857" y="1611085"/>
                </a:cubicBezTo>
                <a:cubicBezTo>
                  <a:pt x="862684" y="1621301"/>
                  <a:pt x="849559" y="1626366"/>
                  <a:pt x="838200" y="1632857"/>
                </a:cubicBezTo>
                <a:cubicBezTo>
                  <a:pt x="780182" y="1666010"/>
                  <a:pt x="719604" y="1683131"/>
                  <a:pt x="653143" y="1687285"/>
                </a:cubicBezTo>
                <a:cubicBezTo>
                  <a:pt x="562533" y="1692948"/>
                  <a:pt x="471714" y="1694542"/>
                  <a:pt x="381000" y="1698171"/>
                </a:cubicBezTo>
                <a:cubicBezTo>
                  <a:pt x="366486" y="1701800"/>
                  <a:pt x="352062" y="1705811"/>
                  <a:pt x="337457" y="1709057"/>
                </a:cubicBezTo>
                <a:cubicBezTo>
                  <a:pt x="319396" y="1713071"/>
                  <a:pt x="300353" y="1713446"/>
                  <a:pt x="283029" y="1719943"/>
                </a:cubicBezTo>
                <a:cubicBezTo>
                  <a:pt x="270779" y="1724537"/>
                  <a:pt x="260588" y="1733541"/>
                  <a:pt x="250372" y="1741714"/>
                </a:cubicBezTo>
                <a:cubicBezTo>
                  <a:pt x="228210" y="1759443"/>
                  <a:pt x="222996" y="1771891"/>
                  <a:pt x="206829" y="1796143"/>
                </a:cubicBezTo>
                <a:cubicBezTo>
                  <a:pt x="178618" y="1908983"/>
                  <a:pt x="184277" y="1868684"/>
                  <a:pt x="206829" y="2079171"/>
                </a:cubicBezTo>
                <a:cubicBezTo>
                  <a:pt x="209274" y="2101989"/>
                  <a:pt x="221343" y="2122714"/>
                  <a:pt x="228600" y="2144485"/>
                </a:cubicBezTo>
                <a:cubicBezTo>
                  <a:pt x="222770" y="2182378"/>
                  <a:pt x="236814" y="2276717"/>
                  <a:pt x="185057" y="2307771"/>
                </a:cubicBezTo>
                <a:cubicBezTo>
                  <a:pt x="175218" y="2313675"/>
                  <a:pt x="163796" y="2317316"/>
                  <a:pt x="152400" y="2318657"/>
                </a:cubicBezTo>
                <a:cubicBezTo>
                  <a:pt x="101819" y="2324608"/>
                  <a:pt x="0" y="2329543"/>
                  <a:pt x="0" y="2329543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73676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Creación de grupos </a:t>
            </a:r>
            <a:r>
              <a:rPr lang="es-MX" dirty="0"/>
              <a:t>de </a:t>
            </a:r>
            <a:r>
              <a:rPr lang="es-MX" dirty="0" smtClean="0"/>
              <a:t>personas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Interactúan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propios intereses=  </a:t>
            </a:r>
            <a:r>
              <a:rPr lang="es-MX" dirty="0"/>
              <a:t>conformando comunidades o grupos virtuales.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Características: inmaterialidad </a:t>
            </a:r>
          </a:p>
        </p:txBody>
      </p:sp>
      <p:sp>
        <p:nvSpPr>
          <p:cNvPr id="4" name="AutoShape 2" descr="Resultado de imagen para realidad virtu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" name="Forma libre 10"/>
          <p:cNvSpPr/>
          <p:nvPr/>
        </p:nvSpPr>
        <p:spPr>
          <a:xfrm>
            <a:off x="5138057" y="2296886"/>
            <a:ext cx="937061" cy="2329543"/>
          </a:xfrm>
          <a:custGeom>
            <a:avLst/>
            <a:gdLst>
              <a:gd name="connsiteX0" fmla="*/ 119743 w 937061"/>
              <a:gd name="connsiteY0" fmla="*/ 0 h 2329543"/>
              <a:gd name="connsiteX1" fmla="*/ 195943 w 937061"/>
              <a:gd name="connsiteY1" fmla="*/ 43543 h 2329543"/>
              <a:gd name="connsiteX2" fmla="*/ 283029 w 937061"/>
              <a:gd name="connsiteY2" fmla="*/ 108857 h 2329543"/>
              <a:gd name="connsiteX3" fmla="*/ 391886 w 937061"/>
              <a:gd name="connsiteY3" fmla="*/ 163285 h 2329543"/>
              <a:gd name="connsiteX4" fmla="*/ 500743 w 937061"/>
              <a:gd name="connsiteY4" fmla="*/ 239485 h 2329543"/>
              <a:gd name="connsiteX5" fmla="*/ 598714 w 937061"/>
              <a:gd name="connsiteY5" fmla="*/ 283028 h 2329543"/>
              <a:gd name="connsiteX6" fmla="*/ 696686 w 937061"/>
              <a:gd name="connsiteY6" fmla="*/ 348343 h 2329543"/>
              <a:gd name="connsiteX7" fmla="*/ 762000 w 937061"/>
              <a:gd name="connsiteY7" fmla="*/ 489857 h 2329543"/>
              <a:gd name="connsiteX8" fmla="*/ 783772 w 937061"/>
              <a:gd name="connsiteY8" fmla="*/ 533400 h 2329543"/>
              <a:gd name="connsiteX9" fmla="*/ 838200 w 937061"/>
              <a:gd name="connsiteY9" fmla="*/ 609600 h 2329543"/>
              <a:gd name="connsiteX10" fmla="*/ 881743 w 937061"/>
              <a:gd name="connsiteY10" fmla="*/ 685800 h 2329543"/>
              <a:gd name="connsiteX11" fmla="*/ 925286 w 937061"/>
              <a:gd name="connsiteY11" fmla="*/ 772885 h 2329543"/>
              <a:gd name="connsiteX12" fmla="*/ 936172 w 937061"/>
              <a:gd name="connsiteY12" fmla="*/ 881743 h 2329543"/>
              <a:gd name="connsiteX13" fmla="*/ 925286 w 937061"/>
              <a:gd name="connsiteY13" fmla="*/ 1513114 h 2329543"/>
              <a:gd name="connsiteX14" fmla="*/ 881743 w 937061"/>
              <a:gd name="connsiteY14" fmla="*/ 1578428 h 2329543"/>
              <a:gd name="connsiteX15" fmla="*/ 870857 w 937061"/>
              <a:gd name="connsiteY15" fmla="*/ 1611085 h 2329543"/>
              <a:gd name="connsiteX16" fmla="*/ 838200 w 937061"/>
              <a:gd name="connsiteY16" fmla="*/ 1632857 h 2329543"/>
              <a:gd name="connsiteX17" fmla="*/ 653143 w 937061"/>
              <a:gd name="connsiteY17" fmla="*/ 1687285 h 2329543"/>
              <a:gd name="connsiteX18" fmla="*/ 381000 w 937061"/>
              <a:gd name="connsiteY18" fmla="*/ 1698171 h 2329543"/>
              <a:gd name="connsiteX19" fmla="*/ 337457 w 937061"/>
              <a:gd name="connsiteY19" fmla="*/ 1709057 h 2329543"/>
              <a:gd name="connsiteX20" fmla="*/ 283029 w 937061"/>
              <a:gd name="connsiteY20" fmla="*/ 1719943 h 2329543"/>
              <a:gd name="connsiteX21" fmla="*/ 250372 w 937061"/>
              <a:gd name="connsiteY21" fmla="*/ 1741714 h 2329543"/>
              <a:gd name="connsiteX22" fmla="*/ 206829 w 937061"/>
              <a:gd name="connsiteY22" fmla="*/ 1796143 h 2329543"/>
              <a:gd name="connsiteX23" fmla="*/ 206829 w 937061"/>
              <a:gd name="connsiteY23" fmla="*/ 2079171 h 2329543"/>
              <a:gd name="connsiteX24" fmla="*/ 228600 w 937061"/>
              <a:gd name="connsiteY24" fmla="*/ 2144485 h 2329543"/>
              <a:gd name="connsiteX25" fmla="*/ 185057 w 937061"/>
              <a:gd name="connsiteY25" fmla="*/ 2307771 h 2329543"/>
              <a:gd name="connsiteX26" fmla="*/ 152400 w 937061"/>
              <a:gd name="connsiteY26" fmla="*/ 2318657 h 2329543"/>
              <a:gd name="connsiteX27" fmla="*/ 0 w 937061"/>
              <a:gd name="connsiteY27" fmla="*/ 2329543 h 232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937061" h="2329543">
                <a:moveTo>
                  <a:pt x="119743" y="0"/>
                </a:moveTo>
                <a:cubicBezTo>
                  <a:pt x="145143" y="14514"/>
                  <a:pt x="171602" y="27316"/>
                  <a:pt x="195943" y="43543"/>
                </a:cubicBezTo>
                <a:cubicBezTo>
                  <a:pt x="226135" y="63671"/>
                  <a:pt x="252067" y="89936"/>
                  <a:pt x="283029" y="108857"/>
                </a:cubicBezTo>
                <a:cubicBezTo>
                  <a:pt x="317645" y="130011"/>
                  <a:pt x="357099" y="142413"/>
                  <a:pt x="391886" y="163285"/>
                </a:cubicBezTo>
                <a:cubicBezTo>
                  <a:pt x="429866" y="186073"/>
                  <a:pt x="462411" y="217293"/>
                  <a:pt x="500743" y="239485"/>
                </a:cubicBezTo>
                <a:cubicBezTo>
                  <a:pt x="531671" y="257391"/>
                  <a:pt x="567474" y="265672"/>
                  <a:pt x="598714" y="283028"/>
                </a:cubicBezTo>
                <a:cubicBezTo>
                  <a:pt x="633024" y="302089"/>
                  <a:pt x="696686" y="348343"/>
                  <a:pt x="696686" y="348343"/>
                </a:cubicBezTo>
                <a:cubicBezTo>
                  <a:pt x="720401" y="419486"/>
                  <a:pt x="702442" y="370740"/>
                  <a:pt x="762000" y="489857"/>
                </a:cubicBezTo>
                <a:cubicBezTo>
                  <a:pt x="769257" y="504371"/>
                  <a:pt x="774340" y="520195"/>
                  <a:pt x="783772" y="533400"/>
                </a:cubicBezTo>
                <a:cubicBezTo>
                  <a:pt x="801915" y="558800"/>
                  <a:pt x="821321" y="583343"/>
                  <a:pt x="838200" y="609600"/>
                </a:cubicBezTo>
                <a:cubicBezTo>
                  <a:pt x="854020" y="634208"/>
                  <a:pt x="869484" y="659238"/>
                  <a:pt x="881743" y="685800"/>
                </a:cubicBezTo>
                <a:cubicBezTo>
                  <a:pt x="924628" y="778719"/>
                  <a:pt x="879295" y="726896"/>
                  <a:pt x="925286" y="772885"/>
                </a:cubicBezTo>
                <a:cubicBezTo>
                  <a:pt x="928915" y="809171"/>
                  <a:pt x="936172" y="845276"/>
                  <a:pt x="936172" y="881743"/>
                </a:cubicBezTo>
                <a:cubicBezTo>
                  <a:pt x="936172" y="1092231"/>
                  <a:pt x="941681" y="1303265"/>
                  <a:pt x="925286" y="1513114"/>
                </a:cubicBezTo>
                <a:cubicBezTo>
                  <a:pt x="923248" y="1539200"/>
                  <a:pt x="890018" y="1553605"/>
                  <a:pt x="881743" y="1578428"/>
                </a:cubicBezTo>
                <a:cubicBezTo>
                  <a:pt x="878114" y="1589314"/>
                  <a:pt x="878025" y="1602125"/>
                  <a:pt x="870857" y="1611085"/>
                </a:cubicBezTo>
                <a:cubicBezTo>
                  <a:pt x="862684" y="1621301"/>
                  <a:pt x="849559" y="1626366"/>
                  <a:pt x="838200" y="1632857"/>
                </a:cubicBezTo>
                <a:cubicBezTo>
                  <a:pt x="780182" y="1666010"/>
                  <a:pt x="719604" y="1683131"/>
                  <a:pt x="653143" y="1687285"/>
                </a:cubicBezTo>
                <a:cubicBezTo>
                  <a:pt x="562533" y="1692948"/>
                  <a:pt x="471714" y="1694542"/>
                  <a:pt x="381000" y="1698171"/>
                </a:cubicBezTo>
                <a:cubicBezTo>
                  <a:pt x="366486" y="1701800"/>
                  <a:pt x="352062" y="1705811"/>
                  <a:pt x="337457" y="1709057"/>
                </a:cubicBezTo>
                <a:cubicBezTo>
                  <a:pt x="319396" y="1713071"/>
                  <a:pt x="300353" y="1713446"/>
                  <a:pt x="283029" y="1719943"/>
                </a:cubicBezTo>
                <a:cubicBezTo>
                  <a:pt x="270779" y="1724537"/>
                  <a:pt x="260588" y="1733541"/>
                  <a:pt x="250372" y="1741714"/>
                </a:cubicBezTo>
                <a:cubicBezTo>
                  <a:pt x="228210" y="1759443"/>
                  <a:pt x="222996" y="1771891"/>
                  <a:pt x="206829" y="1796143"/>
                </a:cubicBezTo>
                <a:cubicBezTo>
                  <a:pt x="178618" y="1908983"/>
                  <a:pt x="184277" y="1868684"/>
                  <a:pt x="206829" y="2079171"/>
                </a:cubicBezTo>
                <a:cubicBezTo>
                  <a:pt x="209274" y="2101989"/>
                  <a:pt x="221343" y="2122714"/>
                  <a:pt x="228600" y="2144485"/>
                </a:cubicBezTo>
                <a:cubicBezTo>
                  <a:pt x="222770" y="2182378"/>
                  <a:pt x="236814" y="2276717"/>
                  <a:pt x="185057" y="2307771"/>
                </a:cubicBezTo>
                <a:cubicBezTo>
                  <a:pt x="175218" y="2313675"/>
                  <a:pt x="163796" y="2317316"/>
                  <a:pt x="152400" y="2318657"/>
                </a:cubicBezTo>
                <a:cubicBezTo>
                  <a:pt x="101819" y="2324608"/>
                  <a:pt x="0" y="2329543"/>
                  <a:pt x="0" y="2329543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4016829" y="1926771"/>
            <a:ext cx="457200" cy="12627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>
            <a:off x="3167743" y="3744686"/>
            <a:ext cx="707571" cy="6313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331" y="501015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142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Transmitir información instantáneamente por medio de  </a:t>
            </a:r>
          </a:p>
          <a:p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"</a:t>
            </a:r>
            <a:r>
              <a:rPr lang="es-MX" dirty="0"/>
              <a:t>autopistas de la información".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Características: </a:t>
            </a:r>
            <a:r>
              <a:rPr lang="es-MX" dirty="0"/>
              <a:t>Instantaneidad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629" y="3450090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9477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-</a:t>
            </a:r>
            <a:r>
              <a:rPr lang="es-MX" dirty="0"/>
              <a:t>C</a:t>
            </a:r>
            <a:r>
              <a:rPr lang="es-MX" dirty="0" smtClean="0"/>
              <a:t>aracterística </a:t>
            </a:r>
            <a:r>
              <a:rPr lang="es-MX" dirty="0"/>
              <a:t>más importante 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-Intercambio </a:t>
            </a:r>
            <a:r>
              <a:rPr lang="es-MX" dirty="0"/>
              <a:t>de información entre el usuario y el ordenador. 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Características: interactividad 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171" y="3695700"/>
            <a:ext cx="2427515" cy="182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5466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Cambio </a:t>
            </a:r>
            <a:r>
              <a:rPr lang="es-MX" dirty="0"/>
              <a:t>constante en todos los ámbitos sociales. 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Producción de e </a:t>
            </a:r>
            <a:r>
              <a:rPr lang="es-MX" dirty="0"/>
              <a:t>una especie de simbiosis con otros medios. 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Características: innovación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272" y="3941309"/>
            <a:ext cx="1178109" cy="14362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592" y="3764076"/>
            <a:ext cx="2552700" cy="1790700"/>
          </a:xfrm>
          <a:prstGeom prst="rect">
            <a:avLst/>
          </a:prstGeom>
        </p:spPr>
      </p:pic>
      <p:sp>
        <p:nvSpPr>
          <p:cNvPr id="7" name="Flecha a la derecha con bandas 6"/>
          <p:cNvSpPr/>
          <p:nvPr/>
        </p:nvSpPr>
        <p:spPr>
          <a:xfrm>
            <a:off x="2590800" y="4085028"/>
            <a:ext cx="2816678" cy="1292515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42749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N</a:t>
            </a:r>
            <a:r>
              <a:rPr lang="es-MX" dirty="0" smtClean="0"/>
              <a:t>uevas Tecnologías </a:t>
            </a:r>
            <a:r>
              <a:rPr lang="es-MX" dirty="0"/>
              <a:t>de la </a:t>
            </a:r>
            <a:r>
              <a:rPr lang="es-MX" dirty="0" smtClean="0"/>
              <a:t>Información </a:t>
            </a:r>
            <a:r>
              <a:rPr lang="es-MX" dirty="0"/>
              <a:t>y </a:t>
            </a:r>
            <a:r>
              <a:rPr lang="es-MX" dirty="0" smtClean="0"/>
              <a:t>Comunicación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r>
              <a:rPr lang="es-MX" dirty="0"/>
              <a:t>al referirse a diferentes instrumentos técnicos como el 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 smtClean="0"/>
              <a:t>ordenador 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 smtClean="0"/>
              <a:t>las redes 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dirty="0" smtClean="0"/>
              <a:t>la </a:t>
            </a:r>
            <a:r>
              <a:rPr lang="es-MX" dirty="0"/>
              <a:t>realidad virtual... 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que </a:t>
            </a:r>
            <a:r>
              <a:rPr lang="es-MX" dirty="0"/>
              <a:t>giran en torno de las telecomunicaciones,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la </a:t>
            </a:r>
            <a:r>
              <a:rPr lang="es-MX" dirty="0"/>
              <a:t>informática y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los </a:t>
            </a:r>
            <a:r>
              <a:rPr lang="es-MX" dirty="0"/>
              <a:t>audiovisuales de forma </a:t>
            </a:r>
            <a:r>
              <a:rPr lang="es-MX" dirty="0">
                <a:solidFill>
                  <a:schemeClr val="bg1"/>
                </a:solidFill>
              </a:rPr>
              <a:t>interactiva</a:t>
            </a:r>
            <a:r>
              <a:rPr lang="es-MX" dirty="0"/>
              <a:t>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NTIC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937" y="3232540"/>
            <a:ext cx="2676525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74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What’s</a:t>
            </a:r>
            <a:r>
              <a:rPr lang="es-MX" dirty="0" smtClean="0"/>
              <a:t> app= rapidez</a:t>
            </a:r>
          </a:p>
          <a:p>
            <a:endParaRPr lang="es-MX" dirty="0"/>
          </a:p>
          <a:p>
            <a:r>
              <a:rPr lang="es-MX" dirty="0" err="1" smtClean="0"/>
              <a:t>Ntp</a:t>
            </a:r>
            <a:r>
              <a:rPr lang="es-MX" dirty="0" smtClean="0"/>
              <a:t>= no te preocupes</a:t>
            </a:r>
          </a:p>
          <a:p>
            <a:endParaRPr lang="es-MX" dirty="0"/>
          </a:p>
          <a:p>
            <a:r>
              <a:rPr lang="es-MX" dirty="0" smtClean="0"/>
              <a:t>Redes sociales: amigos de diferentes índoles </a:t>
            </a:r>
          </a:p>
          <a:p>
            <a:endParaRPr lang="es-MX" dirty="0"/>
          </a:p>
          <a:p>
            <a:r>
              <a:rPr lang="es-MX" dirty="0" smtClean="0"/>
              <a:t>Nuevos programas: nube, </a:t>
            </a:r>
            <a:r>
              <a:rPr lang="es-MX" dirty="0" err="1" smtClean="0"/>
              <a:t>drop</a:t>
            </a:r>
            <a:r>
              <a:rPr lang="es-MX" dirty="0" smtClean="0"/>
              <a:t> box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683" y="1428398"/>
            <a:ext cx="1230243" cy="123024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738" y="4882922"/>
            <a:ext cx="1398135" cy="139813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261" y="4731884"/>
            <a:ext cx="2276475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56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6271039"/>
              </p:ext>
            </p:extLst>
          </p:nvPr>
        </p:nvGraphicFramePr>
        <p:xfrm>
          <a:off x="301625" y="1612900"/>
          <a:ext cx="8664575" cy="494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Aportaciones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981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Introducción a la sociedad  de la información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866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8891101"/>
              </p:ext>
            </p:extLst>
          </p:nvPr>
        </p:nvGraphicFramePr>
        <p:xfrm>
          <a:off x="301625" y="1612900"/>
          <a:ext cx="8664575" cy="494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Aportaciones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212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Maestro </a:t>
            </a:r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 smtClean="0"/>
              <a:t>Maestro con NTIC 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4"/>
          </p:nvPr>
        </p:nvSpPr>
        <p:spPr>
          <a:xfrm>
            <a:off x="4497389" y="2174874"/>
            <a:ext cx="4501646" cy="4400097"/>
          </a:xfrm>
          <a:ln>
            <a:solidFill>
              <a:schemeClr val="accent6">
                <a:shade val="50000"/>
              </a:schemeClr>
            </a:solidFill>
          </a:ln>
        </p:spPr>
        <p:txBody>
          <a:bodyPr/>
          <a:lstStyle/>
          <a:p>
            <a:r>
              <a:rPr lang="es-MX" dirty="0" smtClean="0"/>
              <a:t>Consultor de información </a:t>
            </a:r>
          </a:p>
          <a:p>
            <a:r>
              <a:rPr lang="es-MX" dirty="0" smtClean="0"/>
              <a:t>Persona activa</a:t>
            </a:r>
          </a:p>
          <a:p>
            <a:r>
              <a:rPr lang="es-MX" dirty="0" smtClean="0"/>
              <a:t>Conocimientos computacionales obligatorios</a:t>
            </a:r>
          </a:p>
          <a:p>
            <a:r>
              <a:rPr lang="es-MX" dirty="0" smtClean="0"/>
              <a:t>Pertenece a la globalización </a:t>
            </a:r>
          </a:p>
          <a:p>
            <a:r>
              <a:rPr lang="es-MX" dirty="0" smtClean="0"/>
              <a:t>Adquisición de nuevas formas de comunicación con alumnos </a:t>
            </a:r>
          </a:p>
          <a:p>
            <a:r>
              <a:rPr lang="es-MX" dirty="0" smtClean="0"/>
              <a:t>Adquisición de nuevas estrategias tanto de aprendizaje como de enseñanza </a:t>
            </a:r>
          </a:p>
          <a:p>
            <a:r>
              <a:rPr lang="es-MX" dirty="0"/>
              <a:t>Generadores críticos de </a:t>
            </a:r>
            <a:r>
              <a:rPr lang="es-MX" dirty="0" smtClean="0"/>
              <a:t>conocimiento</a:t>
            </a:r>
          </a:p>
          <a:p>
            <a:r>
              <a:rPr lang="es-MX" dirty="0"/>
              <a:t>Colaboradores en </a:t>
            </a:r>
            <a:r>
              <a:rPr lang="es-MX" dirty="0" smtClean="0"/>
              <a:t>grupo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Implicaciones académicas </a:t>
            </a:r>
            <a:endParaRPr lang="es-MX" dirty="0"/>
          </a:p>
        </p:txBody>
      </p:sp>
      <p:sp>
        <p:nvSpPr>
          <p:cNvPr id="9" name="Marcador de contenido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 smtClean="0"/>
              <a:t>No mas el proveedor</a:t>
            </a:r>
          </a:p>
          <a:p>
            <a:r>
              <a:rPr lang="es-MX" dirty="0" smtClean="0"/>
              <a:t>No mas el emisor</a:t>
            </a:r>
          </a:p>
          <a:p>
            <a:r>
              <a:rPr lang="es-MX" dirty="0" smtClean="0"/>
              <a:t>Tendrá que tener una metamorfosis </a:t>
            </a:r>
          </a:p>
          <a:p>
            <a:r>
              <a:rPr lang="es-MX" dirty="0" smtClean="0"/>
              <a:t>No más ente pasivo 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968" y="5133975"/>
            <a:ext cx="264795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63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Alumno 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ln>
            <a:solidFill>
              <a:schemeClr val="accent6">
                <a:shade val="50000"/>
              </a:schemeClr>
            </a:solidFill>
          </a:ln>
        </p:spPr>
        <p:txBody>
          <a:bodyPr/>
          <a:lstStyle/>
          <a:p>
            <a:r>
              <a:rPr lang="es-MX" dirty="0" smtClean="0"/>
              <a:t>No más un ente pasivo</a:t>
            </a:r>
          </a:p>
          <a:p>
            <a:r>
              <a:rPr lang="es-MX" dirty="0" smtClean="0"/>
              <a:t>No mas un receptor </a:t>
            </a:r>
          </a:p>
          <a:p>
            <a:r>
              <a:rPr lang="es-MX" dirty="0" smtClean="0"/>
              <a:t>No mas un dependiente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 smtClean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 smtClean="0"/>
              <a:t>Alumno con NTIC 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6">
                <a:shade val="50000"/>
              </a:schemeClr>
            </a:solidFill>
          </a:ln>
        </p:spPr>
        <p:txBody>
          <a:bodyPr/>
          <a:lstStyle/>
          <a:p>
            <a:r>
              <a:rPr lang="es-MX" dirty="0"/>
              <a:t>Persona </a:t>
            </a:r>
            <a:r>
              <a:rPr lang="es-MX" dirty="0" smtClean="0"/>
              <a:t>activa</a:t>
            </a:r>
          </a:p>
          <a:p>
            <a:r>
              <a:rPr lang="es-MX" dirty="0" smtClean="0"/>
              <a:t>El centro de la enseñanza</a:t>
            </a:r>
          </a:p>
          <a:p>
            <a:r>
              <a:rPr lang="es-MX" dirty="0" smtClean="0"/>
              <a:t>Capacidad </a:t>
            </a:r>
            <a:r>
              <a:rPr lang="es-MX" dirty="0"/>
              <a:t>de adopción a los nuevos cambios</a:t>
            </a:r>
          </a:p>
          <a:p>
            <a:r>
              <a:rPr lang="es-MX" dirty="0"/>
              <a:t>Nuevo alumno</a:t>
            </a:r>
          </a:p>
          <a:p>
            <a:r>
              <a:rPr lang="es-MX" dirty="0"/>
              <a:t>Nuevas capacidades </a:t>
            </a:r>
          </a:p>
          <a:p>
            <a:r>
              <a:rPr lang="es-MX" dirty="0"/>
              <a:t>Nueva estrategias de aprendizaje </a:t>
            </a:r>
          </a:p>
          <a:p>
            <a:r>
              <a:rPr lang="es-MX" dirty="0" smtClean="0"/>
              <a:t>Trabajar colaborativamente </a:t>
            </a:r>
          </a:p>
          <a:p>
            <a:r>
              <a:rPr lang="es-MX" dirty="0" smtClean="0"/>
              <a:t>Uso dispositivos móviles </a:t>
            </a:r>
          </a:p>
          <a:p>
            <a:r>
              <a:rPr lang="es-MX" dirty="0" smtClean="0"/>
              <a:t>Adquisición de aprendizaje </a:t>
            </a:r>
            <a:r>
              <a:rPr lang="es-MX" dirty="0" err="1" smtClean="0"/>
              <a:t>obicuo</a:t>
            </a:r>
            <a:r>
              <a:rPr lang="es-MX" dirty="0" smtClean="0"/>
              <a:t> e </a:t>
            </a:r>
            <a:r>
              <a:rPr lang="es-MX" dirty="0" err="1" smtClean="0"/>
              <a:t>invisble</a:t>
            </a:r>
            <a:r>
              <a:rPr lang="es-MX" dirty="0" smtClean="0"/>
              <a:t>. 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Implicaciones académicas 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065" y="4680857"/>
            <a:ext cx="21717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21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Implicaciones académicas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I</a:t>
            </a:r>
            <a:r>
              <a:rPr lang="es-MX" dirty="0" smtClean="0"/>
              <a:t>r </a:t>
            </a:r>
            <a:r>
              <a:rPr lang="es-MX" dirty="0"/>
              <a:t>en pos de una alfabetización del lenguaje </a:t>
            </a:r>
            <a:r>
              <a:rPr lang="es-MX" dirty="0" smtClean="0"/>
              <a:t>multimedia</a:t>
            </a:r>
          </a:p>
          <a:p>
            <a:endParaRPr lang="es-MX" dirty="0"/>
          </a:p>
          <a:p>
            <a:r>
              <a:rPr lang="es-MX" dirty="0"/>
              <a:t>N</a:t>
            </a:r>
            <a:r>
              <a:rPr lang="es-MX" dirty="0" smtClean="0"/>
              <a:t>uevas </a:t>
            </a:r>
            <a:r>
              <a:rPr lang="es-MX" dirty="0"/>
              <a:t>formas de organización y combinación de </a:t>
            </a:r>
            <a:r>
              <a:rPr lang="es-MX" dirty="0" smtClean="0"/>
              <a:t>códigos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Comunicación multidireccional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472" y="3394617"/>
            <a:ext cx="28194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46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665269"/>
              </p:ext>
            </p:extLst>
          </p:nvPr>
        </p:nvGraphicFramePr>
        <p:xfrm>
          <a:off x="301625" y="1612900"/>
          <a:ext cx="8664575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4575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Medio de expresión y creación multimedia, para escribir, dibujar, realizar presentaciones multimedia, elaborar Libros electrónicos y páginas web.</a:t>
                      </a:r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Funciones educativas de las TIC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50371" y="6203017"/>
            <a:ext cx="83928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http://www.tdx.cat/bitstream/handle/10803/8929/2LasnuevastecnologiasdelaInformacion.pdf;jsessionid=0B2CC0BFEFC540D2D33A124C687E3B29.tdx1?sequence=8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064" y="3526290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2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556413"/>
              </p:ext>
            </p:extLst>
          </p:nvPr>
        </p:nvGraphicFramePr>
        <p:xfrm>
          <a:off x="301625" y="1612900"/>
          <a:ext cx="8664575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4575"/>
              </a:tblGrid>
              <a:tr h="172357"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Canal de comunicación, que facilita la comunicación interpersonal, el intercambio de ideas y materiales y el trabajo colaborativo. </a:t>
                      </a:r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Funciones educativas de las TIC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337457" y="6442502"/>
            <a:ext cx="83928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http://www.tdx.cat/bitstream/handle/10803/8929/2LasnuevastecnologiasdelaInformacion.pdf;jsessionid=0B2CC0BFEFC540D2D33A124C687E3B29.tdx1?sequence=8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75" y="3536496"/>
            <a:ext cx="27622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93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069866"/>
              </p:ext>
            </p:extLst>
          </p:nvPr>
        </p:nvGraphicFramePr>
        <p:xfrm>
          <a:off x="301625" y="1612900"/>
          <a:ext cx="8664575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4575"/>
              </a:tblGrid>
              <a:tr h="172357"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Fuente abierta de información y de recursos (lúdicos, formativos, profesionales...). En el caso de Internet hay “buscadores” especializados para ayudarnos a localizar la información que buscamos. </a:t>
                      </a:r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 smtClean="0"/>
                    </a:p>
                    <a:p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Funciones educativas de las TIC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337457" y="6442502"/>
            <a:ext cx="83928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http://www.tdx.cat/bitstream/handle/10803/8929/2LasnuevastecnologiasdelaInformacion.pdf;jsessionid=0B2CC0BFEFC540D2D33A124C687E3B29.tdx1?sequence=8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0" y="3720193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36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Educar a las personas per se</a:t>
            </a:r>
          </a:p>
          <a:p>
            <a:endParaRPr lang="es-MX" dirty="0"/>
          </a:p>
          <a:p>
            <a:r>
              <a:rPr lang="es-MX" dirty="0" smtClean="0"/>
              <a:t>Incorporar lo nuevo sobre lo viejo</a:t>
            </a:r>
          </a:p>
          <a:p>
            <a:endParaRPr lang="es-MX" dirty="0"/>
          </a:p>
          <a:p>
            <a:r>
              <a:rPr lang="es-MX" dirty="0" smtClean="0"/>
              <a:t>Comunicación constante sin sentido</a:t>
            </a:r>
          </a:p>
          <a:p>
            <a:endParaRPr lang="es-MX" dirty="0"/>
          </a:p>
          <a:p>
            <a:r>
              <a:rPr lang="es-MX" dirty="0" smtClean="0"/>
              <a:t>Red social: de ocio</a:t>
            </a:r>
          </a:p>
          <a:p>
            <a:endParaRPr lang="es-MX" dirty="0"/>
          </a:p>
          <a:p>
            <a:r>
              <a:rPr lang="es-MX" dirty="0" smtClean="0"/>
              <a:t>Abuso de ellas</a:t>
            </a:r>
          </a:p>
          <a:p>
            <a:endParaRPr lang="es-MX" dirty="0"/>
          </a:p>
          <a:p>
            <a:r>
              <a:rPr lang="es-MX" dirty="0" smtClean="0"/>
              <a:t>Uso irracional </a:t>
            </a:r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 que NO son las TIC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956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¿Cómo </a:t>
            </a:r>
            <a:r>
              <a:rPr lang="es-MX" dirty="0" smtClean="0"/>
              <a:t>usas las NTIC?</a:t>
            </a:r>
          </a:p>
          <a:p>
            <a:endParaRPr lang="es-MX" dirty="0"/>
          </a:p>
          <a:p>
            <a:r>
              <a:rPr lang="es-MX" dirty="0" smtClean="0"/>
              <a:t>¿Tu uso es racional?</a:t>
            </a:r>
          </a:p>
          <a:p>
            <a:endParaRPr lang="es-MX" dirty="0"/>
          </a:p>
          <a:p>
            <a:r>
              <a:rPr lang="es-MX" dirty="0" smtClean="0"/>
              <a:t>¿Para </a:t>
            </a:r>
            <a:r>
              <a:rPr lang="es-MX" dirty="0" smtClean="0"/>
              <a:t>qué usas las NTIC?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Reflexión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18316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CABERO, J. (2001): </a:t>
            </a:r>
            <a:r>
              <a:rPr lang="es-ES" i="1" dirty="0"/>
              <a:t>Tecnología educativa</a:t>
            </a:r>
            <a:r>
              <a:rPr lang="es-ES" dirty="0"/>
              <a:t>, Barcelona, Paidós.</a:t>
            </a:r>
            <a:endParaRPr lang="es-MX" dirty="0"/>
          </a:p>
          <a:p>
            <a:r>
              <a:rPr lang="es-ES" dirty="0"/>
              <a:t>CABERO, J.(2007) Nuevas tecnologías aplicadas a la educación. Madrid. Mc Graw Hill. 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398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Tuvo </a:t>
            </a:r>
            <a:r>
              <a:rPr lang="es-MX" dirty="0"/>
              <a:t>su característica principal en el utilizar </a:t>
            </a:r>
            <a:r>
              <a:rPr lang="es-MX" dirty="0">
                <a:solidFill>
                  <a:schemeClr val="bg1"/>
                </a:solidFill>
              </a:rPr>
              <a:t>la máquina de vapor c</a:t>
            </a:r>
            <a:r>
              <a:rPr lang="es-MX" dirty="0"/>
              <a:t>omo nueva </a:t>
            </a:r>
            <a:r>
              <a:rPr lang="es-MX" dirty="0" smtClean="0"/>
              <a:t>tecnología.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/>
              <a:t>D</a:t>
            </a:r>
            <a:r>
              <a:rPr lang="es-MX" dirty="0" smtClean="0"/>
              <a:t>e </a:t>
            </a:r>
            <a:r>
              <a:rPr lang="es-MX" dirty="0"/>
              <a:t>acuerdo a algunos historiadores sustentan  que en realidad ya se tenía el </a:t>
            </a:r>
            <a:r>
              <a:rPr lang="es-MX" b="1" dirty="0" smtClean="0">
                <a:solidFill>
                  <a:schemeClr val="bg1"/>
                </a:solidFill>
              </a:rPr>
              <a:t>conocimiento científico</a:t>
            </a:r>
            <a:r>
              <a:rPr lang="es-MX" dirty="0" smtClean="0"/>
              <a:t> </a:t>
            </a:r>
            <a:r>
              <a:rPr lang="es-MX" dirty="0"/>
              <a:t>necesario para llevarlo a cabo desde muchos años antes, el problema fue que no había el ingenio </a:t>
            </a:r>
            <a:r>
              <a:rPr lang="es-MX" dirty="0" smtClean="0"/>
              <a:t>técnico: </a:t>
            </a:r>
            <a:r>
              <a:rPr lang="es-MX" dirty="0" smtClean="0">
                <a:solidFill>
                  <a:schemeClr val="bg1"/>
                </a:solidFill>
              </a:rPr>
              <a:t>aplicación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Primera revolución industrial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950" y="2341953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88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Se implementó</a:t>
            </a:r>
          </a:p>
          <a:p>
            <a:r>
              <a:rPr lang="es-MX" dirty="0" smtClean="0"/>
              <a:t> </a:t>
            </a:r>
            <a:r>
              <a:rPr lang="es-MX" dirty="0"/>
              <a:t>la </a:t>
            </a:r>
            <a:r>
              <a:rPr lang="es-MX" dirty="0" smtClean="0"/>
              <a:t>electricidad 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el </a:t>
            </a:r>
            <a:r>
              <a:rPr lang="es-MX" dirty="0"/>
              <a:t>motor de combustible </a:t>
            </a:r>
            <a:r>
              <a:rPr lang="es-MX" dirty="0" smtClean="0"/>
              <a:t>interna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/>
              <a:t>la química basada en la </a:t>
            </a:r>
            <a:r>
              <a:rPr lang="es-MX" dirty="0" smtClean="0"/>
              <a:t>ciencia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/>
              <a:t>la </a:t>
            </a:r>
            <a:r>
              <a:rPr lang="es-MX" dirty="0" smtClean="0"/>
              <a:t>fundición </a:t>
            </a:r>
            <a:r>
              <a:rPr lang="es-MX" dirty="0"/>
              <a:t>del acero, entre </a:t>
            </a:r>
            <a:r>
              <a:rPr lang="es-MX" dirty="0" smtClean="0"/>
              <a:t>otros.</a:t>
            </a:r>
          </a:p>
          <a:p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Segunda revolución industrial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448" y="466197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70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Se </a:t>
            </a:r>
            <a:r>
              <a:rPr lang="es-MX" dirty="0"/>
              <a:t>centró más en la educación, la ciencia y trayendo consigo una innovación </a:t>
            </a:r>
            <a:r>
              <a:rPr lang="es-MX" dirty="0" smtClean="0"/>
              <a:t>tecnológica.</a:t>
            </a:r>
          </a:p>
          <a:p>
            <a:endParaRPr lang="es-MX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Segunda revolución industrial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037" y="3671207"/>
            <a:ext cx="2466975" cy="18478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079" y="3661682"/>
            <a:ext cx="245745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6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Estuvo </a:t>
            </a:r>
            <a:r>
              <a:rPr lang="es-MX" dirty="0"/>
              <a:t>acompañada de elementos inherentes como el 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>
                <a:solidFill>
                  <a:schemeClr val="bg1"/>
                </a:solidFill>
              </a:rPr>
              <a:t>raciocinio técnico</a:t>
            </a:r>
            <a:r>
              <a:rPr lang="es-MX" dirty="0" smtClean="0"/>
              <a:t> </a:t>
            </a:r>
          </a:p>
          <a:p>
            <a:r>
              <a:rPr lang="es-MX" dirty="0" smtClean="0"/>
              <a:t>económico </a:t>
            </a:r>
          </a:p>
          <a:p>
            <a:r>
              <a:rPr lang="es-MX" dirty="0" smtClean="0"/>
              <a:t>productivo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creando </a:t>
            </a:r>
            <a:r>
              <a:rPr lang="es-MX" dirty="0"/>
              <a:t>así por una parte </a:t>
            </a:r>
            <a:r>
              <a:rPr lang="es-MX" dirty="0">
                <a:solidFill>
                  <a:schemeClr val="bg1"/>
                </a:solidFill>
              </a:rPr>
              <a:t>productores</a:t>
            </a:r>
            <a:r>
              <a:rPr lang="es-MX" dirty="0"/>
              <a:t> y por otra </a:t>
            </a:r>
            <a:r>
              <a:rPr lang="es-MX" dirty="0">
                <a:solidFill>
                  <a:schemeClr val="bg1"/>
                </a:solidFill>
              </a:rPr>
              <a:t>utilizadores </a:t>
            </a:r>
            <a:r>
              <a:rPr lang="es-MX" dirty="0"/>
              <a:t>o </a:t>
            </a:r>
            <a:r>
              <a:rPr lang="es-MX" dirty="0" smtClean="0"/>
              <a:t>usuarios; </a:t>
            </a:r>
            <a:r>
              <a:rPr lang="es-MX" dirty="0"/>
              <a:t>promoviendo un trabajo de utilizar y crear.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Segunda revolución industrial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2913" y="4892254"/>
            <a:ext cx="1870983" cy="184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9465521"/>
              </p:ext>
            </p:extLst>
          </p:nvPr>
        </p:nvGraphicFramePr>
        <p:xfrm>
          <a:off x="460374" y="1481137"/>
          <a:ext cx="8226425" cy="5093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Elementos de las revoluciones </a:t>
            </a:r>
            <a:endParaRPr lang="es-MX" dirty="0"/>
          </a:p>
        </p:txBody>
      </p:sp>
      <p:sp>
        <p:nvSpPr>
          <p:cNvPr id="2" name="AutoShape 2" descr="data:image/jpeg;base64,/9j/4AAQSkZJRgABAQAAAQABAAD/2wCEAAkGBxQTEhUUExQVFhUXGB0aFxgYGBweGBwcHB4eIBwcGB8dHiohHxslHhwdITEhJikrLi4uGx8zODMwNygtLiwBCgoKBQUFDgUFDisZExkrKysrKysrKysrKysrKysrKysrKysrKysrKysrKysrKysrKysrKysrKysrKysrKysrK//AABEIAMEBBgMBIgACEQEDEQH/xAAbAAACAgMBAAAAAAAAAAAAAAAFBgMEAAECB//EAFIQAAEDAgMEBgYFBwkFBwUAAAECAxEAIQQSMQUGQVETIjJhcYEHFCORobEzQsHR8BUkNFJy4fFEU2KCkpOi0tMWQ1SysyVjc4OjwsNFVYSU1P/EABQBAQAAAAAAAAAAAAAAAAAAAAD/xAAUEQEAAAAAAAAAAAAAAAAAAAAA/9oADAMBAAIRAxEAPwBF3qw/S49htOikNz71Em/cKZ3MCTBBA8Yj40obr7VL20WFPJSqQGhFgOrAVrr99eoN4cyJgp932i3CgCYXZRH6v+GPnNWDsOYPUmTqUj3GaYUYQRGVUa6H43rv1NCwAEKJB/VPHlQKqtkGR1kknvE+ddjYK/rFMcesPdApiGz0hR9mo+UcfCa2dnqzfRnxiPs5UAbY+ES0tOHWSUL+gVyMSWVcZi6TxAKbECWHD7MbUcnWIHMH4wL+dRu7NQ4lTbjalBUSRYzwIOoINwRcEA1d2QxiU/pAzBsQhea7l7KUngQBfQSTAig6Ts5n6oTysL+FcbUwqUoMIMcBcDuol0SiZiJvefnU+NwZWmFNgjhNh7zNAjDBjiSTBkcPdFdN4T9n4fjy7qKObOItee4k89CBUS8EsGwVbmCfsoIUMToJv+NK7WgnmfGTHgOFWm8KeKVE9w+8V08lX1Ur8wfuFAPUiCYny/dWHD2siT5T+ONTrzSZRI75nhpXbS1fqiPGgFKbIWgEGeWp7SY/hNXsRhLAzBPC8+Av8608D0rcwnW4txT76IZZOubhMX+VAGRhTpqPAx46a3rssWPV7pIn33miLbMGwVAOlvhNSLm/b9yfsFAGOy1ECCm9xJM/OuF7JVoVJv425xpRlJsCQlRjjA04H+FUcS4sGyEjuF+fGKAc5swzZY8Yn4iuVbN4FYPgDVkOOglWnlb5RVhLjpBmDPj8JoBw2XNwfl99ac2eEglRKUgEqJiwFye158KtuMLV9Un3x7tKq47BuHK2ZygSpInrQeqDaIFjxJIE2mQFYNoKUXVQJs2lQMpR3iIzK1PgkfVuSStAiTm8rVi2FxZBHgn3CYrlCF8Ur/se/hQXU4lJ0SSKJrfsLEGOduPCganyjtJUkGwJJHztzqHau32mhmLoQCeKiSfBKQSR5UBdxeY2AJiCTEj4159t9v1bajTphKHRJM2ukoVJPkb0Qw+9DLisof1sMySmSTzP30E3+xKV9GhBK1NSXCBITmgQo8DI0oBOD2i22886ZOZZCQnWCSZ5RpWqv7nYf6RSkngEnTnMd2n4FaoKuwNkZ1koxKUOJBUjIbyIknQxfh38qaNlPjOGsU9imXToRiHOjctqgzYn9Xv8qWNgshl9Lir5SYA8xNO3qjOJbI6riYkjinlIsZjiOdjQXk7ISSZfxPcBiHJnx/dXnm9D7reJcbD75ShUIzuqJAIBsSe/upwafcw6YdzPMCIXq63ERI+uiOOoHcAKTd7lIVjHVIIUklJSRoZQn8RQP27eyUuYdpbjuIUtaAVe2c4weC4FiBztRdvdlB0XiY59O7/noVsje71fB4YLwThSENpDiXUkK6og5RKhJExFMuA2upxCVtNocSrsqDxKTz/3WvCgjG77MCVYj+/dju1XVbEbut5CEuPpVHVl54jzBXccPA2I1o4HX4kYVnzxCh7/AGNRziLxhsOD34hf2smgr7A3bweJblSXM4OVxBxL/VUOFnNDYg8QQeMUdRuDgIPsL97rx/8AfQDoMal0PNsYcLCSFBGIVLibkJnoQJBuknSSNFGmfBY/FLSDkw0EfzjivIgtpIPObiIoKiNx8CP5OP713/PXLu5GAsDh0n/zF/56mcxmLTY+rjjYLPzNVxjsWb9Jh+72avn0lBiNyNniPzVvzKv81aG5ezxpg2T7z81VpzF4vUO4f+5c/wBUVWcxWNOj2HH/AOOs/wDzGgnVubgAZODw8cOoK5/2Q2fxweH1/VFV1uYv/iWZ5jDK+1+tD1rjimvPDk//ADUCvvzhWWnkYfB4JsuBKVrUps9CErUEpKiDzkTwk8bU6J3O2eoAqwjBMDgeV4vUK9ml/AYxbi8zyUOJStIKUgNpzJGQKIiTMkz1pBFopYXEYtbaFDFABSQY6MAiRp2uExQEv9iNmmPzNn/EfDjXKtzsAB+hMf2PvqoDiZ/TP/ST99bUnEf8V/6SB/Cgvp3KwEXwbH9itHczZ+nqeH/uwajXhMVoMascfo2/tQai9TxX/wBweJj+aw4H/QigsDc/AT+iYf8Auk/dWzuZgP8Ag8P/AHafuqojD4r/AIx6Rr1MN/ofKKifTiEJKl47EwL2RhrmYgewiSYA5yKDNqbp4IZWm8Jhw65OX2aTlSIzuG2iZAHNSkjnWhuFg0wOhBAt8tfjVDDYTEElxWPeDqwkKISxoJKUz0Oicx0gEkmBNTeoYo//AFB+39Bn/SoKOK3dwgsMN7lKEfGomt32JjoSB3rX8L3qdzZeI09ddnj1GP8ASpTc23iS4ehxSzh215FulDJlR4o9lZGkk8JOgoAG/eDDWLSlNkFAKUgmRqDJJMmR7oFLBMmaZd81L9YSXXFuESmVBIIAvHVSP1qW0cvdQaAmmfdvZLWJw7qICXkHqLvxuJExEgieR7qXmGVKISlMk6R+NKaN3WV4Z8IUfpWs3dIURHun30Emxt2glB6cBSpsNQkX+f3VlGHnJUSI77n763QLRb7zPH99WMItTRzNqKVDiNfl/GuOiM8dftqRpq8aePL8CgZdmbbzAJf6ir9ZIsf2hw8RbuFecbQczOLVAAKyYGgvYUzZIIEzP75pc201leWOSvmAft0oHzdLbPSDDtLQk+rIzICnUoQpdwlSiq4hJgABV1KNoFGdlYoM7QUhbmGDeJbLsNODIh0HKQSVHrKFybSYMayh7MVhwWy9dvolTlJzBYCsnZuOtGtudpreDLjjnSuZ1kjKhSpnnckzpAEk8OYoPYH9u4NsdfGYcHkHUkz35ST8K23tbDlIIxmHIP8A3yffc15HvG17JuTKAVpCQRKSoJVIGgByAGIma9P3IUlOAw+QtJPRpKhnSDPG3MnXvoGDZ+1cIIV07Obn0v3mKkG1mEOFSH2MipKwXEwFCesnXXiO6dSqeMPi0C63Wh/XEa8etV5O2cPop/Df3iPv5UAbE7UaJJDzet7gfKoRjWz/AL1vX9dJooxvLhml9GcVh+j1bPSoJHNs34fVPIEagFXa98sGD+l4X+9R/moBacW3/PN/2h99q56dubOtz3KFFv8Aa3CH+WYbycT99Ru72YQfypg+DifsNALViEg9sfH7BWw+karTHfP2iryt7sIDPrLR8Fz8qgO+eEJ/SEe9X3UCft7fNWGeThUKSWnZLsDrSswOsVAJRlyzY6HSaK4TEsIbSk4hqUgSQsQTF9K8x9I20PWMe642ZTCQgp/opAkeYmvbNk74YdxhtSnEgltJUIVMwO7WaAQjaDH8+zH7SIqwjFM69K1HcofMUXc3tw09vz6NZ+STWxvZhYuozyDLv+SgFHaTQIzYhpVrALHyt8a1iNptSSl5q3AKE++iv+1eG4B3/wDWf+xuqqt52FKJSl6OB9Xe7tJb7qAYNptHtPBPgoT8vOhDm2Giu77Ckp7J6QdY8zcQQDEaXJvaCW2N50uezQp4CfaEsOghPBP0cyofAnmDXDG3G8sAuEiw9g9EDT/dmPKggTtls6PMHj9Kn4datObdZSkqL7KQBwcBnjYA3/dWbd3oSywpQ6TOSEpzMuJSCeJKkAWEmJvFeY7b2wXk5VrdcObNmUomP2QdBwgAaCgedpbdQtlwt4hqejUBBAIJSQNTIPCkhp1IwaS2Ah0pydVyFLNwQUJT1pEnrWAPhXe7O8HQS2USHCMqkrcTCjAGcIkrHICDwm9rjeCXhn0vYZDr0yFJUhbZBNyUKTEA8uAtfWgTUWWM3A3n7auYdYCgoFByAqKVRCk2Ck34kE27qv7yqWW2ukwy21iynVKKs5MkiCLXlUSdTRf0cEBL8pUQcgMLWmxzahKhNASwfqyYLZYEgEe0QnXmMwv4ih23MUgOYVxK2yUrKSErQbLFyYJsOffVjAK9WdXhnCsJT12gFLByKN0gA6gyKo7yrccac6zgSmFhJcWqIPGTEwTwoCDjyMxPSI/tpP21ug7yQoAgm4BseYrKC0rDydR+PK9SMwJm9r8hUbgNgIgwfxee+uEiALSYmfwaC9CSQY0gRcTApV3iI9YcKZjMNf2Qfx5UxetQgqVGul9eA1/EHlSrtVZLiibkmZ7yBQMexsM0no1qZDpKRZQlJkEXFjx1HKa3sbDpdUttrDrUtM5gnKeqFhMpzKHdx86t7DUMrBJAGVN/AX/j4V1uJilIxjikPdGOjWFHKlQIK0/rAiAeue4G9AL3w2C7h0tuOtpZ6TPkbCgpQy5JLhFpOawFhHvL7mb2ssQxjGG1NwAh3o+skcM4+smD2hfnm4b9IrK0NYdLjxeVL5BtACloUI+toYgkgZbQNSeA3d9f2dhj0gS42MkLQCmBbVMK0CVAybHS80Bh/bDKFno8Ph3E2yrSAQQeI56xW9j72tqxxw68M0EqSQ2UCFFYJMKKjEZQeUEd9kjEbIxWDdUyypLqF2Jg9U65xfqkQbjXiNKlwTB/KrCQShV7pAJBAXcJIUCTEaH7aD151KCkg4YwbdpuR4EKkH7RXDWFWdG1zGpLYkDiOvHjHdbShuCxiHVLQ3tF9S0XWlLeHJT5er6TbQ1cVh3OGMxki49i1A92GuItHfQXU4RzTol+Etf6lVdpL9XZW86hwNoy5iAhR6ygNEucyOFdYZl8gzi8XrxZZt7sPppwqttrZmIXh3EetYl3OAC2ptgBQkSDDAItfUG1ATGEWQIQoiJk5OPP2lcpwrnBCh/dfa5ULjLo/lOJP/lt/wCjW2sO/aH8RHe03/o0C89uQwX8xw7ilLzuK9qLqzJm3TFMSrTS+nJnbwDoSAltxIGgAbju0cqi7hHw6D61iU9VVw0xzSbSxHDkaljF8MXiT4ssf/zXoLfqj4+o57m/89SNMvD6jnn0f+fjFVSMVp6y/wCJZaj4MipFNYmP0xweDDc/FmPfQQ4TavrHSdAhSuiWppfVCSlae0BmN45i1RY8L4oXmIhJ6kkwbmHJ58aG7FwuJaS9mxLqSp51c9E11syjCz7GLi/K+g0qwl11JJViMQoqESW2YA5CGBA8b6UFfDbNWlMFLhJuokNyT3+0+WkQIAApZ3q2/wCrOIZ6wVlK1Zkgm5hAEKIMkKm9opjxe1UIzZ8etuCEmUsCFESEmW5ki4GsXiK863wUHMbmD/TewSpKzkAPWUMstgAiLgxx46UE2N3hXiUrYUU8DOWCCkgggzcSIiLgnS5pX2ps5eHdU06EhWsBQVAOkkGx4wb6c6tepYhCkZEEWJBiYkSSeANvlRrejdlrDYIOZi4+pwZlkmTIMiJ04yZJPGgW8Fs91SVOobUUNddS/qgJuR3m2gr2RrCrIBSDCgCDwgjlrcfjkvbiuD8nhKykIUpxJkx2lKHEx7/jRLdvHzg2BmQCkFtRUdC2cgMDWcs6jUam1Ar+lJhSW2sx7TqiNf1b6+Iql6OWZD3WyiUXylR0WbQDGnGrfpNT7FlUlUuKEq5AWiLZSL2A1mufRk3Lb9h2k6+CqChvUmHQ4iSWrmZlQtmmb91+AFSPlLgOU9RaDB7jz+Pxojj2B6woGMqpnzAtQ3djBZsWMGpQSkuJgyM+Ra0pIbkEZhmm40BoBuEc9ggnUdU/1bfKsq5svBtKW+1DhUh5yMqlHqSAmfq6g3iTNZQXHstgNbaWv3cgIqoScwix4Wq1iHQFaA3GtVdo4jKkkCFGw5+P7++gp4twrWlEyAfjx9341qhtxopdWJ4gHyAovsdkBOY6mMo7tfkKG7xH2q45/YPhQNO66iEsWuEqg35K5X4UeDSS50kALggqkyQTEGbGI1NAd2QopYgDs+N4PumPjTWxhpUgESCeZEzzIkiL6UCTvyIQgagZ8p4lPUgHvF087AnWnHcvFIaZQnOUZmG1gQcqlpGVwniOqG4Uk3JMgxQX0r4VKOhATlkPTeRZ60cbJhPDs+ZtbFk4fDQJhABtOoAie9QT50BP0jtMqwinkph1QSAsT1hI4gwTFucd1V/yI0dnIxKW3engLC0KWCkqVBKYOmU3ERE1T3oxyjglMjszPMjQge8/KmHdnayBhcOhTmUpIBSYAKRJBnhy14eVAl7s7ROHxinA4ACttKp0UkjrSIjS/dFq9K2ZvO1iVuIZzyjXMkJnwvJ1HAESKSt3cEHsbjkpUnLnCkkxkMZiEE8AoeVhrpVLBOOsYh1TYSlba1gBUFI9mBBEwYnhyBoPVQsyFAXHC4kd9jzkW+ZqbDY1REwO7h770r7rbyB/DsrefbQ64SMpCESZ0SDc2jjfu0o0VgH6Qd8Ae/SOEH386AmraEG4PxjyvWziwR2VeaTS/tnbaWWFutuN50x1TCpm0DKRxIvwE0U2fjW1NhfSoJNiUlIEjUQbjlc0Ft3FwUkBVpuB3afCul7Sv9busD9tVcSptRT7dAvzT3+XGoVttDXEfFPu7QoLydpGePmn99aVtUiZCz4I/fVM9FP6Qn3p/wA1aQUpByugyRYwRHkbW+MUFxOLCoKi4ACZTGp5G+gmeNx3GqG3trBplbuUhDYzLVlvA5Cb6x41rE7UQgDO6wgaDOQJ7gVcbE2ryreHe93GNYlpR9mVBTQyhJCUdbKuCQZjhxHI0A3fTayMUtbrJV0ag26sKEKDiT0UKAJjqEEHjwpzOwWl7PS640Vu+qhQWVRADfUCQFQEp/VjmTJJJSlbIKNlqxBWj2qkoyDtWdsVTF7GwmB429EaWj8mx0gkYSYzf93pE/DWgXvRG0VsurIzqS5AKlWHVSdCY1kzVn0rY5SsGltdiHEkQBEdaDqbWsdDfxoD6NccW2XAEzKxqTHZRGh7vlFWfSEorwylq7RdROvJQgTf95NBDuftFXqvq/8ASLqO9MkEd2VYm2uccqO7FTlcxDRgw70ifBxIVb+sF/GljYbZGGZcROdtTihHFIKy4kc5QkkCbqSmmbZ6oxDTgcK0YlhWVRCQfZOHKeqALpcJvfWgG+lQp9Ww8AAlxR/w/vqP0Vqhl4kWLqRPI5Fm9rAgG86iIvW/SkR6uzz6QDS0BCrzGsk8dALVv0YlXqeJ0yjEYcm8Kk5hA4REzQFMemVzAOvwA/HuoTicK2MOcZk6TEYbGpzNkZkrYDaVKCkmwEyJPI+RXaloJH1je/Gie6Dbi2VNykIVtAJUSCpUnDpJtITli3HWgS9nN/nKX0lDbWIZWtsr0IDxEEJ0UNPKspY3hWpH5tmcy4d11LOY26MrIOnHOgkniSeVZQMeLRK+IvrpbvoalkvqJEhEW/Z4eZ++rG1sVlAAmVC/cmdPE/ZVjAtFDQ4EpBINuFgRzoJkoiI0GvlwFL28KgXlzoTPfcCmxsEpCtfDU/CZpS3kJD69defcKBr3UxJAYExCTHuIHfp8qZ8GSpaBAUMwATzvpe0a2NLW66RlYP8AR+w/jyplwJAdR2oChOXNm4aZetNqAP6YGsvQSCLP2JkQXAQBci0wY4+8mdxmirC5BOfom3GoVHWCFnTTquZTobZdZoV6aLeriTo/rw9qI1AMka0Y3LbUcO2pKcym22SCCQuMjpWhP7SUxcgZgk8KARvclKkOLFkryrAIiMyQTIixnyrnZ+HzNsgDrKTAGn6xIvAFh8K63tADTgSVQCnKCfqqGZPE2CVBPlRXYwgsXM9aR1f1XAqM1ouLe6gC7qYhTWLxggTnTIJNigKQYynhmgmeVEMEQXdplQNw5EXHWQCATHdqIqrug2FY/GZ0j6QhSbRMmwnv+VWtjtknaRJGkX721XE68NOdBmDTGE2IL3eNwAfqGwgDxi/CmPAbdOcodUsFb7jbRSkhJyTZUJVBgE3j4UtbLbzNbGHDpJvp9FItOlxpVkpILJ5Y18TeCcq+IOnhB0oDO82y0vIS0pxWWZAyqVewCYAESSIPAcLXWNx9sOFS2HFITmzLQLGIgEEGOUyVDjRTZm15T0Tl0rbQOkuVpBDiytSlK1AFoFiBwFgO9+zlMrRi2kdZCgpSUdW4kqUMvCRB98waB9bxSAnMt6UIyrcR0YMpSQT2VqA051MnaCO0hRKVdYezcyhJuIOUiIoS9iA62UlOUOpicy0khQMwFJcEwe6rWDZWhCUhSsqEpAKlCLDmIJPuoJjiDeFKnUjj3AAonuqpiMcptJcdVCRElLbijBsBASm8nhXD+NUm5d7JvYgGY49Ie+4B1NuSTtDa72IK1JJCElKwCZRlKw3xuVjMZ0046UA3ejeBeNeaQEFCQoBtMz1lGASZPWMgRcC8d93AbEbaZ2oF3dw7QSk5HDBLfWOsJvaVD3aVSxLfRrCIMo2kkJJjNA0SSFQL5TAtKtbVfxONM7XMkBxA6sqjsC97mx48B7w42ttEnYbLNiApJHVIj2hOpNzeZAiFCrrKj6kpRn9CTETABaAE8uHv76D7WUfyU2ToSlI8QoE+cfBPhR1ifUHBOuBP/TT391AP9FGzw826CSAkkmMv831ZKrZQUmeJ4RFd73JCtnvr5Kw5TI0zl2b/ANUDvirXoS7L9wIUg9nMeyrTh8DVfeU/9l4idc+G497vDiflQd7gKPRMAEi+ITpNi2+bjgOBJ0muHsUWHW21hRy4guNk6JYcLjRQALCHVSRaxTw0k3AWOiw4BV/KJiJ7GI5giDzq7vlgS5g87aVB1DyylSiCVJ9qpSQAowFZAqIF0JtpQCfSafzZsFQkPDq20LZ63Puqv6No9WxXssyg7h4cITCASuRJObrR9UEWvU3pExAXgMOpJBClpPfJQu/hFVvRhBZxYKyJcw0ItCruyVWnqxzAveaBl2oJChqQBHxBiuN2cWgIKVrIjHNkoC1AlPQplRSkybgDMOUVJjFynh3xe3fU25ynC0ttCUFJ2g31i4QQS22AMoQZSeeYa6UCjvDslL+CY6BhQfTiMSFqyZApBcMDMqMxTYcxcVumJSHUsCXGwDicVYNqzAh5QN+kgjkMo86ygQtnJLrvSK0Bnum0Dyt7hRx5Spkd2vG1u+uMBhQhKUcYueZ4n31ZcuO8fu86DbRMcfHXnSjvMuX196vsFOIXl5gfK80nbzn84c7lfYKBq3aXAYMn6MiP6iv4017NUrpgScozTNrRy4cPlSzuoJ6AWEIP/Kfx591NmzVS4nic3f8AdyB+NAA9MRMsSoKEP6d7ibm9Mvo9QTh2iEpVDbAMki/RuiE9U93EaClv0xg52iQBZ0DKZ0UjuGk286bPR21+bNkJSYQxJJv2HLCx8fKgAb6AQ+ACE9QgcjMqA5yVzP3VY2KM6cKFEdZCpsVcZNh3T76p7+DKl0aEOJ000A5aQfjU+6aQVYYn9VVyopEEcCB3AwedBFuqfz7HwQFdKYJkCcygOcCSLcKm3dcChtCRGZSAPJM8+7+FVt1FgbRxkmB0ijOYwesbZovznjE1NsNEjGxATlSPMgGRA4R8eNBZ2Q37HZRH1Sf+iOcV2y6ZY1/T8T/yvAedhUmwvodmHhJ8x0J1t+OdcMp62Ht/K3z7y9pQRbJQcrSjH0SRGvZw2IkzwsB7zzp53twmZlRsMqc99OqBnFiOEK/qqNIuEV7NqJBLCTFtVYR8wfCI8q9Yx7GdtSbSRafCIPcQSk9xNABY2w2nC9K4rIkEpsCq5uAABJtfwE1gcadaDrKwtMxMXsJgg3Hd4ilba7hS2U5YAVIB1kJOUGdYbUEnjKfGiu5+HKcI+JkdIY7h0bZEfeOdAu73thUCJPRuxHDq/YUzegW1gFLXa2UyCNJxEx7hNr2pg3tXBEWIacj+yql7ajWVboHZtxHZGJI+QF+73gP28kqcISQCvaXVMWBygBRiLTeO6p8QpC0bWUiQClC0g6gEIMXuLEp7r8qr7RnM0lR6w2gm8cU2PdeU/GrOJIR+VgNFoCdZuUpWeOliBrFhQQbWJ/IzdhBctrNlgco4c/KiWAXOBcMj9C/9iBbxNDNqKB2I1F4c1H7WmuvlV3Yp/MXkn6uDXHelaQUnxiRPNPhQXfQmBlxPASjUwBY3PP38ao7xiNm4of08N9U83OPD8cqvehEwjE9YpunRM/VPcapbxn/s3F3V28NYCx6zupixHiONBHuGfZ4cjMbvg5dfon7eEfCnJYBZQMi4LxMqMj/fnQqOtjp+t5pu4ygGMOTm7T/ZzT9E8B2bxIv3a2psKx0LMdLPTK7YcCYy4jTOMs6fHkaDzDeDEFGHOEWOs1iFFB4hsdIMp42JnwUmjXovzer4yMuXpMNmJmZ9uBHDiZqr6RG0oU6kjruLZdQb9no3EORw7SEHv8qt+iwJLWLBCiS5hcsBWXtOg5iOoDpGbvjjQM7zcotxHMajWp92cGSkuJcUice0FJSEQPZtkKBKCQZA4xbS9cq0NgIm3DQTXGyWG5HSMhcYvDyroswynKFNzlIvM5eM0ET+DHqYUXXCoYvFJjNb6VV4SBc61lVH22Cw4OhAIxuIg9ArTpFwMwQRYEDLNo7qygDvKvpw1/HnVZb5633d0VI6bi1yPtvQ3aGKS0rKpJJgEwQLcp99Be6Wct5493dSzt8+2X4/YKJObcBNkACOZJ8R91B9quhTilDifsA0mget0rKa/wDD08jNNeDQC8JkzMwTwSY0vrr50mbBx6Wy2qCYSBCbm4gEAE28YpswuKOcqa6ygDA5kgCO7Ujy4xFAH9L/APJ4zX6aMxUTq1Ha4699xys0+jv6DszCWLqMAdVy3H5V5jvFtHFYsF3EAhAJyQISm4C0om8Zk5ePZvxo9sp7BlDbacN6w9kGZLr7jokAaNJIGp0vE0E+/DkoeiI6ROhkcrVb3JlK2RMJKQoG0hUdYDhYEGeebWK5G7isWHkIUljEJMnCllTbYAzpT0RmIVlJ0JGQ2F6rbJ2YPaMPnoXGkhYC4gKF5JJASBKUkwZBMHWg73dxyGtoYzOrLLio5nrXAyg3i+lWNjvpQnFNnNLgTlI7J6g5kXMwNZv5ruw8Ml99xRUi7gWCFJcWEiSZCFhVzlBPmKb9kMttLczFDhcIlJYfsnKQYKATFxI0tQSbHKUsbKk2JMm1gGFnv5a91cuNqUhBukpxD6yTYwvpQIBPIyD3iKKAstlpZbSlACujKEvymAQYSJUjWIIEjNFiaoYnbAUsIWUrQRlVmbxN02JzBSQq8J8OtOlwnw+zszbayoqV0aR7MBSPo1oscwMFLhvzjwq9tbaryEqdScQtSEnIgAnMpQhI6rhOo4DidbULxuKdZwqzh1IyoTkQGlvJKCoLy5Q4kJgRHETAi9aO8RyZw8EWjKFPZkzBMiSFEEq5zNpEQEW38fnZcWM6yjrdUnODqUqGeQrtGCNCdKINYiEqR1g25JWM0wVICISnpgIgXknwvShh8MglSF5HStTqyp0rIupPRpJBFzAmRFlX5mtr4hLDiG1upzqdSntYiIISZSUrKVkZhAF5tbgBDamJafELKgYUlK0lJOWCDll8jQm5Hvpc2m2XHHihC4RIuIJ9oVmBJmJUBlJ+qdDR5GHYKwsOoWtJJSspfME2Mde1kpm97VTTj1qxykpVlZQ0nKoh9SSojrGE5YMmDrZAiTNAsbSEwrrADFhSSZHHXSeAPO3dVN3Gkpx0iektISSAUpnUCB1U6mONPTzSVgFbjawFZus2+TI0MqUQPG5E0Bd3VS84+UYrJ0mYhAZejrAkp7N9DCbk5e8SC3tHaqjgEMFuEhSSF3vcC9o0SNDz50YYxiG8LBIzOYQJIjQKaTkg8Os3prC5qnidxMYWwVFpKkJADS3UpWlI5/VB8TPPlU+MZxIwjSm0qW0UdCQUJKAuEpBQpV5PXlQlNk3vNAQ9DOKSkvJzJClq6qVLUiYSeIB5jXyqvvI6E4DEtqKQpZw5SnN1jlW7m6vGJF+Eihe7u7y0ELcTJTPVQsFcFIAiAbg/H31R3kwSG2vpHM0gBDqQVRxhYg21PV86Bi3LH5vh5Kol/s6j2b/d4z3U4Otk4Zk5nDLxsYgdXF/0Qe7XifLyDdzZ2LxCijCIcUpIJOVQSEgyO0SACZIib3p7G2MWxhks4xh9strzB0sqKey6kZlgwuS6VFQI0jvoBPpRYCktOTdEII/b6RQP+D41H6LdoBHTM5oU6vDqQCLK6JapEzZULmIuAeVD95drKdwxGdlYU62SUKOaUIdCZQR1R11XBPCl/ZmPW0SW8smIJSCQbwU8Qb8KD215q88SINog6fZVbCuOAOBCmwn1zCmCglWYFqCDnAymRIibG9ecYfbWOQOq48ZH1hJ8gb28KLbD3qQoKGMW6l3pmVlYzpSUIW3mCktn6QJBUDlm2oMUBnaql+quFQTH5QxF0kzOdU2jTXjwrKq7Ye/NiptXSoXjHyAboIkELBiZIXxJma3QAWMUpbnUU2VC8JzKPLkAR3gkVG9u04SVqUlKZupagDJ7vfz8qXcM6UqKkkhQq85irAxKuJX1rjWJNqDvaWBSgy26lzvAIg8r6+XKhTh9/GnrCYpGVKwhSzkBgkBCSRpOnO1Cd48OvEKQttoZogobBKjxsAJPE276DrD7YB6JCQEZUpSVKTN+cAwE++iUP+ruPesJSlLpQkRlUqJ7OURw0OscNaUlggwoEFOoIggjUEHTTjpRT8ok4ctOSAVF1tIAso6lZI7JSSQAOVBAkNk9olRBgAQBPMk98kRTtua/iXMMUjEtYXDt9rM6ltVySOqhOdSTeCTByxwslYDGKSohppJzJiVJClAG3VPA98UV3X9VhasT0qlBUttNIClK5ypRIRoNUm0RyAegbOGHWUtsYjpnwoFtxSVoBKlJMIVJ7JGfNBsXedI29GHdRjVdMrMQVFOc5wBmVA46HOeMQYgAU9bm48KfSv1NLTTYKmwled0qJTdxajcRwAgcqW/SFsPEdMvEFodESnKtEGIzEpVHWHa1IIISL0Ci7jgoQcplc6CdU3SQPAyOZok3vM6hOTMVZew4rtZdCCZvB48RQltkrBN1CUqsNJN5744d+lc7TwhKkITdSpsCCRAGt7efI6RQHF7ddn6UqChImTA1HHvAJo5uRjNoPO4lLKluBvowoSnIkdbQKNp60xrHhSqthTeTPCZskXPZIExGlxTLsJWI2eXHUEAOqT0giQUoBA062qjcRFhMkUDFsvaePfClMNhwJVlVDabKHAgwRYg94g8q6U7tELUj1VWfLnIDQJgkiZBi5ECeXdap6Pt68ScHi1Iw4cW2sLSACCsqAzzElSkhJMaqkAXgUwbu76F8JUt9pCylJUgMLCgJMpJUdADIN5kx3gNB2oCD6uuJmOgkfEad3eaBb1Y/Fh3DJxaMpClONhbYErTGUgcQDAjThxNeljeTrBtKukUYMJSRlSVJSVEzBCSoExqJjSKt4zC4dakrcSHVIunMQoJPMA+AoEJzHbTQUpVhlArBCR0NzAkwAb2+XdS/vVtnaLAaUtK2klRSJbWgK6qjluQTztFeu+ungfAHu77Uq75bqvbQCQrEZUoWVpBbBi0ETmTaDrQeXYnfPFEQVJvOinR5D2undVvYe+bja1OP5nEQkZM67zxuo3ATYzx7hRbEei9aQD6ygzoQgkfBVDNoejt5IUG3kuKyyEZCkqgC0lRg0FPbG8T7y0PuFWXRlIHZRIN51VoZM6DSZo9uRsV/aWHKXllLAUQFrJUb5pCEkx9cjMerIHaINBd39gLxLOYutoU0CgtqHXTlsQoHQ93hyNN27++TLOFCHFoBZSrokyc0JHYkaAxEKEGQJ4UG94t0sNs9jMvEqQCYQoqJWqBokC88wkRfhXlu2sQh1SV9dSZgqI6ytOJPagcR91Wt58e5iXOleVndcvrZCZMITP1RNo1ueJNSMMDo3G1mAhJmTwIJSfecviKBs3d3jwCW0toAaI/nE5TOklYMX/aprO8oaaKmXXFK1HXStrSTJVmMcYCpvwBFeCAnWruz9qusJPRmEk3BulVr2PkCRBoGPf8A2scSM609YLTcICUgKSTlSRcnQmaVMI5lkj8eeoHOPvojtraAydCG0pGZK5BUb5SIuTa/O0ChuDxARJKELn9eYHuIoJF4si1vDKnL7stXypL6JNlgWi8EAmATJKVBKoTfKoCLKiqacWkz7Fn/AB/56mb2jBsyymeWfgQR9fmKA9uztx9oFKZU0kaIMEKUdTxNgde6tUQ3X3VxbzRebbKEqJyqAJSpIjsgqzRM9bQxab1lAnOYIpmL2Hd5d/76hZ7/AN1EW8UFyYgwJB4ETXKm0oWhxacyCoZ0841FuYoHTdLZhcZ6R4kwJbSVZc6e9QuAdBGtudXcPtJ0nocO2lhKjdKAEk+Ku0rxvU+23+hZLqSCFJTlA5HTy/cO+ljDuKe9oOqpMySRAMkyTyvE90UB7aW5yFhSsQstKV9YFMm3FJFz3W8aS9tMJbKU2MHtXgjj+OE0Vx20sxuovKEdafZjz+t5W76WdtPlbl7kAAxZM8kgcBp76DHdoqKypACAeqPDS3CdT51awmHxCwUtlyUglWVWVAgEwYiVW+XOru5WBbeeV0oCkoSBlPEqn7vjR3HJDDTpZ7GRVvrCxE5iOsL8TIvc6UFHdZ7HhAdQ+UjgHRmSoQTqbgWppw++ClJ6HEpLLhSSkzLbgP6momwtqCI10F4BSRhIzwFI6MHNpmhBA7wDcaiKP7wMsPYVaHlABCQoZLqaUQYUTo2LR1ykHSZig88x+OyL6NCkAqUJUrQEkcRoLCbGvQsFuipsFxSgtxaRnXAiI7CeCUjxkm9eOvqKiZudJr3fcLaasRgWVqKioS2qJklPVBtxgDzNAQxe47DmGSt1RSvMnKTAyLKoCZ7V1Qk35WtQzevAgYJ9TRKFoRnEmw6MyqwEGEhQE8YNXdtYop2U4205K0AuJUs9cZVk5lf0gtJm3LTMKoYFl8tPHFPNrZfa6Q6pUgLRLiTIy5Mt9TcTAoBfo0bIwWYwlbriiVdWeICoNrRpFE8DsV3FJ9VxQR7AAtrQE9YEZcybEQNMhA0AJ+tQz0dvZNmJW4rKlLirmALwoR3yfhRTDb2MpxKil1shTIQFFwASSSRwVPZiNbjiIC9srHLdciDlZcWlaxKEkpC2ygJk5lAkEqMAZYF5o6SDOp5C4Hx7qVd3tqsJbyKcQYWsjrWOYlUjjEkwfGjitpYdJHt25HDMD9k8+FBcdTxE+BF/Eg8K56S8gadwidI7vfVBe1GFG2IagX7Y99zNJz2y8QrafriFpOGSUQ4SooCIAcSi2QgwqVEx1udqD0NCJiY5wFmfEA8rUj7wbwYhtRCsIcqdHAsZZt2SpMd0XvTThXGZKgtSkEkqLaulixIATeDP1UjjpQXb+209Ph8GogjFEozqSpISbZDlUL5lECJtx7wU8ZgG8atLiG3W1lJCoU0XJCZzOJCTwkJNiQNdKVNtbEXhyQsgjNc6Aixm/DX3U+7A2thzi1YNKM35wEuPNqhJg9r9YAFIGbQhMyBRXbWBQ62tJSFIPZJsRa3nEe++tAj4jdlCG1AJUkphSlAxI+tAmNJtB+dK+0WMgCsxUlQUG51gGAspJmLqyzyHOKNbdVjWm+hcWVMaBcJuBolZAnlM68+FKj7xJkydLk3oIorta5QBeRPgf33NXtnbJW+eqCE/rRby5mse2MtpQ6VJyGYI0VHAcjPnrQXRsoPuZioJRA07R4GBynj+B6lsX0e4boZZyuOCLqg6/wBKDCvhXmTeJVYmYNpHypu2bvz6gyr/AHjihCUE2toVcgO6LfAJ94N2ktJKlobQkCJXEHwJpB2mjDAjK4SeMAlJHn9lTbT2ricbiQcWVrWewkWSkawhIERAi151JNcO4JQUEdEQVQYyGco1IkTyE99A4YDfpCRlZxDrKY7LiSrSAAkoSbeKRpW6TdubL6EBWRSEkx1gYnkJHK9ZQDGh1p51bxbhVadIjytVNIB4iKkUm2qdeZoCT+0E5AI64SlGYLJBCQE3TcdkRXHTqUoezUpIulKl/GOfyqktkJg5gecaz599dqSJIsf6YIJMaxeT/GguOYtOXqAhYBzZose4aD460KQqSTOpvUzzaV5DIBI60q42jX7L91VhQMW62CS90oTnS8mC2tPCQRCpsU2uNeWlZtDbLqkLbdORMlslCOqspUM0qMnSeqIPZ4Gh2xtqrYczIyyRl685RJEExe32mt4dCnVgqzkKciUwDeSQkTxTI4jhoKDeKcW+4jKCtSgEpUQE5iLqnQGCTedIFN+yN305W2cWXFKH0TeYhgzJOTLHtImZvbiL0CwmzncM4y66gkCeoOs4kAdYkC2UFU20Feh4HGMvMwYcbWRayh3HWygSNLggcaBA9IGyUMYtKWkBCFtJXlGgMqSY/sz50/8AouQU4BHJTq1AHuMH4g0mb14Nx/aKcO2pbqg2lAKrqSDK+uR2soVOY3I1k3Pq2zNnhhhDaT1EJCetaY11FB5vvdu6leKx6kpILbPToVOpOQrB49nMAO8U57Dh7A4ZDqElKmGxcJOgGoXIOkiRwHKlveB8qxmIhK1Icwi0JyJUQTlQBbnKFCrW7+0X+gab6BQKEhMqBHnpaffQDd68Dh8KEsIeU3ml0pWoKTJkAJEQnRVySdKD4PGNJsXmldwMCOWgk+B+2p/SaSX2c38yNe9SueopNSgDUcLUDjidotADI42VEQZWkC+pUZ4gXHMkaE1e/KLIBzPNEk5TkduEyJjrZYIEwBaw51546nuvW0Cxk0Ho+wcY10pWlKVttoCnBIUAM7aSpcWJBVAtwSqxFemN7XeDRzu5XFrUG4Ng2VWWRxhPW5n314VsDaxYafMozEA5VAQ4mUyi/CwVAgnKNRIJJfpDed6q2moKSm2bN1pzQQoASFKAkECdDQP20Nopw7rWJWA23igA4FQCHAQhYGhlC5VbgDzFL3pfEoZ/XStURqE5RPfqBalPbuOQ8pkIkkrW45yzvuBRTeMxSAkFXGKa/SRgemxGFak9eRM36xbA58iePCgGejnBpUHyUj6glSZjtacjfX3U+vYM5BklebgnnrB8J+E0l7islrE4jDkkKSFJg6+zXHDnmnvEV6HhFAAGZ5idNbe+gXfya9lICUIBtm+tfXLBEHwNDEejltRUVuOyq6ySLxeTMn+FOypkdkzp/H7udWmGRE++CePMcKBf2VsBtlAQJUE6FWvhbhFpiaSPSwci8MkdkIWfMlM/IV6mhtNxB8r/ADpL9K2xulZYdSCejC0mBzgifCD76DylrEkWvHLhRDZDSCl3FPFBDcZW1QekJMFMTOh1i2afq0IcQU2NO+wNoMp2f0YwnSuLJQtZCUozLWQgFR6yo6umnlQAtm4kOS2QsKT+jQCopMk5YSklR04fVHKjO7m0S4px9YlxIDZlSEoQiJ1WsG5B0nQUJ27sBLKES7hwoqCShCyvnK1K5DiAka8aHJKW3EiGlqQpQJJ6RtQi1tIHCD4iRQGd7dpl/K2kpUlJzEoOaTpOnDutesqs3tgNNqhKS445nJFgEwRly8INx3GtUA/GNjMIgE6wPiKKIQgApCUm1yRJoS86mUwTY3qynGJ5n3GgjDYzlOon4VdbwbRIsSLWzGL8ovVFtxOcqJEeFW/XEHVWndxoB+LYyqKRcDTw1qAxrU2IcBV1b6UV2XgEEe1BJOiZIAka2+tQB0DnVrZ2LLTiFCSEkGLagEA3tYGpMdswt3SQU8M1le46+XuocFUDpg96kJxTTpSsJQlVok5lEGwnTq86r7c2+C8XsG2vDhX0o6sOKmyg3cBWtxrJ0kyCwKFLPUSCf6R08RrTBsrZaWz0jhzuTCf1U+A50BzdposBb7t8Q7dSlRIFjFx74+wUTe2y4uMxkcJHD8fi9BEvkkkxUqcQOXw+VAQS8Z++9EsFtVIutXcE6ceNrQL2pYcxMzI/hPy/dVfpwL8Ps99Bxv5mxGIStCFQGgDlSoicyjEgcftFLycAv+bd0/m1acOFMzeMyElJg9wiamY2iom5E63k375NAoYrAuAfROaAfRq46cKhGAcAno3P7Cvup1exq4uqb6afIiuVYtRH1Y8B7vxpQJ2Jwa0oJU24kWuUKiZjWIqqhlQSHIIGaJgxPjpPdTXt98nDLBFipPP9Yac6qqZjZ5ToY6Tx60/IRQDsA0sqaUG3CMybhCstiLyBFei7141BxuAUkpIhQPOykR4c7Uv7sYj82SL2lPheft+Fdv7IT0qXHHJSJCUpEFNr5pmftjhQFX3cm282b6ZlJ7icuXSOHR8vlTGxtD36nl8edISsEsvtvJdzdHYBYg5ZNpkzZRow7jJEEX7vsieFA1K2j+tGv4015VGvH3AVCR9nOfxxpOc2mE2BJ4wRNVPyib8/x3UD+5thKdMh8CLgfjS9aVtJpxpbZIGa0QZFu0DpA1ivOjjyTwv3z7zWjiVQTIgEA3EXngddDpQDt5tlZFKi4mQRp+LfGo90MDh3FhTqc2UHMlRhJJMIAiDESTfXLRIvlSIUBHP5xz/hQBrGrwrilICYUCBIkfgTxoGrDOYQ4pa0stBpsZEjKIKiZWoyLkaDXjQnfEtZkIayhN1pv9GD2kCPqEwU8RcaVQwu3C22EoaRI1UolUnnFrzehuJxKnFlSjJI5R7hQV1eccJ186ysXrWqBown039Y/bUCdB41lZQbVrVnC8PH7qysoOjoPxyrnBdrzFZWUAjeD6fyFUW+PhWVlBOz2k+I+dNuB7HvrKyguN6H+t8qtcD4/fWqygFq0Pj99WmeyPL5GsrKCnidfL7K6b0H441lZQWsX2fxzqUdoeArKygH71fow/bR8jVZH6Gr/wAJX/LWVlBb3X+hV+0fkKKu9oefyFZWUFVjh51xiNVfjjWVlALf0/HKts6Hw+2srKCHaGo8BVzYPaX+yn/nTWVlAR2Z9IP/AC/+oxSxvL2B+0Pka1WUABuuk9r3/I1lZQarKy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49287"/>
            <a:ext cx="2063502" cy="152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728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AB08FCB-42E8-4109-BF1F-D1508E015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7AB08FCB-42E8-4109-BF1F-D1508E015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5017894-9A46-492A-A3F1-4BDD9EF184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75017894-9A46-492A-A3F1-4BDD9EF184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1EF9D38-404C-43EF-8E1C-23A871567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graphicEl>
                                              <a:dgm id="{81EF9D38-404C-43EF-8E1C-23A8715677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FE36BE8-8E6A-4496-907E-0B2CBDDF9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CFE36BE8-8E6A-4496-907E-0B2CBDDF9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895AB75-CD44-47CC-AE80-6AD00698BE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D895AB75-CD44-47CC-AE80-6AD00698BE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EA442FB-6AA0-4AEB-8122-99E96D4A41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graphicEl>
                                              <a:dgm id="{2EA442FB-6AA0-4AEB-8122-99E96D4A41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330ABA5-7478-4434-A2DC-D42B571F8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dgm id="{F330ABA5-7478-4434-A2DC-D42B571F8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F4F369-B8CE-46BA-96E3-C441F50A3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graphicEl>
                                              <a:dgm id="{82F4F369-B8CE-46BA-96E3-C441F50A3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89ACE30-5335-4B3C-BAB7-6A582789A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289ACE30-5335-4B3C-BAB7-6A582789A3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39BA089-CCA2-4B31-8A0C-8A523575E7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F39BA089-CCA2-4B31-8A0C-8A523575E7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5C1126D-90E2-4D99-9ECE-A3865BD9B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05C1126D-90E2-4D99-9ECE-A3865BD9BA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8D58680-835C-4150-AFF7-BF565BA98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graphicEl>
                                              <a:dgm id="{78D58680-835C-4150-AFF7-BF565BA98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65F0325-E16A-40D5-AA42-64120A3F9B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graphicEl>
                                              <a:dgm id="{265F0325-E16A-40D5-AA42-64120A3F9B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8305925-2255-440B-93DC-8B9EF486A9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graphicEl>
                                              <a:dgm id="{18305925-2255-440B-93DC-8B9EF486A9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0D4896-B549-4488-8074-918732E3D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graphicEl>
                                              <a:dgm id="{210D4896-B549-4488-8074-918732E3D6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EB3966-3CC4-4BF0-8942-8A440150F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graphicEl>
                                              <a:dgm id="{E0EB3966-3CC4-4BF0-8942-8A440150F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B85B738-1EA6-41E2-B956-9440BD4150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>
                                            <p:graphicEl>
                                              <a:dgm id="{9B85B738-1EA6-41E2-B956-9440BD4150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237B7C8-5114-475A-98EA-F74A50FBF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>
                                            <p:graphicEl>
                                              <a:dgm id="{B237B7C8-5114-475A-98EA-F74A50FBF8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I</a:t>
            </a:r>
            <a:r>
              <a:rPr lang="es-MX" dirty="0" smtClean="0"/>
              <a:t>mportantes como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  <a:p>
            <a:r>
              <a:rPr lang="es-MX" dirty="0" smtClean="0"/>
              <a:t>El acero</a:t>
            </a:r>
          </a:p>
          <a:p>
            <a:endParaRPr lang="es-MX" dirty="0" smtClean="0"/>
          </a:p>
          <a:p>
            <a:r>
              <a:rPr lang="es-MX" dirty="0" smtClean="0"/>
              <a:t>el motor 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el </a:t>
            </a:r>
            <a:r>
              <a:rPr lang="es-MX" dirty="0"/>
              <a:t>motor de combustible </a:t>
            </a:r>
            <a:r>
              <a:rPr lang="es-MX" dirty="0" smtClean="0"/>
              <a:t>interna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el </a:t>
            </a:r>
            <a:r>
              <a:rPr lang="es-MX" dirty="0"/>
              <a:t>telégrafo y 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la telefonía 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Inventos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369" y="4813842"/>
            <a:ext cx="2619375" cy="17430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025" y="463547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8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Motion_Elements_SHIP_TP102727991">
  <a:themeElements>
    <a:clrScheme name="Microsoft Motion BG Template">
      <a:dk1>
        <a:sysClr val="windowText" lastClr="000000"/>
      </a:dk1>
      <a:lt1>
        <a:sysClr val="window" lastClr="FFFFFF"/>
      </a:lt1>
      <a:dk2>
        <a:srgbClr val="2B370A"/>
      </a:dk2>
      <a:lt2>
        <a:srgbClr val="EBF6D0"/>
      </a:lt2>
      <a:accent1>
        <a:srgbClr val="FF9900"/>
      </a:accent1>
      <a:accent2>
        <a:srgbClr val="FFCC00"/>
      </a:accent2>
      <a:accent3>
        <a:srgbClr val="9BBB59"/>
      </a:accent3>
      <a:accent4>
        <a:srgbClr val="1E8C16"/>
      </a:accent4>
      <a:accent5>
        <a:srgbClr val="00CC99"/>
      </a:accent5>
      <a:accent6>
        <a:srgbClr val="00A1DA"/>
      </a:accent6>
      <a:hlink>
        <a:srgbClr val="00D2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chemeClr val="bg1"/>
            </a:solidFill>
          </a:defRPr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Microsoft Motion BG">
      <a:dk1>
        <a:sysClr val="windowText" lastClr="000000"/>
      </a:dk1>
      <a:lt1>
        <a:sysClr val="window" lastClr="FFFFFF"/>
      </a:lt1>
      <a:dk2>
        <a:srgbClr val="2B370A"/>
      </a:dk2>
      <a:lt2>
        <a:srgbClr val="EBF6D0"/>
      </a:lt2>
      <a:accent1>
        <a:srgbClr val="FF9900"/>
      </a:accent1>
      <a:accent2>
        <a:srgbClr val="FFCC00"/>
      </a:accent2>
      <a:accent3>
        <a:srgbClr val="9BBB59"/>
      </a:accent3>
      <a:accent4>
        <a:srgbClr val="1E8C16"/>
      </a:accent4>
      <a:accent5>
        <a:srgbClr val="00CC99"/>
      </a:accent5>
      <a:accent6>
        <a:srgbClr val="00A1DA"/>
      </a:accent6>
      <a:hlink>
        <a:srgbClr val="00D2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icrosoft Motion BG">
      <a:dk1>
        <a:sysClr val="windowText" lastClr="000000"/>
      </a:dk1>
      <a:lt1>
        <a:sysClr val="window" lastClr="FFFFFF"/>
      </a:lt1>
      <a:dk2>
        <a:srgbClr val="2B370A"/>
      </a:dk2>
      <a:lt2>
        <a:srgbClr val="EBF6D0"/>
      </a:lt2>
      <a:accent1>
        <a:srgbClr val="FF9900"/>
      </a:accent1>
      <a:accent2>
        <a:srgbClr val="FFCC00"/>
      </a:accent2>
      <a:accent3>
        <a:srgbClr val="9BBB59"/>
      </a:accent3>
      <a:accent4>
        <a:srgbClr val="1E8C16"/>
      </a:accent4>
      <a:accent5>
        <a:srgbClr val="00CC99"/>
      </a:accent5>
      <a:accent6>
        <a:srgbClr val="00A1DA"/>
      </a:accent6>
      <a:hlink>
        <a:srgbClr val="00D2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21587D2-7C39-444E-A417-F289892BFE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Elementos en movimiento (con vídeo)</Template>
  <TotalTime>0</TotalTime>
  <Words>1264</Words>
  <Application>Microsoft Office PowerPoint</Application>
  <PresentationFormat>Presentación en pantalla (4:3)</PresentationFormat>
  <Paragraphs>313</Paragraphs>
  <Slides>39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2" baseType="lpstr">
      <vt:lpstr>Arial</vt:lpstr>
      <vt:lpstr>Calibri</vt:lpstr>
      <vt:lpstr>Motion_Elements_SHIP_TP102727991</vt:lpstr>
      <vt:lpstr>Presentación de PowerPoint</vt:lpstr>
      <vt:lpstr>.objetivo  </vt:lpstr>
      <vt:lpstr>Introducción a la sociedad  de la información </vt:lpstr>
      <vt:lpstr>Primera revolución industrial </vt:lpstr>
      <vt:lpstr>Segunda revolución industrial </vt:lpstr>
      <vt:lpstr>Segunda revolución industrial </vt:lpstr>
      <vt:lpstr>Segunda revolución industrial </vt:lpstr>
      <vt:lpstr>Elementos de las revoluciones </vt:lpstr>
      <vt:lpstr>Inventos </vt:lpstr>
      <vt:lpstr>Innovación tecnológica</vt:lpstr>
      <vt:lpstr>Innovación tecnológica</vt:lpstr>
      <vt:lpstr>Innovación tecnológica</vt:lpstr>
      <vt:lpstr>Segunda Guerra Mundial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TICs?</vt:lpstr>
      <vt:lpstr>Características: inmaterialidad  </vt:lpstr>
      <vt:lpstr>Características: inmaterialidad  </vt:lpstr>
      <vt:lpstr>Características: inmaterialidad </vt:lpstr>
      <vt:lpstr>Características: inmaterialidad </vt:lpstr>
      <vt:lpstr>Características: Instantaneidad</vt:lpstr>
      <vt:lpstr>Características: interactividad  </vt:lpstr>
      <vt:lpstr>Características: innovación </vt:lpstr>
      <vt:lpstr>NTIC</vt:lpstr>
      <vt:lpstr>Ejemplos </vt:lpstr>
      <vt:lpstr>Aportaciones </vt:lpstr>
      <vt:lpstr>Aportaciones </vt:lpstr>
      <vt:lpstr>Implicaciones académicas </vt:lpstr>
      <vt:lpstr>Implicaciones académicas </vt:lpstr>
      <vt:lpstr>Implicaciones académicas</vt:lpstr>
      <vt:lpstr>Funciones educativas de las TIC</vt:lpstr>
      <vt:lpstr>Funciones educativas de las TIC</vt:lpstr>
      <vt:lpstr>Funciones educativas de las TIC</vt:lpstr>
      <vt:lpstr>Lo que NO son las TIC</vt:lpstr>
      <vt:lpstr>Reflexión </vt:lpstr>
      <vt:lpstr>Bibliografía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2015-09-29T22:28:56Z</dcterms:created>
  <dcterms:modified xsi:type="dcterms:W3CDTF">2015-10-02T16:10:48Z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TC027279929991</vt:lpwstr>
  </property>
</Properties>
</file>