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73" r:id="rId1"/>
  </p:sldMasterIdLst>
  <p:notesMasterIdLst>
    <p:notesMasterId r:id="rId38"/>
  </p:notesMasterIdLst>
  <p:sldIdLst>
    <p:sldId id="290" r:id="rId2"/>
    <p:sldId id="296" r:id="rId3"/>
    <p:sldId id="291" r:id="rId4"/>
    <p:sldId id="292" r:id="rId5"/>
    <p:sldId id="293" r:id="rId6"/>
    <p:sldId id="294" r:id="rId7"/>
    <p:sldId id="295" r:id="rId8"/>
    <p:sldId id="271" r:id="rId9"/>
    <p:sldId id="273" r:id="rId10"/>
    <p:sldId id="272" r:id="rId11"/>
    <p:sldId id="258" r:id="rId12"/>
    <p:sldId id="284" r:id="rId13"/>
    <p:sldId id="275" r:id="rId14"/>
    <p:sldId id="276" r:id="rId15"/>
    <p:sldId id="277" r:id="rId16"/>
    <p:sldId id="278" r:id="rId17"/>
    <p:sldId id="279" r:id="rId18"/>
    <p:sldId id="280" r:id="rId19"/>
    <p:sldId id="281" r:id="rId20"/>
    <p:sldId id="297" r:id="rId21"/>
    <p:sldId id="282" r:id="rId22"/>
    <p:sldId id="261" r:id="rId23"/>
    <p:sldId id="262" r:id="rId24"/>
    <p:sldId id="300" r:id="rId25"/>
    <p:sldId id="263" r:id="rId26"/>
    <p:sldId id="265" r:id="rId27"/>
    <p:sldId id="268" r:id="rId28"/>
    <p:sldId id="269" r:id="rId29"/>
    <p:sldId id="288" r:id="rId30"/>
    <p:sldId id="266" r:id="rId31"/>
    <p:sldId id="286" r:id="rId32"/>
    <p:sldId id="289" r:id="rId33"/>
    <p:sldId id="298" r:id="rId34"/>
    <p:sldId id="301" r:id="rId35"/>
    <p:sldId id="267" r:id="rId36"/>
    <p:sldId id="299" r:id="rId37"/>
  </p:sldIdLst>
  <p:sldSz cx="9144000" cy="6858000" type="screen4x3"/>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87" d="100"/>
          <a:sy n="87" d="100"/>
        </p:scale>
        <p:origin x="1494" y="9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notesMaster" Target="notesMasters/notesMaster1.xml"/></Relationships>
</file>

<file path=ppt/diagrams/_rels/data1.xml.rels><?xml version="1.0" encoding="UTF-8" standalone="yes"?>
<Relationships xmlns="http://schemas.openxmlformats.org/package/2006/relationships"><Relationship Id="rId3" Type="http://schemas.openxmlformats.org/officeDocument/2006/relationships/image" Target="../media/image19.jpg"/><Relationship Id="rId2" Type="http://schemas.openxmlformats.org/officeDocument/2006/relationships/image" Target="../media/image18.jpg"/><Relationship Id="rId1" Type="http://schemas.openxmlformats.org/officeDocument/2006/relationships/image" Target="../media/image17.jpg"/><Relationship Id="rId5" Type="http://schemas.openxmlformats.org/officeDocument/2006/relationships/image" Target="../media/image21.jpeg"/><Relationship Id="rId4" Type="http://schemas.openxmlformats.org/officeDocument/2006/relationships/image" Target="../media/image20.jpeg"/></Relationships>
</file>

<file path=ppt/diagrams/_rels/drawing1.xml.rels><?xml version="1.0" encoding="UTF-8" standalone="yes"?>
<Relationships xmlns="http://schemas.openxmlformats.org/package/2006/relationships"><Relationship Id="rId3" Type="http://schemas.openxmlformats.org/officeDocument/2006/relationships/image" Target="../media/image19.jpg"/><Relationship Id="rId2" Type="http://schemas.openxmlformats.org/officeDocument/2006/relationships/image" Target="../media/image18.jpg"/><Relationship Id="rId1" Type="http://schemas.openxmlformats.org/officeDocument/2006/relationships/image" Target="../media/image17.jpg"/><Relationship Id="rId5" Type="http://schemas.openxmlformats.org/officeDocument/2006/relationships/image" Target="../media/image21.jpeg"/><Relationship Id="rId4" Type="http://schemas.openxmlformats.org/officeDocument/2006/relationships/image" Target="../media/image20.jpe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EC93F14-9DAE-46D5-898F-AA3E96E88DA6}" type="doc">
      <dgm:prSet loTypeId="urn:microsoft.com/office/officeart/2011/layout/ThemePictureAccent" loCatId="officeonline" qsTypeId="urn:microsoft.com/office/officeart/2005/8/quickstyle/simple1" qsCatId="simple" csTypeId="urn:microsoft.com/office/officeart/2005/8/colors/accent1_2" csCatId="accent1" phldr="1"/>
      <dgm:spPr/>
      <dgm:t>
        <a:bodyPr/>
        <a:lstStyle/>
        <a:p>
          <a:endParaRPr lang="es-MX"/>
        </a:p>
      </dgm:t>
    </dgm:pt>
    <dgm:pt modelId="{81484419-A770-4E37-B0A3-8B34D955F3CA}">
      <dgm:prSet phldrT="[Texto]" custT="1"/>
      <dgm:spPr/>
      <dgm:t>
        <a:bodyPr/>
        <a:lstStyle/>
        <a:p>
          <a:r>
            <a:rPr lang="es-MX" sz="1400" dirty="0" smtClean="0">
              <a:solidFill>
                <a:srgbClr val="C00000"/>
              </a:solidFill>
            </a:rPr>
            <a:t>3 de cada 10 noviazgos denuncia algún tipo de violencia en la relación</a:t>
          </a:r>
          <a:endParaRPr lang="es-MX" sz="1400" dirty="0">
            <a:solidFill>
              <a:srgbClr val="C00000"/>
            </a:solidFill>
          </a:endParaRPr>
        </a:p>
      </dgm:t>
    </dgm:pt>
    <dgm:pt modelId="{16B26E14-24D1-45F2-A1B9-772589B322AB}" type="parTrans" cxnId="{D3F058F6-DF83-4C93-A57D-20350B62B17B}">
      <dgm:prSet/>
      <dgm:spPr/>
      <dgm:t>
        <a:bodyPr/>
        <a:lstStyle/>
        <a:p>
          <a:endParaRPr lang="es-MX"/>
        </a:p>
      </dgm:t>
    </dgm:pt>
    <dgm:pt modelId="{DE6829AA-1B43-4B4E-AACA-84D876FFDB39}" type="sibTrans" cxnId="{D3F058F6-DF83-4C93-A57D-20350B62B17B}">
      <dgm:prSet/>
      <dgm:spPr/>
      <dgm:t>
        <a:bodyPr/>
        <a:lstStyle/>
        <a:p>
          <a:endParaRPr lang="es-MX"/>
        </a:p>
      </dgm:t>
    </dgm:pt>
    <dgm:pt modelId="{83AAB69F-C7B9-4055-B298-1344598683D3}">
      <dgm:prSet phldrT="[Texto]" custT="1"/>
      <dgm:spPr/>
      <dgm:t>
        <a:bodyPr/>
        <a:lstStyle/>
        <a:p>
          <a:r>
            <a:rPr lang="es-MX" sz="1600" dirty="0" smtClean="0">
              <a:solidFill>
                <a:srgbClr val="0070C0"/>
              </a:solidFill>
            </a:rPr>
            <a:t>el 15% denuncia violencia física </a:t>
          </a:r>
          <a:endParaRPr lang="es-MX" sz="1600" dirty="0">
            <a:solidFill>
              <a:srgbClr val="0070C0"/>
            </a:solidFill>
          </a:endParaRPr>
        </a:p>
      </dgm:t>
    </dgm:pt>
    <dgm:pt modelId="{7E370AC8-BEB4-4504-804C-604E186FC20C}" type="parTrans" cxnId="{5DD99A5D-1BAA-4D8B-B544-65D15772A6E7}">
      <dgm:prSet/>
      <dgm:spPr/>
      <dgm:t>
        <a:bodyPr/>
        <a:lstStyle/>
        <a:p>
          <a:endParaRPr lang="es-MX"/>
        </a:p>
      </dgm:t>
    </dgm:pt>
    <dgm:pt modelId="{21C30971-1C5F-4498-8F5F-9C8762B25632}" type="sibTrans" cxnId="{5DD99A5D-1BAA-4D8B-B544-65D15772A6E7}">
      <dgm:prSet/>
      <dgm:spPr/>
      <dgm:t>
        <a:bodyPr/>
        <a:lstStyle/>
        <a:p>
          <a:endParaRPr lang="es-MX"/>
        </a:p>
      </dgm:t>
    </dgm:pt>
    <dgm:pt modelId="{E6CF597C-8B42-4D0B-B759-A6946010ED96}">
      <dgm:prSet phldrT="[Texto]" custT="1"/>
      <dgm:spPr/>
      <dgm:t>
        <a:bodyPr/>
        <a:lstStyle/>
        <a:p>
          <a:r>
            <a:rPr lang="es-MX" sz="1200" dirty="0" smtClean="0">
              <a:solidFill>
                <a:srgbClr val="7030A0"/>
              </a:solidFill>
              <a:latin typeface="Arial Black" panose="020B0A04020102020204" pitchFamily="34" charset="0"/>
            </a:rPr>
            <a:t>El 15% denuncia algún intento de violencia sexual </a:t>
          </a:r>
          <a:endParaRPr lang="es-MX" sz="1200" dirty="0">
            <a:solidFill>
              <a:srgbClr val="7030A0"/>
            </a:solidFill>
            <a:latin typeface="Arial Black" panose="020B0A04020102020204" pitchFamily="34" charset="0"/>
          </a:endParaRPr>
        </a:p>
      </dgm:t>
    </dgm:pt>
    <dgm:pt modelId="{FF7963E4-9F72-4B7B-BEE7-D10728F4BDAD}" type="parTrans" cxnId="{1E983872-5875-46AE-827F-32A44C6BC1F8}">
      <dgm:prSet/>
      <dgm:spPr/>
      <dgm:t>
        <a:bodyPr/>
        <a:lstStyle/>
        <a:p>
          <a:endParaRPr lang="es-MX"/>
        </a:p>
      </dgm:t>
    </dgm:pt>
    <dgm:pt modelId="{1608AE6A-97BD-4759-8491-A6F8A756C551}" type="sibTrans" cxnId="{1E983872-5875-46AE-827F-32A44C6BC1F8}">
      <dgm:prSet/>
      <dgm:spPr/>
      <dgm:t>
        <a:bodyPr/>
        <a:lstStyle/>
        <a:p>
          <a:endParaRPr lang="es-MX"/>
        </a:p>
      </dgm:t>
    </dgm:pt>
    <dgm:pt modelId="{1A0C3408-91FB-41BD-A076-FFC9FB9700CF}">
      <dgm:prSet phldrT="[Texto]" custT="1"/>
      <dgm:spPr/>
      <dgm:t>
        <a:bodyPr/>
        <a:lstStyle/>
        <a:p>
          <a:endParaRPr lang="es-MX" sz="1200" dirty="0" smtClean="0">
            <a:solidFill>
              <a:srgbClr val="FF0000"/>
            </a:solidFill>
            <a:latin typeface="Arial Black" panose="020B0A04020102020204" pitchFamily="34" charset="0"/>
          </a:endParaRPr>
        </a:p>
        <a:p>
          <a:endParaRPr lang="es-MX" sz="1200" dirty="0" smtClean="0">
            <a:solidFill>
              <a:srgbClr val="FF0000"/>
            </a:solidFill>
            <a:latin typeface="Arial Black" panose="020B0A04020102020204" pitchFamily="34" charset="0"/>
          </a:endParaRPr>
        </a:p>
        <a:p>
          <a:endParaRPr lang="es-MX" sz="1200" dirty="0" smtClean="0">
            <a:solidFill>
              <a:srgbClr val="FF0000"/>
            </a:solidFill>
            <a:latin typeface="Arial Black" panose="020B0A04020102020204" pitchFamily="34" charset="0"/>
          </a:endParaRPr>
        </a:p>
        <a:p>
          <a:endParaRPr lang="es-MX" sz="1200" dirty="0" smtClean="0">
            <a:solidFill>
              <a:srgbClr val="FF0000"/>
            </a:solidFill>
            <a:latin typeface="Arial Black" panose="020B0A04020102020204" pitchFamily="34" charset="0"/>
          </a:endParaRPr>
        </a:p>
        <a:p>
          <a:endParaRPr lang="es-MX" sz="1200" dirty="0" smtClean="0">
            <a:solidFill>
              <a:srgbClr val="FF0000"/>
            </a:solidFill>
            <a:latin typeface="Arial Black" panose="020B0A04020102020204" pitchFamily="34" charset="0"/>
          </a:endParaRPr>
        </a:p>
        <a:p>
          <a:endParaRPr lang="es-MX" sz="1200" dirty="0" smtClean="0">
            <a:solidFill>
              <a:srgbClr val="FF0000"/>
            </a:solidFill>
            <a:latin typeface="Arial Black" panose="020B0A04020102020204" pitchFamily="34" charset="0"/>
          </a:endParaRPr>
        </a:p>
        <a:p>
          <a:endParaRPr lang="es-MX" sz="1200" dirty="0" smtClean="0">
            <a:solidFill>
              <a:srgbClr val="FF0000"/>
            </a:solidFill>
            <a:latin typeface="Arial Black" panose="020B0A04020102020204" pitchFamily="34" charset="0"/>
          </a:endParaRPr>
        </a:p>
        <a:p>
          <a:endParaRPr lang="es-MX" sz="1200" dirty="0" smtClean="0">
            <a:solidFill>
              <a:srgbClr val="FF0000"/>
            </a:solidFill>
            <a:latin typeface="Arial Black" panose="020B0A04020102020204" pitchFamily="34" charset="0"/>
          </a:endParaRPr>
        </a:p>
        <a:p>
          <a:r>
            <a:rPr lang="es-MX" sz="1200" b="0" dirty="0" smtClean="0">
              <a:solidFill>
                <a:srgbClr val="FF0000"/>
              </a:solidFill>
              <a:latin typeface="Arial Black" panose="020B0A04020102020204" pitchFamily="34" charset="0"/>
            </a:rPr>
            <a:t>76% denuncian violencia psicológica </a:t>
          </a:r>
          <a:endParaRPr lang="es-MX" sz="1200" b="0" dirty="0">
            <a:solidFill>
              <a:srgbClr val="FF0000"/>
            </a:solidFill>
            <a:latin typeface="Arial Black" panose="020B0A04020102020204" pitchFamily="34" charset="0"/>
          </a:endParaRPr>
        </a:p>
      </dgm:t>
    </dgm:pt>
    <dgm:pt modelId="{26DC14DF-F0D9-4FDB-9B4E-566274226146}" type="parTrans" cxnId="{150F5A9E-C24C-45F3-9196-EF9CFED97F01}">
      <dgm:prSet/>
      <dgm:spPr/>
      <dgm:t>
        <a:bodyPr/>
        <a:lstStyle/>
        <a:p>
          <a:endParaRPr lang="es-MX"/>
        </a:p>
      </dgm:t>
    </dgm:pt>
    <dgm:pt modelId="{AE170B8C-F8F3-4743-AF5B-53BD56A5179D}" type="sibTrans" cxnId="{150F5A9E-C24C-45F3-9196-EF9CFED97F01}">
      <dgm:prSet/>
      <dgm:spPr/>
      <dgm:t>
        <a:bodyPr/>
        <a:lstStyle/>
        <a:p>
          <a:endParaRPr lang="es-MX"/>
        </a:p>
      </dgm:t>
    </dgm:pt>
    <dgm:pt modelId="{FC321569-5A48-4E57-B309-BB1933938121}">
      <dgm:prSet phldrT="[Texto]" custT="1"/>
      <dgm:spPr/>
      <dgm:t>
        <a:bodyPr/>
        <a:lstStyle/>
        <a:p>
          <a:r>
            <a:rPr lang="es-MX" sz="1400" b="1" dirty="0" smtClean="0">
              <a:solidFill>
                <a:srgbClr val="FF3399"/>
              </a:solidFill>
            </a:rPr>
            <a:t>!si te trata mal, no te ama</a:t>
          </a:r>
          <a:r>
            <a:rPr lang="es-MX" sz="1200" dirty="0" smtClean="0">
              <a:solidFill>
                <a:srgbClr val="FF3399"/>
              </a:solidFill>
            </a:rPr>
            <a:t>¡</a:t>
          </a:r>
          <a:endParaRPr lang="es-MX" sz="1200" dirty="0">
            <a:solidFill>
              <a:srgbClr val="FF3399"/>
            </a:solidFill>
          </a:endParaRPr>
        </a:p>
      </dgm:t>
    </dgm:pt>
    <dgm:pt modelId="{2ECEE95D-AA87-44FA-A152-14409BB39CBF}" type="parTrans" cxnId="{92CA803F-DE02-41B9-AEB9-B9BDC3841BA7}">
      <dgm:prSet/>
      <dgm:spPr/>
      <dgm:t>
        <a:bodyPr/>
        <a:lstStyle/>
        <a:p>
          <a:endParaRPr lang="es-MX"/>
        </a:p>
      </dgm:t>
    </dgm:pt>
    <dgm:pt modelId="{20ADA5BD-43BC-4594-8CAC-B0BBD356368E}" type="sibTrans" cxnId="{92CA803F-DE02-41B9-AEB9-B9BDC3841BA7}">
      <dgm:prSet/>
      <dgm:spPr/>
      <dgm:t>
        <a:bodyPr/>
        <a:lstStyle/>
        <a:p>
          <a:endParaRPr lang="es-MX"/>
        </a:p>
      </dgm:t>
    </dgm:pt>
    <dgm:pt modelId="{A1654E61-B43D-4B91-97AA-7769D9D862DB}" type="pres">
      <dgm:prSet presAssocID="{1EC93F14-9DAE-46D5-898F-AA3E96E88DA6}" presName="Name0" presStyleCnt="0">
        <dgm:presLayoutVars>
          <dgm:chMax val="6"/>
          <dgm:chPref val="6"/>
          <dgm:dir/>
        </dgm:presLayoutVars>
      </dgm:prSet>
      <dgm:spPr/>
      <dgm:t>
        <a:bodyPr/>
        <a:lstStyle/>
        <a:p>
          <a:endParaRPr lang="es-MX"/>
        </a:p>
      </dgm:t>
    </dgm:pt>
    <dgm:pt modelId="{307D2427-6703-46B8-BB5F-E9A1BFA8913E}" type="pres">
      <dgm:prSet presAssocID="{81484419-A770-4E37-B0A3-8B34D955F3CA}" presName="Image1" presStyleCnt="0"/>
      <dgm:spPr/>
    </dgm:pt>
    <dgm:pt modelId="{2F4ED054-CE9C-4071-B0F5-0C6662AD0159}" type="pres">
      <dgm:prSet presAssocID="{81484419-A770-4E37-B0A3-8B34D955F3CA}" presName="Image" presStyleLbl="alignImgPlace1" presStyleIdx="0" presStyleCnt="5" custScaleX="88998" custScaleY="82984"/>
      <dgm:spPr>
        <a:blipFill>
          <a:blip xmlns:r="http://schemas.openxmlformats.org/officeDocument/2006/relationships" r:embed="rId1">
            <a:extLst>
              <a:ext uri="{28A0092B-C50C-407E-A947-70E740481C1C}">
                <a14:useLocalDpi xmlns:a14="http://schemas.microsoft.com/office/drawing/2010/main" val="0"/>
              </a:ext>
            </a:extLst>
          </a:blip>
          <a:srcRect/>
          <a:stretch>
            <a:fillRect t="-2000" b="-2000"/>
          </a:stretch>
        </a:blipFill>
      </dgm:spPr>
      <dgm:t>
        <a:bodyPr/>
        <a:lstStyle/>
        <a:p>
          <a:endParaRPr lang="es-MX"/>
        </a:p>
      </dgm:t>
    </dgm:pt>
    <dgm:pt modelId="{3C7BEC17-E628-4ACD-BDD9-3C904E999B90}" type="pres">
      <dgm:prSet presAssocID="{81484419-A770-4E37-B0A3-8B34D955F3CA}" presName="Accent1" presStyleCnt="0"/>
      <dgm:spPr/>
    </dgm:pt>
    <dgm:pt modelId="{771EA407-1FFF-4BB2-8719-FE8A1DB79442}" type="pres">
      <dgm:prSet presAssocID="{81484419-A770-4E37-B0A3-8B34D955F3CA}" presName="Accent" presStyleLbl="parChTrans1D1" presStyleIdx="0" presStyleCnt="5"/>
      <dgm:spPr/>
    </dgm:pt>
    <dgm:pt modelId="{72AA57C7-A227-4473-944D-4CCF1391BA94}" type="pres">
      <dgm:prSet presAssocID="{81484419-A770-4E37-B0A3-8B34D955F3CA}" presName="Text1" presStyleLbl="alignImgPlace1" presStyleIdx="0" presStyleCnt="5" custScaleY="153594" custLinFactY="-161568" custLinFactNeighborX="-62285" custLinFactNeighborY="-200000">
        <dgm:presLayoutVars>
          <dgm:chMax val="0"/>
          <dgm:chPref val="0"/>
          <dgm:bulletEnabled val="1"/>
        </dgm:presLayoutVars>
      </dgm:prSet>
      <dgm:spPr/>
      <dgm:t>
        <a:bodyPr/>
        <a:lstStyle/>
        <a:p>
          <a:endParaRPr lang="es-MX"/>
        </a:p>
      </dgm:t>
    </dgm:pt>
    <dgm:pt modelId="{C748D792-B230-4221-BD19-8A7C4B82B225}" type="pres">
      <dgm:prSet presAssocID="{83AAB69F-C7B9-4055-B298-1344598683D3}" presName="Image2" presStyleCnt="0"/>
      <dgm:spPr/>
    </dgm:pt>
    <dgm:pt modelId="{CEE4275E-5A84-4D32-841B-B54983CF6950}" type="pres">
      <dgm:prSet presAssocID="{83AAB69F-C7B9-4055-B298-1344598683D3}" presName="Image" presStyleLbl="alignImgPlace1" presStyleIdx="1" presStyleCnt="5" custLinFactX="14" custLinFactNeighborX="100000" custLinFactNeighborY="5277"/>
      <dgm:spPr>
        <a:blipFill>
          <a:blip xmlns:r="http://schemas.openxmlformats.org/officeDocument/2006/relationships" r:embed="rId2">
            <a:extLst>
              <a:ext uri="{28A0092B-C50C-407E-A947-70E740481C1C}">
                <a14:useLocalDpi xmlns:a14="http://schemas.microsoft.com/office/drawing/2010/main" val="0"/>
              </a:ext>
            </a:extLst>
          </a:blip>
          <a:srcRect/>
          <a:stretch>
            <a:fillRect l="-18000" r="-18000"/>
          </a:stretch>
        </a:blipFill>
      </dgm:spPr>
    </dgm:pt>
    <dgm:pt modelId="{FFBFC0E5-467A-4AD7-812A-717D415A66FD}" type="pres">
      <dgm:prSet presAssocID="{83AAB69F-C7B9-4055-B298-1344598683D3}" presName="Accent2" presStyleCnt="0"/>
      <dgm:spPr/>
    </dgm:pt>
    <dgm:pt modelId="{7680C40E-9D2F-4D34-B6AE-0E6909E5BBDE}" type="pres">
      <dgm:prSet presAssocID="{83AAB69F-C7B9-4055-B298-1344598683D3}" presName="Accent" presStyleLbl="parChTrans1D1" presStyleIdx="1" presStyleCnt="5"/>
      <dgm:spPr/>
    </dgm:pt>
    <dgm:pt modelId="{ECF2D1C3-EEA6-4151-B00D-4B0011BA4E6D}" type="pres">
      <dgm:prSet presAssocID="{83AAB69F-C7B9-4055-B298-1344598683D3}" presName="Text2" presStyleLbl="alignImgPlace1" presStyleIdx="1" presStyleCnt="5">
        <dgm:presLayoutVars>
          <dgm:chMax val="0"/>
          <dgm:chPref val="0"/>
          <dgm:bulletEnabled val="1"/>
        </dgm:presLayoutVars>
      </dgm:prSet>
      <dgm:spPr/>
      <dgm:t>
        <a:bodyPr/>
        <a:lstStyle/>
        <a:p>
          <a:endParaRPr lang="es-MX"/>
        </a:p>
      </dgm:t>
    </dgm:pt>
    <dgm:pt modelId="{147AD756-9C0F-40C2-AE2C-D807B08A6075}" type="pres">
      <dgm:prSet presAssocID="{E6CF597C-8B42-4D0B-B759-A6946010ED96}" presName="Image3" presStyleCnt="0"/>
      <dgm:spPr/>
    </dgm:pt>
    <dgm:pt modelId="{0B1FBE9B-BFC8-4AA0-B30C-BC1BE794644C}" type="pres">
      <dgm:prSet presAssocID="{E6CF597C-8B42-4D0B-B759-A6946010ED96}" presName="Image" presStyleLbl="alignImgPlace1" presStyleIdx="2" presStyleCnt="5" custLinFactY="8496" custLinFactNeighborX="60096" custLinFactNeighborY="100000"/>
      <dgm:spPr>
        <a:blipFill>
          <a:blip xmlns:r="http://schemas.openxmlformats.org/officeDocument/2006/relationships" r:embed="rId3">
            <a:extLst>
              <a:ext uri="{28A0092B-C50C-407E-A947-70E740481C1C}">
                <a14:useLocalDpi xmlns:a14="http://schemas.microsoft.com/office/drawing/2010/main" val="0"/>
              </a:ext>
            </a:extLst>
          </a:blip>
          <a:srcRect/>
          <a:stretch>
            <a:fillRect l="-21000" r="-21000"/>
          </a:stretch>
        </a:blipFill>
      </dgm:spPr>
      <dgm:t>
        <a:bodyPr/>
        <a:lstStyle/>
        <a:p>
          <a:endParaRPr lang="es-MX"/>
        </a:p>
      </dgm:t>
    </dgm:pt>
    <dgm:pt modelId="{84F1960E-FAB4-45EA-A8B0-93889F128CF5}" type="pres">
      <dgm:prSet presAssocID="{E6CF597C-8B42-4D0B-B759-A6946010ED96}" presName="Accent3" presStyleCnt="0"/>
      <dgm:spPr/>
    </dgm:pt>
    <dgm:pt modelId="{0306B3A0-451E-4B90-8746-A46027CE8481}" type="pres">
      <dgm:prSet presAssocID="{E6CF597C-8B42-4D0B-B759-A6946010ED96}" presName="Accent" presStyleLbl="parChTrans1D1" presStyleIdx="2" presStyleCnt="5"/>
      <dgm:spPr/>
    </dgm:pt>
    <dgm:pt modelId="{CDEBF64A-3C78-4E74-9D89-7B8480B1A4DB}" type="pres">
      <dgm:prSet presAssocID="{E6CF597C-8B42-4D0B-B759-A6946010ED96}" presName="Text3" presStyleLbl="alignImgPlace1" presStyleIdx="2" presStyleCnt="5">
        <dgm:presLayoutVars>
          <dgm:chMax val="0"/>
          <dgm:chPref val="0"/>
          <dgm:bulletEnabled val="1"/>
        </dgm:presLayoutVars>
      </dgm:prSet>
      <dgm:spPr/>
      <dgm:t>
        <a:bodyPr/>
        <a:lstStyle/>
        <a:p>
          <a:endParaRPr lang="es-MX"/>
        </a:p>
      </dgm:t>
    </dgm:pt>
    <dgm:pt modelId="{0FC39F11-89CD-47C8-835A-206DEAB88482}" type="pres">
      <dgm:prSet presAssocID="{1A0C3408-91FB-41BD-A076-FFC9FB9700CF}" presName="Image4" presStyleCnt="0"/>
      <dgm:spPr/>
    </dgm:pt>
    <dgm:pt modelId="{E3F2283F-2A5E-441F-8D2A-F19BDE0E470E}" type="pres">
      <dgm:prSet presAssocID="{1A0C3408-91FB-41BD-A076-FFC9FB9700CF}" presName="Image" presStyleLbl="alignImgPlace1" presStyleIdx="3" presStyleCnt="5" custAng="10800000" custFlipVert="1" custScaleX="162198" custScaleY="132754" custLinFactNeighborX="-38972" custLinFactNeighborY="-17759"/>
      <dgm:spPr>
        <a:blipFill>
          <a:blip xmlns:r="http://schemas.openxmlformats.org/officeDocument/2006/relationships" r:embed="rId4" cstate="print">
            <a:extLst>
              <a:ext uri="{28A0092B-C50C-407E-A947-70E740481C1C}">
                <a14:useLocalDpi xmlns:a14="http://schemas.microsoft.com/office/drawing/2010/main" val="0"/>
              </a:ext>
            </a:extLst>
          </a:blip>
          <a:srcRect/>
          <a:stretch>
            <a:fillRect l="-37000" r="-37000"/>
          </a:stretch>
        </a:blipFill>
      </dgm:spPr>
      <dgm:t>
        <a:bodyPr/>
        <a:lstStyle/>
        <a:p>
          <a:endParaRPr lang="es-MX"/>
        </a:p>
      </dgm:t>
    </dgm:pt>
    <dgm:pt modelId="{D7AAB7DB-2682-4D84-B0CC-1FB2380E9510}" type="pres">
      <dgm:prSet presAssocID="{1A0C3408-91FB-41BD-A076-FFC9FB9700CF}" presName="Accent4" presStyleCnt="0"/>
      <dgm:spPr/>
    </dgm:pt>
    <dgm:pt modelId="{63027AA3-2EA7-4606-A02F-B1E31BE1060D}" type="pres">
      <dgm:prSet presAssocID="{1A0C3408-91FB-41BD-A076-FFC9FB9700CF}" presName="Accent" presStyleLbl="parChTrans1D1" presStyleIdx="3" presStyleCnt="5" custScaleX="276904" custScaleY="166710" custLinFactY="55312" custLinFactNeighborX="-14779" custLinFactNeighborY="100000"/>
      <dgm:spPr/>
    </dgm:pt>
    <dgm:pt modelId="{9E9A0E05-654E-4922-8708-4872ADC853DB}" type="pres">
      <dgm:prSet presAssocID="{1A0C3408-91FB-41BD-A076-FFC9FB9700CF}" presName="Text4" presStyleLbl="alignImgPlace1" presStyleIdx="3" presStyleCnt="5" custScaleX="222181" custScaleY="343233" custLinFactY="60706" custLinFactNeighborX="-28807" custLinFactNeighborY="100000">
        <dgm:presLayoutVars>
          <dgm:chMax val="0"/>
          <dgm:chPref val="0"/>
          <dgm:bulletEnabled val="1"/>
        </dgm:presLayoutVars>
      </dgm:prSet>
      <dgm:spPr/>
      <dgm:t>
        <a:bodyPr/>
        <a:lstStyle/>
        <a:p>
          <a:endParaRPr lang="es-MX"/>
        </a:p>
      </dgm:t>
    </dgm:pt>
    <dgm:pt modelId="{5828A96F-9700-4568-A388-0149B52F3516}" type="pres">
      <dgm:prSet presAssocID="{FC321569-5A48-4E57-B309-BB1933938121}" presName="Image5" presStyleCnt="0"/>
      <dgm:spPr/>
    </dgm:pt>
    <dgm:pt modelId="{EDDEA2B1-FAE4-4EBA-9F20-104C7538F6FF}" type="pres">
      <dgm:prSet presAssocID="{FC321569-5A48-4E57-B309-BB1933938121}" presName="Image" presStyleLbl="alignImgPlace1" presStyleIdx="4" presStyleCnt="5"/>
      <dgm:spPr>
        <a:blipFill>
          <a:blip xmlns:r="http://schemas.openxmlformats.org/officeDocument/2006/relationships" r:embed="rId5" cstate="print">
            <a:extLst>
              <a:ext uri="{28A0092B-C50C-407E-A947-70E740481C1C}">
                <a14:useLocalDpi xmlns:a14="http://schemas.microsoft.com/office/drawing/2010/main" val="0"/>
              </a:ext>
            </a:extLst>
          </a:blip>
          <a:srcRect/>
          <a:stretch>
            <a:fillRect l="-6000" r="-6000"/>
          </a:stretch>
        </a:blipFill>
      </dgm:spPr>
      <dgm:t>
        <a:bodyPr/>
        <a:lstStyle/>
        <a:p>
          <a:endParaRPr lang="es-MX"/>
        </a:p>
      </dgm:t>
    </dgm:pt>
    <dgm:pt modelId="{5C53F103-2B3B-4017-944A-7CD409BB106A}" type="pres">
      <dgm:prSet presAssocID="{FC321569-5A48-4E57-B309-BB1933938121}" presName="Accent5" presStyleCnt="0"/>
      <dgm:spPr/>
    </dgm:pt>
    <dgm:pt modelId="{C60C8237-FB32-4965-AD3E-FA9A6EE41A0D}" type="pres">
      <dgm:prSet presAssocID="{FC321569-5A48-4E57-B309-BB1933938121}" presName="Accent" presStyleLbl="parChTrans1D1" presStyleIdx="4" presStyleCnt="5"/>
      <dgm:spPr/>
    </dgm:pt>
    <dgm:pt modelId="{18FA45F4-7BB2-45DA-A2FB-BC7F07C5D14D}" type="pres">
      <dgm:prSet presAssocID="{FC321569-5A48-4E57-B309-BB1933938121}" presName="Text5" presStyleLbl="alignImgPlace1" presStyleIdx="4" presStyleCnt="5" custScaleX="146434" custLinFactX="-44270" custLinFactY="-2384" custLinFactNeighborX="-100000" custLinFactNeighborY="-100000">
        <dgm:presLayoutVars>
          <dgm:chMax val="0"/>
          <dgm:chPref val="0"/>
          <dgm:bulletEnabled val="1"/>
        </dgm:presLayoutVars>
      </dgm:prSet>
      <dgm:spPr/>
      <dgm:t>
        <a:bodyPr/>
        <a:lstStyle/>
        <a:p>
          <a:endParaRPr lang="es-MX"/>
        </a:p>
      </dgm:t>
    </dgm:pt>
  </dgm:ptLst>
  <dgm:cxnLst>
    <dgm:cxn modelId="{5DD99A5D-1BAA-4D8B-B544-65D15772A6E7}" srcId="{1EC93F14-9DAE-46D5-898F-AA3E96E88DA6}" destId="{83AAB69F-C7B9-4055-B298-1344598683D3}" srcOrd="1" destOrd="0" parTransId="{7E370AC8-BEB4-4504-804C-604E186FC20C}" sibTransId="{21C30971-1C5F-4498-8F5F-9C8762B25632}"/>
    <dgm:cxn modelId="{23828E31-A9C3-47E3-B759-620865746379}" type="presOf" srcId="{1A0C3408-91FB-41BD-A076-FFC9FB9700CF}" destId="{9E9A0E05-654E-4922-8708-4872ADC853DB}" srcOrd="0" destOrd="0" presId="urn:microsoft.com/office/officeart/2011/layout/ThemePictureAccent"/>
    <dgm:cxn modelId="{F4869708-869F-4AE4-857A-7E6931B34B3F}" type="presOf" srcId="{1EC93F14-9DAE-46D5-898F-AA3E96E88DA6}" destId="{A1654E61-B43D-4B91-97AA-7769D9D862DB}" srcOrd="0" destOrd="0" presId="urn:microsoft.com/office/officeart/2011/layout/ThemePictureAccent"/>
    <dgm:cxn modelId="{A15066FA-A3E1-4905-85A5-52A60477DA6E}" type="presOf" srcId="{FC321569-5A48-4E57-B309-BB1933938121}" destId="{18FA45F4-7BB2-45DA-A2FB-BC7F07C5D14D}" srcOrd="0" destOrd="0" presId="urn:microsoft.com/office/officeart/2011/layout/ThemePictureAccent"/>
    <dgm:cxn modelId="{D3F058F6-DF83-4C93-A57D-20350B62B17B}" srcId="{1EC93F14-9DAE-46D5-898F-AA3E96E88DA6}" destId="{81484419-A770-4E37-B0A3-8B34D955F3CA}" srcOrd="0" destOrd="0" parTransId="{16B26E14-24D1-45F2-A1B9-772589B322AB}" sibTransId="{DE6829AA-1B43-4B4E-AACA-84D876FFDB39}"/>
    <dgm:cxn modelId="{1E983872-5875-46AE-827F-32A44C6BC1F8}" srcId="{1EC93F14-9DAE-46D5-898F-AA3E96E88DA6}" destId="{E6CF597C-8B42-4D0B-B759-A6946010ED96}" srcOrd="2" destOrd="0" parTransId="{FF7963E4-9F72-4B7B-BEE7-D10728F4BDAD}" sibTransId="{1608AE6A-97BD-4759-8491-A6F8A756C551}"/>
    <dgm:cxn modelId="{8791BC50-2310-4C6D-8BE2-9DF84ADB48A7}" type="presOf" srcId="{E6CF597C-8B42-4D0B-B759-A6946010ED96}" destId="{CDEBF64A-3C78-4E74-9D89-7B8480B1A4DB}" srcOrd="0" destOrd="0" presId="urn:microsoft.com/office/officeart/2011/layout/ThemePictureAccent"/>
    <dgm:cxn modelId="{5AA7972E-F293-4E81-A839-7CA860026529}" type="presOf" srcId="{83AAB69F-C7B9-4055-B298-1344598683D3}" destId="{ECF2D1C3-EEA6-4151-B00D-4B0011BA4E6D}" srcOrd="0" destOrd="0" presId="urn:microsoft.com/office/officeart/2011/layout/ThemePictureAccent"/>
    <dgm:cxn modelId="{5CE0C0E7-68F2-4710-B226-E1B0FA8AAE8A}" type="presOf" srcId="{81484419-A770-4E37-B0A3-8B34D955F3CA}" destId="{72AA57C7-A227-4473-944D-4CCF1391BA94}" srcOrd="0" destOrd="0" presId="urn:microsoft.com/office/officeart/2011/layout/ThemePictureAccent"/>
    <dgm:cxn modelId="{150F5A9E-C24C-45F3-9196-EF9CFED97F01}" srcId="{1EC93F14-9DAE-46D5-898F-AA3E96E88DA6}" destId="{1A0C3408-91FB-41BD-A076-FFC9FB9700CF}" srcOrd="3" destOrd="0" parTransId="{26DC14DF-F0D9-4FDB-9B4E-566274226146}" sibTransId="{AE170B8C-F8F3-4743-AF5B-53BD56A5179D}"/>
    <dgm:cxn modelId="{92CA803F-DE02-41B9-AEB9-B9BDC3841BA7}" srcId="{1EC93F14-9DAE-46D5-898F-AA3E96E88DA6}" destId="{FC321569-5A48-4E57-B309-BB1933938121}" srcOrd="4" destOrd="0" parTransId="{2ECEE95D-AA87-44FA-A152-14409BB39CBF}" sibTransId="{20ADA5BD-43BC-4594-8CAC-B0BBD356368E}"/>
    <dgm:cxn modelId="{D1166665-ED5C-43CC-9B8A-18A03DFA81BE}" type="presParOf" srcId="{A1654E61-B43D-4B91-97AA-7769D9D862DB}" destId="{307D2427-6703-46B8-BB5F-E9A1BFA8913E}" srcOrd="0" destOrd="0" presId="urn:microsoft.com/office/officeart/2011/layout/ThemePictureAccent"/>
    <dgm:cxn modelId="{95A957D8-507C-4586-A79B-6003A3A05CBB}" type="presParOf" srcId="{307D2427-6703-46B8-BB5F-E9A1BFA8913E}" destId="{2F4ED054-CE9C-4071-B0F5-0C6662AD0159}" srcOrd="0" destOrd="0" presId="urn:microsoft.com/office/officeart/2011/layout/ThemePictureAccent"/>
    <dgm:cxn modelId="{1DC51EAF-D614-4246-B2A0-6FBF585FE3A9}" type="presParOf" srcId="{A1654E61-B43D-4B91-97AA-7769D9D862DB}" destId="{3C7BEC17-E628-4ACD-BDD9-3C904E999B90}" srcOrd="1" destOrd="0" presId="urn:microsoft.com/office/officeart/2011/layout/ThemePictureAccent"/>
    <dgm:cxn modelId="{A77DAEAA-83CC-4423-A852-A6D128FA9421}" type="presParOf" srcId="{3C7BEC17-E628-4ACD-BDD9-3C904E999B90}" destId="{771EA407-1FFF-4BB2-8719-FE8A1DB79442}" srcOrd="0" destOrd="0" presId="urn:microsoft.com/office/officeart/2011/layout/ThemePictureAccent"/>
    <dgm:cxn modelId="{DA187FEC-AE7D-4C28-BB31-4212C9A07D71}" type="presParOf" srcId="{A1654E61-B43D-4B91-97AA-7769D9D862DB}" destId="{72AA57C7-A227-4473-944D-4CCF1391BA94}" srcOrd="2" destOrd="0" presId="urn:microsoft.com/office/officeart/2011/layout/ThemePictureAccent"/>
    <dgm:cxn modelId="{BD75BA80-C358-44AC-B142-A6B7411591A8}" type="presParOf" srcId="{A1654E61-B43D-4B91-97AA-7769D9D862DB}" destId="{C748D792-B230-4221-BD19-8A7C4B82B225}" srcOrd="3" destOrd="0" presId="urn:microsoft.com/office/officeart/2011/layout/ThemePictureAccent"/>
    <dgm:cxn modelId="{02B9321D-BAA1-4FC8-88B2-2946E94A605E}" type="presParOf" srcId="{C748D792-B230-4221-BD19-8A7C4B82B225}" destId="{CEE4275E-5A84-4D32-841B-B54983CF6950}" srcOrd="0" destOrd="0" presId="urn:microsoft.com/office/officeart/2011/layout/ThemePictureAccent"/>
    <dgm:cxn modelId="{F671914C-C7DE-495D-97AE-A2A59C452287}" type="presParOf" srcId="{A1654E61-B43D-4B91-97AA-7769D9D862DB}" destId="{FFBFC0E5-467A-4AD7-812A-717D415A66FD}" srcOrd="4" destOrd="0" presId="urn:microsoft.com/office/officeart/2011/layout/ThemePictureAccent"/>
    <dgm:cxn modelId="{B2DB8F11-1FD6-46B3-9D9E-AFAEB17459B1}" type="presParOf" srcId="{FFBFC0E5-467A-4AD7-812A-717D415A66FD}" destId="{7680C40E-9D2F-4D34-B6AE-0E6909E5BBDE}" srcOrd="0" destOrd="0" presId="urn:microsoft.com/office/officeart/2011/layout/ThemePictureAccent"/>
    <dgm:cxn modelId="{49A9FA7D-EAE9-4680-AA4F-D75B5FB26162}" type="presParOf" srcId="{A1654E61-B43D-4B91-97AA-7769D9D862DB}" destId="{ECF2D1C3-EEA6-4151-B00D-4B0011BA4E6D}" srcOrd="5" destOrd="0" presId="urn:microsoft.com/office/officeart/2011/layout/ThemePictureAccent"/>
    <dgm:cxn modelId="{B0357B30-B4BA-4251-9796-73A337D14151}" type="presParOf" srcId="{A1654E61-B43D-4B91-97AA-7769D9D862DB}" destId="{147AD756-9C0F-40C2-AE2C-D807B08A6075}" srcOrd="6" destOrd="0" presId="urn:microsoft.com/office/officeart/2011/layout/ThemePictureAccent"/>
    <dgm:cxn modelId="{B1ECFB1A-3CC4-4305-AC29-C0BC3A4BF245}" type="presParOf" srcId="{147AD756-9C0F-40C2-AE2C-D807B08A6075}" destId="{0B1FBE9B-BFC8-4AA0-B30C-BC1BE794644C}" srcOrd="0" destOrd="0" presId="urn:microsoft.com/office/officeart/2011/layout/ThemePictureAccent"/>
    <dgm:cxn modelId="{70FFC752-9FD2-4A2F-BFE4-A58A3F9077C8}" type="presParOf" srcId="{A1654E61-B43D-4B91-97AA-7769D9D862DB}" destId="{84F1960E-FAB4-45EA-A8B0-93889F128CF5}" srcOrd="7" destOrd="0" presId="urn:microsoft.com/office/officeart/2011/layout/ThemePictureAccent"/>
    <dgm:cxn modelId="{D056ED44-44A6-4618-B7B7-70EE5328DF50}" type="presParOf" srcId="{84F1960E-FAB4-45EA-A8B0-93889F128CF5}" destId="{0306B3A0-451E-4B90-8746-A46027CE8481}" srcOrd="0" destOrd="0" presId="urn:microsoft.com/office/officeart/2011/layout/ThemePictureAccent"/>
    <dgm:cxn modelId="{29B923B0-D9CC-4C6E-A7EB-B12DFC650C1E}" type="presParOf" srcId="{A1654E61-B43D-4B91-97AA-7769D9D862DB}" destId="{CDEBF64A-3C78-4E74-9D89-7B8480B1A4DB}" srcOrd="8" destOrd="0" presId="urn:microsoft.com/office/officeart/2011/layout/ThemePictureAccent"/>
    <dgm:cxn modelId="{1E545C92-24B6-4B2E-A3C4-B1A4CEABD57E}" type="presParOf" srcId="{A1654E61-B43D-4B91-97AA-7769D9D862DB}" destId="{0FC39F11-89CD-47C8-835A-206DEAB88482}" srcOrd="9" destOrd="0" presId="urn:microsoft.com/office/officeart/2011/layout/ThemePictureAccent"/>
    <dgm:cxn modelId="{B1DB8625-CD76-4251-A62F-DF76EFDD58D6}" type="presParOf" srcId="{0FC39F11-89CD-47C8-835A-206DEAB88482}" destId="{E3F2283F-2A5E-441F-8D2A-F19BDE0E470E}" srcOrd="0" destOrd="0" presId="urn:microsoft.com/office/officeart/2011/layout/ThemePictureAccent"/>
    <dgm:cxn modelId="{91615AC2-BBA9-47CC-AA07-593A145F983F}" type="presParOf" srcId="{A1654E61-B43D-4B91-97AA-7769D9D862DB}" destId="{D7AAB7DB-2682-4D84-B0CC-1FB2380E9510}" srcOrd="10" destOrd="0" presId="urn:microsoft.com/office/officeart/2011/layout/ThemePictureAccent"/>
    <dgm:cxn modelId="{8D7BF694-9F15-4F6D-85ED-CB19FA07F453}" type="presParOf" srcId="{D7AAB7DB-2682-4D84-B0CC-1FB2380E9510}" destId="{63027AA3-2EA7-4606-A02F-B1E31BE1060D}" srcOrd="0" destOrd="0" presId="urn:microsoft.com/office/officeart/2011/layout/ThemePictureAccent"/>
    <dgm:cxn modelId="{F6EBD203-C356-4CF5-9F0B-9C48BAFFECB5}" type="presParOf" srcId="{A1654E61-B43D-4B91-97AA-7769D9D862DB}" destId="{9E9A0E05-654E-4922-8708-4872ADC853DB}" srcOrd="11" destOrd="0" presId="urn:microsoft.com/office/officeart/2011/layout/ThemePictureAccent"/>
    <dgm:cxn modelId="{A1E9F76C-2131-4EC9-AA2E-B1B75CA723ED}" type="presParOf" srcId="{A1654E61-B43D-4B91-97AA-7769D9D862DB}" destId="{5828A96F-9700-4568-A388-0149B52F3516}" srcOrd="12" destOrd="0" presId="urn:microsoft.com/office/officeart/2011/layout/ThemePictureAccent"/>
    <dgm:cxn modelId="{D92D6D51-109D-4632-890A-98B42BD35B4D}" type="presParOf" srcId="{5828A96F-9700-4568-A388-0149B52F3516}" destId="{EDDEA2B1-FAE4-4EBA-9F20-104C7538F6FF}" srcOrd="0" destOrd="0" presId="urn:microsoft.com/office/officeart/2011/layout/ThemePictureAccent"/>
    <dgm:cxn modelId="{09F44369-2A7E-43D0-94EF-5F652C166F46}" type="presParOf" srcId="{A1654E61-B43D-4B91-97AA-7769D9D862DB}" destId="{5C53F103-2B3B-4017-944A-7CD409BB106A}" srcOrd="13" destOrd="0" presId="urn:microsoft.com/office/officeart/2011/layout/ThemePictureAccent"/>
    <dgm:cxn modelId="{005D05CD-BC56-46AE-85FA-B82AFBEE0938}" type="presParOf" srcId="{5C53F103-2B3B-4017-944A-7CD409BB106A}" destId="{C60C8237-FB32-4965-AD3E-FA9A6EE41A0D}" srcOrd="0" destOrd="0" presId="urn:microsoft.com/office/officeart/2011/layout/ThemePictureAccent"/>
    <dgm:cxn modelId="{E5DAA0D1-E7E1-4B08-BA2E-A6D6D11EC180}" type="presParOf" srcId="{A1654E61-B43D-4B91-97AA-7769D9D862DB}" destId="{18FA45F4-7BB2-45DA-A2FB-BC7F07C5D14D}" srcOrd="14" destOrd="0" presId="urn:microsoft.com/office/officeart/2011/layout/ThemePictureAccen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F4ED054-CE9C-4071-B0F5-0C6662AD0159}">
      <dsp:nvSpPr>
        <dsp:cNvPr id="0" name=""/>
        <dsp:cNvSpPr/>
      </dsp:nvSpPr>
      <dsp:spPr>
        <a:xfrm>
          <a:off x="2520286" y="1656183"/>
          <a:ext cx="3041833" cy="1749539"/>
        </a:xfrm>
        <a:prstGeom prst="rect">
          <a:avLst/>
        </a:prstGeom>
        <a:blipFill>
          <a:blip xmlns:r="http://schemas.openxmlformats.org/officeDocument/2006/relationships" r:embed="rId1">
            <a:extLst>
              <a:ext uri="{28A0092B-C50C-407E-A947-70E740481C1C}">
                <a14:useLocalDpi xmlns:a14="http://schemas.microsoft.com/office/drawing/2010/main" val="0"/>
              </a:ext>
            </a:extLst>
          </a:blip>
          <a:srcRect/>
          <a:stretch>
            <a:fillRect t="-2000" b="-2000"/>
          </a:stretch>
        </a:blip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771EA407-1FFF-4BB2-8719-FE8A1DB79442}">
      <dsp:nvSpPr>
        <dsp:cNvPr id="0" name=""/>
        <dsp:cNvSpPr/>
      </dsp:nvSpPr>
      <dsp:spPr>
        <a:xfrm>
          <a:off x="2499704" y="1636069"/>
          <a:ext cx="3088456" cy="1777127"/>
        </a:xfrm>
        <a:prstGeom prst="rect">
          <a:avLst/>
        </a:prstGeom>
        <a:noFill/>
        <a:ln w="15875"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72AA57C7-A227-4473-944D-4CCF1391BA94}">
      <dsp:nvSpPr>
        <dsp:cNvPr id="0" name=""/>
        <dsp:cNvSpPr/>
      </dsp:nvSpPr>
      <dsp:spPr>
        <a:xfrm>
          <a:off x="576059" y="792088"/>
          <a:ext cx="3088456" cy="825469"/>
        </a:xfrm>
        <a:prstGeom prst="rect">
          <a:avLst/>
        </a:prstGeom>
        <a:noFill/>
        <a:ln w="15875" cap="rnd" cmpd="sng" algn="ctr">
          <a:noFill/>
          <a:prstDash val="solid"/>
        </a:ln>
        <a:effectLst/>
        <a:sp3d/>
      </dsp:spPr>
      <dsp:style>
        <a:lnRef idx="2">
          <a:scrgbClr r="0" g="0" b="0"/>
        </a:lnRef>
        <a:fillRef idx="1">
          <a:scrgbClr r="0" g="0" b="0"/>
        </a:fillRef>
        <a:effectRef idx="0">
          <a:scrgbClr r="0" g="0" b="0"/>
        </a:effectRef>
        <a:fontRef idx="minor"/>
      </dsp:style>
      <dsp:txBody>
        <a:bodyPr spcFirstLastPara="0" vert="horz" wrap="square" lIns="26670" tIns="8890" rIns="26670" bIns="0" numCol="1" spcCol="1270" anchor="b" anchorCtr="0">
          <a:noAutofit/>
        </a:bodyPr>
        <a:lstStyle/>
        <a:p>
          <a:pPr lvl="0" algn="r" defTabSz="622300">
            <a:lnSpc>
              <a:spcPct val="100000"/>
            </a:lnSpc>
            <a:spcBef>
              <a:spcPct val="0"/>
            </a:spcBef>
            <a:spcAft>
              <a:spcPct val="35000"/>
            </a:spcAft>
          </a:pPr>
          <a:r>
            <a:rPr lang="es-MX" sz="1400" kern="1200" dirty="0" smtClean="0">
              <a:solidFill>
                <a:srgbClr val="C00000"/>
              </a:solidFill>
            </a:rPr>
            <a:t>3 de cada 10 noviazgos denuncia algún tipo de violencia en la relación</a:t>
          </a:r>
          <a:endParaRPr lang="es-MX" sz="1400" kern="1200" dirty="0">
            <a:solidFill>
              <a:srgbClr val="C00000"/>
            </a:solidFill>
          </a:endParaRPr>
        </a:p>
      </dsp:txBody>
      <dsp:txXfrm>
        <a:off x="576059" y="792088"/>
        <a:ext cx="3088456" cy="825469"/>
      </dsp:txXfrm>
    </dsp:sp>
    <dsp:sp modelId="{CEE4275E-5A84-4D32-841B-B54983CF6950}">
      <dsp:nvSpPr>
        <dsp:cNvPr id="0" name=""/>
        <dsp:cNvSpPr/>
      </dsp:nvSpPr>
      <dsp:spPr>
        <a:xfrm>
          <a:off x="5760636" y="72008"/>
          <a:ext cx="1337663" cy="1364571"/>
        </a:xfrm>
        <a:prstGeom prst="rect">
          <a:avLst/>
        </a:prstGeom>
        <a:blipFill>
          <a:blip xmlns:r="http://schemas.openxmlformats.org/officeDocument/2006/relationships" r:embed="rId2">
            <a:extLst>
              <a:ext uri="{28A0092B-C50C-407E-A947-70E740481C1C}">
                <a14:useLocalDpi xmlns:a14="http://schemas.microsoft.com/office/drawing/2010/main" val="0"/>
              </a:ext>
            </a:extLst>
          </a:blip>
          <a:srcRect/>
          <a:stretch>
            <a:fillRect l="-18000" r="-18000"/>
          </a:stretch>
        </a:blip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7680C40E-9D2F-4D34-B6AE-0E6909E5BBDE}">
      <dsp:nvSpPr>
        <dsp:cNvPr id="0" name=""/>
        <dsp:cNvSpPr/>
      </dsp:nvSpPr>
      <dsp:spPr>
        <a:xfrm>
          <a:off x="4505290" y="82915"/>
          <a:ext cx="1172048" cy="1198739"/>
        </a:xfrm>
        <a:prstGeom prst="rect">
          <a:avLst/>
        </a:prstGeom>
        <a:noFill/>
        <a:ln w="15875"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ECF2D1C3-EEA6-4151-B00D-4B0011BA4E6D}">
      <dsp:nvSpPr>
        <dsp:cNvPr id="0" name=""/>
        <dsp:cNvSpPr/>
      </dsp:nvSpPr>
      <dsp:spPr>
        <a:xfrm>
          <a:off x="4504077" y="923196"/>
          <a:ext cx="1172048" cy="358459"/>
        </a:xfrm>
        <a:prstGeom prst="rect">
          <a:avLst/>
        </a:prstGeom>
        <a:noFill/>
        <a:ln w="15875" cap="rnd" cmpd="sng" algn="ctr">
          <a:noFill/>
          <a:prstDash val="solid"/>
        </a:ln>
        <a:effectLst/>
        <a:sp3d/>
      </dsp:spPr>
      <dsp:style>
        <a:lnRef idx="2">
          <a:scrgbClr r="0" g="0" b="0"/>
        </a:lnRef>
        <a:fillRef idx="1">
          <a:scrgbClr r="0" g="0" b="0"/>
        </a:fillRef>
        <a:effectRef idx="0">
          <a:scrgbClr r="0" g="0" b="0"/>
        </a:effectRef>
        <a:fontRef idx="minor"/>
      </dsp:style>
      <dsp:txBody>
        <a:bodyPr spcFirstLastPara="0" vert="horz" wrap="square" lIns="30480" tIns="10160" rIns="30480" bIns="0" numCol="1" spcCol="1270" anchor="b" anchorCtr="0">
          <a:noAutofit/>
        </a:bodyPr>
        <a:lstStyle/>
        <a:p>
          <a:pPr lvl="0" algn="r" defTabSz="711200">
            <a:lnSpc>
              <a:spcPct val="90000"/>
            </a:lnSpc>
            <a:spcBef>
              <a:spcPct val="0"/>
            </a:spcBef>
            <a:spcAft>
              <a:spcPct val="35000"/>
            </a:spcAft>
          </a:pPr>
          <a:r>
            <a:rPr lang="es-MX" sz="1600" kern="1200" dirty="0" smtClean="0">
              <a:solidFill>
                <a:srgbClr val="0070C0"/>
              </a:solidFill>
            </a:rPr>
            <a:t>el 15% denuncia violencia física </a:t>
          </a:r>
          <a:endParaRPr lang="es-MX" sz="1600" kern="1200" dirty="0">
            <a:solidFill>
              <a:srgbClr val="0070C0"/>
            </a:solidFill>
          </a:endParaRPr>
        </a:p>
      </dsp:txBody>
      <dsp:txXfrm>
        <a:off x="4504077" y="923196"/>
        <a:ext cx="1172048" cy="358459"/>
      </dsp:txXfrm>
    </dsp:sp>
    <dsp:sp modelId="{0B1FBE9B-BFC8-4AA0-B30C-BC1BE794644C}">
      <dsp:nvSpPr>
        <dsp:cNvPr id="0" name=""/>
        <dsp:cNvSpPr/>
      </dsp:nvSpPr>
      <dsp:spPr>
        <a:xfrm>
          <a:off x="6808244" y="3384371"/>
          <a:ext cx="1627035" cy="1005606"/>
        </a:xfrm>
        <a:prstGeom prst="rect">
          <a:avLst/>
        </a:prstGeom>
        <a:blipFill>
          <a:blip xmlns:r="http://schemas.openxmlformats.org/officeDocument/2006/relationships" r:embed="rId3">
            <a:extLst>
              <a:ext uri="{28A0092B-C50C-407E-A947-70E740481C1C}">
                <a14:useLocalDpi xmlns:a14="http://schemas.microsoft.com/office/drawing/2010/main" val="0"/>
              </a:ext>
            </a:extLst>
          </a:blip>
          <a:srcRect/>
          <a:stretch>
            <a:fillRect l="-21000" r="-21000"/>
          </a:stretch>
        </a:blip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0306B3A0-451E-4B90-8746-A46027CE8481}">
      <dsp:nvSpPr>
        <dsp:cNvPr id="0" name=""/>
        <dsp:cNvSpPr/>
      </dsp:nvSpPr>
      <dsp:spPr>
        <a:xfrm>
          <a:off x="5946084" y="2376750"/>
          <a:ext cx="1461420" cy="840280"/>
        </a:xfrm>
        <a:prstGeom prst="rect">
          <a:avLst/>
        </a:prstGeom>
        <a:noFill/>
        <a:ln w="15875"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CDEBF64A-3C78-4E74-9D89-7B8480B1A4DB}">
      <dsp:nvSpPr>
        <dsp:cNvPr id="0" name=""/>
        <dsp:cNvSpPr/>
      </dsp:nvSpPr>
      <dsp:spPr>
        <a:xfrm>
          <a:off x="5946084" y="2859077"/>
          <a:ext cx="1461420" cy="358459"/>
        </a:xfrm>
        <a:prstGeom prst="rect">
          <a:avLst/>
        </a:prstGeom>
        <a:noFill/>
        <a:ln w="15875" cap="rnd" cmpd="sng" algn="ctr">
          <a:noFill/>
          <a:prstDash val="solid"/>
        </a:ln>
        <a:effectLst/>
        <a:sp3d/>
      </dsp:spPr>
      <dsp:style>
        <a:lnRef idx="2">
          <a:scrgbClr r="0" g="0" b="0"/>
        </a:lnRef>
        <a:fillRef idx="1">
          <a:scrgbClr r="0" g="0" b="0"/>
        </a:fillRef>
        <a:effectRef idx="0">
          <a:scrgbClr r="0" g="0" b="0"/>
        </a:effectRef>
        <a:fontRef idx="minor"/>
      </dsp:style>
      <dsp:txBody>
        <a:bodyPr spcFirstLastPara="0" vert="horz" wrap="square" lIns="22860" tIns="7620" rIns="22860" bIns="0" numCol="1" spcCol="1270" anchor="b" anchorCtr="0">
          <a:noAutofit/>
        </a:bodyPr>
        <a:lstStyle/>
        <a:p>
          <a:pPr lvl="0" algn="r" defTabSz="533400">
            <a:lnSpc>
              <a:spcPct val="90000"/>
            </a:lnSpc>
            <a:spcBef>
              <a:spcPct val="0"/>
            </a:spcBef>
            <a:spcAft>
              <a:spcPct val="35000"/>
            </a:spcAft>
          </a:pPr>
          <a:r>
            <a:rPr lang="es-MX" sz="1200" kern="1200" dirty="0" smtClean="0">
              <a:solidFill>
                <a:srgbClr val="7030A0"/>
              </a:solidFill>
              <a:latin typeface="Arial Black" panose="020B0A04020102020204" pitchFamily="34" charset="0"/>
            </a:rPr>
            <a:t>El 15% denuncia algún intento de violencia sexual </a:t>
          </a:r>
          <a:endParaRPr lang="es-MX" sz="1200" kern="1200" dirty="0">
            <a:solidFill>
              <a:srgbClr val="7030A0"/>
            </a:solidFill>
            <a:latin typeface="Arial Black" panose="020B0A04020102020204" pitchFamily="34" charset="0"/>
          </a:endParaRPr>
        </a:p>
      </dsp:txBody>
      <dsp:txXfrm>
        <a:off x="5946084" y="2859077"/>
        <a:ext cx="1461420" cy="358459"/>
      </dsp:txXfrm>
    </dsp:sp>
    <dsp:sp modelId="{E3F2283F-2A5E-441F-8D2A-F19BDE0E470E}">
      <dsp:nvSpPr>
        <dsp:cNvPr id="0" name=""/>
        <dsp:cNvSpPr/>
      </dsp:nvSpPr>
      <dsp:spPr>
        <a:xfrm rot="10800000" flipV="1">
          <a:off x="864094" y="2448269"/>
          <a:ext cx="1294910" cy="1076577"/>
        </a:xfrm>
        <a:prstGeom prst="rect">
          <a:avLst/>
        </a:prstGeom>
        <a:blipFill>
          <a:blip xmlns:r="http://schemas.openxmlformats.org/officeDocument/2006/relationships" r:embed="rId4" cstate="print">
            <a:extLst>
              <a:ext uri="{28A0092B-C50C-407E-A947-70E740481C1C}">
                <a14:useLocalDpi xmlns:a14="http://schemas.microsoft.com/office/drawing/2010/main" val="0"/>
              </a:ext>
            </a:extLst>
          </a:blip>
          <a:srcRect/>
          <a:stretch>
            <a:fillRect l="-37000" r="-37000"/>
          </a:stretch>
        </a:blip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63027AA3-2EA7-4606-A02F-B1E31BE1060D}">
      <dsp:nvSpPr>
        <dsp:cNvPr id="0" name=""/>
        <dsp:cNvSpPr/>
      </dsp:nvSpPr>
      <dsp:spPr>
        <a:xfrm>
          <a:off x="851579" y="3600399"/>
          <a:ext cx="1755431" cy="1079702"/>
        </a:xfrm>
        <a:prstGeom prst="rect">
          <a:avLst/>
        </a:prstGeom>
        <a:noFill/>
        <a:ln w="15875"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9E9A0E05-654E-4922-8708-4872ADC853DB}">
      <dsp:nvSpPr>
        <dsp:cNvPr id="0" name=""/>
        <dsp:cNvSpPr/>
      </dsp:nvSpPr>
      <dsp:spPr>
        <a:xfrm>
          <a:off x="936106" y="3240360"/>
          <a:ext cx="1408515" cy="1230349"/>
        </a:xfrm>
        <a:prstGeom prst="rect">
          <a:avLst/>
        </a:prstGeom>
        <a:noFill/>
        <a:ln w="15875" cap="rnd" cmpd="sng" algn="ctr">
          <a:noFill/>
          <a:prstDash val="solid"/>
        </a:ln>
        <a:effectLst/>
        <a:sp3d/>
      </dsp:spPr>
      <dsp:style>
        <a:lnRef idx="2">
          <a:scrgbClr r="0" g="0" b="0"/>
        </a:lnRef>
        <a:fillRef idx="1">
          <a:scrgbClr r="0" g="0" b="0"/>
        </a:fillRef>
        <a:effectRef idx="0">
          <a:scrgbClr r="0" g="0" b="0"/>
        </a:effectRef>
        <a:fontRef idx="minor"/>
      </dsp:style>
      <dsp:txBody>
        <a:bodyPr spcFirstLastPara="0" vert="horz" wrap="square" lIns="22860" tIns="7620" rIns="22860" bIns="0" numCol="1" spcCol="1270" anchor="b" anchorCtr="0">
          <a:noAutofit/>
        </a:bodyPr>
        <a:lstStyle/>
        <a:p>
          <a:pPr lvl="0" algn="r" defTabSz="533400">
            <a:lnSpc>
              <a:spcPct val="90000"/>
            </a:lnSpc>
            <a:spcBef>
              <a:spcPct val="0"/>
            </a:spcBef>
            <a:spcAft>
              <a:spcPct val="35000"/>
            </a:spcAft>
          </a:pPr>
          <a:endParaRPr lang="es-MX" sz="1200" kern="1200" dirty="0" smtClean="0">
            <a:solidFill>
              <a:srgbClr val="FF0000"/>
            </a:solidFill>
            <a:latin typeface="Arial Black" panose="020B0A04020102020204" pitchFamily="34" charset="0"/>
          </a:endParaRPr>
        </a:p>
        <a:p>
          <a:pPr lvl="0" algn="r" defTabSz="533400">
            <a:lnSpc>
              <a:spcPct val="90000"/>
            </a:lnSpc>
            <a:spcBef>
              <a:spcPct val="0"/>
            </a:spcBef>
            <a:spcAft>
              <a:spcPct val="35000"/>
            </a:spcAft>
          </a:pPr>
          <a:endParaRPr lang="es-MX" sz="1200" kern="1200" dirty="0" smtClean="0">
            <a:solidFill>
              <a:srgbClr val="FF0000"/>
            </a:solidFill>
            <a:latin typeface="Arial Black" panose="020B0A04020102020204" pitchFamily="34" charset="0"/>
          </a:endParaRPr>
        </a:p>
        <a:p>
          <a:pPr lvl="0" algn="r" defTabSz="533400">
            <a:lnSpc>
              <a:spcPct val="90000"/>
            </a:lnSpc>
            <a:spcBef>
              <a:spcPct val="0"/>
            </a:spcBef>
            <a:spcAft>
              <a:spcPct val="35000"/>
            </a:spcAft>
          </a:pPr>
          <a:endParaRPr lang="es-MX" sz="1200" kern="1200" dirty="0" smtClean="0">
            <a:solidFill>
              <a:srgbClr val="FF0000"/>
            </a:solidFill>
            <a:latin typeface="Arial Black" panose="020B0A04020102020204" pitchFamily="34" charset="0"/>
          </a:endParaRPr>
        </a:p>
        <a:p>
          <a:pPr lvl="0" algn="r" defTabSz="533400">
            <a:lnSpc>
              <a:spcPct val="90000"/>
            </a:lnSpc>
            <a:spcBef>
              <a:spcPct val="0"/>
            </a:spcBef>
            <a:spcAft>
              <a:spcPct val="35000"/>
            </a:spcAft>
          </a:pPr>
          <a:endParaRPr lang="es-MX" sz="1200" kern="1200" dirty="0" smtClean="0">
            <a:solidFill>
              <a:srgbClr val="FF0000"/>
            </a:solidFill>
            <a:latin typeface="Arial Black" panose="020B0A04020102020204" pitchFamily="34" charset="0"/>
          </a:endParaRPr>
        </a:p>
        <a:p>
          <a:pPr lvl="0" algn="r" defTabSz="533400">
            <a:lnSpc>
              <a:spcPct val="90000"/>
            </a:lnSpc>
            <a:spcBef>
              <a:spcPct val="0"/>
            </a:spcBef>
            <a:spcAft>
              <a:spcPct val="35000"/>
            </a:spcAft>
          </a:pPr>
          <a:endParaRPr lang="es-MX" sz="1200" kern="1200" dirty="0" smtClean="0">
            <a:solidFill>
              <a:srgbClr val="FF0000"/>
            </a:solidFill>
            <a:latin typeface="Arial Black" panose="020B0A04020102020204" pitchFamily="34" charset="0"/>
          </a:endParaRPr>
        </a:p>
        <a:p>
          <a:pPr lvl="0" algn="r" defTabSz="533400">
            <a:lnSpc>
              <a:spcPct val="90000"/>
            </a:lnSpc>
            <a:spcBef>
              <a:spcPct val="0"/>
            </a:spcBef>
            <a:spcAft>
              <a:spcPct val="35000"/>
            </a:spcAft>
          </a:pPr>
          <a:endParaRPr lang="es-MX" sz="1200" kern="1200" dirty="0" smtClean="0">
            <a:solidFill>
              <a:srgbClr val="FF0000"/>
            </a:solidFill>
            <a:latin typeface="Arial Black" panose="020B0A04020102020204" pitchFamily="34" charset="0"/>
          </a:endParaRPr>
        </a:p>
        <a:p>
          <a:pPr lvl="0" algn="r" defTabSz="533400">
            <a:lnSpc>
              <a:spcPct val="90000"/>
            </a:lnSpc>
            <a:spcBef>
              <a:spcPct val="0"/>
            </a:spcBef>
            <a:spcAft>
              <a:spcPct val="35000"/>
            </a:spcAft>
          </a:pPr>
          <a:endParaRPr lang="es-MX" sz="1200" kern="1200" dirty="0" smtClean="0">
            <a:solidFill>
              <a:srgbClr val="FF0000"/>
            </a:solidFill>
            <a:latin typeface="Arial Black" panose="020B0A04020102020204" pitchFamily="34" charset="0"/>
          </a:endParaRPr>
        </a:p>
        <a:p>
          <a:pPr lvl="0" algn="r" defTabSz="533400">
            <a:lnSpc>
              <a:spcPct val="90000"/>
            </a:lnSpc>
            <a:spcBef>
              <a:spcPct val="0"/>
            </a:spcBef>
            <a:spcAft>
              <a:spcPct val="35000"/>
            </a:spcAft>
          </a:pPr>
          <a:endParaRPr lang="es-MX" sz="1200" kern="1200" dirty="0" smtClean="0">
            <a:solidFill>
              <a:srgbClr val="FF0000"/>
            </a:solidFill>
            <a:latin typeface="Arial Black" panose="020B0A04020102020204" pitchFamily="34" charset="0"/>
          </a:endParaRPr>
        </a:p>
        <a:p>
          <a:pPr lvl="0" algn="r" defTabSz="533400">
            <a:lnSpc>
              <a:spcPct val="90000"/>
            </a:lnSpc>
            <a:spcBef>
              <a:spcPct val="0"/>
            </a:spcBef>
            <a:spcAft>
              <a:spcPct val="35000"/>
            </a:spcAft>
          </a:pPr>
          <a:r>
            <a:rPr lang="es-MX" sz="1200" b="0" kern="1200" dirty="0" smtClean="0">
              <a:solidFill>
                <a:srgbClr val="FF0000"/>
              </a:solidFill>
              <a:latin typeface="Arial Black" panose="020B0A04020102020204" pitchFamily="34" charset="0"/>
            </a:rPr>
            <a:t>76% denuncian violencia psicológica </a:t>
          </a:r>
          <a:endParaRPr lang="es-MX" sz="1200" b="0" kern="1200" dirty="0">
            <a:solidFill>
              <a:srgbClr val="FF0000"/>
            </a:solidFill>
            <a:latin typeface="Arial Black" panose="020B0A04020102020204" pitchFamily="34" charset="0"/>
          </a:endParaRPr>
        </a:p>
      </dsp:txBody>
      <dsp:txXfrm>
        <a:off x="936106" y="3240360"/>
        <a:ext cx="1408515" cy="1230349"/>
      </dsp:txXfrm>
    </dsp:sp>
    <dsp:sp modelId="{EDDEA2B1-FAE4-4EBA-9F20-104C7538F6FF}">
      <dsp:nvSpPr>
        <dsp:cNvPr id="0" name=""/>
        <dsp:cNvSpPr/>
      </dsp:nvSpPr>
      <dsp:spPr>
        <a:xfrm>
          <a:off x="5237517" y="3691268"/>
          <a:ext cx="1406215" cy="1364571"/>
        </a:xfrm>
        <a:prstGeom prst="rect">
          <a:avLst/>
        </a:prstGeom>
        <a:blipFill>
          <a:blip xmlns:r="http://schemas.openxmlformats.org/officeDocument/2006/relationships" r:embed="rId5" cstate="print">
            <a:extLst>
              <a:ext uri="{28A0092B-C50C-407E-A947-70E740481C1C}">
                <a14:useLocalDpi xmlns:a14="http://schemas.microsoft.com/office/drawing/2010/main" val="0"/>
              </a:ext>
            </a:extLst>
          </a:blip>
          <a:srcRect/>
          <a:stretch>
            <a:fillRect l="-6000" r="-6000"/>
          </a:stretch>
        </a:blip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C60C8237-FB32-4965-AD3E-FA9A6EE41A0D}">
      <dsp:nvSpPr>
        <dsp:cNvPr id="0" name=""/>
        <dsp:cNvSpPr/>
      </dsp:nvSpPr>
      <dsp:spPr>
        <a:xfrm>
          <a:off x="5318201" y="3775195"/>
          <a:ext cx="1240599" cy="1198739"/>
        </a:xfrm>
        <a:prstGeom prst="rect">
          <a:avLst/>
        </a:prstGeom>
        <a:noFill/>
        <a:ln w="15875"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18FA45F4-7BB2-45DA-A2FB-BC7F07C5D14D}">
      <dsp:nvSpPr>
        <dsp:cNvPr id="0" name=""/>
        <dsp:cNvSpPr/>
      </dsp:nvSpPr>
      <dsp:spPr>
        <a:xfrm>
          <a:off x="3240358" y="4248471"/>
          <a:ext cx="1816659" cy="358459"/>
        </a:xfrm>
        <a:prstGeom prst="rect">
          <a:avLst/>
        </a:prstGeom>
        <a:noFill/>
        <a:ln w="15875" cap="rnd" cmpd="sng" algn="ctr">
          <a:noFill/>
          <a:prstDash val="solid"/>
        </a:ln>
        <a:effectLst/>
        <a:sp3d/>
      </dsp:spPr>
      <dsp:style>
        <a:lnRef idx="2">
          <a:scrgbClr r="0" g="0" b="0"/>
        </a:lnRef>
        <a:fillRef idx="1">
          <a:scrgbClr r="0" g="0" b="0"/>
        </a:fillRef>
        <a:effectRef idx="0">
          <a:scrgbClr r="0" g="0" b="0"/>
        </a:effectRef>
        <a:fontRef idx="minor"/>
      </dsp:style>
      <dsp:txBody>
        <a:bodyPr spcFirstLastPara="0" vert="horz" wrap="square" lIns="26670" tIns="8890" rIns="26670" bIns="0" numCol="1" spcCol="1270" anchor="b" anchorCtr="0">
          <a:noAutofit/>
        </a:bodyPr>
        <a:lstStyle/>
        <a:p>
          <a:pPr lvl="0" algn="r" defTabSz="622300">
            <a:lnSpc>
              <a:spcPct val="90000"/>
            </a:lnSpc>
            <a:spcBef>
              <a:spcPct val="0"/>
            </a:spcBef>
            <a:spcAft>
              <a:spcPct val="35000"/>
            </a:spcAft>
          </a:pPr>
          <a:r>
            <a:rPr lang="es-MX" sz="1400" b="1" kern="1200" dirty="0" smtClean="0">
              <a:solidFill>
                <a:srgbClr val="FF3399"/>
              </a:solidFill>
            </a:rPr>
            <a:t>!si te trata mal, no te ama</a:t>
          </a:r>
          <a:r>
            <a:rPr lang="es-MX" sz="1200" kern="1200" dirty="0" smtClean="0">
              <a:solidFill>
                <a:srgbClr val="FF3399"/>
              </a:solidFill>
            </a:rPr>
            <a:t>¡</a:t>
          </a:r>
          <a:endParaRPr lang="es-MX" sz="1200" kern="1200" dirty="0">
            <a:solidFill>
              <a:srgbClr val="FF3399"/>
            </a:solidFill>
          </a:endParaRPr>
        </a:p>
      </dsp:txBody>
      <dsp:txXfrm>
        <a:off x="3240358" y="4248471"/>
        <a:ext cx="1816659" cy="358459"/>
      </dsp:txXfrm>
    </dsp:sp>
  </dsp:spTree>
</dsp:drawing>
</file>

<file path=ppt/diagrams/layout1.xml><?xml version="1.0" encoding="utf-8"?>
<dgm:layoutDef xmlns:dgm="http://schemas.openxmlformats.org/drawingml/2006/diagram" xmlns:a="http://schemas.openxmlformats.org/drawingml/2006/main" uniqueId="urn:microsoft.com/office/officeart/2011/layout/ThemePictureAccent">
  <dgm:title val="Énfasis de imagen de tema"/>
  <dgm:desc val="Se usa para mostrar un grupo de imágenes con la primera imagen en el centro y con el mayor tamaño. Puede contener hasta seis imágenes de Nivel 1. Las imágenes no usadas no aparecen, pero siguen disponibles si se cambia de diseño.  Funciona mejor con poco texto."/>
  <dgm:catLst>
    <dgm:cat type="picture" pri="13250"/>
    <dgm:cat type="officeonline" pri="4000"/>
  </dgm:catLst>
  <dgm:sampData>
    <dgm:dataModel>
      <dgm:ptLst>
        <dgm:pt modelId="0" type="doc"/>
        <dgm:pt modelId="10">
          <dgm:prSet phldr="1"/>
        </dgm:pt>
        <dgm:pt modelId="20">
          <dgm:prSet phldr="1"/>
        </dgm:pt>
        <dgm:pt modelId="30">
          <dgm:prSet phldr="1"/>
        </dgm:pt>
        <dgm:pt modelId="40">
          <dgm:prSet phldr="1"/>
        </dgm:pt>
        <dgm:pt modelId="50">
          <dgm:prSet phldr="1"/>
        </dgm:pt>
        <dgm:pt modelId="60">
          <dgm:prSet phldr="1"/>
        </dgm:pt>
      </dgm:ptLst>
      <dgm:cxnLst>
        <dgm:cxn modelId="70" srcId="0" destId="10" srcOrd="0" destOrd="0"/>
        <dgm:cxn modelId="80" srcId="0" destId="20" srcOrd="1" destOrd="0"/>
        <dgm:cxn modelId="90" srcId="0" destId="30" srcOrd="2" destOrd="0"/>
        <dgm:cxn modelId="100" srcId="0" destId="40" srcOrd="3" destOrd="0"/>
        <dgm:cxn modelId="110" srcId="0" destId="50" srcOrd="4" destOrd="0"/>
        <dgm:cxn modelId="120" srcId="0" destId="60" srcOrd="5" destOrd="0"/>
      </dgm:cxnLst>
      <dgm:bg/>
      <dgm:whole/>
    </dgm:dataModel>
  </dgm:sampData>
  <dgm:style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50" srcId="0" destId="10" srcOrd="0" destOrd="0"/>
        <dgm:cxn modelId="60" srcId="0" destId="20" srcOrd="1" destOrd="0"/>
        <dgm:cxn modelId="70" srcId="0" destId="30" srcOrd="2" destOrd="0"/>
        <dgm:cxn modelId="80" srcId="0" destId="40" srcOrd="3" destOrd="0"/>
      </dgm:cxnLst>
      <dgm:bg/>
      <dgm:whole/>
    </dgm:dataModel>
  </dgm:clrData>
  <dgm:layoutNode name="Name0">
    <dgm:varLst>
      <dgm:chMax val="6"/>
      <dgm:chPref val="6"/>
      <dgm:dir/>
    </dgm:varLst>
    <dgm:shape xmlns:r="http://schemas.openxmlformats.org/officeDocument/2006/relationships" r:blip="">
      <dgm:adjLst/>
    </dgm:shape>
    <dgm:choose name="Name1">
      <dgm:if name="Name2" func="var" arg="dir" op="equ" val="norm">
        <dgm:choose name="Name3">
          <dgm:if name="Name4" axis="ch" ptType="node" func="cnt" op="equ" val="1">
            <dgm:alg type="composite">
              <dgm:param type="ar" val="1.62"/>
            </dgm:alg>
            <dgm:constrLst>
              <dgm:constr type="primFontSz" for="des" forName="Text1" val="65"/>
              <dgm:constr type="l" for="ch" forName="Image1" refType="w" fact="0"/>
              <dgm:constr type="t" for="ch" forName="Image1" refType="h" fact="0"/>
              <dgm:constr type="w" for="ch" forName="Image1" refType="w"/>
              <dgm:constr type="h" for="ch" forName="Image1" refType="h"/>
              <dgm:constr type="l" for="ch" forName="Accent1" refType="w" fact="0.0491"/>
              <dgm:constr type="t" for="ch" forName="Accent1" refType="h" fact="0.0756"/>
              <dgm:constr type="w" for="ch" forName="Accent1" refType="w" fact="0.9035"/>
              <dgm:constr type="h" for="ch" forName="Accent1" refType="h" fact="0.8429"/>
              <dgm:constr type="l" for="ch" forName="Text1" refType="w" fact="0.0491"/>
              <dgm:constr type="t" for="ch" forName="Text1" refType="h" fact="0.6654"/>
              <dgm:constr type="w" for="ch" forName="Text1" refType="w" fact="0.9035"/>
              <dgm:constr type="h" for="ch" forName="Text1" refType="h" fact="0.2548"/>
            </dgm:constrLst>
          </dgm:if>
          <dgm:if name="Name5" axis="ch" ptType="node" func="cnt" op="equ" val="2">
            <dgm:alg type="composite">
              <dgm:param type="ar" val="0.9528"/>
            </dgm:alg>
            <dgm:constrLst>
              <dgm:constr type="primFontSz" for="des" forName="Text1" val="65"/>
              <dgm:constr type="primFontSz" for="des" forName="Text2" refType="primFontSz" refFor="des" refForName="Text1" op="equ"/>
              <dgm:constr type="l" for="ch" forName="Image1" refType="w" fact="0"/>
              <dgm:constr type="t" for="ch" forName="Image1" refType="h" fact="0.4119"/>
              <dgm:constr type="w" for="ch" forName="Image1" refType="w" fact="0.997"/>
              <dgm:constr type="h" for="ch" forName="Image1" refType="h" fact="0.5881"/>
              <dgm:constr type="l" for="ch" forName="Accent1" refType="w" fact="0.049"/>
              <dgm:constr type="t" for="ch" forName="Accent1" refType="h" fact="0.4563"/>
              <dgm:constr type="w" for="ch" forName="Accent1" refType="w" fact="0.9008"/>
              <dgm:constr type="h" for="ch" forName="Accent1" refType="h" fact="0.4958"/>
              <dgm:constr type="l" for="ch" forName="Image2" refType="w" fact="0.6099"/>
              <dgm:constr type="t" for="ch" forName="Image2" refType="h" fact="0"/>
              <dgm:constr type="w" for="ch" forName="Image2" refType="w" fact="0.3901"/>
              <dgm:constr type="h" for="ch" forName="Image2" refType="h" fact="0.3806"/>
              <dgm:constr type="l" for="ch" forName="Accent2" refType="w" fact="0.6338"/>
              <dgm:constr type="t" for="ch" forName="Accent2" refType="h" fact="0.0231"/>
              <dgm:constr type="w" for="ch" forName="Accent2" refType="w" fact="0.3418"/>
              <dgm:constr type="h" for="ch" forName="Accent2" refType="h" fact="0.3343"/>
              <dgm:constr type="l" for="ch" forName="Text1" refType="w" fact="0.049"/>
              <dgm:constr type="t" for="ch" forName="Text1" refType="h" fact="0.8032"/>
              <dgm:constr type="w" for="ch" forName="Text1" refType="w" fact="0.9008"/>
              <dgm:constr type="h" for="ch" forName="Text1" refType="h" fact="0.1499"/>
              <dgm:constr type="l" for="ch" forName="Text2" refType="w" fact="0.6335"/>
              <dgm:constr type="t" for="ch" forName="Text2" refType="h" fact="0.2575"/>
              <dgm:constr type="w" for="ch" forName="Text2" refType="w" fact="0.3418"/>
              <dgm:constr type="h" for="ch" forName="Text2" refType="h" fact="0.0999"/>
            </dgm:constrLst>
          </dgm:if>
          <dgm:if name="Name6" axis="ch" ptType="node" func="cnt" op="equ" val="3">
            <dgm:alg type="composite">
              <dgm:param type="ar" val="1.4351"/>
            </dgm:alg>
            <dgm:constrLst>
              <dgm:constr type="primFontSz" for="des" forName="Text1" val="65"/>
              <dgm:constr type="primFontSz" for="des" forName="Text2" refType="primFontSz" refFor="des" refForName="Text1" op="equ"/>
              <dgm:constr type="primFontSz" for="des" forName="Text3" refType="primFontSz" refFor="des" refForName="Text1" op="equ"/>
              <dgm:constr type="l" for="ch" forName="Image1" refType="w" fact="0"/>
              <dgm:constr type="t" for="ch" forName="Image1" refType="h" fact="0.4119"/>
              <dgm:constr type="w" for="ch" forName="Image1" refType="w" fact="0.6627"/>
              <dgm:constr type="h" for="ch" forName="Image1" refType="h" fact="0.5881"/>
              <dgm:constr type="l" for="ch" forName="Accent1" refType="w" fact="0.0326"/>
              <dgm:constr type="t" for="ch" forName="Accent1" refType="h" fact="0.4563"/>
              <dgm:constr type="w" for="ch" forName="Accent1" refType="w" fact="0.5988"/>
              <dgm:constr type="h" for="ch" forName="Accent1" refType="h" fact="0.4958"/>
              <dgm:constr type="l" for="ch" forName="Image3" refType="w" fact="0.6846"/>
              <dgm:constr type="t" for="ch" forName="Image3" refType="h" fact="0.6397"/>
              <dgm:constr type="w" for="ch" forName="Image3" refType="w" fact="0.3154"/>
              <dgm:constr type="h" for="ch" forName="Image3" refType="h" fact="0.2805"/>
              <dgm:constr type="l" for="ch" forName="Accent3" refType="w" fact="0.7006"/>
              <dgm:constr type="t" for="ch" forName="Accent3" refType="h" fact="0.6629"/>
              <dgm:constr type="w" for="ch" forName="Accent3" refType="w" fact="0.2833"/>
              <dgm:constr type="h" for="ch" forName="Accent3" refType="h" fact="0.2344"/>
              <dgm:constr type="l" for="ch" forName="Image2" refType="w" fact="0.4054"/>
              <dgm:constr type="t" for="ch" forName="Image2" refType="h" fact="0"/>
              <dgm:constr type="w" for="ch" forName="Image2" refType="w" fact="0.2593"/>
              <dgm:constr type="h" for="ch" forName="Image2" refType="h" fact="0.3806"/>
              <dgm:constr type="l" for="ch" forName="Accent2" refType="w" fact="0.4213"/>
              <dgm:constr type="t" for="ch" forName="Accent2" refType="h" fact="0.0231"/>
              <dgm:constr type="w" for="ch" forName="Accent2" refType="w" fact="0.2272"/>
              <dgm:constr type="h" for="ch" forName="Accent2" refType="h" fact="0.3343"/>
              <dgm:constr type="l" for="ch" forName="Text1" refType="w" fact="0.0326"/>
              <dgm:constr type="t" for="ch" forName="Text1" refType="h" fact="0.8032"/>
              <dgm:constr type="w" for="ch" forName="Text1" refType="w" fact="0.5988"/>
              <dgm:constr type="h" for="ch" forName="Text1" refType="h" fact="0.1499"/>
              <dgm:constr type="l" for="ch" forName="Text2" refType="w" fact="0.4211"/>
              <dgm:constr type="t" for="ch" forName="Text2" refType="h" fact="0.2575"/>
              <dgm:constr type="w" for="ch" forName="Text2" refType="w" fact="0.2272"/>
              <dgm:constr type="h" for="ch" forName="Text2" refType="h" fact="0.0999"/>
              <dgm:constr type="l" for="ch" forName="Text3" refType="w" fact="0.7006"/>
              <dgm:constr type="t" for="ch" forName="Text3" refType="h" fact="0.7974"/>
              <dgm:constr type="w" for="ch" forName="Text3" refType="w" fact="0.2833"/>
              <dgm:constr type="h" for="ch" forName="Text3" refType="h" fact="0.0999"/>
            </dgm:constrLst>
          </dgm:if>
          <dgm:if name="Name7" axis="ch" ptType="node" func="cnt" op="equ" val="4">
            <dgm:alg type="composite">
              <dgm:param type="ar" val="1.6922"/>
            </dgm:alg>
            <dgm:constrLst>
              <dgm:constr type="primFontSz" for="des" forName="Text1" val="65"/>
              <dgm:constr type="primFontSz" for="des" forName="Text2" refType="primFontSz" refFor="des" refForName="Text1" op="equ"/>
              <dgm:constr type="primFontSz" for="des" forName="Text3" refType="primFontSz" refFor="des" refForName="Text1" op="equ"/>
              <dgm:constr type="primFontSz" for="des" forName="Text4" refType="primFontSz" refFor="des" refForName="Text1" op="equ"/>
              <dgm:constr type="l" for="ch" forName="Image1" refType="w" fact="0.1498"/>
              <dgm:constr type="t" for="ch" forName="Image1" refType="h" fact="0.4119"/>
              <dgm:constr type="w" for="ch" forName="Image1" refType="w" fact="0.5634"/>
              <dgm:constr type="h" for="ch" forName="Image1" refType="h" fact="0.5881"/>
              <dgm:constr type="l" for="ch" forName="Accent1" refType="w" fact="0.1774"/>
              <dgm:constr type="t" for="ch" forName="Accent1" refType="h" fact="0.4563"/>
              <dgm:constr type="w" for="ch" forName="Accent1" refType="w" fact="0.5091"/>
              <dgm:constr type="h" for="ch" forName="Accent1" refType="h" fact="0.4958"/>
              <dgm:constr type="l" for="ch" forName="Image4" refType="w" fact="0"/>
              <dgm:constr type="t" for="ch" forName="Image4" refType="h" fact="0.7601"/>
              <dgm:constr type="w" for="ch" forName="Image4" refType="w" fact="0.1316"/>
              <dgm:constr type="h" for="ch" forName="Image4" refType="h" fact="0.2262"/>
              <dgm:constr type="l" for="ch" forName="Accent4" refType="w" fact="0.0136"/>
              <dgm:constr type="t" for="ch" forName="Accent4" refType="h" fact="0.7839"/>
              <dgm:constr type="w" for="ch" forName="Accent4" refType="w" fact="0.1045"/>
              <dgm:constr type="h" for="ch" forName="Accent4" refType="h" fact="0.1806"/>
              <dgm:constr type="l" for="ch" forName="Image3" refType="w" fact="0.7318"/>
              <dgm:constr type="t" for="ch" forName="Image3" refType="h" fact="0.6397"/>
              <dgm:constr type="w" for="ch" forName="Image3" refType="w" fact="0.2682"/>
              <dgm:constr type="h" for="ch" forName="Image3" refType="h" fact="0.2805"/>
              <dgm:constr type="l" for="ch" forName="Accent3" refType="w" fact="0.7455"/>
              <dgm:constr type="t" for="ch" forName="Accent3" refType="h" fact="0.6629"/>
              <dgm:constr type="w" for="ch" forName="Accent3" refType="w" fact="0.2409"/>
              <dgm:constr type="h" for="ch" forName="Accent3" refType="h" fact="0.2344"/>
              <dgm:constr type="l" for="ch" forName="Image2" refType="w" fact="0.4944"/>
              <dgm:constr type="t" for="ch" forName="Image2" refType="h" fact="0"/>
              <dgm:constr type="w" for="ch" forName="Image2" refType="w" fact="0.2205"/>
              <dgm:constr type="h" for="ch" forName="Image2" refType="h" fact="0.3806"/>
              <dgm:constr type="l" for="ch" forName="Accent2" refType="w" fact="0.508"/>
              <dgm:constr type="t" for="ch" forName="Accent2" refType="h" fact="0.0231"/>
              <dgm:constr type="w" for="ch" forName="Accent2" refType="w" fact="0.1932"/>
              <dgm:constr type="h" for="ch" forName="Accent2" refType="h" fact="0.3343"/>
              <dgm:constr type="l" for="ch" forName="Text1" refType="w" fact="0.1774"/>
              <dgm:constr type="t" for="ch" forName="Text1" refType="h" fact="0.8032"/>
              <dgm:constr type="w" for="ch" forName="Text1" refType="w" fact="0.5091"/>
              <dgm:constr type="h" for="ch" forName="Text1" refType="h" fact="0.1499"/>
              <dgm:constr type="l" for="ch" forName="Text2" refType="w" fact="0.5078"/>
              <dgm:constr type="t" for="ch" forName="Text2" refType="h" fact="0.2575"/>
              <dgm:constr type="w" for="ch" forName="Text2" refType="w" fact="0.1932"/>
              <dgm:constr type="h" for="ch" forName="Text2" refType="h" fact="0.0999"/>
              <dgm:constr type="l" for="ch" forName="Text3" refType="w" fact="0.7455"/>
              <dgm:constr type="t" for="ch" forName="Text3" refType="h" fact="0.7974"/>
              <dgm:constr type="w" for="ch" forName="Text3" refType="w" fact="0.2409"/>
              <dgm:constr type="h" for="ch" forName="Text3" refType="h" fact="0.0999"/>
              <dgm:constr type="l" for="ch" forName="Text4" refType="w" fact="0.0136"/>
              <dgm:constr type="t" for="ch" forName="Text4" refType="h" fact="0.8647"/>
              <dgm:constr type="w" for="ch" forName="Text4" refType="w" fact="0.1045"/>
              <dgm:constr type="h" for="ch" forName="Text4" refType="h" fact="0.0999"/>
            </dgm:constrLst>
          </dgm:if>
          <dgm:if name="Name8" axis="ch" ptType="node" func="cnt" op="equ" val="5">
            <dgm:alg type="composite">
              <dgm:param type="ar" val="1.1999"/>
            </dgm:alg>
            <dgm:constrLst>
              <dgm:constr type="primFontSz" for="des" forName="Text1" val="65"/>
              <dgm:constr type="primFontSz" for="des" forName="Text2" refType="primFontSz" refFor="des" refForName="Text1" op="equ"/>
              <dgm:constr type="primFontSz" for="des" forName="Text3" refType="primFontSz" refFor="des" refForName="Text1" op="equ"/>
              <dgm:constr type="primFontSz" for="des" forName="Text4" refType="primFontSz" refFor="des" refForName="Text1" op="equ"/>
              <dgm:constr type="primFontSz" for="des" forName="Text5" refType="primFontSz" refFor="des" refForName="Text1" op="equ"/>
              <dgm:constr type="l" for="ch" forName="Image1" refType="w" fact="0.1498"/>
              <dgm:constr type="t" for="ch" forName="Image1" refType="h" fact="0.2921"/>
              <dgm:constr type="w" for="ch" forName="Image1" refType="w" fact="0.5634"/>
              <dgm:constr type="h" for="ch" forName="Image1" refType="h" fact="0.417"/>
              <dgm:constr type="l" for="ch" forName="Accent1" refType="w" fact="0.1774"/>
              <dgm:constr type="t" for="ch" forName="Accent1" refType="h" fact="0.3236"/>
              <dgm:constr type="w" for="ch" forName="Accent1" refType="w" fact="0.5091"/>
              <dgm:constr type="h" for="ch" forName="Accent1" refType="h" fact="0.3515"/>
              <dgm:constr type="l" for="ch" forName="Image4" refType="w" fact="0"/>
              <dgm:constr type="t" for="ch" forName="Image4" refType="h" fact="0.539"/>
              <dgm:constr type="w" for="ch" forName="Image4" refType="w" fact="0.1316"/>
              <dgm:constr type="h" for="ch" forName="Image4" refType="h" fact="0.1604"/>
              <dgm:constr type="l" for="ch" forName="Accent4" refType="w" fact="0.0136"/>
              <dgm:constr type="t" for="ch" forName="Accent4" refType="h" fact="0.5559"/>
              <dgm:constr type="w" for="ch" forName="Accent4" refType="w" fact="0.1045"/>
              <dgm:constr type="h" for="ch" forName="Accent4" refType="h" fact="0.1281"/>
              <dgm:constr type="l" for="ch" forName="Image5" refType="w" fact="0.6287"/>
              <dgm:constr type="t" for="ch" forName="Image5" refType="h" fact="0.7301"/>
              <dgm:constr type="w" for="ch" forName="Image5" refType="w" fact="0.2318"/>
              <dgm:constr type="h" for="ch" forName="Image5" refType="h" fact="0.2699"/>
              <dgm:constr type="l" for="ch" forName="Accent5" refType="w" fact="0.642"/>
              <dgm:constr type="t" for="ch" forName="Accent5" refType="h" fact="0.7467"/>
              <dgm:constr type="w" for="ch" forName="Accent5" refType="w" fact="0.2045"/>
              <dgm:constr type="h" for="ch" forName="Accent5" refType="h" fact="0.2371"/>
              <dgm:constr type="l" for="ch" forName="Image3" refType="w" fact="0.7318"/>
              <dgm:constr type="t" for="ch" forName="Image3" refType="h" fact="0.4536"/>
              <dgm:constr type="w" for="ch" forName="Image3" refType="w" fact="0.2682"/>
              <dgm:constr type="h" for="ch" forName="Image3" refType="h" fact="0.1989"/>
              <dgm:constr type="l" for="ch" forName="Accent3" refType="w" fact="0.7455"/>
              <dgm:constr type="t" for="ch" forName="Accent3" refType="h" fact="0.4701"/>
              <dgm:constr type="w" for="ch" forName="Accent3" refType="w" fact="0.2409"/>
              <dgm:constr type="h" for="ch" forName="Accent3" refType="h" fact="0.1662"/>
              <dgm:constr type="l" for="ch" forName="Image2" refType="w" fact="0.4944"/>
              <dgm:constr type="t" for="ch" forName="Image2" refType="h" fact="0"/>
              <dgm:constr type="w" for="ch" forName="Image2" refType="w" fact="0.2205"/>
              <dgm:constr type="h" for="ch" forName="Image2" refType="h" fact="0.2699"/>
              <dgm:constr type="l" for="ch" forName="Accent2" refType="w" fact="0.508"/>
              <dgm:constr type="t" for="ch" forName="Accent2" refType="h" fact="0.0164"/>
              <dgm:constr type="w" for="ch" forName="Accent2" refType="w" fact="0.1932"/>
              <dgm:constr type="h" for="ch" forName="Accent2" refType="h" fact="0.2371"/>
              <dgm:constr type="l" for="ch" forName="Text1" refType="w" fact="0.1774"/>
              <dgm:constr type="t" for="ch" forName="Text1" refType="h" fact="0.5695"/>
              <dgm:constr type="w" for="ch" forName="Text1" refType="w" fact="0.5091"/>
              <dgm:constr type="h" for="ch" forName="Text1" refType="h" fact="0.1063"/>
              <dgm:constr type="l" for="ch" forName="Text2" refType="w" fact="0.5078"/>
              <dgm:constr type="t" for="ch" forName="Text2" refType="h" fact="0.1826"/>
              <dgm:constr type="w" for="ch" forName="Text2" refType="w" fact="0.1932"/>
              <dgm:constr type="h" for="ch" forName="Text2" refType="h" fact="0.0709"/>
              <dgm:constr type="l" for="ch" forName="Text3" refType="w" fact="0.7455"/>
              <dgm:constr type="t" for="ch" forName="Text3" refType="h" fact="0.5655"/>
              <dgm:constr type="w" for="ch" forName="Text3" refType="w" fact="0.2409"/>
              <dgm:constr type="h" for="ch" forName="Text3" refType="h" fact="0.0709"/>
              <dgm:constr type="l" for="ch" forName="Text5" refType="w" fact="0.642"/>
              <dgm:constr type="t" for="ch" forName="Text5" refType="h" fact="0.9129"/>
              <dgm:constr type="w" for="ch" forName="Text5" refType="w" fact="0.2045"/>
              <dgm:constr type="h" for="ch" forName="Text5" refType="h" fact="0.0709"/>
              <dgm:constr type="l" for="ch" forName="Text4" refType="w" fact="0.0136"/>
              <dgm:constr type="t" for="ch" forName="Text4" refType="h" fact="0.6132"/>
              <dgm:constr type="w" for="ch" forName="Text4" refType="w" fact="0.1045"/>
              <dgm:constr type="h" for="ch" forName="Text4" refType="h" fact="0.0709"/>
            </dgm:constrLst>
          </dgm:if>
          <dgm:else name="Name9">
            <dgm:alg type="composite">
              <dgm:param type="ar" val="1.1999"/>
            </dgm:alg>
            <dgm:constrLst>
              <dgm:constr type="primFontSz" for="des" forName="Text1" val="65"/>
              <dgm:constr type="primFontSz" for="des" forName="Text2" refType="primFontSz" refFor="des" refForName="Text1" op="equ"/>
              <dgm:constr type="primFontSz" for="des" forName="Text3" refType="primFontSz" refFor="des" refForName="Text1" op="equ"/>
              <dgm:constr type="primFontSz" for="des" forName="Text4" refType="primFontSz" refFor="des" refForName="Text1" op="equ"/>
              <dgm:constr type="primFontSz" for="des" forName="Text5" refType="primFontSz" refFor="des" refForName="Text1" op="equ"/>
              <dgm:constr type="primFontSz" for="des" forName="Text6" refType="primFontSz" refFor="des" refForName="Text1" op="equ"/>
              <dgm:constr type="l" for="ch" forName="Image1" refType="w" fact="0.1498"/>
              <dgm:constr type="t" for="ch" forName="Image1" refType="h" fact="0.2921"/>
              <dgm:constr type="w" for="ch" forName="Image1" refType="w" fact="0.5634"/>
              <dgm:constr type="h" for="ch" forName="Image1" refType="h" fact="0.417"/>
              <dgm:constr type="l" for="ch" forName="Accent1" refType="w" fact="0.1774"/>
              <dgm:constr type="t" for="ch" forName="Accent1" refType="h" fact="0.3236"/>
              <dgm:constr type="w" for="ch" forName="Accent1" refType="w" fact="0.5091"/>
              <dgm:constr type="h" for="ch" forName="Accent1" refType="h" fact="0.3515"/>
              <dgm:constr type="l" for="ch" forName="Image4" refType="w" fact="0"/>
              <dgm:constr type="t" for="ch" forName="Image4" refType="h" fact="0.539"/>
              <dgm:constr type="w" for="ch" forName="Image4" refType="w" fact="0.1316"/>
              <dgm:constr type="h" for="ch" forName="Image4" refType="h" fact="0.1604"/>
              <dgm:constr type="l" for="ch" forName="Accent4" refType="w" fact="0.0136"/>
              <dgm:constr type="t" for="ch" forName="Accent4" refType="h" fact="0.5559"/>
              <dgm:constr type="w" for="ch" forName="Accent4" refType="w" fact="0.1045"/>
              <dgm:constr type="h" for="ch" forName="Accent4" refType="h" fact="0.1281"/>
              <dgm:constr type="l" for="ch" forName="Image5" refType="w" fact="0.6287"/>
              <dgm:constr type="t" for="ch" forName="Image5" refType="h" fact="0.7301"/>
              <dgm:constr type="w" for="ch" forName="Image5" refType="w" fact="0.2318"/>
              <dgm:constr type="h" for="ch" forName="Image5" refType="h" fact="0.2699"/>
              <dgm:constr type="l" for="ch" forName="Accent5" refType="w" fact="0.642"/>
              <dgm:constr type="t" for="ch" forName="Accent5" refType="h" fact="0.7467"/>
              <dgm:constr type="w" for="ch" forName="Accent5" refType="w" fact="0.2045"/>
              <dgm:constr type="h" for="ch" forName="Accent5" refType="h" fact="0.2371"/>
              <dgm:constr type="l" for="ch" forName="Image3" refType="w" fact="0.7318"/>
              <dgm:constr type="t" for="ch" forName="Image3" refType="h" fact="0.4536"/>
              <dgm:constr type="w" for="ch" forName="Image3" refType="w" fact="0.2682"/>
              <dgm:constr type="h" for="ch" forName="Image3" refType="h" fact="0.1989"/>
              <dgm:constr type="l" for="ch" forName="Accent3" refType="w" fact="0.7455"/>
              <dgm:constr type="t" for="ch" forName="Accent3" refType="h" fact="0.4701"/>
              <dgm:constr type="w" for="ch" forName="Accent3" refType="w" fact="0.2409"/>
              <dgm:constr type="h" for="ch" forName="Accent3" refType="h" fact="0.1662"/>
              <dgm:constr type="l" for="ch" forName="Image2" refType="w" fact="0.4944"/>
              <dgm:constr type="t" for="ch" forName="Image2" refType="h" fact="0"/>
              <dgm:constr type="w" for="ch" forName="Image2" refType="w" fact="0.2205"/>
              <dgm:constr type="h" for="ch" forName="Image2" refType="h" fact="0.2699"/>
              <dgm:constr type="l" for="ch" forName="Accent2" refType="w" fact="0.508"/>
              <dgm:constr type="t" for="ch" forName="Accent2" refType="h" fact="0.0164"/>
              <dgm:constr type="w" for="ch" forName="Accent2" refType="w" fact="0.1932"/>
              <dgm:constr type="h" for="ch" forName="Accent2" refType="h" fact="0.2371"/>
              <dgm:constr type="l" for="ch" forName="Text1" refType="w" fact="0.1774"/>
              <dgm:constr type="t" for="ch" forName="Text1" refType="h" fact="0.5695"/>
              <dgm:constr type="w" for="ch" forName="Text1" refType="w" fact="0.5091"/>
              <dgm:constr type="h" for="ch" forName="Text1" refType="h" fact="0.1063"/>
              <dgm:constr type="l" for="ch" forName="Image6" refType="w" fact="0.151"/>
              <dgm:constr type="t" for="ch" forName="Image6" refType="h" fact="0.7301"/>
              <dgm:constr type="w" for="ch" forName="Image6" refType="w" fact="0.2361"/>
              <dgm:constr type="h" for="ch" forName="Image6" refType="h" fact="0.1604"/>
              <dgm:constr type="l" for="ch" forName="Accent6" refType="w" fact="0.1648"/>
              <dgm:constr type="t" for="ch" forName="Accent6" refType="h" fact="0.7467"/>
              <dgm:constr type="w" for="ch" forName="Accent6" refType="w" fact="0.2091"/>
              <dgm:constr type="h" for="ch" forName="Accent6" refType="h" fact="0.1281"/>
              <dgm:constr type="l" for="ch" forName="Text2" refType="w" fact="0.5078"/>
              <dgm:constr type="t" for="ch" forName="Text2" refType="h" fact="0.1826"/>
              <dgm:constr type="w" for="ch" forName="Text2" refType="w" fact="0.1932"/>
              <dgm:constr type="h" for="ch" forName="Text2" refType="h" fact="0.0709"/>
              <dgm:constr type="l" for="ch" forName="Text3" refType="w" fact="0.7455"/>
              <dgm:constr type="t" for="ch" forName="Text3" refType="h" fact="0.5655"/>
              <dgm:constr type="w" for="ch" forName="Text3" refType="w" fact="0.2409"/>
              <dgm:constr type="h" for="ch" forName="Text3" refType="h" fact="0.0709"/>
              <dgm:constr type="l" for="ch" forName="Text5" refType="w" fact="0.642"/>
              <dgm:constr type="t" for="ch" forName="Text5" refType="h" fact="0.9129"/>
              <dgm:constr type="w" for="ch" forName="Text5" refType="w" fact="0.2045"/>
              <dgm:constr type="h" for="ch" forName="Text5" refType="h" fact="0.0709"/>
              <dgm:constr type="l" for="ch" forName="Text6" refType="w" fact="0.1648"/>
              <dgm:constr type="t" for="ch" forName="Text6" refType="h" fact="0.8039"/>
              <dgm:constr type="w" for="ch" forName="Text6" refType="w" fact="0.2091"/>
              <dgm:constr type="h" for="ch" forName="Text6" refType="h" fact="0.0709"/>
              <dgm:constr type="l" for="ch" forName="Text4" refType="w" fact="0.0136"/>
              <dgm:constr type="t" for="ch" forName="Text4" refType="h" fact="0.6132"/>
              <dgm:constr type="w" for="ch" forName="Text4" refType="w" fact="0.1045"/>
              <dgm:constr type="h" for="ch" forName="Text4" refType="h" fact="0.0709"/>
            </dgm:constrLst>
          </dgm:else>
        </dgm:choose>
      </dgm:if>
      <dgm:else name="Name10">
        <dgm:choose name="Name11">
          <dgm:if name="Name12" axis="ch" ptType="node" func="cnt" op="equ" val="1">
            <dgm:alg type="composite">
              <dgm:param type="ar" val="1.62"/>
            </dgm:alg>
            <dgm:constrLst>
              <dgm:constr type="primFontSz" for="des" forName="Text1" val="65"/>
              <dgm:constr type="l" for="ch" forName="Image1" refType="w" fact="0"/>
              <dgm:constr type="t" for="ch" forName="Image1" refType="h" fact="0"/>
              <dgm:constr type="w" for="ch" forName="Image1" refType="w"/>
              <dgm:constr type="h" for="ch" forName="Image1" refType="h"/>
              <dgm:constr type="l" for="ch" forName="Accent1" refType="w" fact="0.0491"/>
              <dgm:constr type="t" for="ch" forName="Accent1" refType="h" fact="0.0756"/>
              <dgm:constr type="w" for="ch" forName="Accent1" refType="w" fact="0.9035"/>
              <dgm:constr type="h" for="ch" forName="Accent1" refType="h" fact="0.8429"/>
              <dgm:constr type="l" for="ch" forName="Text1" refType="w" fact="0.0491"/>
              <dgm:constr type="t" for="ch" forName="Text1" refType="h" fact="0.6654"/>
              <dgm:constr type="w" for="ch" forName="Text1" refType="w" fact="0.9035"/>
              <dgm:constr type="h" for="ch" forName="Text1" refType="h" fact="0.2548"/>
            </dgm:constrLst>
          </dgm:if>
          <dgm:if name="Name13" axis="ch" ptType="node" func="cnt" op="equ" val="2">
            <dgm:alg type="composite">
              <dgm:param type="ar" val="0.9528"/>
            </dgm:alg>
            <dgm:constrLst>
              <dgm:constr type="primFontSz" for="des" forName="Text1" val="65"/>
              <dgm:constr type="primFontSz" for="des" forName="Text2" refType="primFontSz" refFor="des" refForName="Text1" op="equ"/>
              <dgm:constr type="r" for="ch" forName="Image1" refType="w"/>
              <dgm:constr type="t" for="ch" forName="Image1" refType="h" fact="0.4119"/>
              <dgm:constr type="w" for="ch" forName="Image1" refType="w" fact="0.997"/>
              <dgm:constr type="h" for="ch" forName="Image1" refType="h" fact="0.5881"/>
              <dgm:constr type="r" for="ch" forName="Accent1" refType="w" fact="0.951"/>
              <dgm:constr type="t" for="ch" forName="Accent1" refType="h" fact="0.4563"/>
              <dgm:constr type="w" for="ch" forName="Accent1" refType="w" fact="0.9008"/>
              <dgm:constr type="h" for="ch" forName="Accent1" refType="h" fact="0.4958"/>
              <dgm:constr type="r" for="ch" forName="Image2" refType="w" fact="0.3901"/>
              <dgm:constr type="t" for="ch" forName="Image2" refType="h" fact="0"/>
              <dgm:constr type="w" for="ch" forName="Image2" refType="w" fact="0.3901"/>
              <dgm:constr type="h" for="ch" forName="Image2" refType="h" fact="0.3806"/>
              <dgm:constr type="r" for="ch" forName="Accent2" refType="w" fact="0.3662"/>
              <dgm:constr type="t" for="ch" forName="Accent2" refType="h" fact="0.0231"/>
              <dgm:constr type="w" for="ch" forName="Accent2" refType="w" fact="0.3418"/>
              <dgm:constr type="h" for="ch" forName="Accent2" refType="h" fact="0.3343"/>
              <dgm:constr type="r" for="ch" forName="Text1" refType="w" fact="0.951"/>
              <dgm:constr type="t" for="ch" forName="Text1" refType="h" fact="0.8032"/>
              <dgm:constr type="w" for="ch" forName="Text1" refType="w" fact="0.9008"/>
              <dgm:constr type="h" for="ch" forName="Text1" refType="h" fact="0.1499"/>
              <dgm:constr type="r" for="ch" forName="Text2" refType="w" fact="0.3665"/>
              <dgm:constr type="t" for="ch" forName="Text2" refType="h" fact="0.2575"/>
              <dgm:constr type="w" for="ch" forName="Text2" refType="w" fact="0.3418"/>
              <dgm:constr type="h" for="ch" forName="Text2" refType="h" fact="0.0999"/>
            </dgm:constrLst>
          </dgm:if>
          <dgm:if name="Name14" axis="ch" ptType="node" func="cnt" op="equ" val="3">
            <dgm:alg type="composite">
              <dgm:param type="ar" val="1.4351"/>
            </dgm:alg>
            <dgm:constrLst>
              <dgm:constr type="primFontSz" for="des" forName="Text1" val="65"/>
              <dgm:constr type="primFontSz" for="des" forName="Text2" refType="primFontSz" refFor="des" refForName="Text1" op="equ"/>
              <dgm:constr type="primFontSz" for="des" forName="Text3" refType="primFontSz" refFor="des" refForName="Text1" op="equ"/>
              <dgm:constr type="r" for="ch" forName="Image1" refType="w"/>
              <dgm:constr type="t" for="ch" forName="Image1" refType="h" fact="0.4119"/>
              <dgm:constr type="w" for="ch" forName="Image1" refType="w" fact="0.6627"/>
              <dgm:constr type="h" for="ch" forName="Image1" refType="h" fact="0.5881"/>
              <dgm:constr type="r" for="ch" forName="Accent1" refType="w" fact="0.9674"/>
              <dgm:constr type="t" for="ch" forName="Accent1" refType="h" fact="0.4563"/>
              <dgm:constr type="w" for="ch" forName="Accent1" refType="w" fact="0.5988"/>
              <dgm:constr type="h" for="ch" forName="Accent1" refType="h" fact="0.4958"/>
              <dgm:constr type="r" for="ch" forName="Image3" refType="w" fact="0.3154"/>
              <dgm:constr type="t" for="ch" forName="Image3" refType="h" fact="0.6397"/>
              <dgm:constr type="w" for="ch" forName="Image3" refType="w" fact="0.3154"/>
              <dgm:constr type="h" for="ch" forName="Image3" refType="h" fact="0.2805"/>
              <dgm:constr type="r" for="ch" forName="Accent3" refType="w" fact="0.2994"/>
              <dgm:constr type="t" for="ch" forName="Accent3" refType="h" fact="0.6629"/>
              <dgm:constr type="w" for="ch" forName="Accent3" refType="w" fact="0.2833"/>
              <dgm:constr type="h" for="ch" forName="Accent3" refType="h" fact="0.2344"/>
              <dgm:constr type="r" for="ch" forName="Image2" refType="w" fact="0.5946"/>
              <dgm:constr type="t" for="ch" forName="Image2" refType="h" fact="0"/>
              <dgm:constr type="w" for="ch" forName="Image2" refType="w" fact="0.2593"/>
              <dgm:constr type="h" for="ch" forName="Image2" refType="h" fact="0.3806"/>
              <dgm:constr type="r" for="ch" forName="Accent2" refType="w" fact="0.5787"/>
              <dgm:constr type="t" for="ch" forName="Accent2" refType="h" fact="0.0231"/>
              <dgm:constr type="w" for="ch" forName="Accent2" refType="w" fact="0.2272"/>
              <dgm:constr type="h" for="ch" forName="Accent2" refType="h" fact="0.3343"/>
              <dgm:constr type="r" for="ch" forName="Text1" refType="w" fact="0.9674"/>
              <dgm:constr type="t" for="ch" forName="Text1" refType="h" fact="0.8032"/>
              <dgm:constr type="w" for="ch" forName="Text1" refType="w" fact="0.5988"/>
              <dgm:constr type="h" for="ch" forName="Text1" refType="h" fact="0.1499"/>
              <dgm:constr type="r" for="ch" forName="Text2" refType="w" fact="0.5789"/>
              <dgm:constr type="t" for="ch" forName="Text2" refType="h" fact="0.2575"/>
              <dgm:constr type="w" for="ch" forName="Text2" refType="w" fact="0.2272"/>
              <dgm:constr type="h" for="ch" forName="Text2" refType="h" fact="0.0999"/>
              <dgm:constr type="r" for="ch" forName="Text3" refType="w" fact="0.2994"/>
              <dgm:constr type="t" for="ch" forName="Text3" refType="h" fact="0.7974"/>
              <dgm:constr type="w" for="ch" forName="Text3" refType="w" fact="0.2833"/>
              <dgm:constr type="h" for="ch" forName="Text3" refType="h" fact="0.0999"/>
            </dgm:constrLst>
          </dgm:if>
          <dgm:if name="Name15" axis="ch" ptType="node" func="cnt" op="equ" val="4">
            <dgm:alg type="composite">
              <dgm:param type="ar" val="1.6922"/>
            </dgm:alg>
            <dgm:constrLst>
              <dgm:constr type="primFontSz" for="des" forName="Text1" val="65"/>
              <dgm:constr type="primFontSz" for="des" forName="Text2" refType="primFontSz" refFor="des" refForName="Text1" op="equ"/>
              <dgm:constr type="primFontSz" for="des" forName="Text3" refType="primFontSz" refFor="des" refForName="Text1" op="equ"/>
              <dgm:constr type="primFontSz" for="des" forName="Text4" refType="primFontSz" refFor="des" refForName="Text1" op="equ"/>
              <dgm:constr type="r" for="ch" forName="Image1" refType="w" fact="0.8502"/>
              <dgm:constr type="t" for="ch" forName="Image1" refType="h" fact="0.4119"/>
              <dgm:constr type="w" for="ch" forName="Image1" refType="w" fact="0.5634"/>
              <dgm:constr type="h" for="ch" forName="Image1" refType="h" fact="0.5881"/>
              <dgm:constr type="r" for="ch" forName="Accent1" refType="w" fact="0.8226"/>
              <dgm:constr type="t" for="ch" forName="Accent1" refType="h" fact="0.4563"/>
              <dgm:constr type="w" for="ch" forName="Accent1" refType="w" fact="0.5091"/>
              <dgm:constr type="h" for="ch" forName="Accent1" refType="h" fact="0.4958"/>
              <dgm:constr type="r" for="ch" forName="Image4" refType="w"/>
              <dgm:constr type="t" for="ch" forName="Image4" refType="h" fact="0.7601"/>
              <dgm:constr type="w" for="ch" forName="Image4" refType="w" fact="0.1316"/>
              <dgm:constr type="h" for="ch" forName="Image4" refType="h" fact="0.2262"/>
              <dgm:constr type="r" for="ch" forName="Accent4" refType="w" fact="0.9864"/>
              <dgm:constr type="t" for="ch" forName="Accent4" refType="h" fact="0.7839"/>
              <dgm:constr type="w" for="ch" forName="Accent4" refType="w" fact="0.1045"/>
              <dgm:constr type="h" for="ch" forName="Accent4" refType="h" fact="0.1806"/>
              <dgm:constr type="r" for="ch" forName="Image3" refType="w" fact="0.2682"/>
              <dgm:constr type="t" for="ch" forName="Image3" refType="h" fact="0.6397"/>
              <dgm:constr type="w" for="ch" forName="Image3" refType="w" fact="0.2682"/>
              <dgm:constr type="h" for="ch" forName="Image3" refType="h" fact="0.2805"/>
              <dgm:constr type="r" for="ch" forName="Accent3" refType="w" fact="0.2545"/>
              <dgm:constr type="t" for="ch" forName="Accent3" refType="h" fact="0.6629"/>
              <dgm:constr type="w" for="ch" forName="Accent3" refType="w" fact="0.2409"/>
              <dgm:constr type="h" for="ch" forName="Accent3" refType="h" fact="0.2344"/>
              <dgm:constr type="r" for="ch" forName="Image2" refType="w" fact="0.5056"/>
              <dgm:constr type="t" for="ch" forName="Image2" refType="h" fact="0"/>
              <dgm:constr type="w" for="ch" forName="Image2" refType="w" fact="0.2205"/>
              <dgm:constr type="h" for="ch" forName="Image2" refType="h" fact="0.3806"/>
              <dgm:constr type="r" for="ch" forName="Accent2" refType="w" fact="0.492"/>
              <dgm:constr type="t" for="ch" forName="Accent2" refType="h" fact="0.0231"/>
              <dgm:constr type="w" for="ch" forName="Accent2" refType="w" fact="0.1932"/>
              <dgm:constr type="h" for="ch" forName="Accent2" refType="h" fact="0.3343"/>
              <dgm:constr type="r" for="ch" forName="Text1" refType="w" fact="0.8226"/>
              <dgm:constr type="t" for="ch" forName="Text1" refType="h" fact="0.8032"/>
              <dgm:constr type="w" for="ch" forName="Text1" refType="w" fact="0.5091"/>
              <dgm:constr type="h" for="ch" forName="Text1" refType="h" fact="0.1499"/>
              <dgm:constr type="r" for="ch" forName="Text2" refType="w" fact="0.4922"/>
              <dgm:constr type="t" for="ch" forName="Text2" refType="h" fact="0.2575"/>
              <dgm:constr type="w" for="ch" forName="Text2" refType="w" fact="0.1932"/>
              <dgm:constr type="h" for="ch" forName="Text2" refType="h" fact="0.0999"/>
              <dgm:constr type="r" for="ch" forName="Text3" refType="w" fact="0.2545"/>
              <dgm:constr type="t" for="ch" forName="Text3" refType="h" fact="0.7974"/>
              <dgm:constr type="w" for="ch" forName="Text3" refType="w" fact="0.2409"/>
              <dgm:constr type="h" for="ch" forName="Text3" refType="h" fact="0.0999"/>
              <dgm:constr type="r" for="ch" forName="Text4" refType="w" fact="0.9864"/>
              <dgm:constr type="t" for="ch" forName="Text4" refType="h" fact="0.8647"/>
              <dgm:constr type="w" for="ch" forName="Text4" refType="w" fact="0.1045"/>
              <dgm:constr type="h" for="ch" forName="Text4" refType="h" fact="0.0999"/>
            </dgm:constrLst>
          </dgm:if>
          <dgm:if name="Name16" axis="ch" ptType="node" func="cnt" op="equ" val="5">
            <dgm:alg type="composite">
              <dgm:param type="ar" val="1.1999"/>
            </dgm:alg>
            <dgm:constrLst>
              <dgm:constr type="primFontSz" for="des" forName="Text1" val="65"/>
              <dgm:constr type="primFontSz" for="des" forName="Text2" refType="primFontSz" refFor="des" refForName="Text1" op="equ"/>
              <dgm:constr type="primFontSz" for="des" forName="Text3" refType="primFontSz" refFor="des" refForName="Text1" op="equ"/>
              <dgm:constr type="primFontSz" for="des" forName="Text4" refType="primFontSz" refFor="des" refForName="Text1" op="equ"/>
              <dgm:constr type="primFontSz" for="des" forName="Text5" refType="primFontSz" refFor="des" refForName="Text1" op="equ"/>
              <dgm:constr type="r" for="ch" forName="Image1" refType="w" fact="0.8502"/>
              <dgm:constr type="t" for="ch" forName="Image1" refType="h" fact="0.2921"/>
              <dgm:constr type="w" for="ch" forName="Image1" refType="w" fact="0.5634"/>
              <dgm:constr type="h" for="ch" forName="Image1" refType="h" fact="0.417"/>
              <dgm:constr type="r" for="ch" forName="Accent1" refType="w" fact="0.8226"/>
              <dgm:constr type="t" for="ch" forName="Accent1" refType="h" fact="0.3236"/>
              <dgm:constr type="w" for="ch" forName="Accent1" refType="w" fact="0.5091"/>
              <dgm:constr type="h" for="ch" forName="Accent1" refType="h" fact="0.3515"/>
              <dgm:constr type="r" for="ch" forName="Image4" refType="w"/>
              <dgm:constr type="t" for="ch" forName="Image4" refType="h" fact="0.539"/>
              <dgm:constr type="w" for="ch" forName="Image4" refType="w" fact="0.1316"/>
              <dgm:constr type="h" for="ch" forName="Image4" refType="h" fact="0.1604"/>
              <dgm:constr type="r" for="ch" forName="Accent4" refType="w" fact="0.9864"/>
              <dgm:constr type="t" for="ch" forName="Accent4" refType="h" fact="0.5559"/>
              <dgm:constr type="w" for="ch" forName="Accent4" refType="w" fact="0.1045"/>
              <dgm:constr type="h" for="ch" forName="Accent4" refType="h" fact="0.1281"/>
              <dgm:constr type="r" for="ch" forName="Image5" refType="w" fact="0.3723"/>
              <dgm:constr type="t" for="ch" forName="Image5" refType="h" fact="0.7301"/>
              <dgm:constr type="w" for="ch" forName="Image5" refType="w" fact="0.2318"/>
              <dgm:constr type="h" for="ch" forName="Image5" refType="h" fact="0.2699"/>
              <dgm:constr type="r" for="ch" forName="Accent5" refType="w" fact="0.358"/>
              <dgm:constr type="t" for="ch" forName="Accent5" refType="h" fact="0.7467"/>
              <dgm:constr type="w" for="ch" forName="Accent5" refType="w" fact="0.2045"/>
              <dgm:constr type="h" for="ch" forName="Accent5" refType="h" fact="0.2371"/>
              <dgm:constr type="r" for="ch" forName="Image3" refType="w" fact="0.2682"/>
              <dgm:constr type="t" for="ch" forName="Image3" refType="h" fact="0.4536"/>
              <dgm:constr type="w" for="ch" forName="Image3" refType="w" fact="0.2682"/>
              <dgm:constr type="h" for="ch" forName="Image3" refType="h" fact="0.1989"/>
              <dgm:constr type="r" for="ch" forName="Accent3" refType="w" fact="0.2545"/>
              <dgm:constr type="t" for="ch" forName="Accent3" refType="h" fact="0.4701"/>
              <dgm:constr type="w" for="ch" forName="Accent3" refType="w" fact="0.2409"/>
              <dgm:constr type="h" for="ch" forName="Accent3" refType="h" fact="0.1662"/>
              <dgm:constr type="r" for="ch" forName="Image2" refType="w" fact="0.5056"/>
              <dgm:constr type="t" for="ch" forName="Image2" refType="h" fact="0"/>
              <dgm:constr type="w" for="ch" forName="Image2" refType="w" fact="0.2205"/>
              <dgm:constr type="h" for="ch" forName="Image2" refType="h" fact="0.2699"/>
              <dgm:constr type="r" for="ch" forName="Accent2" refType="w" fact="0.492"/>
              <dgm:constr type="t" for="ch" forName="Accent2" refType="h" fact="0.0164"/>
              <dgm:constr type="w" for="ch" forName="Accent2" refType="w" fact="0.1932"/>
              <dgm:constr type="h" for="ch" forName="Accent2" refType="h" fact="0.2371"/>
              <dgm:constr type="r" for="ch" forName="Text1" refType="w" fact="0.8226"/>
              <dgm:constr type="t" for="ch" forName="Text1" refType="h" fact="0.5695"/>
              <dgm:constr type="w" for="ch" forName="Text1" refType="w" fact="0.5091"/>
              <dgm:constr type="h" for="ch" forName="Text1" refType="h" fact="0.1063"/>
              <dgm:constr type="r" for="ch" forName="Text2" refType="w" fact="0.4922"/>
              <dgm:constr type="t" for="ch" forName="Text2" refType="h" fact="0.1826"/>
              <dgm:constr type="w" for="ch" forName="Text2" refType="w" fact="0.1932"/>
              <dgm:constr type="h" for="ch" forName="Text2" refType="h" fact="0.0709"/>
              <dgm:constr type="r" for="ch" forName="Text3" refType="w" fact="0.2545"/>
              <dgm:constr type="t" for="ch" forName="Text3" refType="h" fact="0.5655"/>
              <dgm:constr type="w" for="ch" forName="Text3" refType="w" fact="0.2409"/>
              <dgm:constr type="h" for="ch" forName="Text3" refType="h" fact="0.0709"/>
              <dgm:constr type="r" for="ch" forName="Text5" refType="w" fact="0.358"/>
              <dgm:constr type="t" for="ch" forName="Text5" refType="h" fact="0.9129"/>
              <dgm:constr type="w" for="ch" forName="Text5" refType="w" fact="0.2045"/>
              <dgm:constr type="h" for="ch" forName="Text5" refType="h" fact="0.0709"/>
              <dgm:constr type="r" for="ch" forName="Text4" refType="w" fact="0.9864"/>
              <dgm:constr type="t" for="ch" forName="Text4" refType="h" fact="0.6132"/>
              <dgm:constr type="w" for="ch" forName="Text4" refType="w" fact="0.1045"/>
              <dgm:constr type="h" for="ch" forName="Text4" refType="h" fact="0.0709"/>
            </dgm:constrLst>
          </dgm:if>
          <dgm:else name="Name17">
            <dgm:alg type="composite">
              <dgm:param type="ar" val="1.1999"/>
            </dgm:alg>
            <dgm:constrLst>
              <dgm:constr type="primFontSz" for="des" forName="Text1" val="65"/>
              <dgm:constr type="primFontSz" for="des" forName="Text2" refType="primFontSz" refFor="des" refForName="Text1" op="equ"/>
              <dgm:constr type="primFontSz" for="des" forName="Text3" refType="primFontSz" refFor="des" refForName="Text1" op="equ"/>
              <dgm:constr type="primFontSz" for="des" forName="Text4" refType="primFontSz" refFor="des" refForName="Text1" op="equ"/>
              <dgm:constr type="primFontSz" for="des" forName="Text5" refType="primFontSz" refFor="des" refForName="Text1" op="equ"/>
              <dgm:constr type="primFontSz" for="des" forName="Text6" refType="primFontSz" refFor="des" refForName="Text1" op="equ"/>
              <dgm:constr type="r" for="ch" forName="Image1" refType="w" fact="0.8502"/>
              <dgm:constr type="t" for="ch" forName="Image1" refType="h" fact="0.2921"/>
              <dgm:constr type="w" for="ch" forName="Image1" refType="w" fact="0.5634"/>
              <dgm:constr type="h" for="ch" forName="Image1" refType="h" fact="0.417"/>
              <dgm:constr type="r" for="ch" forName="Accent1" refType="w" fact="0.8226"/>
              <dgm:constr type="t" for="ch" forName="Accent1" refType="h" fact="0.3236"/>
              <dgm:constr type="w" for="ch" forName="Accent1" refType="w" fact="0.5091"/>
              <dgm:constr type="h" for="ch" forName="Accent1" refType="h" fact="0.3515"/>
              <dgm:constr type="r" for="ch" forName="Image4" refType="w"/>
              <dgm:constr type="t" for="ch" forName="Image4" refType="h" fact="0.539"/>
              <dgm:constr type="w" for="ch" forName="Image4" refType="w" fact="0.1316"/>
              <dgm:constr type="h" for="ch" forName="Image4" refType="h" fact="0.1604"/>
              <dgm:constr type="r" for="ch" forName="Accent4" refType="w" fact="0.9864"/>
              <dgm:constr type="t" for="ch" forName="Accent4" refType="h" fact="0.5559"/>
              <dgm:constr type="w" for="ch" forName="Accent4" refType="w" fact="0.1045"/>
              <dgm:constr type="h" for="ch" forName="Accent4" refType="h" fact="0.1281"/>
              <dgm:constr type="r" for="ch" forName="Image5" refType="w" fact="0.3713"/>
              <dgm:constr type="t" for="ch" forName="Image5" refType="h" fact="0.7301"/>
              <dgm:constr type="w" for="ch" forName="Image5" refType="w" fact="0.2318"/>
              <dgm:constr type="h" for="ch" forName="Image5" refType="h" fact="0.2699"/>
              <dgm:constr type="r" for="ch" forName="Accent5" refType="w" fact="0.358"/>
              <dgm:constr type="t" for="ch" forName="Accent5" refType="h" fact="0.7467"/>
              <dgm:constr type="w" for="ch" forName="Accent5" refType="w" fact="0.2045"/>
              <dgm:constr type="h" for="ch" forName="Accent5" refType="h" fact="0.2371"/>
              <dgm:constr type="r" for="ch" forName="Image3" refType="w" fact="0.2682"/>
              <dgm:constr type="t" for="ch" forName="Image3" refType="h" fact="0.4536"/>
              <dgm:constr type="w" for="ch" forName="Image3" refType="w" fact="0.2682"/>
              <dgm:constr type="h" for="ch" forName="Image3" refType="h" fact="0.1989"/>
              <dgm:constr type="r" for="ch" forName="Accent3" refType="w" fact="0.2545"/>
              <dgm:constr type="t" for="ch" forName="Accent3" refType="h" fact="0.4701"/>
              <dgm:constr type="w" for="ch" forName="Accent3" refType="w" fact="0.2409"/>
              <dgm:constr type="h" for="ch" forName="Accent3" refType="h" fact="0.1662"/>
              <dgm:constr type="r" for="ch" forName="Image2" refType="w" fact="0.5056"/>
              <dgm:constr type="t" for="ch" forName="Image2" refType="h" fact="0"/>
              <dgm:constr type="w" for="ch" forName="Image2" refType="w" fact="0.2205"/>
              <dgm:constr type="h" for="ch" forName="Image2" refType="h" fact="0.2699"/>
              <dgm:constr type="r" for="ch" forName="Accent2" refType="w" fact="0.492"/>
              <dgm:constr type="t" for="ch" forName="Accent2" refType="h" fact="0.0164"/>
              <dgm:constr type="w" for="ch" forName="Accent2" refType="w" fact="0.1932"/>
              <dgm:constr type="h" for="ch" forName="Accent2" refType="h" fact="0.2371"/>
              <dgm:constr type="r" for="ch" forName="Text1" refType="w" fact="0.8226"/>
              <dgm:constr type="t" for="ch" forName="Text1" refType="h" fact="0.5695"/>
              <dgm:constr type="w" for="ch" forName="Text1" refType="w" fact="0.5091"/>
              <dgm:constr type="h" for="ch" forName="Text1" refType="h" fact="0.1063"/>
              <dgm:constr type="r" for="ch" forName="Image6" refType="w" fact="0.849"/>
              <dgm:constr type="t" for="ch" forName="Image6" refType="h" fact="0.7301"/>
              <dgm:constr type="w" for="ch" forName="Image6" refType="w" fact="0.2361"/>
              <dgm:constr type="h" for="ch" forName="Image6" refType="h" fact="0.1604"/>
              <dgm:constr type="r" for="ch" forName="Accent6" refType="w" fact="0.8352"/>
              <dgm:constr type="t" for="ch" forName="Accent6" refType="h" fact="0.7467"/>
              <dgm:constr type="w" for="ch" forName="Accent6" refType="w" fact="0.2091"/>
              <dgm:constr type="h" for="ch" forName="Accent6" refType="h" fact="0.1281"/>
              <dgm:constr type="r" for="ch" forName="Text2" refType="w" fact="0.4922"/>
              <dgm:constr type="t" for="ch" forName="Text2" refType="h" fact="0.1826"/>
              <dgm:constr type="w" for="ch" forName="Text2" refType="w" fact="0.1932"/>
              <dgm:constr type="h" for="ch" forName="Text2" refType="h" fact="0.0709"/>
              <dgm:constr type="r" for="ch" forName="Text3" refType="w" fact="0.2545"/>
              <dgm:constr type="t" for="ch" forName="Text3" refType="h" fact="0.5655"/>
              <dgm:constr type="w" for="ch" forName="Text3" refType="w" fact="0.2409"/>
              <dgm:constr type="h" for="ch" forName="Text3" refType="h" fact="0.0709"/>
              <dgm:constr type="r" for="ch" forName="Text5" refType="w" fact="0.358"/>
              <dgm:constr type="t" for="ch" forName="Text5" refType="h" fact="0.9129"/>
              <dgm:constr type="w" for="ch" forName="Text5" refType="w" fact="0.2045"/>
              <dgm:constr type="h" for="ch" forName="Text5" refType="h" fact="0.0709"/>
              <dgm:constr type="r" for="ch" forName="Text6" refType="w" fact="0.8352"/>
              <dgm:constr type="t" for="ch" forName="Text6" refType="h" fact="0.8039"/>
              <dgm:constr type="w" for="ch" forName="Text6" refType="w" fact="0.2091"/>
              <dgm:constr type="h" for="ch" forName="Text6" refType="h" fact="0.0709"/>
              <dgm:constr type="r" for="ch" forName="Text4" refType="w" fact="0.9864"/>
              <dgm:constr type="t" for="ch" forName="Text4" refType="h" fact="0.6132"/>
              <dgm:constr type="w" for="ch" forName="Text4" refType="w" fact="0.1045"/>
              <dgm:constr type="h" for="ch" forName="Text4" refType="h" fact="0.0709"/>
            </dgm:constrLst>
          </dgm:else>
        </dgm:choose>
      </dgm:else>
    </dgm:choose>
    <dgm:forEach name="wrapper" axis="self" ptType="parTrans">
      <dgm:forEach name="ImageRepeat" axis="self">
        <dgm:layoutNode name="Image" styleLbl="alignImgPlace1">
          <dgm:alg type="sp"/>
          <dgm:shape xmlns:r="http://schemas.openxmlformats.org/officeDocument/2006/relationships" type="rect" r:blip="" blipPhldr="1">
            <dgm:adjLst/>
          </dgm:shape>
          <dgm:presOf/>
        </dgm:layoutNode>
      </dgm:forEach>
      <dgm:forEach name="accentRepeat" axis="self">
        <dgm:layoutNode name="Accent" styleLbl="parChTrans1D1">
          <dgm:alg type="sp"/>
          <dgm:shape xmlns:r="http://schemas.openxmlformats.org/officeDocument/2006/relationships" type="rect" r:blip="">
            <dgm:adjLst/>
          </dgm:shape>
          <dgm:presOf/>
        </dgm:layoutNode>
      </dgm:forEach>
    </dgm:forEach>
    <dgm:forEach name="Name18" axis="ch" ptType="node" cnt="1">
      <dgm:layoutNode name="Image1">
        <dgm:alg type="sp"/>
        <dgm:shape xmlns:r="http://schemas.openxmlformats.org/officeDocument/2006/relationships" r:blip="">
          <dgm:adjLst/>
        </dgm:shape>
        <dgm:presOf/>
        <dgm:forEach name="Name19" ref="ImageRepeat"/>
      </dgm:layoutNode>
      <dgm:layoutNode name="Accent1">
        <dgm:alg type="sp"/>
        <dgm:shape xmlns:r="http://schemas.openxmlformats.org/officeDocument/2006/relationships" r:blip="">
          <dgm:adjLst/>
        </dgm:shape>
        <dgm:presOf/>
        <dgm:constrLst/>
        <dgm:forEach name="Name20" ref="accentRepeat"/>
      </dgm:layoutNode>
      <dgm:layoutNode name="Text1" styleLbl="alignImgPlace1">
        <dgm:varLst>
          <dgm:chMax val="0"/>
          <dgm:chPref val="0"/>
          <dgm:bulletEnabled val="1"/>
        </dgm:varLst>
        <dgm:alg type="tx">
          <dgm:param type="parTxLTRAlign" val="r"/>
          <dgm:param type="shpTxLTRAlignCh" val="r"/>
          <dgm:param type="txAnchorVert" val="b"/>
          <dgm:param type="txAnchorVertCh" val="b"/>
          <dgm:param type="lnSpPar" val="100"/>
        </dgm:alg>
        <dgm:shape xmlns:r="http://schemas.openxmlformats.org/officeDocument/2006/relationships" type="rect" r:blip="" hideGeom="1">
          <dgm:adjLst/>
        </dgm:shape>
        <dgm:presOf axis="desOrSelf" ptType="node"/>
        <dgm:constrLst>
          <dgm:constr type="lMarg" refType="primFontSz" fact="0.15"/>
          <dgm:constr type="rMarg" refType="primFontSz" fact="0.15"/>
          <dgm:constr type="tMarg" refType="primFontSz" fact="0.05"/>
          <dgm:constr type="bMarg" refType="primFontSz" fact="0"/>
        </dgm:constrLst>
        <dgm:ruleLst>
          <dgm:rule type="primFontSz" val="5" fact="NaN" max="NaN"/>
        </dgm:ruleLst>
      </dgm:layoutNode>
    </dgm:forEach>
    <dgm:forEach name="Name21" axis="ch" ptType="node" st="2" cnt="1">
      <dgm:layoutNode name="Image2">
        <dgm:alg type="sp"/>
        <dgm:shape xmlns:r="http://schemas.openxmlformats.org/officeDocument/2006/relationships" r:blip="">
          <dgm:adjLst/>
        </dgm:shape>
        <dgm:presOf/>
        <dgm:forEach name="Name22" ref="ImageRepeat"/>
      </dgm:layoutNode>
      <dgm:layoutNode name="Accent2">
        <dgm:alg type="sp"/>
        <dgm:shape xmlns:r="http://schemas.openxmlformats.org/officeDocument/2006/relationships" r:blip="">
          <dgm:adjLst/>
        </dgm:shape>
        <dgm:presOf/>
        <dgm:constrLst/>
        <dgm:forEach name="Name23" ref="accentRepeat"/>
      </dgm:layoutNode>
      <dgm:layoutNode name="Text2" styleLbl="alignImgPlace1">
        <dgm:varLst>
          <dgm:chMax val="0"/>
          <dgm:chPref val="0"/>
          <dgm:bulletEnabled val="1"/>
        </dgm:varLst>
        <dgm:alg type="tx">
          <dgm:param type="parTxLTRAlign" val="r"/>
          <dgm:param type="shpTxLTRAlignCh" val="r"/>
          <dgm:param type="txAnchorVert" val="b"/>
          <dgm:param type="txAnchorVertCh" val="b"/>
        </dgm:alg>
        <dgm:shape xmlns:r="http://schemas.openxmlformats.org/officeDocument/2006/relationships" type="rect" r:blip="" hideGeom="1">
          <dgm:adjLst/>
        </dgm:shape>
        <dgm:presOf axis="desOrSelf" ptType="node"/>
        <dgm:constrLst>
          <dgm:constr type="lMarg" refType="primFontSz" fact="0.15"/>
          <dgm:constr type="rMarg" refType="primFontSz" fact="0.15"/>
          <dgm:constr type="tMarg" refType="primFontSz" fact="0.05"/>
          <dgm:constr type="bMarg" refType="primFontSz" fact="0"/>
        </dgm:constrLst>
        <dgm:ruleLst>
          <dgm:rule type="primFontSz" val="5" fact="NaN" max="NaN"/>
        </dgm:ruleLst>
      </dgm:layoutNode>
    </dgm:forEach>
    <dgm:forEach name="Name24" axis="ch" ptType="node" st="3" cnt="1">
      <dgm:layoutNode name="Image3">
        <dgm:alg type="sp"/>
        <dgm:shape xmlns:r="http://schemas.openxmlformats.org/officeDocument/2006/relationships" r:blip="">
          <dgm:adjLst/>
        </dgm:shape>
        <dgm:presOf/>
        <dgm:forEach name="Name25" ref="ImageRepeat"/>
      </dgm:layoutNode>
      <dgm:layoutNode name="Accent3">
        <dgm:alg type="sp"/>
        <dgm:shape xmlns:r="http://schemas.openxmlformats.org/officeDocument/2006/relationships" r:blip="">
          <dgm:adjLst/>
        </dgm:shape>
        <dgm:presOf/>
        <dgm:constrLst/>
        <dgm:forEach name="Name26" ref="accentRepeat"/>
      </dgm:layoutNode>
      <dgm:layoutNode name="Text3" styleLbl="alignImgPlace1">
        <dgm:varLst>
          <dgm:chMax val="0"/>
          <dgm:chPref val="0"/>
          <dgm:bulletEnabled val="1"/>
        </dgm:varLst>
        <dgm:alg type="tx">
          <dgm:param type="parTxLTRAlign" val="r"/>
          <dgm:param type="shpTxLTRAlignCh" val="r"/>
          <dgm:param type="txAnchorVert" val="b"/>
          <dgm:param type="txAnchorVertCh" val="b"/>
        </dgm:alg>
        <dgm:shape xmlns:r="http://schemas.openxmlformats.org/officeDocument/2006/relationships" type="rect" r:blip="" hideGeom="1">
          <dgm:adjLst/>
        </dgm:shape>
        <dgm:presOf axis="desOrSelf" ptType="node"/>
        <dgm:constrLst>
          <dgm:constr type="lMarg" refType="primFontSz" fact="0.15"/>
          <dgm:constr type="rMarg" refType="primFontSz" fact="0.15"/>
          <dgm:constr type="tMarg" refType="primFontSz" fact="0.05"/>
          <dgm:constr type="bMarg" refType="primFontSz" fact="0"/>
        </dgm:constrLst>
        <dgm:ruleLst>
          <dgm:rule type="primFontSz" val="5" fact="NaN" max="NaN"/>
        </dgm:ruleLst>
      </dgm:layoutNode>
    </dgm:forEach>
    <dgm:forEach name="Name27" axis="ch" ptType="node" st="4" cnt="1">
      <dgm:layoutNode name="Image4">
        <dgm:alg type="sp"/>
        <dgm:shape xmlns:r="http://schemas.openxmlformats.org/officeDocument/2006/relationships" r:blip="">
          <dgm:adjLst/>
        </dgm:shape>
        <dgm:presOf/>
        <dgm:forEach name="Name28" ref="ImageRepeat"/>
      </dgm:layoutNode>
      <dgm:layoutNode name="Accent4">
        <dgm:alg type="sp"/>
        <dgm:shape xmlns:r="http://schemas.openxmlformats.org/officeDocument/2006/relationships" r:blip="">
          <dgm:adjLst/>
        </dgm:shape>
        <dgm:presOf/>
        <dgm:constrLst/>
        <dgm:forEach name="Name29" ref="accentRepeat"/>
      </dgm:layoutNode>
      <dgm:layoutNode name="Text4" styleLbl="alignImgPlace1">
        <dgm:varLst>
          <dgm:chMax val="0"/>
          <dgm:chPref val="0"/>
          <dgm:bulletEnabled val="1"/>
        </dgm:varLst>
        <dgm:alg type="tx">
          <dgm:param type="parTxLTRAlign" val="r"/>
          <dgm:param type="shpTxLTRAlignCh" val="r"/>
          <dgm:param type="txAnchorVert" val="b"/>
          <dgm:param type="txAnchorVertCh" val="b"/>
        </dgm:alg>
        <dgm:shape xmlns:r="http://schemas.openxmlformats.org/officeDocument/2006/relationships" type="rect" r:blip="" hideGeom="1">
          <dgm:adjLst/>
        </dgm:shape>
        <dgm:presOf axis="desOrSelf" ptType="node"/>
        <dgm:constrLst>
          <dgm:constr type="lMarg" refType="primFontSz" fact="0.15"/>
          <dgm:constr type="rMarg" refType="primFontSz" fact="0.15"/>
          <dgm:constr type="tMarg" refType="primFontSz" fact="0.05"/>
          <dgm:constr type="bMarg" refType="primFontSz" fact="0"/>
        </dgm:constrLst>
        <dgm:ruleLst>
          <dgm:rule type="primFontSz" val="5" fact="NaN" max="NaN"/>
        </dgm:ruleLst>
      </dgm:layoutNode>
    </dgm:forEach>
    <dgm:forEach name="Name30" axis="ch" ptType="node" st="5" cnt="1">
      <dgm:layoutNode name="Image5">
        <dgm:alg type="sp"/>
        <dgm:shape xmlns:r="http://schemas.openxmlformats.org/officeDocument/2006/relationships" r:blip="">
          <dgm:adjLst/>
        </dgm:shape>
        <dgm:presOf/>
        <dgm:forEach name="Name31" ref="ImageRepeat"/>
      </dgm:layoutNode>
      <dgm:layoutNode name="Accent5">
        <dgm:alg type="sp"/>
        <dgm:shape xmlns:r="http://schemas.openxmlformats.org/officeDocument/2006/relationships" r:blip="">
          <dgm:adjLst/>
        </dgm:shape>
        <dgm:presOf/>
        <dgm:constrLst/>
        <dgm:forEach name="Name32" ref="accentRepeat"/>
      </dgm:layoutNode>
      <dgm:layoutNode name="Text5" styleLbl="alignImgPlace1">
        <dgm:varLst>
          <dgm:chMax val="0"/>
          <dgm:chPref val="0"/>
          <dgm:bulletEnabled val="1"/>
        </dgm:varLst>
        <dgm:alg type="tx">
          <dgm:param type="parTxLTRAlign" val="r"/>
          <dgm:param type="shpTxLTRAlignCh" val="r"/>
          <dgm:param type="txAnchorVert" val="b"/>
          <dgm:param type="txAnchorVertCh" val="b"/>
        </dgm:alg>
        <dgm:shape xmlns:r="http://schemas.openxmlformats.org/officeDocument/2006/relationships" type="rect" r:blip="" hideGeom="1">
          <dgm:adjLst/>
        </dgm:shape>
        <dgm:presOf axis="desOrSelf" ptType="node"/>
        <dgm:constrLst>
          <dgm:constr type="lMarg" refType="primFontSz" fact="0.15"/>
          <dgm:constr type="rMarg" refType="primFontSz" fact="0.15"/>
          <dgm:constr type="tMarg" refType="primFontSz" fact="0.05"/>
          <dgm:constr type="bMarg" refType="primFontSz" fact="0"/>
        </dgm:constrLst>
        <dgm:ruleLst>
          <dgm:rule type="primFontSz" val="5" fact="NaN" max="NaN"/>
        </dgm:ruleLst>
      </dgm:layoutNode>
    </dgm:forEach>
    <dgm:forEach name="Name33" axis="ch" ptType="node" st="6" cnt="1">
      <dgm:layoutNode name="Image6">
        <dgm:alg type="sp"/>
        <dgm:shape xmlns:r="http://schemas.openxmlformats.org/officeDocument/2006/relationships" r:blip="">
          <dgm:adjLst/>
        </dgm:shape>
        <dgm:presOf/>
        <dgm:forEach name="Name34" ref="ImageRepeat"/>
      </dgm:layoutNode>
      <dgm:layoutNode name="Accent6">
        <dgm:alg type="sp"/>
        <dgm:shape xmlns:r="http://schemas.openxmlformats.org/officeDocument/2006/relationships" r:blip="">
          <dgm:adjLst/>
        </dgm:shape>
        <dgm:presOf/>
        <dgm:constrLst/>
        <dgm:forEach name="Name35" ref="accentRepeat"/>
      </dgm:layoutNode>
      <dgm:layoutNode name="Text6" styleLbl="alignImgPlace1">
        <dgm:varLst>
          <dgm:chMax val="0"/>
          <dgm:chPref val="0"/>
          <dgm:bulletEnabled val="1"/>
        </dgm:varLst>
        <dgm:alg type="tx">
          <dgm:param type="parTxLTRAlign" val="r"/>
          <dgm:param type="shpTxLTRAlignCh" val="r"/>
          <dgm:param type="txAnchorVert" val="b"/>
          <dgm:param type="txAnchorVertCh" val="b"/>
        </dgm:alg>
        <dgm:shape xmlns:r="http://schemas.openxmlformats.org/officeDocument/2006/relationships" type="rect" r:blip="" hideGeom="1">
          <dgm:adjLst/>
        </dgm:shape>
        <dgm:presOf axis="desOrSelf" ptType="node"/>
        <dgm:constrLst>
          <dgm:constr type="lMarg" refType="primFontSz" fact="0.15"/>
          <dgm:constr type="rMarg" refType="primFontSz" fact="0.15"/>
          <dgm:constr type="tMarg" refType="primFontSz" fact="0.05"/>
          <dgm:constr type="bMarg" refType="primFontSz" fact="0"/>
        </dgm:constrLst>
        <dgm:ruleLst>
          <dgm:rule type="primFontSz" val="5" fact="NaN" max="NaN"/>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MX"/>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6035B3E-1026-4C2F-844F-6C0CBE87AD3C}" type="datetimeFigureOut">
              <a:rPr lang="es-MX" smtClean="0"/>
              <a:t>02/10/2015</a:t>
            </a:fld>
            <a:endParaRPr lang="es-MX"/>
          </a:p>
        </p:txBody>
      </p:sp>
      <p:sp>
        <p:nvSpPr>
          <p:cNvPr id="4" name="Marcador de imagen de diapositiva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s-MX"/>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MX"/>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E71252B-7C61-444F-8F60-4C43D5AF7A71}" type="slidenum">
              <a:rPr lang="es-MX" smtClean="0"/>
              <a:t>‹Nº›</a:t>
            </a:fld>
            <a:endParaRPr lang="es-MX"/>
          </a:p>
        </p:txBody>
      </p:sp>
    </p:spTree>
    <p:extLst>
      <p:ext uri="{BB962C8B-B14F-4D97-AF65-F5344CB8AC3E}">
        <p14:creationId xmlns:p14="http://schemas.microsoft.com/office/powerpoint/2010/main" val="318617502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MX" dirty="0"/>
          </a:p>
        </p:txBody>
      </p:sp>
      <p:sp>
        <p:nvSpPr>
          <p:cNvPr id="4" name="3 Marcador de número de diapositiva"/>
          <p:cNvSpPr>
            <a:spLocks noGrp="1"/>
          </p:cNvSpPr>
          <p:nvPr>
            <p:ph type="sldNum" sz="quarter" idx="10"/>
          </p:nvPr>
        </p:nvSpPr>
        <p:spPr/>
        <p:txBody>
          <a:bodyPr/>
          <a:lstStyle/>
          <a:p>
            <a:fld id="{2D6C484B-8C8B-4FA9-A4BE-27D1A25E2851}" type="slidenum">
              <a:rPr lang="es-MX" smtClean="0"/>
              <a:t>17</a:t>
            </a:fld>
            <a:endParaRPr lang="es-MX" dirty="0"/>
          </a:p>
        </p:txBody>
      </p:sp>
    </p:spTree>
    <p:extLst>
      <p:ext uri="{BB962C8B-B14F-4D97-AF65-F5344CB8AC3E}">
        <p14:creationId xmlns:p14="http://schemas.microsoft.com/office/powerpoint/2010/main" val="362673115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MX" dirty="0"/>
          </a:p>
        </p:txBody>
      </p:sp>
      <p:sp>
        <p:nvSpPr>
          <p:cNvPr id="4" name="3 Marcador de número de diapositiva"/>
          <p:cNvSpPr>
            <a:spLocks noGrp="1"/>
          </p:cNvSpPr>
          <p:nvPr>
            <p:ph type="sldNum" sz="quarter" idx="10"/>
          </p:nvPr>
        </p:nvSpPr>
        <p:spPr/>
        <p:txBody>
          <a:bodyPr/>
          <a:lstStyle/>
          <a:p>
            <a:fld id="{2D6C484B-8C8B-4FA9-A4BE-27D1A25E2851}" type="slidenum">
              <a:rPr lang="es-MX" smtClean="0"/>
              <a:t>18</a:t>
            </a:fld>
            <a:endParaRPr lang="es-MX" dirty="0"/>
          </a:p>
        </p:txBody>
      </p:sp>
    </p:spTree>
    <p:extLst>
      <p:ext uri="{BB962C8B-B14F-4D97-AF65-F5344CB8AC3E}">
        <p14:creationId xmlns:p14="http://schemas.microsoft.com/office/powerpoint/2010/main" val="193675252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1942416" y="2514601"/>
            <a:ext cx="6600451" cy="2262781"/>
          </a:xfrm>
        </p:spPr>
        <p:txBody>
          <a:bodyPr anchor="b">
            <a:normAutofit/>
          </a:bodyPr>
          <a:lstStyle>
            <a:lvl1pPr>
              <a:defRPr sz="5400"/>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1942416" y="4777380"/>
            <a:ext cx="6600451"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p:txBody>
          <a:bodyPr/>
          <a:lstStyle/>
          <a:p>
            <a:fld id="{E169A11D-F8FD-4EA4-AAE9-0CBFEAA55A0C}" type="datetimeFigureOut">
              <a:rPr lang="es-MX" smtClean="0"/>
              <a:t>02/10/2015</a:t>
            </a:fld>
            <a:endParaRPr lang="es-MX"/>
          </a:p>
        </p:txBody>
      </p:sp>
      <p:sp>
        <p:nvSpPr>
          <p:cNvPr id="5" name="Footer Placeholder 4"/>
          <p:cNvSpPr>
            <a:spLocks noGrp="1"/>
          </p:cNvSpPr>
          <p:nvPr>
            <p:ph type="ftr" sz="quarter" idx="11"/>
          </p:nvPr>
        </p:nvSpPr>
        <p:spPr/>
        <p:txBody>
          <a:bodyPr/>
          <a:lstStyle/>
          <a:p>
            <a:endParaRPr lang="es-MX"/>
          </a:p>
        </p:txBody>
      </p:sp>
      <p:sp>
        <p:nvSpPr>
          <p:cNvPr id="9" name="Freeform 8"/>
          <p:cNvSpPr/>
          <p:nvPr/>
        </p:nvSpPr>
        <p:spPr bwMode="auto">
          <a:xfrm>
            <a:off x="-31719" y="4321158"/>
            <a:ext cx="1395473" cy="781781"/>
          </a:xfrm>
          <a:custGeom>
            <a:avLst/>
            <a:gdLst/>
            <a:ahLst/>
            <a:cxnLst/>
            <a:rect l="l" t="t" r="r" b="b"/>
            <a:pathLst>
              <a:path w="8042" h="10000">
                <a:moveTo>
                  <a:pt x="5799" y="10000"/>
                </a:moveTo>
                <a:cubicBezTo>
                  <a:pt x="5880" y="10000"/>
                  <a:pt x="5934" y="9940"/>
                  <a:pt x="5961" y="9880"/>
                </a:cubicBezTo>
                <a:cubicBezTo>
                  <a:pt x="5961" y="9820"/>
                  <a:pt x="5988" y="9820"/>
                  <a:pt x="5988" y="9820"/>
                </a:cubicBezTo>
                <a:lnTo>
                  <a:pt x="8042" y="5260"/>
                </a:lnTo>
                <a:cubicBezTo>
                  <a:pt x="8096" y="5140"/>
                  <a:pt x="8096" y="4901"/>
                  <a:pt x="8042" y="4721"/>
                </a:cubicBezTo>
                <a:lnTo>
                  <a:pt x="5988" y="221"/>
                </a:lnTo>
                <a:cubicBezTo>
                  <a:pt x="5988" y="160"/>
                  <a:pt x="5961" y="160"/>
                  <a:pt x="5961" y="160"/>
                </a:cubicBezTo>
                <a:cubicBezTo>
                  <a:pt x="5934" y="101"/>
                  <a:pt x="5880" y="41"/>
                  <a:pt x="5799" y="41"/>
                </a:cubicBezTo>
                <a:lnTo>
                  <a:pt x="18" y="0"/>
                </a:lnTo>
                <a:cubicBezTo>
                  <a:pt x="12" y="3330"/>
                  <a:pt x="6" y="6661"/>
                  <a:pt x="0" y="9991"/>
                </a:cubicBezTo>
                <a:lnTo>
                  <a:pt x="5799" y="10000"/>
                </a:lnTo>
                <a:close/>
              </a:path>
            </a:pathLst>
          </a:custGeom>
          <a:solidFill>
            <a:schemeClr val="accent1"/>
          </a:solidFill>
          <a:ln>
            <a:noFill/>
          </a:ln>
        </p:spPr>
      </p:sp>
      <p:sp>
        <p:nvSpPr>
          <p:cNvPr id="6" name="Slide Number Placeholder 5"/>
          <p:cNvSpPr>
            <a:spLocks noGrp="1"/>
          </p:cNvSpPr>
          <p:nvPr>
            <p:ph type="sldNum" sz="quarter" idx="12"/>
          </p:nvPr>
        </p:nvSpPr>
        <p:spPr>
          <a:xfrm>
            <a:off x="423334" y="4529541"/>
            <a:ext cx="584978" cy="365125"/>
          </a:xfrm>
        </p:spPr>
        <p:txBody>
          <a:bodyPr/>
          <a:lstStyle/>
          <a:p>
            <a:fld id="{8811D97F-FC73-4292-9A51-46BC6D3F3F94}" type="slidenum">
              <a:rPr lang="es-MX" smtClean="0"/>
              <a:t>‹Nº›</a:t>
            </a:fld>
            <a:endParaRPr lang="es-MX"/>
          </a:p>
        </p:txBody>
      </p:sp>
    </p:spTree>
    <p:extLst>
      <p:ext uri="{BB962C8B-B14F-4D97-AF65-F5344CB8AC3E}">
        <p14:creationId xmlns:p14="http://schemas.microsoft.com/office/powerpoint/2010/main" val="170440989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ítulo y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1942415" y="609600"/>
            <a:ext cx="6591985" cy="3117040"/>
          </a:xfrm>
        </p:spPr>
        <p:txBody>
          <a:bodyPr anchor="ctr">
            <a:normAutofit/>
          </a:bodyPr>
          <a:lstStyle>
            <a:lvl1pPr algn="l">
              <a:defRPr sz="48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942415" y="4354046"/>
            <a:ext cx="6591985"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E169A11D-F8FD-4EA4-AAE9-0CBFEAA55A0C}" type="datetimeFigureOut">
              <a:rPr lang="es-MX" smtClean="0"/>
              <a:t>02/10/2015</a:t>
            </a:fld>
            <a:endParaRPr lang="es-MX"/>
          </a:p>
        </p:txBody>
      </p:sp>
      <p:sp>
        <p:nvSpPr>
          <p:cNvPr id="5" name="Footer Placeholder 4"/>
          <p:cNvSpPr>
            <a:spLocks noGrp="1"/>
          </p:cNvSpPr>
          <p:nvPr>
            <p:ph type="ftr" sz="quarter" idx="11"/>
          </p:nvPr>
        </p:nvSpPr>
        <p:spPr/>
        <p:txBody>
          <a:bodyPr/>
          <a:lstStyle/>
          <a:p>
            <a:endParaRPr lang="es-MX"/>
          </a:p>
        </p:txBody>
      </p:sp>
      <p:sp>
        <p:nvSpPr>
          <p:cNvPr id="10" name="Freeform 11"/>
          <p:cNvSpPr/>
          <p:nvPr/>
        </p:nvSpPr>
        <p:spPr bwMode="auto">
          <a:xfrm flipV="1">
            <a:off x="58" y="3166527"/>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a:xfrm>
            <a:off x="511228" y="3244140"/>
            <a:ext cx="584978" cy="365125"/>
          </a:xfrm>
        </p:spPr>
        <p:txBody>
          <a:bodyPr/>
          <a:lstStyle/>
          <a:p>
            <a:fld id="{8811D97F-FC73-4292-9A51-46BC6D3F3F94}" type="slidenum">
              <a:rPr lang="es-MX" smtClean="0"/>
              <a:t>‹Nº›</a:t>
            </a:fld>
            <a:endParaRPr lang="es-MX"/>
          </a:p>
        </p:txBody>
      </p:sp>
    </p:spTree>
    <p:extLst>
      <p:ext uri="{BB962C8B-B14F-4D97-AF65-F5344CB8AC3E}">
        <p14:creationId xmlns:p14="http://schemas.microsoft.com/office/powerpoint/2010/main" val="273146802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2188123" y="609600"/>
            <a:ext cx="6109587" cy="2895600"/>
          </a:xfrm>
        </p:spPr>
        <p:txBody>
          <a:bodyPr anchor="ctr">
            <a:normAutofit/>
          </a:bodyPr>
          <a:lstStyle>
            <a:lvl1pPr algn="l">
              <a:defRPr sz="4800" b="0" cap="none"/>
            </a:lvl1pPr>
          </a:lstStyle>
          <a:p>
            <a:r>
              <a:rPr lang="es-ES" smtClean="0"/>
              <a:t>Haga clic para modificar el estilo de título del patrón</a:t>
            </a:r>
            <a:endParaRPr lang="en-US" dirty="0"/>
          </a:p>
        </p:txBody>
      </p:sp>
      <p:sp>
        <p:nvSpPr>
          <p:cNvPr id="13" name="Text Placeholder 9"/>
          <p:cNvSpPr>
            <a:spLocks noGrp="1"/>
          </p:cNvSpPr>
          <p:nvPr>
            <p:ph type="body" sz="quarter" idx="13"/>
          </p:nvPr>
        </p:nvSpPr>
        <p:spPr>
          <a:xfrm>
            <a:off x="2415972" y="3505200"/>
            <a:ext cx="5653888"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3" name="Text Placeholder 2"/>
          <p:cNvSpPr>
            <a:spLocks noGrp="1"/>
          </p:cNvSpPr>
          <p:nvPr>
            <p:ph type="body" idx="1"/>
          </p:nvPr>
        </p:nvSpPr>
        <p:spPr>
          <a:xfrm>
            <a:off x="1942415" y="4354046"/>
            <a:ext cx="6591985"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E169A11D-F8FD-4EA4-AAE9-0CBFEAA55A0C}" type="datetimeFigureOut">
              <a:rPr lang="es-MX" smtClean="0"/>
              <a:t>02/10/2015</a:t>
            </a:fld>
            <a:endParaRPr lang="es-MX"/>
          </a:p>
        </p:txBody>
      </p:sp>
      <p:sp>
        <p:nvSpPr>
          <p:cNvPr id="5" name="Footer Placeholder 4"/>
          <p:cNvSpPr>
            <a:spLocks noGrp="1"/>
          </p:cNvSpPr>
          <p:nvPr>
            <p:ph type="ftr" sz="quarter" idx="11"/>
          </p:nvPr>
        </p:nvSpPr>
        <p:spPr/>
        <p:txBody>
          <a:bodyPr/>
          <a:lstStyle/>
          <a:p>
            <a:endParaRPr lang="es-MX"/>
          </a:p>
        </p:txBody>
      </p:sp>
      <p:sp>
        <p:nvSpPr>
          <p:cNvPr id="19" name="Freeform 11"/>
          <p:cNvSpPr/>
          <p:nvPr/>
        </p:nvSpPr>
        <p:spPr bwMode="auto">
          <a:xfrm flipV="1">
            <a:off x="58" y="3166527"/>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a:xfrm>
            <a:off x="511228" y="3244140"/>
            <a:ext cx="584978" cy="365125"/>
          </a:xfrm>
        </p:spPr>
        <p:txBody>
          <a:bodyPr/>
          <a:lstStyle/>
          <a:p>
            <a:fld id="{8811D97F-FC73-4292-9A51-46BC6D3F3F94}" type="slidenum">
              <a:rPr lang="es-MX" smtClean="0"/>
              <a:t>‹Nº›</a:t>
            </a:fld>
            <a:endParaRPr lang="es-MX"/>
          </a:p>
        </p:txBody>
      </p:sp>
      <p:sp>
        <p:nvSpPr>
          <p:cNvPr id="14" name="TextBox 13"/>
          <p:cNvSpPr txBox="1"/>
          <p:nvPr/>
        </p:nvSpPr>
        <p:spPr>
          <a:xfrm>
            <a:off x="1808316" y="648005"/>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8169533" y="2905306"/>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139006668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1942415" y="2438401"/>
            <a:ext cx="6591985" cy="2724845"/>
          </a:xfrm>
        </p:spPr>
        <p:txBody>
          <a:bodyPr anchor="b">
            <a:normAutofit/>
          </a:bodyPr>
          <a:lstStyle>
            <a:lvl1pPr algn="l">
              <a:defRPr sz="4800" b="0"/>
            </a:lvl1pPr>
          </a:lstStyle>
          <a:p>
            <a:r>
              <a:rPr lang="es-ES" smtClean="0"/>
              <a:t>Haga clic para modificar el estilo de título del patrón</a:t>
            </a:r>
            <a:endParaRPr lang="en-US" dirty="0"/>
          </a:p>
        </p:txBody>
      </p:sp>
      <p:sp>
        <p:nvSpPr>
          <p:cNvPr id="4" name="Text Placeholder 3"/>
          <p:cNvSpPr>
            <a:spLocks noGrp="1"/>
          </p:cNvSpPr>
          <p:nvPr>
            <p:ph type="body" sz="half" idx="2"/>
          </p:nvPr>
        </p:nvSpPr>
        <p:spPr>
          <a:xfrm>
            <a:off x="1942415" y="5181600"/>
            <a:ext cx="6591985"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s-ES" smtClean="0"/>
              <a:t>Haga clic para modificar el estilo de texto del patrón</a:t>
            </a:r>
          </a:p>
        </p:txBody>
      </p:sp>
      <p:sp>
        <p:nvSpPr>
          <p:cNvPr id="5" name="Date Placeholder 4"/>
          <p:cNvSpPr>
            <a:spLocks noGrp="1"/>
          </p:cNvSpPr>
          <p:nvPr>
            <p:ph type="dt" sz="half" idx="10"/>
          </p:nvPr>
        </p:nvSpPr>
        <p:spPr/>
        <p:txBody>
          <a:bodyPr/>
          <a:lstStyle/>
          <a:p>
            <a:fld id="{E169A11D-F8FD-4EA4-AAE9-0CBFEAA55A0C}" type="datetimeFigureOut">
              <a:rPr lang="es-MX" smtClean="0"/>
              <a:t>02/10/2015</a:t>
            </a:fld>
            <a:endParaRPr lang="es-MX"/>
          </a:p>
        </p:txBody>
      </p:sp>
      <p:sp>
        <p:nvSpPr>
          <p:cNvPr id="6" name="Footer Placeholder 5"/>
          <p:cNvSpPr>
            <a:spLocks noGrp="1"/>
          </p:cNvSpPr>
          <p:nvPr>
            <p:ph type="ftr" sz="quarter" idx="11"/>
          </p:nvPr>
        </p:nvSpPr>
        <p:spPr/>
        <p:txBody>
          <a:bodyPr/>
          <a:lstStyle/>
          <a:p>
            <a:endParaRPr lang="es-MX"/>
          </a:p>
        </p:txBody>
      </p:sp>
      <p:sp>
        <p:nvSpPr>
          <p:cNvPr id="11" name="Freeform 11"/>
          <p:cNvSpPr/>
          <p:nvPr/>
        </p:nvSpPr>
        <p:spPr bwMode="auto">
          <a:xfrm flipV="1">
            <a:off x="58" y="4910660"/>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a:xfrm>
            <a:off x="511228" y="4983088"/>
            <a:ext cx="584978" cy="365125"/>
          </a:xfrm>
        </p:spPr>
        <p:txBody>
          <a:bodyPr/>
          <a:lstStyle/>
          <a:p>
            <a:fld id="{8811D97F-FC73-4292-9A51-46BC6D3F3F94}" type="slidenum">
              <a:rPr lang="es-MX" smtClean="0"/>
              <a:t>‹Nº›</a:t>
            </a:fld>
            <a:endParaRPr lang="es-MX"/>
          </a:p>
        </p:txBody>
      </p:sp>
    </p:spTree>
    <p:extLst>
      <p:ext uri="{BB962C8B-B14F-4D97-AF65-F5344CB8AC3E}">
        <p14:creationId xmlns:p14="http://schemas.microsoft.com/office/powerpoint/2010/main" val="258223073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Citar la tarjeta de nombre">
    <p:spTree>
      <p:nvGrpSpPr>
        <p:cNvPr id="1" name=""/>
        <p:cNvGrpSpPr/>
        <p:nvPr/>
      </p:nvGrpSpPr>
      <p:grpSpPr>
        <a:xfrm>
          <a:off x="0" y="0"/>
          <a:ext cx="0" cy="0"/>
          <a:chOff x="0" y="0"/>
          <a:chExt cx="0" cy="0"/>
        </a:xfrm>
      </p:grpSpPr>
      <p:sp>
        <p:nvSpPr>
          <p:cNvPr id="13" name="Title 1"/>
          <p:cNvSpPr>
            <a:spLocks noGrp="1"/>
          </p:cNvSpPr>
          <p:nvPr>
            <p:ph type="title"/>
          </p:nvPr>
        </p:nvSpPr>
        <p:spPr>
          <a:xfrm>
            <a:off x="2188123" y="609600"/>
            <a:ext cx="6109587" cy="2895600"/>
          </a:xfrm>
        </p:spPr>
        <p:txBody>
          <a:bodyPr anchor="ctr">
            <a:normAutofit/>
          </a:bodyPr>
          <a:lstStyle>
            <a:lvl1pPr algn="l">
              <a:defRPr sz="4800" b="0" cap="none"/>
            </a:lvl1pPr>
          </a:lstStyle>
          <a:p>
            <a:r>
              <a:rPr lang="es-ES" smtClean="0"/>
              <a:t>Haga clic para modificar el estilo de título del patrón</a:t>
            </a:r>
            <a:endParaRPr lang="en-US" dirty="0"/>
          </a:p>
        </p:txBody>
      </p:sp>
      <p:sp>
        <p:nvSpPr>
          <p:cNvPr id="21" name="Text Placeholder 9"/>
          <p:cNvSpPr>
            <a:spLocks noGrp="1"/>
          </p:cNvSpPr>
          <p:nvPr>
            <p:ph type="body" sz="quarter" idx="13"/>
          </p:nvPr>
        </p:nvSpPr>
        <p:spPr>
          <a:xfrm>
            <a:off x="1942415" y="4343400"/>
            <a:ext cx="6688292"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4" name="Text Placeholder 3"/>
          <p:cNvSpPr>
            <a:spLocks noGrp="1"/>
          </p:cNvSpPr>
          <p:nvPr>
            <p:ph type="body" sz="half" idx="2"/>
          </p:nvPr>
        </p:nvSpPr>
        <p:spPr>
          <a:xfrm>
            <a:off x="1942415" y="5181600"/>
            <a:ext cx="6688292"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s-ES" smtClean="0"/>
              <a:t>Haga clic para modificar el estilo de texto del patrón</a:t>
            </a:r>
          </a:p>
        </p:txBody>
      </p:sp>
      <p:sp>
        <p:nvSpPr>
          <p:cNvPr id="5" name="Date Placeholder 4"/>
          <p:cNvSpPr>
            <a:spLocks noGrp="1"/>
          </p:cNvSpPr>
          <p:nvPr>
            <p:ph type="dt" sz="half" idx="10"/>
          </p:nvPr>
        </p:nvSpPr>
        <p:spPr/>
        <p:txBody>
          <a:bodyPr/>
          <a:lstStyle/>
          <a:p>
            <a:fld id="{E169A11D-F8FD-4EA4-AAE9-0CBFEAA55A0C}" type="datetimeFigureOut">
              <a:rPr lang="es-MX" smtClean="0"/>
              <a:t>02/10/2015</a:t>
            </a:fld>
            <a:endParaRPr lang="es-MX"/>
          </a:p>
        </p:txBody>
      </p:sp>
      <p:sp>
        <p:nvSpPr>
          <p:cNvPr id="6" name="Footer Placeholder 5"/>
          <p:cNvSpPr>
            <a:spLocks noGrp="1"/>
          </p:cNvSpPr>
          <p:nvPr>
            <p:ph type="ftr" sz="quarter" idx="11"/>
          </p:nvPr>
        </p:nvSpPr>
        <p:spPr/>
        <p:txBody>
          <a:bodyPr/>
          <a:lstStyle/>
          <a:p>
            <a:endParaRPr lang="es-MX"/>
          </a:p>
        </p:txBody>
      </p:sp>
      <p:sp>
        <p:nvSpPr>
          <p:cNvPr id="20" name="Freeform 11"/>
          <p:cNvSpPr/>
          <p:nvPr/>
        </p:nvSpPr>
        <p:spPr bwMode="auto">
          <a:xfrm flipV="1">
            <a:off x="58" y="4910660"/>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a:xfrm>
            <a:off x="511228" y="4983088"/>
            <a:ext cx="584978" cy="365125"/>
          </a:xfrm>
        </p:spPr>
        <p:txBody>
          <a:bodyPr/>
          <a:lstStyle/>
          <a:p>
            <a:fld id="{8811D97F-FC73-4292-9A51-46BC6D3F3F94}" type="slidenum">
              <a:rPr lang="es-MX" smtClean="0"/>
              <a:t>‹Nº›</a:t>
            </a:fld>
            <a:endParaRPr lang="es-MX"/>
          </a:p>
        </p:txBody>
      </p:sp>
      <p:sp>
        <p:nvSpPr>
          <p:cNvPr id="11" name="TextBox 10"/>
          <p:cNvSpPr txBox="1"/>
          <p:nvPr/>
        </p:nvSpPr>
        <p:spPr>
          <a:xfrm>
            <a:off x="1808316" y="648005"/>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2" name="TextBox 11"/>
          <p:cNvSpPr txBox="1"/>
          <p:nvPr/>
        </p:nvSpPr>
        <p:spPr>
          <a:xfrm>
            <a:off x="8169533" y="2905306"/>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274189425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Verdadero o falso">
    <p:spTree>
      <p:nvGrpSpPr>
        <p:cNvPr id="1" name=""/>
        <p:cNvGrpSpPr/>
        <p:nvPr/>
      </p:nvGrpSpPr>
      <p:grpSpPr>
        <a:xfrm>
          <a:off x="0" y="0"/>
          <a:ext cx="0" cy="0"/>
          <a:chOff x="0" y="0"/>
          <a:chExt cx="0" cy="0"/>
        </a:xfrm>
      </p:grpSpPr>
      <p:sp>
        <p:nvSpPr>
          <p:cNvPr id="2" name="Title 1"/>
          <p:cNvSpPr>
            <a:spLocks noGrp="1"/>
          </p:cNvSpPr>
          <p:nvPr>
            <p:ph type="title"/>
          </p:nvPr>
        </p:nvSpPr>
        <p:spPr>
          <a:xfrm>
            <a:off x="1942416" y="627407"/>
            <a:ext cx="6591984" cy="2880020"/>
          </a:xfrm>
        </p:spPr>
        <p:txBody>
          <a:bodyPr anchor="ctr">
            <a:normAutofit/>
          </a:bodyPr>
          <a:lstStyle>
            <a:lvl1pPr algn="l">
              <a:defRPr sz="4800" b="0"/>
            </a:lvl1pPr>
          </a:lstStyle>
          <a:p>
            <a:r>
              <a:rPr lang="es-ES" smtClean="0"/>
              <a:t>Haga clic para modificar el estilo de título del patrón</a:t>
            </a:r>
            <a:endParaRPr lang="en-US" dirty="0"/>
          </a:p>
        </p:txBody>
      </p:sp>
      <p:sp>
        <p:nvSpPr>
          <p:cNvPr id="21" name="Text Placeholder 9"/>
          <p:cNvSpPr>
            <a:spLocks noGrp="1"/>
          </p:cNvSpPr>
          <p:nvPr>
            <p:ph type="body" sz="quarter" idx="13"/>
          </p:nvPr>
        </p:nvSpPr>
        <p:spPr>
          <a:xfrm>
            <a:off x="1942415" y="4343400"/>
            <a:ext cx="6591985"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4" name="Text Placeholder 3"/>
          <p:cNvSpPr>
            <a:spLocks noGrp="1"/>
          </p:cNvSpPr>
          <p:nvPr>
            <p:ph type="body" sz="half" idx="2"/>
          </p:nvPr>
        </p:nvSpPr>
        <p:spPr>
          <a:xfrm>
            <a:off x="1942415" y="5181600"/>
            <a:ext cx="6591985"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s-ES" smtClean="0"/>
              <a:t>Haga clic para modificar el estilo de texto del patrón</a:t>
            </a:r>
          </a:p>
        </p:txBody>
      </p:sp>
      <p:sp>
        <p:nvSpPr>
          <p:cNvPr id="5" name="Date Placeholder 4"/>
          <p:cNvSpPr>
            <a:spLocks noGrp="1"/>
          </p:cNvSpPr>
          <p:nvPr>
            <p:ph type="dt" sz="half" idx="10"/>
          </p:nvPr>
        </p:nvSpPr>
        <p:spPr/>
        <p:txBody>
          <a:bodyPr/>
          <a:lstStyle/>
          <a:p>
            <a:fld id="{E169A11D-F8FD-4EA4-AAE9-0CBFEAA55A0C}" type="datetimeFigureOut">
              <a:rPr lang="es-MX" smtClean="0"/>
              <a:t>02/10/2015</a:t>
            </a:fld>
            <a:endParaRPr lang="es-MX"/>
          </a:p>
        </p:txBody>
      </p:sp>
      <p:sp>
        <p:nvSpPr>
          <p:cNvPr id="6" name="Footer Placeholder 5"/>
          <p:cNvSpPr>
            <a:spLocks noGrp="1"/>
          </p:cNvSpPr>
          <p:nvPr>
            <p:ph type="ftr" sz="quarter" idx="11"/>
          </p:nvPr>
        </p:nvSpPr>
        <p:spPr/>
        <p:txBody>
          <a:bodyPr/>
          <a:lstStyle/>
          <a:p>
            <a:endParaRPr lang="es-MX"/>
          </a:p>
        </p:txBody>
      </p:sp>
      <p:sp>
        <p:nvSpPr>
          <p:cNvPr id="10" name="Freeform 11"/>
          <p:cNvSpPr/>
          <p:nvPr/>
        </p:nvSpPr>
        <p:spPr bwMode="auto">
          <a:xfrm flipV="1">
            <a:off x="58" y="4910660"/>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a:xfrm>
            <a:off x="511228" y="4983088"/>
            <a:ext cx="584978" cy="365125"/>
          </a:xfrm>
        </p:spPr>
        <p:txBody>
          <a:bodyPr/>
          <a:lstStyle/>
          <a:p>
            <a:fld id="{8811D97F-FC73-4292-9A51-46BC6D3F3F94}" type="slidenum">
              <a:rPr lang="es-MX" smtClean="0"/>
              <a:t>‹Nº›</a:t>
            </a:fld>
            <a:endParaRPr lang="es-MX"/>
          </a:p>
        </p:txBody>
      </p:sp>
    </p:spTree>
    <p:extLst>
      <p:ext uri="{BB962C8B-B14F-4D97-AF65-F5344CB8AC3E}">
        <p14:creationId xmlns:p14="http://schemas.microsoft.com/office/powerpoint/2010/main" val="23919747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ncho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E169A11D-F8FD-4EA4-AAE9-0CBFEAA55A0C}" type="datetimeFigureOut">
              <a:rPr lang="es-MX" smtClean="0"/>
              <a:t>02/10/2015</a:t>
            </a:fld>
            <a:endParaRPr lang="es-MX"/>
          </a:p>
        </p:txBody>
      </p:sp>
      <p:sp>
        <p:nvSpPr>
          <p:cNvPr id="5" name="Footer Placeholder 4"/>
          <p:cNvSpPr>
            <a:spLocks noGrp="1"/>
          </p:cNvSpPr>
          <p:nvPr>
            <p:ph type="ftr" sz="quarter" idx="11"/>
          </p:nvPr>
        </p:nvSpPr>
        <p:spPr/>
        <p:txBody>
          <a:bodyPr/>
          <a:lstStyle/>
          <a:p>
            <a:endParaRPr lang="es-MX"/>
          </a:p>
        </p:txBody>
      </p:sp>
      <p:sp>
        <p:nvSpPr>
          <p:cNvPr id="10"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8811D97F-FC73-4292-9A51-46BC6D3F3F94}" type="slidenum">
              <a:rPr lang="es-MX" smtClean="0"/>
              <a:t>‹Nº›</a:t>
            </a:fld>
            <a:endParaRPr lang="es-MX"/>
          </a:p>
        </p:txBody>
      </p:sp>
    </p:spTree>
    <p:extLst>
      <p:ext uri="{BB962C8B-B14F-4D97-AF65-F5344CB8AC3E}">
        <p14:creationId xmlns:p14="http://schemas.microsoft.com/office/powerpoint/2010/main" val="43628819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78535" y="627406"/>
            <a:ext cx="1656132" cy="5283817"/>
          </a:xfrm>
        </p:spPr>
        <p:txBody>
          <a:bodyPr vert="eaVert" anchor="ct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1942416" y="627406"/>
            <a:ext cx="4716348" cy="5283817"/>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E169A11D-F8FD-4EA4-AAE9-0CBFEAA55A0C}" type="datetimeFigureOut">
              <a:rPr lang="es-MX" smtClean="0"/>
              <a:t>02/10/2015</a:t>
            </a:fld>
            <a:endParaRPr lang="es-MX"/>
          </a:p>
        </p:txBody>
      </p:sp>
      <p:sp>
        <p:nvSpPr>
          <p:cNvPr id="5" name="Footer Placeholder 4"/>
          <p:cNvSpPr>
            <a:spLocks noGrp="1"/>
          </p:cNvSpPr>
          <p:nvPr>
            <p:ph type="ftr" sz="quarter" idx="11"/>
          </p:nvPr>
        </p:nvSpPr>
        <p:spPr/>
        <p:txBody>
          <a:bodyPr/>
          <a:lstStyle/>
          <a:p>
            <a:endParaRPr lang="es-MX"/>
          </a:p>
        </p:txBody>
      </p:sp>
      <p:sp>
        <p:nvSpPr>
          <p:cNvPr id="10"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8811D97F-FC73-4292-9A51-46BC6D3F3F94}" type="slidenum">
              <a:rPr lang="es-MX" smtClean="0"/>
              <a:t>‹Nº›</a:t>
            </a:fld>
            <a:endParaRPr lang="es-MX"/>
          </a:p>
        </p:txBody>
      </p:sp>
    </p:spTree>
    <p:extLst>
      <p:ext uri="{BB962C8B-B14F-4D97-AF65-F5344CB8AC3E}">
        <p14:creationId xmlns:p14="http://schemas.microsoft.com/office/powerpoint/2010/main" val="318595586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a:xfrm>
            <a:off x="1945201" y="624110"/>
            <a:ext cx="6589199" cy="1280890"/>
          </a:xfrm>
        </p:spPr>
        <p:txBody>
          <a:body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1942415" y="2133600"/>
            <a:ext cx="6591985" cy="3777622"/>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E169A11D-F8FD-4EA4-AAE9-0CBFEAA55A0C}" type="datetimeFigureOut">
              <a:rPr lang="es-MX" smtClean="0"/>
              <a:t>02/10/2015</a:t>
            </a:fld>
            <a:endParaRPr lang="es-MX"/>
          </a:p>
        </p:txBody>
      </p:sp>
      <p:sp>
        <p:nvSpPr>
          <p:cNvPr id="5" name="Footer Placeholder 4"/>
          <p:cNvSpPr>
            <a:spLocks noGrp="1"/>
          </p:cNvSpPr>
          <p:nvPr>
            <p:ph type="ftr" sz="quarter" idx="11"/>
          </p:nvPr>
        </p:nvSpPr>
        <p:spPr/>
        <p:txBody>
          <a:bodyPr/>
          <a:lstStyle/>
          <a:p>
            <a:endParaRPr lang="es-MX"/>
          </a:p>
        </p:txBody>
      </p:sp>
      <p:sp>
        <p:nvSpPr>
          <p:cNvPr id="10"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8811D97F-FC73-4292-9A51-46BC6D3F3F94}" type="slidenum">
              <a:rPr lang="es-MX" smtClean="0"/>
              <a:t>‹Nº›</a:t>
            </a:fld>
            <a:endParaRPr lang="es-MX"/>
          </a:p>
        </p:txBody>
      </p:sp>
    </p:spTree>
    <p:extLst>
      <p:ext uri="{BB962C8B-B14F-4D97-AF65-F5344CB8AC3E}">
        <p14:creationId xmlns:p14="http://schemas.microsoft.com/office/powerpoint/2010/main" val="34930204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1942415" y="2074562"/>
            <a:ext cx="6591985" cy="1468800"/>
          </a:xfrm>
        </p:spPr>
        <p:txBody>
          <a:bodyPr anchor="b"/>
          <a:lstStyle>
            <a:lvl1pPr algn="l">
              <a:defRPr sz="40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942415" y="3581400"/>
            <a:ext cx="6591985"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E169A11D-F8FD-4EA4-AAE9-0CBFEAA55A0C}" type="datetimeFigureOut">
              <a:rPr lang="es-MX" smtClean="0"/>
              <a:t>02/10/2015</a:t>
            </a:fld>
            <a:endParaRPr lang="es-MX"/>
          </a:p>
        </p:txBody>
      </p:sp>
      <p:sp>
        <p:nvSpPr>
          <p:cNvPr id="5" name="Footer Placeholder 4"/>
          <p:cNvSpPr>
            <a:spLocks noGrp="1"/>
          </p:cNvSpPr>
          <p:nvPr>
            <p:ph type="ftr" sz="quarter" idx="11"/>
          </p:nvPr>
        </p:nvSpPr>
        <p:spPr/>
        <p:txBody>
          <a:bodyPr/>
          <a:lstStyle/>
          <a:p>
            <a:endParaRPr lang="es-MX"/>
          </a:p>
        </p:txBody>
      </p:sp>
      <p:sp>
        <p:nvSpPr>
          <p:cNvPr id="11" name="Freeform 11"/>
          <p:cNvSpPr/>
          <p:nvPr/>
        </p:nvSpPr>
        <p:spPr bwMode="auto">
          <a:xfrm flipV="1">
            <a:off x="58" y="3166527"/>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a:xfrm>
            <a:off x="511228" y="3244140"/>
            <a:ext cx="584978" cy="365125"/>
          </a:xfrm>
        </p:spPr>
        <p:txBody>
          <a:bodyPr/>
          <a:lstStyle/>
          <a:p>
            <a:fld id="{8811D97F-FC73-4292-9A51-46BC6D3F3F94}" type="slidenum">
              <a:rPr lang="es-MX" smtClean="0"/>
              <a:t>‹Nº›</a:t>
            </a:fld>
            <a:endParaRPr lang="es-MX"/>
          </a:p>
        </p:txBody>
      </p:sp>
    </p:spTree>
    <p:extLst>
      <p:ext uri="{BB962C8B-B14F-4D97-AF65-F5344CB8AC3E}">
        <p14:creationId xmlns:p14="http://schemas.microsoft.com/office/powerpoint/2010/main" val="403909160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1942416" y="2136706"/>
            <a:ext cx="3197531" cy="3767397"/>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5337307" y="2136706"/>
            <a:ext cx="3197093" cy="3767397"/>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E169A11D-F8FD-4EA4-AAE9-0CBFEAA55A0C}" type="datetimeFigureOut">
              <a:rPr lang="es-MX" smtClean="0"/>
              <a:t>02/10/2015</a:t>
            </a:fld>
            <a:endParaRPr lang="es-MX"/>
          </a:p>
        </p:txBody>
      </p:sp>
      <p:sp>
        <p:nvSpPr>
          <p:cNvPr id="6" name="Footer Placeholder 5"/>
          <p:cNvSpPr>
            <a:spLocks noGrp="1"/>
          </p:cNvSpPr>
          <p:nvPr>
            <p:ph type="ftr" sz="quarter" idx="11"/>
          </p:nvPr>
        </p:nvSpPr>
        <p:spPr/>
        <p:txBody>
          <a:bodyPr/>
          <a:lstStyle/>
          <a:p>
            <a:endParaRPr lang="es-MX"/>
          </a:p>
        </p:txBody>
      </p:sp>
      <p:sp>
        <p:nvSpPr>
          <p:cNvPr id="9"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10" name="Slide Number Placeholder 5"/>
          <p:cNvSpPr>
            <a:spLocks noGrp="1"/>
          </p:cNvSpPr>
          <p:nvPr>
            <p:ph type="sldNum" sz="quarter" idx="12"/>
          </p:nvPr>
        </p:nvSpPr>
        <p:spPr>
          <a:xfrm>
            <a:off x="511228" y="787783"/>
            <a:ext cx="584978" cy="365125"/>
          </a:xfrm>
        </p:spPr>
        <p:txBody>
          <a:bodyPr/>
          <a:lstStyle/>
          <a:p>
            <a:fld id="{8811D97F-FC73-4292-9A51-46BC6D3F3F94}" type="slidenum">
              <a:rPr lang="es-MX" smtClean="0"/>
              <a:t>‹Nº›</a:t>
            </a:fld>
            <a:endParaRPr lang="es-MX"/>
          </a:p>
        </p:txBody>
      </p:sp>
    </p:spTree>
    <p:extLst>
      <p:ext uri="{BB962C8B-B14F-4D97-AF65-F5344CB8AC3E}">
        <p14:creationId xmlns:p14="http://schemas.microsoft.com/office/powerpoint/2010/main" val="380367177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2265352" y="2226626"/>
            <a:ext cx="2874596"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1942415" y="2802888"/>
            <a:ext cx="3197532" cy="3105703"/>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5656154" y="2223398"/>
            <a:ext cx="2873239"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5333715" y="2799660"/>
            <a:ext cx="3195680" cy="3105703"/>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E169A11D-F8FD-4EA4-AAE9-0CBFEAA55A0C}" type="datetimeFigureOut">
              <a:rPr lang="es-MX" smtClean="0"/>
              <a:t>02/10/2015</a:t>
            </a:fld>
            <a:endParaRPr lang="es-MX"/>
          </a:p>
        </p:txBody>
      </p:sp>
      <p:sp>
        <p:nvSpPr>
          <p:cNvPr id="8" name="Footer Placeholder 7"/>
          <p:cNvSpPr>
            <a:spLocks noGrp="1"/>
          </p:cNvSpPr>
          <p:nvPr>
            <p:ph type="ftr" sz="quarter" idx="11"/>
          </p:nvPr>
        </p:nvSpPr>
        <p:spPr/>
        <p:txBody>
          <a:bodyPr/>
          <a:lstStyle/>
          <a:p>
            <a:endParaRPr lang="es-MX"/>
          </a:p>
        </p:txBody>
      </p:sp>
      <p:sp>
        <p:nvSpPr>
          <p:cNvPr id="11"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12" name="Slide Number Placeholder 5"/>
          <p:cNvSpPr>
            <a:spLocks noGrp="1"/>
          </p:cNvSpPr>
          <p:nvPr>
            <p:ph type="sldNum" sz="quarter" idx="12"/>
          </p:nvPr>
        </p:nvSpPr>
        <p:spPr>
          <a:xfrm>
            <a:off x="511228" y="787783"/>
            <a:ext cx="584978" cy="365125"/>
          </a:xfrm>
        </p:spPr>
        <p:txBody>
          <a:bodyPr/>
          <a:lstStyle/>
          <a:p>
            <a:fld id="{8811D97F-FC73-4292-9A51-46BC6D3F3F94}" type="slidenum">
              <a:rPr lang="es-MX" smtClean="0"/>
              <a:t>‹Nº›</a:t>
            </a:fld>
            <a:endParaRPr lang="es-MX"/>
          </a:p>
        </p:txBody>
      </p:sp>
    </p:spTree>
    <p:extLst>
      <p:ext uri="{BB962C8B-B14F-4D97-AF65-F5344CB8AC3E}">
        <p14:creationId xmlns:p14="http://schemas.microsoft.com/office/powerpoint/2010/main" val="30498027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a:xfrm>
            <a:off x="1945200" y="624110"/>
            <a:ext cx="6589200" cy="1280890"/>
          </a:xfrm>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E169A11D-F8FD-4EA4-AAE9-0CBFEAA55A0C}" type="datetimeFigureOut">
              <a:rPr lang="es-MX" smtClean="0"/>
              <a:t>02/10/2015</a:t>
            </a:fld>
            <a:endParaRPr lang="es-MX"/>
          </a:p>
        </p:txBody>
      </p:sp>
      <p:sp>
        <p:nvSpPr>
          <p:cNvPr id="4" name="Footer Placeholder 3"/>
          <p:cNvSpPr>
            <a:spLocks noGrp="1"/>
          </p:cNvSpPr>
          <p:nvPr>
            <p:ph type="ftr" sz="quarter" idx="11"/>
          </p:nvPr>
        </p:nvSpPr>
        <p:spPr/>
        <p:txBody>
          <a:bodyPr/>
          <a:lstStyle/>
          <a:p>
            <a:endParaRPr lang="es-MX"/>
          </a:p>
        </p:txBody>
      </p:sp>
      <p:sp>
        <p:nvSpPr>
          <p:cNvPr id="8"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8811D97F-FC73-4292-9A51-46BC6D3F3F94}" type="slidenum">
              <a:rPr lang="es-MX" smtClean="0"/>
              <a:t>‹Nº›</a:t>
            </a:fld>
            <a:endParaRPr lang="es-MX"/>
          </a:p>
        </p:txBody>
      </p:sp>
    </p:spTree>
    <p:extLst>
      <p:ext uri="{BB962C8B-B14F-4D97-AF65-F5344CB8AC3E}">
        <p14:creationId xmlns:p14="http://schemas.microsoft.com/office/powerpoint/2010/main" val="13830122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169A11D-F8FD-4EA4-AAE9-0CBFEAA55A0C}" type="datetimeFigureOut">
              <a:rPr lang="es-MX" smtClean="0"/>
              <a:t>02/10/2015</a:t>
            </a:fld>
            <a:endParaRPr lang="es-MX"/>
          </a:p>
        </p:txBody>
      </p:sp>
      <p:sp>
        <p:nvSpPr>
          <p:cNvPr id="3" name="Footer Placeholder 2"/>
          <p:cNvSpPr>
            <a:spLocks noGrp="1"/>
          </p:cNvSpPr>
          <p:nvPr>
            <p:ph type="ftr" sz="quarter" idx="11"/>
          </p:nvPr>
        </p:nvSpPr>
        <p:spPr/>
        <p:txBody>
          <a:bodyPr/>
          <a:lstStyle/>
          <a:p>
            <a:endParaRPr lang="es-MX"/>
          </a:p>
        </p:txBody>
      </p:sp>
      <p:sp>
        <p:nvSpPr>
          <p:cNvPr id="6"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8811D97F-FC73-4292-9A51-46BC6D3F3F94}" type="slidenum">
              <a:rPr lang="es-MX" smtClean="0"/>
              <a:t>‹Nº›</a:t>
            </a:fld>
            <a:endParaRPr lang="es-MX"/>
          </a:p>
        </p:txBody>
      </p:sp>
    </p:spTree>
    <p:extLst>
      <p:ext uri="{BB962C8B-B14F-4D97-AF65-F5344CB8AC3E}">
        <p14:creationId xmlns:p14="http://schemas.microsoft.com/office/powerpoint/2010/main" val="208344295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1942415" y="446088"/>
            <a:ext cx="2629584" cy="976312"/>
          </a:xfrm>
        </p:spPr>
        <p:txBody>
          <a:bodyPr anchor="b"/>
          <a:lstStyle>
            <a:lvl1pPr algn="l">
              <a:defRPr sz="2000" b="0"/>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4743494" y="446089"/>
            <a:ext cx="3790906" cy="5414963"/>
          </a:xfrm>
        </p:spPr>
        <p:txBody>
          <a:bodyPr anchor="ct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1942415" y="1598613"/>
            <a:ext cx="2629584"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E169A11D-F8FD-4EA4-AAE9-0CBFEAA55A0C}" type="datetimeFigureOut">
              <a:rPr lang="es-MX" smtClean="0"/>
              <a:t>02/10/2015</a:t>
            </a:fld>
            <a:endParaRPr lang="es-MX"/>
          </a:p>
        </p:txBody>
      </p:sp>
      <p:sp>
        <p:nvSpPr>
          <p:cNvPr id="6" name="Footer Placeholder 5"/>
          <p:cNvSpPr>
            <a:spLocks noGrp="1"/>
          </p:cNvSpPr>
          <p:nvPr>
            <p:ph type="ftr" sz="quarter" idx="11"/>
          </p:nvPr>
        </p:nvSpPr>
        <p:spPr/>
        <p:txBody>
          <a:bodyPr/>
          <a:lstStyle/>
          <a:p>
            <a:endParaRPr lang="es-MX"/>
          </a:p>
        </p:txBody>
      </p:sp>
      <p:sp>
        <p:nvSpPr>
          <p:cNvPr id="10"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8811D97F-FC73-4292-9A51-46BC6D3F3F94}" type="slidenum">
              <a:rPr lang="es-MX" smtClean="0"/>
              <a:t>‹Nº›</a:t>
            </a:fld>
            <a:endParaRPr lang="es-MX"/>
          </a:p>
        </p:txBody>
      </p:sp>
    </p:spTree>
    <p:extLst>
      <p:ext uri="{BB962C8B-B14F-4D97-AF65-F5344CB8AC3E}">
        <p14:creationId xmlns:p14="http://schemas.microsoft.com/office/powerpoint/2010/main" val="66020399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1942415" y="4800600"/>
            <a:ext cx="6591985" cy="566738"/>
          </a:xfrm>
        </p:spPr>
        <p:txBody>
          <a:bodyPr anchor="b">
            <a:normAutofit/>
          </a:bodyPr>
          <a:lstStyle>
            <a:lvl1pPr algn="l">
              <a:defRPr sz="2400" b="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1942415" y="634965"/>
            <a:ext cx="6591985"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1942415" y="5367338"/>
            <a:ext cx="6591985"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E169A11D-F8FD-4EA4-AAE9-0CBFEAA55A0C}" type="datetimeFigureOut">
              <a:rPr lang="es-MX" smtClean="0"/>
              <a:t>02/10/2015</a:t>
            </a:fld>
            <a:endParaRPr lang="es-MX"/>
          </a:p>
        </p:txBody>
      </p:sp>
      <p:sp>
        <p:nvSpPr>
          <p:cNvPr id="6" name="Footer Placeholder 5"/>
          <p:cNvSpPr>
            <a:spLocks noGrp="1"/>
          </p:cNvSpPr>
          <p:nvPr>
            <p:ph type="ftr" sz="quarter" idx="11"/>
          </p:nvPr>
        </p:nvSpPr>
        <p:spPr/>
        <p:txBody>
          <a:bodyPr/>
          <a:lstStyle/>
          <a:p>
            <a:endParaRPr lang="es-MX"/>
          </a:p>
        </p:txBody>
      </p:sp>
      <p:sp>
        <p:nvSpPr>
          <p:cNvPr id="10" name="Freeform 11"/>
          <p:cNvSpPr/>
          <p:nvPr/>
        </p:nvSpPr>
        <p:spPr bwMode="auto">
          <a:xfrm flipV="1">
            <a:off x="58" y="4910660"/>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a:xfrm>
            <a:off x="511228" y="4983088"/>
            <a:ext cx="584978" cy="365125"/>
          </a:xfrm>
        </p:spPr>
        <p:txBody>
          <a:bodyPr/>
          <a:lstStyle/>
          <a:p>
            <a:fld id="{8811D97F-FC73-4292-9A51-46BC6D3F3F94}" type="slidenum">
              <a:rPr lang="es-MX" smtClean="0"/>
              <a:t>‹Nº›</a:t>
            </a:fld>
            <a:endParaRPr lang="es-MX"/>
          </a:p>
        </p:txBody>
      </p:sp>
    </p:spTree>
    <p:extLst>
      <p:ext uri="{BB962C8B-B14F-4D97-AF65-F5344CB8AC3E}">
        <p14:creationId xmlns:p14="http://schemas.microsoft.com/office/powerpoint/2010/main" val="284561898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36" name="Group 35"/>
          <p:cNvGrpSpPr/>
          <p:nvPr/>
        </p:nvGrpSpPr>
        <p:grpSpPr>
          <a:xfrm>
            <a:off x="1" y="228600"/>
            <a:ext cx="1981200" cy="6638628"/>
            <a:chOff x="2487613" y="285750"/>
            <a:chExt cx="2428875" cy="5654676"/>
          </a:xfrm>
        </p:grpSpPr>
        <p:sp>
          <p:nvSpPr>
            <p:cNvPr id="37"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38"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39"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40"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41"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42"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43"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44"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45"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46"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47"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48"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49" name="Group 48"/>
          <p:cNvGrpSpPr/>
          <p:nvPr/>
        </p:nvGrpSpPr>
        <p:grpSpPr>
          <a:xfrm>
            <a:off x="20421" y="285"/>
            <a:ext cx="1952272" cy="6852968"/>
            <a:chOff x="6627813" y="195717"/>
            <a:chExt cx="1952625" cy="5678034"/>
          </a:xfrm>
        </p:grpSpPr>
        <p:sp>
          <p:nvSpPr>
            <p:cNvPr id="50" name="Freeform 27"/>
            <p:cNvSpPr/>
            <p:nvPr/>
          </p:nvSpPr>
          <p:spPr bwMode="auto">
            <a:xfrm>
              <a:off x="6627813" y="195717"/>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51"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52"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53"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54"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55"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56"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57"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58"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59"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60"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61"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62" name="Rectangle 61"/>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1945200" y="624110"/>
            <a:ext cx="6589200" cy="1280890"/>
          </a:xfrm>
          <a:prstGeom prst="rect">
            <a:avLst/>
          </a:prstGeom>
        </p:spPr>
        <p:txBody>
          <a:bodyPr vert="horz" lIns="91440" tIns="45720" rIns="91440" bIns="45720" rtlCol="0" anchor="t">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942415" y="2133600"/>
            <a:ext cx="6591985" cy="38862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7772400" y="6135089"/>
            <a:ext cx="766380" cy="370171"/>
          </a:xfrm>
          <a:prstGeom prst="rect">
            <a:avLst/>
          </a:prstGeom>
        </p:spPr>
        <p:txBody>
          <a:bodyPr vert="horz" lIns="91440" tIns="45720" rIns="91440" bIns="45720" rtlCol="0" anchor="ctr"/>
          <a:lstStyle>
            <a:lvl1pPr algn="r">
              <a:defRPr sz="900">
                <a:solidFill>
                  <a:schemeClr val="tx1">
                    <a:tint val="75000"/>
                  </a:schemeClr>
                </a:solidFill>
              </a:defRPr>
            </a:lvl1pPr>
          </a:lstStyle>
          <a:p>
            <a:fld id="{E169A11D-F8FD-4EA4-AAE9-0CBFEAA55A0C}" type="datetimeFigureOut">
              <a:rPr lang="es-MX" smtClean="0"/>
              <a:t>02/10/2015</a:t>
            </a:fld>
            <a:endParaRPr lang="es-MX"/>
          </a:p>
        </p:txBody>
      </p:sp>
      <p:sp>
        <p:nvSpPr>
          <p:cNvPr id="5" name="Footer Placeholder 4"/>
          <p:cNvSpPr>
            <a:spLocks noGrp="1"/>
          </p:cNvSpPr>
          <p:nvPr>
            <p:ph type="ftr" sz="quarter" idx="3"/>
          </p:nvPr>
        </p:nvSpPr>
        <p:spPr>
          <a:xfrm>
            <a:off x="1942415" y="6135809"/>
            <a:ext cx="5716488"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s-MX"/>
          </a:p>
        </p:txBody>
      </p:sp>
      <p:sp>
        <p:nvSpPr>
          <p:cNvPr id="6" name="Slide Number Placeholder 5"/>
          <p:cNvSpPr>
            <a:spLocks noGrp="1"/>
          </p:cNvSpPr>
          <p:nvPr>
            <p:ph type="sldNum" sz="quarter" idx="4"/>
          </p:nvPr>
        </p:nvSpPr>
        <p:spPr bwMode="gray">
          <a:xfrm>
            <a:off x="511228" y="787783"/>
            <a:ext cx="584978" cy="365125"/>
          </a:xfrm>
          <a:prstGeom prst="rect">
            <a:avLst/>
          </a:prstGeom>
        </p:spPr>
        <p:txBody>
          <a:bodyPr vert="horz" lIns="91440" tIns="45720" rIns="91440" bIns="45720" rtlCol="0" anchor="ctr"/>
          <a:lstStyle>
            <a:lvl1pPr algn="r">
              <a:defRPr sz="2000">
                <a:solidFill>
                  <a:srgbClr val="FEFFFF"/>
                </a:solidFill>
              </a:defRPr>
            </a:lvl1pPr>
          </a:lstStyle>
          <a:p>
            <a:fld id="{8811D97F-FC73-4292-9A51-46BC6D3F3F94}" type="slidenum">
              <a:rPr lang="es-MX" smtClean="0"/>
              <a:t>‹Nº›</a:t>
            </a:fld>
            <a:endParaRPr lang="es-MX"/>
          </a:p>
        </p:txBody>
      </p:sp>
    </p:spTree>
    <p:extLst>
      <p:ext uri="{BB962C8B-B14F-4D97-AF65-F5344CB8AC3E}">
        <p14:creationId xmlns:p14="http://schemas.microsoft.com/office/powerpoint/2010/main" val="149323663"/>
      </p:ext>
    </p:extLst>
  </p:cSld>
  <p:clrMap bg1="lt1" tx1="dk1" bg2="lt2" tx2="dk2" accent1="accent1" accent2="accent2" accent3="accent3" accent4="accent4" accent5="accent5" accent6="accent6" hlink="hlink" folHlink="folHlink"/>
  <p:sldLayoutIdLst>
    <p:sldLayoutId id="2147483774" r:id="rId1"/>
    <p:sldLayoutId id="2147483775" r:id="rId2"/>
    <p:sldLayoutId id="2147483776" r:id="rId3"/>
    <p:sldLayoutId id="2147483777" r:id="rId4"/>
    <p:sldLayoutId id="2147483778" r:id="rId5"/>
    <p:sldLayoutId id="2147483779" r:id="rId6"/>
    <p:sldLayoutId id="2147483780" r:id="rId7"/>
    <p:sldLayoutId id="2147483781" r:id="rId8"/>
    <p:sldLayoutId id="2147483782" r:id="rId9"/>
    <p:sldLayoutId id="2147483783" r:id="rId10"/>
    <p:sldLayoutId id="2147483784" r:id="rId11"/>
    <p:sldLayoutId id="2147483785" r:id="rId12"/>
    <p:sldLayoutId id="2147483786" r:id="rId13"/>
    <p:sldLayoutId id="2147483787" r:id="rId14"/>
    <p:sldLayoutId id="2147483788" r:id="rId15"/>
    <p:sldLayoutId id="2147483789" r:id="rId16"/>
  </p:sldLayoutIdLst>
  <p:txStyles>
    <p:title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9.xml.rels><?xml version="1.0" encoding="UTF-8" standalone="yes"?>
<Relationships xmlns="http://schemas.openxmlformats.org/package/2006/relationships"><Relationship Id="rId2" Type="http://schemas.openxmlformats.org/officeDocument/2006/relationships/image" Target="../media/image22.jp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3.jpg"/><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5.xml"/></Relationships>
</file>

<file path=ppt/slides/_rels/slide30.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hyperlink" Target="http://www.usalo.df.gob.mx/" TargetMode="External"/><Relationship Id="rId2" Type="http://schemas.openxmlformats.org/officeDocument/2006/relationships/hyperlink" Target="http://www.google.com.mx/url?sa=t&amp;rct=j&amp;q=&amp;esrc=s&amp;source=web&amp;cd=2&amp;cad=rja&amp;uact=8&amp;ved=0CCIQFjAB&amp;url=http://mexico.cnn.com/salud/2013/05/22/como-detectar-si-eres-victima-de-violencia-en-tu-relacion-de-pareja&amp;ei=eJZyVMevCo-dygTCr4DAAQ&amp;usg=AFQjCNFFmSFtaLEhW2U9Rkwgpl8uTAky-w&amp;sig2=DrBU1tjkqVcxjXhbGsZxIA&amp;bvm=bv.80185997,d.eXY" TargetMode="Externa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688975" y="3716338"/>
            <a:ext cx="7770813" cy="2233612"/>
          </a:xfrm>
          <a:solidFill>
            <a:schemeClr val="accent6">
              <a:lumMod val="60000"/>
              <a:lumOff val="40000"/>
            </a:schemeClr>
          </a:solidFill>
        </p:spPr>
        <p:txBody>
          <a:bodyPr>
            <a:normAutofit fontScale="90000"/>
          </a:bodyPr>
          <a:lstStyle/>
          <a:p>
            <a:pPr algn="ctr" eaLnBrk="1" fontAlgn="auto" hangingPunct="1">
              <a:spcAft>
                <a:spcPts val="0"/>
              </a:spcAft>
              <a:defRPr/>
            </a:pPr>
            <a:r>
              <a:rPr lang="es-MX" sz="3200" dirty="0" smtClean="0"/>
              <a:t/>
            </a:r>
            <a:br>
              <a:rPr lang="es-MX" sz="3200" dirty="0" smtClean="0"/>
            </a:br>
            <a:r>
              <a:rPr lang="es-MX" sz="3200" dirty="0" smtClean="0"/>
              <a:t>                    </a:t>
            </a:r>
            <a:br>
              <a:rPr lang="es-MX" sz="3200" dirty="0" smtClean="0"/>
            </a:br>
            <a:r>
              <a:rPr lang="es-MX" sz="3200" dirty="0"/>
              <a:t/>
            </a:r>
            <a:br>
              <a:rPr lang="es-MX" sz="3200" dirty="0"/>
            </a:br>
            <a:r>
              <a:rPr lang="es-MX" sz="3200" dirty="0" smtClean="0"/>
              <a:t/>
            </a:r>
            <a:br>
              <a:rPr lang="es-MX" sz="3200" dirty="0" smtClean="0"/>
            </a:br>
            <a:r>
              <a:rPr lang="es-MX" sz="3200" dirty="0"/>
              <a:t/>
            </a:r>
            <a:br>
              <a:rPr lang="es-MX" sz="3200" dirty="0"/>
            </a:br>
            <a:r>
              <a:rPr lang="es-MX" sz="3200" dirty="0" smtClean="0"/>
              <a:t/>
            </a:r>
            <a:br>
              <a:rPr lang="es-MX" sz="3200" dirty="0" smtClean="0"/>
            </a:br>
            <a:r>
              <a:rPr lang="es-MX" sz="3200" dirty="0" smtClean="0"/>
              <a:t> </a:t>
            </a:r>
            <a:br>
              <a:rPr lang="es-MX" sz="3200" dirty="0" smtClean="0"/>
            </a:br>
            <a:r>
              <a:rPr lang="es-MX" sz="3200" dirty="0"/>
              <a:t/>
            </a:r>
            <a:br>
              <a:rPr lang="es-MX" sz="3200" dirty="0"/>
            </a:br>
            <a:r>
              <a:rPr lang="es-MX" sz="3200" dirty="0" smtClean="0"/>
              <a:t/>
            </a:r>
            <a:br>
              <a:rPr lang="es-MX" sz="3200" dirty="0" smtClean="0"/>
            </a:br>
            <a:r>
              <a:rPr lang="es-MX" sz="3200" dirty="0"/>
              <a:t/>
            </a:r>
            <a:br>
              <a:rPr lang="es-MX" sz="3200" dirty="0"/>
            </a:br>
            <a:r>
              <a:rPr lang="es-MX" sz="3200" dirty="0" smtClean="0"/>
              <a:t/>
            </a:r>
            <a:br>
              <a:rPr lang="es-MX" sz="3200" dirty="0" smtClean="0"/>
            </a:br>
            <a:r>
              <a:rPr lang="es-MX" sz="3200" dirty="0"/>
              <a:t/>
            </a:r>
            <a:br>
              <a:rPr lang="es-MX" sz="3200" dirty="0"/>
            </a:br>
            <a:r>
              <a:rPr lang="es-MX" sz="3200" dirty="0" smtClean="0"/>
              <a:t/>
            </a:r>
            <a:br>
              <a:rPr lang="es-MX" sz="3200" dirty="0" smtClean="0"/>
            </a:br>
            <a:r>
              <a:rPr lang="es-MX" sz="3200" dirty="0"/>
              <a:t/>
            </a:r>
            <a:br>
              <a:rPr lang="es-MX" sz="3200" dirty="0"/>
            </a:br>
            <a:r>
              <a:rPr lang="es-MX" sz="3200" dirty="0" smtClean="0"/>
              <a:t>                   </a:t>
            </a:r>
            <a:br>
              <a:rPr lang="es-MX" sz="3200" dirty="0" smtClean="0"/>
            </a:br>
            <a:r>
              <a:rPr lang="es-MX" sz="3200" dirty="0"/>
              <a:t/>
            </a:r>
            <a:br>
              <a:rPr lang="es-MX" sz="3200" dirty="0"/>
            </a:br>
            <a:r>
              <a:rPr lang="es-MX" sz="3200" dirty="0" smtClean="0"/>
              <a:t/>
            </a:r>
            <a:br>
              <a:rPr lang="es-MX" sz="3200" dirty="0" smtClean="0"/>
            </a:br>
            <a:r>
              <a:rPr lang="es-MX" sz="3200" dirty="0" smtClean="0"/>
              <a:t/>
            </a:r>
            <a:br>
              <a:rPr lang="es-MX" sz="3200" dirty="0" smtClean="0"/>
            </a:br>
            <a:r>
              <a:rPr lang="es-MX" sz="2200" b="1" dirty="0" smtClean="0"/>
              <a:t/>
            </a:r>
            <a:br>
              <a:rPr lang="es-MX" sz="2200" b="1" dirty="0" smtClean="0"/>
            </a:br>
            <a:r>
              <a:rPr lang="es-MX" sz="3100" b="1" dirty="0" smtClean="0"/>
              <a:t/>
            </a:r>
            <a:br>
              <a:rPr lang="es-MX" sz="3100" b="1" dirty="0" smtClean="0"/>
            </a:br>
            <a:r>
              <a:rPr lang="es-MX" sz="3100" b="1" dirty="0"/>
              <a:t/>
            </a:r>
            <a:br>
              <a:rPr lang="es-MX" sz="3100" b="1" dirty="0"/>
            </a:br>
            <a:r>
              <a:rPr lang="es-MX" sz="3100" b="1" dirty="0" smtClean="0"/>
              <a:t> </a:t>
            </a:r>
            <a:r>
              <a:rPr lang="es-MX" dirty="0" smtClean="0"/>
              <a:t/>
            </a:r>
            <a:br>
              <a:rPr lang="es-MX" dirty="0" smtClean="0"/>
            </a:br>
            <a:endParaRPr lang="es-MX" dirty="0"/>
          </a:p>
        </p:txBody>
      </p:sp>
      <p:sp>
        <p:nvSpPr>
          <p:cNvPr id="4" name="3 Subtítulo"/>
          <p:cNvSpPr>
            <a:spLocks noGrp="1"/>
          </p:cNvSpPr>
          <p:nvPr>
            <p:ph type="subTitle" idx="1"/>
          </p:nvPr>
        </p:nvSpPr>
        <p:spPr>
          <a:xfrm>
            <a:off x="827088" y="4221163"/>
            <a:ext cx="6400800" cy="1752600"/>
          </a:xfrm>
        </p:spPr>
        <p:txBody>
          <a:bodyPr rtlCol="0"/>
          <a:lstStyle/>
          <a:p>
            <a:pPr eaLnBrk="1" fontAlgn="auto" hangingPunct="1">
              <a:defRPr/>
            </a:pPr>
            <a:r>
              <a:rPr lang="es-MX" dirty="0"/>
              <a:t/>
            </a:r>
            <a:br>
              <a:rPr lang="es-MX" dirty="0"/>
            </a:br>
            <a:endParaRPr lang="es-MX" dirty="0"/>
          </a:p>
        </p:txBody>
      </p:sp>
      <p:pic>
        <p:nvPicPr>
          <p:cNvPr id="819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04025" y="765175"/>
            <a:ext cx="1377950" cy="12017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197" name="4 CuadroTexto"/>
          <p:cNvSpPr txBox="1">
            <a:spLocks noChangeArrowheads="1"/>
          </p:cNvSpPr>
          <p:nvPr/>
        </p:nvSpPr>
        <p:spPr bwMode="auto">
          <a:xfrm>
            <a:off x="1116013" y="950913"/>
            <a:ext cx="5688012" cy="2584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a:r>
              <a:rPr lang="es-MX" altLang="es-MX" b="1" dirty="0"/>
              <a:t>UNIVERSIDAD AUTÓNOMA DEL ESTADO DE MÉXICO</a:t>
            </a:r>
          </a:p>
          <a:p>
            <a:pPr algn="ctr"/>
            <a:endParaRPr lang="es-MX" altLang="es-MX" b="1" dirty="0"/>
          </a:p>
          <a:p>
            <a:pPr algn="ctr"/>
            <a:r>
              <a:rPr lang="es-MX" altLang="es-MX" b="1" dirty="0"/>
              <a:t>PLANTEL TEXCOCO DE LA ESCUELA PREPARATORIA</a:t>
            </a:r>
          </a:p>
          <a:p>
            <a:pPr algn="ctr"/>
            <a:endParaRPr lang="es-MX" altLang="es-MX" b="1" dirty="0"/>
          </a:p>
          <a:p>
            <a:pPr algn="ctr"/>
            <a:r>
              <a:rPr lang="es-MX" altLang="es-MX" b="1" dirty="0"/>
              <a:t>BACHILLERATO UNIVERSITARIO 2009</a:t>
            </a:r>
          </a:p>
          <a:p>
            <a:pPr algn="ctr"/>
            <a:r>
              <a:rPr lang="es-MX" altLang="es-MX" dirty="0" smtClean="0"/>
              <a:t>ORIENTACIÓN EDUCATIVA 4</a:t>
            </a:r>
            <a:endParaRPr lang="es-MX" altLang="es-MX" dirty="0"/>
          </a:p>
          <a:p>
            <a:pPr algn="ctr"/>
            <a:r>
              <a:rPr lang="es-MX" altLang="es-MX" b="1" dirty="0"/>
              <a:t> </a:t>
            </a:r>
          </a:p>
        </p:txBody>
      </p:sp>
      <p:sp>
        <p:nvSpPr>
          <p:cNvPr id="8198" name="7 CuadroTexto"/>
          <p:cNvSpPr txBox="1">
            <a:spLocks noChangeArrowheads="1"/>
          </p:cNvSpPr>
          <p:nvPr/>
        </p:nvSpPr>
        <p:spPr bwMode="auto">
          <a:xfrm>
            <a:off x="971600" y="3644900"/>
            <a:ext cx="7488188" cy="25853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a:endParaRPr lang="es-MX" altLang="es-MX" dirty="0"/>
          </a:p>
          <a:p>
            <a:pPr algn="ctr"/>
            <a:r>
              <a:rPr lang="es-MX" altLang="es-MX" b="1" dirty="0"/>
              <a:t>MÓDULO </a:t>
            </a:r>
            <a:r>
              <a:rPr lang="es-MX" altLang="es-MX" b="1" dirty="0" smtClean="0"/>
              <a:t>II: Prevención y desarrollo humano. Conductas de riesgo en la adolescencia. </a:t>
            </a:r>
          </a:p>
          <a:p>
            <a:pPr algn="ctr"/>
            <a:r>
              <a:rPr lang="es-MX" altLang="es-MX" b="1" dirty="0" smtClean="0"/>
              <a:t>Violencia en el noviazgo </a:t>
            </a:r>
            <a:endParaRPr lang="es-MX" altLang="es-MX" b="1" dirty="0">
              <a:latin typeface="Comic Sans MS" panose="030F0702030302020204" pitchFamily="66" charset="0"/>
            </a:endParaRPr>
          </a:p>
          <a:p>
            <a:pPr algn="ctr"/>
            <a:endParaRPr lang="es-MX" altLang="es-MX" b="1" dirty="0">
              <a:latin typeface="Comic Sans MS" panose="030F0702030302020204" pitchFamily="66" charset="0"/>
            </a:endParaRPr>
          </a:p>
          <a:p>
            <a:pPr algn="ctr"/>
            <a:r>
              <a:rPr lang="es-MX" altLang="es-MX" dirty="0">
                <a:latin typeface="Comic Sans MS" panose="030F0702030302020204" pitchFamily="66" charset="0"/>
              </a:rPr>
              <a:t>AUTORA: MA. DE LOURDES AGUILERA PEÑA</a:t>
            </a:r>
          </a:p>
          <a:p>
            <a:pPr algn="ctr"/>
            <a:endParaRPr lang="es-MX" altLang="es-MX" dirty="0">
              <a:latin typeface="Comic Sans MS" panose="030F0702030302020204" pitchFamily="66" charset="0"/>
            </a:endParaRPr>
          </a:p>
          <a:p>
            <a:pPr algn="ctr"/>
            <a:r>
              <a:rPr lang="es-MX" altLang="es-MX" dirty="0">
                <a:latin typeface="Comic Sans MS" panose="030F0702030302020204" pitchFamily="66" charset="0"/>
              </a:rPr>
              <a:t>Agosto de 2015</a:t>
            </a:r>
          </a:p>
          <a:p>
            <a:endParaRPr lang="es-MX" altLang="es-MX" dirty="0">
              <a:latin typeface="Comic Sans MS" panose="030F0702030302020204" pitchFamily="66" charset="0"/>
            </a:endParaRPr>
          </a:p>
        </p:txBody>
      </p:sp>
    </p:spTree>
    <p:extLst>
      <p:ext uri="{BB962C8B-B14F-4D97-AF65-F5344CB8AC3E}">
        <p14:creationId xmlns:p14="http://schemas.microsoft.com/office/powerpoint/2010/main" val="241046001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533400" y="1371600"/>
            <a:ext cx="7851648" cy="905272"/>
          </a:xfrm>
        </p:spPr>
        <p:txBody>
          <a:bodyPr>
            <a:normAutofit fontScale="90000"/>
          </a:bodyPr>
          <a:lstStyle/>
          <a:p>
            <a:pPr algn="ctr"/>
            <a:r>
              <a:rPr lang="es-MX" sz="4000" dirty="0" smtClean="0"/>
              <a:t>Causas de la violencia en el noviazgo </a:t>
            </a:r>
            <a:endParaRPr lang="es-MX" sz="4000" dirty="0"/>
          </a:p>
        </p:txBody>
      </p:sp>
      <p:sp>
        <p:nvSpPr>
          <p:cNvPr id="3" name="2 Subtítulo"/>
          <p:cNvSpPr>
            <a:spLocks noGrp="1"/>
          </p:cNvSpPr>
          <p:nvPr>
            <p:ph type="subTitle" idx="1"/>
          </p:nvPr>
        </p:nvSpPr>
        <p:spPr>
          <a:xfrm>
            <a:off x="2771800" y="2780928"/>
            <a:ext cx="5046712" cy="2560248"/>
          </a:xfrm>
          <a:solidFill>
            <a:schemeClr val="accent1">
              <a:lumMod val="20000"/>
              <a:lumOff val="80000"/>
            </a:schemeClr>
          </a:solidFill>
        </p:spPr>
        <p:style>
          <a:lnRef idx="0">
            <a:schemeClr val="accent3"/>
          </a:lnRef>
          <a:fillRef idx="3">
            <a:schemeClr val="accent3"/>
          </a:fillRef>
          <a:effectRef idx="3">
            <a:schemeClr val="accent3"/>
          </a:effectRef>
          <a:fontRef idx="minor">
            <a:schemeClr val="lt1"/>
          </a:fontRef>
        </p:style>
        <p:txBody>
          <a:bodyPr>
            <a:normAutofit/>
          </a:bodyPr>
          <a:lstStyle/>
          <a:p>
            <a:pPr marL="457200" indent="-457200" algn="l">
              <a:buFont typeface="Wingdings" panose="05000000000000000000" pitchFamily="2" charset="2"/>
              <a:buChar char="v"/>
            </a:pPr>
            <a:r>
              <a:rPr lang="es-MX" b="1" dirty="0" smtClean="0">
                <a:solidFill>
                  <a:srgbClr val="002060"/>
                </a:solidFill>
              </a:rPr>
              <a:t>Baja autoestima</a:t>
            </a:r>
          </a:p>
          <a:p>
            <a:pPr marL="457200" indent="-457200" algn="l">
              <a:buFont typeface="Wingdings" panose="05000000000000000000" pitchFamily="2" charset="2"/>
              <a:buChar char="v"/>
            </a:pPr>
            <a:r>
              <a:rPr lang="es-MX" b="1" dirty="0" smtClean="0">
                <a:solidFill>
                  <a:srgbClr val="002060"/>
                </a:solidFill>
              </a:rPr>
              <a:t>Abuso de alcohol y drogas</a:t>
            </a:r>
          </a:p>
          <a:p>
            <a:pPr marL="457200" indent="-457200" algn="l">
              <a:buFont typeface="Wingdings" panose="05000000000000000000" pitchFamily="2" charset="2"/>
              <a:buChar char="v"/>
            </a:pPr>
            <a:r>
              <a:rPr lang="es-MX" b="1" dirty="0" smtClean="0">
                <a:solidFill>
                  <a:srgbClr val="002060"/>
                </a:solidFill>
              </a:rPr>
              <a:t>Machismo</a:t>
            </a:r>
          </a:p>
          <a:p>
            <a:pPr marL="457200" indent="-457200" algn="l">
              <a:buFont typeface="Wingdings" panose="05000000000000000000" pitchFamily="2" charset="2"/>
              <a:buChar char="v"/>
            </a:pPr>
            <a:r>
              <a:rPr lang="es-MX" b="1" dirty="0" smtClean="0">
                <a:solidFill>
                  <a:srgbClr val="002060"/>
                </a:solidFill>
              </a:rPr>
              <a:t>Intentos de suicidio</a:t>
            </a:r>
          </a:p>
          <a:p>
            <a:pPr marL="457200" indent="-457200" algn="l">
              <a:buFont typeface="Wingdings" panose="05000000000000000000" pitchFamily="2" charset="2"/>
              <a:buChar char="v"/>
            </a:pPr>
            <a:r>
              <a:rPr lang="es-MX" b="1" dirty="0" smtClean="0">
                <a:solidFill>
                  <a:srgbClr val="002060"/>
                </a:solidFill>
              </a:rPr>
              <a:t>Traumas psicológicos </a:t>
            </a:r>
            <a:endParaRPr lang="es-MX" b="1" dirty="0">
              <a:solidFill>
                <a:srgbClr val="002060"/>
              </a:solidFill>
            </a:endParaRPr>
          </a:p>
        </p:txBody>
      </p:sp>
    </p:spTree>
    <p:extLst>
      <p:ext uri="{BB962C8B-B14F-4D97-AF65-F5344CB8AC3E}">
        <p14:creationId xmlns:p14="http://schemas.microsoft.com/office/powerpoint/2010/main" val="58397308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p:txBody>
          <a:bodyPr>
            <a:noAutofit/>
          </a:bodyPr>
          <a:lstStyle/>
          <a:p>
            <a:r>
              <a:rPr lang="es-MX" sz="4400" dirty="0" smtClean="0"/>
              <a:t>La violencia se puede dividir en </a:t>
            </a:r>
            <a:r>
              <a:rPr lang="es-MX" sz="4400" dirty="0"/>
              <a:t>4</a:t>
            </a:r>
            <a:r>
              <a:rPr lang="es-MX" sz="4400" dirty="0" smtClean="0"/>
              <a:t> tipos:</a:t>
            </a:r>
            <a:endParaRPr lang="es-MX" sz="4400" dirty="0"/>
          </a:p>
        </p:txBody>
      </p:sp>
      <p:sp>
        <p:nvSpPr>
          <p:cNvPr id="3" name="2 Marcador de contenido"/>
          <p:cNvSpPr>
            <a:spLocks noGrp="1"/>
          </p:cNvSpPr>
          <p:nvPr>
            <p:ph sz="half" idx="1"/>
          </p:nvPr>
        </p:nvSpPr>
        <p:spPr>
          <a:solidFill>
            <a:schemeClr val="accent1">
              <a:lumMod val="20000"/>
              <a:lumOff val="80000"/>
            </a:schemeClr>
          </a:solidFill>
        </p:spPr>
        <p:txBody>
          <a:bodyPr/>
          <a:lstStyle/>
          <a:p>
            <a:pPr marL="0" indent="0">
              <a:buNone/>
            </a:pPr>
            <a:endParaRPr lang="es-MX" dirty="0" smtClean="0"/>
          </a:p>
          <a:p>
            <a:r>
              <a:rPr lang="es-MX" b="1" dirty="0" smtClean="0">
                <a:solidFill>
                  <a:srgbClr val="002060"/>
                </a:solidFill>
              </a:rPr>
              <a:t>Violencia física.</a:t>
            </a:r>
          </a:p>
          <a:p>
            <a:r>
              <a:rPr lang="es-MX" b="1" dirty="0" smtClean="0">
                <a:solidFill>
                  <a:srgbClr val="002060"/>
                </a:solidFill>
              </a:rPr>
              <a:t>Violencia emocional o psicológica</a:t>
            </a:r>
          </a:p>
          <a:p>
            <a:r>
              <a:rPr lang="es-MX" b="1" dirty="0" smtClean="0">
                <a:solidFill>
                  <a:srgbClr val="002060"/>
                </a:solidFill>
              </a:rPr>
              <a:t>Violencia verbal </a:t>
            </a:r>
          </a:p>
          <a:p>
            <a:r>
              <a:rPr lang="es-MX" b="1" dirty="0" smtClean="0">
                <a:solidFill>
                  <a:srgbClr val="002060"/>
                </a:solidFill>
              </a:rPr>
              <a:t>Violencia económica</a:t>
            </a:r>
          </a:p>
          <a:p>
            <a:endParaRPr lang="es-MX" dirty="0" smtClean="0"/>
          </a:p>
          <a:p>
            <a:endParaRPr lang="es-MX" dirty="0"/>
          </a:p>
          <a:p>
            <a:pPr marL="0" indent="0">
              <a:buNone/>
            </a:pPr>
            <a:endParaRPr lang="es-MX" dirty="0" smtClean="0"/>
          </a:p>
          <a:p>
            <a:endParaRPr lang="es-MX" dirty="0"/>
          </a:p>
          <a:p>
            <a:endParaRPr lang="es-MX" dirty="0" smtClean="0"/>
          </a:p>
          <a:p>
            <a:endParaRPr lang="es-MX" dirty="0"/>
          </a:p>
          <a:p>
            <a:endParaRPr lang="es-MX" dirty="0"/>
          </a:p>
        </p:txBody>
      </p:sp>
      <p:pic>
        <p:nvPicPr>
          <p:cNvPr id="2" name="Marcador de contenido 1"/>
          <p:cNvPicPr>
            <a:picLocks noGrp="1" noChangeAspect="1"/>
          </p:cNvPicPr>
          <p:nvPr>
            <p:ph sz="half" idx="2"/>
          </p:nvPr>
        </p:nvPicPr>
        <p:blipFill>
          <a:blip r:embed="rId2"/>
          <a:stretch>
            <a:fillRect/>
          </a:stretch>
        </p:blipFill>
        <p:spPr>
          <a:xfrm>
            <a:off x="6372200" y="2276872"/>
            <a:ext cx="1533525" cy="2981325"/>
          </a:xfrm>
          <a:prstGeom prst="rect">
            <a:avLst/>
          </a:prstGeom>
        </p:spPr>
      </p:pic>
    </p:spTree>
    <p:extLst>
      <p:ext uri="{BB962C8B-B14F-4D97-AF65-F5344CB8AC3E}">
        <p14:creationId xmlns:p14="http://schemas.microsoft.com/office/powerpoint/2010/main" val="2155924751"/>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solidFill>
            <a:schemeClr val="bg2">
              <a:lumMod val="75000"/>
            </a:schemeClr>
          </a:solidFill>
        </p:spPr>
        <p:txBody>
          <a:bodyPr/>
          <a:lstStyle/>
          <a:p>
            <a:r>
              <a:rPr lang="es-MX" dirty="0" smtClean="0"/>
              <a:t>Pon mucha atención…</a:t>
            </a:r>
            <a:endParaRPr lang="es-MX" dirty="0"/>
          </a:p>
        </p:txBody>
      </p:sp>
      <p:pic>
        <p:nvPicPr>
          <p:cNvPr id="4" name="Marcador de contenido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691680" y="2348880"/>
            <a:ext cx="6552728" cy="3778250"/>
          </a:xfrm>
        </p:spPr>
      </p:pic>
    </p:spTree>
    <p:extLst>
      <p:ext uri="{BB962C8B-B14F-4D97-AF65-F5344CB8AC3E}">
        <p14:creationId xmlns:p14="http://schemas.microsoft.com/office/powerpoint/2010/main" val="336310471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611560" y="-30832"/>
            <a:ext cx="7851648" cy="1828800"/>
          </a:xfrm>
        </p:spPr>
        <p:style>
          <a:lnRef idx="0">
            <a:schemeClr val="accent5"/>
          </a:lnRef>
          <a:fillRef idx="3">
            <a:schemeClr val="accent5"/>
          </a:fillRef>
          <a:effectRef idx="3">
            <a:schemeClr val="accent5"/>
          </a:effectRef>
          <a:fontRef idx="minor">
            <a:schemeClr val="lt1"/>
          </a:fontRef>
        </p:style>
        <p:txBody>
          <a:bodyPr>
            <a:normAutofit/>
          </a:bodyPr>
          <a:lstStyle/>
          <a:p>
            <a:pPr algn="ctr"/>
            <a:r>
              <a:rPr lang="es-MX" sz="3600" dirty="0" smtClean="0">
                <a:solidFill>
                  <a:srgbClr val="FFFF00"/>
                </a:solidFill>
                <a:latin typeface="Arial Black" panose="020B0A04020102020204" pitchFamily="34" charset="0"/>
              </a:rPr>
              <a:t>Violencia física</a:t>
            </a:r>
            <a:endParaRPr lang="es-MX" sz="3600" dirty="0">
              <a:solidFill>
                <a:srgbClr val="FFFF00"/>
              </a:solidFill>
              <a:latin typeface="Arial Black" panose="020B0A04020102020204" pitchFamily="34" charset="0"/>
            </a:endParaRPr>
          </a:p>
        </p:txBody>
      </p:sp>
      <p:sp>
        <p:nvSpPr>
          <p:cNvPr id="3" name="2 Subtítulo"/>
          <p:cNvSpPr>
            <a:spLocks noGrp="1"/>
          </p:cNvSpPr>
          <p:nvPr>
            <p:ph type="subTitle" idx="1"/>
          </p:nvPr>
        </p:nvSpPr>
        <p:spPr>
          <a:xfrm>
            <a:off x="1475656" y="2800138"/>
            <a:ext cx="3816424" cy="3869221"/>
          </a:xfrm>
        </p:spPr>
        <p:txBody>
          <a:bodyPr>
            <a:noAutofit/>
          </a:bodyPr>
          <a:lstStyle/>
          <a:p>
            <a:pPr marL="457200" indent="-457200" algn="l">
              <a:buClr>
                <a:srgbClr val="FF0000"/>
              </a:buClr>
              <a:buFont typeface="Wingdings" panose="05000000000000000000" pitchFamily="2" charset="2"/>
              <a:buChar char="v"/>
            </a:pPr>
            <a:r>
              <a:rPr lang="es-MX" sz="2400" b="1" dirty="0" smtClean="0">
                <a:solidFill>
                  <a:srgbClr val="7030A0"/>
                </a:solidFill>
              </a:rPr>
              <a:t>Golpear con objetos</a:t>
            </a:r>
          </a:p>
          <a:p>
            <a:pPr marL="457200" indent="-457200" algn="l">
              <a:buClr>
                <a:srgbClr val="FF0000"/>
              </a:buClr>
              <a:buFont typeface="Wingdings" panose="05000000000000000000" pitchFamily="2" charset="2"/>
              <a:buChar char="v"/>
            </a:pPr>
            <a:r>
              <a:rPr lang="es-MX" sz="2400" b="1" dirty="0" smtClean="0">
                <a:solidFill>
                  <a:srgbClr val="7030A0"/>
                </a:solidFill>
              </a:rPr>
              <a:t>Patadas</a:t>
            </a:r>
          </a:p>
          <a:p>
            <a:pPr marL="457200" indent="-457200" algn="l">
              <a:buClr>
                <a:srgbClr val="FF0000"/>
              </a:buClr>
              <a:buFont typeface="Wingdings" panose="05000000000000000000" pitchFamily="2" charset="2"/>
              <a:buChar char="v"/>
            </a:pPr>
            <a:r>
              <a:rPr lang="es-MX" sz="2400" b="1" dirty="0" smtClean="0">
                <a:solidFill>
                  <a:srgbClr val="7030A0"/>
                </a:solidFill>
              </a:rPr>
              <a:t>Forzar a beber </a:t>
            </a:r>
          </a:p>
          <a:p>
            <a:pPr marL="457200" indent="-457200" algn="l">
              <a:buClr>
                <a:srgbClr val="FF0000"/>
              </a:buClr>
              <a:buFont typeface="Wingdings" panose="05000000000000000000" pitchFamily="2" charset="2"/>
              <a:buChar char="v"/>
            </a:pPr>
            <a:r>
              <a:rPr lang="es-MX" sz="2400" b="1" dirty="0" smtClean="0">
                <a:solidFill>
                  <a:srgbClr val="7030A0"/>
                </a:solidFill>
              </a:rPr>
              <a:t>Empujones</a:t>
            </a:r>
          </a:p>
          <a:p>
            <a:pPr marL="457200" indent="-457200" algn="l">
              <a:buClr>
                <a:srgbClr val="FF0000"/>
              </a:buClr>
              <a:buFont typeface="Wingdings" panose="05000000000000000000" pitchFamily="2" charset="2"/>
              <a:buChar char="v"/>
            </a:pPr>
            <a:r>
              <a:rPr lang="es-MX" sz="2400" b="1" dirty="0" smtClean="0">
                <a:solidFill>
                  <a:srgbClr val="7030A0"/>
                </a:solidFill>
              </a:rPr>
              <a:t>Jalones del pelo</a:t>
            </a:r>
          </a:p>
          <a:p>
            <a:pPr marL="457200" indent="-457200" algn="l">
              <a:buClr>
                <a:srgbClr val="FF0000"/>
              </a:buClr>
              <a:buFont typeface="Wingdings" panose="05000000000000000000" pitchFamily="2" charset="2"/>
              <a:buChar char="v"/>
            </a:pPr>
            <a:r>
              <a:rPr lang="es-MX" sz="2400" b="1" dirty="0" smtClean="0">
                <a:solidFill>
                  <a:srgbClr val="7030A0"/>
                </a:solidFill>
              </a:rPr>
              <a:t>Descuido en salud</a:t>
            </a:r>
          </a:p>
          <a:p>
            <a:pPr marL="457200" indent="-457200" algn="l">
              <a:buClr>
                <a:srgbClr val="FF0000"/>
              </a:buClr>
              <a:buFont typeface="Wingdings" panose="05000000000000000000" pitchFamily="2" charset="2"/>
              <a:buChar char="v"/>
            </a:pPr>
            <a:r>
              <a:rPr lang="es-MX" sz="2400" b="1" dirty="0" smtClean="0">
                <a:solidFill>
                  <a:srgbClr val="7030A0"/>
                </a:solidFill>
              </a:rPr>
              <a:t>Tirar contra las paredes</a:t>
            </a:r>
            <a:endParaRPr lang="es-MX" sz="2400" b="1" dirty="0">
              <a:solidFill>
                <a:srgbClr val="7030A0"/>
              </a:solidFill>
            </a:endParaRPr>
          </a:p>
        </p:txBody>
      </p:sp>
      <p:pic>
        <p:nvPicPr>
          <p:cNvPr id="5" name="Imagen 4"/>
          <p:cNvPicPr>
            <a:picLocks noChangeAspect="1"/>
          </p:cNvPicPr>
          <p:nvPr/>
        </p:nvPicPr>
        <p:blipFill>
          <a:blip r:embed="rId2"/>
          <a:stretch>
            <a:fillRect/>
          </a:stretch>
        </p:blipFill>
        <p:spPr>
          <a:xfrm>
            <a:off x="5652120" y="2060848"/>
            <a:ext cx="2535560" cy="2232248"/>
          </a:xfrm>
          <a:prstGeom prst="rect">
            <a:avLst/>
          </a:prstGeom>
        </p:spPr>
      </p:pic>
      <p:pic>
        <p:nvPicPr>
          <p:cNvPr id="6" name="Imagen 5"/>
          <p:cNvPicPr>
            <a:picLocks noChangeAspect="1"/>
          </p:cNvPicPr>
          <p:nvPr/>
        </p:nvPicPr>
        <p:blipFill>
          <a:blip r:embed="rId3"/>
          <a:stretch>
            <a:fillRect/>
          </a:stretch>
        </p:blipFill>
        <p:spPr>
          <a:xfrm>
            <a:off x="6054080" y="4437112"/>
            <a:ext cx="2133600" cy="1990725"/>
          </a:xfrm>
          <a:prstGeom prst="rect">
            <a:avLst/>
          </a:prstGeom>
        </p:spPr>
      </p:pic>
    </p:spTree>
    <p:extLst>
      <p:ext uri="{BB962C8B-B14F-4D97-AF65-F5344CB8AC3E}">
        <p14:creationId xmlns:p14="http://schemas.microsoft.com/office/powerpoint/2010/main" val="2221225547"/>
      </p:ext>
    </p:extLst>
  </p:cSld>
  <p:clrMapOvr>
    <a:masterClrMapping/>
  </p:clrMapOvr>
  <p:transition spd="slow">
    <p:wip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611560" y="225393"/>
            <a:ext cx="7056784" cy="1296144"/>
          </a:xfrm>
        </p:spPr>
        <p:style>
          <a:lnRef idx="0">
            <a:schemeClr val="accent2"/>
          </a:lnRef>
          <a:fillRef idx="3">
            <a:schemeClr val="accent2"/>
          </a:fillRef>
          <a:effectRef idx="3">
            <a:schemeClr val="accent2"/>
          </a:effectRef>
          <a:fontRef idx="minor">
            <a:schemeClr val="lt1"/>
          </a:fontRef>
        </p:style>
        <p:txBody>
          <a:bodyPr>
            <a:normAutofit/>
          </a:bodyPr>
          <a:lstStyle/>
          <a:p>
            <a:pPr algn="ctr"/>
            <a:r>
              <a:rPr lang="es-MX" sz="3600" dirty="0" smtClean="0">
                <a:solidFill>
                  <a:srgbClr val="FFFF00"/>
                </a:solidFill>
                <a:latin typeface="Arial Black" panose="020B0A04020102020204" pitchFamily="34" charset="0"/>
              </a:rPr>
              <a:t>Violencia verbal</a:t>
            </a:r>
            <a:br>
              <a:rPr lang="es-MX" sz="3600" dirty="0" smtClean="0">
                <a:solidFill>
                  <a:srgbClr val="FFFF00"/>
                </a:solidFill>
                <a:latin typeface="Arial Black" panose="020B0A04020102020204" pitchFamily="34" charset="0"/>
              </a:rPr>
            </a:br>
            <a:r>
              <a:rPr lang="es-MX" sz="3600" dirty="0" smtClean="0">
                <a:solidFill>
                  <a:srgbClr val="FFFF00"/>
                </a:solidFill>
                <a:latin typeface="Arial Black" panose="020B0A04020102020204" pitchFamily="34" charset="0"/>
              </a:rPr>
              <a:t>(psicológica)</a:t>
            </a:r>
            <a:endParaRPr lang="es-MX" sz="3600" dirty="0">
              <a:solidFill>
                <a:srgbClr val="FFFF00"/>
              </a:solidFill>
              <a:latin typeface="Arial Black" panose="020B0A04020102020204" pitchFamily="34" charset="0"/>
            </a:endParaRPr>
          </a:p>
        </p:txBody>
      </p:sp>
      <p:sp>
        <p:nvSpPr>
          <p:cNvPr id="4" name="3 Subtítulo"/>
          <p:cNvSpPr>
            <a:spLocks noGrp="1"/>
          </p:cNvSpPr>
          <p:nvPr>
            <p:ph type="subTitle" idx="1"/>
          </p:nvPr>
        </p:nvSpPr>
        <p:spPr>
          <a:xfrm>
            <a:off x="1187624" y="2420888"/>
            <a:ext cx="3456384" cy="3888432"/>
          </a:xfrm>
        </p:spPr>
        <p:txBody>
          <a:bodyPr>
            <a:normAutofit/>
          </a:bodyPr>
          <a:lstStyle/>
          <a:p>
            <a:pPr marL="457200" indent="-457200" algn="l">
              <a:buFont typeface="Arial" panose="020B0604020202020204" pitchFamily="34" charset="0"/>
              <a:buChar char="•"/>
            </a:pPr>
            <a:r>
              <a:rPr lang="es-MX" sz="3200" b="1" dirty="0" smtClean="0">
                <a:solidFill>
                  <a:srgbClr val="7030A0"/>
                </a:solidFill>
              </a:rPr>
              <a:t>Insultos</a:t>
            </a:r>
          </a:p>
          <a:p>
            <a:pPr marL="457200" indent="-457200" algn="l">
              <a:buFont typeface="Arial" panose="020B0604020202020204" pitchFamily="34" charset="0"/>
              <a:buChar char="•"/>
            </a:pPr>
            <a:r>
              <a:rPr lang="es-MX" sz="3200" b="1" dirty="0" smtClean="0">
                <a:solidFill>
                  <a:srgbClr val="7030A0"/>
                </a:solidFill>
              </a:rPr>
              <a:t>Gritos</a:t>
            </a:r>
          </a:p>
          <a:p>
            <a:pPr marL="457200" indent="-457200" algn="l">
              <a:buFont typeface="Arial" panose="020B0604020202020204" pitchFamily="34" charset="0"/>
              <a:buChar char="•"/>
            </a:pPr>
            <a:r>
              <a:rPr lang="es-MX" sz="3200" b="1" dirty="0" smtClean="0">
                <a:solidFill>
                  <a:srgbClr val="7030A0"/>
                </a:solidFill>
              </a:rPr>
              <a:t>Palabras ofensivas</a:t>
            </a:r>
          </a:p>
          <a:p>
            <a:pPr marL="457200" indent="-457200" algn="l">
              <a:buFont typeface="Arial" panose="020B0604020202020204" pitchFamily="34" charset="0"/>
              <a:buChar char="•"/>
            </a:pPr>
            <a:r>
              <a:rPr lang="es-MX" sz="3200" b="1" dirty="0" smtClean="0">
                <a:solidFill>
                  <a:srgbClr val="7030A0"/>
                </a:solidFill>
              </a:rPr>
              <a:t>Humillaciones</a:t>
            </a:r>
          </a:p>
          <a:p>
            <a:pPr marL="457200" indent="-457200" algn="l">
              <a:buFont typeface="Arial" panose="020B0604020202020204" pitchFamily="34" charset="0"/>
              <a:buChar char="•"/>
            </a:pPr>
            <a:r>
              <a:rPr lang="es-MX" sz="3200" b="1" dirty="0" smtClean="0">
                <a:solidFill>
                  <a:srgbClr val="7030A0"/>
                </a:solidFill>
              </a:rPr>
              <a:t>Amenazas</a:t>
            </a:r>
          </a:p>
          <a:p>
            <a:pPr marL="457200" indent="-457200" algn="l">
              <a:buFont typeface="Arial" panose="020B0604020202020204" pitchFamily="34" charset="0"/>
              <a:buChar char="•"/>
            </a:pPr>
            <a:endParaRPr lang="es-MX" dirty="0">
              <a:solidFill>
                <a:srgbClr val="00B050"/>
              </a:solidFill>
            </a:endParaRPr>
          </a:p>
        </p:txBody>
      </p:sp>
      <p:pic>
        <p:nvPicPr>
          <p:cNvPr id="5" name="Imagen 4"/>
          <p:cNvPicPr>
            <a:picLocks noChangeAspect="1"/>
          </p:cNvPicPr>
          <p:nvPr/>
        </p:nvPicPr>
        <p:blipFill>
          <a:blip r:embed="rId2"/>
          <a:stretch>
            <a:fillRect/>
          </a:stretch>
        </p:blipFill>
        <p:spPr>
          <a:xfrm>
            <a:off x="4572000" y="1916832"/>
            <a:ext cx="2628900" cy="1743075"/>
          </a:xfrm>
          <a:prstGeom prst="rect">
            <a:avLst/>
          </a:prstGeom>
        </p:spPr>
      </p:pic>
      <p:pic>
        <p:nvPicPr>
          <p:cNvPr id="6" name="Imagen 5"/>
          <p:cNvPicPr>
            <a:picLocks noChangeAspect="1"/>
          </p:cNvPicPr>
          <p:nvPr/>
        </p:nvPicPr>
        <p:blipFill>
          <a:blip r:embed="rId3"/>
          <a:stretch>
            <a:fillRect/>
          </a:stretch>
        </p:blipFill>
        <p:spPr>
          <a:xfrm>
            <a:off x="4572000" y="4088012"/>
            <a:ext cx="2628900" cy="1885950"/>
          </a:xfrm>
          <a:prstGeom prst="rect">
            <a:avLst/>
          </a:prstGeom>
        </p:spPr>
      </p:pic>
    </p:spTree>
    <p:extLst>
      <p:ext uri="{BB962C8B-B14F-4D97-AF65-F5344CB8AC3E}">
        <p14:creationId xmlns:p14="http://schemas.microsoft.com/office/powerpoint/2010/main" val="120287763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ctrTitle"/>
          </p:nvPr>
        </p:nvSpPr>
        <p:spPr>
          <a:xfrm>
            <a:off x="539552" y="-3123"/>
            <a:ext cx="7851648" cy="1828800"/>
          </a:xfrm>
        </p:spPr>
        <p:style>
          <a:lnRef idx="0">
            <a:schemeClr val="accent3"/>
          </a:lnRef>
          <a:fillRef idx="3">
            <a:schemeClr val="accent3"/>
          </a:fillRef>
          <a:effectRef idx="3">
            <a:schemeClr val="accent3"/>
          </a:effectRef>
          <a:fontRef idx="minor">
            <a:schemeClr val="lt1"/>
          </a:fontRef>
        </p:style>
        <p:txBody>
          <a:bodyPr>
            <a:normAutofit/>
          </a:bodyPr>
          <a:lstStyle/>
          <a:p>
            <a:pPr algn="ctr"/>
            <a:r>
              <a:rPr lang="es-MX" sz="4400" dirty="0" smtClean="0">
                <a:solidFill>
                  <a:srgbClr val="7030A0"/>
                </a:solidFill>
                <a:latin typeface="Arial Black" panose="020B0A04020102020204" pitchFamily="34" charset="0"/>
              </a:rPr>
              <a:t>Violencia sexual</a:t>
            </a:r>
            <a:endParaRPr lang="es-MX" sz="4400" dirty="0">
              <a:solidFill>
                <a:srgbClr val="7030A0"/>
              </a:solidFill>
              <a:latin typeface="Arial Black" panose="020B0A04020102020204" pitchFamily="34" charset="0"/>
            </a:endParaRPr>
          </a:p>
        </p:txBody>
      </p:sp>
      <p:sp>
        <p:nvSpPr>
          <p:cNvPr id="4" name="3 Subtítulo"/>
          <p:cNvSpPr>
            <a:spLocks noGrp="1"/>
          </p:cNvSpPr>
          <p:nvPr>
            <p:ph type="subTitle" idx="1"/>
          </p:nvPr>
        </p:nvSpPr>
        <p:spPr>
          <a:xfrm>
            <a:off x="1403648" y="2132856"/>
            <a:ext cx="3816424" cy="4896544"/>
          </a:xfrm>
        </p:spPr>
        <p:txBody>
          <a:bodyPr>
            <a:normAutofit lnSpcReduction="10000"/>
          </a:bodyPr>
          <a:lstStyle/>
          <a:p>
            <a:pPr marL="457200" indent="-457200" algn="l">
              <a:buFont typeface="Wingdings" panose="05000000000000000000" pitchFamily="2" charset="2"/>
              <a:buChar char="v"/>
            </a:pPr>
            <a:r>
              <a:rPr lang="es-MX" sz="3200" b="1" dirty="0" smtClean="0">
                <a:solidFill>
                  <a:srgbClr val="7030A0"/>
                </a:solidFill>
              </a:rPr>
              <a:t>Lenguaje obsceno.</a:t>
            </a:r>
          </a:p>
          <a:p>
            <a:pPr marL="457200" indent="-457200" algn="l">
              <a:buFont typeface="Wingdings" panose="05000000000000000000" pitchFamily="2" charset="2"/>
              <a:buChar char="v"/>
            </a:pPr>
            <a:r>
              <a:rPr lang="es-MX" sz="3200" b="1" dirty="0" smtClean="0">
                <a:solidFill>
                  <a:srgbClr val="7030A0"/>
                </a:solidFill>
              </a:rPr>
              <a:t>Prostitución forzada.</a:t>
            </a:r>
          </a:p>
          <a:p>
            <a:pPr marL="457200" indent="-457200" algn="l">
              <a:buFont typeface="Wingdings" panose="05000000000000000000" pitchFamily="2" charset="2"/>
              <a:buChar char="v"/>
            </a:pPr>
            <a:r>
              <a:rPr lang="es-MX" sz="3200" b="1" dirty="0" smtClean="0">
                <a:solidFill>
                  <a:srgbClr val="7030A0"/>
                </a:solidFill>
              </a:rPr>
              <a:t>Explotación sexual.</a:t>
            </a:r>
          </a:p>
          <a:p>
            <a:pPr marL="457200" indent="-457200" algn="l">
              <a:buFont typeface="Wingdings" panose="05000000000000000000" pitchFamily="2" charset="2"/>
              <a:buChar char="v"/>
            </a:pPr>
            <a:r>
              <a:rPr lang="es-MX" sz="3200" b="1" dirty="0" smtClean="0">
                <a:solidFill>
                  <a:srgbClr val="7030A0"/>
                </a:solidFill>
              </a:rPr>
              <a:t>Violación.</a:t>
            </a:r>
          </a:p>
          <a:p>
            <a:pPr marL="457200" indent="-457200" algn="l">
              <a:buFont typeface="Wingdings" panose="05000000000000000000" pitchFamily="2" charset="2"/>
              <a:buChar char="v"/>
            </a:pPr>
            <a:r>
              <a:rPr lang="es-MX" sz="3200" b="1" dirty="0" smtClean="0">
                <a:solidFill>
                  <a:srgbClr val="7030A0"/>
                </a:solidFill>
              </a:rPr>
              <a:t>Pornografía.</a:t>
            </a:r>
          </a:p>
          <a:p>
            <a:pPr marL="457200" indent="-457200" algn="l">
              <a:buFont typeface="Wingdings" panose="05000000000000000000" pitchFamily="2" charset="2"/>
              <a:buChar char="v"/>
            </a:pPr>
            <a:r>
              <a:rPr lang="es-MX" sz="3200" b="1" dirty="0" smtClean="0">
                <a:solidFill>
                  <a:srgbClr val="7030A0"/>
                </a:solidFill>
              </a:rPr>
              <a:t>Amenazas.</a:t>
            </a:r>
          </a:p>
        </p:txBody>
      </p:sp>
      <p:pic>
        <p:nvPicPr>
          <p:cNvPr id="2" name="Imagen 1"/>
          <p:cNvPicPr>
            <a:picLocks noChangeAspect="1"/>
          </p:cNvPicPr>
          <p:nvPr/>
        </p:nvPicPr>
        <p:blipFill>
          <a:blip r:embed="rId2"/>
          <a:stretch>
            <a:fillRect/>
          </a:stretch>
        </p:blipFill>
        <p:spPr>
          <a:xfrm>
            <a:off x="5364088" y="2420888"/>
            <a:ext cx="2160240" cy="2421632"/>
          </a:xfrm>
          <a:prstGeom prst="rect">
            <a:avLst/>
          </a:prstGeom>
        </p:spPr>
      </p:pic>
      <p:pic>
        <p:nvPicPr>
          <p:cNvPr id="6" name="Imagen 5"/>
          <p:cNvPicPr>
            <a:picLocks noChangeAspect="1"/>
          </p:cNvPicPr>
          <p:nvPr/>
        </p:nvPicPr>
        <p:blipFill>
          <a:blip r:embed="rId3"/>
          <a:stretch>
            <a:fillRect/>
          </a:stretch>
        </p:blipFill>
        <p:spPr>
          <a:xfrm>
            <a:off x="5015458" y="5013176"/>
            <a:ext cx="2857500" cy="1600200"/>
          </a:xfrm>
          <a:prstGeom prst="rect">
            <a:avLst/>
          </a:prstGeom>
        </p:spPr>
      </p:pic>
    </p:spTree>
    <p:extLst>
      <p:ext uri="{BB962C8B-B14F-4D97-AF65-F5344CB8AC3E}">
        <p14:creationId xmlns:p14="http://schemas.microsoft.com/office/powerpoint/2010/main" val="3122322605"/>
      </p:ext>
    </p:extLst>
  </p:cSld>
  <p:clrMapOvr>
    <a:masterClrMapping/>
  </p:clrMapOvr>
  <p:transition spd="slow">
    <p:push dir="u"/>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ctrTitle"/>
          </p:nvPr>
        </p:nvSpPr>
        <p:spPr>
          <a:xfrm>
            <a:off x="467544" y="0"/>
            <a:ext cx="7851648" cy="1052736"/>
          </a:xfrm>
        </p:spPr>
        <p:style>
          <a:lnRef idx="0">
            <a:schemeClr val="accent6"/>
          </a:lnRef>
          <a:fillRef idx="3">
            <a:schemeClr val="accent6"/>
          </a:fillRef>
          <a:effectRef idx="3">
            <a:schemeClr val="accent6"/>
          </a:effectRef>
          <a:fontRef idx="minor">
            <a:schemeClr val="lt1"/>
          </a:fontRef>
        </p:style>
        <p:txBody>
          <a:bodyPr>
            <a:normAutofit/>
          </a:bodyPr>
          <a:lstStyle/>
          <a:p>
            <a:pPr algn="ctr"/>
            <a:r>
              <a:rPr lang="es-MX" sz="3600" dirty="0" smtClean="0">
                <a:solidFill>
                  <a:srgbClr val="2B05CB"/>
                </a:solidFill>
                <a:effectLst/>
                <a:latin typeface="Arial Black" panose="020B0A04020102020204" pitchFamily="34" charset="0"/>
              </a:rPr>
              <a:t>Violencia económica</a:t>
            </a:r>
            <a:endParaRPr lang="es-MX" sz="3600" dirty="0">
              <a:solidFill>
                <a:srgbClr val="2B05CB"/>
              </a:solidFill>
              <a:effectLst/>
              <a:latin typeface="Arial Black" panose="020B0A04020102020204" pitchFamily="34" charset="0"/>
            </a:endParaRPr>
          </a:p>
        </p:txBody>
      </p:sp>
      <p:sp>
        <p:nvSpPr>
          <p:cNvPr id="4" name="3 Subtítulo"/>
          <p:cNvSpPr>
            <a:spLocks noGrp="1"/>
          </p:cNvSpPr>
          <p:nvPr>
            <p:ph type="subTitle" idx="1"/>
          </p:nvPr>
        </p:nvSpPr>
        <p:spPr>
          <a:xfrm>
            <a:off x="1187624" y="1412776"/>
            <a:ext cx="5472608" cy="4032448"/>
          </a:xfrm>
        </p:spPr>
        <p:txBody>
          <a:bodyPr>
            <a:normAutofit/>
          </a:bodyPr>
          <a:lstStyle/>
          <a:p>
            <a:pPr marL="285750" indent="-285750" algn="l">
              <a:buClr>
                <a:srgbClr val="FF0000"/>
              </a:buClr>
              <a:buFont typeface="Wingdings" panose="05000000000000000000" pitchFamily="2" charset="2"/>
              <a:buChar char="v"/>
            </a:pPr>
            <a:r>
              <a:rPr lang="es-MX" sz="2800" b="1" dirty="0" smtClean="0">
                <a:solidFill>
                  <a:srgbClr val="7030A0"/>
                </a:solidFill>
                <a:latin typeface="Arial" panose="020B0604020202020204" pitchFamily="34" charset="0"/>
                <a:cs typeface="Arial" panose="020B0604020202020204" pitchFamily="34" charset="0"/>
              </a:rPr>
              <a:t>Oculta el dinero.</a:t>
            </a:r>
          </a:p>
          <a:p>
            <a:pPr marL="285750" indent="-285750" algn="l">
              <a:buClr>
                <a:srgbClr val="FF0000"/>
              </a:buClr>
              <a:buFont typeface="Wingdings" panose="05000000000000000000" pitchFamily="2" charset="2"/>
              <a:buChar char="v"/>
            </a:pPr>
            <a:r>
              <a:rPr lang="es-MX" sz="2800" b="1" dirty="0" smtClean="0">
                <a:solidFill>
                  <a:srgbClr val="7030A0"/>
                </a:solidFill>
                <a:latin typeface="Arial" panose="020B0604020202020204" pitchFamily="34" charset="0"/>
                <a:cs typeface="Arial" panose="020B0604020202020204" pitchFamily="34" charset="0"/>
              </a:rPr>
              <a:t>No quiere que estudies.</a:t>
            </a:r>
          </a:p>
          <a:p>
            <a:pPr marL="285750" indent="-285750" algn="l">
              <a:buClr>
                <a:srgbClr val="FF0000"/>
              </a:buClr>
              <a:buFont typeface="Wingdings" panose="05000000000000000000" pitchFamily="2" charset="2"/>
              <a:buChar char="v"/>
            </a:pPr>
            <a:r>
              <a:rPr lang="es-MX" sz="2800" b="1" dirty="0" smtClean="0">
                <a:solidFill>
                  <a:srgbClr val="7030A0"/>
                </a:solidFill>
                <a:latin typeface="Arial" panose="020B0604020202020204" pitchFamily="34" charset="0"/>
                <a:cs typeface="Arial" panose="020B0604020202020204" pitchFamily="34" charset="0"/>
              </a:rPr>
              <a:t>Gasta el dinero de la victima sin su consentimiento.</a:t>
            </a:r>
          </a:p>
          <a:p>
            <a:pPr marL="285750" indent="-285750" algn="l">
              <a:buClr>
                <a:srgbClr val="FF0000"/>
              </a:buClr>
              <a:buFont typeface="Wingdings" panose="05000000000000000000" pitchFamily="2" charset="2"/>
              <a:buChar char="v"/>
            </a:pPr>
            <a:r>
              <a:rPr lang="es-MX" sz="2800" b="1" dirty="0" smtClean="0">
                <a:solidFill>
                  <a:srgbClr val="7030A0"/>
                </a:solidFill>
                <a:latin typeface="Arial" panose="020B0604020202020204" pitchFamily="34" charset="0"/>
                <a:cs typeface="Arial" panose="020B0604020202020204" pitchFamily="34" charset="0"/>
              </a:rPr>
              <a:t>No quiere que trabajes.</a:t>
            </a:r>
          </a:p>
          <a:p>
            <a:pPr marL="285750" indent="-285750" algn="l">
              <a:buClr>
                <a:srgbClr val="FF0000"/>
              </a:buClr>
              <a:buFont typeface="Wingdings" panose="05000000000000000000" pitchFamily="2" charset="2"/>
              <a:buChar char="v"/>
            </a:pPr>
            <a:r>
              <a:rPr lang="es-MX" sz="2800" b="1" dirty="0" smtClean="0">
                <a:solidFill>
                  <a:srgbClr val="7030A0"/>
                </a:solidFill>
                <a:latin typeface="Arial" panose="020B0604020202020204" pitchFamily="34" charset="0"/>
                <a:cs typeface="Arial" panose="020B0604020202020204" pitchFamily="34" charset="0"/>
              </a:rPr>
              <a:t>Usa violencia física para conseguir dinero.</a:t>
            </a:r>
            <a:endParaRPr lang="es-MX" sz="2800" b="1" dirty="0">
              <a:solidFill>
                <a:srgbClr val="7030A0"/>
              </a:solidFill>
              <a:latin typeface="Arial" panose="020B0604020202020204" pitchFamily="34" charset="0"/>
              <a:cs typeface="Arial" panose="020B0604020202020204" pitchFamily="34" charset="0"/>
            </a:endParaRPr>
          </a:p>
        </p:txBody>
      </p:sp>
      <p:pic>
        <p:nvPicPr>
          <p:cNvPr id="2" name="Imagen 1"/>
          <p:cNvPicPr>
            <a:picLocks noChangeAspect="1"/>
          </p:cNvPicPr>
          <p:nvPr/>
        </p:nvPicPr>
        <p:blipFill>
          <a:blip r:embed="rId2"/>
          <a:stretch>
            <a:fillRect/>
          </a:stretch>
        </p:blipFill>
        <p:spPr>
          <a:xfrm>
            <a:off x="6228184" y="3501008"/>
            <a:ext cx="2543175" cy="2736329"/>
          </a:xfrm>
          <a:prstGeom prst="rect">
            <a:avLst/>
          </a:prstGeom>
        </p:spPr>
      </p:pic>
    </p:spTree>
    <p:extLst>
      <p:ext uri="{BB962C8B-B14F-4D97-AF65-F5344CB8AC3E}">
        <p14:creationId xmlns:p14="http://schemas.microsoft.com/office/powerpoint/2010/main" val="1683589740"/>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dirty="0"/>
          </a:p>
        </p:txBody>
      </p:sp>
      <p:pic>
        <p:nvPicPr>
          <p:cNvPr id="3" name="2 Imagen"/>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308610"/>
            <a:ext cx="9144000" cy="6240780"/>
          </a:xfrm>
          <a:prstGeom prst="rect">
            <a:avLst/>
          </a:prstGeom>
        </p:spPr>
      </p:pic>
    </p:spTree>
    <p:extLst>
      <p:ext uri="{BB962C8B-B14F-4D97-AF65-F5344CB8AC3E}">
        <p14:creationId xmlns:p14="http://schemas.microsoft.com/office/powerpoint/2010/main" val="3395881152"/>
      </p:ext>
    </p:extLst>
  </p:cSld>
  <p:clrMapOvr>
    <a:masterClrMapping/>
  </p:clrMapOvr>
  <p:transition spd="slow">
    <p:wip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704088"/>
            <a:ext cx="8229600" cy="564672"/>
          </a:xfrm>
        </p:spPr>
        <p:style>
          <a:lnRef idx="2">
            <a:schemeClr val="dk1">
              <a:shade val="50000"/>
            </a:schemeClr>
          </a:lnRef>
          <a:fillRef idx="1">
            <a:schemeClr val="dk1"/>
          </a:fillRef>
          <a:effectRef idx="0">
            <a:schemeClr val="dk1"/>
          </a:effectRef>
          <a:fontRef idx="minor">
            <a:schemeClr val="lt1"/>
          </a:fontRef>
        </p:style>
        <p:txBody>
          <a:bodyPr>
            <a:normAutofit fontScale="90000"/>
          </a:bodyPr>
          <a:lstStyle/>
          <a:p>
            <a:pPr algn="ctr"/>
            <a:r>
              <a:rPr lang="es-MX" sz="2700" dirty="0" smtClean="0"/>
              <a:t>Estudios sobre la violencia en el </a:t>
            </a:r>
            <a:r>
              <a:rPr lang="es-MX" dirty="0" smtClean="0">
                <a:solidFill>
                  <a:schemeClr val="bg1"/>
                </a:solidFill>
              </a:rPr>
              <a:t>noviazgo</a:t>
            </a:r>
            <a:endParaRPr lang="es-MX" dirty="0">
              <a:solidFill>
                <a:schemeClr val="bg1"/>
              </a:solidFill>
            </a:endParaRPr>
          </a:p>
        </p:txBody>
      </p:sp>
      <p:graphicFrame>
        <p:nvGraphicFramePr>
          <p:cNvPr id="4" name="3 Marcador de contenido"/>
          <p:cNvGraphicFramePr>
            <a:graphicFrameLocks noGrp="1"/>
          </p:cNvGraphicFramePr>
          <p:nvPr>
            <p:ph idx="1"/>
            <p:extLst>
              <p:ext uri="{D42A27DB-BD31-4B8C-83A1-F6EECF244321}">
                <p14:modId xmlns:p14="http://schemas.microsoft.com/office/powerpoint/2010/main" val="2187026316"/>
              </p:ext>
            </p:extLst>
          </p:nvPr>
        </p:nvGraphicFramePr>
        <p:xfrm>
          <a:off x="251520" y="1268761"/>
          <a:ext cx="8435280" cy="505584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2529483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1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627784" y="1916832"/>
            <a:ext cx="5472608" cy="3312368"/>
          </a:xfrm>
          <a:prstGeom prst="rect">
            <a:avLst/>
          </a:prstGeom>
        </p:spPr>
      </p:pic>
    </p:spTree>
    <p:extLst>
      <p:ext uri="{BB962C8B-B14F-4D97-AF65-F5344CB8AC3E}">
        <p14:creationId xmlns:p14="http://schemas.microsoft.com/office/powerpoint/2010/main" val="3548653250"/>
      </p:ext>
    </p:extLst>
  </p:cSld>
  <p:clrMapOvr>
    <a:masterClrMapping/>
  </p:clrMapOvr>
  <p:transition spd="slow">
    <p:pull/>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1812132" y="290434"/>
            <a:ext cx="5616624" cy="1981200"/>
          </a:xfrm>
        </p:spPr>
        <p:txBody>
          <a:bodyPr/>
          <a:lstStyle/>
          <a:p>
            <a:pPr algn="ctr"/>
            <a:r>
              <a:rPr lang="es-MX" dirty="0" smtClean="0"/>
              <a:t>Violencia en el noviazgo </a:t>
            </a:r>
            <a:endParaRPr lang="es-MX" dirty="0"/>
          </a:p>
        </p:txBody>
      </p:sp>
      <p:sp>
        <p:nvSpPr>
          <p:cNvPr id="3" name="2 Subtítulo"/>
          <p:cNvSpPr>
            <a:spLocks noGrp="1"/>
          </p:cNvSpPr>
          <p:nvPr>
            <p:ph type="subTitle" idx="1"/>
          </p:nvPr>
        </p:nvSpPr>
        <p:spPr>
          <a:xfrm>
            <a:off x="2123728" y="3573016"/>
            <a:ext cx="6172200" cy="3149854"/>
          </a:xfrm>
        </p:spPr>
        <p:txBody>
          <a:bodyPr/>
          <a:lstStyle/>
          <a:p>
            <a:endParaRPr lang="es-MX" dirty="0" smtClean="0"/>
          </a:p>
          <a:p>
            <a:endParaRPr lang="es-MX" dirty="0"/>
          </a:p>
        </p:txBody>
      </p:sp>
      <p:pic>
        <p:nvPicPr>
          <p:cNvPr id="5" name="Imagen 4"/>
          <p:cNvPicPr>
            <a:picLocks noChangeAspect="1"/>
          </p:cNvPicPr>
          <p:nvPr/>
        </p:nvPicPr>
        <p:blipFill>
          <a:blip r:embed="rId2"/>
          <a:stretch>
            <a:fillRect/>
          </a:stretch>
        </p:blipFill>
        <p:spPr>
          <a:xfrm>
            <a:off x="6228184" y="2925117"/>
            <a:ext cx="1866900" cy="2447925"/>
          </a:xfrm>
          <a:prstGeom prst="rect">
            <a:avLst/>
          </a:prstGeom>
        </p:spPr>
      </p:pic>
      <p:pic>
        <p:nvPicPr>
          <p:cNvPr id="6" name="Imagen 5"/>
          <p:cNvPicPr>
            <a:picLocks noChangeAspect="1"/>
          </p:cNvPicPr>
          <p:nvPr/>
        </p:nvPicPr>
        <p:blipFill>
          <a:blip r:embed="rId3"/>
          <a:stretch>
            <a:fillRect/>
          </a:stretch>
        </p:blipFill>
        <p:spPr>
          <a:xfrm>
            <a:off x="1448619" y="3212977"/>
            <a:ext cx="3171825" cy="2134880"/>
          </a:xfrm>
          <a:prstGeom prst="rect">
            <a:avLst/>
          </a:prstGeom>
        </p:spPr>
      </p:pic>
    </p:spTree>
    <p:extLst>
      <p:ext uri="{BB962C8B-B14F-4D97-AF65-F5344CB8AC3E}">
        <p14:creationId xmlns:p14="http://schemas.microsoft.com/office/powerpoint/2010/main" val="852681664"/>
      </p:ext>
    </p:extLst>
  </p:cSld>
  <p:clrMapOvr>
    <a:masterClrMapping/>
  </p:clrMapOvr>
  <p:transition spd="slow">
    <p:push dir="u"/>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403648" y="704088"/>
            <a:ext cx="4824536" cy="708688"/>
          </a:xfrm>
        </p:spPr>
        <p:txBody>
          <a:bodyPr>
            <a:normAutofit/>
          </a:bodyPr>
          <a:lstStyle/>
          <a:p>
            <a:r>
              <a:rPr lang="es-MX" dirty="0" smtClean="0">
                <a:solidFill>
                  <a:srgbClr val="FF0000"/>
                </a:solidFill>
              </a:rPr>
              <a:t>Consecuencias</a:t>
            </a:r>
            <a:endParaRPr lang="es-MX" dirty="0">
              <a:solidFill>
                <a:srgbClr val="FF0000"/>
              </a:solidFill>
            </a:endParaRPr>
          </a:p>
        </p:txBody>
      </p:sp>
      <p:sp>
        <p:nvSpPr>
          <p:cNvPr id="3" name="2 Marcador de contenido"/>
          <p:cNvSpPr>
            <a:spLocks noGrp="1"/>
          </p:cNvSpPr>
          <p:nvPr>
            <p:ph idx="1"/>
          </p:nvPr>
        </p:nvSpPr>
        <p:spPr>
          <a:xfrm>
            <a:off x="1619672" y="1844824"/>
            <a:ext cx="6624736" cy="3312368"/>
          </a:xfrm>
          <a:solidFill>
            <a:schemeClr val="accent1">
              <a:lumMod val="20000"/>
              <a:lumOff val="80000"/>
            </a:schemeClr>
          </a:solidFill>
        </p:spPr>
        <p:txBody>
          <a:bodyPr>
            <a:normAutofit/>
          </a:bodyPr>
          <a:lstStyle/>
          <a:p>
            <a:r>
              <a:rPr lang="es-MX" dirty="0">
                <a:solidFill>
                  <a:srgbClr val="7030A0"/>
                </a:solidFill>
              </a:rPr>
              <a:t>Todos los tipos de violencia pueden tener efectos en la salud, algunos son leves y otros pueden ser graves. </a:t>
            </a:r>
            <a:endParaRPr lang="es-MX" dirty="0" smtClean="0">
              <a:solidFill>
                <a:srgbClr val="7030A0"/>
              </a:solidFill>
            </a:endParaRPr>
          </a:p>
          <a:p>
            <a:r>
              <a:rPr lang="es-MX" dirty="0" smtClean="0">
                <a:solidFill>
                  <a:srgbClr val="7030A0"/>
                </a:solidFill>
              </a:rPr>
              <a:t>Las </a:t>
            </a:r>
            <a:r>
              <a:rPr lang="es-MX" dirty="0">
                <a:solidFill>
                  <a:srgbClr val="7030A0"/>
                </a:solidFill>
              </a:rPr>
              <a:t>personas que son víctimas de violencia frecuentemente experimentan depresión, ideación suicida o deseos de querer morir, sentimientos de vergüenza, miedo y culpa. </a:t>
            </a:r>
            <a:endParaRPr lang="es-MX" dirty="0" smtClean="0">
              <a:solidFill>
                <a:srgbClr val="7030A0"/>
              </a:solidFill>
            </a:endParaRPr>
          </a:p>
          <a:p>
            <a:r>
              <a:rPr lang="es-MX" dirty="0" smtClean="0">
                <a:solidFill>
                  <a:srgbClr val="7030A0"/>
                </a:solidFill>
              </a:rPr>
              <a:t>En </a:t>
            </a:r>
            <a:r>
              <a:rPr lang="es-MX" dirty="0">
                <a:solidFill>
                  <a:srgbClr val="7030A0"/>
                </a:solidFill>
              </a:rPr>
              <a:t>el caso de violencia física o sexual, se pueden presentar infecciones de transmisión sexual, complicaciones durante el embarazo y problemas de disfunción sexual, entre otras.</a:t>
            </a:r>
          </a:p>
        </p:txBody>
      </p:sp>
    </p:spTree>
    <p:extLst>
      <p:ext uri="{BB962C8B-B14F-4D97-AF65-F5344CB8AC3E}">
        <p14:creationId xmlns:p14="http://schemas.microsoft.com/office/powerpoint/2010/main" val="592907182"/>
      </p:ext>
    </p:extLst>
  </p:cSld>
  <p:clrMapOvr>
    <a:masterClrMapping/>
  </p:clrMapOvr>
  <p:transition spd="slow">
    <p:wip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p:txBody>
          <a:bodyPr/>
          <a:lstStyle/>
          <a:p>
            <a:endParaRPr lang="es-MX" dirty="0"/>
          </a:p>
        </p:txBody>
      </p:sp>
      <p:pic>
        <p:nvPicPr>
          <p:cNvPr id="5" name="4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a:solidFill>
            <a:schemeClr val="tx2">
              <a:lumMod val="60000"/>
              <a:lumOff val="40000"/>
            </a:schemeClr>
          </a:solidFill>
        </p:spPr>
      </p:pic>
    </p:spTree>
    <p:extLst>
      <p:ext uri="{BB962C8B-B14F-4D97-AF65-F5344CB8AC3E}">
        <p14:creationId xmlns:p14="http://schemas.microsoft.com/office/powerpoint/2010/main" val="1326442281"/>
      </p:ext>
    </p:extLst>
  </p:cSld>
  <p:clrMapOvr>
    <a:masterClrMapping/>
  </p:clrMapOvr>
  <p:transition spd="slow">
    <p:pull/>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MX" dirty="0"/>
              <a:t>¿Cómo sé si soy víctima de violencia?</a:t>
            </a:r>
          </a:p>
        </p:txBody>
      </p:sp>
      <p:sp>
        <p:nvSpPr>
          <p:cNvPr id="3" name="2 Marcador de contenido"/>
          <p:cNvSpPr>
            <a:spLocks noGrp="1"/>
          </p:cNvSpPr>
          <p:nvPr>
            <p:ph idx="1"/>
          </p:nvPr>
        </p:nvSpPr>
        <p:spPr/>
        <p:txBody>
          <a:bodyPr/>
          <a:lstStyle/>
          <a:p>
            <a:r>
              <a:rPr lang="es-MX" dirty="0"/>
              <a:t>A veces es difícil saber si estás en una relación de violencia. A continuación se incluyen algunas situaciones que se pueden presentar en casos de violencia</a:t>
            </a:r>
            <a:r>
              <a:rPr lang="es-MX" dirty="0" smtClean="0"/>
              <a:t>. </a:t>
            </a:r>
            <a:r>
              <a:rPr lang="es-MX" b="1" dirty="0" smtClean="0"/>
              <a:t>Si contestas SI a alguna o algunas de éstas…</a:t>
            </a:r>
          </a:p>
          <a:p>
            <a:pPr marL="0" indent="0">
              <a:buNone/>
            </a:pPr>
            <a:endParaRPr lang="es-MX" b="1" i="1" u="sng" dirty="0" smtClean="0"/>
          </a:p>
        </p:txBody>
      </p:sp>
      <p:pic>
        <p:nvPicPr>
          <p:cNvPr id="4" name="Imagen 3"/>
          <p:cNvPicPr>
            <a:picLocks noChangeAspect="1"/>
          </p:cNvPicPr>
          <p:nvPr/>
        </p:nvPicPr>
        <p:blipFill>
          <a:blip r:embed="rId2"/>
          <a:stretch>
            <a:fillRect/>
          </a:stretch>
        </p:blipFill>
        <p:spPr>
          <a:xfrm>
            <a:off x="3923928" y="3630595"/>
            <a:ext cx="2016224" cy="2524125"/>
          </a:xfrm>
          <a:prstGeom prst="rect">
            <a:avLst/>
          </a:prstGeom>
        </p:spPr>
      </p:pic>
    </p:spTree>
    <p:extLst>
      <p:ext uri="{BB962C8B-B14F-4D97-AF65-F5344CB8AC3E}">
        <p14:creationId xmlns:p14="http://schemas.microsoft.com/office/powerpoint/2010/main" val="1642556580"/>
      </p:ext>
    </p:extLst>
  </p:cSld>
  <p:clrMapOvr>
    <a:masterClrMapping/>
  </p:clrMapOvr>
  <p:transition spd="slow">
    <p:wip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67544" y="0"/>
            <a:ext cx="6120680" cy="116632"/>
          </a:xfrm>
        </p:spPr>
        <p:txBody>
          <a:bodyPr>
            <a:normAutofit fontScale="90000"/>
          </a:bodyPr>
          <a:lstStyle/>
          <a:p>
            <a:r>
              <a:rPr lang="es-MX" dirty="0" smtClean="0"/>
              <a:t>.</a:t>
            </a:r>
            <a:endParaRPr lang="es-MX" dirty="0"/>
          </a:p>
        </p:txBody>
      </p:sp>
      <p:sp>
        <p:nvSpPr>
          <p:cNvPr id="3" name="2 Marcador de contenido"/>
          <p:cNvSpPr>
            <a:spLocks noGrp="1"/>
          </p:cNvSpPr>
          <p:nvPr>
            <p:ph idx="1"/>
          </p:nvPr>
        </p:nvSpPr>
        <p:spPr>
          <a:xfrm>
            <a:off x="1403648" y="692696"/>
            <a:ext cx="7283152" cy="5631904"/>
          </a:xfrm>
        </p:spPr>
        <p:txBody>
          <a:bodyPr>
            <a:normAutofit fontScale="92500" lnSpcReduction="10000"/>
          </a:bodyPr>
          <a:lstStyle/>
          <a:p>
            <a:r>
              <a:rPr lang="es-MX" b="1" dirty="0">
                <a:solidFill>
                  <a:srgbClr val="C00000"/>
                </a:solidFill>
              </a:rPr>
              <a:t>¿Ha tratado de impedirte que veas a tus amigos o familiares? </a:t>
            </a:r>
          </a:p>
          <a:p>
            <a:r>
              <a:rPr lang="es-MX" b="1" dirty="0">
                <a:solidFill>
                  <a:srgbClr val="C00000"/>
                </a:solidFill>
              </a:rPr>
              <a:t>¿Te ha prohibido ir a trabajar o estudiar? </a:t>
            </a:r>
          </a:p>
          <a:p>
            <a:r>
              <a:rPr lang="es-MX" b="1" dirty="0">
                <a:solidFill>
                  <a:srgbClr val="C00000"/>
                </a:solidFill>
              </a:rPr>
              <a:t>¿Te espía o te sigue adonde vayas? </a:t>
            </a:r>
          </a:p>
          <a:p>
            <a:r>
              <a:rPr lang="es-MX" b="1" dirty="0">
                <a:solidFill>
                  <a:srgbClr val="C00000"/>
                </a:solidFill>
              </a:rPr>
              <a:t>¿Te acusa injustamente de infidelidad? </a:t>
            </a:r>
          </a:p>
          <a:p>
            <a:r>
              <a:rPr lang="es-MX" b="1" dirty="0">
                <a:solidFill>
                  <a:srgbClr val="C00000"/>
                </a:solidFill>
              </a:rPr>
              <a:t>¿Te humilla o te hace sentir inferior? </a:t>
            </a:r>
          </a:p>
          <a:p>
            <a:r>
              <a:rPr lang="es-MX" b="1" dirty="0">
                <a:solidFill>
                  <a:srgbClr val="C00000"/>
                </a:solidFill>
              </a:rPr>
              <a:t>¿Te critica o insulta frente a otros? </a:t>
            </a:r>
          </a:p>
          <a:p>
            <a:r>
              <a:rPr lang="es-MX" b="1" dirty="0">
                <a:solidFill>
                  <a:srgbClr val="C00000"/>
                </a:solidFill>
              </a:rPr>
              <a:t>¿Te da miedo? </a:t>
            </a:r>
          </a:p>
          <a:p>
            <a:r>
              <a:rPr lang="es-MX" b="1" dirty="0">
                <a:solidFill>
                  <a:srgbClr val="C00000"/>
                </a:solidFill>
              </a:rPr>
              <a:t>¿Te hace sentir que estás en peligro? </a:t>
            </a:r>
          </a:p>
          <a:p>
            <a:r>
              <a:rPr lang="es-MX" b="1" dirty="0">
                <a:solidFill>
                  <a:srgbClr val="C00000"/>
                </a:solidFill>
              </a:rPr>
              <a:t>¿Te ha destruido tus cosas? </a:t>
            </a:r>
          </a:p>
          <a:p>
            <a:r>
              <a:rPr lang="es-MX" b="1" dirty="0">
                <a:solidFill>
                  <a:srgbClr val="C00000"/>
                </a:solidFill>
              </a:rPr>
              <a:t>¿Te ha hecho daño (o le ha hecho daño a tus hijos)? </a:t>
            </a:r>
          </a:p>
          <a:p>
            <a:r>
              <a:rPr lang="es-MX" b="1" dirty="0">
                <a:solidFill>
                  <a:srgbClr val="C00000"/>
                </a:solidFill>
              </a:rPr>
              <a:t>¿Te ha amenazado con lastimarte (o con lastimar a tus hijos)? </a:t>
            </a:r>
          </a:p>
          <a:p>
            <a:r>
              <a:rPr lang="es-MX" b="1" dirty="0">
                <a:solidFill>
                  <a:srgbClr val="C00000"/>
                </a:solidFill>
              </a:rPr>
              <a:t>¿Te ha limitado el dinero para comprar cosas indispensables como comida, ropa, cosas para la casa? </a:t>
            </a:r>
          </a:p>
          <a:p>
            <a:r>
              <a:rPr lang="es-MX" b="1" dirty="0">
                <a:solidFill>
                  <a:srgbClr val="C00000"/>
                </a:solidFill>
              </a:rPr>
              <a:t>¿Te ha forzado a hacer cosas que no quieres hacer? </a:t>
            </a:r>
          </a:p>
          <a:p>
            <a:r>
              <a:rPr lang="es-MX" b="1" dirty="0">
                <a:solidFill>
                  <a:srgbClr val="C00000"/>
                </a:solidFill>
              </a:rPr>
              <a:t>¿Te ha forzado a tener relaciones sexuales en contra de tu voluntad?</a:t>
            </a:r>
          </a:p>
          <a:p>
            <a:pPr marL="0" indent="0">
              <a:buNone/>
            </a:pPr>
            <a:endParaRPr lang="es-MX" dirty="0"/>
          </a:p>
        </p:txBody>
      </p:sp>
      <p:sp>
        <p:nvSpPr>
          <p:cNvPr id="4" name="Rectángulo 3"/>
          <p:cNvSpPr/>
          <p:nvPr/>
        </p:nvSpPr>
        <p:spPr>
          <a:xfrm>
            <a:off x="469934" y="101666"/>
            <a:ext cx="5614234" cy="461665"/>
          </a:xfrm>
          <a:prstGeom prst="rect">
            <a:avLst/>
          </a:prstGeom>
        </p:spPr>
        <p:txBody>
          <a:bodyPr wrap="square">
            <a:spAutoFit/>
          </a:bodyPr>
          <a:lstStyle/>
          <a:p>
            <a:r>
              <a:rPr lang="es-MX" b="1" dirty="0"/>
              <a:t> </a:t>
            </a:r>
            <a:r>
              <a:rPr lang="es-MX" b="1" dirty="0" smtClean="0"/>
              <a:t> </a:t>
            </a:r>
            <a:r>
              <a:rPr lang="es-MX" sz="2400" b="1" dirty="0" smtClean="0">
                <a:solidFill>
                  <a:srgbClr val="0070C0"/>
                </a:solidFill>
              </a:rPr>
              <a:t>Tu </a:t>
            </a:r>
            <a:r>
              <a:rPr lang="es-MX" sz="2400" b="1" dirty="0">
                <a:solidFill>
                  <a:srgbClr val="0070C0"/>
                </a:solidFill>
              </a:rPr>
              <a:t>pareja o alguien de tu </a:t>
            </a:r>
            <a:r>
              <a:rPr lang="es-MX" sz="2400" b="1" dirty="0" smtClean="0">
                <a:solidFill>
                  <a:srgbClr val="0070C0"/>
                </a:solidFill>
              </a:rPr>
              <a:t>familia</a:t>
            </a:r>
            <a:r>
              <a:rPr lang="es-MX" sz="2400" b="1" dirty="0">
                <a:solidFill>
                  <a:srgbClr val="0070C0"/>
                </a:solidFill>
              </a:rPr>
              <a:t>: </a:t>
            </a:r>
          </a:p>
        </p:txBody>
      </p:sp>
    </p:spTree>
    <p:extLst>
      <p:ext uri="{BB962C8B-B14F-4D97-AF65-F5344CB8AC3E}">
        <p14:creationId xmlns:p14="http://schemas.microsoft.com/office/powerpoint/2010/main" val="1581765029"/>
      </p:ext>
    </p:extLst>
  </p:cSld>
  <p:clrMapOvr>
    <a:masterClrMapping/>
  </p:clrMapOvr>
  <p:transition spd="slow">
    <p:wip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Pon atención especial a las fases</a:t>
            </a:r>
            <a:endParaRPr lang="es-MX" dirty="0"/>
          </a:p>
        </p:txBody>
      </p:sp>
      <p:pic>
        <p:nvPicPr>
          <p:cNvPr id="3" name="Imagen 2"/>
          <p:cNvPicPr>
            <a:picLocks noChangeAspect="1"/>
          </p:cNvPicPr>
          <p:nvPr/>
        </p:nvPicPr>
        <p:blipFill>
          <a:blip r:embed="rId2"/>
          <a:stretch>
            <a:fillRect/>
          </a:stretch>
        </p:blipFill>
        <p:spPr>
          <a:xfrm>
            <a:off x="2411760" y="2505074"/>
            <a:ext cx="4032448" cy="2724125"/>
          </a:xfrm>
          <a:prstGeom prst="rect">
            <a:avLst/>
          </a:prstGeom>
        </p:spPr>
      </p:pic>
    </p:spTree>
    <p:extLst>
      <p:ext uri="{BB962C8B-B14F-4D97-AF65-F5344CB8AC3E}">
        <p14:creationId xmlns:p14="http://schemas.microsoft.com/office/powerpoint/2010/main" val="104148215"/>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 ¡SABIAS QUE…!</a:t>
            </a:r>
            <a:endParaRPr lang="es-MX" dirty="0"/>
          </a:p>
        </p:txBody>
      </p:sp>
      <p:sp>
        <p:nvSpPr>
          <p:cNvPr id="3" name="2 Marcador de contenido"/>
          <p:cNvSpPr>
            <a:spLocks noGrp="1"/>
          </p:cNvSpPr>
          <p:nvPr>
            <p:ph idx="1"/>
          </p:nvPr>
        </p:nvSpPr>
        <p:spPr/>
        <p:txBody>
          <a:bodyPr>
            <a:normAutofit/>
          </a:bodyPr>
          <a:lstStyle/>
          <a:p>
            <a:r>
              <a:rPr lang="es-MX" dirty="0"/>
              <a:t>En México, 46.1 % de las mujeres de más de 15 años han sufrido algún incidente de violencia con su </a:t>
            </a:r>
            <a:r>
              <a:rPr lang="es-MX" dirty="0" smtClean="0"/>
              <a:t>pareja.</a:t>
            </a:r>
          </a:p>
          <a:p>
            <a:endParaRPr lang="es-MX" dirty="0" smtClean="0"/>
          </a:p>
          <a:p>
            <a:r>
              <a:rPr lang="es-MX" dirty="0" smtClean="0"/>
              <a:t>Datos </a:t>
            </a:r>
            <a:r>
              <a:rPr lang="es-MX" dirty="0"/>
              <a:t>recientes sobre violencia arrojaban sobra la mesa datos tan alarmantes como que </a:t>
            </a:r>
            <a:r>
              <a:rPr lang="es-MX" b="1" dirty="0"/>
              <a:t>siete de cada diez jóvenes sufre violencia en su relación de noviazgo </a:t>
            </a:r>
            <a:r>
              <a:rPr lang="es-MX" dirty="0"/>
              <a:t>(un 76% de violencia psicológica, 16.5% de violencia sexual y 15% de violencia física</a:t>
            </a:r>
            <a:r>
              <a:rPr lang="es-MX" dirty="0" smtClean="0"/>
              <a:t>).</a:t>
            </a:r>
            <a:endParaRPr lang="es-MX" dirty="0"/>
          </a:p>
        </p:txBody>
      </p:sp>
    </p:spTree>
    <p:extLst>
      <p:ext uri="{BB962C8B-B14F-4D97-AF65-F5344CB8AC3E}">
        <p14:creationId xmlns:p14="http://schemas.microsoft.com/office/powerpoint/2010/main" val="291382324"/>
      </p:ext>
    </p:extLst>
  </p:cSld>
  <p:clrMapOvr>
    <a:masterClrMapping/>
  </p:clrMapOvr>
  <p:transition spd="slow">
    <p:wipe/>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MX" dirty="0" smtClean="0"/>
              <a:t>Opciones a seguir para que la pareja salga del ciclo.</a:t>
            </a:r>
            <a:endParaRPr lang="es-MX" dirty="0"/>
          </a:p>
        </p:txBody>
      </p:sp>
      <p:sp>
        <p:nvSpPr>
          <p:cNvPr id="3" name="2 Marcador de contenido"/>
          <p:cNvSpPr>
            <a:spLocks noGrp="1"/>
          </p:cNvSpPr>
          <p:nvPr>
            <p:ph idx="1"/>
          </p:nvPr>
        </p:nvSpPr>
        <p:spPr/>
        <p:txBody>
          <a:bodyPr>
            <a:normAutofit/>
          </a:bodyPr>
          <a:lstStyle/>
          <a:p>
            <a:r>
              <a:rPr lang="es-MX" b="1" dirty="0"/>
              <a:t>Lo primero es reconocer que existe violencia en su relación de </a:t>
            </a:r>
            <a:r>
              <a:rPr lang="es-MX" b="1" dirty="0" smtClean="0"/>
              <a:t>pareja.</a:t>
            </a:r>
          </a:p>
          <a:p>
            <a:r>
              <a:rPr lang="es-MX" b="1" dirty="0" smtClean="0"/>
              <a:t>Ver </a:t>
            </a:r>
            <a:r>
              <a:rPr lang="es-MX" b="1" dirty="0"/>
              <a:t>las opciones de seguridad que tienes  a las que puedes recurrir. </a:t>
            </a:r>
            <a:endParaRPr lang="es-MX" b="1" dirty="0" smtClean="0"/>
          </a:p>
          <a:p>
            <a:r>
              <a:rPr lang="es-MX" b="1" dirty="0"/>
              <a:t>Puedes memorizar los números de emergencia de la </a:t>
            </a:r>
            <a:r>
              <a:rPr lang="es-MX" b="1" dirty="0" smtClean="0"/>
              <a:t>policía o avisar a un vecino por una señal.</a:t>
            </a:r>
          </a:p>
          <a:p>
            <a:r>
              <a:rPr lang="es-MX" b="1" dirty="0"/>
              <a:t>Puedes ubicar los refugios o los lugares de ayuda en situaciones de violencia, también debes de tomar en cuenta que dejar a un abusador suele ser peligroso, por lo que es necesario encontrar el momento más oportuno para hacerlo. </a:t>
            </a:r>
            <a:endParaRPr lang="es-MX" dirty="0"/>
          </a:p>
        </p:txBody>
      </p:sp>
    </p:spTree>
    <p:extLst>
      <p:ext uri="{BB962C8B-B14F-4D97-AF65-F5344CB8AC3E}">
        <p14:creationId xmlns:p14="http://schemas.microsoft.com/office/powerpoint/2010/main" val="2727972587"/>
      </p:ext>
    </p:extLst>
  </p:cSld>
  <p:clrMapOvr>
    <a:masterClrMapping/>
  </p:clrMapOvr>
  <p:transition spd="slow">
    <p:wipe/>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683568" y="-963488"/>
            <a:ext cx="8229600" cy="1143000"/>
          </a:xfrm>
        </p:spPr>
        <p:txBody>
          <a:bodyPr/>
          <a:lstStyle/>
          <a:p>
            <a:endParaRPr lang="es-MX" dirty="0"/>
          </a:p>
        </p:txBody>
      </p:sp>
      <p:sp>
        <p:nvSpPr>
          <p:cNvPr id="3" name="2 Marcador de contenido"/>
          <p:cNvSpPr>
            <a:spLocks noGrp="1"/>
          </p:cNvSpPr>
          <p:nvPr>
            <p:ph idx="1"/>
          </p:nvPr>
        </p:nvSpPr>
        <p:spPr>
          <a:xfrm>
            <a:off x="1403648" y="692696"/>
            <a:ext cx="5184576" cy="5112568"/>
          </a:xfrm>
        </p:spPr>
        <p:txBody>
          <a:bodyPr>
            <a:normAutofit/>
          </a:bodyPr>
          <a:lstStyle/>
          <a:p>
            <a:r>
              <a:rPr lang="es-MX" b="1" dirty="0"/>
              <a:t>Ten ubicados los utensilios de </a:t>
            </a:r>
            <a:r>
              <a:rPr lang="es-MX" b="1" dirty="0" smtClean="0"/>
              <a:t>emergencia.</a:t>
            </a:r>
          </a:p>
          <a:p>
            <a:pPr marL="0" indent="0">
              <a:buNone/>
            </a:pPr>
            <a:endParaRPr lang="es-MX" b="1" dirty="0"/>
          </a:p>
          <a:p>
            <a:r>
              <a:rPr lang="es-MX" b="1" dirty="0" smtClean="0"/>
              <a:t>De </a:t>
            </a:r>
            <a:r>
              <a:rPr lang="es-MX" b="1" dirty="0"/>
              <a:t>tus opciones ubica exactamente a donde quieres ir, </a:t>
            </a:r>
            <a:r>
              <a:rPr lang="es-MX" b="1" dirty="0" smtClean="0"/>
              <a:t>incluso </a:t>
            </a:r>
            <a:r>
              <a:rPr lang="es-MX" b="1" dirty="0"/>
              <a:t>si es en medio de la noche</a:t>
            </a:r>
            <a:r>
              <a:rPr lang="es-MX" b="1" dirty="0" smtClean="0"/>
              <a:t>.</a:t>
            </a:r>
            <a:endParaRPr lang="es-MX" b="1" dirty="0"/>
          </a:p>
          <a:p>
            <a:endParaRPr lang="es-MX" b="1" dirty="0" smtClean="0"/>
          </a:p>
          <a:p>
            <a:r>
              <a:rPr lang="es-MX" b="1" dirty="0" smtClean="0"/>
              <a:t> </a:t>
            </a:r>
            <a:r>
              <a:rPr lang="es-MX" b="1" dirty="0"/>
              <a:t>Si tomas esta decisión es importante que no te dejes convencer una vez mas por el abusador hasta que inicie un tratamiento especializado, primero en forma individual y tiempo después de pareja. No confíes en que te diga que ya cambio, es necesario que personal especializado lo confirme</a:t>
            </a:r>
            <a:r>
              <a:rPr lang="es-MX" b="1" dirty="0" smtClean="0"/>
              <a:t>.</a:t>
            </a:r>
          </a:p>
        </p:txBody>
      </p:sp>
      <p:pic>
        <p:nvPicPr>
          <p:cNvPr id="4" name="Imagen 3"/>
          <p:cNvPicPr>
            <a:picLocks noChangeAspect="1"/>
          </p:cNvPicPr>
          <p:nvPr/>
        </p:nvPicPr>
        <p:blipFill>
          <a:blip r:embed="rId2"/>
          <a:stretch>
            <a:fillRect/>
          </a:stretch>
        </p:blipFill>
        <p:spPr>
          <a:xfrm>
            <a:off x="6588224" y="1628800"/>
            <a:ext cx="2143125" cy="2895843"/>
          </a:xfrm>
          <a:prstGeom prst="rect">
            <a:avLst/>
          </a:prstGeom>
        </p:spPr>
      </p:pic>
    </p:spTree>
    <p:extLst>
      <p:ext uri="{BB962C8B-B14F-4D97-AF65-F5344CB8AC3E}">
        <p14:creationId xmlns:p14="http://schemas.microsoft.com/office/powerpoint/2010/main" val="2002137682"/>
      </p:ext>
    </p:extLst>
  </p:cSld>
  <p:clrMapOvr>
    <a:masterClrMapping/>
  </p:clrMapOvr>
  <p:transition spd="slow">
    <p:wipe/>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945201" y="624110"/>
            <a:ext cx="6589199" cy="356618"/>
          </a:xfrm>
        </p:spPr>
        <p:txBody>
          <a:bodyPr>
            <a:normAutofit fontScale="90000"/>
          </a:bodyPr>
          <a:lstStyle/>
          <a:p>
            <a:r>
              <a:rPr lang="es-MX" dirty="0" smtClean="0"/>
              <a:t>.</a:t>
            </a:r>
            <a:endParaRPr lang="es-MX" dirty="0"/>
          </a:p>
        </p:txBody>
      </p:sp>
      <p:sp>
        <p:nvSpPr>
          <p:cNvPr id="3" name="2 Marcador de contenido"/>
          <p:cNvSpPr>
            <a:spLocks noGrp="1"/>
          </p:cNvSpPr>
          <p:nvPr>
            <p:ph idx="1"/>
          </p:nvPr>
        </p:nvSpPr>
        <p:spPr>
          <a:xfrm>
            <a:off x="1691680" y="624110"/>
            <a:ext cx="6591985" cy="2660874"/>
          </a:xfrm>
        </p:spPr>
        <p:txBody>
          <a:bodyPr/>
          <a:lstStyle/>
          <a:p>
            <a:pPr lvl="0">
              <a:buClr>
                <a:srgbClr val="0BD0D9"/>
              </a:buClr>
            </a:pPr>
            <a:r>
              <a:rPr lang="es-MX" b="1" dirty="0" smtClean="0">
                <a:solidFill>
                  <a:prstClr val="black"/>
                </a:solidFill>
              </a:rPr>
              <a:t>Platica con la persona  que consideres que te puede ayudar, </a:t>
            </a:r>
            <a:r>
              <a:rPr lang="es-MX" b="1" dirty="0" smtClean="0">
                <a:solidFill>
                  <a:srgbClr val="FF0000"/>
                </a:solidFill>
              </a:rPr>
              <a:t>que no te va a culpar o a criticar y que te puede apoyar </a:t>
            </a:r>
            <a:r>
              <a:rPr lang="es-MX" b="1" dirty="0" smtClean="0">
                <a:solidFill>
                  <a:prstClr val="black"/>
                </a:solidFill>
              </a:rPr>
              <a:t>para denunciar ante autoridades judiciales.</a:t>
            </a:r>
          </a:p>
          <a:p>
            <a:pPr>
              <a:buClr>
                <a:srgbClr val="0BD0D9"/>
              </a:buClr>
            </a:pPr>
            <a:r>
              <a:rPr lang="es-MX" b="1" dirty="0">
                <a:solidFill>
                  <a:prstClr val="black"/>
                </a:solidFill>
              </a:rPr>
              <a:t>Si es necesario se debe de realizar la denuncia de inmediato y sino hasta que la victima </a:t>
            </a:r>
            <a:r>
              <a:rPr lang="es-MX" b="1" dirty="0" smtClean="0">
                <a:solidFill>
                  <a:prstClr val="black"/>
                </a:solidFill>
              </a:rPr>
              <a:t>esté </a:t>
            </a:r>
            <a:r>
              <a:rPr lang="es-MX" b="1" dirty="0">
                <a:solidFill>
                  <a:prstClr val="black"/>
                </a:solidFill>
              </a:rPr>
              <a:t>segura, la denuncia es como el principio para detener el ciclo y empezar a buscar una solución. </a:t>
            </a:r>
          </a:p>
          <a:p>
            <a:pPr marL="0" lvl="0" indent="0">
              <a:buClr>
                <a:srgbClr val="0BD0D9"/>
              </a:buClr>
              <a:buNone/>
            </a:pPr>
            <a:endParaRPr lang="es-MX" dirty="0">
              <a:solidFill>
                <a:prstClr val="black"/>
              </a:solidFill>
            </a:endParaRPr>
          </a:p>
          <a:p>
            <a:endParaRPr lang="es-MX" dirty="0"/>
          </a:p>
        </p:txBody>
      </p:sp>
      <p:pic>
        <p:nvPicPr>
          <p:cNvPr id="4" name="Imagen 3"/>
          <p:cNvPicPr>
            <a:picLocks noChangeAspect="1"/>
          </p:cNvPicPr>
          <p:nvPr/>
        </p:nvPicPr>
        <p:blipFill>
          <a:blip r:embed="rId2"/>
          <a:stretch>
            <a:fillRect/>
          </a:stretch>
        </p:blipFill>
        <p:spPr>
          <a:xfrm>
            <a:off x="2123728" y="3933056"/>
            <a:ext cx="2619375" cy="1743075"/>
          </a:xfrm>
          <a:prstGeom prst="rect">
            <a:avLst/>
          </a:prstGeom>
        </p:spPr>
      </p:pic>
      <p:pic>
        <p:nvPicPr>
          <p:cNvPr id="5" name="Imagen 4"/>
          <p:cNvPicPr>
            <a:picLocks noChangeAspect="1"/>
          </p:cNvPicPr>
          <p:nvPr/>
        </p:nvPicPr>
        <p:blipFill>
          <a:blip r:embed="rId3"/>
          <a:stretch>
            <a:fillRect/>
          </a:stretch>
        </p:blipFill>
        <p:spPr>
          <a:xfrm>
            <a:off x="6012160" y="3429000"/>
            <a:ext cx="2143125" cy="2143125"/>
          </a:xfrm>
          <a:prstGeom prst="rect">
            <a:avLst/>
          </a:prstGeom>
        </p:spPr>
      </p:pic>
    </p:spTree>
    <p:extLst>
      <p:ext uri="{BB962C8B-B14F-4D97-AF65-F5344CB8AC3E}">
        <p14:creationId xmlns:p14="http://schemas.microsoft.com/office/powerpoint/2010/main" val="209361085"/>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1475656" y="476672"/>
            <a:ext cx="6600451" cy="2262781"/>
          </a:xfrm>
        </p:spPr>
        <p:txBody>
          <a:bodyPr>
            <a:normAutofit fontScale="90000"/>
          </a:bodyPr>
          <a:lstStyle/>
          <a:p>
            <a:r>
              <a:rPr lang="es-MX" dirty="0" smtClean="0"/>
              <a:t>¿</a:t>
            </a:r>
            <a:r>
              <a:rPr lang="es-MX" sz="4000" dirty="0" smtClean="0"/>
              <a:t>Que debes hacer si eres victima de este problema?</a:t>
            </a:r>
            <a:br>
              <a:rPr lang="es-MX" sz="4000" dirty="0" smtClean="0"/>
            </a:br>
            <a:endParaRPr lang="es-MX" sz="4000" dirty="0"/>
          </a:p>
        </p:txBody>
      </p:sp>
      <p:sp>
        <p:nvSpPr>
          <p:cNvPr id="3" name="2 Subtítulo"/>
          <p:cNvSpPr>
            <a:spLocks noGrp="1"/>
          </p:cNvSpPr>
          <p:nvPr>
            <p:ph type="subTitle" idx="1"/>
          </p:nvPr>
        </p:nvSpPr>
        <p:spPr>
          <a:xfrm>
            <a:off x="1979712" y="2739453"/>
            <a:ext cx="6630560" cy="2932138"/>
          </a:xfrm>
        </p:spPr>
        <p:txBody>
          <a:bodyPr/>
          <a:lstStyle/>
          <a:p>
            <a:r>
              <a:rPr lang="es-MX" b="1" dirty="0" smtClean="0"/>
              <a:t>ROMPE EL CÍRCULO DE LA VIOLENCIA</a:t>
            </a:r>
          </a:p>
          <a:p>
            <a:endParaRPr lang="es-MX" b="1" dirty="0"/>
          </a:p>
          <a:p>
            <a:r>
              <a:rPr lang="es-MX" b="1" dirty="0" smtClean="0"/>
              <a:t>!! HABLA DE LO QUE TE SUCEDE CON ALGUIEN DE TU CONFIZA!!!</a:t>
            </a:r>
          </a:p>
          <a:p>
            <a:endParaRPr lang="es-MX" b="1" dirty="0"/>
          </a:p>
          <a:p>
            <a:r>
              <a:rPr lang="es-MX" b="1" dirty="0" smtClean="0"/>
              <a:t>…. Y DENUNCIA ANTE AUTORIDADES, NO TENGAS MIEDO… ROMPE EL CÍRCULO DE VIOLENCIA…</a:t>
            </a:r>
            <a:endParaRPr lang="es-MX" b="1" dirty="0"/>
          </a:p>
        </p:txBody>
      </p:sp>
      <p:pic>
        <p:nvPicPr>
          <p:cNvPr id="5" name="Imagen 4"/>
          <p:cNvPicPr>
            <a:picLocks noChangeAspect="1"/>
          </p:cNvPicPr>
          <p:nvPr/>
        </p:nvPicPr>
        <p:blipFill>
          <a:blip r:embed="rId2"/>
          <a:stretch>
            <a:fillRect/>
          </a:stretch>
        </p:blipFill>
        <p:spPr>
          <a:xfrm>
            <a:off x="3491880" y="5301208"/>
            <a:ext cx="2952328" cy="1847850"/>
          </a:xfrm>
          <a:prstGeom prst="rect">
            <a:avLst/>
          </a:prstGeom>
        </p:spPr>
      </p:pic>
    </p:spTree>
    <p:extLst>
      <p:ext uri="{BB962C8B-B14F-4D97-AF65-F5344CB8AC3E}">
        <p14:creationId xmlns:p14="http://schemas.microsoft.com/office/powerpoint/2010/main" val="414421601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403647" y="260350"/>
            <a:ext cx="6962477" cy="1117600"/>
          </a:xfrm>
        </p:spPr>
        <p:txBody>
          <a:bodyPr>
            <a:noAutofit/>
          </a:bodyPr>
          <a:lstStyle/>
          <a:p>
            <a:pPr eaLnBrk="1" fontAlgn="auto" hangingPunct="1">
              <a:spcAft>
                <a:spcPts val="0"/>
              </a:spcAft>
              <a:defRPr/>
            </a:pPr>
            <a:r>
              <a:rPr lang="es-MX" b="1" dirty="0" smtClean="0">
                <a:solidFill>
                  <a:srgbClr val="FF0000"/>
                </a:solidFill>
              </a:rPr>
              <a:t>Propósito general de la asignatura </a:t>
            </a:r>
            <a:endParaRPr lang="es-MX" b="1" dirty="0">
              <a:solidFill>
                <a:srgbClr val="FF0000"/>
              </a:solidFill>
            </a:endParaRPr>
          </a:p>
        </p:txBody>
      </p:sp>
      <p:sp>
        <p:nvSpPr>
          <p:cNvPr id="4" name="Marcador de texto 3"/>
          <p:cNvSpPr>
            <a:spLocks noGrp="1"/>
          </p:cNvSpPr>
          <p:nvPr>
            <p:ph type="body" idx="1"/>
          </p:nvPr>
        </p:nvSpPr>
        <p:spPr>
          <a:xfrm>
            <a:off x="822325" y="1846263"/>
            <a:ext cx="3703638" cy="214312"/>
          </a:xfrm>
        </p:spPr>
        <p:txBody>
          <a:bodyPr rtlCol="0">
            <a:normAutofit fontScale="40000" lnSpcReduction="20000"/>
          </a:bodyPr>
          <a:lstStyle/>
          <a:p>
            <a:pPr eaLnBrk="1" fontAlgn="auto" hangingPunct="1">
              <a:defRPr/>
            </a:pPr>
            <a:r>
              <a:rPr lang="es-MX" dirty="0" smtClean="0"/>
              <a:t>.</a:t>
            </a:r>
            <a:endParaRPr lang="es-MX" dirty="0"/>
          </a:p>
        </p:txBody>
      </p:sp>
      <p:sp>
        <p:nvSpPr>
          <p:cNvPr id="9220" name="Marcador de contenido 2"/>
          <p:cNvSpPr>
            <a:spLocks noGrp="1"/>
          </p:cNvSpPr>
          <p:nvPr>
            <p:ph sz="half" idx="2"/>
          </p:nvPr>
        </p:nvSpPr>
        <p:spPr>
          <a:xfrm>
            <a:off x="1323339" y="1955007"/>
            <a:ext cx="3463925" cy="3806825"/>
          </a:xfrm>
          <a:solidFill>
            <a:srgbClr val="92D050"/>
          </a:solidFill>
        </p:spPr>
        <p:txBody>
          <a:bodyPr/>
          <a:lstStyle/>
          <a:p>
            <a:pPr eaLnBrk="1" hangingPunct="1"/>
            <a:r>
              <a:rPr lang="es-MX" altLang="es-MX" dirty="0" smtClean="0">
                <a:latin typeface="Comic Sans MS" panose="030F0702030302020204" pitchFamily="66" charset="0"/>
              </a:rPr>
              <a:t>Integra un proyecto de Autogestión del aprendizaje, establece conductas para la prevención de riesgos en la adolescencia y aplica el modelo de toma de decisiones en su elección de carrera, asumiendo las implicaciones éticas correspondientes.</a:t>
            </a:r>
          </a:p>
        </p:txBody>
      </p:sp>
      <p:sp>
        <p:nvSpPr>
          <p:cNvPr id="5" name="Marcador de texto 4"/>
          <p:cNvSpPr>
            <a:spLocks noGrp="1"/>
          </p:cNvSpPr>
          <p:nvPr>
            <p:ph type="body" sz="quarter" idx="3"/>
          </p:nvPr>
        </p:nvSpPr>
        <p:spPr>
          <a:xfrm>
            <a:off x="6300788" y="1846263"/>
            <a:ext cx="1295400" cy="736600"/>
          </a:xfrm>
        </p:spPr>
        <p:txBody>
          <a:bodyPr rtlCol="0"/>
          <a:lstStyle/>
          <a:p>
            <a:pPr eaLnBrk="1" fontAlgn="auto" hangingPunct="1">
              <a:defRPr/>
            </a:pPr>
            <a:r>
              <a:rPr lang="es-MX" dirty="0" smtClean="0"/>
              <a:t>.</a:t>
            </a:r>
            <a:endParaRPr lang="es-MX" dirty="0"/>
          </a:p>
        </p:txBody>
      </p:sp>
      <p:pic>
        <p:nvPicPr>
          <p:cNvPr id="6" name="Marcador de contenido 5"/>
          <p:cNvPicPr>
            <a:picLocks noGrp="1" noChangeAspect="1"/>
          </p:cNvPicPr>
          <p:nvPr>
            <p:ph sz="quarter" idx="4"/>
          </p:nvPr>
        </p:nvPicPr>
        <p:blipFill>
          <a:blip r:embed="rId2"/>
          <a:stretch>
            <a:fillRect/>
          </a:stretch>
        </p:blipFill>
        <p:spPr>
          <a:xfrm>
            <a:off x="5004048" y="1916832"/>
            <a:ext cx="2842964" cy="2808312"/>
          </a:xfrm>
          <a:prstGeom prst="rect">
            <a:avLst/>
          </a:prstGeom>
        </p:spPr>
      </p:pic>
    </p:spTree>
    <p:extLst>
      <p:ext uri="{BB962C8B-B14F-4D97-AF65-F5344CB8AC3E}">
        <p14:creationId xmlns:p14="http://schemas.microsoft.com/office/powerpoint/2010/main" val="2934913227"/>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MX" dirty="0" smtClean="0"/>
              <a:t>CONCLUSIÓN</a:t>
            </a:r>
            <a:endParaRPr lang="es-MX" dirty="0"/>
          </a:p>
        </p:txBody>
      </p:sp>
      <p:sp>
        <p:nvSpPr>
          <p:cNvPr id="3" name="2 Marcador de contenido"/>
          <p:cNvSpPr>
            <a:spLocks noGrp="1"/>
          </p:cNvSpPr>
          <p:nvPr>
            <p:ph idx="1"/>
          </p:nvPr>
        </p:nvSpPr>
        <p:spPr>
          <a:xfrm>
            <a:off x="1691680" y="1700808"/>
            <a:ext cx="6591985" cy="3777622"/>
          </a:xfrm>
        </p:spPr>
        <p:txBody>
          <a:bodyPr>
            <a:normAutofit/>
          </a:bodyPr>
          <a:lstStyle/>
          <a:p>
            <a:endParaRPr lang="es-MX" sz="2400" b="1" dirty="0" smtClean="0"/>
          </a:p>
          <a:p>
            <a:r>
              <a:rPr lang="es-MX" sz="2400" b="1" dirty="0" smtClean="0"/>
              <a:t>Si has sido victima de violencia en pareja “NO te quedes callado(a)”  recuerda que como tu, el o ella tienen que respetarse, pues a lo largo del tiempo esto puede causar grandes daños tales que podrían llevarte a la muerte  y no solo te afecta a ti si no también a los que te rodean.</a:t>
            </a:r>
            <a:endParaRPr lang="es-MX" sz="2400" b="1" dirty="0"/>
          </a:p>
        </p:txBody>
      </p:sp>
      <p:pic>
        <p:nvPicPr>
          <p:cNvPr id="4" name="Imagen 3"/>
          <p:cNvPicPr>
            <a:picLocks noChangeAspect="1"/>
          </p:cNvPicPr>
          <p:nvPr/>
        </p:nvPicPr>
        <p:blipFill>
          <a:blip r:embed="rId2"/>
          <a:stretch>
            <a:fillRect/>
          </a:stretch>
        </p:blipFill>
        <p:spPr>
          <a:xfrm>
            <a:off x="5436096" y="388255"/>
            <a:ext cx="2609850" cy="1752600"/>
          </a:xfrm>
          <a:prstGeom prst="rect">
            <a:avLst/>
          </a:prstGeom>
        </p:spPr>
      </p:pic>
    </p:spTree>
    <p:extLst>
      <p:ext uri="{BB962C8B-B14F-4D97-AF65-F5344CB8AC3E}">
        <p14:creationId xmlns:p14="http://schemas.microsoft.com/office/powerpoint/2010/main" val="2739598761"/>
      </p:ext>
    </p:extLst>
  </p:cSld>
  <p:clrMapOvr>
    <a:masterClrMapping/>
  </p:clrMapOvr>
  <p:transition spd="slow">
    <p:wipe/>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solidFill>
            <a:schemeClr val="accent1">
              <a:lumMod val="20000"/>
              <a:lumOff val="80000"/>
            </a:schemeClr>
          </a:solidFill>
        </p:spPr>
        <p:txBody>
          <a:bodyPr/>
          <a:lstStyle/>
          <a:p>
            <a:r>
              <a:rPr lang="es-MX" dirty="0" smtClean="0"/>
              <a:t>En un noviazgo, amarse significa RESPETARSE</a:t>
            </a:r>
            <a:endParaRPr lang="es-MX" dirty="0"/>
          </a:p>
        </p:txBody>
      </p:sp>
      <p:pic>
        <p:nvPicPr>
          <p:cNvPr id="4" name="Marcador de contenido 3"/>
          <p:cNvPicPr>
            <a:picLocks noGrp="1" noChangeAspect="1"/>
          </p:cNvPicPr>
          <p:nvPr>
            <p:ph idx="1"/>
          </p:nvPr>
        </p:nvPicPr>
        <p:blipFill>
          <a:blip r:embed="rId2"/>
          <a:stretch>
            <a:fillRect/>
          </a:stretch>
        </p:blipFill>
        <p:spPr>
          <a:xfrm>
            <a:off x="2771800" y="2780928"/>
            <a:ext cx="3699867" cy="2520280"/>
          </a:xfrm>
          <a:prstGeom prst="rect">
            <a:avLst/>
          </a:prstGeom>
        </p:spPr>
      </p:pic>
    </p:spTree>
    <p:extLst>
      <p:ext uri="{BB962C8B-B14F-4D97-AF65-F5344CB8AC3E}">
        <p14:creationId xmlns:p14="http://schemas.microsoft.com/office/powerpoint/2010/main" val="2181644563"/>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Actividades </a:t>
            </a:r>
            <a:r>
              <a:rPr lang="es-MX" dirty="0" smtClean="0"/>
              <a:t>de aprendizaje</a:t>
            </a:r>
            <a:endParaRPr lang="es-MX" dirty="0"/>
          </a:p>
        </p:txBody>
      </p:sp>
      <p:sp>
        <p:nvSpPr>
          <p:cNvPr id="3" name="Marcador de contenido 2"/>
          <p:cNvSpPr>
            <a:spLocks noGrp="1"/>
          </p:cNvSpPr>
          <p:nvPr>
            <p:ph idx="1"/>
          </p:nvPr>
        </p:nvSpPr>
        <p:spPr>
          <a:xfrm>
            <a:off x="1945201" y="1522842"/>
            <a:ext cx="3637697" cy="4066398"/>
          </a:xfrm>
        </p:spPr>
        <p:txBody>
          <a:bodyPr>
            <a:normAutofit fontScale="85000" lnSpcReduction="20000"/>
          </a:bodyPr>
          <a:lstStyle/>
          <a:p>
            <a:r>
              <a:rPr lang="es-MX" dirty="0" smtClean="0"/>
              <a:t>En equipos de 5 integrantes, comentar acerca de un caso que conozcan de violencia en la pareja: Causas, formas de violencia manifiestas, consecuencias para la víctima y para el agresor.</a:t>
            </a:r>
          </a:p>
          <a:p>
            <a:r>
              <a:rPr lang="es-MX" dirty="0" smtClean="0"/>
              <a:t>Describir el caso en su cuaderno (actividad individual). </a:t>
            </a:r>
          </a:p>
          <a:p>
            <a:r>
              <a:rPr lang="es-MX" dirty="0" smtClean="0"/>
              <a:t>Proponer una estrategia que rompa el círculo de violencia. Posible solución. Además ¿cómo evitar esta conducta (formas de prevenirla</a:t>
            </a:r>
            <a:r>
              <a:rPr lang="es-MX" dirty="0" smtClean="0"/>
              <a:t>)?</a:t>
            </a:r>
          </a:p>
          <a:p>
            <a:r>
              <a:rPr lang="es-MX" dirty="0"/>
              <a:t>Autobiografía: “Como he evitado las conductas de riesgo” aplicando los contenidos vistos en el módulo.</a:t>
            </a:r>
          </a:p>
          <a:p>
            <a:pPr marL="0" indent="0">
              <a:buNone/>
            </a:pPr>
            <a:endParaRPr lang="es-MX" dirty="0" smtClean="0"/>
          </a:p>
          <a:p>
            <a:endParaRPr lang="es-MX" dirty="0" smtClean="0"/>
          </a:p>
          <a:p>
            <a:pPr marL="0" indent="0">
              <a:buNone/>
            </a:pPr>
            <a:endParaRPr lang="es-MX" dirty="0"/>
          </a:p>
        </p:txBody>
      </p:sp>
      <p:pic>
        <p:nvPicPr>
          <p:cNvPr id="5" name="Imagen 4"/>
          <p:cNvPicPr>
            <a:picLocks noChangeAspect="1"/>
          </p:cNvPicPr>
          <p:nvPr/>
        </p:nvPicPr>
        <p:blipFill>
          <a:blip r:embed="rId2"/>
          <a:stretch>
            <a:fillRect/>
          </a:stretch>
        </p:blipFill>
        <p:spPr>
          <a:xfrm>
            <a:off x="6042809" y="2276872"/>
            <a:ext cx="2466975" cy="3023592"/>
          </a:xfrm>
          <a:prstGeom prst="rect">
            <a:avLst/>
          </a:prstGeom>
        </p:spPr>
      </p:pic>
    </p:spTree>
    <p:extLst>
      <p:ext uri="{BB962C8B-B14F-4D97-AF65-F5344CB8AC3E}">
        <p14:creationId xmlns:p14="http://schemas.microsoft.com/office/powerpoint/2010/main" val="479124975"/>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Producto 1</a:t>
            </a:r>
            <a:endParaRPr lang="es-MX" dirty="0"/>
          </a:p>
        </p:txBody>
      </p:sp>
      <p:sp>
        <p:nvSpPr>
          <p:cNvPr id="3" name="Marcador de contenido 2"/>
          <p:cNvSpPr>
            <a:spLocks noGrp="1"/>
          </p:cNvSpPr>
          <p:nvPr>
            <p:ph idx="1"/>
          </p:nvPr>
        </p:nvSpPr>
        <p:spPr/>
        <p:txBody>
          <a:bodyPr/>
          <a:lstStyle/>
          <a:p>
            <a:r>
              <a:rPr lang="es-MX" dirty="0" smtClean="0"/>
              <a:t>Escrito elaborado en equipo  en donde </a:t>
            </a:r>
            <a:r>
              <a:rPr lang="es-MX" b="1" dirty="0" smtClean="0"/>
              <a:t>describen un caso de su entorno  relacionado con violencia en el noviazgo</a:t>
            </a:r>
            <a:r>
              <a:rPr lang="es-MX" dirty="0" smtClean="0"/>
              <a:t>. </a:t>
            </a:r>
            <a:r>
              <a:rPr lang="es-MX" dirty="0"/>
              <a:t>Causas, formas de violencia manifiestas, consecuencias para la víctima y para el agresor. </a:t>
            </a:r>
            <a:endParaRPr lang="es-MX" dirty="0" smtClean="0"/>
          </a:p>
          <a:p>
            <a:r>
              <a:rPr lang="es-MX" dirty="0" smtClean="0"/>
              <a:t>El escrito debe contener también una </a:t>
            </a:r>
            <a:r>
              <a:rPr lang="es-MX" b="1" dirty="0" smtClean="0"/>
              <a:t>Estrategia para detener el círculo de la violencia. Posible solución y formas de prevenirla.</a:t>
            </a:r>
          </a:p>
          <a:p>
            <a:pPr marL="0" indent="0">
              <a:buNone/>
            </a:pPr>
            <a:endParaRPr lang="es-MX" dirty="0"/>
          </a:p>
        </p:txBody>
      </p:sp>
    </p:spTree>
    <p:extLst>
      <p:ext uri="{BB962C8B-B14F-4D97-AF65-F5344CB8AC3E}">
        <p14:creationId xmlns:p14="http://schemas.microsoft.com/office/powerpoint/2010/main" val="3532820150"/>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Producto 2</a:t>
            </a:r>
            <a:endParaRPr lang="es-MX" dirty="0"/>
          </a:p>
        </p:txBody>
      </p:sp>
      <p:sp>
        <p:nvSpPr>
          <p:cNvPr id="3" name="Marcador de contenido 2"/>
          <p:cNvSpPr>
            <a:spLocks noGrp="1"/>
          </p:cNvSpPr>
          <p:nvPr>
            <p:ph idx="1"/>
          </p:nvPr>
        </p:nvSpPr>
        <p:spPr>
          <a:xfrm>
            <a:off x="1942415" y="2133600"/>
            <a:ext cx="6591985" cy="1799456"/>
          </a:xfrm>
          <a:solidFill>
            <a:schemeClr val="accent1">
              <a:lumMod val="20000"/>
              <a:lumOff val="80000"/>
            </a:schemeClr>
          </a:solidFill>
        </p:spPr>
        <p:txBody>
          <a:bodyPr/>
          <a:lstStyle/>
          <a:p>
            <a:r>
              <a:rPr lang="es-MX" b="1" dirty="0"/>
              <a:t>ACTIVIDAD </a:t>
            </a:r>
            <a:r>
              <a:rPr lang="es-MX" b="1" dirty="0" smtClean="0"/>
              <a:t>INTEGRADORA Módulo II</a:t>
            </a:r>
            <a:r>
              <a:rPr lang="es-MX" dirty="0" smtClean="0"/>
              <a:t>: Escrito individual “Autobiografía</a:t>
            </a:r>
            <a:r>
              <a:rPr lang="es-MX" dirty="0"/>
              <a:t>: </a:t>
            </a:r>
            <a:r>
              <a:rPr lang="es-MX" dirty="0" smtClean="0"/>
              <a:t>Como </a:t>
            </a:r>
            <a:r>
              <a:rPr lang="es-MX" dirty="0"/>
              <a:t>he evitado las conductas de riesgo” aplicando los contenidos </a:t>
            </a:r>
            <a:r>
              <a:rPr lang="es-MX" dirty="0" smtClean="0"/>
              <a:t>vistos en </a:t>
            </a:r>
            <a:r>
              <a:rPr lang="es-MX" dirty="0"/>
              <a:t>el módulo</a:t>
            </a:r>
            <a:r>
              <a:rPr lang="es-MX" dirty="0" smtClean="0"/>
              <a:t>. Extensión de 1 cuartilla, escrito en Word. Arial 12, interlínea 1.5, justificado. </a:t>
            </a:r>
          </a:p>
          <a:p>
            <a:pPr marL="0" indent="0">
              <a:buNone/>
            </a:pPr>
            <a:endParaRPr lang="es-MX" dirty="0"/>
          </a:p>
        </p:txBody>
      </p:sp>
    </p:spTree>
    <p:extLst>
      <p:ext uri="{BB962C8B-B14F-4D97-AF65-F5344CB8AC3E}">
        <p14:creationId xmlns:p14="http://schemas.microsoft.com/office/powerpoint/2010/main" val="2377037916"/>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Bibliografía:</a:t>
            </a:r>
            <a:endParaRPr lang="es-MX" dirty="0"/>
          </a:p>
        </p:txBody>
      </p:sp>
      <p:sp>
        <p:nvSpPr>
          <p:cNvPr id="3" name="2 Marcador de contenido"/>
          <p:cNvSpPr>
            <a:spLocks noGrp="1"/>
          </p:cNvSpPr>
          <p:nvPr>
            <p:ph idx="1"/>
          </p:nvPr>
        </p:nvSpPr>
        <p:spPr/>
        <p:txBody>
          <a:bodyPr/>
          <a:lstStyle/>
          <a:p>
            <a:r>
              <a:rPr lang="es-MX" dirty="0">
                <a:solidFill>
                  <a:srgbClr val="000000"/>
                </a:solidFill>
                <a:hlinkClick r:id="rId2"/>
              </a:rPr>
              <a:t>Violencia en pareja - </a:t>
            </a:r>
            <a:r>
              <a:rPr lang="es-MX" dirty="0" smtClean="0">
                <a:solidFill>
                  <a:srgbClr val="000000"/>
                </a:solidFill>
                <a:hlinkClick r:id="rId2"/>
              </a:rPr>
              <a:t>CNNMéxico.com</a:t>
            </a:r>
            <a:endParaRPr lang="es-MX" dirty="0" smtClean="0">
              <a:solidFill>
                <a:srgbClr val="000000"/>
              </a:solidFill>
            </a:endParaRPr>
          </a:p>
          <a:p>
            <a:r>
              <a:rPr lang="es-MX" i="1" dirty="0" smtClean="0">
                <a:solidFill>
                  <a:srgbClr val="545454"/>
                </a:solidFill>
                <a:hlinkClick r:id="rId3"/>
              </a:rPr>
              <a:t>www.usalo.df.gob.mx</a:t>
            </a:r>
            <a:endParaRPr lang="es-MX" i="1" dirty="0">
              <a:solidFill>
                <a:srgbClr val="545454"/>
              </a:solidFill>
            </a:endParaRPr>
          </a:p>
          <a:p>
            <a:r>
              <a:rPr lang="es-MX" i="1" dirty="0" smtClean="0">
                <a:solidFill>
                  <a:srgbClr val="545454"/>
                </a:solidFill>
              </a:rPr>
              <a:t>terapiaen</a:t>
            </a:r>
            <a:r>
              <a:rPr lang="es-MX" b="1" i="1" dirty="0" smtClean="0">
                <a:solidFill>
                  <a:srgbClr val="545454"/>
                </a:solidFill>
              </a:rPr>
              <a:t>pareja</a:t>
            </a:r>
            <a:r>
              <a:rPr lang="es-MX" i="1" dirty="0" smtClean="0">
                <a:solidFill>
                  <a:srgbClr val="545454"/>
                </a:solidFill>
              </a:rPr>
              <a:t>.mex.tl </a:t>
            </a:r>
          </a:p>
          <a:p>
            <a:endParaRPr lang="es-MX" i="1" dirty="0" smtClean="0">
              <a:solidFill>
                <a:srgbClr val="545454"/>
              </a:solidFill>
            </a:endParaRPr>
          </a:p>
          <a:p>
            <a:endParaRPr lang="es-MX" i="1" dirty="0" smtClean="0">
              <a:solidFill>
                <a:srgbClr val="545454"/>
              </a:solidFill>
            </a:endParaRPr>
          </a:p>
          <a:p>
            <a:endParaRPr lang="es-MX" i="1" dirty="0">
              <a:solidFill>
                <a:srgbClr val="545454"/>
              </a:solidFill>
            </a:endParaRPr>
          </a:p>
          <a:p>
            <a:endParaRPr lang="es-MX" dirty="0"/>
          </a:p>
        </p:txBody>
      </p:sp>
    </p:spTree>
    <p:extLst>
      <p:ext uri="{BB962C8B-B14F-4D97-AF65-F5344CB8AC3E}">
        <p14:creationId xmlns:p14="http://schemas.microsoft.com/office/powerpoint/2010/main" val="2915924319"/>
      </p:ext>
    </p:extLst>
  </p:cSld>
  <p:clrMapOvr>
    <a:masterClrMapping/>
  </p:clrMapOvr>
  <p:transition spd="slow">
    <p:wipe/>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Por su atención…</a:t>
            </a:r>
            <a:endParaRPr lang="es-MX" dirty="0"/>
          </a:p>
        </p:txBody>
      </p:sp>
      <p:sp>
        <p:nvSpPr>
          <p:cNvPr id="3" name="Marcador de contenido 2"/>
          <p:cNvSpPr>
            <a:spLocks noGrp="1"/>
          </p:cNvSpPr>
          <p:nvPr>
            <p:ph idx="1"/>
          </p:nvPr>
        </p:nvSpPr>
        <p:spPr/>
        <p:txBody>
          <a:bodyPr/>
          <a:lstStyle/>
          <a:p>
            <a:r>
              <a:rPr lang="es-MX" dirty="0" smtClean="0"/>
              <a:t>.</a:t>
            </a:r>
            <a:endParaRPr lang="es-MX" dirty="0"/>
          </a:p>
        </p:txBody>
      </p:sp>
      <p:pic>
        <p:nvPicPr>
          <p:cNvPr id="4" name="Imagen 3"/>
          <p:cNvPicPr>
            <a:picLocks noChangeAspect="1"/>
          </p:cNvPicPr>
          <p:nvPr/>
        </p:nvPicPr>
        <p:blipFill>
          <a:blip r:embed="rId2"/>
          <a:stretch>
            <a:fillRect/>
          </a:stretch>
        </p:blipFill>
        <p:spPr>
          <a:xfrm>
            <a:off x="3043237" y="2276872"/>
            <a:ext cx="3400971" cy="2232247"/>
          </a:xfrm>
          <a:prstGeom prst="rect">
            <a:avLst/>
          </a:prstGeom>
        </p:spPr>
      </p:pic>
    </p:spTree>
    <p:extLst>
      <p:ext uri="{BB962C8B-B14F-4D97-AF65-F5344CB8AC3E}">
        <p14:creationId xmlns:p14="http://schemas.microsoft.com/office/powerpoint/2010/main" val="142005057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texto 2"/>
          <p:cNvSpPr>
            <a:spLocks noGrp="1"/>
          </p:cNvSpPr>
          <p:nvPr>
            <p:ph type="body" idx="1"/>
          </p:nvPr>
        </p:nvSpPr>
        <p:spPr>
          <a:xfrm>
            <a:off x="822325" y="1846263"/>
            <a:ext cx="3703638" cy="46037"/>
          </a:xfrm>
        </p:spPr>
        <p:txBody>
          <a:bodyPr rtlCol="0">
            <a:normAutofit fontScale="25000" lnSpcReduction="20000"/>
          </a:bodyPr>
          <a:lstStyle/>
          <a:p>
            <a:pPr eaLnBrk="1" fontAlgn="auto" hangingPunct="1">
              <a:defRPr/>
            </a:pPr>
            <a:r>
              <a:rPr lang="es-MX" dirty="0" smtClean="0"/>
              <a:t>.</a:t>
            </a:r>
            <a:endParaRPr lang="es-MX" dirty="0"/>
          </a:p>
        </p:txBody>
      </p:sp>
      <p:sp>
        <p:nvSpPr>
          <p:cNvPr id="10243" name="Marcador de contenido 3"/>
          <p:cNvSpPr>
            <a:spLocks noGrp="1"/>
          </p:cNvSpPr>
          <p:nvPr>
            <p:ph sz="half" idx="2"/>
          </p:nvPr>
        </p:nvSpPr>
        <p:spPr>
          <a:xfrm>
            <a:off x="822325" y="2000250"/>
            <a:ext cx="3841750" cy="3868738"/>
          </a:xfrm>
          <a:solidFill>
            <a:srgbClr val="92D050"/>
          </a:solidFill>
        </p:spPr>
        <p:txBody>
          <a:bodyPr/>
          <a:lstStyle/>
          <a:p>
            <a:pPr eaLnBrk="1" hangingPunct="1"/>
            <a:endParaRPr lang="es-MX" altLang="es-MX" dirty="0" smtClean="0"/>
          </a:p>
          <a:p>
            <a:pPr algn="just" eaLnBrk="1" hangingPunct="1"/>
            <a:r>
              <a:rPr lang="es-MX" altLang="es-MX" dirty="0" smtClean="0"/>
              <a:t>Actúa de manera responsable ante las conductas de riesgo más frecuentes en la adolescencia.</a:t>
            </a:r>
          </a:p>
        </p:txBody>
      </p:sp>
      <p:sp>
        <p:nvSpPr>
          <p:cNvPr id="5" name="Marcador de texto 4"/>
          <p:cNvSpPr>
            <a:spLocks noGrp="1"/>
          </p:cNvSpPr>
          <p:nvPr>
            <p:ph type="body" sz="quarter" idx="3"/>
          </p:nvPr>
        </p:nvSpPr>
        <p:spPr>
          <a:xfrm>
            <a:off x="4664075" y="1846263"/>
            <a:ext cx="3702050" cy="153987"/>
          </a:xfrm>
        </p:spPr>
        <p:txBody>
          <a:bodyPr rtlCol="0">
            <a:normAutofit fontScale="25000" lnSpcReduction="20000"/>
          </a:bodyPr>
          <a:lstStyle/>
          <a:p>
            <a:pPr eaLnBrk="1" fontAlgn="auto" hangingPunct="1">
              <a:defRPr/>
            </a:pPr>
            <a:r>
              <a:rPr lang="es-MX" dirty="0" smtClean="0"/>
              <a:t>.</a:t>
            </a:r>
            <a:endParaRPr lang="es-MX" dirty="0"/>
          </a:p>
        </p:txBody>
      </p:sp>
      <p:pic>
        <p:nvPicPr>
          <p:cNvPr id="10245" name="Marcador de contenido 10"/>
          <p:cNvPicPr>
            <a:picLocks noGrp="1" noChangeAspect="1"/>
          </p:cNvPicPr>
          <p:nvPr>
            <p:ph sz="quarter" idx="4"/>
          </p:nvPr>
        </p:nvPicPr>
        <p:blipFill>
          <a:blip r:embed="rId2">
            <a:extLst>
              <a:ext uri="{28A0092B-C50C-407E-A947-70E740481C1C}">
                <a14:useLocalDpi xmlns:a14="http://schemas.microsoft.com/office/drawing/2010/main" val="0"/>
              </a:ext>
            </a:extLst>
          </a:blip>
          <a:srcRect/>
          <a:stretch>
            <a:fillRect/>
          </a:stretch>
        </p:blipFill>
        <p:spPr>
          <a:xfrm>
            <a:off x="5110163" y="2349500"/>
            <a:ext cx="2809875" cy="3024188"/>
          </a:xfrm>
        </p:spPr>
      </p:pic>
      <p:sp>
        <p:nvSpPr>
          <p:cNvPr id="7" name="Título 1"/>
          <p:cNvSpPr>
            <a:spLocks noGrp="1"/>
          </p:cNvSpPr>
          <p:nvPr>
            <p:ph type="title"/>
          </p:nvPr>
        </p:nvSpPr>
        <p:spPr>
          <a:xfrm>
            <a:off x="1475655" y="287338"/>
            <a:ext cx="6890469" cy="1449387"/>
          </a:xfrm>
        </p:spPr>
        <p:txBody>
          <a:bodyPr>
            <a:noAutofit/>
          </a:bodyPr>
          <a:lstStyle/>
          <a:p>
            <a:pPr eaLnBrk="1" fontAlgn="auto" hangingPunct="1">
              <a:spcAft>
                <a:spcPts val="0"/>
              </a:spcAft>
              <a:defRPr/>
            </a:pPr>
            <a:r>
              <a:rPr lang="es-MX" sz="3200" dirty="0">
                <a:solidFill>
                  <a:srgbClr val="FF0000"/>
                </a:solidFill>
              </a:rPr>
              <a:t>Propósitos del Módulo </a:t>
            </a:r>
            <a:r>
              <a:rPr lang="es-MX" sz="3200" dirty="0" smtClean="0">
                <a:solidFill>
                  <a:srgbClr val="FF0000"/>
                </a:solidFill>
              </a:rPr>
              <a:t>II. Prevención y desarrollo humano. </a:t>
            </a:r>
            <a:r>
              <a:rPr lang="es-MX" sz="3600" dirty="0">
                <a:solidFill>
                  <a:schemeClr val="tx1">
                    <a:lumMod val="75000"/>
                    <a:lumOff val="25000"/>
                  </a:schemeClr>
                </a:solidFill>
              </a:rPr>
              <a:t/>
            </a:r>
            <a:br>
              <a:rPr lang="es-MX" sz="3600" dirty="0">
                <a:solidFill>
                  <a:schemeClr val="tx1">
                    <a:lumMod val="75000"/>
                    <a:lumOff val="25000"/>
                  </a:schemeClr>
                </a:solidFill>
              </a:rPr>
            </a:br>
            <a:endParaRPr lang="es-MX" sz="3600" dirty="0">
              <a:solidFill>
                <a:schemeClr val="tx1">
                  <a:lumMod val="75000"/>
                  <a:lumOff val="25000"/>
                </a:schemeClr>
              </a:solidFill>
            </a:endParaRPr>
          </a:p>
        </p:txBody>
      </p:sp>
    </p:spTree>
    <p:extLst>
      <p:ext uri="{BB962C8B-B14F-4D97-AF65-F5344CB8AC3E}">
        <p14:creationId xmlns:p14="http://schemas.microsoft.com/office/powerpoint/2010/main" val="57629046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eaLnBrk="1" fontAlgn="auto" hangingPunct="1">
              <a:spcAft>
                <a:spcPts val="0"/>
              </a:spcAft>
              <a:defRPr/>
            </a:pPr>
            <a:r>
              <a:rPr lang="es-MX" dirty="0" smtClean="0">
                <a:solidFill>
                  <a:schemeClr val="tx1">
                    <a:lumMod val="75000"/>
                    <a:lumOff val="25000"/>
                  </a:schemeClr>
                </a:solidFill>
              </a:rPr>
              <a:t>Competencias de la Dimensión</a:t>
            </a:r>
            <a:endParaRPr lang="es-MX" dirty="0">
              <a:solidFill>
                <a:schemeClr val="tx1">
                  <a:lumMod val="75000"/>
                  <a:lumOff val="25000"/>
                </a:schemeClr>
              </a:solidFill>
            </a:endParaRPr>
          </a:p>
        </p:txBody>
      </p:sp>
      <p:sp>
        <p:nvSpPr>
          <p:cNvPr id="11267" name="Marcador de contenido 6"/>
          <p:cNvSpPr>
            <a:spLocks noGrp="1"/>
          </p:cNvSpPr>
          <p:nvPr>
            <p:ph idx="1"/>
          </p:nvPr>
        </p:nvSpPr>
        <p:spPr>
          <a:xfrm>
            <a:off x="1942415" y="2133600"/>
            <a:ext cx="6591985" cy="2087488"/>
          </a:xfrm>
          <a:solidFill>
            <a:srgbClr val="92D050"/>
          </a:solidFill>
        </p:spPr>
        <p:txBody>
          <a:bodyPr/>
          <a:lstStyle/>
          <a:p>
            <a:pPr algn="just" eaLnBrk="1" hangingPunct="1"/>
            <a:r>
              <a:rPr lang="es-MX" altLang="es-MX" b="1" dirty="0" smtClean="0"/>
              <a:t>Muestra una actitud de liderazgo en la solución de problemas y en la toma de decisiones personales y colectivas, asumiendo de manera responsable y éticamente las consecuencias de sus actos.</a:t>
            </a:r>
          </a:p>
        </p:txBody>
      </p:sp>
    </p:spTree>
    <p:extLst>
      <p:ext uri="{BB962C8B-B14F-4D97-AF65-F5344CB8AC3E}">
        <p14:creationId xmlns:p14="http://schemas.microsoft.com/office/powerpoint/2010/main" val="224411814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eaLnBrk="1" fontAlgn="auto" hangingPunct="1">
              <a:spcAft>
                <a:spcPts val="0"/>
              </a:spcAft>
              <a:defRPr/>
            </a:pPr>
            <a:r>
              <a:rPr lang="es-MX" dirty="0" smtClean="0">
                <a:solidFill>
                  <a:schemeClr val="tx1">
                    <a:lumMod val="75000"/>
                    <a:lumOff val="25000"/>
                  </a:schemeClr>
                </a:solidFill>
              </a:rPr>
              <a:t>Competencias genéricas</a:t>
            </a:r>
            <a:endParaRPr lang="es-MX" dirty="0">
              <a:solidFill>
                <a:schemeClr val="tx1">
                  <a:lumMod val="75000"/>
                  <a:lumOff val="25000"/>
                </a:schemeClr>
              </a:solidFill>
            </a:endParaRPr>
          </a:p>
        </p:txBody>
      </p:sp>
      <p:sp>
        <p:nvSpPr>
          <p:cNvPr id="12291" name="Marcador de contenido 2"/>
          <p:cNvSpPr>
            <a:spLocks noGrp="1"/>
          </p:cNvSpPr>
          <p:nvPr>
            <p:ph idx="1"/>
          </p:nvPr>
        </p:nvSpPr>
        <p:spPr>
          <a:solidFill>
            <a:srgbClr val="92D050"/>
          </a:solidFill>
        </p:spPr>
        <p:txBody>
          <a:bodyPr/>
          <a:lstStyle/>
          <a:p>
            <a:r>
              <a:rPr lang="es-MX" altLang="es-MX" sz="2400" dirty="0"/>
              <a:t>3. Elige y practica estilos </a:t>
            </a:r>
            <a:r>
              <a:rPr lang="es-MX" altLang="es-MX" sz="2400" dirty="0" smtClean="0"/>
              <a:t>de vida </a:t>
            </a:r>
            <a:r>
              <a:rPr lang="es-MX" altLang="es-MX" sz="2400" dirty="0"/>
              <a:t>saludable</a:t>
            </a:r>
          </a:p>
          <a:p>
            <a:pPr marL="0" indent="0">
              <a:buNone/>
            </a:pPr>
            <a:r>
              <a:rPr lang="es-MX" altLang="es-MX" sz="2400" dirty="0" smtClean="0"/>
              <a:t> - Toma </a:t>
            </a:r>
            <a:r>
              <a:rPr lang="es-MX" altLang="es-MX" sz="2400" dirty="0"/>
              <a:t>decisiones a partir de </a:t>
            </a:r>
            <a:r>
              <a:rPr lang="es-MX" altLang="es-MX" sz="2400" dirty="0" smtClean="0"/>
              <a:t>la valoración </a:t>
            </a:r>
            <a:r>
              <a:rPr lang="es-MX" altLang="es-MX" sz="2400" dirty="0"/>
              <a:t>de </a:t>
            </a:r>
            <a:r>
              <a:rPr lang="es-MX" altLang="es-MX" sz="2400" dirty="0" smtClean="0"/>
              <a:t>las consecuencias </a:t>
            </a:r>
            <a:r>
              <a:rPr lang="es-MX" altLang="es-MX" sz="2400" dirty="0"/>
              <a:t>de </a:t>
            </a:r>
            <a:r>
              <a:rPr lang="es-MX" altLang="es-MX" sz="2400" dirty="0" smtClean="0"/>
              <a:t>distintos hábitos </a:t>
            </a:r>
            <a:r>
              <a:rPr lang="es-MX" altLang="es-MX" sz="2400" dirty="0"/>
              <a:t>de consumo </a:t>
            </a:r>
            <a:r>
              <a:rPr lang="es-MX" altLang="es-MX" sz="2400" dirty="0" smtClean="0"/>
              <a:t>y conductas </a:t>
            </a:r>
            <a:r>
              <a:rPr lang="es-MX" altLang="es-MX" sz="2400" dirty="0"/>
              <a:t>de riesgo</a:t>
            </a:r>
            <a:endParaRPr lang="es-MX" altLang="es-MX" sz="2400" dirty="0" smtClean="0"/>
          </a:p>
        </p:txBody>
      </p:sp>
    </p:spTree>
    <p:extLst>
      <p:ext uri="{BB962C8B-B14F-4D97-AF65-F5344CB8AC3E}">
        <p14:creationId xmlns:p14="http://schemas.microsoft.com/office/powerpoint/2010/main" val="266196536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39750" y="188913"/>
            <a:ext cx="7831138" cy="1044575"/>
          </a:xfrm>
        </p:spPr>
        <p:txBody>
          <a:bodyPr/>
          <a:lstStyle/>
          <a:p>
            <a:pPr eaLnBrk="1" fontAlgn="auto" hangingPunct="1">
              <a:spcAft>
                <a:spcPts val="0"/>
              </a:spcAft>
              <a:defRPr/>
            </a:pPr>
            <a:r>
              <a:rPr lang="es-MX" b="1" dirty="0" smtClean="0">
                <a:solidFill>
                  <a:schemeClr val="tx1">
                    <a:lumMod val="75000"/>
                    <a:lumOff val="25000"/>
                  </a:schemeClr>
                </a:solidFill>
              </a:rPr>
              <a:t>Guión explicativo</a:t>
            </a:r>
            <a:endParaRPr lang="es-MX" b="1" dirty="0">
              <a:solidFill>
                <a:schemeClr val="tx1">
                  <a:lumMod val="75000"/>
                  <a:lumOff val="25000"/>
                </a:schemeClr>
              </a:solidFill>
            </a:endParaRPr>
          </a:p>
        </p:txBody>
      </p:sp>
      <p:sp>
        <p:nvSpPr>
          <p:cNvPr id="3" name="2 Marcador de contenido"/>
          <p:cNvSpPr>
            <a:spLocks noGrp="1"/>
          </p:cNvSpPr>
          <p:nvPr>
            <p:ph sz="half" idx="1"/>
          </p:nvPr>
        </p:nvSpPr>
        <p:spPr>
          <a:xfrm>
            <a:off x="1547664" y="1052737"/>
            <a:ext cx="6553349" cy="4897214"/>
          </a:xfrm>
          <a:solidFill>
            <a:schemeClr val="accent2">
              <a:lumMod val="60000"/>
              <a:lumOff val="40000"/>
            </a:schemeClr>
          </a:solidFill>
        </p:spPr>
        <p:txBody>
          <a:bodyPr rtlCol="0">
            <a:normAutofit lnSpcReduction="10000"/>
          </a:bodyPr>
          <a:lstStyle/>
          <a:p>
            <a:pPr marL="91440" indent="-91440" algn="just" eaLnBrk="1" fontAlgn="auto" hangingPunct="1">
              <a:defRPr/>
            </a:pPr>
            <a:r>
              <a:rPr lang="es-MX" sz="2400" dirty="0" smtClean="0">
                <a:solidFill>
                  <a:schemeClr val="tx1">
                    <a:lumMod val="75000"/>
                    <a:lumOff val="25000"/>
                  </a:schemeClr>
                </a:solidFill>
              </a:rPr>
              <a:t>Se </a:t>
            </a:r>
            <a:r>
              <a:rPr lang="es-MX" sz="2400" dirty="0">
                <a:solidFill>
                  <a:schemeClr val="tx1">
                    <a:lumMod val="75000"/>
                    <a:lumOff val="25000"/>
                  </a:schemeClr>
                </a:solidFill>
              </a:rPr>
              <a:t>presenta </a:t>
            </a:r>
            <a:r>
              <a:rPr lang="es-MX" sz="2400" dirty="0" smtClean="0">
                <a:solidFill>
                  <a:schemeClr val="tx1">
                    <a:lumMod val="75000"/>
                    <a:lumOff val="25000"/>
                  </a:schemeClr>
                </a:solidFill>
              </a:rPr>
              <a:t>la información </a:t>
            </a:r>
            <a:r>
              <a:rPr lang="es-MX" sz="2400" dirty="0">
                <a:solidFill>
                  <a:schemeClr val="tx1">
                    <a:lumMod val="75000"/>
                    <a:lumOff val="25000"/>
                  </a:schemeClr>
                </a:solidFill>
              </a:rPr>
              <a:t>para abordar la parte conceptual, que el </a:t>
            </a:r>
            <a:r>
              <a:rPr lang="es-MX" sz="2400" dirty="0" smtClean="0">
                <a:solidFill>
                  <a:schemeClr val="tx1">
                    <a:lumMod val="75000"/>
                    <a:lumOff val="25000"/>
                  </a:schemeClr>
                </a:solidFill>
              </a:rPr>
              <a:t>profesor explicará utilizando </a:t>
            </a:r>
            <a:r>
              <a:rPr lang="es-MX" sz="2400" dirty="0">
                <a:solidFill>
                  <a:schemeClr val="tx1">
                    <a:lumMod val="75000"/>
                    <a:lumOff val="25000"/>
                  </a:schemeClr>
                </a:solidFill>
              </a:rPr>
              <a:t>la técnica </a:t>
            </a:r>
            <a:r>
              <a:rPr lang="es-MX" sz="2400" dirty="0" smtClean="0">
                <a:solidFill>
                  <a:schemeClr val="tx1">
                    <a:lumMod val="75000"/>
                    <a:lumOff val="25000"/>
                  </a:schemeClr>
                </a:solidFill>
              </a:rPr>
              <a:t>expositiva.</a:t>
            </a:r>
            <a:endParaRPr lang="es-MX" sz="2400" dirty="0">
              <a:solidFill>
                <a:schemeClr val="tx1">
                  <a:lumMod val="75000"/>
                  <a:lumOff val="25000"/>
                </a:schemeClr>
              </a:solidFill>
            </a:endParaRPr>
          </a:p>
          <a:p>
            <a:pPr marL="91440" indent="-91440" algn="just" eaLnBrk="1" fontAlgn="auto" hangingPunct="1">
              <a:defRPr/>
            </a:pPr>
            <a:r>
              <a:rPr lang="es-MX" sz="2400" dirty="0" smtClean="0">
                <a:solidFill>
                  <a:schemeClr val="tx1">
                    <a:lumMod val="75000"/>
                    <a:lumOff val="25000"/>
                  </a:schemeClr>
                </a:solidFill>
              </a:rPr>
              <a:t>Posterior </a:t>
            </a:r>
            <a:r>
              <a:rPr lang="es-MX" sz="2400" dirty="0">
                <a:solidFill>
                  <a:schemeClr val="tx1">
                    <a:lumMod val="75000"/>
                    <a:lumOff val="25000"/>
                  </a:schemeClr>
                </a:solidFill>
              </a:rPr>
              <a:t>a la parte conceptual, viene </a:t>
            </a:r>
            <a:r>
              <a:rPr lang="es-MX" sz="2400" dirty="0" smtClean="0">
                <a:solidFill>
                  <a:schemeClr val="tx1">
                    <a:lumMod val="75000"/>
                    <a:lumOff val="25000"/>
                  </a:schemeClr>
                </a:solidFill>
              </a:rPr>
              <a:t>la</a:t>
            </a:r>
            <a:r>
              <a:rPr lang="es-MX" sz="2400" b="1" dirty="0" smtClean="0">
                <a:solidFill>
                  <a:srgbClr val="C00000"/>
                </a:solidFill>
              </a:rPr>
              <a:t> actividad  </a:t>
            </a:r>
            <a:r>
              <a:rPr lang="es-MX" sz="2400" dirty="0">
                <a:solidFill>
                  <a:schemeClr val="tx1">
                    <a:lumMod val="75000"/>
                    <a:lumOff val="25000"/>
                  </a:schemeClr>
                </a:solidFill>
              </a:rPr>
              <a:t>en donde se dan indicaciones precisas acerca de lo que harán los alumnos como actividad de aprendizaje.</a:t>
            </a:r>
          </a:p>
          <a:p>
            <a:pPr marL="91440" indent="-91440" algn="just" eaLnBrk="1" fontAlgn="auto" hangingPunct="1">
              <a:defRPr/>
            </a:pPr>
            <a:r>
              <a:rPr lang="es-MX" sz="2400" dirty="0" smtClean="0">
                <a:solidFill>
                  <a:schemeClr val="tx1">
                    <a:lumMod val="75000"/>
                    <a:lumOff val="25000"/>
                  </a:schemeClr>
                </a:solidFill>
              </a:rPr>
              <a:t>Finalmente </a:t>
            </a:r>
            <a:r>
              <a:rPr lang="es-MX" sz="2400" dirty="0">
                <a:solidFill>
                  <a:schemeClr val="tx1">
                    <a:lumMod val="75000"/>
                    <a:lumOff val="25000"/>
                  </a:schemeClr>
                </a:solidFill>
              </a:rPr>
              <a:t>se incluye información relacionada al </a:t>
            </a:r>
            <a:r>
              <a:rPr lang="es-MX" sz="2400" b="1" dirty="0" smtClean="0">
                <a:solidFill>
                  <a:srgbClr val="FF0000"/>
                </a:solidFill>
              </a:rPr>
              <a:t>producto</a:t>
            </a:r>
            <a:r>
              <a:rPr lang="es-MX" sz="2400" dirty="0" smtClean="0">
                <a:solidFill>
                  <a:schemeClr val="tx1">
                    <a:lumMod val="75000"/>
                    <a:lumOff val="25000"/>
                  </a:schemeClr>
                </a:solidFill>
              </a:rPr>
              <a:t> </a:t>
            </a:r>
            <a:r>
              <a:rPr lang="es-MX" sz="2400" dirty="0">
                <a:solidFill>
                  <a:schemeClr val="tx1">
                    <a:lumMod val="75000"/>
                    <a:lumOff val="25000"/>
                  </a:schemeClr>
                </a:solidFill>
              </a:rPr>
              <a:t>que los </a:t>
            </a:r>
            <a:r>
              <a:rPr lang="es-MX" sz="2400" dirty="0" smtClean="0">
                <a:solidFill>
                  <a:schemeClr val="tx1">
                    <a:lumMod val="75000"/>
                    <a:lumOff val="25000"/>
                  </a:schemeClr>
                </a:solidFill>
              </a:rPr>
              <a:t>alumnos entregarán para su evaluación.</a:t>
            </a:r>
          </a:p>
          <a:p>
            <a:pPr marL="91440" indent="-91440" algn="just" eaLnBrk="1" fontAlgn="auto" hangingPunct="1">
              <a:defRPr/>
            </a:pPr>
            <a:r>
              <a:rPr lang="es-MX" sz="2400" dirty="0" smtClean="0">
                <a:solidFill>
                  <a:schemeClr val="tx1">
                    <a:lumMod val="75000"/>
                    <a:lumOff val="25000"/>
                  </a:schemeClr>
                </a:solidFill>
              </a:rPr>
              <a:t>Se incluye también la </a:t>
            </a:r>
            <a:r>
              <a:rPr lang="es-MX" sz="2400" b="1" dirty="0" smtClean="0">
                <a:solidFill>
                  <a:srgbClr val="FF0000"/>
                </a:solidFill>
              </a:rPr>
              <a:t>referencia bibliográfica </a:t>
            </a:r>
            <a:r>
              <a:rPr lang="es-MX" sz="2400" dirty="0" smtClean="0">
                <a:solidFill>
                  <a:schemeClr val="tx1">
                    <a:lumMod val="75000"/>
                    <a:lumOff val="25000"/>
                  </a:schemeClr>
                </a:solidFill>
              </a:rPr>
              <a:t>para que el alumno consulte información adicional si lo desea.</a:t>
            </a:r>
          </a:p>
          <a:p>
            <a:pPr marL="91440" indent="-91440" algn="just" eaLnBrk="1" fontAlgn="auto" hangingPunct="1">
              <a:defRPr/>
            </a:pPr>
            <a:endParaRPr lang="es-MX" dirty="0">
              <a:solidFill>
                <a:schemeClr val="tx1">
                  <a:lumMod val="75000"/>
                  <a:lumOff val="25000"/>
                </a:schemeClr>
              </a:solidFill>
            </a:endParaRPr>
          </a:p>
        </p:txBody>
      </p:sp>
    </p:spTree>
    <p:extLst>
      <p:ext uri="{BB962C8B-B14F-4D97-AF65-F5344CB8AC3E}">
        <p14:creationId xmlns:p14="http://schemas.microsoft.com/office/powerpoint/2010/main" val="240678625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467544" y="260648"/>
            <a:ext cx="7851648" cy="1828800"/>
          </a:xfrm>
        </p:spPr>
        <p:txBody>
          <a:bodyPr>
            <a:normAutofit/>
          </a:bodyPr>
          <a:lstStyle/>
          <a:p>
            <a:pPr algn="ctr"/>
            <a:r>
              <a:rPr lang="es-MX" sz="4400" dirty="0" smtClean="0">
                <a:solidFill>
                  <a:srgbClr val="0070C0"/>
                </a:solidFill>
                <a:latin typeface="Arial Black" panose="020B0A04020102020204" pitchFamily="34" charset="0"/>
              </a:rPr>
              <a:t>¿Qué es el noviazgo?</a:t>
            </a:r>
            <a:endParaRPr lang="es-MX" sz="4400" dirty="0">
              <a:solidFill>
                <a:srgbClr val="0070C0"/>
              </a:solidFill>
              <a:latin typeface="Arial Black" panose="020B0A04020102020204" pitchFamily="34" charset="0"/>
            </a:endParaRPr>
          </a:p>
        </p:txBody>
      </p:sp>
      <p:sp>
        <p:nvSpPr>
          <p:cNvPr id="3" name="2 Subtítulo"/>
          <p:cNvSpPr>
            <a:spLocks noGrp="1"/>
          </p:cNvSpPr>
          <p:nvPr>
            <p:ph type="subTitle" idx="1"/>
          </p:nvPr>
        </p:nvSpPr>
        <p:spPr>
          <a:xfrm>
            <a:off x="539552" y="2708920"/>
            <a:ext cx="7854696" cy="1752600"/>
          </a:xfrm>
        </p:spPr>
        <p:txBody>
          <a:bodyPr>
            <a:normAutofit/>
          </a:bodyPr>
          <a:lstStyle/>
          <a:p>
            <a:pPr marL="457200" indent="-457200" algn="l">
              <a:buFont typeface="Wingdings" panose="05000000000000000000" pitchFamily="2" charset="2"/>
              <a:buChar char="v"/>
            </a:pPr>
            <a:r>
              <a:rPr lang="es-MX" b="1" dirty="0">
                <a:solidFill>
                  <a:srgbClr val="00B050"/>
                </a:solidFill>
              </a:rPr>
              <a:t>E</a:t>
            </a:r>
            <a:r>
              <a:rPr lang="es-MX" b="1" dirty="0" smtClean="0">
                <a:solidFill>
                  <a:srgbClr val="00B050"/>
                </a:solidFill>
              </a:rPr>
              <a:t>l noviazgo es una relación transitoria entre un hombre y una mujer, la cual brinda la oportunidad de conocerse mas a fondo para decidir en un determinado  momento  pasar a la siguiente fase que es el matrimonio</a:t>
            </a:r>
            <a:r>
              <a:rPr lang="es-MX" dirty="0" smtClean="0">
                <a:solidFill>
                  <a:srgbClr val="FF0000"/>
                </a:solidFill>
              </a:rPr>
              <a:t>.</a:t>
            </a:r>
            <a:endParaRPr lang="es-MX" dirty="0">
              <a:solidFill>
                <a:srgbClr val="FF0000"/>
              </a:solidFill>
            </a:endParaRPr>
          </a:p>
        </p:txBody>
      </p:sp>
      <p:pic>
        <p:nvPicPr>
          <p:cNvPr id="4" name="3 Marcador de contenido"/>
          <p:cNvPicPr>
            <a:picLocks noGrp="1" noChangeAspect="1"/>
          </p:cNvPicPr>
          <p:nvPr>
            <p:ph idx="4294967295"/>
          </p:nvPr>
        </p:nvPicPr>
        <p:blipFill rotWithShape="1">
          <a:blip r:embed="rId2">
            <a:extLst>
              <a:ext uri="{28A0092B-C50C-407E-A947-70E740481C1C}">
                <a14:useLocalDpi xmlns:a14="http://schemas.microsoft.com/office/drawing/2010/main" val="0"/>
              </a:ext>
            </a:extLst>
          </a:blip>
          <a:srcRect l="51919" t="57081" r="12160" b="17133"/>
          <a:stretch/>
        </p:blipFill>
        <p:spPr>
          <a:xfrm>
            <a:off x="4914900" y="4581525"/>
            <a:ext cx="4229100" cy="2276475"/>
          </a:xfrm>
        </p:spPr>
      </p:pic>
    </p:spTree>
    <p:extLst>
      <p:ext uri="{BB962C8B-B14F-4D97-AF65-F5344CB8AC3E}">
        <p14:creationId xmlns:p14="http://schemas.microsoft.com/office/powerpoint/2010/main" val="3157711357"/>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6 Título"/>
          <p:cNvSpPr>
            <a:spLocks noGrp="1"/>
          </p:cNvSpPr>
          <p:nvPr>
            <p:ph type="title"/>
          </p:nvPr>
        </p:nvSpPr>
        <p:spPr/>
        <p:txBody>
          <a:bodyPr/>
          <a:lstStyle/>
          <a:p>
            <a:r>
              <a:rPr lang="es-MX" dirty="0" smtClean="0"/>
              <a:t> ¿Qué es la violencia en el noviazgo?</a:t>
            </a:r>
            <a:endParaRPr lang="es-MX" dirty="0"/>
          </a:p>
        </p:txBody>
      </p:sp>
      <p:sp>
        <p:nvSpPr>
          <p:cNvPr id="8" name="7 Marcador de contenido"/>
          <p:cNvSpPr>
            <a:spLocks noGrp="1"/>
          </p:cNvSpPr>
          <p:nvPr>
            <p:ph idx="1"/>
          </p:nvPr>
        </p:nvSpPr>
        <p:spPr>
          <a:solidFill>
            <a:schemeClr val="accent1">
              <a:lumMod val="20000"/>
              <a:lumOff val="80000"/>
            </a:schemeClr>
          </a:solidFill>
        </p:spPr>
        <p:txBody>
          <a:bodyPr>
            <a:normAutofit lnSpcReduction="10000"/>
          </a:bodyPr>
          <a:lstStyle/>
          <a:p>
            <a:r>
              <a:rPr lang="es-MX" sz="3200" dirty="0"/>
              <a:t>La violencia de pareja es un acto intencional dirigido a lastimar a alguien más. La violencia puede ser entre parejas, novios, familiares o personas desconocidas y puede ocurrir entre personas del mismo o diferente sexo</a:t>
            </a:r>
            <a:r>
              <a:rPr lang="es-MX" sz="3200" dirty="0" smtClean="0"/>
              <a:t>.</a:t>
            </a:r>
          </a:p>
          <a:p>
            <a:pPr marL="0" indent="0">
              <a:buNone/>
            </a:pPr>
            <a:endParaRPr lang="es-MX" sz="3200" dirty="0"/>
          </a:p>
        </p:txBody>
      </p:sp>
    </p:spTree>
    <p:extLst>
      <p:ext uri="{BB962C8B-B14F-4D97-AF65-F5344CB8AC3E}">
        <p14:creationId xmlns:p14="http://schemas.microsoft.com/office/powerpoint/2010/main" val="3100425892"/>
      </p:ext>
    </p:extLst>
  </p:cSld>
  <p:clrMapOvr>
    <a:masterClrMapping/>
  </p:clrMapOvr>
  <p:transition spd="slow">
    <p:wipe/>
  </p:transition>
  <p:timing>
    <p:tnLst>
      <p:par>
        <p:cTn id="1" dur="indefinite" restart="never" nodeType="tmRoot"/>
      </p:par>
    </p:tnLst>
  </p:timing>
</p:sld>
</file>

<file path=ppt/theme/theme1.xml><?xml version="1.0" encoding="utf-8"?>
<a:theme xmlns:a="http://schemas.openxmlformats.org/drawingml/2006/main" name="Espiral">
  <a:themeElements>
    <a:clrScheme name="Espiral">
      <a:dk1>
        <a:sysClr val="windowText" lastClr="000000"/>
      </a:dk1>
      <a:lt1>
        <a:sysClr val="window" lastClr="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Espiral">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Espiral">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24B1A44C-C006-48B2-A4D7-E5549B3D8CD4}"/>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Wisp</Template>
  <TotalTime>302</TotalTime>
  <Words>1411</Words>
  <Application>Microsoft Office PowerPoint</Application>
  <PresentationFormat>Presentación en pantalla (4:3)</PresentationFormat>
  <Paragraphs>170</Paragraphs>
  <Slides>36</Slides>
  <Notes>2</Notes>
  <HiddenSlides>0</HiddenSlides>
  <MMClips>0</MMClips>
  <ScaleCrop>false</ScaleCrop>
  <HeadingPairs>
    <vt:vector size="6" baseType="variant">
      <vt:variant>
        <vt:lpstr>Fuentes usadas</vt:lpstr>
      </vt:variant>
      <vt:variant>
        <vt:i4>7</vt:i4>
      </vt:variant>
      <vt:variant>
        <vt:lpstr>Tema</vt:lpstr>
      </vt:variant>
      <vt:variant>
        <vt:i4>1</vt:i4>
      </vt:variant>
      <vt:variant>
        <vt:lpstr>Títulos de diapositiva</vt:lpstr>
      </vt:variant>
      <vt:variant>
        <vt:i4>36</vt:i4>
      </vt:variant>
    </vt:vector>
  </HeadingPairs>
  <TitlesOfParts>
    <vt:vector size="44" baseType="lpstr">
      <vt:lpstr>Arial</vt:lpstr>
      <vt:lpstr>Arial Black</vt:lpstr>
      <vt:lpstr>Calibri</vt:lpstr>
      <vt:lpstr>Century Gothic</vt:lpstr>
      <vt:lpstr>Comic Sans MS</vt:lpstr>
      <vt:lpstr>Wingdings</vt:lpstr>
      <vt:lpstr>Wingdings 3</vt:lpstr>
      <vt:lpstr>Espiral</vt:lpstr>
      <vt:lpstr>                                                               </vt:lpstr>
      <vt:lpstr>Violencia en el noviazgo </vt:lpstr>
      <vt:lpstr>Propósito general de la asignatura </vt:lpstr>
      <vt:lpstr>Propósitos del Módulo II. Prevención y desarrollo humano.  </vt:lpstr>
      <vt:lpstr>Competencias de la Dimensión</vt:lpstr>
      <vt:lpstr>Competencias genéricas</vt:lpstr>
      <vt:lpstr>Guión explicativo</vt:lpstr>
      <vt:lpstr>¿Qué es el noviazgo?</vt:lpstr>
      <vt:lpstr> ¿Qué es la violencia en el noviazgo?</vt:lpstr>
      <vt:lpstr>Causas de la violencia en el noviazgo </vt:lpstr>
      <vt:lpstr>La violencia se puede dividir en 4 tipos:</vt:lpstr>
      <vt:lpstr>Pon mucha atención…</vt:lpstr>
      <vt:lpstr>Violencia física</vt:lpstr>
      <vt:lpstr>Violencia verbal (psicológica)</vt:lpstr>
      <vt:lpstr>Violencia sexual</vt:lpstr>
      <vt:lpstr>Violencia económica</vt:lpstr>
      <vt:lpstr>Presentación de PowerPoint</vt:lpstr>
      <vt:lpstr>Estudios sobre la violencia en el noviazgo</vt:lpstr>
      <vt:lpstr>Presentación de PowerPoint</vt:lpstr>
      <vt:lpstr>Consecuencias</vt:lpstr>
      <vt:lpstr>Presentación de PowerPoint</vt:lpstr>
      <vt:lpstr>¿Cómo sé si soy víctima de violencia?</vt:lpstr>
      <vt:lpstr>.</vt:lpstr>
      <vt:lpstr>Pon atención especial a las fases</vt:lpstr>
      <vt:lpstr> ¡SABIAS QUE…!</vt:lpstr>
      <vt:lpstr>Opciones a seguir para que la pareja salga del ciclo.</vt:lpstr>
      <vt:lpstr>Presentación de PowerPoint</vt:lpstr>
      <vt:lpstr>.</vt:lpstr>
      <vt:lpstr>¿Que debes hacer si eres victima de este problema? </vt:lpstr>
      <vt:lpstr>CONCLUSIÓN</vt:lpstr>
      <vt:lpstr>En un noviazgo, amarse significa RESPETARSE</vt:lpstr>
      <vt:lpstr>Actividades de aprendizaje</vt:lpstr>
      <vt:lpstr>Producto 1</vt:lpstr>
      <vt:lpstr>Producto 2</vt:lpstr>
      <vt:lpstr>Bibliografía:</vt:lpstr>
      <vt:lpstr>Por su atención…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Violencia en pareja</dc:title>
  <dc:creator>Gualo</dc:creator>
  <cp:lastModifiedBy>USUARIO</cp:lastModifiedBy>
  <cp:revision>31</cp:revision>
  <dcterms:created xsi:type="dcterms:W3CDTF">2014-11-21T22:42:11Z</dcterms:created>
  <dcterms:modified xsi:type="dcterms:W3CDTF">2015-10-02T16:11:58Z</dcterms:modified>
</cp:coreProperties>
</file>