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notesMasterIdLst>
    <p:notesMasterId r:id="rId35"/>
  </p:notesMasterIdLst>
  <p:sldIdLst>
    <p:sldId id="295" r:id="rId3"/>
    <p:sldId id="296" r:id="rId4"/>
    <p:sldId id="259" r:id="rId5"/>
    <p:sldId id="260" r:id="rId6"/>
    <p:sldId id="261" r:id="rId7"/>
    <p:sldId id="262" r:id="rId8"/>
    <p:sldId id="268" r:id="rId9"/>
    <p:sldId id="287" r:id="rId10"/>
    <p:sldId id="288" r:id="rId11"/>
    <p:sldId id="292" r:id="rId12"/>
    <p:sldId id="289" r:id="rId13"/>
    <p:sldId id="293" r:id="rId14"/>
    <p:sldId id="291" r:id="rId15"/>
    <p:sldId id="265" r:id="rId16"/>
    <p:sldId id="285" r:id="rId17"/>
    <p:sldId id="257" r:id="rId18"/>
    <p:sldId id="266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94" r:id="rId33"/>
    <p:sldId id="286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1122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2FBDB-7568-4629-B37D-42528A6CCC8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8DE4870-47D3-4652-9254-B76A0F4F8A6E}">
      <dgm:prSet phldrT="[Texto]"/>
      <dgm:spPr/>
      <dgm:t>
        <a:bodyPr/>
        <a:lstStyle/>
        <a:p>
          <a:r>
            <a:rPr lang="es-MX" dirty="0" smtClean="0"/>
            <a:t>Grupo de Trabajo</a:t>
          </a:r>
          <a:endParaRPr lang="es-MX" dirty="0"/>
        </a:p>
      </dgm:t>
    </dgm:pt>
    <dgm:pt modelId="{FC3794F1-E1AA-40D9-9F5F-4E3D7D43B4E7}" type="parTrans" cxnId="{5FFBE28E-F105-485D-93F9-D2CEDBB46EFA}">
      <dgm:prSet/>
      <dgm:spPr/>
      <dgm:t>
        <a:bodyPr/>
        <a:lstStyle/>
        <a:p>
          <a:endParaRPr lang="es-MX"/>
        </a:p>
      </dgm:t>
    </dgm:pt>
    <dgm:pt modelId="{758B95C9-C515-47E3-979A-838930176EC7}" type="sibTrans" cxnId="{5FFBE28E-F105-485D-93F9-D2CEDBB46EFA}">
      <dgm:prSet/>
      <dgm:spPr/>
      <dgm:t>
        <a:bodyPr/>
        <a:lstStyle/>
        <a:p>
          <a:endParaRPr lang="es-MX"/>
        </a:p>
      </dgm:t>
    </dgm:pt>
    <dgm:pt modelId="{CF976FAC-1AF8-4CC3-8455-DB597BB6E225}">
      <dgm:prSet phldrT="[Texto]"/>
      <dgm:spPr/>
      <dgm:t>
        <a:bodyPr/>
        <a:lstStyle/>
        <a:p>
          <a:r>
            <a:rPr lang="es-MX" dirty="0" smtClean="0"/>
            <a:t>Necesidades en común</a:t>
          </a:r>
          <a:endParaRPr lang="es-MX" dirty="0"/>
        </a:p>
      </dgm:t>
    </dgm:pt>
    <dgm:pt modelId="{7194C924-37E9-470C-9E59-AB5392584A6B}" type="parTrans" cxnId="{51A26403-E7DE-4523-B96A-18E8A8680415}">
      <dgm:prSet/>
      <dgm:spPr/>
      <dgm:t>
        <a:bodyPr/>
        <a:lstStyle/>
        <a:p>
          <a:endParaRPr lang="es-MX"/>
        </a:p>
      </dgm:t>
    </dgm:pt>
    <dgm:pt modelId="{6DAD9CC0-6A33-4133-BE36-23A156E17D6D}" type="sibTrans" cxnId="{51A26403-E7DE-4523-B96A-18E8A8680415}">
      <dgm:prSet/>
      <dgm:spPr/>
      <dgm:t>
        <a:bodyPr/>
        <a:lstStyle/>
        <a:p>
          <a:endParaRPr lang="es-MX"/>
        </a:p>
      </dgm:t>
    </dgm:pt>
    <dgm:pt modelId="{055FE120-733C-4079-A139-0A6E2E0B0912}">
      <dgm:prSet phldrT="[Texto]"/>
      <dgm:spPr/>
      <dgm:t>
        <a:bodyPr/>
        <a:lstStyle/>
        <a:p>
          <a:r>
            <a:rPr lang="es-MX" dirty="0" smtClean="0"/>
            <a:t>Intereses en común</a:t>
          </a:r>
          <a:endParaRPr lang="es-MX" dirty="0"/>
        </a:p>
      </dgm:t>
    </dgm:pt>
    <dgm:pt modelId="{987E1A51-472D-48CD-9DE9-163F30EE6B95}" type="parTrans" cxnId="{0A8DADAD-644E-4714-A401-0168B80DA513}">
      <dgm:prSet/>
      <dgm:spPr/>
      <dgm:t>
        <a:bodyPr/>
        <a:lstStyle/>
        <a:p>
          <a:endParaRPr lang="es-MX"/>
        </a:p>
      </dgm:t>
    </dgm:pt>
    <dgm:pt modelId="{AD56B9C5-2DE9-45C3-8EDA-DFA8497CE9C5}" type="sibTrans" cxnId="{0A8DADAD-644E-4714-A401-0168B80DA513}">
      <dgm:prSet/>
      <dgm:spPr/>
      <dgm:t>
        <a:bodyPr/>
        <a:lstStyle/>
        <a:p>
          <a:endParaRPr lang="es-MX"/>
        </a:p>
      </dgm:t>
    </dgm:pt>
    <dgm:pt modelId="{DD9C4FE3-0E67-40C7-9E70-CF147A94A468}">
      <dgm:prSet phldrT="[Texto]"/>
      <dgm:spPr/>
      <dgm:t>
        <a:bodyPr/>
        <a:lstStyle/>
        <a:p>
          <a:r>
            <a:rPr lang="es-MX" dirty="0" smtClean="0"/>
            <a:t>Metas en común</a:t>
          </a:r>
          <a:endParaRPr lang="es-MX" dirty="0"/>
        </a:p>
      </dgm:t>
    </dgm:pt>
    <dgm:pt modelId="{862878D1-F3E6-413A-B431-0D59F790EB27}" type="parTrans" cxnId="{C9E805E6-C3E4-40E6-AB44-2CE596482D0A}">
      <dgm:prSet/>
      <dgm:spPr/>
      <dgm:t>
        <a:bodyPr/>
        <a:lstStyle/>
        <a:p>
          <a:endParaRPr lang="es-MX"/>
        </a:p>
      </dgm:t>
    </dgm:pt>
    <dgm:pt modelId="{965AA17C-CC7D-4A4A-8802-A540EF66088B}" type="sibTrans" cxnId="{C9E805E6-C3E4-40E6-AB44-2CE596482D0A}">
      <dgm:prSet/>
      <dgm:spPr/>
      <dgm:t>
        <a:bodyPr/>
        <a:lstStyle/>
        <a:p>
          <a:endParaRPr lang="es-MX"/>
        </a:p>
      </dgm:t>
    </dgm:pt>
    <dgm:pt modelId="{7E5E538E-9EB0-456C-B4A9-E806453B8F15}">
      <dgm:prSet phldrT="[Texto]"/>
      <dgm:spPr/>
      <dgm:t>
        <a:bodyPr/>
        <a:lstStyle/>
        <a:p>
          <a:r>
            <a:rPr lang="es-MX" dirty="0" smtClean="0"/>
            <a:t>Proximidad Física</a:t>
          </a:r>
          <a:endParaRPr lang="es-MX" dirty="0"/>
        </a:p>
      </dgm:t>
    </dgm:pt>
    <dgm:pt modelId="{2BD3445E-CA5C-4763-8B77-C2D340969FAF}" type="parTrans" cxnId="{9773B63F-2E4D-46BB-B8B1-6CDC37AB3D1B}">
      <dgm:prSet/>
      <dgm:spPr/>
      <dgm:t>
        <a:bodyPr/>
        <a:lstStyle/>
        <a:p>
          <a:endParaRPr lang="es-MX"/>
        </a:p>
      </dgm:t>
    </dgm:pt>
    <dgm:pt modelId="{C1A36034-83D2-4815-8085-8410AED00F6A}" type="sibTrans" cxnId="{9773B63F-2E4D-46BB-B8B1-6CDC37AB3D1B}">
      <dgm:prSet/>
      <dgm:spPr/>
      <dgm:t>
        <a:bodyPr/>
        <a:lstStyle/>
        <a:p>
          <a:endParaRPr lang="es-MX"/>
        </a:p>
      </dgm:t>
    </dgm:pt>
    <dgm:pt modelId="{B0550660-E6CA-485F-8944-B30E4F6A6896}">
      <dgm:prSet phldrT="[Texto]"/>
      <dgm:spPr/>
      <dgm:t>
        <a:bodyPr/>
        <a:lstStyle/>
        <a:p>
          <a:r>
            <a:rPr lang="es-MX" dirty="0" smtClean="0"/>
            <a:t>Similitud cultural</a:t>
          </a:r>
          <a:endParaRPr lang="es-MX" dirty="0"/>
        </a:p>
      </dgm:t>
    </dgm:pt>
    <dgm:pt modelId="{1C6FD7F3-5FD9-45B6-A9B0-73E634C10015}" type="parTrans" cxnId="{B78FE791-F4DC-48BC-8220-CB13361EDA7C}">
      <dgm:prSet/>
      <dgm:spPr/>
      <dgm:t>
        <a:bodyPr/>
        <a:lstStyle/>
        <a:p>
          <a:endParaRPr lang="es-MX"/>
        </a:p>
      </dgm:t>
    </dgm:pt>
    <dgm:pt modelId="{A5D40AA6-05A9-47FE-BA9D-8A69EFDFA806}" type="sibTrans" cxnId="{B78FE791-F4DC-48BC-8220-CB13361EDA7C}">
      <dgm:prSet/>
      <dgm:spPr/>
      <dgm:t>
        <a:bodyPr/>
        <a:lstStyle/>
        <a:p>
          <a:endParaRPr lang="es-MX"/>
        </a:p>
      </dgm:t>
    </dgm:pt>
    <dgm:pt modelId="{E215148D-8E5D-4DCF-B905-AFE4D3EA175A}" type="pres">
      <dgm:prSet presAssocID="{FD82FBDB-7568-4629-B37D-42528A6CCC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67D07A1-ECC1-4DAE-98D3-1CC5DE35B3C0}" type="pres">
      <dgm:prSet presAssocID="{58DE4870-47D3-4652-9254-B76A0F4F8A6E}" presName="root1" presStyleCnt="0"/>
      <dgm:spPr/>
    </dgm:pt>
    <dgm:pt modelId="{871D42D1-9B18-4F52-8FE8-6C28B3CFCC24}" type="pres">
      <dgm:prSet presAssocID="{58DE4870-47D3-4652-9254-B76A0F4F8A6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29033C-915F-4283-BE3C-69F78AFD35B4}" type="pres">
      <dgm:prSet presAssocID="{58DE4870-47D3-4652-9254-B76A0F4F8A6E}" presName="level2hierChild" presStyleCnt="0"/>
      <dgm:spPr/>
    </dgm:pt>
    <dgm:pt modelId="{1DFB8ED4-6E90-4AC6-998B-03BBA1D7DC8E}" type="pres">
      <dgm:prSet presAssocID="{7194C924-37E9-470C-9E59-AB5392584A6B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AEF50D00-650E-4CD2-87E2-19B310AD5245}" type="pres">
      <dgm:prSet presAssocID="{7194C924-37E9-470C-9E59-AB5392584A6B}" presName="connTx" presStyleLbl="parChTrans1D2" presStyleIdx="0" presStyleCnt="5"/>
      <dgm:spPr/>
      <dgm:t>
        <a:bodyPr/>
        <a:lstStyle/>
        <a:p>
          <a:endParaRPr lang="es-MX"/>
        </a:p>
      </dgm:t>
    </dgm:pt>
    <dgm:pt modelId="{34F5342C-482E-4D37-B316-36DB331D3182}" type="pres">
      <dgm:prSet presAssocID="{CF976FAC-1AF8-4CC3-8455-DB597BB6E225}" presName="root2" presStyleCnt="0"/>
      <dgm:spPr/>
    </dgm:pt>
    <dgm:pt modelId="{4BAA1336-01E9-4AB5-B376-4F2F003E5E57}" type="pres">
      <dgm:prSet presAssocID="{CF976FAC-1AF8-4CC3-8455-DB597BB6E225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AC074E3-BD91-4940-998F-690639BD08BC}" type="pres">
      <dgm:prSet presAssocID="{CF976FAC-1AF8-4CC3-8455-DB597BB6E225}" presName="level3hierChild" presStyleCnt="0"/>
      <dgm:spPr/>
    </dgm:pt>
    <dgm:pt modelId="{BDBCE3AE-6A33-434F-A301-EF2CEBEB8CFD}" type="pres">
      <dgm:prSet presAssocID="{987E1A51-472D-48CD-9DE9-163F30EE6B95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75A877E3-905D-4876-8C4A-E7D5BF5EEEDC}" type="pres">
      <dgm:prSet presAssocID="{987E1A51-472D-48CD-9DE9-163F30EE6B95}" presName="connTx" presStyleLbl="parChTrans1D2" presStyleIdx="1" presStyleCnt="5"/>
      <dgm:spPr/>
      <dgm:t>
        <a:bodyPr/>
        <a:lstStyle/>
        <a:p>
          <a:endParaRPr lang="es-MX"/>
        </a:p>
      </dgm:t>
    </dgm:pt>
    <dgm:pt modelId="{1F2E124F-E42A-4C8B-B31D-E28D39BD1B5B}" type="pres">
      <dgm:prSet presAssocID="{055FE120-733C-4079-A139-0A6E2E0B0912}" presName="root2" presStyleCnt="0"/>
      <dgm:spPr/>
    </dgm:pt>
    <dgm:pt modelId="{E1487567-E6A8-41FD-8238-9E3EDD99F725}" type="pres">
      <dgm:prSet presAssocID="{055FE120-733C-4079-A139-0A6E2E0B0912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4030833-9551-4CA6-99DA-DCE11CE6F0F9}" type="pres">
      <dgm:prSet presAssocID="{055FE120-733C-4079-A139-0A6E2E0B0912}" presName="level3hierChild" presStyleCnt="0"/>
      <dgm:spPr/>
    </dgm:pt>
    <dgm:pt modelId="{8B998E60-AF66-46AC-8B8C-0431F7294BA3}" type="pres">
      <dgm:prSet presAssocID="{862878D1-F3E6-413A-B431-0D59F790EB27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3ECE012E-9F63-4F8F-A4D5-3FFA4D982A43}" type="pres">
      <dgm:prSet presAssocID="{862878D1-F3E6-413A-B431-0D59F790EB27}" presName="connTx" presStyleLbl="parChTrans1D2" presStyleIdx="2" presStyleCnt="5"/>
      <dgm:spPr/>
      <dgm:t>
        <a:bodyPr/>
        <a:lstStyle/>
        <a:p>
          <a:endParaRPr lang="es-MX"/>
        </a:p>
      </dgm:t>
    </dgm:pt>
    <dgm:pt modelId="{D224D610-DBE6-4E8B-89DC-856A250AB303}" type="pres">
      <dgm:prSet presAssocID="{DD9C4FE3-0E67-40C7-9E70-CF147A94A468}" presName="root2" presStyleCnt="0"/>
      <dgm:spPr/>
    </dgm:pt>
    <dgm:pt modelId="{62E3A8B7-6896-4AD0-B3B7-EC6ACF7C18AE}" type="pres">
      <dgm:prSet presAssocID="{DD9C4FE3-0E67-40C7-9E70-CF147A94A468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32DA16-58CE-4F90-9396-5D4A6D58B8F3}" type="pres">
      <dgm:prSet presAssocID="{DD9C4FE3-0E67-40C7-9E70-CF147A94A468}" presName="level3hierChild" presStyleCnt="0"/>
      <dgm:spPr/>
    </dgm:pt>
    <dgm:pt modelId="{3755902F-ABE6-4CDE-B3D2-380EA037966D}" type="pres">
      <dgm:prSet presAssocID="{2BD3445E-CA5C-4763-8B77-C2D340969FAF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B9E0EB63-D978-4CD5-9CDF-FE4505D603CE}" type="pres">
      <dgm:prSet presAssocID="{2BD3445E-CA5C-4763-8B77-C2D340969FAF}" presName="connTx" presStyleLbl="parChTrans1D2" presStyleIdx="3" presStyleCnt="5"/>
      <dgm:spPr/>
      <dgm:t>
        <a:bodyPr/>
        <a:lstStyle/>
        <a:p>
          <a:endParaRPr lang="es-MX"/>
        </a:p>
      </dgm:t>
    </dgm:pt>
    <dgm:pt modelId="{9D61B493-41DC-4E33-AB03-66E8FC286E80}" type="pres">
      <dgm:prSet presAssocID="{7E5E538E-9EB0-456C-B4A9-E806453B8F15}" presName="root2" presStyleCnt="0"/>
      <dgm:spPr/>
    </dgm:pt>
    <dgm:pt modelId="{73564EA8-B977-460E-9185-FCA63498F45E}" type="pres">
      <dgm:prSet presAssocID="{7E5E538E-9EB0-456C-B4A9-E806453B8F15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E623ADF-67F2-4149-A27D-5005B103CA35}" type="pres">
      <dgm:prSet presAssocID="{7E5E538E-9EB0-456C-B4A9-E806453B8F15}" presName="level3hierChild" presStyleCnt="0"/>
      <dgm:spPr/>
    </dgm:pt>
    <dgm:pt modelId="{2BE7BD00-94C1-4953-89C7-BE7EA6A070F2}" type="pres">
      <dgm:prSet presAssocID="{1C6FD7F3-5FD9-45B6-A9B0-73E634C10015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785CA84C-5549-435C-A124-9755B98E8DDE}" type="pres">
      <dgm:prSet presAssocID="{1C6FD7F3-5FD9-45B6-A9B0-73E634C10015}" presName="connTx" presStyleLbl="parChTrans1D2" presStyleIdx="4" presStyleCnt="5"/>
      <dgm:spPr/>
      <dgm:t>
        <a:bodyPr/>
        <a:lstStyle/>
        <a:p>
          <a:endParaRPr lang="es-MX"/>
        </a:p>
      </dgm:t>
    </dgm:pt>
    <dgm:pt modelId="{BC3FE4CB-6AC7-4575-8432-B14433E4F771}" type="pres">
      <dgm:prSet presAssocID="{B0550660-E6CA-485F-8944-B30E4F6A6896}" presName="root2" presStyleCnt="0"/>
      <dgm:spPr/>
    </dgm:pt>
    <dgm:pt modelId="{335B8C45-2F83-466A-88ED-132213836A38}" type="pres">
      <dgm:prSet presAssocID="{B0550660-E6CA-485F-8944-B30E4F6A6896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8C174C0-C18B-45DF-84AE-120AB1CFD4EE}" type="pres">
      <dgm:prSet presAssocID="{B0550660-E6CA-485F-8944-B30E4F6A6896}" presName="level3hierChild" presStyleCnt="0"/>
      <dgm:spPr/>
    </dgm:pt>
  </dgm:ptLst>
  <dgm:cxnLst>
    <dgm:cxn modelId="{5FFBE28E-F105-485D-93F9-D2CEDBB46EFA}" srcId="{FD82FBDB-7568-4629-B37D-42528A6CCC8B}" destId="{58DE4870-47D3-4652-9254-B76A0F4F8A6E}" srcOrd="0" destOrd="0" parTransId="{FC3794F1-E1AA-40D9-9F5F-4E3D7D43B4E7}" sibTransId="{758B95C9-C515-47E3-979A-838930176EC7}"/>
    <dgm:cxn modelId="{E994F176-D418-4301-97CC-861E7CCC2186}" type="presOf" srcId="{7194C924-37E9-470C-9E59-AB5392584A6B}" destId="{1DFB8ED4-6E90-4AC6-998B-03BBA1D7DC8E}" srcOrd="0" destOrd="0" presId="urn:microsoft.com/office/officeart/2005/8/layout/hierarchy2"/>
    <dgm:cxn modelId="{EC574C7C-325F-4A42-ABA8-A8939DDBC4B1}" type="presOf" srcId="{987E1A51-472D-48CD-9DE9-163F30EE6B95}" destId="{BDBCE3AE-6A33-434F-A301-EF2CEBEB8CFD}" srcOrd="0" destOrd="0" presId="urn:microsoft.com/office/officeart/2005/8/layout/hierarchy2"/>
    <dgm:cxn modelId="{4DAA5B92-34DD-4411-92AA-E060B94883A2}" type="presOf" srcId="{DD9C4FE3-0E67-40C7-9E70-CF147A94A468}" destId="{62E3A8B7-6896-4AD0-B3B7-EC6ACF7C18AE}" srcOrd="0" destOrd="0" presId="urn:microsoft.com/office/officeart/2005/8/layout/hierarchy2"/>
    <dgm:cxn modelId="{2C7B7F9D-A9C5-47F9-9430-8C5EF0D73760}" type="presOf" srcId="{1C6FD7F3-5FD9-45B6-A9B0-73E634C10015}" destId="{785CA84C-5549-435C-A124-9755B98E8DDE}" srcOrd="1" destOrd="0" presId="urn:microsoft.com/office/officeart/2005/8/layout/hierarchy2"/>
    <dgm:cxn modelId="{DD3EECE2-A031-46FC-A880-5395C862E615}" type="presOf" srcId="{58DE4870-47D3-4652-9254-B76A0F4F8A6E}" destId="{871D42D1-9B18-4F52-8FE8-6C28B3CFCC24}" srcOrd="0" destOrd="0" presId="urn:microsoft.com/office/officeart/2005/8/layout/hierarchy2"/>
    <dgm:cxn modelId="{802CCFF7-61A4-4BF2-818E-D3229DA03CC6}" type="presOf" srcId="{2BD3445E-CA5C-4763-8B77-C2D340969FAF}" destId="{3755902F-ABE6-4CDE-B3D2-380EA037966D}" srcOrd="0" destOrd="0" presId="urn:microsoft.com/office/officeart/2005/8/layout/hierarchy2"/>
    <dgm:cxn modelId="{C9E805E6-C3E4-40E6-AB44-2CE596482D0A}" srcId="{58DE4870-47D3-4652-9254-B76A0F4F8A6E}" destId="{DD9C4FE3-0E67-40C7-9E70-CF147A94A468}" srcOrd="2" destOrd="0" parTransId="{862878D1-F3E6-413A-B431-0D59F790EB27}" sibTransId="{965AA17C-CC7D-4A4A-8802-A540EF66088B}"/>
    <dgm:cxn modelId="{9773B63F-2E4D-46BB-B8B1-6CDC37AB3D1B}" srcId="{58DE4870-47D3-4652-9254-B76A0F4F8A6E}" destId="{7E5E538E-9EB0-456C-B4A9-E806453B8F15}" srcOrd="3" destOrd="0" parTransId="{2BD3445E-CA5C-4763-8B77-C2D340969FAF}" sibTransId="{C1A36034-83D2-4815-8085-8410AED00F6A}"/>
    <dgm:cxn modelId="{0A8DADAD-644E-4714-A401-0168B80DA513}" srcId="{58DE4870-47D3-4652-9254-B76A0F4F8A6E}" destId="{055FE120-733C-4079-A139-0A6E2E0B0912}" srcOrd="1" destOrd="0" parTransId="{987E1A51-472D-48CD-9DE9-163F30EE6B95}" sibTransId="{AD56B9C5-2DE9-45C3-8EDA-DFA8497CE9C5}"/>
    <dgm:cxn modelId="{8CFA5470-0C4D-4987-9D97-3A7593557697}" type="presOf" srcId="{987E1A51-472D-48CD-9DE9-163F30EE6B95}" destId="{75A877E3-905D-4876-8C4A-E7D5BF5EEEDC}" srcOrd="1" destOrd="0" presId="urn:microsoft.com/office/officeart/2005/8/layout/hierarchy2"/>
    <dgm:cxn modelId="{CC824903-77B4-4605-8901-6F401674528A}" type="presOf" srcId="{CF976FAC-1AF8-4CC3-8455-DB597BB6E225}" destId="{4BAA1336-01E9-4AB5-B376-4F2F003E5E57}" srcOrd="0" destOrd="0" presId="urn:microsoft.com/office/officeart/2005/8/layout/hierarchy2"/>
    <dgm:cxn modelId="{C1489992-31FA-46E7-8AF6-1D2EF1E22F3A}" type="presOf" srcId="{7194C924-37E9-470C-9E59-AB5392584A6B}" destId="{AEF50D00-650E-4CD2-87E2-19B310AD5245}" srcOrd="1" destOrd="0" presId="urn:microsoft.com/office/officeart/2005/8/layout/hierarchy2"/>
    <dgm:cxn modelId="{535E0B01-773A-421C-9065-E43E08F5C9C1}" type="presOf" srcId="{055FE120-733C-4079-A139-0A6E2E0B0912}" destId="{E1487567-E6A8-41FD-8238-9E3EDD99F725}" srcOrd="0" destOrd="0" presId="urn:microsoft.com/office/officeart/2005/8/layout/hierarchy2"/>
    <dgm:cxn modelId="{20901E94-036C-41B8-BC76-B77D6CCB4DF1}" type="presOf" srcId="{FD82FBDB-7568-4629-B37D-42528A6CCC8B}" destId="{E215148D-8E5D-4DCF-B905-AFE4D3EA175A}" srcOrd="0" destOrd="0" presId="urn:microsoft.com/office/officeart/2005/8/layout/hierarchy2"/>
    <dgm:cxn modelId="{B78FE791-F4DC-48BC-8220-CB13361EDA7C}" srcId="{58DE4870-47D3-4652-9254-B76A0F4F8A6E}" destId="{B0550660-E6CA-485F-8944-B30E4F6A6896}" srcOrd="4" destOrd="0" parTransId="{1C6FD7F3-5FD9-45B6-A9B0-73E634C10015}" sibTransId="{A5D40AA6-05A9-47FE-BA9D-8A69EFDFA806}"/>
    <dgm:cxn modelId="{0CC8D2DF-486C-4410-B5A1-2FC3D9D8FCA9}" type="presOf" srcId="{B0550660-E6CA-485F-8944-B30E4F6A6896}" destId="{335B8C45-2F83-466A-88ED-132213836A38}" srcOrd="0" destOrd="0" presId="urn:microsoft.com/office/officeart/2005/8/layout/hierarchy2"/>
    <dgm:cxn modelId="{9E998B3F-77FE-4776-8147-7B5C3A00E878}" type="presOf" srcId="{2BD3445E-CA5C-4763-8B77-C2D340969FAF}" destId="{B9E0EB63-D978-4CD5-9CDF-FE4505D603CE}" srcOrd="1" destOrd="0" presId="urn:microsoft.com/office/officeart/2005/8/layout/hierarchy2"/>
    <dgm:cxn modelId="{51A26403-E7DE-4523-B96A-18E8A8680415}" srcId="{58DE4870-47D3-4652-9254-B76A0F4F8A6E}" destId="{CF976FAC-1AF8-4CC3-8455-DB597BB6E225}" srcOrd="0" destOrd="0" parTransId="{7194C924-37E9-470C-9E59-AB5392584A6B}" sibTransId="{6DAD9CC0-6A33-4133-BE36-23A156E17D6D}"/>
    <dgm:cxn modelId="{470375C0-45F1-4392-865A-F15E818A3DB2}" type="presOf" srcId="{1C6FD7F3-5FD9-45B6-A9B0-73E634C10015}" destId="{2BE7BD00-94C1-4953-89C7-BE7EA6A070F2}" srcOrd="0" destOrd="0" presId="urn:microsoft.com/office/officeart/2005/8/layout/hierarchy2"/>
    <dgm:cxn modelId="{51CC5214-4C8E-4CEF-A318-629F063A8986}" type="presOf" srcId="{7E5E538E-9EB0-456C-B4A9-E806453B8F15}" destId="{73564EA8-B977-460E-9185-FCA63498F45E}" srcOrd="0" destOrd="0" presId="urn:microsoft.com/office/officeart/2005/8/layout/hierarchy2"/>
    <dgm:cxn modelId="{0B224267-A430-4DEB-B902-DEF035BE135C}" type="presOf" srcId="{862878D1-F3E6-413A-B431-0D59F790EB27}" destId="{8B998E60-AF66-46AC-8B8C-0431F7294BA3}" srcOrd="0" destOrd="0" presId="urn:microsoft.com/office/officeart/2005/8/layout/hierarchy2"/>
    <dgm:cxn modelId="{48DAFD7A-0D11-4A36-987A-4DC5998ABDA7}" type="presOf" srcId="{862878D1-F3E6-413A-B431-0D59F790EB27}" destId="{3ECE012E-9F63-4F8F-A4D5-3FFA4D982A43}" srcOrd="1" destOrd="0" presId="urn:microsoft.com/office/officeart/2005/8/layout/hierarchy2"/>
    <dgm:cxn modelId="{46BF80CC-BF0A-4977-A69C-F1A70F7A574B}" type="presParOf" srcId="{E215148D-8E5D-4DCF-B905-AFE4D3EA175A}" destId="{E67D07A1-ECC1-4DAE-98D3-1CC5DE35B3C0}" srcOrd="0" destOrd="0" presId="urn:microsoft.com/office/officeart/2005/8/layout/hierarchy2"/>
    <dgm:cxn modelId="{87BBAEBD-1B90-4A4F-A560-757D539C942A}" type="presParOf" srcId="{E67D07A1-ECC1-4DAE-98D3-1CC5DE35B3C0}" destId="{871D42D1-9B18-4F52-8FE8-6C28B3CFCC24}" srcOrd="0" destOrd="0" presId="urn:microsoft.com/office/officeart/2005/8/layout/hierarchy2"/>
    <dgm:cxn modelId="{B8C925CB-9E0C-460C-8B2D-7F309AB7EDDD}" type="presParOf" srcId="{E67D07A1-ECC1-4DAE-98D3-1CC5DE35B3C0}" destId="{7729033C-915F-4283-BE3C-69F78AFD35B4}" srcOrd="1" destOrd="0" presId="urn:microsoft.com/office/officeart/2005/8/layout/hierarchy2"/>
    <dgm:cxn modelId="{C0F6259C-5FD4-48D6-A5DA-9F76EBB1ED47}" type="presParOf" srcId="{7729033C-915F-4283-BE3C-69F78AFD35B4}" destId="{1DFB8ED4-6E90-4AC6-998B-03BBA1D7DC8E}" srcOrd="0" destOrd="0" presId="urn:microsoft.com/office/officeart/2005/8/layout/hierarchy2"/>
    <dgm:cxn modelId="{8E29DEFE-094F-4493-A663-9B2C0BAF7AD8}" type="presParOf" srcId="{1DFB8ED4-6E90-4AC6-998B-03BBA1D7DC8E}" destId="{AEF50D00-650E-4CD2-87E2-19B310AD5245}" srcOrd="0" destOrd="0" presId="urn:microsoft.com/office/officeart/2005/8/layout/hierarchy2"/>
    <dgm:cxn modelId="{022A2D16-8DD6-4567-B93C-922635A44454}" type="presParOf" srcId="{7729033C-915F-4283-BE3C-69F78AFD35B4}" destId="{34F5342C-482E-4D37-B316-36DB331D3182}" srcOrd="1" destOrd="0" presId="urn:microsoft.com/office/officeart/2005/8/layout/hierarchy2"/>
    <dgm:cxn modelId="{8E042AB5-484B-43AA-96BA-E18CA37DF30E}" type="presParOf" srcId="{34F5342C-482E-4D37-B316-36DB331D3182}" destId="{4BAA1336-01E9-4AB5-B376-4F2F003E5E57}" srcOrd="0" destOrd="0" presId="urn:microsoft.com/office/officeart/2005/8/layout/hierarchy2"/>
    <dgm:cxn modelId="{26CADF79-FDAA-4D69-90FB-31556A148FA3}" type="presParOf" srcId="{34F5342C-482E-4D37-B316-36DB331D3182}" destId="{7AC074E3-BD91-4940-998F-690639BD08BC}" srcOrd="1" destOrd="0" presId="urn:microsoft.com/office/officeart/2005/8/layout/hierarchy2"/>
    <dgm:cxn modelId="{D8DEFD95-AFAD-47A3-9E01-AC3A66AEA819}" type="presParOf" srcId="{7729033C-915F-4283-BE3C-69F78AFD35B4}" destId="{BDBCE3AE-6A33-434F-A301-EF2CEBEB8CFD}" srcOrd="2" destOrd="0" presId="urn:microsoft.com/office/officeart/2005/8/layout/hierarchy2"/>
    <dgm:cxn modelId="{62C116C7-26DE-450A-B24B-8BE16B3227A4}" type="presParOf" srcId="{BDBCE3AE-6A33-434F-A301-EF2CEBEB8CFD}" destId="{75A877E3-905D-4876-8C4A-E7D5BF5EEEDC}" srcOrd="0" destOrd="0" presId="urn:microsoft.com/office/officeart/2005/8/layout/hierarchy2"/>
    <dgm:cxn modelId="{83771D86-1EB6-4323-9C40-057471B23970}" type="presParOf" srcId="{7729033C-915F-4283-BE3C-69F78AFD35B4}" destId="{1F2E124F-E42A-4C8B-B31D-E28D39BD1B5B}" srcOrd="3" destOrd="0" presId="urn:microsoft.com/office/officeart/2005/8/layout/hierarchy2"/>
    <dgm:cxn modelId="{6AA2C0F1-5A6A-4571-A4EA-FA00EC58D7C7}" type="presParOf" srcId="{1F2E124F-E42A-4C8B-B31D-E28D39BD1B5B}" destId="{E1487567-E6A8-41FD-8238-9E3EDD99F725}" srcOrd="0" destOrd="0" presId="urn:microsoft.com/office/officeart/2005/8/layout/hierarchy2"/>
    <dgm:cxn modelId="{FCEBA927-2B49-4C54-81D3-7D9456385FD2}" type="presParOf" srcId="{1F2E124F-E42A-4C8B-B31D-E28D39BD1B5B}" destId="{24030833-9551-4CA6-99DA-DCE11CE6F0F9}" srcOrd="1" destOrd="0" presId="urn:microsoft.com/office/officeart/2005/8/layout/hierarchy2"/>
    <dgm:cxn modelId="{3854A849-418F-4EEB-8399-76A083A3E773}" type="presParOf" srcId="{7729033C-915F-4283-BE3C-69F78AFD35B4}" destId="{8B998E60-AF66-46AC-8B8C-0431F7294BA3}" srcOrd="4" destOrd="0" presId="urn:microsoft.com/office/officeart/2005/8/layout/hierarchy2"/>
    <dgm:cxn modelId="{5C0E39BF-6A3C-41EC-A014-66A08387690C}" type="presParOf" srcId="{8B998E60-AF66-46AC-8B8C-0431F7294BA3}" destId="{3ECE012E-9F63-4F8F-A4D5-3FFA4D982A43}" srcOrd="0" destOrd="0" presId="urn:microsoft.com/office/officeart/2005/8/layout/hierarchy2"/>
    <dgm:cxn modelId="{203A27B8-5E6E-45AF-9A9F-92A1EE8B3B0B}" type="presParOf" srcId="{7729033C-915F-4283-BE3C-69F78AFD35B4}" destId="{D224D610-DBE6-4E8B-89DC-856A250AB303}" srcOrd="5" destOrd="0" presId="urn:microsoft.com/office/officeart/2005/8/layout/hierarchy2"/>
    <dgm:cxn modelId="{0A905573-808D-455A-8E60-6586AF41594F}" type="presParOf" srcId="{D224D610-DBE6-4E8B-89DC-856A250AB303}" destId="{62E3A8B7-6896-4AD0-B3B7-EC6ACF7C18AE}" srcOrd="0" destOrd="0" presId="urn:microsoft.com/office/officeart/2005/8/layout/hierarchy2"/>
    <dgm:cxn modelId="{26F3034B-5162-4C0D-8B71-B84601FEDF5A}" type="presParOf" srcId="{D224D610-DBE6-4E8B-89DC-856A250AB303}" destId="{4432DA16-58CE-4F90-9396-5D4A6D58B8F3}" srcOrd="1" destOrd="0" presId="urn:microsoft.com/office/officeart/2005/8/layout/hierarchy2"/>
    <dgm:cxn modelId="{0D8A0455-C6EC-46EF-A09D-5211E925B65E}" type="presParOf" srcId="{7729033C-915F-4283-BE3C-69F78AFD35B4}" destId="{3755902F-ABE6-4CDE-B3D2-380EA037966D}" srcOrd="6" destOrd="0" presId="urn:microsoft.com/office/officeart/2005/8/layout/hierarchy2"/>
    <dgm:cxn modelId="{915116E0-DA4E-4DCB-A8EB-BBFFDB893AC8}" type="presParOf" srcId="{3755902F-ABE6-4CDE-B3D2-380EA037966D}" destId="{B9E0EB63-D978-4CD5-9CDF-FE4505D603CE}" srcOrd="0" destOrd="0" presId="urn:microsoft.com/office/officeart/2005/8/layout/hierarchy2"/>
    <dgm:cxn modelId="{745F1535-5595-4FBE-AA79-9B4CAFB4E4DB}" type="presParOf" srcId="{7729033C-915F-4283-BE3C-69F78AFD35B4}" destId="{9D61B493-41DC-4E33-AB03-66E8FC286E80}" srcOrd="7" destOrd="0" presId="urn:microsoft.com/office/officeart/2005/8/layout/hierarchy2"/>
    <dgm:cxn modelId="{4D1F090E-7101-4992-BD36-41E84828334E}" type="presParOf" srcId="{9D61B493-41DC-4E33-AB03-66E8FC286E80}" destId="{73564EA8-B977-460E-9185-FCA63498F45E}" srcOrd="0" destOrd="0" presId="urn:microsoft.com/office/officeart/2005/8/layout/hierarchy2"/>
    <dgm:cxn modelId="{75DD4197-52AE-4AD8-9197-407DF9EDE730}" type="presParOf" srcId="{9D61B493-41DC-4E33-AB03-66E8FC286E80}" destId="{DE623ADF-67F2-4149-A27D-5005B103CA35}" srcOrd="1" destOrd="0" presId="urn:microsoft.com/office/officeart/2005/8/layout/hierarchy2"/>
    <dgm:cxn modelId="{4618B444-9F8C-48A7-99FF-050022D3EBF6}" type="presParOf" srcId="{7729033C-915F-4283-BE3C-69F78AFD35B4}" destId="{2BE7BD00-94C1-4953-89C7-BE7EA6A070F2}" srcOrd="8" destOrd="0" presId="urn:microsoft.com/office/officeart/2005/8/layout/hierarchy2"/>
    <dgm:cxn modelId="{D6EB6355-E62A-4448-8630-E42328B036D7}" type="presParOf" srcId="{2BE7BD00-94C1-4953-89C7-BE7EA6A070F2}" destId="{785CA84C-5549-435C-A124-9755B98E8DDE}" srcOrd="0" destOrd="0" presId="urn:microsoft.com/office/officeart/2005/8/layout/hierarchy2"/>
    <dgm:cxn modelId="{1F016525-A48D-4649-977C-A9B55234A6C8}" type="presParOf" srcId="{7729033C-915F-4283-BE3C-69F78AFD35B4}" destId="{BC3FE4CB-6AC7-4575-8432-B14433E4F771}" srcOrd="9" destOrd="0" presId="urn:microsoft.com/office/officeart/2005/8/layout/hierarchy2"/>
    <dgm:cxn modelId="{80FA07BB-0015-4C7C-A5D5-21B7B3D68E59}" type="presParOf" srcId="{BC3FE4CB-6AC7-4575-8432-B14433E4F771}" destId="{335B8C45-2F83-466A-88ED-132213836A38}" srcOrd="0" destOrd="0" presId="urn:microsoft.com/office/officeart/2005/8/layout/hierarchy2"/>
    <dgm:cxn modelId="{96BEFD66-61AD-4DFB-8C4C-489CE312A98E}" type="presParOf" srcId="{BC3FE4CB-6AC7-4575-8432-B14433E4F771}" destId="{A8C174C0-C18B-45DF-84AE-120AB1CFD4E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5670A-84AC-4931-B0BE-E6B2302616D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D3102AE-1EE5-4FD7-B27B-F4F332032FFD}">
      <dgm:prSet phldrT="[Texto]" custT="1"/>
      <dgm:spPr/>
      <dgm:t>
        <a:bodyPr/>
        <a:lstStyle/>
        <a:p>
          <a:r>
            <a:rPr lang="es-MX" sz="2400" b="1" dirty="0" smtClean="0"/>
            <a:t>Equipo</a:t>
          </a:r>
          <a:endParaRPr lang="es-MX" sz="2400" b="1" dirty="0"/>
        </a:p>
      </dgm:t>
    </dgm:pt>
    <dgm:pt modelId="{673894FF-743E-4560-9001-98AFF79B56DD}" type="parTrans" cxnId="{69E70FCC-167A-44E7-8446-EB72E1B45E89}">
      <dgm:prSet/>
      <dgm:spPr/>
      <dgm:t>
        <a:bodyPr/>
        <a:lstStyle/>
        <a:p>
          <a:endParaRPr lang="es-MX"/>
        </a:p>
      </dgm:t>
    </dgm:pt>
    <dgm:pt modelId="{83ABEFD1-5C0B-4E1D-ADB1-DAC63119658E}" type="sibTrans" cxnId="{69E70FCC-167A-44E7-8446-EB72E1B45E89}">
      <dgm:prSet/>
      <dgm:spPr/>
      <dgm:t>
        <a:bodyPr/>
        <a:lstStyle/>
        <a:p>
          <a:endParaRPr lang="es-MX"/>
        </a:p>
      </dgm:t>
    </dgm:pt>
    <dgm:pt modelId="{24223912-620C-4D68-928C-BA2AAFCDAF33}">
      <dgm:prSet phldrT="[Texto]"/>
      <dgm:spPr/>
      <dgm:t>
        <a:bodyPr/>
        <a:lstStyle/>
        <a:p>
          <a:r>
            <a:rPr lang="es-MX" b="1" dirty="0" smtClean="0"/>
            <a:t>Para resolver problemas</a:t>
          </a:r>
          <a:endParaRPr lang="es-MX" b="1" dirty="0"/>
        </a:p>
      </dgm:t>
    </dgm:pt>
    <dgm:pt modelId="{978B0BFE-92BB-4585-9812-C0FFAFA02E81}" type="parTrans" cxnId="{2FD7BF48-B37D-45B6-A7F0-A6BB068E4195}">
      <dgm:prSet/>
      <dgm:spPr/>
      <dgm:t>
        <a:bodyPr/>
        <a:lstStyle/>
        <a:p>
          <a:endParaRPr lang="es-MX"/>
        </a:p>
      </dgm:t>
    </dgm:pt>
    <dgm:pt modelId="{89221AB6-769E-49DA-99F2-2350743D0530}" type="sibTrans" cxnId="{2FD7BF48-B37D-45B6-A7F0-A6BB068E4195}">
      <dgm:prSet/>
      <dgm:spPr/>
      <dgm:t>
        <a:bodyPr/>
        <a:lstStyle/>
        <a:p>
          <a:endParaRPr lang="es-MX"/>
        </a:p>
      </dgm:t>
    </dgm:pt>
    <dgm:pt modelId="{2A52E7A6-3F78-4A29-BAE5-BBF1EBAA103B}">
      <dgm:prSet phldrT="[Texto]" custT="1"/>
      <dgm:spPr/>
      <dgm:t>
        <a:bodyPr/>
        <a:lstStyle/>
        <a:p>
          <a:r>
            <a:rPr lang="es-MX" sz="1500" b="1" dirty="0" err="1" smtClean="0"/>
            <a:t>Autoadministrados</a:t>
          </a:r>
          <a:endParaRPr lang="es-MX" sz="1500" b="1" dirty="0"/>
        </a:p>
      </dgm:t>
    </dgm:pt>
    <dgm:pt modelId="{83EF04A8-2C20-4974-B24B-A2DCFC120186}" type="parTrans" cxnId="{C4AE3E59-72BD-4572-A39B-8A1E917B75D9}">
      <dgm:prSet/>
      <dgm:spPr/>
      <dgm:t>
        <a:bodyPr/>
        <a:lstStyle/>
        <a:p>
          <a:endParaRPr lang="es-MX"/>
        </a:p>
      </dgm:t>
    </dgm:pt>
    <dgm:pt modelId="{C5BFC99C-9593-41B2-8327-23F606B561EA}" type="sibTrans" cxnId="{C4AE3E59-72BD-4572-A39B-8A1E917B75D9}">
      <dgm:prSet/>
      <dgm:spPr/>
      <dgm:t>
        <a:bodyPr/>
        <a:lstStyle/>
        <a:p>
          <a:endParaRPr lang="es-MX"/>
        </a:p>
      </dgm:t>
    </dgm:pt>
    <dgm:pt modelId="{75949D4E-5BCD-4324-BC4F-D2AD98D3A6CD}">
      <dgm:prSet phldrT="[Texto]" custT="1"/>
      <dgm:spPr/>
      <dgm:t>
        <a:bodyPr/>
        <a:lstStyle/>
        <a:p>
          <a:r>
            <a:rPr lang="es-MX" sz="1500" b="1" dirty="0" err="1" smtClean="0"/>
            <a:t>Virtulaes</a:t>
          </a:r>
          <a:endParaRPr lang="es-MX" sz="1500" b="1" dirty="0"/>
        </a:p>
      </dgm:t>
    </dgm:pt>
    <dgm:pt modelId="{574B0C61-6827-48B3-BA43-35F8248B88AB}" type="parTrans" cxnId="{AF80FAE7-B3CC-42D1-BA84-75A1DB4203F8}">
      <dgm:prSet/>
      <dgm:spPr/>
      <dgm:t>
        <a:bodyPr/>
        <a:lstStyle/>
        <a:p>
          <a:endParaRPr lang="es-MX"/>
        </a:p>
      </dgm:t>
    </dgm:pt>
    <dgm:pt modelId="{7BF0B457-FFBA-4A9C-8A64-DF386BF67293}" type="sibTrans" cxnId="{AF80FAE7-B3CC-42D1-BA84-75A1DB4203F8}">
      <dgm:prSet/>
      <dgm:spPr/>
      <dgm:t>
        <a:bodyPr/>
        <a:lstStyle/>
        <a:p>
          <a:endParaRPr lang="es-MX"/>
        </a:p>
      </dgm:t>
    </dgm:pt>
    <dgm:pt modelId="{15D850CA-5AF2-4B44-99C2-5D4B88FD50BE}">
      <dgm:prSet custT="1"/>
      <dgm:spPr/>
      <dgm:t>
        <a:bodyPr/>
        <a:lstStyle/>
        <a:p>
          <a:r>
            <a:rPr lang="es-MX" sz="1500" b="1" dirty="0" err="1" smtClean="0"/>
            <a:t>Transfuncionales</a:t>
          </a:r>
          <a:endParaRPr lang="es-MX" sz="1500" b="1" dirty="0"/>
        </a:p>
      </dgm:t>
    </dgm:pt>
    <dgm:pt modelId="{B5671FD0-F383-495A-8730-A4D5E9C07BD5}" type="parTrans" cxnId="{7E8469CD-88C8-4EBE-A261-C826DE7D5B01}">
      <dgm:prSet/>
      <dgm:spPr/>
      <dgm:t>
        <a:bodyPr/>
        <a:lstStyle/>
        <a:p>
          <a:endParaRPr lang="es-MX"/>
        </a:p>
      </dgm:t>
    </dgm:pt>
    <dgm:pt modelId="{302299A9-2910-4C82-8E6D-4906E33F86D7}" type="sibTrans" cxnId="{7E8469CD-88C8-4EBE-A261-C826DE7D5B01}">
      <dgm:prSet/>
      <dgm:spPr/>
      <dgm:t>
        <a:bodyPr/>
        <a:lstStyle/>
        <a:p>
          <a:endParaRPr lang="es-MX"/>
        </a:p>
      </dgm:t>
    </dgm:pt>
    <dgm:pt modelId="{93349BE1-FD54-42FB-B227-6A8B6F0F3C23}">
      <dgm:prSet custT="1"/>
      <dgm:spPr/>
      <dgm:t>
        <a:bodyPr/>
        <a:lstStyle/>
        <a:p>
          <a:r>
            <a:rPr lang="es-MX" sz="1500" b="1" dirty="0" err="1" smtClean="0"/>
            <a:t>Autodirigidos</a:t>
          </a:r>
          <a:endParaRPr lang="es-MX" sz="1500" b="1" dirty="0"/>
        </a:p>
      </dgm:t>
    </dgm:pt>
    <dgm:pt modelId="{F898AC0A-6B50-4BE9-8EA2-2F0D0545126A}" type="parTrans" cxnId="{BED8198B-734A-4675-AFE5-8C399E839344}">
      <dgm:prSet/>
      <dgm:spPr/>
      <dgm:t>
        <a:bodyPr/>
        <a:lstStyle/>
        <a:p>
          <a:endParaRPr lang="es-MX"/>
        </a:p>
      </dgm:t>
    </dgm:pt>
    <dgm:pt modelId="{BA601996-2672-4798-8C44-F69C976381E4}" type="sibTrans" cxnId="{BED8198B-734A-4675-AFE5-8C399E839344}">
      <dgm:prSet/>
      <dgm:spPr/>
      <dgm:t>
        <a:bodyPr/>
        <a:lstStyle/>
        <a:p>
          <a:endParaRPr lang="es-MX"/>
        </a:p>
      </dgm:t>
    </dgm:pt>
    <dgm:pt modelId="{FA89C1B8-C2B5-4CE6-9BBB-3A841EF5F1E7}" type="pres">
      <dgm:prSet presAssocID="{9665670A-84AC-4931-B0BE-E6B2302616D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15505A2-E955-405A-B67C-F11FBE3579DB}" type="pres">
      <dgm:prSet presAssocID="{CD3102AE-1EE5-4FD7-B27B-F4F332032FFD}" presName="hierRoot1" presStyleCnt="0">
        <dgm:presLayoutVars>
          <dgm:hierBranch val="init"/>
        </dgm:presLayoutVars>
      </dgm:prSet>
      <dgm:spPr/>
    </dgm:pt>
    <dgm:pt modelId="{60539F94-119C-4F14-8E0C-062C6C790599}" type="pres">
      <dgm:prSet presAssocID="{CD3102AE-1EE5-4FD7-B27B-F4F332032FFD}" presName="rootComposite1" presStyleCnt="0"/>
      <dgm:spPr/>
    </dgm:pt>
    <dgm:pt modelId="{798B47C5-9891-4959-9949-862D300DFFB4}" type="pres">
      <dgm:prSet presAssocID="{CD3102AE-1EE5-4FD7-B27B-F4F332032FFD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4B1A78-AEE4-4763-A291-05E2F0E1C742}" type="pres">
      <dgm:prSet presAssocID="{CD3102AE-1EE5-4FD7-B27B-F4F332032FFD}" presName="topArc1" presStyleLbl="parChTrans1D1" presStyleIdx="0" presStyleCnt="12"/>
      <dgm:spPr/>
    </dgm:pt>
    <dgm:pt modelId="{FC2E5AD2-FF66-4228-BEE6-7B134011CA2A}" type="pres">
      <dgm:prSet presAssocID="{CD3102AE-1EE5-4FD7-B27B-F4F332032FFD}" presName="bottomArc1" presStyleLbl="parChTrans1D1" presStyleIdx="1" presStyleCnt="12"/>
      <dgm:spPr/>
    </dgm:pt>
    <dgm:pt modelId="{23DB7696-8D55-4E6A-9AE8-0DC262ACADCD}" type="pres">
      <dgm:prSet presAssocID="{CD3102AE-1EE5-4FD7-B27B-F4F332032FFD}" presName="topConnNode1" presStyleLbl="node1" presStyleIdx="0" presStyleCnt="0"/>
      <dgm:spPr/>
      <dgm:t>
        <a:bodyPr/>
        <a:lstStyle/>
        <a:p>
          <a:endParaRPr lang="es-MX"/>
        </a:p>
      </dgm:t>
    </dgm:pt>
    <dgm:pt modelId="{1E69140F-D95C-4122-AE0D-918239D38F8A}" type="pres">
      <dgm:prSet presAssocID="{CD3102AE-1EE5-4FD7-B27B-F4F332032FFD}" presName="hierChild2" presStyleCnt="0"/>
      <dgm:spPr/>
    </dgm:pt>
    <dgm:pt modelId="{E0AA8682-5A6A-43A9-A45B-42A7B173E8E4}" type="pres">
      <dgm:prSet presAssocID="{978B0BFE-92BB-4585-9812-C0FFAFA02E81}" presName="Name28" presStyleLbl="parChTrans1D2" presStyleIdx="0" presStyleCnt="5"/>
      <dgm:spPr/>
      <dgm:t>
        <a:bodyPr/>
        <a:lstStyle/>
        <a:p>
          <a:endParaRPr lang="es-MX"/>
        </a:p>
      </dgm:t>
    </dgm:pt>
    <dgm:pt modelId="{2AA0B16E-4289-40BB-B101-62FD29B45E73}" type="pres">
      <dgm:prSet presAssocID="{24223912-620C-4D68-928C-BA2AAFCDAF33}" presName="hierRoot2" presStyleCnt="0">
        <dgm:presLayoutVars>
          <dgm:hierBranch val="init"/>
        </dgm:presLayoutVars>
      </dgm:prSet>
      <dgm:spPr/>
    </dgm:pt>
    <dgm:pt modelId="{0455779A-6776-4F0A-AF4A-496DF5F508A8}" type="pres">
      <dgm:prSet presAssocID="{24223912-620C-4D68-928C-BA2AAFCDAF33}" presName="rootComposite2" presStyleCnt="0"/>
      <dgm:spPr/>
    </dgm:pt>
    <dgm:pt modelId="{4DE5F3E0-CDC6-4A2F-958C-0E1C6E3551F7}" type="pres">
      <dgm:prSet presAssocID="{24223912-620C-4D68-928C-BA2AAFCDAF33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DFF4BA-E80E-42C4-BCF3-F0D53D7B31D1}" type="pres">
      <dgm:prSet presAssocID="{24223912-620C-4D68-928C-BA2AAFCDAF33}" presName="topArc2" presStyleLbl="parChTrans1D1" presStyleIdx="2" presStyleCnt="12"/>
      <dgm:spPr/>
    </dgm:pt>
    <dgm:pt modelId="{BC120B98-7551-46E8-9D2D-6E9F37AB2FC0}" type="pres">
      <dgm:prSet presAssocID="{24223912-620C-4D68-928C-BA2AAFCDAF33}" presName="bottomArc2" presStyleLbl="parChTrans1D1" presStyleIdx="3" presStyleCnt="12"/>
      <dgm:spPr/>
    </dgm:pt>
    <dgm:pt modelId="{5205844E-A913-40B1-A604-99EB5C682791}" type="pres">
      <dgm:prSet presAssocID="{24223912-620C-4D68-928C-BA2AAFCDAF33}" presName="topConnNode2" presStyleLbl="node2" presStyleIdx="0" presStyleCnt="0"/>
      <dgm:spPr/>
      <dgm:t>
        <a:bodyPr/>
        <a:lstStyle/>
        <a:p>
          <a:endParaRPr lang="es-MX"/>
        </a:p>
      </dgm:t>
    </dgm:pt>
    <dgm:pt modelId="{CA45CA44-67CF-466E-94F9-77A0C02E212D}" type="pres">
      <dgm:prSet presAssocID="{24223912-620C-4D68-928C-BA2AAFCDAF33}" presName="hierChild4" presStyleCnt="0"/>
      <dgm:spPr/>
    </dgm:pt>
    <dgm:pt modelId="{90C21621-7B82-42B4-AD9F-0B83C2FCEC7A}" type="pres">
      <dgm:prSet presAssocID="{24223912-620C-4D68-928C-BA2AAFCDAF33}" presName="hierChild5" presStyleCnt="0"/>
      <dgm:spPr/>
    </dgm:pt>
    <dgm:pt modelId="{3FFB79C0-6595-424D-8A2B-1FDBB4A197F3}" type="pres">
      <dgm:prSet presAssocID="{F898AC0A-6B50-4BE9-8EA2-2F0D0545126A}" presName="Name28" presStyleLbl="parChTrans1D2" presStyleIdx="1" presStyleCnt="5"/>
      <dgm:spPr/>
      <dgm:t>
        <a:bodyPr/>
        <a:lstStyle/>
        <a:p>
          <a:endParaRPr lang="es-MX"/>
        </a:p>
      </dgm:t>
    </dgm:pt>
    <dgm:pt modelId="{A729DEBB-80F2-4477-84B9-5B0E1D23BE08}" type="pres">
      <dgm:prSet presAssocID="{93349BE1-FD54-42FB-B227-6A8B6F0F3C23}" presName="hierRoot2" presStyleCnt="0">
        <dgm:presLayoutVars>
          <dgm:hierBranch val="init"/>
        </dgm:presLayoutVars>
      </dgm:prSet>
      <dgm:spPr/>
    </dgm:pt>
    <dgm:pt modelId="{3D58F9D9-E222-44ED-979F-0A83427ACB6B}" type="pres">
      <dgm:prSet presAssocID="{93349BE1-FD54-42FB-B227-6A8B6F0F3C23}" presName="rootComposite2" presStyleCnt="0"/>
      <dgm:spPr/>
    </dgm:pt>
    <dgm:pt modelId="{E3376D1A-9F89-4701-B8BD-BE098FA2862E}" type="pres">
      <dgm:prSet presAssocID="{93349BE1-FD54-42FB-B227-6A8B6F0F3C23}" presName="rootText2" presStyleLbl="alignAcc1" presStyleIdx="0" presStyleCnt="0" custScaleX="128154" custScaleY="1923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5894253-45A3-4DED-8C98-165F02EC9694}" type="pres">
      <dgm:prSet presAssocID="{93349BE1-FD54-42FB-B227-6A8B6F0F3C23}" presName="topArc2" presStyleLbl="parChTrans1D1" presStyleIdx="4" presStyleCnt="12"/>
      <dgm:spPr/>
    </dgm:pt>
    <dgm:pt modelId="{7F9970F5-8F93-4871-A930-FED183022038}" type="pres">
      <dgm:prSet presAssocID="{93349BE1-FD54-42FB-B227-6A8B6F0F3C23}" presName="bottomArc2" presStyleLbl="parChTrans1D1" presStyleIdx="5" presStyleCnt="12"/>
      <dgm:spPr/>
    </dgm:pt>
    <dgm:pt modelId="{9B592B51-5642-4AA8-8905-CD5B37B5A733}" type="pres">
      <dgm:prSet presAssocID="{93349BE1-FD54-42FB-B227-6A8B6F0F3C23}" presName="topConnNode2" presStyleLbl="node2" presStyleIdx="0" presStyleCnt="0"/>
      <dgm:spPr/>
      <dgm:t>
        <a:bodyPr/>
        <a:lstStyle/>
        <a:p>
          <a:endParaRPr lang="es-MX"/>
        </a:p>
      </dgm:t>
    </dgm:pt>
    <dgm:pt modelId="{BC527353-BB18-4516-BAEA-A1E657980E3A}" type="pres">
      <dgm:prSet presAssocID="{93349BE1-FD54-42FB-B227-6A8B6F0F3C23}" presName="hierChild4" presStyleCnt="0"/>
      <dgm:spPr/>
    </dgm:pt>
    <dgm:pt modelId="{0553C109-2FC3-4C64-9A0C-419BC2D0B168}" type="pres">
      <dgm:prSet presAssocID="{93349BE1-FD54-42FB-B227-6A8B6F0F3C23}" presName="hierChild5" presStyleCnt="0"/>
      <dgm:spPr/>
    </dgm:pt>
    <dgm:pt modelId="{0BD5051C-5198-4244-A8DB-E0D7D1B5FCB5}" type="pres">
      <dgm:prSet presAssocID="{B5671FD0-F383-495A-8730-A4D5E9C07BD5}" presName="Name28" presStyleLbl="parChTrans1D2" presStyleIdx="2" presStyleCnt="5"/>
      <dgm:spPr/>
      <dgm:t>
        <a:bodyPr/>
        <a:lstStyle/>
        <a:p>
          <a:endParaRPr lang="es-MX"/>
        </a:p>
      </dgm:t>
    </dgm:pt>
    <dgm:pt modelId="{3B4CBC70-D0FE-4E03-B373-5584179C301A}" type="pres">
      <dgm:prSet presAssocID="{15D850CA-5AF2-4B44-99C2-5D4B88FD50BE}" presName="hierRoot2" presStyleCnt="0">
        <dgm:presLayoutVars>
          <dgm:hierBranch val="init"/>
        </dgm:presLayoutVars>
      </dgm:prSet>
      <dgm:spPr/>
    </dgm:pt>
    <dgm:pt modelId="{C944AA28-7EAC-402A-B94E-147543201E4E}" type="pres">
      <dgm:prSet presAssocID="{15D850CA-5AF2-4B44-99C2-5D4B88FD50BE}" presName="rootComposite2" presStyleCnt="0"/>
      <dgm:spPr/>
    </dgm:pt>
    <dgm:pt modelId="{0B9995FD-6F42-49FB-9695-BC9B90380C39}" type="pres">
      <dgm:prSet presAssocID="{15D850CA-5AF2-4B44-99C2-5D4B88FD50BE}" presName="rootText2" presStyleLbl="alignAcc1" presStyleIdx="0" presStyleCnt="0" custScaleX="137681" custScaleY="2083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F50668E-211D-49DD-AE4A-866A4A0D63A2}" type="pres">
      <dgm:prSet presAssocID="{15D850CA-5AF2-4B44-99C2-5D4B88FD50BE}" presName="topArc2" presStyleLbl="parChTrans1D1" presStyleIdx="6" presStyleCnt="12"/>
      <dgm:spPr/>
    </dgm:pt>
    <dgm:pt modelId="{7361A1D5-6AA4-41D4-B178-F7178EF6544F}" type="pres">
      <dgm:prSet presAssocID="{15D850CA-5AF2-4B44-99C2-5D4B88FD50BE}" presName="bottomArc2" presStyleLbl="parChTrans1D1" presStyleIdx="7" presStyleCnt="12"/>
      <dgm:spPr/>
    </dgm:pt>
    <dgm:pt modelId="{9220253F-A440-4CEA-910F-F96234A7B44B}" type="pres">
      <dgm:prSet presAssocID="{15D850CA-5AF2-4B44-99C2-5D4B88FD50BE}" presName="topConnNode2" presStyleLbl="node2" presStyleIdx="0" presStyleCnt="0"/>
      <dgm:spPr/>
      <dgm:t>
        <a:bodyPr/>
        <a:lstStyle/>
        <a:p>
          <a:endParaRPr lang="es-MX"/>
        </a:p>
      </dgm:t>
    </dgm:pt>
    <dgm:pt modelId="{A6C67AE0-4EF1-44B8-8F5E-8F2235F86CB2}" type="pres">
      <dgm:prSet presAssocID="{15D850CA-5AF2-4B44-99C2-5D4B88FD50BE}" presName="hierChild4" presStyleCnt="0"/>
      <dgm:spPr/>
    </dgm:pt>
    <dgm:pt modelId="{BEB8F105-B47E-4CA1-B44C-F53954A95F9F}" type="pres">
      <dgm:prSet presAssocID="{15D850CA-5AF2-4B44-99C2-5D4B88FD50BE}" presName="hierChild5" presStyleCnt="0"/>
      <dgm:spPr/>
    </dgm:pt>
    <dgm:pt modelId="{AEB4AF67-C4CA-4E8F-BAF7-55CBB2BC8BB0}" type="pres">
      <dgm:prSet presAssocID="{83EF04A8-2C20-4974-B24B-A2DCFC120186}" presName="Name28" presStyleLbl="parChTrans1D2" presStyleIdx="3" presStyleCnt="5"/>
      <dgm:spPr/>
      <dgm:t>
        <a:bodyPr/>
        <a:lstStyle/>
        <a:p>
          <a:endParaRPr lang="es-MX"/>
        </a:p>
      </dgm:t>
    </dgm:pt>
    <dgm:pt modelId="{3967C7B3-19CA-4D2F-9321-E844F5C2AF87}" type="pres">
      <dgm:prSet presAssocID="{2A52E7A6-3F78-4A29-BAE5-BBF1EBAA103B}" presName="hierRoot2" presStyleCnt="0">
        <dgm:presLayoutVars>
          <dgm:hierBranch val="init"/>
        </dgm:presLayoutVars>
      </dgm:prSet>
      <dgm:spPr/>
    </dgm:pt>
    <dgm:pt modelId="{8F390060-9582-4351-B515-7F60D926FC66}" type="pres">
      <dgm:prSet presAssocID="{2A52E7A6-3F78-4A29-BAE5-BBF1EBAA103B}" presName="rootComposite2" presStyleCnt="0"/>
      <dgm:spPr/>
    </dgm:pt>
    <dgm:pt modelId="{0708A7E0-4DB7-457A-AB73-F2DA59D711C3}" type="pres">
      <dgm:prSet presAssocID="{2A52E7A6-3F78-4A29-BAE5-BBF1EBAA103B}" presName="rootText2" presStyleLbl="alignAcc1" presStyleIdx="0" presStyleCnt="0" custScaleX="160320" custScaleY="6697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2BD704-AE83-4F4A-8EEF-FB57200CFC78}" type="pres">
      <dgm:prSet presAssocID="{2A52E7A6-3F78-4A29-BAE5-BBF1EBAA103B}" presName="topArc2" presStyleLbl="parChTrans1D1" presStyleIdx="8" presStyleCnt="12"/>
      <dgm:spPr/>
    </dgm:pt>
    <dgm:pt modelId="{E7AF5FC6-6190-4D90-9809-1767A80D413C}" type="pres">
      <dgm:prSet presAssocID="{2A52E7A6-3F78-4A29-BAE5-BBF1EBAA103B}" presName="bottomArc2" presStyleLbl="parChTrans1D1" presStyleIdx="9" presStyleCnt="12"/>
      <dgm:spPr/>
    </dgm:pt>
    <dgm:pt modelId="{A735FA24-D8F3-4EFE-8879-459DBC1C247F}" type="pres">
      <dgm:prSet presAssocID="{2A52E7A6-3F78-4A29-BAE5-BBF1EBAA103B}" presName="topConnNode2" presStyleLbl="node2" presStyleIdx="0" presStyleCnt="0"/>
      <dgm:spPr/>
      <dgm:t>
        <a:bodyPr/>
        <a:lstStyle/>
        <a:p>
          <a:endParaRPr lang="es-MX"/>
        </a:p>
      </dgm:t>
    </dgm:pt>
    <dgm:pt modelId="{1A557C17-7779-48F2-A38F-E6B145F0C8BA}" type="pres">
      <dgm:prSet presAssocID="{2A52E7A6-3F78-4A29-BAE5-BBF1EBAA103B}" presName="hierChild4" presStyleCnt="0"/>
      <dgm:spPr/>
    </dgm:pt>
    <dgm:pt modelId="{B14C6822-5895-4507-B53F-A16D23FC0330}" type="pres">
      <dgm:prSet presAssocID="{2A52E7A6-3F78-4A29-BAE5-BBF1EBAA103B}" presName="hierChild5" presStyleCnt="0"/>
      <dgm:spPr/>
    </dgm:pt>
    <dgm:pt modelId="{4594C1E0-EB08-4796-9509-630204323E59}" type="pres">
      <dgm:prSet presAssocID="{574B0C61-6827-48B3-BA43-35F8248B88AB}" presName="Name28" presStyleLbl="parChTrans1D2" presStyleIdx="4" presStyleCnt="5"/>
      <dgm:spPr/>
      <dgm:t>
        <a:bodyPr/>
        <a:lstStyle/>
        <a:p>
          <a:endParaRPr lang="es-MX"/>
        </a:p>
      </dgm:t>
    </dgm:pt>
    <dgm:pt modelId="{0C65587F-F986-4601-BDC4-1103F89B767C}" type="pres">
      <dgm:prSet presAssocID="{75949D4E-5BCD-4324-BC4F-D2AD98D3A6CD}" presName="hierRoot2" presStyleCnt="0">
        <dgm:presLayoutVars>
          <dgm:hierBranch val="init"/>
        </dgm:presLayoutVars>
      </dgm:prSet>
      <dgm:spPr/>
    </dgm:pt>
    <dgm:pt modelId="{0BE1F4CA-169E-4EBF-9FC6-A3EAD5D433BF}" type="pres">
      <dgm:prSet presAssocID="{75949D4E-5BCD-4324-BC4F-D2AD98D3A6CD}" presName="rootComposite2" presStyleCnt="0"/>
      <dgm:spPr/>
    </dgm:pt>
    <dgm:pt modelId="{64B1750D-AABE-42C0-ACCB-4C00054D1671}" type="pres">
      <dgm:prSet presAssocID="{75949D4E-5BCD-4324-BC4F-D2AD98D3A6CD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AA0D904-DC88-467B-A484-373E34DAEEE6}" type="pres">
      <dgm:prSet presAssocID="{75949D4E-5BCD-4324-BC4F-D2AD98D3A6CD}" presName="topArc2" presStyleLbl="parChTrans1D1" presStyleIdx="10" presStyleCnt="12"/>
      <dgm:spPr/>
    </dgm:pt>
    <dgm:pt modelId="{50682B8E-D982-424A-A91B-8718304C001D}" type="pres">
      <dgm:prSet presAssocID="{75949D4E-5BCD-4324-BC4F-D2AD98D3A6CD}" presName="bottomArc2" presStyleLbl="parChTrans1D1" presStyleIdx="11" presStyleCnt="12"/>
      <dgm:spPr/>
    </dgm:pt>
    <dgm:pt modelId="{371FC7EE-F169-4751-91A9-C74997498E8D}" type="pres">
      <dgm:prSet presAssocID="{75949D4E-5BCD-4324-BC4F-D2AD98D3A6CD}" presName="topConnNode2" presStyleLbl="node2" presStyleIdx="0" presStyleCnt="0"/>
      <dgm:spPr/>
      <dgm:t>
        <a:bodyPr/>
        <a:lstStyle/>
        <a:p>
          <a:endParaRPr lang="es-MX"/>
        </a:p>
      </dgm:t>
    </dgm:pt>
    <dgm:pt modelId="{6A035A9D-B625-4949-AF2B-84DC8610F142}" type="pres">
      <dgm:prSet presAssocID="{75949D4E-5BCD-4324-BC4F-D2AD98D3A6CD}" presName="hierChild4" presStyleCnt="0"/>
      <dgm:spPr/>
    </dgm:pt>
    <dgm:pt modelId="{A09ABE69-D7DA-4AB9-9E30-776B153F539A}" type="pres">
      <dgm:prSet presAssocID="{75949D4E-5BCD-4324-BC4F-D2AD98D3A6CD}" presName="hierChild5" presStyleCnt="0"/>
      <dgm:spPr/>
    </dgm:pt>
    <dgm:pt modelId="{269B3520-70F6-4C8F-A1A6-4A424737F2C6}" type="pres">
      <dgm:prSet presAssocID="{CD3102AE-1EE5-4FD7-B27B-F4F332032FFD}" presName="hierChild3" presStyleCnt="0"/>
      <dgm:spPr/>
    </dgm:pt>
  </dgm:ptLst>
  <dgm:cxnLst>
    <dgm:cxn modelId="{2115D5B1-7D68-4F87-8F85-C9F7D9A24AB3}" type="presOf" srcId="{CD3102AE-1EE5-4FD7-B27B-F4F332032FFD}" destId="{798B47C5-9891-4959-9949-862D300DFFB4}" srcOrd="0" destOrd="0" presId="urn:microsoft.com/office/officeart/2008/layout/HalfCircleOrganizationChart"/>
    <dgm:cxn modelId="{8AC77409-BF26-4781-89DF-6F903C7C5C2D}" type="presOf" srcId="{F898AC0A-6B50-4BE9-8EA2-2F0D0545126A}" destId="{3FFB79C0-6595-424D-8A2B-1FDBB4A197F3}" srcOrd="0" destOrd="0" presId="urn:microsoft.com/office/officeart/2008/layout/HalfCircleOrganizationChart"/>
    <dgm:cxn modelId="{7E8469CD-88C8-4EBE-A261-C826DE7D5B01}" srcId="{CD3102AE-1EE5-4FD7-B27B-F4F332032FFD}" destId="{15D850CA-5AF2-4B44-99C2-5D4B88FD50BE}" srcOrd="2" destOrd="0" parTransId="{B5671FD0-F383-495A-8730-A4D5E9C07BD5}" sibTransId="{302299A9-2910-4C82-8E6D-4906E33F86D7}"/>
    <dgm:cxn modelId="{4967953E-E201-4514-8756-38E4757C0DF5}" type="presOf" srcId="{75949D4E-5BCD-4324-BC4F-D2AD98D3A6CD}" destId="{64B1750D-AABE-42C0-ACCB-4C00054D1671}" srcOrd="0" destOrd="0" presId="urn:microsoft.com/office/officeart/2008/layout/HalfCircleOrganizationChart"/>
    <dgm:cxn modelId="{7BE41BEE-633F-4395-8994-9F4DF22B1BDA}" type="presOf" srcId="{24223912-620C-4D68-928C-BA2AAFCDAF33}" destId="{5205844E-A913-40B1-A604-99EB5C682791}" srcOrd="1" destOrd="0" presId="urn:microsoft.com/office/officeart/2008/layout/HalfCircleOrganizationChart"/>
    <dgm:cxn modelId="{BED8198B-734A-4675-AFE5-8C399E839344}" srcId="{CD3102AE-1EE5-4FD7-B27B-F4F332032FFD}" destId="{93349BE1-FD54-42FB-B227-6A8B6F0F3C23}" srcOrd="1" destOrd="0" parTransId="{F898AC0A-6B50-4BE9-8EA2-2F0D0545126A}" sibTransId="{BA601996-2672-4798-8C44-F69C976381E4}"/>
    <dgm:cxn modelId="{69E70FCC-167A-44E7-8446-EB72E1B45E89}" srcId="{9665670A-84AC-4931-B0BE-E6B2302616D3}" destId="{CD3102AE-1EE5-4FD7-B27B-F4F332032FFD}" srcOrd="0" destOrd="0" parTransId="{673894FF-743E-4560-9001-98AFF79B56DD}" sibTransId="{83ABEFD1-5C0B-4E1D-ADB1-DAC63119658E}"/>
    <dgm:cxn modelId="{6F00DAD9-FD8A-4A16-B9A4-1A8E8DFBD668}" type="presOf" srcId="{978B0BFE-92BB-4585-9812-C0FFAFA02E81}" destId="{E0AA8682-5A6A-43A9-A45B-42A7B173E8E4}" srcOrd="0" destOrd="0" presId="urn:microsoft.com/office/officeart/2008/layout/HalfCircleOrganizationChart"/>
    <dgm:cxn modelId="{5D7CCDF5-3700-4DF1-9F46-41B9EE454B9F}" type="presOf" srcId="{2A52E7A6-3F78-4A29-BAE5-BBF1EBAA103B}" destId="{0708A7E0-4DB7-457A-AB73-F2DA59D711C3}" srcOrd="0" destOrd="0" presId="urn:microsoft.com/office/officeart/2008/layout/HalfCircleOrganizationChart"/>
    <dgm:cxn modelId="{498EAA3B-2333-4F37-9DB0-82C6A8388394}" type="presOf" srcId="{15D850CA-5AF2-4B44-99C2-5D4B88FD50BE}" destId="{9220253F-A440-4CEA-910F-F96234A7B44B}" srcOrd="1" destOrd="0" presId="urn:microsoft.com/office/officeart/2008/layout/HalfCircleOrganizationChart"/>
    <dgm:cxn modelId="{C4AE3E59-72BD-4572-A39B-8A1E917B75D9}" srcId="{CD3102AE-1EE5-4FD7-B27B-F4F332032FFD}" destId="{2A52E7A6-3F78-4A29-BAE5-BBF1EBAA103B}" srcOrd="3" destOrd="0" parTransId="{83EF04A8-2C20-4974-B24B-A2DCFC120186}" sibTransId="{C5BFC99C-9593-41B2-8327-23F606B561EA}"/>
    <dgm:cxn modelId="{BE82209D-5AEE-497C-AD65-1E38A9F4C774}" type="presOf" srcId="{CD3102AE-1EE5-4FD7-B27B-F4F332032FFD}" destId="{23DB7696-8D55-4E6A-9AE8-0DC262ACADCD}" srcOrd="1" destOrd="0" presId="urn:microsoft.com/office/officeart/2008/layout/HalfCircleOrganizationChart"/>
    <dgm:cxn modelId="{616275D0-DA5A-4398-914D-68C6F06B07D4}" type="presOf" srcId="{93349BE1-FD54-42FB-B227-6A8B6F0F3C23}" destId="{9B592B51-5642-4AA8-8905-CD5B37B5A733}" srcOrd="1" destOrd="0" presId="urn:microsoft.com/office/officeart/2008/layout/HalfCircleOrganizationChart"/>
    <dgm:cxn modelId="{B9D89B39-120F-42BA-A4F2-187332855AAC}" type="presOf" srcId="{75949D4E-5BCD-4324-BC4F-D2AD98D3A6CD}" destId="{371FC7EE-F169-4751-91A9-C74997498E8D}" srcOrd="1" destOrd="0" presId="urn:microsoft.com/office/officeart/2008/layout/HalfCircleOrganizationChart"/>
    <dgm:cxn modelId="{5A2D101E-82B8-41AA-ADC6-8C6EE70E2100}" type="presOf" srcId="{15D850CA-5AF2-4B44-99C2-5D4B88FD50BE}" destId="{0B9995FD-6F42-49FB-9695-BC9B90380C39}" srcOrd="0" destOrd="0" presId="urn:microsoft.com/office/officeart/2008/layout/HalfCircleOrganizationChart"/>
    <dgm:cxn modelId="{AF80FAE7-B3CC-42D1-BA84-75A1DB4203F8}" srcId="{CD3102AE-1EE5-4FD7-B27B-F4F332032FFD}" destId="{75949D4E-5BCD-4324-BC4F-D2AD98D3A6CD}" srcOrd="4" destOrd="0" parTransId="{574B0C61-6827-48B3-BA43-35F8248B88AB}" sibTransId="{7BF0B457-FFBA-4A9C-8A64-DF386BF67293}"/>
    <dgm:cxn modelId="{2FD7BF48-B37D-45B6-A7F0-A6BB068E4195}" srcId="{CD3102AE-1EE5-4FD7-B27B-F4F332032FFD}" destId="{24223912-620C-4D68-928C-BA2AAFCDAF33}" srcOrd="0" destOrd="0" parTransId="{978B0BFE-92BB-4585-9812-C0FFAFA02E81}" sibTransId="{89221AB6-769E-49DA-99F2-2350743D0530}"/>
    <dgm:cxn modelId="{7549A866-9083-4356-9B2F-703DE2D4DE6C}" type="presOf" srcId="{83EF04A8-2C20-4974-B24B-A2DCFC120186}" destId="{AEB4AF67-C4CA-4E8F-BAF7-55CBB2BC8BB0}" srcOrd="0" destOrd="0" presId="urn:microsoft.com/office/officeart/2008/layout/HalfCircleOrganizationChart"/>
    <dgm:cxn modelId="{59748C3F-A4CB-4BAE-A7F8-70FF8D6B6E8C}" type="presOf" srcId="{B5671FD0-F383-495A-8730-A4D5E9C07BD5}" destId="{0BD5051C-5198-4244-A8DB-E0D7D1B5FCB5}" srcOrd="0" destOrd="0" presId="urn:microsoft.com/office/officeart/2008/layout/HalfCircleOrganizationChart"/>
    <dgm:cxn modelId="{63658323-57B5-47A1-9E12-AA2E9DD1202D}" type="presOf" srcId="{9665670A-84AC-4931-B0BE-E6B2302616D3}" destId="{FA89C1B8-C2B5-4CE6-9BBB-3A841EF5F1E7}" srcOrd="0" destOrd="0" presId="urn:microsoft.com/office/officeart/2008/layout/HalfCircleOrganizationChart"/>
    <dgm:cxn modelId="{35A85AC5-3BB7-4A81-9FEA-4CDFA6E1645D}" type="presOf" srcId="{2A52E7A6-3F78-4A29-BAE5-BBF1EBAA103B}" destId="{A735FA24-D8F3-4EFE-8879-459DBC1C247F}" srcOrd="1" destOrd="0" presId="urn:microsoft.com/office/officeart/2008/layout/HalfCircleOrganizationChart"/>
    <dgm:cxn modelId="{6AD63521-BEF3-41D3-A31D-FC7C41F7D76F}" type="presOf" srcId="{93349BE1-FD54-42FB-B227-6A8B6F0F3C23}" destId="{E3376D1A-9F89-4701-B8BD-BE098FA2862E}" srcOrd="0" destOrd="0" presId="urn:microsoft.com/office/officeart/2008/layout/HalfCircleOrganizationChart"/>
    <dgm:cxn modelId="{162AB6D5-4244-4630-B669-21CBF593385E}" type="presOf" srcId="{24223912-620C-4D68-928C-BA2AAFCDAF33}" destId="{4DE5F3E0-CDC6-4A2F-958C-0E1C6E3551F7}" srcOrd="0" destOrd="0" presId="urn:microsoft.com/office/officeart/2008/layout/HalfCircleOrganizationChart"/>
    <dgm:cxn modelId="{D69DD066-0BB1-4DFC-9333-3EC20168BC16}" type="presOf" srcId="{574B0C61-6827-48B3-BA43-35F8248B88AB}" destId="{4594C1E0-EB08-4796-9509-630204323E59}" srcOrd="0" destOrd="0" presId="urn:microsoft.com/office/officeart/2008/layout/HalfCircleOrganizationChart"/>
    <dgm:cxn modelId="{8A0E7BF0-596D-43C1-A922-AB899C78F04A}" type="presParOf" srcId="{FA89C1B8-C2B5-4CE6-9BBB-3A841EF5F1E7}" destId="{B15505A2-E955-405A-B67C-F11FBE3579DB}" srcOrd="0" destOrd="0" presId="urn:microsoft.com/office/officeart/2008/layout/HalfCircleOrganizationChart"/>
    <dgm:cxn modelId="{D2CA7A95-5A88-4645-A71F-A9975F2E2511}" type="presParOf" srcId="{B15505A2-E955-405A-B67C-F11FBE3579DB}" destId="{60539F94-119C-4F14-8E0C-062C6C790599}" srcOrd="0" destOrd="0" presId="urn:microsoft.com/office/officeart/2008/layout/HalfCircleOrganizationChart"/>
    <dgm:cxn modelId="{A34B5E82-82DD-4025-BC37-A1E34B1D03A6}" type="presParOf" srcId="{60539F94-119C-4F14-8E0C-062C6C790599}" destId="{798B47C5-9891-4959-9949-862D300DFFB4}" srcOrd="0" destOrd="0" presId="urn:microsoft.com/office/officeart/2008/layout/HalfCircleOrganizationChart"/>
    <dgm:cxn modelId="{5D2D2452-D434-43C8-AC49-F6533DA1E8CB}" type="presParOf" srcId="{60539F94-119C-4F14-8E0C-062C6C790599}" destId="{6E4B1A78-AEE4-4763-A291-05E2F0E1C742}" srcOrd="1" destOrd="0" presId="urn:microsoft.com/office/officeart/2008/layout/HalfCircleOrganizationChart"/>
    <dgm:cxn modelId="{CA5CEE01-6AD3-4759-A2E1-CD68D6AADCCF}" type="presParOf" srcId="{60539F94-119C-4F14-8E0C-062C6C790599}" destId="{FC2E5AD2-FF66-4228-BEE6-7B134011CA2A}" srcOrd="2" destOrd="0" presId="urn:microsoft.com/office/officeart/2008/layout/HalfCircleOrganizationChart"/>
    <dgm:cxn modelId="{0FE91665-1C7C-474F-8D50-2ACDBE91E5FE}" type="presParOf" srcId="{60539F94-119C-4F14-8E0C-062C6C790599}" destId="{23DB7696-8D55-4E6A-9AE8-0DC262ACADCD}" srcOrd="3" destOrd="0" presId="urn:microsoft.com/office/officeart/2008/layout/HalfCircleOrganizationChart"/>
    <dgm:cxn modelId="{C69A8957-6D65-4AB8-9225-3CEA9B93E1B9}" type="presParOf" srcId="{B15505A2-E955-405A-B67C-F11FBE3579DB}" destId="{1E69140F-D95C-4122-AE0D-918239D38F8A}" srcOrd="1" destOrd="0" presId="urn:microsoft.com/office/officeart/2008/layout/HalfCircleOrganizationChart"/>
    <dgm:cxn modelId="{09C24328-2716-46D3-9FEC-E32CDDB40F6F}" type="presParOf" srcId="{1E69140F-D95C-4122-AE0D-918239D38F8A}" destId="{E0AA8682-5A6A-43A9-A45B-42A7B173E8E4}" srcOrd="0" destOrd="0" presId="urn:microsoft.com/office/officeart/2008/layout/HalfCircleOrganizationChart"/>
    <dgm:cxn modelId="{55A1EC70-5C03-4B96-8E59-553DA75B4A77}" type="presParOf" srcId="{1E69140F-D95C-4122-AE0D-918239D38F8A}" destId="{2AA0B16E-4289-40BB-B101-62FD29B45E73}" srcOrd="1" destOrd="0" presId="urn:microsoft.com/office/officeart/2008/layout/HalfCircleOrganizationChart"/>
    <dgm:cxn modelId="{243CC9A0-566A-45A3-88B7-350BADC1C0DD}" type="presParOf" srcId="{2AA0B16E-4289-40BB-B101-62FD29B45E73}" destId="{0455779A-6776-4F0A-AF4A-496DF5F508A8}" srcOrd="0" destOrd="0" presId="urn:microsoft.com/office/officeart/2008/layout/HalfCircleOrganizationChart"/>
    <dgm:cxn modelId="{9930D91D-543F-4ABC-BCDD-2A04F9F29CDB}" type="presParOf" srcId="{0455779A-6776-4F0A-AF4A-496DF5F508A8}" destId="{4DE5F3E0-CDC6-4A2F-958C-0E1C6E3551F7}" srcOrd="0" destOrd="0" presId="urn:microsoft.com/office/officeart/2008/layout/HalfCircleOrganizationChart"/>
    <dgm:cxn modelId="{CD749E4D-4D8F-484A-BC1A-5961740C1BFC}" type="presParOf" srcId="{0455779A-6776-4F0A-AF4A-496DF5F508A8}" destId="{A7DFF4BA-E80E-42C4-BCF3-F0D53D7B31D1}" srcOrd="1" destOrd="0" presId="urn:microsoft.com/office/officeart/2008/layout/HalfCircleOrganizationChart"/>
    <dgm:cxn modelId="{BC9DDAE5-244D-48C2-9859-354BA75525B2}" type="presParOf" srcId="{0455779A-6776-4F0A-AF4A-496DF5F508A8}" destId="{BC120B98-7551-46E8-9D2D-6E9F37AB2FC0}" srcOrd="2" destOrd="0" presId="urn:microsoft.com/office/officeart/2008/layout/HalfCircleOrganizationChart"/>
    <dgm:cxn modelId="{70BF048C-47FE-43EB-9B0D-A7CD98A72651}" type="presParOf" srcId="{0455779A-6776-4F0A-AF4A-496DF5F508A8}" destId="{5205844E-A913-40B1-A604-99EB5C682791}" srcOrd="3" destOrd="0" presId="urn:microsoft.com/office/officeart/2008/layout/HalfCircleOrganizationChart"/>
    <dgm:cxn modelId="{35691677-565E-425E-BA3A-AE0CCC693CC6}" type="presParOf" srcId="{2AA0B16E-4289-40BB-B101-62FD29B45E73}" destId="{CA45CA44-67CF-466E-94F9-77A0C02E212D}" srcOrd="1" destOrd="0" presId="urn:microsoft.com/office/officeart/2008/layout/HalfCircleOrganizationChart"/>
    <dgm:cxn modelId="{884838EC-99D2-4427-AFD7-B063024AF01A}" type="presParOf" srcId="{2AA0B16E-4289-40BB-B101-62FD29B45E73}" destId="{90C21621-7B82-42B4-AD9F-0B83C2FCEC7A}" srcOrd="2" destOrd="0" presId="urn:microsoft.com/office/officeart/2008/layout/HalfCircleOrganizationChart"/>
    <dgm:cxn modelId="{36189E4B-5276-4486-A1E8-C2967C1A238A}" type="presParOf" srcId="{1E69140F-D95C-4122-AE0D-918239D38F8A}" destId="{3FFB79C0-6595-424D-8A2B-1FDBB4A197F3}" srcOrd="2" destOrd="0" presId="urn:microsoft.com/office/officeart/2008/layout/HalfCircleOrganizationChart"/>
    <dgm:cxn modelId="{DAE2A7F5-2448-4DEA-A068-B78070C86A84}" type="presParOf" srcId="{1E69140F-D95C-4122-AE0D-918239D38F8A}" destId="{A729DEBB-80F2-4477-84B9-5B0E1D23BE08}" srcOrd="3" destOrd="0" presId="urn:microsoft.com/office/officeart/2008/layout/HalfCircleOrganizationChart"/>
    <dgm:cxn modelId="{FD0FFE85-AFA5-4E9C-8412-4E0C9A5B12B4}" type="presParOf" srcId="{A729DEBB-80F2-4477-84B9-5B0E1D23BE08}" destId="{3D58F9D9-E222-44ED-979F-0A83427ACB6B}" srcOrd="0" destOrd="0" presId="urn:microsoft.com/office/officeart/2008/layout/HalfCircleOrganizationChart"/>
    <dgm:cxn modelId="{3AC87297-64B9-4EFD-A140-EE8AF4C07D18}" type="presParOf" srcId="{3D58F9D9-E222-44ED-979F-0A83427ACB6B}" destId="{E3376D1A-9F89-4701-B8BD-BE098FA2862E}" srcOrd="0" destOrd="0" presId="urn:microsoft.com/office/officeart/2008/layout/HalfCircleOrganizationChart"/>
    <dgm:cxn modelId="{565B595C-8BEE-4C02-B46B-86AD6EFE967D}" type="presParOf" srcId="{3D58F9D9-E222-44ED-979F-0A83427ACB6B}" destId="{85894253-45A3-4DED-8C98-165F02EC9694}" srcOrd="1" destOrd="0" presId="urn:microsoft.com/office/officeart/2008/layout/HalfCircleOrganizationChart"/>
    <dgm:cxn modelId="{38D3445E-F411-4588-9EFB-BC6038A636A3}" type="presParOf" srcId="{3D58F9D9-E222-44ED-979F-0A83427ACB6B}" destId="{7F9970F5-8F93-4871-A930-FED183022038}" srcOrd="2" destOrd="0" presId="urn:microsoft.com/office/officeart/2008/layout/HalfCircleOrganizationChart"/>
    <dgm:cxn modelId="{7169EF54-1BC2-47E1-A5DD-BF38D57AA761}" type="presParOf" srcId="{3D58F9D9-E222-44ED-979F-0A83427ACB6B}" destId="{9B592B51-5642-4AA8-8905-CD5B37B5A733}" srcOrd="3" destOrd="0" presId="urn:microsoft.com/office/officeart/2008/layout/HalfCircleOrganizationChart"/>
    <dgm:cxn modelId="{CD767483-7A07-46D2-AA07-CF8D7C29AF7E}" type="presParOf" srcId="{A729DEBB-80F2-4477-84B9-5B0E1D23BE08}" destId="{BC527353-BB18-4516-BAEA-A1E657980E3A}" srcOrd="1" destOrd="0" presId="urn:microsoft.com/office/officeart/2008/layout/HalfCircleOrganizationChart"/>
    <dgm:cxn modelId="{EF03C8F5-B7DB-4A57-861A-BCEDC888B1D8}" type="presParOf" srcId="{A729DEBB-80F2-4477-84B9-5B0E1D23BE08}" destId="{0553C109-2FC3-4C64-9A0C-419BC2D0B168}" srcOrd="2" destOrd="0" presId="urn:microsoft.com/office/officeart/2008/layout/HalfCircleOrganizationChart"/>
    <dgm:cxn modelId="{FC983862-2BDF-4A3C-858E-9C8D44A91BAB}" type="presParOf" srcId="{1E69140F-D95C-4122-AE0D-918239D38F8A}" destId="{0BD5051C-5198-4244-A8DB-E0D7D1B5FCB5}" srcOrd="4" destOrd="0" presId="urn:microsoft.com/office/officeart/2008/layout/HalfCircleOrganizationChart"/>
    <dgm:cxn modelId="{DB32CB8E-18E7-45B3-8546-DF28E8C88A36}" type="presParOf" srcId="{1E69140F-D95C-4122-AE0D-918239D38F8A}" destId="{3B4CBC70-D0FE-4E03-B373-5584179C301A}" srcOrd="5" destOrd="0" presId="urn:microsoft.com/office/officeart/2008/layout/HalfCircleOrganizationChart"/>
    <dgm:cxn modelId="{AE2480D0-3B7E-48BE-A2B2-9B9BF2667D37}" type="presParOf" srcId="{3B4CBC70-D0FE-4E03-B373-5584179C301A}" destId="{C944AA28-7EAC-402A-B94E-147543201E4E}" srcOrd="0" destOrd="0" presId="urn:microsoft.com/office/officeart/2008/layout/HalfCircleOrganizationChart"/>
    <dgm:cxn modelId="{E6D4A015-EA95-4457-8E19-40EC14F3D99A}" type="presParOf" srcId="{C944AA28-7EAC-402A-B94E-147543201E4E}" destId="{0B9995FD-6F42-49FB-9695-BC9B90380C39}" srcOrd="0" destOrd="0" presId="urn:microsoft.com/office/officeart/2008/layout/HalfCircleOrganizationChart"/>
    <dgm:cxn modelId="{DF86DC96-5725-4B90-96ED-E09E39676942}" type="presParOf" srcId="{C944AA28-7EAC-402A-B94E-147543201E4E}" destId="{9F50668E-211D-49DD-AE4A-866A4A0D63A2}" srcOrd="1" destOrd="0" presId="urn:microsoft.com/office/officeart/2008/layout/HalfCircleOrganizationChart"/>
    <dgm:cxn modelId="{567C6CAE-370A-4045-A88C-14CB9386C7C3}" type="presParOf" srcId="{C944AA28-7EAC-402A-B94E-147543201E4E}" destId="{7361A1D5-6AA4-41D4-B178-F7178EF6544F}" srcOrd="2" destOrd="0" presId="urn:microsoft.com/office/officeart/2008/layout/HalfCircleOrganizationChart"/>
    <dgm:cxn modelId="{35FD91FB-BA03-4EFB-8FBD-2748B903ACB0}" type="presParOf" srcId="{C944AA28-7EAC-402A-B94E-147543201E4E}" destId="{9220253F-A440-4CEA-910F-F96234A7B44B}" srcOrd="3" destOrd="0" presId="urn:microsoft.com/office/officeart/2008/layout/HalfCircleOrganizationChart"/>
    <dgm:cxn modelId="{88792DAB-CD8D-4416-8D72-1D38DFAB742A}" type="presParOf" srcId="{3B4CBC70-D0FE-4E03-B373-5584179C301A}" destId="{A6C67AE0-4EF1-44B8-8F5E-8F2235F86CB2}" srcOrd="1" destOrd="0" presId="urn:microsoft.com/office/officeart/2008/layout/HalfCircleOrganizationChart"/>
    <dgm:cxn modelId="{2601A149-9350-4DE3-8C46-EA0C17554C4D}" type="presParOf" srcId="{3B4CBC70-D0FE-4E03-B373-5584179C301A}" destId="{BEB8F105-B47E-4CA1-B44C-F53954A95F9F}" srcOrd="2" destOrd="0" presId="urn:microsoft.com/office/officeart/2008/layout/HalfCircleOrganizationChart"/>
    <dgm:cxn modelId="{E382E620-2E1F-4A07-98F9-013234323A1F}" type="presParOf" srcId="{1E69140F-D95C-4122-AE0D-918239D38F8A}" destId="{AEB4AF67-C4CA-4E8F-BAF7-55CBB2BC8BB0}" srcOrd="6" destOrd="0" presId="urn:microsoft.com/office/officeart/2008/layout/HalfCircleOrganizationChart"/>
    <dgm:cxn modelId="{BF21C3D3-6350-48F6-850C-0E1ECA350463}" type="presParOf" srcId="{1E69140F-D95C-4122-AE0D-918239D38F8A}" destId="{3967C7B3-19CA-4D2F-9321-E844F5C2AF87}" srcOrd="7" destOrd="0" presId="urn:microsoft.com/office/officeart/2008/layout/HalfCircleOrganizationChart"/>
    <dgm:cxn modelId="{9952A6CF-DA4C-4D35-B148-2CF40EA0A1EF}" type="presParOf" srcId="{3967C7B3-19CA-4D2F-9321-E844F5C2AF87}" destId="{8F390060-9582-4351-B515-7F60D926FC66}" srcOrd="0" destOrd="0" presId="urn:microsoft.com/office/officeart/2008/layout/HalfCircleOrganizationChart"/>
    <dgm:cxn modelId="{5E3156CD-0400-4CF1-AE17-B3E7E2F036B8}" type="presParOf" srcId="{8F390060-9582-4351-B515-7F60D926FC66}" destId="{0708A7E0-4DB7-457A-AB73-F2DA59D711C3}" srcOrd="0" destOrd="0" presId="urn:microsoft.com/office/officeart/2008/layout/HalfCircleOrganizationChart"/>
    <dgm:cxn modelId="{BABDF296-757F-46AF-AA73-067BA58F9E82}" type="presParOf" srcId="{8F390060-9582-4351-B515-7F60D926FC66}" destId="{6E2BD704-AE83-4F4A-8EEF-FB57200CFC78}" srcOrd="1" destOrd="0" presId="urn:microsoft.com/office/officeart/2008/layout/HalfCircleOrganizationChart"/>
    <dgm:cxn modelId="{D4631D77-359A-4AE8-BACF-1B5437D1071F}" type="presParOf" srcId="{8F390060-9582-4351-B515-7F60D926FC66}" destId="{E7AF5FC6-6190-4D90-9809-1767A80D413C}" srcOrd="2" destOrd="0" presId="urn:microsoft.com/office/officeart/2008/layout/HalfCircleOrganizationChart"/>
    <dgm:cxn modelId="{A5CACA2E-1756-47C1-B752-F5B74057E000}" type="presParOf" srcId="{8F390060-9582-4351-B515-7F60D926FC66}" destId="{A735FA24-D8F3-4EFE-8879-459DBC1C247F}" srcOrd="3" destOrd="0" presId="urn:microsoft.com/office/officeart/2008/layout/HalfCircleOrganizationChart"/>
    <dgm:cxn modelId="{785528EC-2772-461D-96B3-BEC63B39D7E8}" type="presParOf" srcId="{3967C7B3-19CA-4D2F-9321-E844F5C2AF87}" destId="{1A557C17-7779-48F2-A38F-E6B145F0C8BA}" srcOrd="1" destOrd="0" presId="urn:microsoft.com/office/officeart/2008/layout/HalfCircleOrganizationChart"/>
    <dgm:cxn modelId="{DD5E9DD7-CFC8-4B52-B1A4-8E6115C7F020}" type="presParOf" srcId="{3967C7B3-19CA-4D2F-9321-E844F5C2AF87}" destId="{B14C6822-5895-4507-B53F-A16D23FC0330}" srcOrd="2" destOrd="0" presId="urn:microsoft.com/office/officeart/2008/layout/HalfCircleOrganizationChart"/>
    <dgm:cxn modelId="{7960D9EC-5E79-4B7E-AF59-1307CA8329D6}" type="presParOf" srcId="{1E69140F-D95C-4122-AE0D-918239D38F8A}" destId="{4594C1E0-EB08-4796-9509-630204323E59}" srcOrd="8" destOrd="0" presId="urn:microsoft.com/office/officeart/2008/layout/HalfCircleOrganizationChart"/>
    <dgm:cxn modelId="{F6547866-2A0D-4693-8E96-3CBB64F8DC40}" type="presParOf" srcId="{1E69140F-D95C-4122-AE0D-918239D38F8A}" destId="{0C65587F-F986-4601-BDC4-1103F89B767C}" srcOrd="9" destOrd="0" presId="urn:microsoft.com/office/officeart/2008/layout/HalfCircleOrganizationChart"/>
    <dgm:cxn modelId="{DD358EAC-B8DE-4AB7-AE77-FBC798EEE768}" type="presParOf" srcId="{0C65587F-F986-4601-BDC4-1103F89B767C}" destId="{0BE1F4CA-169E-4EBF-9FC6-A3EAD5D433BF}" srcOrd="0" destOrd="0" presId="urn:microsoft.com/office/officeart/2008/layout/HalfCircleOrganizationChart"/>
    <dgm:cxn modelId="{1E226D17-1AAF-42FC-863F-237C17709DF1}" type="presParOf" srcId="{0BE1F4CA-169E-4EBF-9FC6-A3EAD5D433BF}" destId="{64B1750D-AABE-42C0-ACCB-4C00054D1671}" srcOrd="0" destOrd="0" presId="urn:microsoft.com/office/officeart/2008/layout/HalfCircleOrganizationChart"/>
    <dgm:cxn modelId="{31DF4F59-6457-4A77-8EA2-8A5B22A526BF}" type="presParOf" srcId="{0BE1F4CA-169E-4EBF-9FC6-A3EAD5D433BF}" destId="{CAA0D904-DC88-467B-A484-373E34DAEEE6}" srcOrd="1" destOrd="0" presId="urn:microsoft.com/office/officeart/2008/layout/HalfCircleOrganizationChart"/>
    <dgm:cxn modelId="{6549E3BF-509C-4BDD-8932-3F9957F4CC7A}" type="presParOf" srcId="{0BE1F4CA-169E-4EBF-9FC6-A3EAD5D433BF}" destId="{50682B8E-D982-424A-A91B-8718304C001D}" srcOrd="2" destOrd="0" presId="urn:microsoft.com/office/officeart/2008/layout/HalfCircleOrganizationChart"/>
    <dgm:cxn modelId="{598DC5FF-22CF-4D95-A070-81F777A47B0E}" type="presParOf" srcId="{0BE1F4CA-169E-4EBF-9FC6-A3EAD5D433BF}" destId="{371FC7EE-F169-4751-91A9-C74997498E8D}" srcOrd="3" destOrd="0" presId="urn:microsoft.com/office/officeart/2008/layout/HalfCircleOrganizationChart"/>
    <dgm:cxn modelId="{825F3587-AD85-4714-A215-7C18F94F0525}" type="presParOf" srcId="{0C65587F-F986-4601-BDC4-1103F89B767C}" destId="{6A035A9D-B625-4949-AF2B-84DC8610F142}" srcOrd="1" destOrd="0" presId="urn:microsoft.com/office/officeart/2008/layout/HalfCircleOrganizationChart"/>
    <dgm:cxn modelId="{61734460-95AB-4AD9-BD53-A7A1EFDAC87E}" type="presParOf" srcId="{0C65587F-F986-4601-BDC4-1103F89B767C}" destId="{A09ABE69-D7DA-4AB9-9E30-776B153F539A}" srcOrd="2" destOrd="0" presId="urn:microsoft.com/office/officeart/2008/layout/HalfCircleOrganizationChart"/>
    <dgm:cxn modelId="{D8D1B693-1DF3-48B2-8EFF-7C4B49E9FA33}" type="presParOf" srcId="{B15505A2-E955-405A-B67C-F11FBE3579DB}" destId="{269B3520-70F6-4C8F-A1A6-4A424737F2C6}" srcOrd="2" destOrd="0" presId="urn:microsoft.com/office/officeart/2008/layout/HalfCircleOrganizationChart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D42D1-9B18-4F52-8FE8-6C28B3CFCC24}">
      <dsp:nvSpPr>
        <dsp:cNvPr id="0" name=""/>
        <dsp:cNvSpPr/>
      </dsp:nvSpPr>
      <dsp:spPr>
        <a:xfrm>
          <a:off x="2277126" y="1619286"/>
          <a:ext cx="1407071" cy="70353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Grupo de Trabajo</a:t>
          </a:r>
          <a:endParaRPr lang="es-MX" sz="1600" kern="1200" dirty="0"/>
        </a:p>
      </dsp:txBody>
      <dsp:txXfrm>
        <a:off x="2297732" y="1639892"/>
        <a:ext cx="1365859" cy="662323"/>
      </dsp:txXfrm>
    </dsp:sp>
    <dsp:sp modelId="{1DFB8ED4-6E90-4AC6-998B-03BBA1D7DC8E}">
      <dsp:nvSpPr>
        <dsp:cNvPr id="0" name=""/>
        <dsp:cNvSpPr/>
      </dsp:nvSpPr>
      <dsp:spPr>
        <a:xfrm rot="17350740">
          <a:off x="3109001" y="1145926"/>
          <a:ext cx="171322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13221" y="16062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922781" y="1119158"/>
        <a:ext cx="85661" cy="85661"/>
      </dsp:txXfrm>
    </dsp:sp>
    <dsp:sp modelId="{4BAA1336-01E9-4AB5-B376-4F2F003E5E57}">
      <dsp:nvSpPr>
        <dsp:cNvPr id="0" name=""/>
        <dsp:cNvSpPr/>
      </dsp:nvSpPr>
      <dsp:spPr>
        <a:xfrm>
          <a:off x="4247026" y="1154"/>
          <a:ext cx="1407071" cy="7035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Necesidades en común</a:t>
          </a:r>
          <a:endParaRPr lang="es-MX" sz="1600" kern="1200" dirty="0"/>
        </a:p>
      </dsp:txBody>
      <dsp:txXfrm>
        <a:off x="4267632" y="21760"/>
        <a:ext cx="1365859" cy="662323"/>
      </dsp:txXfrm>
    </dsp:sp>
    <dsp:sp modelId="{BDBCE3AE-6A33-434F-A301-EF2CEBEB8CFD}">
      <dsp:nvSpPr>
        <dsp:cNvPr id="0" name=""/>
        <dsp:cNvSpPr/>
      </dsp:nvSpPr>
      <dsp:spPr>
        <a:xfrm rot="18289469">
          <a:off x="3472823" y="1550459"/>
          <a:ext cx="9855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5577" y="16062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40972" y="1541882"/>
        <a:ext cx="49278" cy="49278"/>
      </dsp:txXfrm>
    </dsp:sp>
    <dsp:sp modelId="{E1487567-E6A8-41FD-8238-9E3EDD99F725}">
      <dsp:nvSpPr>
        <dsp:cNvPr id="0" name=""/>
        <dsp:cNvSpPr/>
      </dsp:nvSpPr>
      <dsp:spPr>
        <a:xfrm>
          <a:off x="4247026" y="810220"/>
          <a:ext cx="1407071" cy="7035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Intereses en común</a:t>
          </a:r>
          <a:endParaRPr lang="es-MX" sz="1600" kern="1200" dirty="0"/>
        </a:p>
      </dsp:txBody>
      <dsp:txXfrm>
        <a:off x="4267632" y="830826"/>
        <a:ext cx="1365859" cy="662323"/>
      </dsp:txXfrm>
    </dsp:sp>
    <dsp:sp modelId="{8B998E60-AF66-46AC-8B8C-0431F7294BA3}">
      <dsp:nvSpPr>
        <dsp:cNvPr id="0" name=""/>
        <dsp:cNvSpPr/>
      </dsp:nvSpPr>
      <dsp:spPr>
        <a:xfrm>
          <a:off x="3684197" y="1954992"/>
          <a:ext cx="5628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62828" y="16062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51541" y="1956983"/>
        <a:ext cx="28141" cy="28141"/>
      </dsp:txXfrm>
    </dsp:sp>
    <dsp:sp modelId="{62E3A8B7-6896-4AD0-B3B7-EC6ACF7C18AE}">
      <dsp:nvSpPr>
        <dsp:cNvPr id="0" name=""/>
        <dsp:cNvSpPr/>
      </dsp:nvSpPr>
      <dsp:spPr>
        <a:xfrm>
          <a:off x="4247026" y="1619286"/>
          <a:ext cx="1407071" cy="7035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Metas en común</a:t>
          </a:r>
          <a:endParaRPr lang="es-MX" sz="1600" kern="1200" dirty="0"/>
        </a:p>
      </dsp:txBody>
      <dsp:txXfrm>
        <a:off x="4267632" y="1639892"/>
        <a:ext cx="1365859" cy="662323"/>
      </dsp:txXfrm>
    </dsp:sp>
    <dsp:sp modelId="{3755902F-ABE6-4CDE-B3D2-380EA037966D}">
      <dsp:nvSpPr>
        <dsp:cNvPr id="0" name=""/>
        <dsp:cNvSpPr/>
      </dsp:nvSpPr>
      <dsp:spPr>
        <a:xfrm rot="3310531">
          <a:off x="3472823" y="2359525"/>
          <a:ext cx="9855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5577" y="16062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40972" y="2350948"/>
        <a:ext cx="49278" cy="49278"/>
      </dsp:txXfrm>
    </dsp:sp>
    <dsp:sp modelId="{73564EA8-B977-460E-9185-FCA63498F45E}">
      <dsp:nvSpPr>
        <dsp:cNvPr id="0" name=""/>
        <dsp:cNvSpPr/>
      </dsp:nvSpPr>
      <dsp:spPr>
        <a:xfrm>
          <a:off x="4247026" y="2428352"/>
          <a:ext cx="1407071" cy="7035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Proximidad Física</a:t>
          </a:r>
          <a:endParaRPr lang="es-MX" sz="1600" kern="1200" dirty="0"/>
        </a:p>
      </dsp:txBody>
      <dsp:txXfrm>
        <a:off x="4267632" y="2448958"/>
        <a:ext cx="1365859" cy="662323"/>
      </dsp:txXfrm>
    </dsp:sp>
    <dsp:sp modelId="{2BE7BD00-94C1-4953-89C7-BE7EA6A070F2}">
      <dsp:nvSpPr>
        <dsp:cNvPr id="0" name=""/>
        <dsp:cNvSpPr/>
      </dsp:nvSpPr>
      <dsp:spPr>
        <a:xfrm rot="4249260">
          <a:off x="3109001" y="2764058"/>
          <a:ext cx="171322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13221" y="16062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922781" y="2737289"/>
        <a:ext cx="85661" cy="85661"/>
      </dsp:txXfrm>
    </dsp:sp>
    <dsp:sp modelId="{335B8C45-2F83-466A-88ED-132213836A38}">
      <dsp:nvSpPr>
        <dsp:cNvPr id="0" name=""/>
        <dsp:cNvSpPr/>
      </dsp:nvSpPr>
      <dsp:spPr>
        <a:xfrm>
          <a:off x="4247026" y="3237418"/>
          <a:ext cx="1407071" cy="7035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Similitud cultural</a:t>
          </a:r>
          <a:endParaRPr lang="es-MX" sz="1600" kern="1200" dirty="0"/>
        </a:p>
      </dsp:txBody>
      <dsp:txXfrm>
        <a:off x="4267632" y="3258024"/>
        <a:ext cx="1365859" cy="6623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4C1E0-EB08-4796-9509-630204323E59}">
      <dsp:nvSpPr>
        <dsp:cNvPr id="0" name=""/>
        <dsp:cNvSpPr/>
      </dsp:nvSpPr>
      <dsp:spPr>
        <a:xfrm>
          <a:off x="4104455" y="1618059"/>
          <a:ext cx="3523276" cy="242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62"/>
              </a:lnTo>
              <a:lnTo>
                <a:pt x="3523276" y="121262"/>
              </a:lnTo>
              <a:lnTo>
                <a:pt x="3523276" y="24252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4AF67-C4CA-4E8F-BAF7-55CBB2BC8BB0}">
      <dsp:nvSpPr>
        <dsp:cNvPr id="0" name=""/>
        <dsp:cNvSpPr/>
      </dsp:nvSpPr>
      <dsp:spPr>
        <a:xfrm>
          <a:off x="4104455" y="1618059"/>
          <a:ext cx="1777561" cy="320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439"/>
              </a:lnTo>
              <a:lnTo>
                <a:pt x="1777561" y="199439"/>
              </a:lnTo>
              <a:lnTo>
                <a:pt x="1777561" y="32070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5051C-5198-4244-A8DB-E0D7D1B5FCB5}">
      <dsp:nvSpPr>
        <dsp:cNvPr id="0" name=""/>
        <dsp:cNvSpPr/>
      </dsp:nvSpPr>
      <dsp:spPr>
        <a:xfrm>
          <a:off x="3918716" y="1618059"/>
          <a:ext cx="185739" cy="242524"/>
        </a:xfrm>
        <a:custGeom>
          <a:avLst/>
          <a:gdLst/>
          <a:ahLst/>
          <a:cxnLst/>
          <a:rect l="0" t="0" r="0" b="0"/>
          <a:pathLst>
            <a:path>
              <a:moveTo>
                <a:pt x="185739" y="0"/>
              </a:moveTo>
              <a:lnTo>
                <a:pt x="185739" y="121262"/>
              </a:lnTo>
              <a:lnTo>
                <a:pt x="0" y="121262"/>
              </a:lnTo>
              <a:lnTo>
                <a:pt x="0" y="24252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B79C0-6595-424D-8A2B-1FDBB4A197F3}">
      <dsp:nvSpPr>
        <dsp:cNvPr id="0" name=""/>
        <dsp:cNvSpPr/>
      </dsp:nvSpPr>
      <dsp:spPr>
        <a:xfrm>
          <a:off x="2141155" y="1618059"/>
          <a:ext cx="1963300" cy="242524"/>
        </a:xfrm>
        <a:custGeom>
          <a:avLst/>
          <a:gdLst/>
          <a:ahLst/>
          <a:cxnLst/>
          <a:rect l="0" t="0" r="0" b="0"/>
          <a:pathLst>
            <a:path>
              <a:moveTo>
                <a:pt x="1963300" y="0"/>
              </a:moveTo>
              <a:lnTo>
                <a:pt x="1963300" y="121262"/>
              </a:lnTo>
              <a:lnTo>
                <a:pt x="0" y="121262"/>
              </a:lnTo>
              <a:lnTo>
                <a:pt x="0" y="24252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A8682-5A6A-43A9-A45B-42A7B173E8E4}">
      <dsp:nvSpPr>
        <dsp:cNvPr id="0" name=""/>
        <dsp:cNvSpPr/>
      </dsp:nvSpPr>
      <dsp:spPr>
        <a:xfrm>
          <a:off x="581179" y="1618059"/>
          <a:ext cx="3523276" cy="242524"/>
        </a:xfrm>
        <a:custGeom>
          <a:avLst/>
          <a:gdLst/>
          <a:ahLst/>
          <a:cxnLst/>
          <a:rect l="0" t="0" r="0" b="0"/>
          <a:pathLst>
            <a:path>
              <a:moveTo>
                <a:pt x="3523276" y="0"/>
              </a:moveTo>
              <a:lnTo>
                <a:pt x="3523276" y="121262"/>
              </a:lnTo>
              <a:lnTo>
                <a:pt x="0" y="121262"/>
              </a:lnTo>
              <a:lnTo>
                <a:pt x="0" y="24252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4B1A78-AEE4-4763-A291-05E2F0E1C742}">
      <dsp:nvSpPr>
        <dsp:cNvPr id="0" name=""/>
        <dsp:cNvSpPr/>
      </dsp:nvSpPr>
      <dsp:spPr>
        <a:xfrm>
          <a:off x="3815736" y="1040620"/>
          <a:ext cx="577439" cy="577439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E5AD2-FF66-4228-BEE6-7B134011CA2A}">
      <dsp:nvSpPr>
        <dsp:cNvPr id="0" name=""/>
        <dsp:cNvSpPr/>
      </dsp:nvSpPr>
      <dsp:spPr>
        <a:xfrm>
          <a:off x="3815736" y="1040620"/>
          <a:ext cx="577439" cy="577439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B47C5-9891-4959-9949-862D300DFFB4}">
      <dsp:nvSpPr>
        <dsp:cNvPr id="0" name=""/>
        <dsp:cNvSpPr/>
      </dsp:nvSpPr>
      <dsp:spPr>
        <a:xfrm>
          <a:off x="3527016" y="1144559"/>
          <a:ext cx="1154879" cy="369561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Equipo</a:t>
          </a:r>
          <a:endParaRPr lang="es-MX" sz="2400" b="1" kern="1200" dirty="0"/>
        </a:p>
      </dsp:txBody>
      <dsp:txXfrm>
        <a:off x="3527016" y="1144559"/>
        <a:ext cx="1154879" cy="369561"/>
      </dsp:txXfrm>
    </dsp:sp>
    <dsp:sp modelId="{A7DFF4BA-E80E-42C4-BCF3-F0D53D7B31D1}">
      <dsp:nvSpPr>
        <dsp:cNvPr id="0" name=""/>
        <dsp:cNvSpPr/>
      </dsp:nvSpPr>
      <dsp:spPr>
        <a:xfrm>
          <a:off x="292459" y="1860584"/>
          <a:ext cx="577439" cy="577439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120B98-7551-46E8-9D2D-6E9F37AB2FC0}">
      <dsp:nvSpPr>
        <dsp:cNvPr id="0" name=""/>
        <dsp:cNvSpPr/>
      </dsp:nvSpPr>
      <dsp:spPr>
        <a:xfrm>
          <a:off x="292459" y="1860584"/>
          <a:ext cx="577439" cy="577439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5F3E0-CDC6-4A2F-958C-0E1C6E3551F7}">
      <dsp:nvSpPr>
        <dsp:cNvPr id="0" name=""/>
        <dsp:cNvSpPr/>
      </dsp:nvSpPr>
      <dsp:spPr>
        <a:xfrm>
          <a:off x="3739" y="1964523"/>
          <a:ext cx="1154879" cy="369561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Para resolver problemas</a:t>
          </a:r>
          <a:endParaRPr lang="es-MX" sz="1200" b="1" kern="1200" dirty="0"/>
        </a:p>
      </dsp:txBody>
      <dsp:txXfrm>
        <a:off x="3739" y="1964523"/>
        <a:ext cx="1154879" cy="369561"/>
      </dsp:txXfrm>
    </dsp:sp>
    <dsp:sp modelId="{85894253-45A3-4DED-8C98-165F02EC9694}">
      <dsp:nvSpPr>
        <dsp:cNvPr id="0" name=""/>
        <dsp:cNvSpPr/>
      </dsp:nvSpPr>
      <dsp:spPr>
        <a:xfrm>
          <a:off x="1771149" y="1860584"/>
          <a:ext cx="740011" cy="1110936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970F5-8F93-4871-A930-FED183022038}">
      <dsp:nvSpPr>
        <dsp:cNvPr id="0" name=""/>
        <dsp:cNvSpPr/>
      </dsp:nvSpPr>
      <dsp:spPr>
        <a:xfrm>
          <a:off x="1771149" y="1860584"/>
          <a:ext cx="740011" cy="1110936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76D1A-9F89-4701-B8BD-BE098FA2862E}">
      <dsp:nvSpPr>
        <dsp:cNvPr id="0" name=""/>
        <dsp:cNvSpPr/>
      </dsp:nvSpPr>
      <dsp:spPr>
        <a:xfrm>
          <a:off x="1401143" y="2060552"/>
          <a:ext cx="1480023" cy="71099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err="1" smtClean="0"/>
            <a:t>Autodirigidos</a:t>
          </a:r>
          <a:endParaRPr lang="es-MX" sz="1500" b="1" kern="1200" dirty="0"/>
        </a:p>
      </dsp:txBody>
      <dsp:txXfrm>
        <a:off x="1401143" y="2060552"/>
        <a:ext cx="1480023" cy="710999"/>
      </dsp:txXfrm>
    </dsp:sp>
    <dsp:sp modelId="{9F50668E-211D-49DD-AE4A-866A4A0D63A2}">
      <dsp:nvSpPr>
        <dsp:cNvPr id="0" name=""/>
        <dsp:cNvSpPr/>
      </dsp:nvSpPr>
      <dsp:spPr>
        <a:xfrm>
          <a:off x="3521204" y="1860584"/>
          <a:ext cx="795024" cy="1203251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1A1D5-6AA4-41D4-B178-F7178EF6544F}">
      <dsp:nvSpPr>
        <dsp:cNvPr id="0" name=""/>
        <dsp:cNvSpPr/>
      </dsp:nvSpPr>
      <dsp:spPr>
        <a:xfrm>
          <a:off x="3521204" y="1860584"/>
          <a:ext cx="795024" cy="1203251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995FD-6F42-49FB-9695-BC9B90380C39}">
      <dsp:nvSpPr>
        <dsp:cNvPr id="0" name=""/>
        <dsp:cNvSpPr/>
      </dsp:nvSpPr>
      <dsp:spPr>
        <a:xfrm>
          <a:off x="3123692" y="2077169"/>
          <a:ext cx="1590049" cy="77008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err="1" smtClean="0"/>
            <a:t>Transfuncionales</a:t>
          </a:r>
          <a:endParaRPr lang="es-MX" sz="1500" b="1" kern="1200" dirty="0"/>
        </a:p>
      </dsp:txBody>
      <dsp:txXfrm>
        <a:off x="3123692" y="2077169"/>
        <a:ext cx="1590049" cy="770080"/>
      </dsp:txXfrm>
    </dsp:sp>
    <dsp:sp modelId="{6E2BD704-AE83-4F4A-8EEF-FB57200CFC78}">
      <dsp:nvSpPr>
        <dsp:cNvPr id="0" name=""/>
        <dsp:cNvSpPr/>
      </dsp:nvSpPr>
      <dsp:spPr>
        <a:xfrm>
          <a:off x="5419141" y="1938761"/>
          <a:ext cx="925751" cy="386763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F5FC6-6190-4D90-9809-1767A80D413C}">
      <dsp:nvSpPr>
        <dsp:cNvPr id="0" name=""/>
        <dsp:cNvSpPr/>
      </dsp:nvSpPr>
      <dsp:spPr>
        <a:xfrm>
          <a:off x="5419141" y="1938761"/>
          <a:ext cx="925751" cy="386763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08A7E0-4DB7-457A-AB73-F2DA59D711C3}">
      <dsp:nvSpPr>
        <dsp:cNvPr id="0" name=""/>
        <dsp:cNvSpPr/>
      </dsp:nvSpPr>
      <dsp:spPr>
        <a:xfrm>
          <a:off x="4956266" y="2008379"/>
          <a:ext cx="1851502" cy="24752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err="1" smtClean="0"/>
            <a:t>Autoadministrados</a:t>
          </a:r>
          <a:endParaRPr lang="es-MX" sz="1500" b="1" kern="1200" dirty="0"/>
        </a:p>
      </dsp:txBody>
      <dsp:txXfrm>
        <a:off x="4956266" y="2008379"/>
        <a:ext cx="1851502" cy="247528"/>
      </dsp:txXfrm>
    </dsp:sp>
    <dsp:sp modelId="{CAA0D904-DC88-467B-A484-373E34DAEEE6}">
      <dsp:nvSpPr>
        <dsp:cNvPr id="0" name=""/>
        <dsp:cNvSpPr/>
      </dsp:nvSpPr>
      <dsp:spPr>
        <a:xfrm>
          <a:off x="7339013" y="1860584"/>
          <a:ext cx="577439" cy="577439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82B8E-D982-424A-A91B-8718304C001D}">
      <dsp:nvSpPr>
        <dsp:cNvPr id="0" name=""/>
        <dsp:cNvSpPr/>
      </dsp:nvSpPr>
      <dsp:spPr>
        <a:xfrm>
          <a:off x="7339013" y="1860584"/>
          <a:ext cx="577439" cy="577439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1750D-AABE-42C0-ACCB-4C00054D1671}">
      <dsp:nvSpPr>
        <dsp:cNvPr id="0" name=""/>
        <dsp:cNvSpPr/>
      </dsp:nvSpPr>
      <dsp:spPr>
        <a:xfrm>
          <a:off x="7050293" y="1964523"/>
          <a:ext cx="1154879" cy="369561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err="1" smtClean="0"/>
            <a:t>Virtulaes</a:t>
          </a:r>
          <a:endParaRPr lang="es-MX" sz="1500" b="1" kern="1200" dirty="0"/>
        </a:p>
      </dsp:txBody>
      <dsp:txXfrm>
        <a:off x="7050293" y="1964523"/>
        <a:ext cx="1154879" cy="369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88D5-5578-4004-9C34-FBE3712A162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8C0AF-6EDB-4C04-9B2A-CE0DC1EFEC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05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 smtClean="0"/>
              <a:t>Esta pantalla estará</a:t>
            </a:r>
            <a:r>
              <a:rPr lang="es-MX" sz="1200" baseline="0" dirty="0" smtClean="0"/>
              <a:t> puesta hasta que el auditorio se llene a la mitad</a:t>
            </a:r>
            <a:endParaRPr lang="es-MX" sz="1200" dirty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encabezado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673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encabezado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8C0AF-6EDB-4C04-9B2A-CE0DC1EFECD3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477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546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09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394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7577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537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3106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9953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393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7567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0981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246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AF9B4-7DD5-4168-8539-C3598E58D73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96333-359A-49D2-9E25-EC1C262504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52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spect="1"/>
          </p:cNvSpPr>
          <p:nvPr/>
        </p:nvSpPr>
        <p:spPr>
          <a:xfrm>
            <a:off x="1043608" y="188640"/>
            <a:ext cx="69127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spc="0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Universidad Autónoma del Estado de México</a:t>
            </a:r>
            <a:endParaRPr lang="es-ES" sz="2400" b="1" cap="all" spc="0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7 Rectángulo"/>
          <p:cNvSpPr>
            <a:spLocks noChangeAspect="1"/>
          </p:cNvSpPr>
          <p:nvPr/>
        </p:nvSpPr>
        <p:spPr>
          <a:xfrm>
            <a:off x="1142976" y="1571612"/>
            <a:ext cx="69127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Facultad de Contaduría y </a:t>
            </a:r>
            <a:r>
              <a:rPr lang="es-ES" sz="2400" b="1" cap="all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Administración</a:t>
            </a:r>
          </a:p>
          <a:p>
            <a:pPr algn="ctr"/>
            <a:endParaRPr lang="es-ES" sz="2400" b="1" cap="all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2400" b="1" cap="all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Maestría en ADMINISTRACIÓN</a:t>
            </a:r>
            <a:endParaRPr lang="es-ES" sz="2400" b="1" cap="all" dirty="0" smtClean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9 Rectángulo"/>
          <p:cNvSpPr>
            <a:spLocks noChangeAspect="1"/>
          </p:cNvSpPr>
          <p:nvPr/>
        </p:nvSpPr>
        <p:spPr>
          <a:xfrm>
            <a:off x="571472" y="2786058"/>
            <a:ext cx="785725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sz="2000" b="1" dirty="0" smtClean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2000" b="1" spc="0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Diapositivas Grupos y Equipos de trabajo</a:t>
            </a:r>
          </a:p>
          <a:p>
            <a:pPr algn="ctr"/>
            <a:endParaRPr lang="es-ES" sz="2000" b="1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2000" b="1" spc="0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María del Rocío Gómez Díaz</a:t>
            </a:r>
            <a:endParaRPr lang="es-ES" sz="2000" b="1" spc="0" dirty="0" smtClean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s-ES" sz="2000" b="1" spc="0" dirty="0" smtClean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429256" y="592933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 de 2015</a:t>
            </a:r>
            <a:endParaRPr lang="es-MX" b="1" dirty="0" smtClean="0">
              <a:ln>
                <a:solidFill>
                  <a:srgbClr val="002060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058" name="Picture 2" descr="http://t3.gstatic.com/images?q=tbn:ANd9GcQB6XFRKe4ruIBWVURbAMLd1IzCxCB54vLWm4nHQxQQOGzh4DLg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866775" cy="762000"/>
          </a:xfrm>
          <a:prstGeom prst="rect">
            <a:avLst/>
          </a:prstGeom>
          <a:noFill/>
        </p:spPr>
      </p:pic>
      <p:pic>
        <p:nvPicPr>
          <p:cNvPr id="9" name="8 Imagen" descr="fca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0"/>
            <a:ext cx="14859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331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5800" y="1906588"/>
            <a:ext cx="4876800" cy="49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altLang="es-MX" sz="2800" dirty="0"/>
              <a:t>En la interacción de equipos todos los grupos </a:t>
            </a:r>
            <a:r>
              <a:rPr lang="es-MX" altLang="es-MX" sz="2800" dirty="0" smtClean="0"/>
              <a:t>interactúan </a:t>
            </a:r>
            <a:r>
              <a:rPr lang="es-MX" altLang="es-MX" sz="2800" dirty="0"/>
              <a:t>en los dos sentidos con todos los demás grupos.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MX" altLang="es-MX" sz="2800" dirty="0"/>
              <a:t>La mayor parte de los </a:t>
            </a:r>
            <a:r>
              <a:rPr lang="es-MX" altLang="es-MX" sz="2800" dirty="0" smtClean="0"/>
              <a:t>grupos </a:t>
            </a:r>
            <a:r>
              <a:rPr lang="es-MX" altLang="es-MX" sz="2800" dirty="0"/>
              <a:t>observa cada uno de los tipos de interacción en diferentes momentos, pero con frecuencia las relaciones entre los grupos constituyen un </a:t>
            </a:r>
            <a:r>
              <a:rPr lang="es-MX" altLang="es-MX" sz="2800" dirty="0" err="1"/>
              <a:t>patron</a:t>
            </a:r>
            <a:r>
              <a:rPr lang="es-MX" altLang="es-MX" sz="2800" dirty="0"/>
              <a:t> más duradero.</a:t>
            </a:r>
            <a:endParaRPr lang="es-MX" altLang="es-MX" dirty="0"/>
          </a:p>
          <a:p>
            <a:pPr eaLnBrk="1" hangingPunct="1">
              <a:spcBef>
                <a:spcPct val="50000"/>
              </a:spcBef>
            </a:pPr>
            <a:endParaRPr lang="es-ES" altLang="es-MX" dirty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9063" y="685800"/>
            <a:ext cx="90249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s-MX" altLang="es-MX" sz="2800" dirty="0">
                <a:solidFill>
                  <a:schemeClr val="tx2"/>
                </a:solidFill>
              </a:rPr>
              <a:t>INTERDEPENDENCIA EN EL GRUPO</a:t>
            </a:r>
          </a:p>
          <a:p>
            <a:pPr algn="ctr" eaLnBrk="1" hangingPunct="1"/>
            <a:endParaRPr lang="es-ES" altLang="es-MX" sz="2800" b="1" dirty="0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762000" y="16764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75273"/>
            <a:ext cx="2517834" cy="17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682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z="3200" smtClean="0"/>
              <a:t>C L A S I F I C A C I Ó N   G E N E R A L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663280"/>
          </a:xfrm>
        </p:spPr>
        <p:txBody>
          <a:bodyPr>
            <a:normAutofit fontScale="85000" lnSpcReduction="20000"/>
          </a:bodyPr>
          <a:lstStyle/>
          <a:p>
            <a:pPr marL="609600" indent="-609600" algn="just" eaLnBrk="1" hangingPunct="1"/>
            <a:r>
              <a:rPr lang="es-MX" altLang="es-MX" sz="3600" dirty="0" smtClean="0"/>
              <a:t>La </a:t>
            </a:r>
            <a:r>
              <a:rPr lang="es-MX" altLang="es-MX" sz="3600" dirty="0" smtClean="0"/>
              <a:t>interdependencia </a:t>
            </a:r>
            <a:r>
              <a:rPr lang="es-MX" altLang="es-MX" sz="3600" dirty="0" smtClean="0"/>
              <a:t>se puede dar en una de cuatro maneras</a:t>
            </a:r>
          </a:p>
          <a:p>
            <a:pPr marL="2209800" lvl="4" indent="-381000" algn="just" eaLnBrk="1" hangingPunct="1">
              <a:buFontTx/>
              <a:buAutoNum type="arabicPeriod"/>
            </a:pPr>
            <a:r>
              <a:rPr lang="es-MX" altLang="es-MX" sz="3600" dirty="0" smtClean="0"/>
              <a:t>Conjunta</a:t>
            </a:r>
          </a:p>
          <a:p>
            <a:pPr marL="2209800" lvl="4" indent="-381000" algn="just" eaLnBrk="1" hangingPunct="1">
              <a:buFontTx/>
              <a:buAutoNum type="arabicPeriod"/>
            </a:pPr>
            <a:r>
              <a:rPr lang="es-MX" altLang="es-MX" sz="3600" dirty="0" smtClean="0"/>
              <a:t>En secuencia</a:t>
            </a:r>
          </a:p>
          <a:p>
            <a:pPr marL="2209800" lvl="4" indent="-381000" algn="just" eaLnBrk="1" hangingPunct="1">
              <a:buFontTx/>
              <a:buAutoNum type="arabicPeriod"/>
            </a:pPr>
            <a:r>
              <a:rPr lang="es-MX" altLang="es-MX" sz="3600" dirty="0" smtClean="0"/>
              <a:t>Recíproca</a:t>
            </a:r>
          </a:p>
          <a:p>
            <a:pPr marL="2209800" lvl="4" indent="-381000" algn="just" eaLnBrk="1" hangingPunct="1">
              <a:buFontTx/>
              <a:buAutoNum type="arabicPeriod"/>
            </a:pPr>
            <a:r>
              <a:rPr lang="es-MX" altLang="es-MX" sz="3600" dirty="0" smtClean="0"/>
              <a:t>En equipo</a:t>
            </a:r>
          </a:p>
          <a:p>
            <a:pPr marL="609600" indent="-609600" algn="just" eaLnBrk="1" hangingPunct="1">
              <a:buFontTx/>
              <a:buAutoNum type="arabicPeriod"/>
            </a:pPr>
            <a:endParaRPr lang="es-MX" altLang="es-MX" sz="3600" dirty="0" smtClean="0"/>
          </a:p>
          <a:p>
            <a:pPr marL="609600" indent="-609600" algn="r">
              <a:buNone/>
            </a:pPr>
            <a:r>
              <a:rPr lang="es-MX" altLang="es-MX" sz="2300" dirty="0"/>
              <a:t>Gordon (1997)</a:t>
            </a:r>
            <a:endParaRPr lang="es-ES" altLang="es-MX" sz="2300" dirty="0"/>
          </a:p>
          <a:p>
            <a:pPr marL="609600" indent="-609600" algn="r" eaLnBrk="1" hangingPunct="1">
              <a:buFontTx/>
              <a:buNone/>
            </a:pPr>
            <a:endParaRPr lang="es-ES" altLang="es-MX" sz="3600" dirty="0" smtClean="0"/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609600" y="2133600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145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09600"/>
          </a:xfrm>
        </p:spPr>
        <p:txBody>
          <a:bodyPr/>
          <a:lstStyle/>
          <a:p>
            <a:pPr eaLnBrk="1" hangingPunct="1"/>
            <a:r>
              <a:rPr lang="es-MX" altLang="es-MX" sz="3200" dirty="0" smtClean="0"/>
              <a:t>TIPOS DE INTERDEPENDENCIA</a:t>
            </a:r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3200400" y="1219200"/>
            <a:ext cx="487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3200400" y="1219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5257800" y="838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572000" y="1219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6248400" y="1219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8077200" y="12192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09600" y="1219200"/>
            <a:ext cx="179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CONJUNTA</a:t>
            </a:r>
            <a:endParaRPr lang="es-ES" altLang="es-MX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916238" y="15652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A</a:t>
            </a:r>
            <a:endParaRPr lang="es-ES" altLang="es-MX"/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4371975" y="15652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B</a:t>
            </a:r>
            <a:endParaRPr lang="es-ES" altLang="es-MX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972175" y="15652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C</a:t>
            </a:r>
            <a:endParaRPr lang="es-ES" altLang="es-MX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7793038" y="15652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D</a:t>
            </a:r>
            <a:endParaRPr lang="es-ES" altLang="es-MX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200400" y="2590800"/>
            <a:ext cx="487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3200400" y="2590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5257800" y="2209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4572000" y="2590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6248400" y="2590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8077200" y="2590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2916238" y="29368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A</a:t>
            </a:r>
            <a:endParaRPr lang="es-ES" altLang="es-MX"/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4371975" y="29368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B</a:t>
            </a:r>
            <a:endParaRPr lang="es-ES" altLang="es-MX"/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5972175" y="29368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C</a:t>
            </a:r>
            <a:endParaRPr lang="es-ES" altLang="es-MX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7793038" y="29368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D</a:t>
            </a:r>
            <a:endParaRPr lang="es-ES" altLang="es-MX"/>
          </a:p>
        </p:txBody>
      </p:sp>
      <p:sp>
        <p:nvSpPr>
          <p:cNvPr id="20504" name="Line 24"/>
          <p:cNvSpPr>
            <a:spLocks noChangeShapeType="1"/>
          </p:cNvSpPr>
          <p:nvPr/>
        </p:nvSpPr>
        <p:spPr bwMode="auto">
          <a:xfrm>
            <a:off x="3200400" y="3962400"/>
            <a:ext cx="487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>
            <a:off x="3200400" y="3962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6" name="Line 26"/>
          <p:cNvSpPr>
            <a:spLocks noChangeShapeType="1"/>
          </p:cNvSpPr>
          <p:nvPr/>
        </p:nvSpPr>
        <p:spPr bwMode="auto">
          <a:xfrm>
            <a:off x="5257800" y="3581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>
            <a:off x="4572000" y="3962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8" name="Line 28"/>
          <p:cNvSpPr>
            <a:spLocks noChangeShapeType="1"/>
          </p:cNvSpPr>
          <p:nvPr/>
        </p:nvSpPr>
        <p:spPr bwMode="auto">
          <a:xfrm>
            <a:off x="6248400" y="3962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8077200" y="3962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2916238" y="43084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A</a:t>
            </a:r>
            <a:endParaRPr lang="es-ES" altLang="es-MX"/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4371975" y="43084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B</a:t>
            </a:r>
            <a:endParaRPr lang="es-ES" altLang="es-MX"/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5972175" y="4308475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C</a:t>
            </a:r>
            <a:endParaRPr lang="es-ES" altLang="es-MX"/>
          </a:p>
        </p:txBody>
      </p:sp>
      <p:sp>
        <p:nvSpPr>
          <p:cNvPr id="20513" name="Text Box 33"/>
          <p:cNvSpPr txBox="1">
            <a:spLocks noChangeArrowheads="1"/>
          </p:cNvSpPr>
          <p:nvPr/>
        </p:nvSpPr>
        <p:spPr bwMode="auto">
          <a:xfrm>
            <a:off x="7793038" y="4308475"/>
            <a:ext cx="417512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D</a:t>
            </a:r>
            <a:endParaRPr lang="es-ES" altLang="es-MX"/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381000" y="2743200"/>
            <a:ext cx="2378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EN SECUENCIA</a:t>
            </a:r>
            <a:endParaRPr lang="es-ES" altLang="es-MX"/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533400" y="3962400"/>
            <a:ext cx="189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RECIPROCA</a:t>
            </a:r>
            <a:endParaRPr lang="es-ES" altLang="es-MX"/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685800" y="5257800"/>
            <a:ext cx="1785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EN EQUIPO</a:t>
            </a:r>
            <a:endParaRPr lang="es-ES" altLang="es-MX"/>
          </a:p>
        </p:txBody>
      </p:sp>
      <p:sp>
        <p:nvSpPr>
          <p:cNvPr id="20517" name="Line 37"/>
          <p:cNvSpPr>
            <a:spLocks noChangeShapeType="1"/>
          </p:cNvSpPr>
          <p:nvPr/>
        </p:nvSpPr>
        <p:spPr bwMode="auto">
          <a:xfrm>
            <a:off x="3352800" y="31242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18" name="Line 38"/>
          <p:cNvSpPr>
            <a:spLocks noChangeShapeType="1"/>
          </p:cNvSpPr>
          <p:nvPr/>
        </p:nvSpPr>
        <p:spPr bwMode="auto">
          <a:xfrm>
            <a:off x="4876800" y="31242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19" name="Line 39"/>
          <p:cNvSpPr>
            <a:spLocks noChangeShapeType="1"/>
          </p:cNvSpPr>
          <p:nvPr/>
        </p:nvSpPr>
        <p:spPr bwMode="auto">
          <a:xfrm>
            <a:off x="6477000" y="32004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0" name="Line 40"/>
          <p:cNvSpPr>
            <a:spLocks noChangeShapeType="1"/>
          </p:cNvSpPr>
          <p:nvPr/>
        </p:nvSpPr>
        <p:spPr bwMode="auto">
          <a:xfrm>
            <a:off x="3429000" y="44958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1" name="Line 41"/>
          <p:cNvSpPr>
            <a:spLocks noChangeShapeType="1"/>
          </p:cNvSpPr>
          <p:nvPr/>
        </p:nvSpPr>
        <p:spPr bwMode="auto">
          <a:xfrm>
            <a:off x="6553200" y="44958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2" name="Line 42"/>
          <p:cNvSpPr>
            <a:spLocks noChangeShapeType="1"/>
          </p:cNvSpPr>
          <p:nvPr/>
        </p:nvSpPr>
        <p:spPr bwMode="auto">
          <a:xfrm>
            <a:off x="4724400" y="44958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3" name="Line 43"/>
          <p:cNvSpPr>
            <a:spLocks noChangeShapeType="1"/>
          </p:cNvSpPr>
          <p:nvPr/>
        </p:nvSpPr>
        <p:spPr bwMode="auto">
          <a:xfrm flipV="1">
            <a:off x="4495800" y="5245100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4" name="Line 44"/>
          <p:cNvSpPr>
            <a:spLocks noChangeShapeType="1"/>
          </p:cNvSpPr>
          <p:nvPr/>
        </p:nvSpPr>
        <p:spPr bwMode="auto">
          <a:xfrm>
            <a:off x="4648200" y="5245100"/>
            <a:ext cx="220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5" name="Line 45"/>
          <p:cNvSpPr>
            <a:spLocks noChangeShapeType="1"/>
          </p:cNvSpPr>
          <p:nvPr/>
        </p:nvSpPr>
        <p:spPr bwMode="auto">
          <a:xfrm>
            <a:off x="4648200" y="6464300"/>
            <a:ext cx="228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6" name="Line 46"/>
          <p:cNvSpPr>
            <a:spLocks noChangeShapeType="1"/>
          </p:cNvSpPr>
          <p:nvPr/>
        </p:nvSpPr>
        <p:spPr bwMode="auto">
          <a:xfrm>
            <a:off x="7162800" y="5245100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7" name="Line 47"/>
          <p:cNvSpPr>
            <a:spLocks noChangeShapeType="1"/>
          </p:cNvSpPr>
          <p:nvPr/>
        </p:nvSpPr>
        <p:spPr bwMode="auto">
          <a:xfrm>
            <a:off x="4724400" y="5397500"/>
            <a:ext cx="228600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8" name="Line 48"/>
          <p:cNvSpPr>
            <a:spLocks noChangeShapeType="1"/>
          </p:cNvSpPr>
          <p:nvPr/>
        </p:nvSpPr>
        <p:spPr bwMode="auto">
          <a:xfrm flipV="1">
            <a:off x="4648200" y="5397500"/>
            <a:ext cx="236220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4114800" y="4876800"/>
            <a:ext cx="417513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A</a:t>
            </a:r>
            <a:endParaRPr lang="es-ES" altLang="es-MX"/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6858000" y="4800600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B</a:t>
            </a:r>
            <a:endParaRPr lang="es-ES" altLang="es-MX"/>
          </a:p>
        </p:txBody>
      </p:sp>
      <p:sp>
        <p:nvSpPr>
          <p:cNvPr id="20531" name="Text Box 51"/>
          <p:cNvSpPr txBox="1">
            <a:spLocks noChangeArrowheads="1"/>
          </p:cNvSpPr>
          <p:nvPr/>
        </p:nvSpPr>
        <p:spPr bwMode="auto">
          <a:xfrm>
            <a:off x="4337050" y="6388100"/>
            <a:ext cx="400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C</a:t>
            </a:r>
            <a:endParaRPr lang="es-ES" altLang="es-MX"/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6851650" y="6311900"/>
            <a:ext cx="417513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/>
              <a:t>D</a:t>
            </a:r>
            <a:endParaRPr lang="es-ES" altLang="es-MX"/>
          </a:p>
        </p:txBody>
      </p:sp>
      <p:sp>
        <p:nvSpPr>
          <p:cNvPr id="20533" name="Line 53"/>
          <p:cNvSpPr>
            <a:spLocks noChangeShapeType="1"/>
          </p:cNvSpPr>
          <p:nvPr/>
        </p:nvSpPr>
        <p:spPr bwMode="auto">
          <a:xfrm flipV="1">
            <a:off x="381000" y="7620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9068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7931224" cy="44196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MX" altLang="es-MX" sz="2000" dirty="0"/>
              <a:t>Los grupos que dependen entre sí sólo porque pertenecen a la misma organización matriz, tienen una interdependencia conjunta</a:t>
            </a:r>
            <a:endParaRPr lang="es-MX" altLang="es-MX" sz="2000" dirty="0" smtClean="0"/>
          </a:p>
          <a:p>
            <a:pPr algn="just" eaLnBrk="1" hangingPunct="1">
              <a:lnSpc>
                <a:spcPct val="90000"/>
              </a:lnSpc>
            </a:pPr>
            <a:r>
              <a:rPr lang="es-MX" altLang="es-MX" sz="2000" dirty="0" smtClean="0"/>
              <a:t>En </a:t>
            </a:r>
            <a:r>
              <a:rPr lang="es-MX" altLang="es-MX" sz="2000" dirty="0" smtClean="0"/>
              <a:t>la interdependencia en secuencia, las interacciones siguen un orden definido:</a:t>
            </a:r>
          </a:p>
          <a:p>
            <a:pPr algn="just">
              <a:lnSpc>
                <a:spcPct val="90000"/>
              </a:lnSpc>
            </a:pPr>
            <a:r>
              <a:rPr lang="es-MX" altLang="es-MX" sz="2000" dirty="0" smtClean="0"/>
              <a:t> </a:t>
            </a:r>
            <a:r>
              <a:rPr lang="es-MX" altLang="es-MX" sz="2000" dirty="0" smtClean="0"/>
              <a:t>Los </a:t>
            </a:r>
            <a:r>
              <a:rPr lang="es-MX" altLang="es-MX" sz="2000" dirty="0" smtClean="0"/>
              <a:t>actos de A influyen en los de B, a su vez los de B influyen en los de C y así sucesivamente.</a:t>
            </a:r>
          </a:p>
          <a:p>
            <a:pPr algn="just">
              <a:lnSpc>
                <a:spcPct val="90000"/>
              </a:lnSpc>
            </a:pPr>
            <a:r>
              <a:rPr lang="es-MX" altLang="es-MX" sz="2000" dirty="0" smtClean="0"/>
              <a:t>En </a:t>
            </a:r>
            <a:r>
              <a:rPr lang="es-MX" altLang="es-MX" sz="2000" dirty="0" smtClean="0"/>
              <a:t>la </a:t>
            </a:r>
            <a:r>
              <a:rPr lang="es-MX" altLang="es-MX" sz="2000" dirty="0" smtClean="0"/>
              <a:t>interdependencia </a:t>
            </a:r>
            <a:r>
              <a:rPr lang="es-MX" altLang="es-MX" sz="2000" dirty="0" smtClean="0"/>
              <a:t>recíproca, hay pares de grupos que </a:t>
            </a:r>
            <a:r>
              <a:rPr lang="es-MX" altLang="es-MX" sz="2000" dirty="0" smtClean="0"/>
              <a:t>interactúan </a:t>
            </a:r>
            <a:r>
              <a:rPr lang="es-MX" altLang="es-MX" sz="2000" dirty="0" smtClean="0"/>
              <a:t>en los dos sentidos, sin orden prescrito</a:t>
            </a:r>
            <a:r>
              <a:rPr lang="es-MX" altLang="es-MX" sz="2000" dirty="0" smtClean="0"/>
              <a:t>.</a:t>
            </a:r>
          </a:p>
          <a:p>
            <a:pPr algn="just">
              <a:lnSpc>
                <a:spcPct val="90000"/>
              </a:lnSpc>
            </a:pPr>
            <a:r>
              <a:rPr lang="es-MX" altLang="es-MX" sz="2000" dirty="0" smtClean="0"/>
              <a:t>En la interdependencia en equipo </a:t>
            </a:r>
            <a:r>
              <a:rPr lang="es-MX" altLang="es-MX" sz="2000" dirty="0"/>
              <a:t>muchos grupos </a:t>
            </a:r>
            <a:r>
              <a:rPr lang="es-MX" altLang="es-MX" sz="2000" dirty="0" err="1" smtClean="0"/>
              <a:t>interactuan</a:t>
            </a:r>
            <a:r>
              <a:rPr lang="es-MX" altLang="es-MX" sz="2000" dirty="0" smtClean="0"/>
              <a:t> y  </a:t>
            </a:r>
            <a:r>
              <a:rPr lang="es-MX" altLang="es-MX" sz="2000" dirty="0"/>
              <a:t>las interdependencia recíprocas se multiplicarán </a:t>
            </a:r>
            <a:r>
              <a:rPr lang="es-MX" altLang="es-MX" sz="2800" dirty="0"/>
              <a:t>.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s-MX" altLang="es-MX" sz="2800" dirty="0" smtClean="0"/>
          </a:p>
        </p:txBody>
      </p:sp>
      <p:sp>
        <p:nvSpPr>
          <p:cNvPr id="18437" name="Line 9"/>
          <p:cNvSpPr>
            <a:spLocks noChangeShapeType="1"/>
          </p:cNvSpPr>
          <p:nvPr/>
        </p:nvSpPr>
        <p:spPr bwMode="auto">
          <a:xfrm>
            <a:off x="533400" y="1905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31640" y="980728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s-MX" sz="2000" dirty="0"/>
              <a:t>TIPOS DE </a:t>
            </a:r>
            <a:r>
              <a:rPr lang="es-MX" altLang="es-MX" sz="2000" dirty="0" smtClean="0"/>
              <a:t>INTERDEPENDENCIA EN LOS GRUPOS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436349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Equipo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Equipo: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 grupos de personas que trabajan de manera participativa con el fin de lograr un propósito frente al cual todos sus miembros son responsables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3.John R. Schermerhorn Jr., James G. Hunt, Richard N. Osborn. (2004). Comportamiento Organizacional. México: Limusa Wiley.</a:t>
            </a:r>
            <a:endParaRPr lang="es-MX"/>
          </a:p>
        </p:txBody>
      </p:sp>
      <p:pic>
        <p:nvPicPr>
          <p:cNvPr id="4098" name="Picture 2" descr="C:\Users\Sony\Documents\MAESTRIA\ComportamientoHum\trabajo-en-equipo-80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249" y="3573016"/>
            <a:ext cx="53797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59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Básicas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Saben por qué existe el grupo y comparten sus metas</a:t>
            </a:r>
          </a:p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Apoyan lineamientos o procedimientos acordados para la toma de decisiones</a:t>
            </a:r>
          </a:p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comunican libremente entre ellos</a:t>
            </a:r>
          </a:p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Reciben y se brindan ayuda mutua</a:t>
            </a:r>
          </a:p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Atienen los conflictos dentro del grupo</a:t>
            </a:r>
          </a:p>
          <a:p>
            <a:pPr lvl="0" algn="just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Diagnostican los procesos individuales y de grupo y mejoran su funcionamiento propio y del grupo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1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Razones para formar un equipo</a:t>
            </a:r>
            <a:endParaRPr lang="es-MX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066435"/>
              </p:ext>
            </p:extLst>
          </p:nvPr>
        </p:nvGraphicFramePr>
        <p:xfrm>
          <a:off x="457200" y="1935163"/>
          <a:ext cx="7931224" cy="394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580112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Robbins</a:t>
            </a:r>
            <a:r>
              <a:rPr lang="es-MX" dirty="0" smtClean="0"/>
              <a:t> y </a:t>
            </a:r>
            <a:r>
              <a:rPr lang="es-MX" dirty="0" err="1" smtClean="0"/>
              <a:t>Judge</a:t>
            </a:r>
            <a:r>
              <a:rPr lang="es-MX" dirty="0" smtClean="0"/>
              <a:t> 2009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38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es-MX" dirty="0" smtClean="0"/>
              <a:t>Clasificación de Equipos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637048"/>
              </p:ext>
            </p:extLst>
          </p:nvPr>
        </p:nvGraphicFramePr>
        <p:xfrm>
          <a:off x="683568" y="1916832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4932040" y="623731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Robbins</a:t>
            </a:r>
            <a:r>
              <a:rPr lang="es-MX" dirty="0"/>
              <a:t> y </a:t>
            </a:r>
            <a:r>
              <a:rPr lang="es-MX" dirty="0" err="1"/>
              <a:t>Judge</a:t>
            </a:r>
            <a:r>
              <a:rPr lang="es-MX" dirty="0"/>
              <a:t> (2009)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53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CONTEXTO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El contexto en que trabaja un equipo puede afectar en forma directa a cada uno de los otros seis factores por que comprende la condiciones externas que afectan al equipo. Ejemplos:</a:t>
            </a:r>
          </a:p>
          <a:p>
            <a:r>
              <a:rPr lang="es-MX" dirty="0" smtClean="0"/>
              <a:t>La tecnología.</a:t>
            </a:r>
          </a:p>
          <a:p>
            <a:r>
              <a:rPr lang="es-MX" dirty="0" smtClean="0"/>
              <a:t>Condiciones físicas del trabajo.</a:t>
            </a:r>
          </a:p>
          <a:p>
            <a:r>
              <a:rPr lang="es-MX" dirty="0" smtClean="0"/>
              <a:t>Practicas administrativas.</a:t>
            </a:r>
          </a:p>
          <a:p>
            <a:r>
              <a:rPr lang="es-MX" dirty="0" smtClean="0"/>
              <a:t>Recompensas y </a:t>
            </a:r>
            <a:r>
              <a:rPr lang="es-MX" dirty="0" err="1" smtClean="0"/>
              <a:t>cantigos</a:t>
            </a:r>
            <a:r>
              <a:rPr lang="es-MX" dirty="0" smtClean="0"/>
              <a:t> organizacionales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3904" y="3427802"/>
            <a:ext cx="2482403" cy="206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 metas del equipo son los resultado deseados para el equipo como conjunto, no solo la de sus miembros individuales.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17" y="3268467"/>
            <a:ext cx="2610179" cy="20715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362" y="3378290"/>
            <a:ext cx="3694508" cy="19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8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Guión explicativo para el uso del material 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/>
              <a:t>El presente material ha sido elaborado para apoyar el curso de la unidad de aprendizaje Comportamiento Humano en la Organización que se imparte en la Facultad de Contaduría y Administración </a:t>
            </a:r>
            <a:r>
              <a:rPr lang="es-MX" dirty="0" smtClean="0"/>
              <a:t>a </a:t>
            </a:r>
            <a:r>
              <a:rPr lang="es-MX" dirty="0" smtClean="0"/>
              <a:t>los estudiantes de </a:t>
            </a:r>
            <a:r>
              <a:rPr lang="es-MX" dirty="0" smtClean="0"/>
              <a:t>la maestría en Administración. Las </a:t>
            </a:r>
            <a:r>
              <a:rPr lang="es-MX" dirty="0" smtClean="0"/>
              <a:t>diapositivas que aquí se presentan corresponden a la unidad de competencia </a:t>
            </a:r>
            <a:r>
              <a:rPr lang="es-MX" dirty="0"/>
              <a:t>X</a:t>
            </a:r>
            <a:r>
              <a:rPr lang="es-MX" dirty="0" smtClean="0"/>
              <a:t>: Relaciones Humanas en la Organización e </a:t>
            </a:r>
            <a:r>
              <a:rPr lang="es-MX" dirty="0" smtClean="0"/>
              <a:t>incluyen aspectos teóricos y material gráfico </a:t>
            </a:r>
            <a:r>
              <a:rPr lang="es-MX" dirty="0" smtClean="0"/>
              <a:t>sobre grupos y equipos de trabajo que </a:t>
            </a:r>
            <a:r>
              <a:rPr lang="es-MX" dirty="0" smtClean="0"/>
              <a:t>permiten al docente exponer de una manera clara y amena los temas y a los </a:t>
            </a:r>
            <a:r>
              <a:rPr lang="es-MX" dirty="0" smtClean="0"/>
              <a:t>estudiantes analizar la importancia,  características y potenciales de los grupos y equipos de trabajo en las organizaciones</a:t>
            </a:r>
            <a:endParaRPr lang="es-MX" dirty="0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786314" y="6000768"/>
            <a:ext cx="3200400" cy="365760"/>
          </a:xfrm>
          <a:prstGeom prst="rect">
            <a:avLst/>
          </a:prstGeom>
        </p:spPr>
        <p:txBody>
          <a:bodyPr/>
          <a:lstStyle/>
          <a:p>
            <a:r>
              <a:rPr lang="es-MX" dirty="0" smtClean="0"/>
              <a:t>María del Rocío Gómez Díaz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785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</a:t>
            </a:r>
            <a:r>
              <a:rPr lang="es-MX" dirty="0" smtClean="0"/>
              <a:t>Efectividad de los equipos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Un equipo efectivo posee las siguientes características:</a:t>
            </a:r>
          </a:p>
          <a:p>
            <a:r>
              <a:rPr lang="es-MX" dirty="0" smtClean="0"/>
              <a:t>Conoce su razón de ser;</a:t>
            </a:r>
          </a:p>
          <a:p>
            <a:r>
              <a:rPr lang="es-MX" dirty="0" smtClean="0"/>
              <a:t>Comparten las metas;</a:t>
            </a:r>
          </a:p>
          <a:p>
            <a:r>
              <a:rPr lang="es-MX" dirty="0" smtClean="0"/>
              <a:t>Apoyo a la toma de decisiones;</a:t>
            </a:r>
          </a:p>
          <a:p>
            <a:r>
              <a:rPr lang="es-MX" dirty="0" smtClean="0"/>
              <a:t>Amplia comunicación;</a:t>
            </a:r>
          </a:p>
          <a:p>
            <a:r>
              <a:rPr lang="es-MX" dirty="0" smtClean="0"/>
              <a:t>Ayuda mutua; y</a:t>
            </a:r>
          </a:p>
          <a:p>
            <a:r>
              <a:rPr lang="es-MX" dirty="0" smtClean="0"/>
              <a:t>Manejo constructivo de conflictos.</a:t>
            </a:r>
          </a:p>
          <a:p>
            <a:pPr marL="0" indent="0">
              <a:buNone/>
            </a:pPr>
            <a:endParaRPr lang="es-MX" dirty="0"/>
          </a:p>
          <a:p>
            <a:pPr marL="0" indent="0" algn="r">
              <a:buNone/>
            </a:pPr>
            <a:r>
              <a:rPr lang="es-MX" sz="1800" dirty="0" smtClean="0"/>
              <a:t>Adaptado de Hellriegel y Slocum (2009)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24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FUNCIONES Y DIVERSIDAD DE LOS MIEMBROS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b="1" dirty="0" smtClean="0"/>
              <a:t>Función orientada a las tareas. </a:t>
            </a:r>
            <a:r>
              <a:rPr lang="es-MX" dirty="0" smtClean="0"/>
              <a:t>Incluye facilitar y coordinar la toma de decisiones relacionadas con el trabajo.</a:t>
            </a:r>
          </a:p>
          <a:p>
            <a:r>
              <a:rPr lang="es-MX" dirty="0" smtClean="0"/>
              <a:t>1.- Aporta ideas nuevas o formas diferentes de resolver los problemas.</a:t>
            </a:r>
          </a:p>
          <a:p>
            <a:r>
              <a:rPr lang="es-MX" dirty="0" smtClean="0"/>
              <a:t>2.- busca y brinda información sobre el problema.</a:t>
            </a:r>
          </a:p>
          <a:p>
            <a:r>
              <a:rPr lang="es-MX" dirty="0" smtClean="0"/>
              <a:t>3.- Coordina y aclara las relaciones entre ideas y sugerencias</a:t>
            </a:r>
          </a:p>
          <a:p>
            <a:r>
              <a:rPr lang="es-MX" dirty="0" smtClean="0"/>
              <a:t>4.- Evalúa la efectividad del equipo.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5027782"/>
            <a:ext cx="1857375" cy="138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4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14072"/>
            <a:ext cx="7886700" cy="3975900"/>
          </a:xfrm>
        </p:spPr>
        <p:txBody>
          <a:bodyPr>
            <a:normAutofit/>
          </a:bodyPr>
          <a:lstStyle/>
          <a:p>
            <a:r>
              <a:rPr lang="es-MX" sz="2400" b="1" dirty="0"/>
              <a:t>Función orientada a las relaciones. </a:t>
            </a:r>
            <a:r>
              <a:rPr lang="es-MX" sz="2400" dirty="0"/>
              <a:t>Consiste en crear sentimientos centrados en el equipo e interacciones sociales.</a:t>
            </a:r>
          </a:p>
          <a:p>
            <a:r>
              <a:rPr lang="es-MX" sz="2400" dirty="0"/>
              <a:t>1.- Estimula la participación de sus compañeros.</a:t>
            </a:r>
          </a:p>
          <a:p>
            <a:r>
              <a:rPr lang="es-MX" sz="2400" dirty="0"/>
              <a:t>2.- Armoniza y es mediador en los conflictos.</a:t>
            </a:r>
          </a:p>
          <a:p>
            <a:r>
              <a:rPr lang="es-MX" sz="2400" dirty="0"/>
              <a:t>3.- Elogia a sus compañeros durante sus participaciones.</a:t>
            </a:r>
          </a:p>
          <a:p>
            <a:r>
              <a:rPr lang="es-MX" sz="2400" dirty="0"/>
              <a:t>4.- Expresa normas y evalúa metas pero siempre como un miembro amistoso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4941168"/>
            <a:ext cx="1850231" cy="138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233958"/>
            <a:ext cx="7886700" cy="4256015"/>
          </a:xfrm>
        </p:spPr>
        <p:txBody>
          <a:bodyPr>
            <a:normAutofit lnSpcReduction="10000"/>
          </a:bodyPr>
          <a:lstStyle/>
          <a:p>
            <a:r>
              <a:rPr lang="es-MX" b="1" dirty="0"/>
              <a:t>Función orientada a si mismo. </a:t>
            </a:r>
            <a:r>
              <a:rPr lang="es-MX" dirty="0"/>
              <a:t>Se centra en las necesidades propias de un miembro (individuo) probablemente e expensas del equipo o grupo</a:t>
            </a:r>
            <a:r>
              <a:rPr lang="es-MX" dirty="0" smtClean="0"/>
              <a:t>.</a:t>
            </a:r>
          </a:p>
          <a:p>
            <a:r>
              <a:rPr lang="es-MX" dirty="0" smtClean="0"/>
              <a:t>Impide el avance al ser negativo, empecinado y opone resistencia de forma irrazonable.</a:t>
            </a:r>
          </a:p>
          <a:p>
            <a:r>
              <a:rPr lang="es-MX" dirty="0" smtClean="0"/>
              <a:t>Busca reconocimiento al llamar la atención hacia si mismo.</a:t>
            </a:r>
          </a:p>
          <a:p>
            <a:r>
              <a:rPr lang="es-MX" dirty="0" smtClean="0"/>
              <a:t>Intenta manipular al equipo o a algunas personas.</a:t>
            </a:r>
          </a:p>
          <a:p>
            <a:r>
              <a:rPr lang="es-MX" dirty="0" smtClean="0"/>
              <a:t>Evita la participación al mantenerse alejado del grupo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2286000" y="256337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sz="1350" dirty="0"/>
          </a:p>
          <a:p>
            <a:endParaRPr lang="es-MX" sz="135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5157192"/>
            <a:ext cx="1935956" cy="13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6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es-MX" dirty="0"/>
              <a:t>DIVERSIDAD DEL GRUPO.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La </a:t>
            </a:r>
            <a:r>
              <a:rPr lang="es-MX" dirty="0"/>
              <a:t>creciente diversidad de la fuerza de trabajo hace mas complejo entender el comportamiento y los procesos de equipo</a:t>
            </a:r>
            <a:r>
              <a:rPr lang="es-MX" dirty="0" smtClean="0"/>
              <a:t>. Algunos ejemplos de diversidad: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- Raza.</a:t>
            </a:r>
          </a:p>
          <a:p>
            <a:pPr>
              <a:buFontTx/>
              <a:buChar char="-"/>
            </a:pPr>
            <a:r>
              <a:rPr lang="es-MX" dirty="0" smtClean="0"/>
              <a:t>Edad.</a:t>
            </a:r>
          </a:p>
          <a:p>
            <a:pPr>
              <a:buFontTx/>
              <a:buChar char="-"/>
            </a:pPr>
            <a:r>
              <a:rPr lang="es-MX" dirty="0" smtClean="0"/>
              <a:t>Sexo</a:t>
            </a:r>
          </a:p>
          <a:p>
            <a:pPr>
              <a:buFontTx/>
              <a:buChar char="-"/>
            </a:pPr>
            <a:r>
              <a:rPr lang="es-MX" dirty="0" smtClean="0"/>
              <a:t>Valores culturales.</a:t>
            </a:r>
          </a:p>
          <a:p>
            <a:pPr>
              <a:buFontTx/>
              <a:buChar char="-"/>
            </a:pPr>
            <a:r>
              <a:rPr lang="es-MX" dirty="0" smtClean="0"/>
              <a:t>Preferencias de estilos de vida.</a:t>
            </a:r>
          </a:p>
          <a:p>
            <a:pPr>
              <a:buFontTx/>
              <a:buChar char="-"/>
            </a:pPr>
            <a:r>
              <a:rPr lang="es-MX" dirty="0" smtClean="0"/>
              <a:t>Aspectos étnicos</a:t>
            </a:r>
          </a:p>
          <a:p>
            <a:pPr>
              <a:buFontTx/>
              <a:buChar char="-"/>
            </a:pPr>
            <a:r>
              <a:rPr lang="es-MX" dirty="0" smtClean="0"/>
              <a:t>Antecedentes educativos.</a:t>
            </a:r>
          </a:p>
          <a:p>
            <a:pPr>
              <a:buFontTx/>
              <a:buChar char="-"/>
            </a:pPr>
            <a:r>
              <a:rPr lang="es-MX" dirty="0" smtClean="0"/>
              <a:t>Preferencias religiosas</a:t>
            </a:r>
          </a:p>
          <a:p>
            <a:pPr>
              <a:buFontTx/>
              <a:buChar char="-"/>
            </a:pPr>
            <a:r>
              <a:rPr lang="es-MX" dirty="0" smtClean="0"/>
              <a:t>Antecedentes ocupacionales.</a:t>
            </a:r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3140968"/>
            <a:ext cx="2943750" cy="287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Son </a:t>
            </a:r>
            <a:r>
              <a:rPr lang="es-MX" dirty="0"/>
              <a:t>conductas que han sido aceptadas como propias por los miembros del grupo, ya sea que ellos mismos las hayan creado o las hayan imitado de otro miembro del equipo. En general las normas definen la clase de comportamientos que los miembros del grupo creen necesario para poder alcanzar sus metas.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649825"/>
            <a:ext cx="2854142" cy="178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COHESIÓN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la fuerza que mantiene a los miembros en grupo y ayuda a mantener su compromiso con el mismo. Está influenciado por el grado de compatibilidad entre las metas individuales </a:t>
            </a:r>
            <a:r>
              <a:rPr lang="es-MX" dirty="0" smtClean="0"/>
              <a:t>y grupales.</a:t>
            </a:r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908609"/>
            <a:ext cx="5650606" cy="247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LIDERAZGO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Dentro de todo grupo debe de haber un líder alguien que lleve la batuta del grupo, le es imposible a una cuadrilla de trabajadores trabajar sin alguien al mando.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789040"/>
            <a:ext cx="6722771" cy="201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FOMENTO DE LA CREATIVIDAD EN EQUIPOS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b="1" dirty="0" smtClean="0"/>
              <a:t>Técnica de grupo nominal. </a:t>
            </a:r>
            <a:r>
              <a:rPr lang="es-MX" dirty="0" smtClean="0"/>
              <a:t>Esta técnica tiene el propósito de hacer que los criterios individuales sean los insumos esenciales para llegar a una decisión  de equipo. Procedimiento:</a:t>
            </a:r>
          </a:p>
          <a:p>
            <a:r>
              <a:rPr lang="es-MX" dirty="0" smtClean="0"/>
              <a:t>1.- Generación de ideas.</a:t>
            </a:r>
          </a:p>
          <a:p>
            <a:r>
              <a:rPr lang="es-MX" dirty="0" smtClean="0"/>
              <a:t>2.- Registro de ideas.</a:t>
            </a:r>
          </a:p>
          <a:p>
            <a:r>
              <a:rPr lang="es-MX" dirty="0" smtClean="0"/>
              <a:t>3.- Aclarado de ideas.</a:t>
            </a:r>
          </a:p>
          <a:p>
            <a:r>
              <a:rPr lang="es-MX" dirty="0" smtClean="0"/>
              <a:t>4.- Votación de ideas.</a:t>
            </a:r>
          </a:p>
          <a:p>
            <a:r>
              <a:rPr lang="es-MX" dirty="0" smtClean="0"/>
              <a:t>5.- Uso organizacional.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789040"/>
            <a:ext cx="3812722" cy="196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FOMENTO DE LA CREATIVIDAD EN EQUIPOS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b="1" dirty="0" smtClean="0"/>
              <a:t>Tormenta de ideas tradicional. </a:t>
            </a:r>
            <a:r>
              <a:rPr lang="es-MX" dirty="0" smtClean="0"/>
              <a:t>Es un proceso en el que los individuos expresan tantas ideas como sea posible en un lapso de 20 a 60 minutos. Por lo general se realiza con grupos de entre 5 a 12 personas.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Características.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1.- Mientras mas locas sean las ideas mejor.</a:t>
            </a:r>
          </a:p>
          <a:p>
            <a:r>
              <a:rPr lang="es-MX" dirty="0" smtClean="0"/>
              <a:t>2.- No criticar ninguna idea.</a:t>
            </a:r>
          </a:p>
          <a:p>
            <a:r>
              <a:rPr lang="es-MX" dirty="0" smtClean="0"/>
              <a:t>3.- Aprovechar o combinar ideas antes expresadas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3573016"/>
            <a:ext cx="2137409" cy="168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3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 </a:t>
            </a:r>
            <a:r>
              <a:rPr lang="es-MX" dirty="0" smtClean="0"/>
              <a:t>reflexionar</a:t>
            </a:r>
            <a:r>
              <a:rPr lang="es-MX" dirty="0" smtClean="0"/>
              <a:t>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“La locura es la excepción en un individuo, pero la regla en los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grupos” Friedrich </a:t>
            </a:r>
            <a:r>
              <a:rPr lang="es-MX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Nietzche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mejor que puede hacer un líder para lograr un gran grupo es permitir a sus miembros descubrir su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propia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grandeza”. Warren </a:t>
            </a:r>
            <a:r>
              <a:rPr lang="es-MX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Bennis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19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FOMENTO DE LA CREATIVIDAD EN EQUIPOS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Tormenta electrónica de ideas. </a:t>
            </a:r>
            <a:r>
              <a:rPr lang="es-MX" dirty="0" smtClean="0"/>
              <a:t>En esta técnica se usa la tecnología de software de colaboración para alimentar y difundir de forma automática ideas en tiempo real a todos los integrantes del equipo.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4376248"/>
            <a:ext cx="3405175" cy="194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4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      Reflexión final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la dinámica actual los grupos y equipos de trabajo tiene un papel preponderante en la búsqueda de mayores niveles de eficiencia y productividad, ya no hay lugar para el individualismo, es necesario crear al interior de las organizaciones cultura de trabajo y apoyo mutuo.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11906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/>
            <a:r>
              <a:rPr lang="es-MX" sz="2000" dirty="0"/>
              <a:t>González M.,  Olivares S. (2003). Comportamiento Organizacional: enfoque latinoamericano. México: Compañía Editorial Continental.  </a:t>
            </a:r>
          </a:p>
          <a:p>
            <a:pPr lvl="0" algn="just"/>
            <a:r>
              <a:rPr lang="es-MX" sz="2000" dirty="0"/>
              <a:t>Gordon J. (1997). Comportamiento Organizacional. México: Pearson </a:t>
            </a:r>
            <a:r>
              <a:rPr lang="es-MX" sz="2000" dirty="0" err="1"/>
              <a:t>Education</a:t>
            </a:r>
            <a:r>
              <a:rPr lang="es-MX" sz="2000" dirty="0"/>
              <a:t>.</a:t>
            </a:r>
          </a:p>
          <a:p>
            <a:pPr lvl="0" algn="just"/>
            <a:r>
              <a:rPr lang="en-US" sz="2000" dirty="0"/>
              <a:t>Hellriegel D , &amp; Slocum J.  (2009). </a:t>
            </a:r>
            <a:r>
              <a:rPr lang="es-MX" sz="2000" dirty="0"/>
              <a:t>Comportamiento Organizacional. México: Thomson </a:t>
            </a:r>
            <a:r>
              <a:rPr lang="es-MX" sz="2000" dirty="0" err="1"/>
              <a:t>Learning</a:t>
            </a:r>
            <a:r>
              <a:rPr lang="es-MX" sz="2000" dirty="0"/>
              <a:t>.</a:t>
            </a:r>
          </a:p>
          <a:p>
            <a:pPr lvl="0" algn="just"/>
            <a:r>
              <a:rPr lang="en-US" sz="2000" dirty="0"/>
              <a:t>Robbins S., Judge. T </a:t>
            </a:r>
            <a:r>
              <a:rPr lang="es-MX" sz="2000" dirty="0"/>
              <a:t>(2009). Comportamiento Organizacional. México: Pearson </a:t>
            </a:r>
            <a:r>
              <a:rPr lang="es-MX" sz="2000" dirty="0" err="1"/>
              <a:t>Education</a:t>
            </a:r>
            <a:r>
              <a:rPr lang="es-MX" sz="2000" dirty="0"/>
              <a:t>.</a:t>
            </a:r>
          </a:p>
          <a:p>
            <a:pPr lvl="0" algn="just"/>
            <a:r>
              <a:rPr lang="en-US" sz="2000" dirty="0" err="1"/>
              <a:t>Schermerhorn</a:t>
            </a:r>
            <a:r>
              <a:rPr lang="en-US" sz="2000" dirty="0"/>
              <a:t> J.,  Hunt  J. &amp;  Osborn R. (2004). </a:t>
            </a:r>
            <a:r>
              <a:rPr lang="es-MX" sz="2000" dirty="0"/>
              <a:t>Comportamiento Organizacional. México: </a:t>
            </a:r>
            <a:r>
              <a:rPr lang="es-MX" sz="2000" dirty="0" err="1"/>
              <a:t>Limusa</a:t>
            </a:r>
            <a:r>
              <a:rPr lang="es-MX" sz="2000" dirty="0"/>
              <a:t> </a:t>
            </a:r>
            <a:r>
              <a:rPr lang="es-MX" sz="2000" dirty="0" err="1"/>
              <a:t>Wiley</a:t>
            </a:r>
            <a:r>
              <a:rPr lang="es-MX" sz="2000" dirty="0"/>
              <a:t>.</a:t>
            </a:r>
          </a:p>
          <a:p>
            <a:pPr lvl="0" algn="just"/>
            <a:r>
              <a:rPr lang="es-MX" sz="2000" dirty="0"/>
              <a:t>Soto E.  (2001). Comportamiento Organizacional: Impacto en las Emociones. México: Ediciones Paraninfo.</a:t>
            </a: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28848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nuevo lugar de trabajo le otorga un gran valor al cambio  y a la adaptación. Las organizaciones se encuentran continuamente bajo presión en busca de nuevas formas de operar a fin de mejorar la productividad, la calidad total y el servicio, la satisfacción del cliente y la calidad de la vida laboral.</a:t>
            </a:r>
          </a:p>
          <a:p>
            <a:pPr marL="0" indent="0" algn="just">
              <a:buNone/>
            </a:pP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Entre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múltiples avances y tendencias que se perciben hoy, ninguno tiene más importancia que el intento por aprovechar de manera más creativa todo el potencial de los grupos de trabajo.</a:t>
            </a:r>
          </a:p>
        </p:txBody>
      </p:sp>
    </p:spTree>
    <p:extLst>
      <p:ext uri="{BB962C8B-B14F-4D97-AF65-F5344CB8AC3E}">
        <p14:creationId xmlns:p14="http://schemas.microsoft.com/office/powerpoint/2010/main" val="16132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Grupo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Número de personas que comparten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metas,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comunican con  frecuencia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sí durante cierto periodo,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son tan pocas como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que cada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 de ellas se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pueda comunicar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forma personal con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demás, de persona a persona.  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(Hellriegel D. y Slocum J. 2009)</a:t>
            </a:r>
          </a:p>
          <a:p>
            <a:pPr marL="0" indent="0" algn="just">
              <a:buNone/>
            </a:pPr>
            <a:r>
              <a:rPr lang="es-MX" sz="2400" dirty="0"/>
              <a:t>Conjunto formado por dos o más personas que trabajan juntas de manera regular a fin de lograr metas comunes. (</a:t>
            </a:r>
            <a:r>
              <a:rPr lang="es-MX" sz="2400" dirty="0" err="1"/>
              <a:t>Schermerhorn</a:t>
            </a:r>
            <a:r>
              <a:rPr lang="es-MX" sz="2400" dirty="0"/>
              <a:t> J., </a:t>
            </a:r>
            <a:r>
              <a:rPr lang="es-MX" sz="2400" dirty="0" err="1"/>
              <a:t>Hunt</a:t>
            </a:r>
            <a:r>
              <a:rPr lang="es-MX" sz="2400" dirty="0"/>
              <a:t> J. &amp; , </a:t>
            </a:r>
            <a:r>
              <a:rPr lang="es-MX" sz="2400" dirty="0" err="1"/>
              <a:t>Osborn</a:t>
            </a:r>
            <a:r>
              <a:rPr lang="es-MX" sz="2400" dirty="0"/>
              <a:t> R. 2004</a:t>
            </a:r>
            <a:r>
              <a:rPr lang="es-MX" dirty="0"/>
              <a:t>). </a:t>
            </a:r>
            <a:endParaRPr lang="es-MX" b="1" dirty="0"/>
          </a:p>
          <a:p>
            <a:pPr marL="0" indent="0" algn="just">
              <a:buNone/>
            </a:pP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1026" name="Picture 2" descr="C:\Users\Sony\Documents\MAESTRIA\ComportamientoHum\trabajo_equipo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617132"/>
            <a:ext cx="2513856" cy="18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9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Documents\MAESTRIA\ComportamientoHum\clasificacióngrupo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1" t="-30893" r="-1571" b="19584"/>
          <a:stretch/>
        </p:blipFill>
        <p:spPr bwMode="auto">
          <a:xfrm>
            <a:off x="595830" y="-783213"/>
            <a:ext cx="7995159" cy="600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593409" y="5445224"/>
            <a:ext cx="415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Robbins</a:t>
            </a:r>
            <a:r>
              <a:rPr lang="es-MX" dirty="0" smtClean="0"/>
              <a:t> y </a:t>
            </a:r>
            <a:r>
              <a:rPr lang="es-MX" dirty="0" err="1" smtClean="0"/>
              <a:t>Judge</a:t>
            </a:r>
            <a:r>
              <a:rPr lang="es-MX" dirty="0" smtClean="0"/>
              <a:t> (2009)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694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Etapas del desarrollo de un Grupo</a:t>
            </a:r>
            <a:endParaRPr lang="es-MX" dirty="0"/>
          </a:p>
        </p:txBody>
      </p:sp>
      <p:pic>
        <p:nvPicPr>
          <p:cNvPr id="6146" name="Picture 2" descr="C:\Users\Sony\Documents\MAESTRIA\ComportamientoHum\etapasdesarrollogrup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30114"/>
            <a:ext cx="5519653" cy="401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487510" y="6165304"/>
            <a:ext cx="3684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Robbins</a:t>
            </a:r>
            <a:r>
              <a:rPr lang="es-MX" dirty="0" smtClean="0"/>
              <a:t> y </a:t>
            </a:r>
            <a:r>
              <a:rPr lang="es-MX" dirty="0" err="1" smtClean="0"/>
              <a:t>Judge</a:t>
            </a:r>
            <a:r>
              <a:rPr lang="es-MX" dirty="0" smtClean="0"/>
              <a:t> (2009)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56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endParaRPr lang="es-MX" altLang="es-MX" sz="2400" dirty="0"/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endParaRPr lang="es-MX" altLang="es-MX" sz="2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7558608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Importancia de la interacción en el grupo </a:t>
            </a:r>
            <a:endParaRPr lang="es-MX" sz="3600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2"/>
          </p:nvPr>
        </p:nvSpPr>
        <p:spPr>
          <a:xfrm>
            <a:off x="685800" y="1676400"/>
            <a:ext cx="3670176" cy="4572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r>
              <a:rPr lang="es-MX" altLang="es-MX" sz="2000" dirty="0"/>
              <a:t>Es posible que dos grupos dentro de una organización sean verdaderamente independientes.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r>
              <a:rPr lang="es-MX" altLang="es-MX" sz="2000" dirty="0"/>
              <a:t>Por lo general, un grupo depende de otro para obtener recursos, como materias primas, información o ayuda para realizar una tarea.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r>
              <a:rPr lang="es-MX" altLang="es-MX" sz="2000" dirty="0"/>
              <a:t>Las </a:t>
            </a:r>
            <a:r>
              <a:rPr lang="es-MX" altLang="es-MX" sz="2000" dirty="0" smtClean="0"/>
              <a:t>relaciones </a:t>
            </a:r>
            <a:r>
              <a:rPr lang="es-MX" altLang="es-MX" sz="2000" dirty="0"/>
              <a:t>en grupos también producen consecuencias significativas en el </a:t>
            </a:r>
            <a:r>
              <a:rPr lang="es-MX" altLang="es-MX" sz="2000" dirty="0" smtClean="0"/>
              <a:t>comportamiento </a:t>
            </a:r>
            <a:r>
              <a:rPr lang="es-MX" altLang="es-MX" sz="2000" dirty="0"/>
              <a:t>i</a:t>
            </a:r>
            <a:r>
              <a:rPr lang="es-MX" altLang="es-MX" sz="2000" dirty="0" smtClean="0"/>
              <a:t>ndividual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endParaRPr lang="es-MX" dirty="0"/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r>
              <a:rPr lang="es-MX" altLang="es-MX" dirty="0"/>
              <a:t>Gordon (1997)</a:t>
            </a:r>
            <a:endParaRPr lang="es-ES" altLang="es-MX" dirty="0"/>
          </a:p>
          <a:p>
            <a:pPr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ts val="3200"/>
            </a:pP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1916113"/>
            <a:ext cx="2919412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8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38200" y="762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MX" altLang="es-MX" sz="3200" dirty="0" smtClean="0">
                <a:solidFill>
                  <a:schemeClr val="tx2"/>
                </a:solidFill>
              </a:rPr>
              <a:t>INTERDEPENDENCIA </a:t>
            </a:r>
            <a:r>
              <a:rPr lang="es-MX" altLang="es-MX" sz="3200" dirty="0">
                <a:solidFill>
                  <a:schemeClr val="tx2"/>
                </a:solidFill>
              </a:rPr>
              <a:t>EN EL GRUPO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40904" y="1905000"/>
            <a:ext cx="756699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/>
            <a:r>
              <a:rPr lang="es-MX" altLang="es-MX" sz="2800" dirty="0"/>
              <a:t>La interdependencia del grupo se da cuando se intercambia una variedad de recursos</a:t>
            </a:r>
            <a:endParaRPr lang="es-ES" altLang="es-MX" sz="2800" dirty="0"/>
          </a:p>
          <a:p>
            <a:pPr algn="just" eaLnBrk="1" hangingPunct="1"/>
            <a:r>
              <a:rPr lang="es-MX" altLang="es-MX" sz="2800" dirty="0" smtClean="0"/>
              <a:t>Aumenta </a:t>
            </a:r>
            <a:r>
              <a:rPr lang="es-MX" altLang="es-MX" sz="2800" dirty="0"/>
              <a:t>de acuerdo con el grado en el cual los recursos transitan en los dos sentidos, entre un grupo y otro.</a:t>
            </a:r>
            <a:endParaRPr lang="es-ES" altLang="es-MX" sz="2800" dirty="0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533400" y="1828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56544"/>
            <a:ext cx="22479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Flecha izquierda y derecha"/>
          <p:cNvSpPr/>
          <p:nvPr/>
        </p:nvSpPr>
        <p:spPr>
          <a:xfrm>
            <a:off x="3544838" y="4944982"/>
            <a:ext cx="2054324" cy="13295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71" y="415176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4704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2462</TotalTime>
  <Words>1732</Words>
  <Application>Microsoft Office PowerPoint</Application>
  <PresentationFormat>Presentación en pantalla (4:3)</PresentationFormat>
  <Paragraphs>185</Paragraphs>
  <Slides>32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Austin</vt:lpstr>
      <vt:lpstr>Tema de Office</vt:lpstr>
      <vt:lpstr>Presentación de PowerPoint</vt:lpstr>
      <vt:lpstr>Guión explicativo para el uso del material  </vt:lpstr>
      <vt:lpstr>Para reflexionar…</vt:lpstr>
      <vt:lpstr>Introducción</vt:lpstr>
      <vt:lpstr>Grupo</vt:lpstr>
      <vt:lpstr>Presentación de PowerPoint</vt:lpstr>
      <vt:lpstr>Etapas del desarrollo de un Grupo</vt:lpstr>
      <vt:lpstr>Importancia de la interacción en el grupo </vt:lpstr>
      <vt:lpstr>Presentación de PowerPoint</vt:lpstr>
      <vt:lpstr>Presentación de PowerPoint</vt:lpstr>
      <vt:lpstr>C L A S I F I C A C I Ó N   G E N E R A L</vt:lpstr>
      <vt:lpstr>TIPOS DE INTERDEPENDENCIA</vt:lpstr>
      <vt:lpstr>Presentación de PowerPoint</vt:lpstr>
      <vt:lpstr>Equipo</vt:lpstr>
      <vt:lpstr>Características Básicas</vt:lpstr>
      <vt:lpstr>Razones para formar un equipo</vt:lpstr>
      <vt:lpstr>Clasificación de Equipos</vt:lpstr>
      <vt:lpstr>CONTEXTO</vt:lpstr>
      <vt:lpstr>METAS</vt:lpstr>
      <vt:lpstr> Efectividad de los equipos</vt:lpstr>
      <vt:lpstr>FUNCIONES Y DIVERSIDAD DE LOS MIEMBROS</vt:lpstr>
      <vt:lpstr>Presentación de PowerPoint</vt:lpstr>
      <vt:lpstr>Presentación de PowerPoint</vt:lpstr>
      <vt:lpstr>DIVERSIDAD DEL GRUPO.</vt:lpstr>
      <vt:lpstr>NORMAS</vt:lpstr>
      <vt:lpstr>COHESIÓN</vt:lpstr>
      <vt:lpstr>LIDERAZGO</vt:lpstr>
      <vt:lpstr>FOMENTO DE LA CREATIVIDAD EN EQUIPOS</vt:lpstr>
      <vt:lpstr>FOMENTO DE LA CREATIVIDAD EN EQUIPOS</vt:lpstr>
      <vt:lpstr>FOMENTO DE LA CREATIVIDAD EN EQUIPOS</vt:lpstr>
      <vt:lpstr>         Reflexión final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Sony</dc:creator>
  <cp:lastModifiedBy>fca</cp:lastModifiedBy>
  <cp:revision>43</cp:revision>
  <dcterms:created xsi:type="dcterms:W3CDTF">2015-05-07T19:12:00Z</dcterms:created>
  <dcterms:modified xsi:type="dcterms:W3CDTF">2015-10-02T16:12:58Z</dcterms:modified>
</cp:coreProperties>
</file>