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82" r:id="rId8"/>
    <p:sldId id="283" r:id="rId9"/>
    <p:sldId id="262" r:id="rId10"/>
    <p:sldId id="267" r:id="rId11"/>
    <p:sldId id="284" r:id="rId12"/>
    <p:sldId id="285" r:id="rId13"/>
    <p:sldId id="286" r:id="rId14"/>
    <p:sldId id="271" r:id="rId15"/>
    <p:sldId id="277" r:id="rId16"/>
    <p:sldId id="272" r:id="rId17"/>
    <p:sldId id="273" r:id="rId18"/>
    <p:sldId id="274" r:id="rId19"/>
    <p:sldId id="275" r:id="rId20"/>
    <p:sldId id="287" r:id="rId21"/>
    <p:sldId id="288" r:id="rId22"/>
    <p:sldId id="289" r:id="rId23"/>
    <p:sldId id="290" r:id="rId24"/>
    <p:sldId id="291" r:id="rId25"/>
    <p:sldId id="292" r:id="rId26"/>
    <p:sldId id="293" r:id="rId27"/>
    <p:sldId id="294" r:id="rId28"/>
    <p:sldId id="295" r:id="rId29"/>
    <p:sldId id="296" r:id="rId30"/>
    <p:sldId id="297" r:id="rId31"/>
    <p:sldId id="298" r:id="rId32"/>
    <p:sldId id="299" r:id="rId33"/>
    <p:sldId id="300" r:id="rId34"/>
    <p:sldId id="301" r:id="rId35"/>
    <p:sldId id="302" r:id="rId36"/>
    <p:sldId id="303" r:id="rId37"/>
    <p:sldId id="304" r:id="rId38"/>
    <p:sldId id="305" r:id="rId39"/>
    <p:sldId id="306" r:id="rId40"/>
    <p:sldId id="307" r:id="rId41"/>
    <p:sldId id="310" r:id="rId42"/>
    <p:sldId id="311" r:id="rId43"/>
    <p:sldId id="338" r:id="rId44"/>
    <p:sldId id="327" r:id="rId45"/>
    <p:sldId id="328" r:id="rId46"/>
    <p:sldId id="329" r:id="rId47"/>
    <p:sldId id="330" r:id="rId48"/>
    <p:sldId id="331" r:id="rId49"/>
    <p:sldId id="332" r:id="rId50"/>
    <p:sldId id="333" r:id="rId51"/>
    <p:sldId id="334" r:id="rId52"/>
    <p:sldId id="335" r:id="rId53"/>
    <p:sldId id="336" r:id="rId54"/>
    <p:sldId id="337" r:id="rId55"/>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618CD"/>
    <a:srgbClr val="1429F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706" autoAdjust="0"/>
    <p:restoredTop sz="94660"/>
  </p:normalViewPr>
  <p:slideViewPr>
    <p:cSldViewPr snapToGrid="0">
      <p:cViewPr varScale="1">
        <p:scale>
          <a:sx n="80" d="100"/>
          <a:sy n="80" d="100"/>
        </p:scale>
        <p:origin x="390"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4.wmf"/></Relationships>
</file>

<file path=ppt/drawings/_rels/vmlDrawing11.v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image" Target="../media/image16.emf"/><Relationship Id="rId1" Type="http://schemas.openxmlformats.org/officeDocument/2006/relationships/image" Target="../media/image15.emf"/><Relationship Id="rId4" Type="http://schemas.openxmlformats.org/officeDocument/2006/relationships/image" Target="../media/image18.emf"/></Relationships>
</file>

<file path=ppt/drawings/_rels/vmlDrawing12.v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image" Target="../media/image20.wmf"/><Relationship Id="rId1" Type="http://schemas.openxmlformats.org/officeDocument/2006/relationships/image" Target="../media/image19.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22.w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23.w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24.w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25.w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26.w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27.w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28.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image" Target="../media/image5.w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29.w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30.w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31.w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32.w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33.wmf"/></Relationships>
</file>

<file path=ppt/drawings/_rels/vmlDrawing25.vml.rels><?xml version="1.0" encoding="UTF-8" standalone="yes"?>
<Relationships xmlns="http://schemas.openxmlformats.org/package/2006/relationships"><Relationship Id="rId1" Type="http://schemas.openxmlformats.org/officeDocument/2006/relationships/image" Target="../media/image34.wmf"/></Relationships>
</file>

<file path=ppt/drawings/_rels/vmlDrawing26.vml.rels><?xml version="1.0" encoding="UTF-8" standalone="yes"?>
<Relationships xmlns="http://schemas.openxmlformats.org/package/2006/relationships"><Relationship Id="rId1" Type="http://schemas.openxmlformats.org/officeDocument/2006/relationships/image" Target="../media/image35.wmf"/></Relationships>
</file>

<file path=ppt/drawings/_rels/vmlDrawing27.vml.rels><?xml version="1.0" encoding="UTF-8" standalone="yes"?>
<Relationships xmlns="http://schemas.openxmlformats.org/package/2006/relationships"><Relationship Id="rId1" Type="http://schemas.openxmlformats.org/officeDocument/2006/relationships/image" Target="../media/image36.wmf"/></Relationships>
</file>

<file path=ppt/drawings/_rels/vmlDrawing28.vml.rels><?xml version="1.0" encoding="UTF-8" standalone="yes"?>
<Relationships xmlns="http://schemas.openxmlformats.org/package/2006/relationships"><Relationship Id="rId1" Type="http://schemas.openxmlformats.org/officeDocument/2006/relationships/image" Target="../media/image37.wmf"/></Relationships>
</file>

<file path=ppt/drawings/_rels/vmlDrawing29.vml.rels><?xml version="1.0" encoding="UTF-8" standalone="yes"?>
<Relationships xmlns="http://schemas.openxmlformats.org/package/2006/relationships"><Relationship Id="rId1" Type="http://schemas.openxmlformats.org/officeDocument/2006/relationships/image" Target="../media/image38.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30.vml.rels><?xml version="1.0" encoding="UTF-8" standalone="yes"?>
<Relationships xmlns="http://schemas.openxmlformats.org/package/2006/relationships"><Relationship Id="rId1" Type="http://schemas.openxmlformats.org/officeDocument/2006/relationships/image" Target="../media/image39.wmf"/></Relationships>
</file>

<file path=ppt/drawings/_rels/vmlDrawing31.vml.rels><?xml version="1.0" encoding="UTF-8" standalone="yes"?>
<Relationships xmlns="http://schemas.openxmlformats.org/package/2006/relationships"><Relationship Id="rId1" Type="http://schemas.openxmlformats.org/officeDocument/2006/relationships/image" Target="../media/image40.wmf"/></Relationships>
</file>

<file path=ppt/drawings/_rels/vmlDrawing32.vml.rels><?xml version="1.0" encoding="UTF-8" standalone="yes"?>
<Relationships xmlns="http://schemas.openxmlformats.org/package/2006/relationships"><Relationship Id="rId1" Type="http://schemas.openxmlformats.org/officeDocument/2006/relationships/image" Target="../media/image41.wmf"/></Relationships>
</file>

<file path=ppt/drawings/_rels/vmlDrawing33.vml.rels><?xml version="1.0" encoding="UTF-8" standalone="yes"?>
<Relationships xmlns="http://schemas.openxmlformats.org/package/2006/relationships"><Relationship Id="rId1" Type="http://schemas.openxmlformats.org/officeDocument/2006/relationships/image" Target="../media/image42.wmf"/></Relationships>
</file>

<file path=ppt/drawings/_rels/vmlDrawing34.vml.rels><?xml version="1.0" encoding="UTF-8" standalone="yes"?>
<Relationships xmlns="http://schemas.openxmlformats.org/package/2006/relationships"><Relationship Id="rId1" Type="http://schemas.openxmlformats.org/officeDocument/2006/relationships/image" Target="../media/image43.wmf"/></Relationships>
</file>

<file path=ppt/drawings/_rels/vmlDrawing35.vml.rels><?xml version="1.0" encoding="UTF-8" standalone="yes"?>
<Relationships xmlns="http://schemas.openxmlformats.org/package/2006/relationships"><Relationship Id="rId1" Type="http://schemas.openxmlformats.org/officeDocument/2006/relationships/image" Target="../media/image44.wmf"/></Relationships>
</file>

<file path=ppt/drawings/_rels/vmlDrawing36.vml.rels><?xml version="1.0" encoding="UTF-8" standalone="yes"?>
<Relationships xmlns="http://schemas.openxmlformats.org/package/2006/relationships"><Relationship Id="rId1" Type="http://schemas.openxmlformats.org/officeDocument/2006/relationships/image" Target="../media/image45.wmf"/></Relationships>
</file>

<file path=ppt/drawings/_rels/vmlDrawing37.vml.rels><?xml version="1.0" encoding="UTF-8" standalone="yes"?>
<Relationships xmlns="http://schemas.openxmlformats.org/package/2006/relationships"><Relationship Id="rId1" Type="http://schemas.openxmlformats.org/officeDocument/2006/relationships/image" Target="../media/image46.wmf"/></Relationships>
</file>

<file path=ppt/drawings/_rels/vmlDrawing38.vml.rels><?xml version="1.0" encoding="UTF-8" standalone="yes"?>
<Relationships xmlns="http://schemas.openxmlformats.org/package/2006/relationships"><Relationship Id="rId1" Type="http://schemas.openxmlformats.org/officeDocument/2006/relationships/image" Target="../media/image47.wmf"/></Relationships>
</file>

<file path=ppt/drawings/_rels/vmlDrawing39.vml.rels><?xml version="1.0" encoding="UTF-8" standalone="yes"?>
<Relationships xmlns="http://schemas.openxmlformats.org/package/2006/relationships"><Relationship Id="rId1" Type="http://schemas.openxmlformats.org/officeDocument/2006/relationships/image" Target="../media/image48.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40.vml.rels><?xml version="1.0" encoding="UTF-8" standalone="yes"?>
<Relationships xmlns="http://schemas.openxmlformats.org/package/2006/relationships"><Relationship Id="rId1" Type="http://schemas.openxmlformats.org/officeDocument/2006/relationships/image" Target="../media/image49.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1.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3.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smtClean="0"/>
              <a:t>Haga clic para modificar el estilo de título del patrón</a:t>
            </a:r>
            <a:endParaRPr lang="es-MX"/>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s-MX"/>
          </a:p>
        </p:txBody>
      </p:sp>
      <p:sp>
        <p:nvSpPr>
          <p:cNvPr id="4" name="Marcador de fecha 3"/>
          <p:cNvSpPr>
            <a:spLocks noGrp="1"/>
          </p:cNvSpPr>
          <p:nvPr>
            <p:ph type="dt" sz="half" idx="10"/>
          </p:nvPr>
        </p:nvSpPr>
        <p:spPr/>
        <p:txBody>
          <a:bodyPr/>
          <a:lstStyle/>
          <a:p>
            <a:fld id="{00D26350-AC14-4D0B-8E63-8DE277A9DACC}" type="datetimeFigureOut">
              <a:rPr lang="es-MX" smtClean="0"/>
              <a:t>02/10/2015</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BDAC3822-F1A9-455C-ABAB-7F42185171ED}" type="slidenum">
              <a:rPr lang="es-MX" smtClean="0"/>
              <a:t>‹Nº›</a:t>
            </a:fld>
            <a:endParaRPr lang="es-MX"/>
          </a:p>
        </p:txBody>
      </p:sp>
    </p:spTree>
    <p:extLst>
      <p:ext uri="{BB962C8B-B14F-4D97-AF65-F5344CB8AC3E}">
        <p14:creationId xmlns:p14="http://schemas.microsoft.com/office/powerpoint/2010/main" val="38907456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00D26350-AC14-4D0B-8E63-8DE277A9DACC}" type="datetimeFigureOut">
              <a:rPr lang="es-MX" smtClean="0"/>
              <a:t>02/10/2015</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BDAC3822-F1A9-455C-ABAB-7F42185171ED}" type="slidenum">
              <a:rPr lang="es-MX" smtClean="0"/>
              <a:t>‹Nº›</a:t>
            </a:fld>
            <a:endParaRPr lang="es-MX"/>
          </a:p>
        </p:txBody>
      </p:sp>
    </p:spTree>
    <p:extLst>
      <p:ext uri="{BB962C8B-B14F-4D97-AF65-F5344CB8AC3E}">
        <p14:creationId xmlns:p14="http://schemas.microsoft.com/office/powerpoint/2010/main" val="23591040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00D26350-AC14-4D0B-8E63-8DE277A9DACC}" type="datetimeFigureOut">
              <a:rPr lang="es-MX" smtClean="0"/>
              <a:t>02/10/2015</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BDAC3822-F1A9-455C-ABAB-7F42185171ED}" type="slidenum">
              <a:rPr lang="es-MX" smtClean="0"/>
              <a:t>‹Nº›</a:t>
            </a:fld>
            <a:endParaRPr lang="es-MX"/>
          </a:p>
        </p:txBody>
      </p:sp>
    </p:spTree>
    <p:extLst>
      <p:ext uri="{BB962C8B-B14F-4D97-AF65-F5344CB8AC3E}">
        <p14:creationId xmlns:p14="http://schemas.microsoft.com/office/powerpoint/2010/main" val="34218478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00D26350-AC14-4D0B-8E63-8DE277A9DACC}" type="datetimeFigureOut">
              <a:rPr lang="es-MX" smtClean="0"/>
              <a:t>02/10/2015</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BDAC3822-F1A9-455C-ABAB-7F42185171ED}" type="slidenum">
              <a:rPr lang="es-MX" smtClean="0"/>
              <a:t>‹Nº›</a:t>
            </a:fld>
            <a:endParaRPr lang="es-MX"/>
          </a:p>
        </p:txBody>
      </p:sp>
    </p:spTree>
    <p:extLst>
      <p:ext uri="{BB962C8B-B14F-4D97-AF65-F5344CB8AC3E}">
        <p14:creationId xmlns:p14="http://schemas.microsoft.com/office/powerpoint/2010/main" val="30829369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p>
            <a:fld id="{00D26350-AC14-4D0B-8E63-8DE277A9DACC}" type="datetimeFigureOut">
              <a:rPr lang="es-MX" smtClean="0"/>
              <a:t>02/10/2015</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BDAC3822-F1A9-455C-ABAB-7F42185171ED}" type="slidenum">
              <a:rPr lang="es-MX" smtClean="0"/>
              <a:t>‹Nº›</a:t>
            </a:fld>
            <a:endParaRPr lang="es-MX"/>
          </a:p>
        </p:txBody>
      </p:sp>
    </p:spTree>
    <p:extLst>
      <p:ext uri="{BB962C8B-B14F-4D97-AF65-F5344CB8AC3E}">
        <p14:creationId xmlns:p14="http://schemas.microsoft.com/office/powerpoint/2010/main" val="17330629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sz="half" idx="1"/>
          </p:nvPr>
        </p:nvSpPr>
        <p:spPr>
          <a:xfrm>
            <a:off x="838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contenido 3"/>
          <p:cNvSpPr>
            <a:spLocks noGrp="1"/>
          </p:cNvSpPr>
          <p:nvPr>
            <p:ph sz="half" idx="2"/>
          </p:nvPr>
        </p:nvSpPr>
        <p:spPr>
          <a:xfrm>
            <a:off x="6172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fecha 4"/>
          <p:cNvSpPr>
            <a:spLocks noGrp="1"/>
          </p:cNvSpPr>
          <p:nvPr>
            <p:ph type="dt" sz="half" idx="10"/>
          </p:nvPr>
        </p:nvSpPr>
        <p:spPr/>
        <p:txBody>
          <a:bodyPr/>
          <a:lstStyle/>
          <a:p>
            <a:fld id="{00D26350-AC14-4D0B-8E63-8DE277A9DACC}" type="datetimeFigureOut">
              <a:rPr lang="es-MX" smtClean="0"/>
              <a:t>02/10/2015</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BDAC3822-F1A9-455C-ABAB-7F42185171ED}" type="slidenum">
              <a:rPr lang="es-MX" smtClean="0"/>
              <a:t>‹Nº›</a:t>
            </a:fld>
            <a:endParaRPr lang="es-MX"/>
          </a:p>
        </p:txBody>
      </p:sp>
    </p:spTree>
    <p:extLst>
      <p:ext uri="{BB962C8B-B14F-4D97-AF65-F5344CB8AC3E}">
        <p14:creationId xmlns:p14="http://schemas.microsoft.com/office/powerpoint/2010/main" val="22657011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Marcador de fecha 6"/>
          <p:cNvSpPr>
            <a:spLocks noGrp="1"/>
          </p:cNvSpPr>
          <p:nvPr>
            <p:ph type="dt" sz="half" idx="10"/>
          </p:nvPr>
        </p:nvSpPr>
        <p:spPr/>
        <p:txBody>
          <a:bodyPr/>
          <a:lstStyle/>
          <a:p>
            <a:fld id="{00D26350-AC14-4D0B-8E63-8DE277A9DACC}" type="datetimeFigureOut">
              <a:rPr lang="es-MX" smtClean="0"/>
              <a:t>02/10/2015</a:t>
            </a:fld>
            <a:endParaRPr lang="es-MX"/>
          </a:p>
        </p:txBody>
      </p:sp>
      <p:sp>
        <p:nvSpPr>
          <p:cNvPr id="8" name="Marcador de pie de página 7"/>
          <p:cNvSpPr>
            <a:spLocks noGrp="1"/>
          </p:cNvSpPr>
          <p:nvPr>
            <p:ph type="ftr" sz="quarter" idx="11"/>
          </p:nvPr>
        </p:nvSpPr>
        <p:spPr/>
        <p:txBody>
          <a:bodyPr/>
          <a:lstStyle/>
          <a:p>
            <a:endParaRPr lang="es-MX"/>
          </a:p>
        </p:txBody>
      </p:sp>
      <p:sp>
        <p:nvSpPr>
          <p:cNvPr id="9" name="Marcador de número de diapositiva 8"/>
          <p:cNvSpPr>
            <a:spLocks noGrp="1"/>
          </p:cNvSpPr>
          <p:nvPr>
            <p:ph type="sldNum" sz="quarter" idx="12"/>
          </p:nvPr>
        </p:nvSpPr>
        <p:spPr/>
        <p:txBody>
          <a:bodyPr/>
          <a:lstStyle/>
          <a:p>
            <a:fld id="{BDAC3822-F1A9-455C-ABAB-7F42185171ED}" type="slidenum">
              <a:rPr lang="es-MX" smtClean="0"/>
              <a:t>‹Nº›</a:t>
            </a:fld>
            <a:endParaRPr lang="es-MX"/>
          </a:p>
        </p:txBody>
      </p:sp>
    </p:spTree>
    <p:extLst>
      <p:ext uri="{BB962C8B-B14F-4D97-AF65-F5344CB8AC3E}">
        <p14:creationId xmlns:p14="http://schemas.microsoft.com/office/powerpoint/2010/main" val="15099305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fecha 2"/>
          <p:cNvSpPr>
            <a:spLocks noGrp="1"/>
          </p:cNvSpPr>
          <p:nvPr>
            <p:ph type="dt" sz="half" idx="10"/>
          </p:nvPr>
        </p:nvSpPr>
        <p:spPr/>
        <p:txBody>
          <a:bodyPr/>
          <a:lstStyle/>
          <a:p>
            <a:fld id="{00D26350-AC14-4D0B-8E63-8DE277A9DACC}" type="datetimeFigureOut">
              <a:rPr lang="es-MX" smtClean="0"/>
              <a:t>02/10/2015</a:t>
            </a:fld>
            <a:endParaRPr lang="es-MX"/>
          </a:p>
        </p:txBody>
      </p:sp>
      <p:sp>
        <p:nvSpPr>
          <p:cNvPr id="4" name="Marcador de pie de página 3"/>
          <p:cNvSpPr>
            <a:spLocks noGrp="1"/>
          </p:cNvSpPr>
          <p:nvPr>
            <p:ph type="ftr" sz="quarter" idx="11"/>
          </p:nvPr>
        </p:nvSpPr>
        <p:spPr/>
        <p:txBody>
          <a:bodyPr/>
          <a:lstStyle/>
          <a:p>
            <a:endParaRPr lang="es-MX"/>
          </a:p>
        </p:txBody>
      </p:sp>
      <p:sp>
        <p:nvSpPr>
          <p:cNvPr id="5" name="Marcador de número de diapositiva 4"/>
          <p:cNvSpPr>
            <a:spLocks noGrp="1"/>
          </p:cNvSpPr>
          <p:nvPr>
            <p:ph type="sldNum" sz="quarter" idx="12"/>
          </p:nvPr>
        </p:nvSpPr>
        <p:spPr/>
        <p:txBody>
          <a:bodyPr/>
          <a:lstStyle/>
          <a:p>
            <a:fld id="{BDAC3822-F1A9-455C-ABAB-7F42185171ED}" type="slidenum">
              <a:rPr lang="es-MX" smtClean="0"/>
              <a:t>‹Nº›</a:t>
            </a:fld>
            <a:endParaRPr lang="es-MX"/>
          </a:p>
        </p:txBody>
      </p:sp>
    </p:spTree>
    <p:extLst>
      <p:ext uri="{BB962C8B-B14F-4D97-AF65-F5344CB8AC3E}">
        <p14:creationId xmlns:p14="http://schemas.microsoft.com/office/powerpoint/2010/main" val="14843010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00D26350-AC14-4D0B-8E63-8DE277A9DACC}" type="datetimeFigureOut">
              <a:rPr lang="es-MX" smtClean="0"/>
              <a:t>02/10/2015</a:t>
            </a:fld>
            <a:endParaRPr lang="es-MX"/>
          </a:p>
        </p:txBody>
      </p:sp>
      <p:sp>
        <p:nvSpPr>
          <p:cNvPr id="3" name="Marcador de pie de página 2"/>
          <p:cNvSpPr>
            <a:spLocks noGrp="1"/>
          </p:cNvSpPr>
          <p:nvPr>
            <p:ph type="ftr" sz="quarter" idx="11"/>
          </p:nvPr>
        </p:nvSpPr>
        <p:spPr/>
        <p:txBody>
          <a:bodyPr/>
          <a:lstStyle/>
          <a:p>
            <a:endParaRPr lang="es-MX"/>
          </a:p>
        </p:txBody>
      </p:sp>
      <p:sp>
        <p:nvSpPr>
          <p:cNvPr id="4" name="Marcador de número de diapositiva 3"/>
          <p:cNvSpPr>
            <a:spLocks noGrp="1"/>
          </p:cNvSpPr>
          <p:nvPr>
            <p:ph type="sldNum" sz="quarter" idx="12"/>
          </p:nvPr>
        </p:nvSpPr>
        <p:spPr/>
        <p:txBody>
          <a:bodyPr/>
          <a:lstStyle/>
          <a:p>
            <a:fld id="{BDAC3822-F1A9-455C-ABAB-7F42185171ED}" type="slidenum">
              <a:rPr lang="es-MX" smtClean="0"/>
              <a:t>‹Nº›</a:t>
            </a:fld>
            <a:endParaRPr lang="es-MX"/>
          </a:p>
        </p:txBody>
      </p:sp>
    </p:spTree>
    <p:extLst>
      <p:ext uri="{BB962C8B-B14F-4D97-AF65-F5344CB8AC3E}">
        <p14:creationId xmlns:p14="http://schemas.microsoft.com/office/powerpoint/2010/main" val="9296897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00D26350-AC14-4D0B-8E63-8DE277A9DACC}" type="datetimeFigureOut">
              <a:rPr lang="es-MX" smtClean="0"/>
              <a:t>02/10/2015</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BDAC3822-F1A9-455C-ABAB-7F42185171ED}" type="slidenum">
              <a:rPr lang="es-MX" smtClean="0"/>
              <a:t>‹Nº›</a:t>
            </a:fld>
            <a:endParaRPr lang="es-MX"/>
          </a:p>
        </p:txBody>
      </p:sp>
    </p:spTree>
    <p:extLst>
      <p:ext uri="{BB962C8B-B14F-4D97-AF65-F5344CB8AC3E}">
        <p14:creationId xmlns:p14="http://schemas.microsoft.com/office/powerpoint/2010/main" val="1776086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00D26350-AC14-4D0B-8E63-8DE277A9DACC}" type="datetimeFigureOut">
              <a:rPr lang="es-MX" smtClean="0"/>
              <a:t>02/10/2015</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BDAC3822-F1A9-455C-ABAB-7F42185171ED}" type="slidenum">
              <a:rPr lang="es-MX" smtClean="0"/>
              <a:t>‹Nº›</a:t>
            </a:fld>
            <a:endParaRPr lang="es-MX"/>
          </a:p>
        </p:txBody>
      </p:sp>
    </p:spTree>
    <p:extLst>
      <p:ext uri="{BB962C8B-B14F-4D97-AF65-F5344CB8AC3E}">
        <p14:creationId xmlns:p14="http://schemas.microsoft.com/office/powerpoint/2010/main" val="35755734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0D26350-AC14-4D0B-8E63-8DE277A9DACC}" type="datetimeFigureOut">
              <a:rPr lang="es-MX" smtClean="0"/>
              <a:t>02/10/2015</a:t>
            </a:fld>
            <a:endParaRPr lang="es-MX"/>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AC3822-F1A9-455C-ABAB-7F42185171ED}" type="slidenum">
              <a:rPr lang="es-MX" smtClean="0"/>
              <a:t>‹Nº›</a:t>
            </a:fld>
            <a:endParaRPr lang="es-MX"/>
          </a:p>
        </p:txBody>
      </p:sp>
    </p:spTree>
    <p:extLst>
      <p:ext uri="{BB962C8B-B14F-4D97-AF65-F5344CB8AC3E}">
        <p14:creationId xmlns:p14="http://schemas.microsoft.com/office/powerpoint/2010/main" val="20321836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xml"/><Relationship Id="rId1" Type="http://schemas.openxmlformats.org/officeDocument/2006/relationships/vmlDrawing" Target="../drawings/vmlDrawing1.vml"/><Relationship Id="rId4" Type="http://schemas.openxmlformats.org/officeDocument/2006/relationships/image" Target="../media/image4.wmf"/></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1.xml"/><Relationship Id="rId1" Type="http://schemas.openxmlformats.org/officeDocument/2006/relationships/vmlDrawing" Target="../drawings/vmlDrawing2.vml"/><Relationship Id="rId6" Type="http://schemas.openxmlformats.org/officeDocument/2006/relationships/image" Target="../media/image6.wmf"/><Relationship Id="rId5" Type="http://schemas.openxmlformats.org/officeDocument/2006/relationships/oleObject" Target="../embeddings/oleObject3.bin"/><Relationship Id="rId4" Type="http://schemas.openxmlformats.org/officeDocument/2006/relationships/image" Target="../media/image5.wmf"/></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1.xml"/><Relationship Id="rId1" Type="http://schemas.openxmlformats.org/officeDocument/2006/relationships/vmlDrawing" Target="../drawings/vmlDrawing3.vml"/><Relationship Id="rId4" Type="http://schemas.openxmlformats.org/officeDocument/2006/relationships/image" Target="../media/image7.wmf"/></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1.xml"/><Relationship Id="rId1" Type="http://schemas.openxmlformats.org/officeDocument/2006/relationships/vmlDrawing" Target="../drawings/vmlDrawing4.vml"/><Relationship Id="rId4" Type="http://schemas.openxmlformats.org/officeDocument/2006/relationships/image" Target="../media/image8.wmf"/></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1.xml"/><Relationship Id="rId1" Type="http://schemas.openxmlformats.org/officeDocument/2006/relationships/vmlDrawing" Target="../drawings/vmlDrawing5.vml"/><Relationship Id="rId4" Type="http://schemas.openxmlformats.org/officeDocument/2006/relationships/image" Target="../media/image9.wmf"/></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1.xml"/><Relationship Id="rId1" Type="http://schemas.openxmlformats.org/officeDocument/2006/relationships/vmlDrawing" Target="../drawings/vmlDrawing6.vml"/><Relationship Id="rId4" Type="http://schemas.openxmlformats.org/officeDocument/2006/relationships/image" Target="../media/image10.wmf"/></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1.xml"/><Relationship Id="rId1" Type="http://schemas.openxmlformats.org/officeDocument/2006/relationships/vmlDrawing" Target="../drawings/vmlDrawing7.vml"/><Relationship Id="rId4" Type="http://schemas.openxmlformats.org/officeDocument/2006/relationships/image" Target="../media/image11.wmf"/></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1.xml"/><Relationship Id="rId1" Type="http://schemas.openxmlformats.org/officeDocument/2006/relationships/vmlDrawing" Target="../drawings/vmlDrawing8.vml"/><Relationship Id="rId4" Type="http://schemas.openxmlformats.org/officeDocument/2006/relationships/image" Target="../media/image12.wmf"/></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1.xml"/><Relationship Id="rId1" Type="http://schemas.openxmlformats.org/officeDocument/2006/relationships/vmlDrawing" Target="../drawings/vmlDrawing9.vml"/><Relationship Id="rId4" Type="http://schemas.openxmlformats.org/officeDocument/2006/relationships/image" Target="../media/image13.wmf"/></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1.xml"/><Relationship Id="rId1" Type="http://schemas.openxmlformats.org/officeDocument/2006/relationships/vmlDrawing" Target="../drawings/vmlDrawing10.vml"/><Relationship Id="rId4" Type="http://schemas.openxmlformats.org/officeDocument/2006/relationships/image" Target="../media/image14.w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8" Type="http://schemas.openxmlformats.org/officeDocument/2006/relationships/image" Target="../media/image17.emf"/><Relationship Id="rId3" Type="http://schemas.openxmlformats.org/officeDocument/2006/relationships/oleObject" Target="../embeddings/oleObject12.bin"/><Relationship Id="rId7" Type="http://schemas.openxmlformats.org/officeDocument/2006/relationships/oleObject" Target="../embeddings/oleObject14.bin"/><Relationship Id="rId2" Type="http://schemas.openxmlformats.org/officeDocument/2006/relationships/slideLayout" Target="../slideLayouts/slideLayout1.xml"/><Relationship Id="rId1" Type="http://schemas.openxmlformats.org/officeDocument/2006/relationships/vmlDrawing" Target="../drawings/vmlDrawing11.vml"/><Relationship Id="rId6" Type="http://schemas.openxmlformats.org/officeDocument/2006/relationships/image" Target="../media/image16.emf"/><Relationship Id="rId5" Type="http://schemas.openxmlformats.org/officeDocument/2006/relationships/oleObject" Target="../embeddings/oleObject13.bin"/><Relationship Id="rId10" Type="http://schemas.openxmlformats.org/officeDocument/2006/relationships/image" Target="../media/image18.emf"/><Relationship Id="rId4" Type="http://schemas.openxmlformats.org/officeDocument/2006/relationships/image" Target="../media/image15.emf"/><Relationship Id="rId9" Type="http://schemas.openxmlformats.org/officeDocument/2006/relationships/oleObject" Target="../embeddings/oleObject15.bin"/></Relationships>
</file>

<file path=ppt/slides/_rels/slide23.xml.rels><?xml version="1.0" encoding="UTF-8" standalone="yes"?>
<Relationships xmlns="http://schemas.openxmlformats.org/package/2006/relationships"><Relationship Id="rId8" Type="http://schemas.openxmlformats.org/officeDocument/2006/relationships/image" Target="../media/image21.wmf"/><Relationship Id="rId3" Type="http://schemas.openxmlformats.org/officeDocument/2006/relationships/oleObject" Target="../embeddings/oleObject16.bin"/><Relationship Id="rId7" Type="http://schemas.openxmlformats.org/officeDocument/2006/relationships/oleObject" Target="../embeddings/oleObject18.bin"/><Relationship Id="rId2" Type="http://schemas.openxmlformats.org/officeDocument/2006/relationships/slideLayout" Target="../slideLayouts/slideLayout1.xml"/><Relationship Id="rId1" Type="http://schemas.openxmlformats.org/officeDocument/2006/relationships/vmlDrawing" Target="../drawings/vmlDrawing12.vml"/><Relationship Id="rId6" Type="http://schemas.openxmlformats.org/officeDocument/2006/relationships/image" Target="../media/image20.wmf"/><Relationship Id="rId5" Type="http://schemas.openxmlformats.org/officeDocument/2006/relationships/oleObject" Target="../embeddings/oleObject17.bin"/><Relationship Id="rId4" Type="http://schemas.openxmlformats.org/officeDocument/2006/relationships/image" Target="../media/image19.wmf"/></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19.bin"/><Relationship Id="rId2" Type="http://schemas.openxmlformats.org/officeDocument/2006/relationships/slideLayout" Target="../slideLayouts/slideLayout1.xml"/><Relationship Id="rId1" Type="http://schemas.openxmlformats.org/officeDocument/2006/relationships/vmlDrawing" Target="../drawings/vmlDrawing13.vml"/><Relationship Id="rId4" Type="http://schemas.openxmlformats.org/officeDocument/2006/relationships/image" Target="../media/image22.wmf"/></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20.bin"/><Relationship Id="rId2" Type="http://schemas.openxmlformats.org/officeDocument/2006/relationships/slideLayout" Target="../slideLayouts/slideLayout1.xml"/><Relationship Id="rId1" Type="http://schemas.openxmlformats.org/officeDocument/2006/relationships/vmlDrawing" Target="../drawings/vmlDrawing14.vml"/><Relationship Id="rId4" Type="http://schemas.openxmlformats.org/officeDocument/2006/relationships/image" Target="../media/image23.wmf"/></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oleObject" Target="../embeddings/oleObject21.bin"/><Relationship Id="rId2" Type="http://schemas.openxmlformats.org/officeDocument/2006/relationships/slideLayout" Target="../slideLayouts/slideLayout1.xml"/><Relationship Id="rId1" Type="http://schemas.openxmlformats.org/officeDocument/2006/relationships/vmlDrawing" Target="../drawings/vmlDrawing15.vml"/><Relationship Id="rId4" Type="http://schemas.openxmlformats.org/officeDocument/2006/relationships/image" Target="../media/image24.wmf"/></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22.bin"/><Relationship Id="rId2" Type="http://schemas.openxmlformats.org/officeDocument/2006/relationships/slideLayout" Target="../slideLayouts/slideLayout1.xml"/><Relationship Id="rId1" Type="http://schemas.openxmlformats.org/officeDocument/2006/relationships/vmlDrawing" Target="../drawings/vmlDrawing16.vml"/><Relationship Id="rId4" Type="http://schemas.openxmlformats.org/officeDocument/2006/relationships/image" Target="../media/image25.w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23.bin"/><Relationship Id="rId2" Type="http://schemas.openxmlformats.org/officeDocument/2006/relationships/slideLayout" Target="../slideLayouts/slideLayout1.xml"/><Relationship Id="rId1" Type="http://schemas.openxmlformats.org/officeDocument/2006/relationships/vmlDrawing" Target="../drawings/vmlDrawing17.vml"/><Relationship Id="rId4" Type="http://schemas.openxmlformats.org/officeDocument/2006/relationships/image" Target="../media/image26.wmf"/></Relationships>
</file>

<file path=ppt/slides/_rels/slide31.xml.rels><?xml version="1.0" encoding="UTF-8" standalone="yes"?>
<Relationships xmlns="http://schemas.openxmlformats.org/package/2006/relationships"><Relationship Id="rId3" Type="http://schemas.openxmlformats.org/officeDocument/2006/relationships/oleObject" Target="../embeddings/oleObject24.bin"/><Relationship Id="rId2" Type="http://schemas.openxmlformats.org/officeDocument/2006/relationships/slideLayout" Target="../slideLayouts/slideLayout1.xml"/><Relationship Id="rId1" Type="http://schemas.openxmlformats.org/officeDocument/2006/relationships/vmlDrawing" Target="../drawings/vmlDrawing18.vml"/><Relationship Id="rId4" Type="http://schemas.openxmlformats.org/officeDocument/2006/relationships/image" Target="../media/image27.wmf"/></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25.bin"/><Relationship Id="rId2" Type="http://schemas.openxmlformats.org/officeDocument/2006/relationships/slideLayout" Target="../slideLayouts/slideLayout1.xml"/><Relationship Id="rId1" Type="http://schemas.openxmlformats.org/officeDocument/2006/relationships/vmlDrawing" Target="../drawings/vmlDrawing19.vml"/><Relationship Id="rId4" Type="http://schemas.openxmlformats.org/officeDocument/2006/relationships/image" Target="../media/image28.wmf"/></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26.bin"/><Relationship Id="rId2" Type="http://schemas.openxmlformats.org/officeDocument/2006/relationships/slideLayout" Target="../slideLayouts/slideLayout1.xml"/><Relationship Id="rId1" Type="http://schemas.openxmlformats.org/officeDocument/2006/relationships/vmlDrawing" Target="../drawings/vmlDrawing20.vml"/><Relationship Id="rId4" Type="http://schemas.openxmlformats.org/officeDocument/2006/relationships/image" Target="../media/image29.wmf"/></Relationships>
</file>

<file path=ppt/slides/_rels/slide34.xml.rels><?xml version="1.0" encoding="UTF-8" standalone="yes"?>
<Relationships xmlns="http://schemas.openxmlformats.org/package/2006/relationships"><Relationship Id="rId3" Type="http://schemas.openxmlformats.org/officeDocument/2006/relationships/oleObject" Target="../embeddings/oleObject27.bin"/><Relationship Id="rId2" Type="http://schemas.openxmlformats.org/officeDocument/2006/relationships/slideLayout" Target="../slideLayouts/slideLayout1.xml"/><Relationship Id="rId1" Type="http://schemas.openxmlformats.org/officeDocument/2006/relationships/vmlDrawing" Target="../drawings/vmlDrawing21.vml"/><Relationship Id="rId4" Type="http://schemas.openxmlformats.org/officeDocument/2006/relationships/image" Target="../media/image30.wmf"/></Relationships>
</file>

<file path=ppt/slides/_rels/slide35.xml.rels><?xml version="1.0" encoding="UTF-8" standalone="yes"?>
<Relationships xmlns="http://schemas.openxmlformats.org/package/2006/relationships"><Relationship Id="rId3" Type="http://schemas.openxmlformats.org/officeDocument/2006/relationships/oleObject" Target="../embeddings/oleObject28.bin"/><Relationship Id="rId2" Type="http://schemas.openxmlformats.org/officeDocument/2006/relationships/slideLayout" Target="../slideLayouts/slideLayout1.xml"/><Relationship Id="rId1" Type="http://schemas.openxmlformats.org/officeDocument/2006/relationships/vmlDrawing" Target="../drawings/vmlDrawing22.vml"/><Relationship Id="rId4" Type="http://schemas.openxmlformats.org/officeDocument/2006/relationships/image" Target="../media/image31.wmf"/></Relationships>
</file>

<file path=ppt/slides/_rels/slide36.xml.rels><?xml version="1.0" encoding="UTF-8" standalone="yes"?>
<Relationships xmlns="http://schemas.openxmlformats.org/package/2006/relationships"><Relationship Id="rId3" Type="http://schemas.openxmlformats.org/officeDocument/2006/relationships/oleObject" Target="../embeddings/oleObject29.bin"/><Relationship Id="rId2" Type="http://schemas.openxmlformats.org/officeDocument/2006/relationships/slideLayout" Target="../slideLayouts/slideLayout1.xml"/><Relationship Id="rId1" Type="http://schemas.openxmlformats.org/officeDocument/2006/relationships/vmlDrawing" Target="../drawings/vmlDrawing23.vml"/><Relationship Id="rId4" Type="http://schemas.openxmlformats.org/officeDocument/2006/relationships/image" Target="../media/image32.wmf"/></Relationships>
</file>

<file path=ppt/slides/_rels/slide37.xml.rels><?xml version="1.0" encoding="UTF-8" standalone="yes"?>
<Relationships xmlns="http://schemas.openxmlformats.org/package/2006/relationships"><Relationship Id="rId3" Type="http://schemas.openxmlformats.org/officeDocument/2006/relationships/oleObject" Target="../embeddings/oleObject30.bin"/><Relationship Id="rId2" Type="http://schemas.openxmlformats.org/officeDocument/2006/relationships/slideLayout" Target="../slideLayouts/slideLayout1.xml"/><Relationship Id="rId1" Type="http://schemas.openxmlformats.org/officeDocument/2006/relationships/vmlDrawing" Target="../drawings/vmlDrawing24.vml"/><Relationship Id="rId4" Type="http://schemas.openxmlformats.org/officeDocument/2006/relationships/image" Target="../media/image33.wmf"/></Relationships>
</file>

<file path=ppt/slides/_rels/slide38.xml.rels><?xml version="1.0" encoding="UTF-8" standalone="yes"?>
<Relationships xmlns="http://schemas.openxmlformats.org/package/2006/relationships"><Relationship Id="rId3" Type="http://schemas.openxmlformats.org/officeDocument/2006/relationships/oleObject" Target="../embeddings/oleObject31.bin"/><Relationship Id="rId2" Type="http://schemas.openxmlformats.org/officeDocument/2006/relationships/slideLayout" Target="../slideLayouts/slideLayout1.xml"/><Relationship Id="rId1" Type="http://schemas.openxmlformats.org/officeDocument/2006/relationships/vmlDrawing" Target="../drawings/vmlDrawing25.vml"/><Relationship Id="rId4" Type="http://schemas.openxmlformats.org/officeDocument/2006/relationships/image" Target="../media/image34.wmf"/></Relationships>
</file>

<file path=ppt/slides/_rels/slide39.xml.rels><?xml version="1.0" encoding="UTF-8" standalone="yes"?>
<Relationships xmlns="http://schemas.openxmlformats.org/package/2006/relationships"><Relationship Id="rId3" Type="http://schemas.openxmlformats.org/officeDocument/2006/relationships/oleObject" Target="../embeddings/oleObject32.bin"/><Relationship Id="rId2" Type="http://schemas.openxmlformats.org/officeDocument/2006/relationships/slideLayout" Target="../slideLayouts/slideLayout1.xml"/><Relationship Id="rId1" Type="http://schemas.openxmlformats.org/officeDocument/2006/relationships/vmlDrawing" Target="../drawings/vmlDrawing26.vml"/><Relationship Id="rId4" Type="http://schemas.openxmlformats.org/officeDocument/2006/relationships/image" Target="../media/image35.w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oleObject" Target="../embeddings/oleObject33.bin"/><Relationship Id="rId2" Type="http://schemas.openxmlformats.org/officeDocument/2006/relationships/slideLayout" Target="../slideLayouts/slideLayout1.xml"/><Relationship Id="rId1" Type="http://schemas.openxmlformats.org/officeDocument/2006/relationships/vmlDrawing" Target="../drawings/vmlDrawing27.vml"/><Relationship Id="rId4" Type="http://schemas.openxmlformats.org/officeDocument/2006/relationships/image" Target="../media/image36.wmf"/></Relationships>
</file>

<file path=ppt/slides/_rels/slide42.xml.rels><?xml version="1.0" encoding="UTF-8" standalone="yes"?>
<Relationships xmlns="http://schemas.openxmlformats.org/package/2006/relationships"><Relationship Id="rId3" Type="http://schemas.openxmlformats.org/officeDocument/2006/relationships/oleObject" Target="../embeddings/oleObject34.bin"/><Relationship Id="rId2" Type="http://schemas.openxmlformats.org/officeDocument/2006/relationships/slideLayout" Target="../slideLayouts/slideLayout1.xml"/><Relationship Id="rId1" Type="http://schemas.openxmlformats.org/officeDocument/2006/relationships/vmlDrawing" Target="../drawings/vmlDrawing28.vml"/><Relationship Id="rId4" Type="http://schemas.openxmlformats.org/officeDocument/2006/relationships/image" Target="../media/image37.wmf"/></Relationships>
</file>

<file path=ppt/slides/_rels/slide43.xml.rels><?xml version="1.0" encoding="UTF-8" standalone="yes"?>
<Relationships xmlns="http://schemas.openxmlformats.org/package/2006/relationships"><Relationship Id="rId3" Type="http://schemas.openxmlformats.org/officeDocument/2006/relationships/oleObject" Target="../embeddings/oleObject35.bin"/><Relationship Id="rId2" Type="http://schemas.openxmlformats.org/officeDocument/2006/relationships/slideLayout" Target="../slideLayouts/slideLayout1.xml"/><Relationship Id="rId1" Type="http://schemas.openxmlformats.org/officeDocument/2006/relationships/vmlDrawing" Target="../drawings/vmlDrawing29.vml"/><Relationship Id="rId4" Type="http://schemas.openxmlformats.org/officeDocument/2006/relationships/image" Target="../media/image38.wmf"/></Relationships>
</file>

<file path=ppt/slides/_rels/slide44.xml.rels><?xml version="1.0" encoding="UTF-8" standalone="yes"?>
<Relationships xmlns="http://schemas.openxmlformats.org/package/2006/relationships"><Relationship Id="rId3" Type="http://schemas.openxmlformats.org/officeDocument/2006/relationships/oleObject" Target="../embeddings/oleObject36.bin"/><Relationship Id="rId2" Type="http://schemas.openxmlformats.org/officeDocument/2006/relationships/slideLayout" Target="../slideLayouts/slideLayout1.xml"/><Relationship Id="rId1" Type="http://schemas.openxmlformats.org/officeDocument/2006/relationships/vmlDrawing" Target="../drawings/vmlDrawing30.vml"/><Relationship Id="rId4" Type="http://schemas.openxmlformats.org/officeDocument/2006/relationships/image" Target="../media/image39.wmf"/></Relationships>
</file>

<file path=ppt/slides/_rels/slide45.xml.rels><?xml version="1.0" encoding="UTF-8" standalone="yes"?>
<Relationships xmlns="http://schemas.openxmlformats.org/package/2006/relationships"><Relationship Id="rId3" Type="http://schemas.openxmlformats.org/officeDocument/2006/relationships/oleObject" Target="../embeddings/oleObject37.bin"/><Relationship Id="rId2" Type="http://schemas.openxmlformats.org/officeDocument/2006/relationships/slideLayout" Target="../slideLayouts/slideLayout1.xml"/><Relationship Id="rId1" Type="http://schemas.openxmlformats.org/officeDocument/2006/relationships/vmlDrawing" Target="../drawings/vmlDrawing31.vml"/><Relationship Id="rId4" Type="http://schemas.openxmlformats.org/officeDocument/2006/relationships/image" Target="../media/image40.wmf"/></Relationships>
</file>

<file path=ppt/slides/_rels/slide46.xml.rels><?xml version="1.0" encoding="UTF-8" standalone="yes"?>
<Relationships xmlns="http://schemas.openxmlformats.org/package/2006/relationships"><Relationship Id="rId3" Type="http://schemas.openxmlformats.org/officeDocument/2006/relationships/oleObject" Target="../embeddings/oleObject38.bin"/><Relationship Id="rId2" Type="http://schemas.openxmlformats.org/officeDocument/2006/relationships/slideLayout" Target="../slideLayouts/slideLayout1.xml"/><Relationship Id="rId1" Type="http://schemas.openxmlformats.org/officeDocument/2006/relationships/vmlDrawing" Target="../drawings/vmlDrawing32.vml"/><Relationship Id="rId4" Type="http://schemas.openxmlformats.org/officeDocument/2006/relationships/image" Target="../media/image41.wmf"/></Relationships>
</file>

<file path=ppt/slides/_rels/slide47.xml.rels><?xml version="1.0" encoding="UTF-8" standalone="yes"?>
<Relationships xmlns="http://schemas.openxmlformats.org/package/2006/relationships"><Relationship Id="rId3" Type="http://schemas.openxmlformats.org/officeDocument/2006/relationships/oleObject" Target="../embeddings/oleObject39.bin"/><Relationship Id="rId2" Type="http://schemas.openxmlformats.org/officeDocument/2006/relationships/slideLayout" Target="../slideLayouts/slideLayout1.xml"/><Relationship Id="rId1" Type="http://schemas.openxmlformats.org/officeDocument/2006/relationships/vmlDrawing" Target="../drawings/vmlDrawing33.vml"/><Relationship Id="rId4" Type="http://schemas.openxmlformats.org/officeDocument/2006/relationships/image" Target="../media/image42.wmf"/></Relationships>
</file>

<file path=ppt/slides/_rels/slide48.xml.rels><?xml version="1.0" encoding="UTF-8" standalone="yes"?>
<Relationships xmlns="http://schemas.openxmlformats.org/package/2006/relationships"><Relationship Id="rId3" Type="http://schemas.openxmlformats.org/officeDocument/2006/relationships/oleObject" Target="../embeddings/oleObject40.bin"/><Relationship Id="rId2" Type="http://schemas.openxmlformats.org/officeDocument/2006/relationships/slideLayout" Target="../slideLayouts/slideLayout1.xml"/><Relationship Id="rId1" Type="http://schemas.openxmlformats.org/officeDocument/2006/relationships/vmlDrawing" Target="../drawings/vmlDrawing34.vml"/><Relationship Id="rId4" Type="http://schemas.openxmlformats.org/officeDocument/2006/relationships/image" Target="../media/image43.wmf"/></Relationships>
</file>

<file path=ppt/slides/_rels/slide49.xml.rels><?xml version="1.0" encoding="UTF-8" standalone="yes"?>
<Relationships xmlns="http://schemas.openxmlformats.org/package/2006/relationships"><Relationship Id="rId3" Type="http://schemas.openxmlformats.org/officeDocument/2006/relationships/oleObject" Target="../embeddings/oleObject41.bin"/><Relationship Id="rId2" Type="http://schemas.openxmlformats.org/officeDocument/2006/relationships/slideLayout" Target="../slideLayouts/slideLayout1.xml"/><Relationship Id="rId1" Type="http://schemas.openxmlformats.org/officeDocument/2006/relationships/vmlDrawing" Target="../drawings/vmlDrawing35.vml"/><Relationship Id="rId4" Type="http://schemas.openxmlformats.org/officeDocument/2006/relationships/image" Target="../media/image44.w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oleObject" Target="../embeddings/oleObject42.bin"/><Relationship Id="rId2" Type="http://schemas.openxmlformats.org/officeDocument/2006/relationships/slideLayout" Target="../slideLayouts/slideLayout1.xml"/><Relationship Id="rId1" Type="http://schemas.openxmlformats.org/officeDocument/2006/relationships/vmlDrawing" Target="../drawings/vmlDrawing36.vml"/><Relationship Id="rId4" Type="http://schemas.openxmlformats.org/officeDocument/2006/relationships/image" Target="../media/image45.wmf"/></Relationships>
</file>

<file path=ppt/slides/_rels/slide51.xml.rels><?xml version="1.0" encoding="UTF-8" standalone="yes"?>
<Relationships xmlns="http://schemas.openxmlformats.org/package/2006/relationships"><Relationship Id="rId3" Type="http://schemas.openxmlformats.org/officeDocument/2006/relationships/oleObject" Target="../embeddings/oleObject43.bin"/><Relationship Id="rId2" Type="http://schemas.openxmlformats.org/officeDocument/2006/relationships/slideLayout" Target="../slideLayouts/slideLayout1.xml"/><Relationship Id="rId1" Type="http://schemas.openxmlformats.org/officeDocument/2006/relationships/vmlDrawing" Target="../drawings/vmlDrawing37.vml"/><Relationship Id="rId4" Type="http://schemas.openxmlformats.org/officeDocument/2006/relationships/image" Target="../media/image46.wmf"/></Relationships>
</file>

<file path=ppt/slides/_rels/slide52.xml.rels><?xml version="1.0" encoding="UTF-8" standalone="yes"?>
<Relationships xmlns="http://schemas.openxmlformats.org/package/2006/relationships"><Relationship Id="rId3" Type="http://schemas.openxmlformats.org/officeDocument/2006/relationships/oleObject" Target="../embeddings/oleObject44.bin"/><Relationship Id="rId2" Type="http://schemas.openxmlformats.org/officeDocument/2006/relationships/slideLayout" Target="../slideLayouts/slideLayout1.xml"/><Relationship Id="rId1" Type="http://schemas.openxmlformats.org/officeDocument/2006/relationships/vmlDrawing" Target="../drawings/vmlDrawing38.vml"/><Relationship Id="rId4" Type="http://schemas.openxmlformats.org/officeDocument/2006/relationships/image" Target="../media/image47.wmf"/></Relationships>
</file>

<file path=ppt/slides/_rels/slide53.xml.rels><?xml version="1.0" encoding="UTF-8" standalone="yes"?>
<Relationships xmlns="http://schemas.openxmlformats.org/package/2006/relationships"><Relationship Id="rId3" Type="http://schemas.openxmlformats.org/officeDocument/2006/relationships/oleObject" Target="../embeddings/oleObject45.bin"/><Relationship Id="rId2" Type="http://schemas.openxmlformats.org/officeDocument/2006/relationships/slideLayout" Target="../slideLayouts/slideLayout1.xml"/><Relationship Id="rId1" Type="http://schemas.openxmlformats.org/officeDocument/2006/relationships/vmlDrawing" Target="../drawings/vmlDrawing39.vml"/><Relationship Id="rId4" Type="http://schemas.openxmlformats.org/officeDocument/2006/relationships/image" Target="../media/image48.wmf"/></Relationships>
</file>

<file path=ppt/slides/_rels/slide54.xml.rels><?xml version="1.0" encoding="UTF-8" standalone="yes"?>
<Relationships xmlns="http://schemas.openxmlformats.org/package/2006/relationships"><Relationship Id="rId3" Type="http://schemas.openxmlformats.org/officeDocument/2006/relationships/oleObject" Target="../embeddings/oleObject46.bin"/><Relationship Id="rId2" Type="http://schemas.openxmlformats.org/officeDocument/2006/relationships/slideLayout" Target="../slideLayouts/slideLayout1.xml"/><Relationship Id="rId1" Type="http://schemas.openxmlformats.org/officeDocument/2006/relationships/vmlDrawing" Target="../drawings/vmlDrawing40.vml"/><Relationship Id="rId4" Type="http://schemas.openxmlformats.org/officeDocument/2006/relationships/image" Target="../media/image49.w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8661866" y="6502041"/>
            <a:ext cx="3530134" cy="246221"/>
          </a:xfrm>
          <a:prstGeom prst="rect">
            <a:avLst/>
          </a:prstGeom>
        </p:spPr>
        <p:txBody>
          <a:bodyPr wrap="none">
            <a:spAutoFit/>
          </a:bodyPr>
          <a:lstStyle/>
          <a:p>
            <a:r>
              <a:rPr lang="es-MX" sz="1000" b="1" i="1" dirty="0" smtClean="0"/>
              <a:t>Imagen tomada de: http://qorganica.ugr.es/pages/innovacion</a:t>
            </a:r>
            <a:endParaRPr lang="es-MX" sz="1000" b="1" i="1" dirty="0"/>
          </a:p>
        </p:txBody>
      </p:sp>
      <p:sp>
        <p:nvSpPr>
          <p:cNvPr id="6" name="Title 1"/>
          <p:cNvSpPr>
            <a:spLocks noGrp="1"/>
          </p:cNvSpPr>
          <p:nvPr>
            <p:ph type="ctrTitle"/>
          </p:nvPr>
        </p:nvSpPr>
        <p:spPr>
          <a:xfrm>
            <a:off x="5138355" y="2286000"/>
            <a:ext cx="6132324" cy="1094874"/>
          </a:xfrm>
          <a:solidFill>
            <a:schemeClr val="accent2"/>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normAutofit fontScale="90000"/>
          </a:bodyPr>
          <a:lstStyle/>
          <a:p>
            <a:r>
              <a:rPr lang="en-US" sz="4000" b="1" dirty="0" err="1" smtClean="0"/>
              <a:t>Nomenclatura</a:t>
            </a:r>
            <a:r>
              <a:rPr lang="en-US" sz="4000" b="1" dirty="0" smtClean="0"/>
              <a:t> de </a:t>
            </a:r>
            <a:r>
              <a:rPr lang="en-US" sz="4000" b="1" dirty="0" err="1" smtClean="0"/>
              <a:t>Hidrocarburos</a:t>
            </a:r>
            <a:r>
              <a:rPr lang="en-US" sz="4000" b="1" dirty="0" smtClean="0"/>
              <a:t> de </a:t>
            </a:r>
            <a:r>
              <a:rPr lang="en-US" sz="4000" b="1" dirty="0" err="1" smtClean="0"/>
              <a:t>cadena</a:t>
            </a:r>
            <a:r>
              <a:rPr lang="en-US" sz="4000" b="1" dirty="0" smtClean="0"/>
              <a:t> </a:t>
            </a:r>
            <a:r>
              <a:rPr lang="en-US" sz="4000" b="1" dirty="0" err="1" smtClean="0"/>
              <a:t>abierta</a:t>
            </a:r>
            <a:endParaRPr lang="en-US" sz="4000" b="1" dirty="0"/>
          </a:p>
        </p:txBody>
      </p:sp>
      <p:sp>
        <p:nvSpPr>
          <p:cNvPr id="7" name="Subtitle 2"/>
          <p:cNvSpPr>
            <a:spLocks noGrp="1"/>
          </p:cNvSpPr>
          <p:nvPr>
            <p:ph type="subTitle" idx="1"/>
          </p:nvPr>
        </p:nvSpPr>
        <p:spPr>
          <a:xfrm>
            <a:off x="3970421" y="4066023"/>
            <a:ext cx="7519737" cy="2262587"/>
          </a:xfrm>
          <a:solidFill>
            <a:schemeClr val="accent2"/>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vert="horz" lIns="91440" tIns="45720" rIns="91440" bIns="45720" rtlCol="0" anchor="b">
            <a:normAutofit fontScale="77500" lnSpcReduction="20000"/>
          </a:bodyPr>
          <a:lstStyle/>
          <a:p>
            <a:pPr algn="r">
              <a:spcBef>
                <a:spcPct val="0"/>
              </a:spcBef>
            </a:pPr>
            <a:r>
              <a:rPr lang="en-US" sz="4000" b="1" dirty="0">
                <a:solidFill>
                  <a:schemeClr val="tx1"/>
                </a:solidFill>
                <a:latin typeface="+mj-lt"/>
                <a:ea typeface="+mj-ea"/>
                <a:cs typeface="+mj-cs"/>
              </a:rPr>
              <a:t>Universidad </a:t>
            </a:r>
            <a:r>
              <a:rPr lang="en-US" sz="4000" b="1" dirty="0" err="1">
                <a:solidFill>
                  <a:schemeClr val="tx1"/>
                </a:solidFill>
                <a:latin typeface="+mj-lt"/>
                <a:ea typeface="+mj-ea"/>
                <a:cs typeface="+mj-cs"/>
              </a:rPr>
              <a:t>Autónoma</a:t>
            </a:r>
            <a:r>
              <a:rPr lang="en-US" sz="4000" b="1" dirty="0">
                <a:solidFill>
                  <a:schemeClr val="tx1"/>
                </a:solidFill>
                <a:latin typeface="+mj-lt"/>
                <a:ea typeface="+mj-ea"/>
                <a:cs typeface="+mj-cs"/>
              </a:rPr>
              <a:t> del Estado de México</a:t>
            </a:r>
          </a:p>
          <a:p>
            <a:pPr algn="r">
              <a:spcBef>
                <a:spcPct val="0"/>
              </a:spcBef>
            </a:pPr>
            <a:r>
              <a:rPr lang="en-US" sz="4000" b="1" dirty="0" err="1">
                <a:solidFill>
                  <a:schemeClr val="tx1"/>
                </a:solidFill>
                <a:latin typeface="+mj-lt"/>
                <a:ea typeface="+mj-ea"/>
                <a:cs typeface="+mj-cs"/>
              </a:rPr>
              <a:t>Dirección</a:t>
            </a:r>
            <a:r>
              <a:rPr lang="en-US" sz="4000" b="1" dirty="0">
                <a:solidFill>
                  <a:schemeClr val="tx1"/>
                </a:solidFill>
                <a:latin typeface="+mj-lt"/>
                <a:ea typeface="+mj-ea"/>
                <a:cs typeface="+mj-cs"/>
              </a:rPr>
              <a:t> del </a:t>
            </a:r>
            <a:r>
              <a:rPr lang="en-US" sz="4000" b="1" dirty="0" err="1">
                <a:solidFill>
                  <a:schemeClr val="tx1"/>
                </a:solidFill>
                <a:latin typeface="+mj-lt"/>
                <a:ea typeface="+mj-ea"/>
                <a:cs typeface="+mj-cs"/>
              </a:rPr>
              <a:t>Nivel</a:t>
            </a:r>
            <a:r>
              <a:rPr lang="en-US" sz="4000" b="1" dirty="0">
                <a:solidFill>
                  <a:schemeClr val="tx1"/>
                </a:solidFill>
                <a:latin typeface="+mj-lt"/>
                <a:ea typeface="+mj-ea"/>
                <a:cs typeface="+mj-cs"/>
              </a:rPr>
              <a:t> Medio Superior</a:t>
            </a:r>
          </a:p>
          <a:p>
            <a:pPr algn="r">
              <a:spcBef>
                <a:spcPct val="0"/>
              </a:spcBef>
            </a:pPr>
            <a:r>
              <a:rPr lang="en-US" sz="4000" b="1" dirty="0" err="1">
                <a:solidFill>
                  <a:schemeClr val="tx1"/>
                </a:solidFill>
                <a:latin typeface="+mj-lt"/>
                <a:ea typeface="+mj-ea"/>
                <a:cs typeface="+mj-cs"/>
              </a:rPr>
              <a:t>Plantel</a:t>
            </a:r>
            <a:r>
              <a:rPr lang="en-US" sz="4000" b="1" dirty="0">
                <a:solidFill>
                  <a:schemeClr val="tx1"/>
                </a:solidFill>
                <a:latin typeface="+mj-lt"/>
                <a:ea typeface="+mj-ea"/>
                <a:cs typeface="+mj-cs"/>
              </a:rPr>
              <a:t> Dr. Pablo González Casanova</a:t>
            </a:r>
          </a:p>
          <a:p>
            <a:pPr algn="r">
              <a:spcBef>
                <a:spcPct val="0"/>
              </a:spcBef>
            </a:pPr>
            <a:r>
              <a:rPr lang="en-US" sz="4000" b="1" dirty="0" err="1">
                <a:solidFill>
                  <a:schemeClr val="tx1"/>
                </a:solidFill>
                <a:latin typeface="+mj-lt"/>
                <a:ea typeface="+mj-ea"/>
                <a:cs typeface="+mj-cs"/>
              </a:rPr>
              <a:t>Química</a:t>
            </a:r>
            <a:r>
              <a:rPr lang="en-US" sz="4000" b="1" dirty="0">
                <a:solidFill>
                  <a:schemeClr val="tx1"/>
                </a:solidFill>
                <a:latin typeface="+mj-lt"/>
                <a:ea typeface="+mj-ea"/>
                <a:cs typeface="+mj-cs"/>
              </a:rPr>
              <a:t> y </a:t>
            </a:r>
            <a:r>
              <a:rPr lang="en-US" sz="4000" b="1" dirty="0" smtClean="0">
                <a:solidFill>
                  <a:schemeClr val="tx1"/>
                </a:solidFill>
                <a:latin typeface="+mj-lt"/>
                <a:ea typeface="+mj-ea"/>
                <a:cs typeface="+mj-cs"/>
              </a:rPr>
              <a:t>Vida </a:t>
            </a:r>
            <a:r>
              <a:rPr lang="en-US" sz="4000" b="1" dirty="0" err="1" smtClean="0">
                <a:solidFill>
                  <a:schemeClr val="tx1"/>
                </a:solidFill>
                <a:latin typeface="+mj-lt"/>
                <a:ea typeface="+mj-ea"/>
                <a:cs typeface="+mj-cs"/>
              </a:rPr>
              <a:t>Diaria</a:t>
            </a:r>
            <a:endParaRPr lang="en-US" sz="4000" b="1" dirty="0">
              <a:solidFill>
                <a:schemeClr val="tx1"/>
              </a:solidFill>
              <a:latin typeface="+mj-lt"/>
              <a:ea typeface="+mj-ea"/>
              <a:cs typeface="+mj-cs"/>
            </a:endParaRPr>
          </a:p>
          <a:p>
            <a:pPr algn="r">
              <a:spcBef>
                <a:spcPct val="0"/>
              </a:spcBef>
            </a:pPr>
            <a:r>
              <a:rPr lang="en-US" sz="4000" b="1" dirty="0" err="1">
                <a:solidFill>
                  <a:schemeClr val="tx1"/>
                </a:solidFill>
                <a:latin typeface="+mj-lt"/>
                <a:ea typeface="+mj-ea"/>
                <a:cs typeface="+mj-cs"/>
              </a:rPr>
              <a:t>Módulo</a:t>
            </a:r>
            <a:r>
              <a:rPr lang="en-US" sz="4000" b="1" dirty="0">
                <a:solidFill>
                  <a:schemeClr val="tx1"/>
                </a:solidFill>
                <a:latin typeface="+mj-lt"/>
                <a:ea typeface="+mj-ea"/>
                <a:cs typeface="+mj-cs"/>
              </a:rPr>
              <a:t> </a:t>
            </a:r>
            <a:r>
              <a:rPr lang="en-US" sz="4000" b="1" dirty="0" smtClean="0">
                <a:solidFill>
                  <a:schemeClr val="tx1"/>
                </a:solidFill>
                <a:latin typeface="+mj-lt"/>
                <a:ea typeface="+mj-ea"/>
                <a:cs typeface="+mj-cs"/>
              </a:rPr>
              <a:t>II</a:t>
            </a:r>
            <a:endParaRPr lang="en-US" sz="4000" b="1" dirty="0">
              <a:solidFill>
                <a:schemeClr val="tx1"/>
              </a:solidFill>
              <a:latin typeface="+mj-lt"/>
              <a:ea typeface="+mj-ea"/>
              <a:cs typeface="+mj-cs"/>
            </a:endParaRPr>
          </a:p>
          <a:p>
            <a:pPr algn="r">
              <a:spcBef>
                <a:spcPct val="0"/>
              </a:spcBef>
            </a:pPr>
            <a:r>
              <a:rPr lang="en-US" sz="4000" b="1" dirty="0" smtClean="0">
                <a:solidFill>
                  <a:schemeClr val="tx1"/>
                </a:solidFill>
                <a:latin typeface="+mj-lt"/>
                <a:ea typeface="+mj-ea"/>
                <a:cs typeface="+mj-cs"/>
              </a:rPr>
              <a:t>2015</a:t>
            </a:r>
            <a:endParaRPr lang="en-US" sz="4000" b="1" dirty="0">
              <a:solidFill>
                <a:schemeClr val="tx1"/>
              </a:solidFill>
              <a:latin typeface="+mj-lt"/>
              <a:ea typeface="+mj-ea"/>
              <a:cs typeface="+mj-cs"/>
            </a:endParaRPr>
          </a:p>
        </p:txBody>
      </p:sp>
      <p:sp>
        <p:nvSpPr>
          <p:cNvPr id="8" name="Title 1"/>
          <p:cNvSpPr txBox="1">
            <a:spLocks/>
          </p:cNvSpPr>
          <p:nvPr/>
        </p:nvSpPr>
        <p:spPr>
          <a:xfrm>
            <a:off x="6035040" y="1055461"/>
            <a:ext cx="5235639" cy="754743"/>
          </a:xfrm>
          <a:prstGeom prst="rect">
            <a:avLst/>
          </a:prstGeom>
          <a:solidFill>
            <a:schemeClr val="accent2"/>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vert="horz" lIns="91440" tIns="45720" rIns="91440" bIns="45720" rtlCol="0" anchor="ctr">
            <a:noAutofit/>
          </a:bodyPr>
          <a:lstStyle>
            <a:lvl1pPr algn="r" defTabSz="914400" rtl="0" eaLnBrk="1" latinLnBrk="0" hangingPunct="1">
              <a:spcBef>
                <a:spcPct val="0"/>
              </a:spcBef>
              <a:buNone/>
              <a:defRPr sz="3600" kern="1200">
                <a:solidFill>
                  <a:schemeClr val="bg1"/>
                </a:solidFill>
                <a:latin typeface="+mj-lt"/>
                <a:ea typeface="+mj-ea"/>
                <a:cs typeface="+mj-cs"/>
              </a:defRPr>
            </a:lvl1pPr>
          </a:lstStyle>
          <a:p>
            <a:pPr fontAlgn="auto">
              <a:spcAft>
                <a:spcPts val="0"/>
              </a:spcAft>
            </a:pPr>
            <a:r>
              <a:rPr lang="en-US" sz="4400" b="1" i="1" dirty="0" err="1" smtClean="0">
                <a:solidFill>
                  <a:schemeClr val="tx1"/>
                </a:solidFill>
              </a:rPr>
              <a:t>Química</a:t>
            </a:r>
            <a:r>
              <a:rPr lang="en-US" sz="4400" b="1" i="1" dirty="0" smtClean="0">
                <a:solidFill>
                  <a:schemeClr val="tx1"/>
                </a:solidFill>
              </a:rPr>
              <a:t> y Vida </a:t>
            </a:r>
            <a:r>
              <a:rPr lang="en-US" sz="4400" b="1" i="1" dirty="0" err="1">
                <a:solidFill>
                  <a:schemeClr val="tx1"/>
                </a:solidFill>
              </a:rPr>
              <a:t>D</a:t>
            </a:r>
            <a:r>
              <a:rPr lang="en-US" sz="4400" b="1" i="1" dirty="0" err="1" smtClean="0">
                <a:solidFill>
                  <a:schemeClr val="tx1"/>
                </a:solidFill>
              </a:rPr>
              <a:t>iaria</a:t>
            </a:r>
            <a:endParaRPr lang="en-US" sz="4400" b="1" i="1" dirty="0">
              <a:solidFill>
                <a:schemeClr val="tx1"/>
              </a:solidFill>
            </a:endParaRPr>
          </a:p>
        </p:txBody>
      </p:sp>
      <p:pic>
        <p:nvPicPr>
          <p:cNvPr id="9" name="0 Image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14800" y="5207356"/>
            <a:ext cx="819299" cy="97546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rgbClr val="000000"/>
                </a:solidFill>
                <a:miter lim="800000"/>
                <a:headEnd/>
                <a:tailEnd/>
              </a14:hiddenLine>
            </a:ext>
          </a:extLst>
        </p:spPr>
      </p:pic>
      <p:pic>
        <p:nvPicPr>
          <p:cNvPr id="10" name="0 Imagen"/>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1864" y="246253"/>
            <a:ext cx="1337593" cy="13375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5057135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6"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down)">
                                      <p:cBhvr>
                                        <p:cTn id="11" dur="580">
                                          <p:stCondLst>
                                            <p:cond delay="0"/>
                                          </p:stCondLst>
                                        </p:cTn>
                                        <p:tgtEl>
                                          <p:spTgt spid="8"/>
                                        </p:tgtEl>
                                      </p:cBhvr>
                                    </p:animEffect>
                                    <p:anim calcmode="lin" valueType="num">
                                      <p:cBhvr>
                                        <p:cTn id="12"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13"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14"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15"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16"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17" dur="26">
                                          <p:stCondLst>
                                            <p:cond delay="650"/>
                                          </p:stCondLst>
                                        </p:cTn>
                                        <p:tgtEl>
                                          <p:spTgt spid="8"/>
                                        </p:tgtEl>
                                      </p:cBhvr>
                                      <p:to x="100000" y="60000"/>
                                    </p:animScale>
                                    <p:animScale>
                                      <p:cBhvr>
                                        <p:cTn id="18" dur="166" decel="50000">
                                          <p:stCondLst>
                                            <p:cond delay="676"/>
                                          </p:stCondLst>
                                        </p:cTn>
                                        <p:tgtEl>
                                          <p:spTgt spid="8"/>
                                        </p:tgtEl>
                                      </p:cBhvr>
                                      <p:to x="100000" y="100000"/>
                                    </p:animScale>
                                    <p:animScale>
                                      <p:cBhvr>
                                        <p:cTn id="19" dur="26">
                                          <p:stCondLst>
                                            <p:cond delay="1312"/>
                                          </p:stCondLst>
                                        </p:cTn>
                                        <p:tgtEl>
                                          <p:spTgt spid="8"/>
                                        </p:tgtEl>
                                      </p:cBhvr>
                                      <p:to x="100000" y="80000"/>
                                    </p:animScale>
                                    <p:animScale>
                                      <p:cBhvr>
                                        <p:cTn id="20" dur="166" decel="50000">
                                          <p:stCondLst>
                                            <p:cond delay="1338"/>
                                          </p:stCondLst>
                                        </p:cTn>
                                        <p:tgtEl>
                                          <p:spTgt spid="8"/>
                                        </p:tgtEl>
                                      </p:cBhvr>
                                      <p:to x="100000" y="100000"/>
                                    </p:animScale>
                                    <p:animScale>
                                      <p:cBhvr>
                                        <p:cTn id="21" dur="26">
                                          <p:stCondLst>
                                            <p:cond delay="1642"/>
                                          </p:stCondLst>
                                        </p:cTn>
                                        <p:tgtEl>
                                          <p:spTgt spid="8"/>
                                        </p:tgtEl>
                                      </p:cBhvr>
                                      <p:to x="100000" y="90000"/>
                                    </p:animScale>
                                    <p:animScale>
                                      <p:cBhvr>
                                        <p:cTn id="22" dur="166" decel="50000">
                                          <p:stCondLst>
                                            <p:cond delay="1668"/>
                                          </p:stCondLst>
                                        </p:cTn>
                                        <p:tgtEl>
                                          <p:spTgt spid="8"/>
                                        </p:tgtEl>
                                      </p:cBhvr>
                                      <p:to x="100000" y="100000"/>
                                    </p:animScale>
                                    <p:animScale>
                                      <p:cBhvr>
                                        <p:cTn id="23" dur="26">
                                          <p:stCondLst>
                                            <p:cond delay="1808"/>
                                          </p:stCondLst>
                                        </p:cTn>
                                        <p:tgtEl>
                                          <p:spTgt spid="8"/>
                                        </p:tgtEl>
                                      </p:cBhvr>
                                      <p:to x="100000" y="95000"/>
                                    </p:animScale>
                                    <p:animScale>
                                      <p:cBhvr>
                                        <p:cTn id="24" dur="166" decel="50000">
                                          <p:stCondLst>
                                            <p:cond delay="1834"/>
                                          </p:stCondLst>
                                        </p:cTn>
                                        <p:tgtEl>
                                          <p:spTgt spid="8"/>
                                        </p:tgtEl>
                                      </p:cBhvr>
                                      <p:to x="100000" y="100000"/>
                                    </p:animScale>
                                  </p:childTnLst>
                                </p:cTn>
                              </p:par>
                            </p:childTnLst>
                          </p:cTn>
                        </p:par>
                      </p:childTnLst>
                    </p:cTn>
                  </p:par>
                  <p:par>
                    <p:cTn id="25" fill="hold">
                      <p:stCondLst>
                        <p:cond delay="indefinite"/>
                      </p:stCondLst>
                      <p:childTnLst>
                        <p:par>
                          <p:cTn id="26" fill="hold">
                            <p:stCondLst>
                              <p:cond delay="0"/>
                            </p:stCondLst>
                            <p:childTnLst>
                              <p:par>
                                <p:cTn id="27" presetID="26" presetClass="entr" presetSubtype="0" fill="hold" grpId="0" nodeType="click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wipe(down)">
                                      <p:cBhvr>
                                        <p:cTn id="29" dur="290">
                                          <p:stCondLst>
                                            <p:cond delay="0"/>
                                          </p:stCondLst>
                                        </p:cTn>
                                        <p:tgtEl>
                                          <p:spTgt spid="6"/>
                                        </p:tgtEl>
                                      </p:cBhvr>
                                    </p:animEffect>
                                    <p:anim calcmode="lin" valueType="num">
                                      <p:cBhvr>
                                        <p:cTn id="30" dur="911"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31" dur="332"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32" dur="332" tmFilter="0, 0; 0.125,0.2665; 0.25,0.4; 0.375,0.465; 0.5,0.5;  0.625,0.535; 0.75,0.6; 0.875,0.7335; 1,1">
                                          <p:stCondLst>
                                            <p:cond delay="332"/>
                                          </p:stCondLst>
                                        </p:cTn>
                                        <p:tgtEl>
                                          <p:spTgt spid="6"/>
                                        </p:tgtEl>
                                        <p:attrNameLst>
                                          <p:attrName>ppt_y</p:attrName>
                                        </p:attrNameLst>
                                      </p:cBhvr>
                                      <p:tavLst>
                                        <p:tav tm="0" fmla="#ppt_y-sin(pi*$)/9">
                                          <p:val>
                                            <p:fltVal val="0"/>
                                          </p:val>
                                        </p:tav>
                                        <p:tav tm="100000">
                                          <p:val>
                                            <p:fltVal val="1"/>
                                          </p:val>
                                        </p:tav>
                                      </p:tavLst>
                                    </p:anim>
                                    <p:anim calcmode="lin" valueType="num">
                                      <p:cBhvr>
                                        <p:cTn id="33" dur="166" tmFilter="0, 0; 0.125,0.2665; 0.25,0.4; 0.375,0.465; 0.5,0.5;  0.625,0.535; 0.75,0.6; 0.875,0.7335; 1,1">
                                          <p:stCondLst>
                                            <p:cond delay="662"/>
                                          </p:stCondLst>
                                        </p:cTn>
                                        <p:tgtEl>
                                          <p:spTgt spid="6"/>
                                        </p:tgtEl>
                                        <p:attrNameLst>
                                          <p:attrName>ppt_y</p:attrName>
                                        </p:attrNameLst>
                                      </p:cBhvr>
                                      <p:tavLst>
                                        <p:tav tm="0" fmla="#ppt_y-sin(pi*$)/27">
                                          <p:val>
                                            <p:fltVal val="0"/>
                                          </p:val>
                                        </p:tav>
                                        <p:tav tm="100000">
                                          <p:val>
                                            <p:fltVal val="1"/>
                                          </p:val>
                                        </p:tav>
                                      </p:tavLst>
                                    </p:anim>
                                    <p:anim calcmode="lin" valueType="num">
                                      <p:cBhvr>
                                        <p:cTn id="34" dur="82" tmFilter="0, 0; 0.125,0.2665; 0.25,0.4; 0.375,0.465; 0.5,0.5;  0.625,0.535; 0.75,0.6; 0.875,0.7335; 1,1">
                                          <p:stCondLst>
                                            <p:cond delay="828"/>
                                          </p:stCondLst>
                                        </p:cTn>
                                        <p:tgtEl>
                                          <p:spTgt spid="6"/>
                                        </p:tgtEl>
                                        <p:attrNameLst>
                                          <p:attrName>ppt_y</p:attrName>
                                        </p:attrNameLst>
                                      </p:cBhvr>
                                      <p:tavLst>
                                        <p:tav tm="0" fmla="#ppt_y-sin(pi*$)/81">
                                          <p:val>
                                            <p:fltVal val="0"/>
                                          </p:val>
                                        </p:tav>
                                        <p:tav tm="100000">
                                          <p:val>
                                            <p:fltVal val="1"/>
                                          </p:val>
                                        </p:tav>
                                      </p:tavLst>
                                    </p:anim>
                                    <p:animScale>
                                      <p:cBhvr>
                                        <p:cTn id="35" dur="13">
                                          <p:stCondLst>
                                            <p:cond delay="325"/>
                                          </p:stCondLst>
                                        </p:cTn>
                                        <p:tgtEl>
                                          <p:spTgt spid="6"/>
                                        </p:tgtEl>
                                      </p:cBhvr>
                                      <p:to x="100000" y="60000"/>
                                    </p:animScale>
                                    <p:animScale>
                                      <p:cBhvr>
                                        <p:cTn id="36" dur="83" decel="50000">
                                          <p:stCondLst>
                                            <p:cond delay="338"/>
                                          </p:stCondLst>
                                        </p:cTn>
                                        <p:tgtEl>
                                          <p:spTgt spid="6"/>
                                        </p:tgtEl>
                                      </p:cBhvr>
                                      <p:to x="100000" y="100000"/>
                                    </p:animScale>
                                    <p:animScale>
                                      <p:cBhvr>
                                        <p:cTn id="37" dur="13">
                                          <p:stCondLst>
                                            <p:cond delay="656"/>
                                          </p:stCondLst>
                                        </p:cTn>
                                        <p:tgtEl>
                                          <p:spTgt spid="6"/>
                                        </p:tgtEl>
                                      </p:cBhvr>
                                      <p:to x="100000" y="80000"/>
                                    </p:animScale>
                                    <p:animScale>
                                      <p:cBhvr>
                                        <p:cTn id="38" dur="83" decel="50000">
                                          <p:stCondLst>
                                            <p:cond delay="669"/>
                                          </p:stCondLst>
                                        </p:cTn>
                                        <p:tgtEl>
                                          <p:spTgt spid="6"/>
                                        </p:tgtEl>
                                      </p:cBhvr>
                                      <p:to x="100000" y="100000"/>
                                    </p:animScale>
                                    <p:animScale>
                                      <p:cBhvr>
                                        <p:cTn id="39" dur="13">
                                          <p:stCondLst>
                                            <p:cond delay="821"/>
                                          </p:stCondLst>
                                        </p:cTn>
                                        <p:tgtEl>
                                          <p:spTgt spid="6"/>
                                        </p:tgtEl>
                                      </p:cBhvr>
                                      <p:to x="100000" y="90000"/>
                                    </p:animScale>
                                    <p:animScale>
                                      <p:cBhvr>
                                        <p:cTn id="40" dur="83" decel="50000">
                                          <p:stCondLst>
                                            <p:cond delay="834"/>
                                          </p:stCondLst>
                                        </p:cTn>
                                        <p:tgtEl>
                                          <p:spTgt spid="6"/>
                                        </p:tgtEl>
                                      </p:cBhvr>
                                      <p:to x="100000" y="100000"/>
                                    </p:animScale>
                                    <p:animScale>
                                      <p:cBhvr>
                                        <p:cTn id="41" dur="13">
                                          <p:stCondLst>
                                            <p:cond delay="904"/>
                                          </p:stCondLst>
                                        </p:cTn>
                                        <p:tgtEl>
                                          <p:spTgt spid="6"/>
                                        </p:tgtEl>
                                      </p:cBhvr>
                                      <p:to x="100000" y="95000"/>
                                    </p:animScale>
                                    <p:animScale>
                                      <p:cBhvr>
                                        <p:cTn id="42" dur="83" decel="50000">
                                          <p:stCondLst>
                                            <p:cond delay="917"/>
                                          </p:stCondLst>
                                        </p:cTn>
                                        <p:tgtEl>
                                          <p:spTgt spid="6"/>
                                        </p:tgtEl>
                                      </p:cBhvr>
                                      <p:to x="100000" y="100000"/>
                                    </p:animScale>
                                  </p:childTnLst>
                                </p:cTn>
                              </p:par>
                            </p:childTnLst>
                          </p:cTn>
                        </p:par>
                      </p:childTnLst>
                    </p:cTn>
                  </p:par>
                  <p:par>
                    <p:cTn id="43" fill="hold">
                      <p:stCondLst>
                        <p:cond delay="indefinite"/>
                      </p:stCondLst>
                      <p:childTnLst>
                        <p:par>
                          <p:cTn id="44" fill="hold">
                            <p:stCondLst>
                              <p:cond delay="0"/>
                            </p:stCondLst>
                            <p:childTnLst>
                              <p:par>
                                <p:cTn id="45" presetID="26" presetClass="entr" presetSubtype="0" fill="hold" grpId="0" nodeType="clickEffect">
                                  <p:stCondLst>
                                    <p:cond delay="0"/>
                                  </p:stCondLst>
                                  <p:childTnLst>
                                    <p:set>
                                      <p:cBhvr>
                                        <p:cTn id="46" dur="1" fill="hold">
                                          <p:stCondLst>
                                            <p:cond delay="0"/>
                                          </p:stCondLst>
                                        </p:cTn>
                                        <p:tgtEl>
                                          <p:spTgt spid="7">
                                            <p:bg/>
                                          </p:spTgt>
                                        </p:tgtEl>
                                        <p:attrNameLst>
                                          <p:attrName>style.visibility</p:attrName>
                                        </p:attrNameLst>
                                      </p:cBhvr>
                                      <p:to>
                                        <p:strVal val="visible"/>
                                      </p:to>
                                    </p:set>
                                    <p:animEffect transition="in" filter="wipe(down)">
                                      <p:cBhvr>
                                        <p:cTn id="47" dur="290">
                                          <p:stCondLst>
                                            <p:cond delay="0"/>
                                          </p:stCondLst>
                                        </p:cTn>
                                        <p:tgtEl>
                                          <p:spTgt spid="7">
                                            <p:bg/>
                                          </p:spTgt>
                                        </p:tgtEl>
                                      </p:cBhvr>
                                    </p:animEffect>
                                    <p:anim calcmode="lin" valueType="num">
                                      <p:cBhvr>
                                        <p:cTn id="48" dur="911" tmFilter="0,0; 0.14,0.36; 0.43,0.73; 0.71,0.91; 1.0,1.0">
                                          <p:stCondLst>
                                            <p:cond delay="0"/>
                                          </p:stCondLst>
                                        </p:cTn>
                                        <p:tgtEl>
                                          <p:spTgt spid="7">
                                            <p:bg/>
                                          </p:spTgt>
                                        </p:tgtEl>
                                        <p:attrNameLst>
                                          <p:attrName>ppt_x</p:attrName>
                                        </p:attrNameLst>
                                      </p:cBhvr>
                                      <p:tavLst>
                                        <p:tav tm="0">
                                          <p:val>
                                            <p:strVal val="#ppt_x-0.25"/>
                                          </p:val>
                                        </p:tav>
                                        <p:tav tm="100000">
                                          <p:val>
                                            <p:strVal val="#ppt_x"/>
                                          </p:val>
                                        </p:tav>
                                      </p:tavLst>
                                    </p:anim>
                                    <p:anim calcmode="lin" valueType="num">
                                      <p:cBhvr>
                                        <p:cTn id="49" dur="332" tmFilter="0.0,0.0; 0.25,0.07; 0.50,0.2; 0.75,0.467; 1.0,1.0">
                                          <p:stCondLst>
                                            <p:cond delay="0"/>
                                          </p:stCondLst>
                                        </p:cTn>
                                        <p:tgtEl>
                                          <p:spTgt spid="7">
                                            <p:bg/>
                                          </p:spTgt>
                                        </p:tgtEl>
                                        <p:attrNameLst>
                                          <p:attrName>ppt_y</p:attrName>
                                        </p:attrNameLst>
                                      </p:cBhvr>
                                      <p:tavLst>
                                        <p:tav tm="0" fmla="#ppt_y-sin(pi*$)/3">
                                          <p:val>
                                            <p:fltVal val="0.5"/>
                                          </p:val>
                                        </p:tav>
                                        <p:tav tm="100000">
                                          <p:val>
                                            <p:fltVal val="1"/>
                                          </p:val>
                                        </p:tav>
                                      </p:tavLst>
                                    </p:anim>
                                    <p:anim calcmode="lin" valueType="num">
                                      <p:cBhvr>
                                        <p:cTn id="50" dur="332" tmFilter="0, 0; 0.125,0.2665; 0.25,0.4; 0.375,0.465; 0.5,0.5;  0.625,0.535; 0.75,0.6; 0.875,0.7335; 1,1">
                                          <p:stCondLst>
                                            <p:cond delay="332"/>
                                          </p:stCondLst>
                                        </p:cTn>
                                        <p:tgtEl>
                                          <p:spTgt spid="7">
                                            <p:bg/>
                                          </p:spTgt>
                                        </p:tgtEl>
                                        <p:attrNameLst>
                                          <p:attrName>ppt_y</p:attrName>
                                        </p:attrNameLst>
                                      </p:cBhvr>
                                      <p:tavLst>
                                        <p:tav tm="0" fmla="#ppt_y-sin(pi*$)/9">
                                          <p:val>
                                            <p:fltVal val="0"/>
                                          </p:val>
                                        </p:tav>
                                        <p:tav tm="100000">
                                          <p:val>
                                            <p:fltVal val="1"/>
                                          </p:val>
                                        </p:tav>
                                      </p:tavLst>
                                    </p:anim>
                                    <p:anim calcmode="lin" valueType="num">
                                      <p:cBhvr>
                                        <p:cTn id="51" dur="166" tmFilter="0, 0; 0.125,0.2665; 0.25,0.4; 0.375,0.465; 0.5,0.5;  0.625,0.535; 0.75,0.6; 0.875,0.7335; 1,1">
                                          <p:stCondLst>
                                            <p:cond delay="662"/>
                                          </p:stCondLst>
                                        </p:cTn>
                                        <p:tgtEl>
                                          <p:spTgt spid="7">
                                            <p:bg/>
                                          </p:spTgt>
                                        </p:tgtEl>
                                        <p:attrNameLst>
                                          <p:attrName>ppt_y</p:attrName>
                                        </p:attrNameLst>
                                      </p:cBhvr>
                                      <p:tavLst>
                                        <p:tav tm="0" fmla="#ppt_y-sin(pi*$)/27">
                                          <p:val>
                                            <p:fltVal val="0"/>
                                          </p:val>
                                        </p:tav>
                                        <p:tav tm="100000">
                                          <p:val>
                                            <p:fltVal val="1"/>
                                          </p:val>
                                        </p:tav>
                                      </p:tavLst>
                                    </p:anim>
                                    <p:anim calcmode="lin" valueType="num">
                                      <p:cBhvr>
                                        <p:cTn id="52" dur="82" tmFilter="0, 0; 0.125,0.2665; 0.25,0.4; 0.375,0.465; 0.5,0.5;  0.625,0.535; 0.75,0.6; 0.875,0.7335; 1,1">
                                          <p:stCondLst>
                                            <p:cond delay="828"/>
                                          </p:stCondLst>
                                        </p:cTn>
                                        <p:tgtEl>
                                          <p:spTgt spid="7">
                                            <p:bg/>
                                          </p:spTgt>
                                        </p:tgtEl>
                                        <p:attrNameLst>
                                          <p:attrName>ppt_y</p:attrName>
                                        </p:attrNameLst>
                                      </p:cBhvr>
                                      <p:tavLst>
                                        <p:tav tm="0" fmla="#ppt_y-sin(pi*$)/81">
                                          <p:val>
                                            <p:fltVal val="0"/>
                                          </p:val>
                                        </p:tav>
                                        <p:tav tm="100000">
                                          <p:val>
                                            <p:fltVal val="1"/>
                                          </p:val>
                                        </p:tav>
                                      </p:tavLst>
                                    </p:anim>
                                    <p:animScale>
                                      <p:cBhvr>
                                        <p:cTn id="53" dur="13">
                                          <p:stCondLst>
                                            <p:cond delay="325"/>
                                          </p:stCondLst>
                                        </p:cTn>
                                        <p:tgtEl>
                                          <p:spTgt spid="7">
                                            <p:bg/>
                                          </p:spTgt>
                                        </p:tgtEl>
                                      </p:cBhvr>
                                      <p:to x="100000" y="60000"/>
                                    </p:animScale>
                                    <p:animScale>
                                      <p:cBhvr>
                                        <p:cTn id="54" dur="83" decel="50000">
                                          <p:stCondLst>
                                            <p:cond delay="338"/>
                                          </p:stCondLst>
                                        </p:cTn>
                                        <p:tgtEl>
                                          <p:spTgt spid="7">
                                            <p:bg/>
                                          </p:spTgt>
                                        </p:tgtEl>
                                      </p:cBhvr>
                                      <p:to x="100000" y="100000"/>
                                    </p:animScale>
                                    <p:animScale>
                                      <p:cBhvr>
                                        <p:cTn id="55" dur="13">
                                          <p:stCondLst>
                                            <p:cond delay="656"/>
                                          </p:stCondLst>
                                        </p:cTn>
                                        <p:tgtEl>
                                          <p:spTgt spid="7">
                                            <p:bg/>
                                          </p:spTgt>
                                        </p:tgtEl>
                                      </p:cBhvr>
                                      <p:to x="100000" y="80000"/>
                                    </p:animScale>
                                    <p:animScale>
                                      <p:cBhvr>
                                        <p:cTn id="56" dur="83" decel="50000">
                                          <p:stCondLst>
                                            <p:cond delay="669"/>
                                          </p:stCondLst>
                                        </p:cTn>
                                        <p:tgtEl>
                                          <p:spTgt spid="7">
                                            <p:bg/>
                                          </p:spTgt>
                                        </p:tgtEl>
                                      </p:cBhvr>
                                      <p:to x="100000" y="100000"/>
                                    </p:animScale>
                                    <p:animScale>
                                      <p:cBhvr>
                                        <p:cTn id="57" dur="13">
                                          <p:stCondLst>
                                            <p:cond delay="821"/>
                                          </p:stCondLst>
                                        </p:cTn>
                                        <p:tgtEl>
                                          <p:spTgt spid="7">
                                            <p:bg/>
                                          </p:spTgt>
                                        </p:tgtEl>
                                      </p:cBhvr>
                                      <p:to x="100000" y="90000"/>
                                    </p:animScale>
                                    <p:animScale>
                                      <p:cBhvr>
                                        <p:cTn id="58" dur="83" decel="50000">
                                          <p:stCondLst>
                                            <p:cond delay="834"/>
                                          </p:stCondLst>
                                        </p:cTn>
                                        <p:tgtEl>
                                          <p:spTgt spid="7">
                                            <p:bg/>
                                          </p:spTgt>
                                        </p:tgtEl>
                                      </p:cBhvr>
                                      <p:to x="100000" y="100000"/>
                                    </p:animScale>
                                    <p:animScale>
                                      <p:cBhvr>
                                        <p:cTn id="59" dur="13">
                                          <p:stCondLst>
                                            <p:cond delay="904"/>
                                          </p:stCondLst>
                                        </p:cTn>
                                        <p:tgtEl>
                                          <p:spTgt spid="7">
                                            <p:bg/>
                                          </p:spTgt>
                                        </p:tgtEl>
                                      </p:cBhvr>
                                      <p:to x="100000" y="95000"/>
                                    </p:animScale>
                                    <p:animScale>
                                      <p:cBhvr>
                                        <p:cTn id="60" dur="83" decel="50000">
                                          <p:stCondLst>
                                            <p:cond delay="917"/>
                                          </p:stCondLst>
                                        </p:cTn>
                                        <p:tgtEl>
                                          <p:spTgt spid="7">
                                            <p:bg/>
                                          </p:spTgt>
                                        </p:tgtEl>
                                      </p:cBhvr>
                                      <p:to x="100000" y="100000"/>
                                    </p:animScale>
                                  </p:childTnLst>
                                </p:cTn>
                              </p:par>
                            </p:childTnLst>
                          </p:cTn>
                        </p:par>
                      </p:childTnLst>
                    </p:cTn>
                  </p:par>
                  <p:par>
                    <p:cTn id="61" fill="hold">
                      <p:stCondLst>
                        <p:cond delay="indefinite"/>
                      </p:stCondLst>
                      <p:childTnLst>
                        <p:par>
                          <p:cTn id="62" fill="hold">
                            <p:stCondLst>
                              <p:cond delay="0"/>
                            </p:stCondLst>
                            <p:childTnLst>
                              <p:par>
                                <p:cTn id="63" presetID="26" presetClass="entr" presetSubtype="0" fill="hold" grpId="0" nodeType="clickEffect">
                                  <p:stCondLst>
                                    <p:cond delay="0"/>
                                  </p:stCondLst>
                                  <p:childTnLst>
                                    <p:set>
                                      <p:cBhvr>
                                        <p:cTn id="64" dur="1" fill="hold">
                                          <p:stCondLst>
                                            <p:cond delay="0"/>
                                          </p:stCondLst>
                                        </p:cTn>
                                        <p:tgtEl>
                                          <p:spTgt spid="7">
                                            <p:txEl>
                                              <p:pRg st="0" end="0"/>
                                            </p:txEl>
                                          </p:spTgt>
                                        </p:tgtEl>
                                        <p:attrNameLst>
                                          <p:attrName>style.visibility</p:attrName>
                                        </p:attrNameLst>
                                      </p:cBhvr>
                                      <p:to>
                                        <p:strVal val="visible"/>
                                      </p:to>
                                    </p:set>
                                    <p:animEffect transition="in" filter="wipe(down)">
                                      <p:cBhvr>
                                        <p:cTn id="65" dur="290">
                                          <p:stCondLst>
                                            <p:cond delay="0"/>
                                          </p:stCondLst>
                                        </p:cTn>
                                        <p:tgtEl>
                                          <p:spTgt spid="7">
                                            <p:txEl>
                                              <p:pRg st="0" end="0"/>
                                            </p:txEl>
                                          </p:spTgt>
                                        </p:tgtEl>
                                      </p:cBhvr>
                                    </p:animEffect>
                                    <p:anim calcmode="lin" valueType="num">
                                      <p:cBhvr>
                                        <p:cTn id="66" dur="911" tmFilter="0,0; 0.14,0.36; 0.43,0.73; 0.71,0.91; 1.0,1.0">
                                          <p:stCondLst>
                                            <p:cond delay="0"/>
                                          </p:stCondLst>
                                        </p:cTn>
                                        <p:tgtEl>
                                          <p:spTgt spid="7">
                                            <p:txEl>
                                              <p:pRg st="0" end="0"/>
                                            </p:txEl>
                                          </p:spTgt>
                                        </p:tgtEl>
                                        <p:attrNameLst>
                                          <p:attrName>ppt_x</p:attrName>
                                        </p:attrNameLst>
                                      </p:cBhvr>
                                      <p:tavLst>
                                        <p:tav tm="0">
                                          <p:val>
                                            <p:strVal val="#ppt_x-0.25"/>
                                          </p:val>
                                        </p:tav>
                                        <p:tav tm="100000">
                                          <p:val>
                                            <p:strVal val="#ppt_x"/>
                                          </p:val>
                                        </p:tav>
                                      </p:tavLst>
                                    </p:anim>
                                    <p:anim calcmode="lin" valueType="num">
                                      <p:cBhvr>
                                        <p:cTn id="67" dur="332" tmFilter="0.0,0.0; 0.25,0.07; 0.50,0.2; 0.75,0.467; 1.0,1.0">
                                          <p:stCondLst>
                                            <p:cond delay="0"/>
                                          </p:stCondLst>
                                        </p:cTn>
                                        <p:tgtEl>
                                          <p:spTgt spid="7">
                                            <p:txEl>
                                              <p:pRg st="0" end="0"/>
                                            </p:txEl>
                                          </p:spTgt>
                                        </p:tgtEl>
                                        <p:attrNameLst>
                                          <p:attrName>ppt_y</p:attrName>
                                        </p:attrNameLst>
                                      </p:cBhvr>
                                      <p:tavLst>
                                        <p:tav tm="0" fmla="#ppt_y-sin(pi*$)/3">
                                          <p:val>
                                            <p:fltVal val="0.5"/>
                                          </p:val>
                                        </p:tav>
                                        <p:tav tm="100000">
                                          <p:val>
                                            <p:fltVal val="1"/>
                                          </p:val>
                                        </p:tav>
                                      </p:tavLst>
                                    </p:anim>
                                    <p:anim calcmode="lin" valueType="num">
                                      <p:cBhvr>
                                        <p:cTn id="68" dur="332" tmFilter="0, 0; 0.125,0.2665; 0.25,0.4; 0.375,0.465; 0.5,0.5;  0.625,0.535; 0.75,0.6; 0.875,0.7335; 1,1">
                                          <p:stCondLst>
                                            <p:cond delay="332"/>
                                          </p:stCondLst>
                                        </p:cTn>
                                        <p:tgtEl>
                                          <p:spTgt spid="7">
                                            <p:txEl>
                                              <p:pRg st="0" end="0"/>
                                            </p:txEl>
                                          </p:spTgt>
                                        </p:tgtEl>
                                        <p:attrNameLst>
                                          <p:attrName>ppt_y</p:attrName>
                                        </p:attrNameLst>
                                      </p:cBhvr>
                                      <p:tavLst>
                                        <p:tav tm="0" fmla="#ppt_y-sin(pi*$)/9">
                                          <p:val>
                                            <p:fltVal val="0"/>
                                          </p:val>
                                        </p:tav>
                                        <p:tav tm="100000">
                                          <p:val>
                                            <p:fltVal val="1"/>
                                          </p:val>
                                        </p:tav>
                                      </p:tavLst>
                                    </p:anim>
                                    <p:anim calcmode="lin" valueType="num">
                                      <p:cBhvr>
                                        <p:cTn id="69" dur="166" tmFilter="0, 0; 0.125,0.2665; 0.25,0.4; 0.375,0.465; 0.5,0.5;  0.625,0.535; 0.75,0.6; 0.875,0.7335; 1,1">
                                          <p:stCondLst>
                                            <p:cond delay="662"/>
                                          </p:stCondLst>
                                        </p:cTn>
                                        <p:tgtEl>
                                          <p:spTgt spid="7">
                                            <p:txEl>
                                              <p:pRg st="0" end="0"/>
                                            </p:txEl>
                                          </p:spTgt>
                                        </p:tgtEl>
                                        <p:attrNameLst>
                                          <p:attrName>ppt_y</p:attrName>
                                        </p:attrNameLst>
                                      </p:cBhvr>
                                      <p:tavLst>
                                        <p:tav tm="0" fmla="#ppt_y-sin(pi*$)/27">
                                          <p:val>
                                            <p:fltVal val="0"/>
                                          </p:val>
                                        </p:tav>
                                        <p:tav tm="100000">
                                          <p:val>
                                            <p:fltVal val="1"/>
                                          </p:val>
                                        </p:tav>
                                      </p:tavLst>
                                    </p:anim>
                                    <p:anim calcmode="lin" valueType="num">
                                      <p:cBhvr>
                                        <p:cTn id="70" dur="82" tmFilter="0, 0; 0.125,0.2665; 0.25,0.4; 0.375,0.465; 0.5,0.5;  0.625,0.535; 0.75,0.6; 0.875,0.7335; 1,1">
                                          <p:stCondLst>
                                            <p:cond delay="828"/>
                                          </p:stCondLst>
                                        </p:cTn>
                                        <p:tgtEl>
                                          <p:spTgt spid="7">
                                            <p:txEl>
                                              <p:pRg st="0" end="0"/>
                                            </p:txEl>
                                          </p:spTgt>
                                        </p:tgtEl>
                                        <p:attrNameLst>
                                          <p:attrName>ppt_y</p:attrName>
                                        </p:attrNameLst>
                                      </p:cBhvr>
                                      <p:tavLst>
                                        <p:tav tm="0" fmla="#ppt_y-sin(pi*$)/81">
                                          <p:val>
                                            <p:fltVal val="0"/>
                                          </p:val>
                                        </p:tav>
                                        <p:tav tm="100000">
                                          <p:val>
                                            <p:fltVal val="1"/>
                                          </p:val>
                                        </p:tav>
                                      </p:tavLst>
                                    </p:anim>
                                    <p:animScale>
                                      <p:cBhvr>
                                        <p:cTn id="71" dur="13">
                                          <p:stCondLst>
                                            <p:cond delay="325"/>
                                          </p:stCondLst>
                                        </p:cTn>
                                        <p:tgtEl>
                                          <p:spTgt spid="7">
                                            <p:txEl>
                                              <p:pRg st="0" end="0"/>
                                            </p:txEl>
                                          </p:spTgt>
                                        </p:tgtEl>
                                      </p:cBhvr>
                                      <p:to x="100000" y="60000"/>
                                    </p:animScale>
                                    <p:animScale>
                                      <p:cBhvr>
                                        <p:cTn id="72" dur="83" decel="50000">
                                          <p:stCondLst>
                                            <p:cond delay="338"/>
                                          </p:stCondLst>
                                        </p:cTn>
                                        <p:tgtEl>
                                          <p:spTgt spid="7">
                                            <p:txEl>
                                              <p:pRg st="0" end="0"/>
                                            </p:txEl>
                                          </p:spTgt>
                                        </p:tgtEl>
                                      </p:cBhvr>
                                      <p:to x="100000" y="100000"/>
                                    </p:animScale>
                                    <p:animScale>
                                      <p:cBhvr>
                                        <p:cTn id="73" dur="13">
                                          <p:stCondLst>
                                            <p:cond delay="656"/>
                                          </p:stCondLst>
                                        </p:cTn>
                                        <p:tgtEl>
                                          <p:spTgt spid="7">
                                            <p:txEl>
                                              <p:pRg st="0" end="0"/>
                                            </p:txEl>
                                          </p:spTgt>
                                        </p:tgtEl>
                                      </p:cBhvr>
                                      <p:to x="100000" y="80000"/>
                                    </p:animScale>
                                    <p:animScale>
                                      <p:cBhvr>
                                        <p:cTn id="74" dur="83" decel="50000">
                                          <p:stCondLst>
                                            <p:cond delay="669"/>
                                          </p:stCondLst>
                                        </p:cTn>
                                        <p:tgtEl>
                                          <p:spTgt spid="7">
                                            <p:txEl>
                                              <p:pRg st="0" end="0"/>
                                            </p:txEl>
                                          </p:spTgt>
                                        </p:tgtEl>
                                      </p:cBhvr>
                                      <p:to x="100000" y="100000"/>
                                    </p:animScale>
                                    <p:animScale>
                                      <p:cBhvr>
                                        <p:cTn id="75" dur="13">
                                          <p:stCondLst>
                                            <p:cond delay="821"/>
                                          </p:stCondLst>
                                        </p:cTn>
                                        <p:tgtEl>
                                          <p:spTgt spid="7">
                                            <p:txEl>
                                              <p:pRg st="0" end="0"/>
                                            </p:txEl>
                                          </p:spTgt>
                                        </p:tgtEl>
                                      </p:cBhvr>
                                      <p:to x="100000" y="90000"/>
                                    </p:animScale>
                                    <p:animScale>
                                      <p:cBhvr>
                                        <p:cTn id="76" dur="83" decel="50000">
                                          <p:stCondLst>
                                            <p:cond delay="834"/>
                                          </p:stCondLst>
                                        </p:cTn>
                                        <p:tgtEl>
                                          <p:spTgt spid="7">
                                            <p:txEl>
                                              <p:pRg st="0" end="0"/>
                                            </p:txEl>
                                          </p:spTgt>
                                        </p:tgtEl>
                                      </p:cBhvr>
                                      <p:to x="100000" y="100000"/>
                                    </p:animScale>
                                    <p:animScale>
                                      <p:cBhvr>
                                        <p:cTn id="77" dur="13">
                                          <p:stCondLst>
                                            <p:cond delay="904"/>
                                          </p:stCondLst>
                                        </p:cTn>
                                        <p:tgtEl>
                                          <p:spTgt spid="7">
                                            <p:txEl>
                                              <p:pRg st="0" end="0"/>
                                            </p:txEl>
                                          </p:spTgt>
                                        </p:tgtEl>
                                      </p:cBhvr>
                                      <p:to x="100000" y="95000"/>
                                    </p:animScale>
                                    <p:animScale>
                                      <p:cBhvr>
                                        <p:cTn id="78" dur="83" decel="50000">
                                          <p:stCondLst>
                                            <p:cond delay="917"/>
                                          </p:stCondLst>
                                        </p:cTn>
                                        <p:tgtEl>
                                          <p:spTgt spid="7">
                                            <p:txEl>
                                              <p:pRg st="0" end="0"/>
                                            </p:txEl>
                                          </p:spTgt>
                                        </p:tgtEl>
                                      </p:cBhvr>
                                      <p:to x="100000" y="100000"/>
                                    </p:animScale>
                                  </p:childTnLst>
                                </p:cTn>
                              </p:par>
                            </p:childTnLst>
                          </p:cTn>
                        </p:par>
                      </p:childTnLst>
                    </p:cTn>
                  </p:par>
                  <p:par>
                    <p:cTn id="79" fill="hold">
                      <p:stCondLst>
                        <p:cond delay="indefinite"/>
                      </p:stCondLst>
                      <p:childTnLst>
                        <p:par>
                          <p:cTn id="80" fill="hold">
                            <p:stCondLst>
                              <p:cond delay="0"/>
                            </p:stCondLst>
                            <p:childTnLst>
                              <p:par>
                                <p:cTn id="81" presetID="26" presetClass="entr" presetSubtype="0" fill="hold" grpId="0" nodeType="clickEffect">
                                  <p:stCondLst>
                                    <p:cond delay="0"/>
                                  </p:stCondLst>
                                  <p:childTnLst>
                                    <p:set>
                                      <p:cBhvr>
                                        <p:cTn id="82" dur="1" fill="hold">
                                          <p:stCondLst>
                                            <p:cond delay="0"/>
                                          </p:stCondLst>
                                        </p:cTn>
                                        <p:tgtEl>
                                          <p:spTgt spid="7">
                                            <p:txEl>
                                              <p:pRg st="1" end="1"/>
                                            </p:txEl>
                                          </p:spTgt>
                                        </p:tgtEl>
                                        <p:attrNameLst>
                                          <p:attrName>style.visibility</p:attrName>
                                        </p:attrNameLst>
                                      </p:cBhvr>
                                      <p:to>
                                        <p:strVal val="visible"/>
                                      </p:to>
                                    </p:set>
                                    <p:animEffect transition="in" filter="wipe(down)">
                                      <p:cBhvr>
                                        <p:cTn id="83" dur="290">
                                          <p:stCondLst>
                                            <p:cond delay="0"/>
                                          </p:stCondLst>
                                        </p:cTn>
                                        <p:tgtEl>
                                          <p:spTgt spid="7">
                                            <p:txEl>
                                              <p:pRg st="1" end="1"/>
                                            </p:txEl>
                                          </p:spTgt>
                                        </p:tgtEl>
                                      </p:cBhvr>
                                    </p:animEffect>
                                    <p:anim calcmode="lin" valueType="num">
                                      <p:cBhvr>
                                        <p:cTn id="84" dur="911" tmFilter="0,0; 0.14,0.36; 0.43,0.73; 0.71,0.91; 1.0,1.0">
                                          <p:stCondLst>
                                            <p:cond delay="0"/>
                                          </p:stCondLst>
                                        </p:cTn>
                                        <p:tgtEl>
                                          <p:spTgt spid="7">
                                            <p:txEl>
                                              <p:pRg st="1" end="1"/>
                                            </p:txEl>
                                          </p:spTgt>
                                        </p:tgtEl>
                                        <p:attrNameLst>
                                          <p:attrName>ppt_x</p:attrName>
                                        </p:attrNameLst>
                                      </p:cBhvr>
                                      <p:tavLst>
                                        <p:tav tm="0">
                                          <p:val>
                                            <p:strVal val="#ppt_x-0.25"/>
                                          </p:val>
                                        </p:tav>
                                        <p:tav tm="100000">
                                          <p:val>
                                            <p:strVal val="#ppt_x"/>
                                          </p:val>
                                        </p:tav>
                                      </p:tavLst>
                                    </p:anim>
                                    <p:anim calcmode="lin" valueType="num">
                                      <p:cBhvr>
                                        <p:cTn id="85" dur="332" tmFilter="0.0,0.0; 0.25,0.07; 0.50,0.2; 0.75,0.467; 1.0,1.0">
                                          <p:stCondLst>
                                            <p:cond delay="0"/>
                                          </p:stCondLst>
                                        </p:cTn>
                                        <p:tgtEl>
                                          <p:spTgt spid="7">
                                            <p:txEl>
                                              <p:pRg st="1" end="1"/>
                                            </p:txEl>
                                          </p:spTgt>
                                        </p:tgtEl>
                                        <p:attrNameLst>
                                          <p:attrName>ppt_y</p:attrName>
                                        </p:attrNameLst>
                                      </p:cBhvr>
                                      <p:tavLst>
                                        <p:tav tm="0" fmla="#ppt_y-sin(pi*$)/3">
                                          <p:val>
                                            <p:fltVal val="0.5"/>
                                          </p:val>
                                        </p:tav>
                                        <p:tav tm="100000">
                                          <p:val>
                                            <p:fltVal val="1"/>
                                          </p:val>
                                        </p:tav>
                                      </p:tavLst>
                                    </p:anim>
                                    <p:anim calcmode="lin" valueType="num">
                                      <p:cBhvr>
                                        <p:cTn id="86" dur="332" tmFilter="0, 0; 0.125,0.2665; 0.25,0.4; 0.375,0.465; 0.5,0.5;  0.625,0.535; 0.75,0.6; 0.875,0.7335; 1,1">
                                          <p:stCondLst>
                                            <p:cond delay="332"/>
                                          </p:stCondLst>
                                        </p:cTn>
                                        <p:tgtEl>
                                          <p:spTgt spid="7">
                                            <p:txEl>
                                              <p:pRg st="1" end="1"/>
                                            </p:txEl>
                                          </p:spTgt>
                                        </p:tgtEl>
                                        <p:attrNameLst>
                                          <p:attrName>ppt_y</p:attrName>
                                        </p:attrNameLst>
                                      </p:cBhvr>
                                      <p:tavLst>
                                        <p:tav tm="0" fmla="#ppt_y-sin(pi*$)/9">
                                          <p:val>
                                            <p:fltVal val="0"/>
                                          </p:val>
                                        </p:tav>
                                        <p:tav tm="100000">
                                          <p:val>
                                            <p:fltVal val="1"/>
                                          </p:val>
                                        </p:tav>
                                      </p:tavLst>
                                    </p:anim>
                                    <p:anim calcmode="lin" valueType="num">
                                      <p:cBhvr>
                                        <p:cTn id="87" dur="166" tmFilter="0, 0; 0.125,0.2665; 0.25,0.4; 0.375,0.465; 0.5,0.5;  0.625,0.535; 0.75,0.6; 0.875,0.7335; 1,1">
                                          <p:stCondLst>
                                            <p:cond delay="662"/>
                                          </p:stCondLst>
                                        </p:cTn>
                                        <p:tgtEl>
                                          <p:spTgt spid="7">
                                            <p:txEl>
                                              <p:pRg st="1" end="1"/>
                                            </p:txEl>
                                          </p:spTgt>
                                        </p:tgtEl>
                                        <p:attrNameLst>
                                          <p:attrName>ppt_y</p:attrName>
                                        </p:attrNameLst>
                                      </p:cBhvr>
                                      <p:tavLst>
                                        <p:tav tm="0" fmla="#ppt_y-sin(pi*$)/27">
                                          <p:val>
                                            <p:fltVal val="0"/>
                                          </p:val>
                                        </p:tav>
                                        <p:tav tm="100000">
                                          <p:val>
                                            <p:fltVal val="1"/>
                                          </p:val>
                                        </p:tav>
                                      </p:tavLst>
                                    </p:anim>
                                    <p:anim calcmode="lin" valueType="num">
                                      <p:cBhvr>
                                        <p:cTn id="88" dur="82" tmFilter="0, 0; 0.125,0.2665; 0.25,0.4; 0.375,0.465; 0.5,0.5;  0.625,0.535; 0.75,0.6; 0.875,0.7335; 1,1">
                                          <p:stCondLst>
                                            <p:cond delay="828"/>
                                          </p:stCondLst>
                                        </p:cTn>
                                        <p:tgtEl>
                                          <p:spTgt spid="7">
                                            <p:txEl>
                                              <p:pRg st="1" end="1"/>
                                            </p:txEl>
                                          </p:spTgt>
                                        </p:tgtEl>
                                        <p:attrNameLst>
                                          <p:attrName>ppt_y</p:attrName>
                                        </p:attrNameLst>
                                      </p:cBhvr>
                                      <p:tavLst>
                                        <p:tav tm="0" fmla="#ppt_y-sin(pi*$)/81">
                                          <p:val>
                                            <p:fltVal val="0"/>
                                          </p:val>
                                        </p:tav>
                                        <p:tav tm="100000">
                                          <p:val>
                                            <p:fltVal val="1"/>
                                          </p:val>
                                        </p:tav>
                                      </p:tavLst>
                                    </p:anim>
                                    <p:animScale>
                                      <p:cBhvr>
                                        <p:cTn id="89" dur="13">
                                          <p:stCondLst>
                                            <p:cond delay="325"/>
                                          </p:stCondLst>
                                        </p:cTn>
                                        <p:tgtEl>
                                          <p:spTgt spid="7">
                                            <p:txEl>
                                              <p:pRg st="1" end="1"/>
                                            </p:txEl>
                                          </p:spTgt>
                                        </p:tgtEl>
                                      </p:cBhvr>
                                      <p:to x="100000" y="60000"/>
                                    </p:animScale>
                                    <p:animScale>
                                      <p:cBhvr>
                                        <p:cTn id="90" dur="83" decel="50000">
                                          <p:stCondLst>
                                            <p:cond delay="338"/>
                                          </p:stCondLst>
                                        </p:cTn>
                                        <p:tgtEl>
                                          <p:spTgt spid="7">
                                            <p:txEl>
                                              <p:pRg st="1" end="1"/>
                                            </p:txEl>
                                          </p:spTgt>
                                        </p:tgtEl>
                                      </p:cBhvr>
                                      <p:to x="100000" y="100000"/>
                                    </p:animScale>
                                    <p:animScale>
                                      <p:cBhvr>
                                        <p:cTn id="91" dur="13">
                                          <p:stCondLst>
                                            <p:cond delay="656"/>
                                          </p:stCondLst>
                                        </p:cTn>
                                        <p:tgtEl>
                                          <p:spTgt spid="7">
                                            <p:txEl>
                                              <p:pRg st="1" end="1"/>
                                            </p:txEl>
                                          </p:spTgt>
                                        </p:tgtEl>
                                      </p:cBhvr>
                                      <p:to x="100000" y="80000"/>
                                    </p:animScale>
                                    <p:animScale>
                                      <p:cBhvr>
                                        <p:cTn id="92" dur="83" decel="50000">
                                          <p:stCondLst>
                                            <p:cond delay="669"/>
                                          </p:stCondLst>
                                        </p:cTn>
                                        <p:tgtEl>
                                          <p:spTgt spid="7">
                                            <p:txEl>
                                              <p:pRg st="1" end="1"/>
                                            </p:txEl>
                                          </p:spTgt>
                                        </p:tgtEl>
                                      </p:cBhvr>
                                      <p:to x="100000" y="100000"/>
                                    </p:animScale>
                                    <p:animScale>
                                      <p:cBhvr>
                                        <p:cTn id="93" dur="13">
                                          <p:stCondLst>
                                            <p:cond delay="821"/>
                                          </p:stCondLst>
                                        </p:cTn>
                                        <p:tgtEl>
                                          <p:spTgt spid="7">
                                            <p:txEl>
                                              <p:pRg st="1" end="1"/>
                                            </p:txEl>
                                          </p:spTgt>
                                        </p:tgtEl>
                                      </p:cBhvr>
                                      <p:to x="100000" y="90000"/>
                                    </p:animScale>
                                    <p:animScale>
                                      <p:cBhvr>
                                        <p:cTn id="94" dur="83" decel="50000">
                                          <p:stCondLst>
                                            <p:cond delay="834"/>
                                          </p:stCondLst>
                                        </p:cTn>
                                        <p:tgtEl>
                                          <p:spTgt spid="7">
                                            <p:txEl>
                                              <p:pRg st="1" end="1"/>
                                            </p:txEl>
                                          </p:spTgt>
                                        </p:tgtEl>
                                      </p:cBhvr>
                                      <p:to x="100000" y="100000"/>
                                    </p:animScale>
                                    <p:animScale>
                                      <p:cBhvr>
                                        <p:cTn id="95" dur="13">
                                          <p:stCondLst>
                                            <p:cond delay="904"/>
                                          </p:stCondLst>
                                        </p:cTn>
                                        <p:tgtEl>
                                          <p:spTgt spid="7">
                                            <p:txEl>
                                              <p:pRg st="1" end="1"/>
                                            </p:txEl>
                                          </p:spTgt>
                                        </p:tgtEl>
                                      </p:cBhvr>
                                      <p:to x="100000" y="95000"/>
                                    </p:animScale>
                                    <p:animScale>
                                      <p:cBhvr>
                                        <p:cTn id="96" dur="83" decel="50000">
                                          <p:stCondLst>
                                            <p:cond delay="917"/>
                                          </p:stCondLst>
                                        </p:cTn>
                                        <p:tgtEl>
                                          <p:spTgt spid="7">
                                            <p:txEl>
                                              <p:pRg st="1" end="1"/>
                                            </p:txEl>
                                          </p:spTgt>
                                        </p:tgtEl>
                                      </p:cBhvr>
                                      <p:to x="100000" y="100000"/>
                                    </p:animScale>
                                  </p:childTnLst>
                                </p:cTn>
                              </p:par>
                            </p:childTnLst>
                          </p:cTn>
                        </p:par>
                      </p:childTnLst>
                    </p:cTn>
                  </p:par>
                  <p:par>
                    <p:cTn id="97" fill="hold">
                      <p:stCondLst>
                        <p:cond delay="indefinite"/>
                      </p:stCondLst>
                      <p:childTnLst>
                        <p:par>
                          <p:cTn id="98" fill="hold">
                            <p:stCondLst>
                              <p:cond delay="0"/>
                            </p:stCondLst>
                            <p:childTnLst>
                              <p:par>
                                <p:cTn id="99" presetID="26" presetClass="entr" presetSubtype="0" fill="hold" grpId="0" nodeType="clickEffect">
                                  <p:stCondLst>
                                    <p:cond delay="0"/>
                                  </p:stCondLst>
                                  <p:childTnLst>
                                    <p:set>
                                      <p:cBhvr>
                                        <p:cTn id="100" dur="1" fill="hold">
                                          <p:stCondLst>
                                            <p:cond delay="0"/>
                                          </p:stCondLst>
                                        </p:cTn>
                                        <p:tgtEl>
                                          <p:spTgt spid="7">
                                            <p:txEl>
                                              <p:pRg st="2" end="2"/>
                                            </p:txEl>
                                          </p:spTgt>
                                        </p:tgtEl>
                                        <p:attrNameLst>
                                          <p:attrName>style.visibility</p:attrName>
                                        </p:attrNameLst>
                                      </p:cBhvr>
                                      <p:to>
                                        <p:strVal val="visible"/>
                                      </p:to>
                                    </p:set>
                                    <p:animEffect transition="in" filter="wipe(down)">
                                      <p:cBhvr>
                                        <p:cTn id="101" dur="290">
                                          <p:stCondLst>
                                            <p:cond delay="0"/>
                                          </p:stCondLst>
                                        </p:cTn>
                                        <p:tgtEl>
                                          <p:spTgt spid="7">
                                            <p:txEl>
                                              <p:pRg st="2" end="2"/>
                                            </p:txEl>
                                          </p:spTgt>
                                        </p:tgtEl>
                                      </p:cBhvr>
                                    </p:animEffect>
                                    <p:anim calcmode="lin" valueType="num">
                                      <p:cBhvr>
                                        <p:cTn id="102" dur="911" tmFilter="0,0; 0.14,0.36; 0.43,0.73; 0.71,0.91; 1.0,1.0">
                                          <p:stCondLst>
                                            <p:cond delay="0"/>
                                          </p:stCondLst>
                                        </p:cTn>
                                        <p:tgtEl>
                                          <p:spTgt spid="7">
                                            <p:txEl>
                                              <p:pRg st="2" end="2"/>
                                            </p:txEl>
                                          </p:spTgt>
                                        </p:tgtEl>
                                        <p:attrNameLst>
                                          <p:attrName>ppt_x</p:attrName>
                                        </p:attrNameLst>
                                      </p:cBhvr>
                                      <p:tavLst>
                                        <p:tav tm="0">
                                          <p:val>
                                            <p:strVal val="#ppt_x-0.25"/>
                                          </p:val>
                                        </p:tav>
                                        <p:tav tm="100000">
                                          <p:val>
                                            <p:strVal val="#ppt_x"/>
                                          </p:val>
                                        </p:tav>
                                      </p:tavLst>
                                    </p:anim>
                                    <p:anim calcmode="lin" valueType="num">
                                      <p:cBhvr>
                                        <p:cTn id="103" dur="332" tmFilter="0.0,0.0; 0.25,0.07; 0.50,0.2; 0.75,0.467; 1.0,1.0">
                                          <p:stCondLst>
                                            <p:cond delay="0"/>
                                          </p:stCondLst>
                                        </p:cTn>
                                        <p:tgtEl>
                                          <p:spTgt spid="7">
                                            <p:txEl>
                                              <p:pRg st="2" end="2"/>
                                            </p:txEl>
                                          </p:spTgt>
                                        </p:tgtEl>
                                        <p:attrNameLst>
                                          <p:attrName>ppt_y</p:attrName>
                                        </p:attrNameLst>
                                      </p:cBhvr>
                                      <p:tavLst>
                                        <p:tav tm="0" fmla="#ppt_y-sin(pi*$)/3">
                                          <p:val>
                                            <p:fltVal val="0.5"/>
                                          </p:val>
                                        </p:tav>
                                        <p:tav tm="100000">
                                          <p:val>
                                            <p:fltVal val="1"/>
                                          </p:val>
                                        </p:tav>
                                      </p:tavLst>
                                    </p:anim>
                                    <p:anim calcmode="lin" valueType="num">
                                      <p:cBhvr>
                                        <p:cTn id="104" dur="332" tmFilter="0, 0; 0.125,0.2665; 0.25,0.4; 0.375,0.465; 0.5,0.5;  0.625,0.535; 0.75,0.6; 0.875,0.7335; 1,1">
                                          <p:stCondLst>
                                            <p:cond delay="332"/>
                                          </p:stCondLst>
                                        </p:cTn>
                                        <p:tgtEl>
                                          <p:spTgt spid="7">
                                            <p:txEl>
                                              <p:pRg st="2" end="2"/>
                                            </p:txEl>
                                          </p:spTgt>
                                        </p:tgtEl>
                                        <p:attrNameLst>
                                          <p:attrName>ppt_y</p:attrName>
                                        </p:attrNameLst>
                                      </p:cBhvr>
                                      <p:tavLst>
                                        <p:tav tm="0" fmla="#ppt_y-sin(pi*$)/9">
                                          <p:val>
                                            <p:fltVal val="0"/>
                                          </p:val>
                                        </p:tav>
                                        <p:tav tm="100000">
                                          <p:val>
                                            <p:fltVal val="1"/>
                                          </p:val>
                                        </p:tav>
                                      </p:tavLst>
                                    </p:anim>
                                    <p:anim calcmode="lin" valueType="num">
                                      <p:cBhvr>
                                        <p:cTn id="105" dur="166" tmFilter="0, 0; 0.125,0.2665; 0.25,0.4; 0.375,0.465; 0.5,0.5;  0.625,0.535; 0.75,0.6; 0.875,0.7335; 1,1">
                                          <p:stCondLst>
                                            <p:cond delay="662"/>
                                          </p:stCondLst>
                                        </p:cTn>
                                        <p:tgtEl>
                                          <p:spTgt spid="7">
                                            <p:txEl>
                                              <p:pRg st="2" end="2"/>
                                            </p:txEl>
                                          </p:spTgt>
                                        </p:tgtEl>
                                        <p:attrNameLst>
                                          <p:attrName>ppt_y</p:attrName>
                                        </p:attrNameLst>
                                      </p:cBhvr>
                                      <p:tavLst>
                                        <p:tav tm="0" fmla="#ppt_y-sin(pi*$)/27">
                                          <p:val>
                                            <p:fltVal val="0"/>
                                          </p:val>
                                        </p:tav>
                                        <p:tav tm="100000">
                                          <p:val>
                                            <p:fltVal val="1"/>
                                          </p:val>
                                        </p:tav>
                                      </p:tavLst>
                                    </p:anim>
                                    <p:anim calcmode="lin" valueType="num">
                                      <p:cBhvr>
                                        <p:cTn id="106" dur="82" tmFilter="0, 0; 0.125,0.2665; 0.25,0.4; 0.375,0.465; 0.5,0.5;  0.625,0.535; 0.75,0.6; 0.875,0.7335; 1,1">
                                          <p:stCondLst>
                                            <p:cond delay="828"/>
                                          </p:stCondLst>
                                        </p:cTn>
                                        <p:tgtEl>
                                          <p:spTgt spid="7">
                                            <p:txEl>
                                              <p:pRg st="2" end="2"/>
                                            </p:txEl>
                                          </p:spTgt>
                                        </p:tgtEl>
                                        <p:attrNameLst>
                                          <p:attrName>ppt_y</p:attrName>
                                        </p:attrNameLst>
                                      </p:cBhvr>
                                      <p:tavLst>
                                        <p:tav tm="0" fmla="#ppt_y-sin(pi*$)/81">
                                          <p:val>
                                            <p:fltVal val="0"/>
                                          </p:val>
                                        </p:tav>
                                        <p:tav tm="100000">
                                          <p:val>
                                            <p:fltVal val="1"/>
                                          </p:val>
                                        </p:tav>
                                      </p:tavLst>
                                    </p:anim>
                                    <p:animScale>
                                      <p:cBhvr>
                                        <p:cTn id="107" dur="13">
                                          <p:stCondLst>
                                            <p:cond delay="325"/>
                                          </p:stCondLst>
                                        </p:cTn>
                                        <p:tgtEl>
                                          <p:spTgt spid="7">
                                            <p:txEl>
                                              <p:pRg st="2" end="2"/>
                                            </p:txEl>
                                          </p:spTgt>
                                        </p:tgtEl>
                                      </p:cBhvr>
                                      <p:to x="100000" y="60000"/>
                                    </p:animScale>
                                    <p:animScale>
                                      <p:cBhvr>
                                        <p:cTn id="108" dur="83" decel="50000">
                                          <p:stCondLst>
                                            <p:cond delay="338"/>
                                          </p:stCondLst>
                                        </p:cTn>
                                        <p:tgtEl>
                                          <p:spTgt spid="7">
                                            <p:txEl>
                                              <p:pRg st="2" end="2"/>
                                            </p:txEl>
                                          </p:spTgt>
                                        </p:tgtEl>
                                      </p:cBhvr>
                                      <p:to x="100000" y="100000"/>
                                    </p:animScale>
                                    <p:animScale>
                                      <p:cBhvr>
                                        <p:cTn id="109" dur="13">
                                          <p:stCondLst>
                                            <p:cond delay="656"/>
                                          </p:stCondLst>
                                        </p:cTn>
                                        <p:tgtEl>
                                          <p:spTgt spid="7">
                                            <p:txEl>
                                              <p:pRg st="2" end="2"/>
                                            </p:txEl>
                                          </p:spTgt>
                                        </p:tgtEl>
                                      </p:cBhvr>
                                      <p:to x="100000" y="80000"/>
                                    </p:animScale>
                                    <p:animScale>
                                      <p:cBhvr>
                                        <p:cTn id="110" dur="83" decel="50000">
                                          <p:stCondLst>
                                            <p:cond delay="669"/>
                                          </p:stCondLst>
                                        </p:cTn>
                                        <p:tgtEl>
                                          <p:spTgt spid="7">
                                            <p:txEl>
                                              <p:pRg st="2" end="2"/>
                                            </p:txEl>
                                          </p:spTgt>
                                        </p:tgtEl>
                                      </p:cBhvr>
                                      <p:to x="100000" y="100000"/>
                                    </p:animScale>
                                    <p:animScale>
                                      <p:cBhvr>
                                        <p:cTn id="111" dur="13">
                                          <p:stCondLst>
                                            <p:cond delay="821"/>
                                          </p:stCondLst>
                                        </p:cTn>
                                        <p:tgtEl>
                                          <p:spTgt spid="7">
                                            <p:txEl>
                                              <p:pRg st="2" end="2"/>
                                            </p:txEl>
                                          </p:spTgt>
                                        </p:tgtEl>
                                      </p:cBhvr>
                                      <p:to x="100000" y="90000"/>
                                    </p:animScale>
                                    <p:animScale>
                                      <p:cBhvr>
                                        <p:cTn id="112" dur="83" decel="50000">
                                          <p:stCondLst>
                                            <p:cond delay="834"/>
                                          </p:stCondLst>
                                        </p:cTn>
                                        <p:tgtEl>
                                          <p:spTgt spid="7">
                                            <p:txEl>
                                              <p:pRg st="2" end="2"/>
                                            </p:txEl>
                                          </p:spTgt>
                                        </p:tgtEl>
                                      </p:cBhvr>
                                      <p:to x="100000" y="100000"/>
                                    </p:animScale>
                                    <p:animScale>
                                      <p:cBhvr>
                                        <p:cTn id="113" dur="13">
                                          <p:stCondLst>
                                            <p:cond delay="904"/>
                                          </p:stCondLst>
                                        </p:cTn>
                                        <p:tgtEl>
                                          <p:spTgt spid="7">
                                            <p:txEl>
                                              <p:pRg st="2" end="2"/>
                                            </p:txEl>
                                          </p:spTgt>
                                        </p:tgtEl>
                                      </p:cBhvr>
                                      <p:to x="100000" y="95000"/>
                                    </p:animScale>
                                    <p:animScale>
                                      <p:cBhvr>
                                        <p:cTn id="114" dur="83" decel="50000">
                                          <p:stCondLst>
                                            <p:cond delay="917"/>
                                          </p:stCondLst>
                                        </p:cTn>
                                        <p:tgtEl>
                                          <p:spTgt spid="7">
                                            <p:txEl>
                                              <p:pRg st="2" end="2"/>
                                            </p:txEl>
                                          </p:spTgt>
                                        </p:tgtEl>
                                      </p:cBhvr>
                                      <p:to x="100000" y="100000"/>
                                    </p:animScale>
                                  </p:childTnLst>
                                </p:cTn>
                              </p:par>
                            </p:childTnLst>
                          </p:cTn>
                        </p:par>
                      </p:childTnLst>
                    </p:cTn>
                  </p:par>
                  <p:par>
                    <p:cTn id="115" fill="hold">
                      <p:stCondLst>
                        <p:cond delay="indefinite"/>
                      </p:stCondLst>
                      <p:childTnLst>
                        <p:par>
                          <p:cTn id="116" fill="hold">
                            <p:stCondLst>
                              <p:cond delay="0"/>
                            </p:stCondLst>
                            <p:childTnLst>
                              <p:par>
                                <p:cTn id="117" presetID="1" presetClass="entr" presetSubtype="0" fill="hold" nodeType="clickEffect">
                                  <p:stCondLst>
                                    <p:cond delay="0"/>
                                  </p:stCondLst>
                                  <p:childTnLst>
                                    <p:set>
                                      <p:cBhvr>
                                        <p:cTn id="118" dur="1" fill="hold">
                                          <p:stCondLst>
                                            <p:cond delay="0"/>
                                          </p:stCondLst>
                                        </p:cTn>
                                        <p:tgtEl>
                                          <p:spTgt spid="9"/>
                                        </p:tgtEl>
                                        <p:attrNameLst>
                                          <p:attrName>style.visibility</p:attrName>
                                        </p:attrNameLst>
                                      </p:cBhvr>
                                      <p:to>
                                        <p:strVal val="visible"/>
                                      </p:to>
                                    </p:set>
                                  </p:childTnLst>
                                </p:cTn>
                              </p:par>
                            </p:childTnLst>
                          </p:cTn>
                        </p:par>
                      </p:childTnLst>
                    </p:cTn>
                  </p:par>
                  <p:par>
                    <p:cTn id="119" fill="hold">
                      <p:stCondLst>
                        <p:cond delay="indefinite"/>
                      </p:stCondLst>
                      <p:childTnLst>
                        <p:par>
                          <p:cTn id="120" fill="hold">
                            <p:stCondLst>
                              <p:cond delay="0"/>
                            </p:stCondLst>
                            <p:childTnLst>
                              <p:par>
                                <p:cTn id="121" presetID="26" presetClass="entr" presetSubtype="0" fill="hold" grpId="0" nodeType="clickEffect">
                                  <p:stCondLst>
                                    <p:cond delay="0"/>
                                  </p:stCondLst>
                                  <p:childTnLst>
                                    <p:set>
                                      <p:cBhvr>
                                        <p:cTn id="122" dur="1" fill="hold">
                                          <p:stCondLst>
                                            <p:cond delay="0"/>
                                          </p:stCondLst>
                                        </p:cTn>
                                        <p:tgtEl>
                                          <p:spTgt spid="7">
                                            <p:txEl>
                                              <p:pRg st="3" end="3"/>
                                            </p:txEl>
                                          </p:spTgt>
                                        </p:tgtEl>
                                        <p:attrNameLst>
                                          <p:attrName>style.visibility</p:attrName>
                                        </p:attrNameLst>
                                      </p:cBhvr>
                                      <p:to>
                                        <p:strVal val="visible"/>
                                      </p:to>
                                    </p:set>
                                    <p:animEffect transition="in" filter="wipe(down)">
                                      <p:cBhvr>
                                        <p:cTn id="123" dur="290">
                                          <p:stCondLst>
                                            <p:cond delay="0"/>
                                          </p:stCondLst>
                                        </p:cTn>
                                        <p:tgtEl>
                                          <p:spTgt spid="7">
                                            <p:txEl>
                                              <p:pRg st="3" end="3"/>
                                            </p:txEl>
                                          </p:spTgt>
                                        </p:tgtEl>
                                      </p:cBhvr>
                                    </p:animEffect>
                                    <p:anim calcmode="lin" valueType="num">
                                      <p:cBhvr>
                                        <p:cTn id="124" dur="911" tmFilter="0,0; 0.14,0.36; 0.43,0.73; 0.71,0.91; 1.0,1.0">
                                          <p:stCondLst>
                                            <p:cond delay="0"/>
                                          </p:stCondLst>
                                        </p:cTn>
                                        <p:tgtEl>
                                          <p:spTgt spid="7">
                                            <p:txEl>
                                              <p:pRg st="3" end="3"/>
                                            </p:txEl>
                                          </p:spTgt>
                                        </p:tgtEl>
                                        <p:attrNameLst>
                                          <p:attrName>ppt_x</p:attrName>
                                        </p:attrNameLst>
                                      </p:cBhvr>
                                      <p:tavLst>
                                        <p:tav tm="0">
                                          <p:val>
                                            <p:strVal val="#ppt_x-0.25"/>
                                          </p:val>
                                        </p:tav>
                                        <p:tav tm="100000">
                                          <p:val>
                                            <p:strVal val="#ppt_x"/>
                                          </p:val>
                                        </p:tav>
                                      </p:tavLst>
                                    </p:anim>
                                    <p:anim calcmode="lin" valueType="num">
                                      <p:cBhvr>
                                        <p:cTn id="125" dur="332" tmFilter="0.0,0.0; 0.25,0.07; 0.50,0.2; 0.75,0.467; 1.0,1.0">
                                          <p:stCondLst>
                                            <p:cond delay="0"/>
                                          </p:stCondLst>
                                        </p:cTn>
                                        <p:tgtEl>
                                          <p:spTgt spid="7">
                                            <p:txEl>
                                              <p:pRg st="3" end="3"/>
                                            </p:txEl>
                                          </p:spTgt>
                                        </p:tgtEl>
                                        <p:attrNameLst>
                                          <p:attrName>ppt_y</p:attrName>
                                        </p:attrNameLst>
                                      </p:cBhvr>
                                      <p:tavLst>
                                        <p:tav tm="0" fmla="#ppt_y-sin(pi*$)/3">
                                          <p:val>
                                            <p:fltVal val="0.5"/>
                                          </p:val>
                                        </p:tav>
                                        <p:tav tm="100000">
                                          <p:val>
                                            <p:fltVal val="1"/>
                                          </p:val>
                                        </p:tav>
                                      </p:tavLst>
                                    </p:anim>
                                    <p:anim calcmode="lin" valueType="num">
                                      <p:cBhvr>
                                        <p:cTn id="126" dur="332" tmFilter="0, 0; 0.125,0.2665; 0.25,0.4; 0.375,0.465; 0.5,0.5;  0.625,0.535; 0.75,0.6; 0.875,0.7335; 1,1">
                                          <p:stCondLst>
                                            <p:cond delay="332"/>
                                          </p:stCondLst>
                                        </p:cTn>
                                        <p:tgtEl>
                                          <p:spTgt spid="7">
                                            <p:txEl>
                                              <p:pRg st="3" end="3"/>
                                            </p:txEl>
                                          </p:spTgt>
                                        </p:tgtEl>
                                        <p:attrNameLst>
                                          <p:attrName>ppt_y</p:attrName>
                                        </p:attrNameLst>
                                      </p:cBhvr>
                                      <p:tavLst>
                                        <p:tav tm="0" fmla="#ppt_y-sin(pi*$)/9">
                                          <p:val>
                                            <p:fltVal val="0"/>
                                          </p:val>
                                        </p:tav>
                                        <p:tav tm="100000">
                                          <p:val>
                                            <p:fltVal val="1"/>
                                          </p:val>
                                        </p:tav>
                                      </p:tavLst>
                                    </p:anim>
                                    <p:anim calcmode="lin" valueType="num">
                                      <p:cBhvr>
                                        <p:cTn id="127" dur="166" tmFilter="0, 0; 0.125,0.2665; 0.25,0.4; 0.375,0.465; 0.5,0.5;  0.625,0.535; 0.75,0.6; 0.875,0.7335; 1,1">
                                          <p:stCondLst>
                                            <p:cond delay="662"/>
                                          </p:stCondLst>
                                        </p:cTn>
                                        <p:tgtEl>
                                          <p:spTgt spid="7">
                                            <p:txEl>
                                              <p:pRg st="3" end="3"/>
                                            </p:txEl>
                                          </p:spTgt>
                                        </p:tgtEl>
                                        <p:attrNameLst>
                                          <p:attrName>ppt_y</p:attrName>
                                        </p:attrNameLst>
                                      </p:cBhvr>
                                      <p:tavLst>
                                        <p:tav tm="0" fmla="#ppt_y-sin(pi*$)/27">
                                          <p:val>
                                            <p:fltVal val="0"/>
                                          </p:val>
                                        </p:tav>
                                        <p:tav tm="100000">
                                          <p:val>
                                            <p:fltVal val="1"/>
                                          </p:val>
                                        </p:tav>
                                      </p:tavLst>
                                    </p:anim>
                                    <p:anim calcmode="lin" valueType="num">
                                      <p:cBhvr>
                                        <p:cTn id="128" dur="82" tmFilter="0, 0; 0.125,0.2665; 0.25,0.4; 0.375,0.465; 0.5,0.5;  0.625,0.535; 0.75,0.6; 0.875,0.7335; 1,1">
                                          <p:stCondLst>
                                            <p:cond delay="828"/>
                                          </p:stCondLst>
                                        </p:cTn>
                                        <p:tgtEl>
                                          <p:spTgt spid="7">
                                            <p:txEl>
                                              <p:pRg st="3" end="3"/>
                                            </p:txEl>
                                          </p:spTgt>
                                        </p:tgtEl>
                                        <p:attrNameLst>
                                          <p:attrName>ppt_y</p:attrName>
                                        </p:attrNameLst>
                                      </p:cBhvr>
                                      <p:tavLst>
                                        <p:tav tm="0" fmla="#ppt_y-sin(pi*$)/81">
                                          <p:val>
                                            <p:fltVal val="0"/>
                                          </p:val>
                                        </p:tav>
                                        <p:tav tm="100000">
                                          <p:val>
                                            <p:fltVal val="1"/>
                                          </p:val>
                                        </p:tav>
                                      </p:tavLst>
                                    </p:anim>
                                    <p:animScale>
                                      <p:cBhvr>
                                        <p:cTn id="129" dur="13">
                                          <p:stCondLst>
                                            <p:cond delay="325"/>
                                          </p:stCondLst>
                                        </p:cTn>
                                        <p:tgtEl>
                                          <p:spTgt spid="7">
                                            <p:txEl>
                                              <p:pRg st="3" end="3"/>
                                            </p:txEl>
                                          </p:spTgt>
                                        </p:tgtEl>
                                      </p:cBhvr>
                                      <p:to x="100000" y="60000"/>
                                    </p:animScale>
                                    <p:animScale>
                                      <p:cBhvr>
                                        <p:cTn id="130" dur="83" decel="50000">
                                          <p:stCondLst>
                                            <p:cond delay="338"/>
                                          </p:stCondLst>
                                        </p:cTn>
                                        <p:tgtEl>
                                          <p:spTgt spid="7">
                                            <p:txEl>
                                              <p:pRg st="3" end="3"/>
                                            </p:txEl>
                                          </p:spTgt>
                                        </p:tgtEl>
                                      </p:cBhvr>
                                      <p:to x="100000" y="100000"/>
                                    </p:animScale>
                                    <p:animScale>
                                      <p:cBhvr>
                                        <p:cTn id="131" dur="13">
                                          <p:stCondLst>
                                            <p:cond delay="656"/>
                                          </p:stCondLst>
                                        </p:cTn>
                                        <p:tgtEl>
                                          <p:spTgt spid="7">
                                            <p:txEl>
                                              <p:pRg st="3" end="3"/>
                                            </p:txEl>
                                          </p:spTgt>
                                        </p:tgtEl>
                                      </p:cBhvr>
                                      <p:to x="100000" y="80000"/>
                                    </p:animScale>
                                    <p:animScale>
                                      <p:cBhvr>
                                        <p:cTn id="132" dur="83" decel="50000">
                                          <p:stCondLst>
                                            <p:cond delay="669"/>
                                          </p:stCondLst>
                                        </p:cTn>
                                        <p:tgtEl>
                                          <p:spTgt spid="7">
                                            <p:txEl>
                                              <p:pRg st="3" end="3"/>
                                            </p:txEl>
                                          </p:spTgt>
                                        </p:tgtEl>
                                      </p:cBhvr>
                                      <p:to x="100000" y="100000"/>
                                    </p:animScale>
                                    <p:animScale>
                                      <p:cBhvr>
                                        <p:cTn id="133" dur="13">
                                          <p:stCondLst>
                                            <p:cond delay="821"/>
                                          </p:stCondLst>
                                        </p:cTn>
                                        <p:tgtEl>
                                          <p:spTgt spid="7">
                                            <p:txEl>
                                              <p:pRg st="3" end="3"/>
                                            </p:txEl>
                                          </p:spTgt>
                                        </p:tgtEl>
                                      </p:cBhvr>
                                      <p:to x="100000" y="90000"/>
                                    </p:animScale>
                                    <p:animScale>
                                      <p:cBhvr>
                                        <p:cTn id="134" dur="83" decel="50000">
                                          <p:stCondLst>
                                            <p:cond delay="834"/>
                                          </p:stCondLst>
                                        </p:cTn>
                                        <p:tgtEl>
                                          <p:spTgt spid="7">
                                            <p:txEl>
                                              <p:pRg st="3" end="3"/>
                                            </p:txEl>
                                          </p:spTgt>
                                        </p:tgtEl>
                                      </p:cBhvr>
                                      <p:to x="100000" y="100000"/>
                                    </p:animScale>
                                    <p:animScale>
                                      <p:cBhvr>
                                        <p:cTn id="135" dur="13">
                                          <p:stCondLst>
                                            <p:cond delay="904"/>
                                          </p:stCondLst>
                                        </p:cTn>
                                        <p:tgtEl>
                                          <p:spTgt spid="7">
                                            <p:txEl>
                                              <p:pRg st="3" end="3"/>
                                            </p:txEl>
                                          </p:spTgt>
                                        </p:tgtEl>
                                      </p:cBhvr>
                                      <p:to x="100000" y="95000"/>
                                    </p:animScale>
                                    <p:animScale>
                                      <p:cBhvr>
                                        <p:cTn id="136" dur="83" decel="50000">
                                          <p:stCondLst>
                                            <p:cond delay="917"/>
                                          </p:stCondLst>
                                        </p:cTn>
                                        <p:tgtEl>
                                          <p:spTgt spid="7">
                                            <p:txEl>
                                              <p:pRg st="3" end="3"/>
                                            </p:txEl>
                                          </p:spTgt>
                                        </p:tgtEl>
                                      </p:cBhvr>
                                      <p:to x="100000" y="100000"/>
                                    </p:animScale>
                                  </p:childTnLst>
                                </p:cTn>
                              </p:par>
                            </p:childTnLst>
                          </p:cTn>
                        </p:par>
                      </p:childTnLst>
                    </p:cTn>
                  </p:par>
                  <p:par>
                    <p:cTn id="137" fill="hold">
                      <p:stCondLst>
                        <p:cond delay="indefinite"/>
                      </p:stCondLst>
                      <p:childTnLst>
                        <p:par>
                          <p:cTn id="138" fill="hold">
                            <p:stCondLst>
                              <p:cond delay="0"/>
                            </p:stCondLst>
                            <p:childTnLst>
                              <p:par>
                                <p:cTn id="139" presetID="26" presetClass="entr" presetSubtype="0" fill="hold" grpId="0" nodeType="clickEffect">
                                  <p:stCondLst>
                                    <p:cond delay="0"/>
                                  </p:stCondLst>
                                  <p:childTnLst>
                                    <p:set>
                                      <p:cBhvr>
                                        <p:cTn id="140" dur="1" fill="hold">
                                          <p:stCondLst>
                                            <p:cond delay="0"/>
                                          </p:stCondLst>
                                        </p:cTn>
                                        <p:tgtEl>
                                          <p:spTgt spid="7">
                                            <p:txEl>
                                              <p:pRg st="4" end="4"/>
                                            </p:txEl>
                                          </p:spTgt>
                                        </p:tgtEl>
                                        <p:attrNameLst>
                                          <p:attrName>style.visibility</p:attrName>
                                        </p:attrNameLst>
                                      </p:cBhvr>
                                      <p:to>
                                        <p:strVal val="visible"/>
                                      </p:to>
                                    </p:set>
                                    <p:animEffect transition="in" filter="wipe(down)">
                                      <p:cBhvr>
                                        <p:cTn id="141" dur="290">
                                          <p:stCondLst>
                                            <p:cond delay="0"/>
                                          </p:stCondLst>
                                        </p:cTn>
                                        <p:tgtEl>
                                          <p:spTgt spid="7">
                                            <p:txEl>
                                              <p:pRg st="4" end="4"/>
                                            </p:txEl>
                                          </p:spTgt>
                                        </p:tgtEl>
                                      </p:cBhvr>
                                    </p:animEffect>
                                    <p:anim calcmode="lin" valueType="num">
                                      <p:cBhvr>
                                        <p:cTn id="142" dur="911" tmFilter="0,0; 0.14,0.36; 0.43,0.73; 0.71,0.91; 1.0,1.0">
                                          <p:stCondLst>
                                            <p:cond delay="0"/>
                                          </p:stCondLst>
                                        </p:cTn>
                                        <p:tgtEl>
                                          <p:spTgt spid="7">
                                            <p:txEl>
                                              <p:pRg st="4" end="4"/>
                                            </p:txEl>
                                          </p:spTgt>
                                        </p:tgtEl>
                                        <p:attrNameLst>
                                          <p:attrName>ppt_x</p:attrName>
                                        </p:attrNameLst>
                                      </p:cBhvr>
                                      <p:tavLst>
                                        <p:tav tm="0">
                                          <p:val>
                                            <p:strVal val="#ppt_x-0.25"/>
                                          </p:val>
                                        </p:tav>
                                        <p:tav tm="100000">
                                          <p:val>
                                            <p:strVal val="#ppt_x"/>
                                          </p:val>
                                        </p:tav>
                                      </p:tavLst>
                                    </p:anim>
                                    <p:anim calcmode="lin" valueType="num">
                                      <p:cBhvr>
                                        <p:cTn id="143" dur="332" tmFilter="0.0,0.0; 0.25,0.07; 0.50,0.2; 0.75,0.467; 1.0,1.0">
                                          <p:stCondLst>
                                            <p:cond delay="0"/>
                                          </p:stCondLst>
                                        </p:cTn>
                                        <p:tgtEl>
                                          <p:spTgt spid="7">
                                            <p:txEl>
                                              <p:pRg st="4" end="4"/>
                                            </p:txEl>
                                          </p:spTgt>
                                        </p:tgtEl>
                                        <p:attrNameLst>
                                          <p:attrName>ppt_y</p:attrName>
                                        </p:attrNameLst>
                                      </p:cBhvr>
                                      <p:tavLst>
                                        <p:tav tm="0" fmla="#ppt_y-sin(pi*$)/3">
                                          <p:val>
                                            <p:fltVal val="0.5"/>
                                          </p:val>
                                        </p:tav>
                                        <p:tav tm="100000">
                                          <p:val>
                                            <p:fltVal val="1"/>
                                          </p:val>
                                        </p:tav>
                                      </p:tavLst>
                                    </p:anim>
                                    <p:anim calcmode="lin" valueType="num">
                                      <p:cBhvr>
                                        <p:cTn id="144" dur="332" tmFilter="0, 0; 0.125,0.2665; 0.25,0.4; 0.375,0.465; 0.5,0.5;  0.625,0.535; 0.75,0.6; 0.875,0.7335; 1,1">
                                          <p:stCondLst>
                                            <p:cond delay="332"/>
                                          </p:stCondLst>
                                        </p:cTn>
                                        <p:tgtEl>
                                          <p:spTgt spid="7">
                                            <p:txEl>
                                              <p:pRg st="4" end="4"/>
                                            </p:txEl>
                                          </p:spTgt>
                                        </p:tgtEl>
                                        <p:attrNameLst>
                                          <p:attrName>ppt_y</p:attrName>
                                        </p:attrNameLst>
                                      </p:cBhvr>
                                      <p:tavLst>
                                        <p:tav tm="0" fmla="#ppt_y-sin(pi*$)/9">
                                          <p:val>
                                            <p:fltVal val="0"/>
                                          </p:val>
                                        </p:tav>
                                        <p:tav tm="100000">
                                          <p:val>
                                            <p:fltVal val="1"/>
                                          </p:val>
                                        </p:tav>
                                      </p:tavLst>
                                    </p:anim>
                                    <p:anim calcmode="lin" valueType="num">
                                      <p:cBhvr>
                                        <p:cTn id="145" dur="166" tmFilter="0, 0; 0.125,0.2665; 0.25,0.4; 0.375,0.465; 0.5,0.5;  0.625,0.535; 0.75,0.6; 0.875,0.7335; 1,1">
                                          <p:stCondLst>
                                            <p:cond delay="662"/>
                                          </p:stCondLst>
                                        </p:cTn>
                                        <p:tgtEl>
                                          <p:spTgt spid="7">
                                            <p:txEl>
                                              <p:pRg st="4" end="4"/>
                                            </p:txEl>
                                          </p:spTgt>
                                        </p:tgtEl>
                                        <p:attrNameLst>
                                          <p:attrName>ppt_y</p:attrName>
                                        </p:attrNameLst>
                                      </p:cBhvr>
                                      <p:tavLst>
                                        <p:tav tm="0" fmla="#ppt_y-sin(pi*$)/27">
                                          <p:val>
                                            <p:fltVal val="0"/>
                                          </p:val>
                                        </p:tav>
                                        <p:tav tm="100000">
                                          <p:val>
                                            <p:fltVal val="1"/>
                                          </p:val>
                                        </p:tav>
                                      </p:tavLst>
                                    </p:anim>
                                    <p:anim calcmode="lin" valueType="num">
                                      <p:cBhvr>
                                        <p:cTn id="146" dur="82" tmFilter="0, 0; 0.125,0.2665; 0.25,0.4; 0.375,0.465; 0.5,0.5;  0.625,0.535; 0.75,0.6; 0.875,0.7335; 1,1">
                                          <p:stCondLst>
                                            <p:cond delay="828"/>
                                          </p:stCondLst>
                                        </p:cTn>
                                        <p:tgtEl>
                                          <p:spTgt spid="7">
                                            <p:txEl>
                                              <p:pRg st="4" end="4"/>
                                            </p:txEl>
                                          </p:spTgt>
                                        </p:tgtEl>
                                        <p:attrNameLst>
                                          <p:attrName>ppt_y</p:attrName>
                                        </p:attrNameLst>
                                      </p:cBhvr>
                                      <p:tavLst>
                                        <p:tav tm="0" fmla="#ppt_y-sin(pi*$)/81">
                                          <p:val>
                                            <p:fltVal val="0"/>
                                          </p:val>
                                        </p:tav>
                                        <p:tav tm="100000">
                                          <p:val>
                                            <p:fltVal val="1"/>
                                          </p:val>
                                        </p:tav>
                                      </p:tavLst>
                                    </p:anim>
                                    <p:animScale>
                                      <p:cBhvr>
                                        <p:cTn id="147" dur="13">
                                          <p:stCondLst>
                                            <p:cond delay="325"/>
                                          </p:stCondLst>
                                        </p:cTn>
                                        <p:tgtEl>
                                          <p:spTgt spid="7">
                                            <p:txEl>
                                              <p:pRg st="4" end="4"/>
                                            </p:txEl>
                                          </p:spTgt>
                                        </p:tgtEl>
                                      </p:cBhvr>
                                      <p:to x="100000" y="60000"/>
                                    </p:animScale>
                                    <p:animScale>
                                      <p:cBhvr>
                                        <p:cTn id="148" dur="83" decel="50000">
                                          <p:stCondLst>
                                            <p:cond delay="338"/>
                                          </p:stCondLst>
                                        </p:cTn>
                                        <p:tgtEl>
                                          <p:spTgt spid="7">
                                            <p:txEl>
                                              <p:pRg st="4" end="4"/>
                                            </p:txEl>
                                          </p:spTgt>
                                        </p:tgtEl>
                                      </p:cBhvr>
                                      <p:to x="100000" y="100000"/>
                                    </p:animScale>
                                    <p:animScale>
                                      <p:cBhvr>
                                        <p:cTn id="149" dur="13">
                                          <p:stCondLst>
                                            <p:cond delay="656"/>
                                          </p:stCondLst>
                                        </p:cTn>
                                        <p:tgtEl>
                                          <p:spTgt spid="7">
                                            <p:txEl>
                                              <p:pRg st="4" end="4"/>
                                            </p:txEl>
                                          </p:spTgt>
                                        </p:tgtEl>
                                      </p:cBhvr>
                                      <p:to x="100000" y="80000"/>
                                    </p:animScale>
                                    <p:animScale>
                                      <p:cBhvr>
                                        <p:cTn id="150" dur="83" decel="50000">
                                          <p:stCondLst>
                                            <p:cond delay="669"/>
                                          </p:stCondLst>
                                        </p:cTn>
                                        <p:tgtEl>
                                          <p:spTgt spid="7">
                                            <p:txEl>
                                              <p:pRg st="4" end="4"/>
                                            </p:txEl>
                                          </p:spTgt>
                                        </p:tgtEl>
                                      </p:cBhvr>
                                      <p:to x="100000" y="100000"/>
                                    </p:animScale>
                                    <p:animScale>
                                      <p:cBhvr>
                                        <p:cTn id="151" dur="13">
                                          <p:stCondLst>
                                            <p:cond delay="821"/>
                                          </p:stCondLst>
                                        </p:cTn>
                                        <p:tgtEl>
                                          <p:spTgt spid="7">
                                            <p:txEl>
                                              <p:pRg st="4" end="4"/>
                                            </p:txEl>
                                          </p:spTgt>
                                        </p:tgtEl>
                                      </p:cBhvr>
                                      <p:to x="100000" y="90000"/>
                                    </p:animScale>
                                    <p:animScale>
                                      <p:cBhvr>
                                        <p:cTn id="152" dur="83" decel="50000">
                                          <p:stCondLst>
                                            <p:cond delay="834"/>
                                          </p:stCondLst>
                                        </p:cTn>
                                        <p:tgtEl>
                                          <p:spTgt spid="7">
                                            <p:txEl>
                                              <p:pRg st="4" end="4"/>
                                            </p:txEl>
                                          </p:spTgt>
                                        </p:tgtEl>
                                      </p:cBhvr>
                                      <p:to x="100000" y="100000"/>
                                    </p:animScale>
                                    <p:animScale>
                                      <p:cBhvr>
                                        <p:cTn id="153" dur="13">
                                          <p:stCondLst>
                                            <p:cond delay="904"/>
                                          </p:stCondLst>
                                        </p:cTn>
                                        <p:tgtEl>
                                          <p:spTgt spid="7">
                                            <p:txEl>
                                              <p:pRg st="4" end="4"/>
                                            </p:txEl>
                                          </p:spTgt>
                                        </p:tgtEl>
                                      </p:cBhvr>
                                      <p:to x="100000" y="95000"/>
                                    </p:animScale>
                                    <p:animScale>
                                      <p:cBhvr>
                                        <p:cTn id="154" dur="83" decel="50000">
                                          <p:stCondLst>
                                            <p:cond delay="917"/>
                                          </p:stCondLst>
                                        </p:cTn>
                                        <p:tgtEl>
                                          <p:spTgt spid="7">
                                            <p:txEl>
                                              <p:pRg st="4" end="4"/>
                                            </p:txEl>
                                          </p:spTgt>
                                        </p:tgtEl>
                                      </p:cBhvr>
                                      <p:to x="100000" y="100000"/>
                                    </p:animScale>
                                  </p:childTnLst>
                                </p:cTn>
                              </p:par>
                            </p:childTnLst>
                          </p:cTn>
                        </p:par>
                      </p:childTnLst>
                    </p:cTn>
                  </p:par>
                  <p:par>
                    <p:cTn id="155" fill="hold">
                      <p:stCondLst>
                        <p:cond delay="indefinite"/>
                      </p:stCondLst>
                      <p:childTnLst>
                        <p:par>
                          <p:cTn id="156" fill="hold">
                            <p:stCondLst>
                              <p:cond delay="0"/>
                            </p:stCondLst>
                            <p:childTnLst>
                              <p:par>
                                <p:cTn id="157" presetID="26" presetClass="entr" presetSubtype="0" fill="hold" grpId="0" nodeType="clickEffect">
                                  <p:stCondLst>
                                    <p:cond delay="0"/>
                                  </p:stCondLst>
                                  <p:childTnLst>
                                    <p:set>
                                      <p:cBhvr>
                                        <p:cTn id="158" dur="1" fill="hold">
                                          <p:stCondLst>
                                            <p:cond delay="0"/>
                                          </p:stCondLst>
                                        </p:cTn>
                                        <p:tgtEl>
                                          <p:spTgt spid="7">
                                            <p:txEl>
                                              <p:pRg st="5" end="5"/>
                                            </p:txEl>
                                          </p:spTgt>
                                        </p:tgtEl>
                                        <p:attrNameLst>
                                          <p:attrName>style.visibility</p:attrName>
                                        </p:attrNameLst>
                                      </p:cBhvr>
                                      <p:to>
                                        <p:strVal val="visible"/>
                                      </p:to>
                                    </p:set>
                                    <p:animEffect transition="in" filter="wipe(down)">
                                      <p:cBhvr>
                                        <p:cTn id="159" dur="290">
                                          <p:stCondLst>
                                            <p:cond delay="0"/>
                                          </p:stCondLst>
                                        </p:cTn>
                                        <p:tgtEl>
                                          <p:spTgt spid="7">
                                            <p:txEl>
                                              <p:pRg st="5" end="5"/>
                                            </p:txEl>
                                          </p:spTgt>
                                        </p:tgtEl>
                                      </p:cBhvr>
                                    </p:animEffect>
                                    <p:anim calcmode="lin" valueType="num">
                                      <p:cBhvr>
                                        <p:cTn id="160" dur="911" tmFilter="0,0; 0.14,0.36; 0.43,0.73; 0.71,0.91; 1.0,1.0">
                                          <p:stCondLst>
                                            <p:cond delay="0"/>
                                          </p:stCondLst>
                                        </p:cTn>
                                        <p:tgtEl>
                                          <p:spTgt spid="7">
                                            <p:txEl>
                                              <p:pRg st="5" end="5"/>
                                            </p:txEl>
                                          </p:spTgt>
                                        </p:tgtEl>
                                        <p:attrNameLst>
                                          <p:attrName>ppt_x</p:attrName>
                                        </p:attrNameLst>
                                      </p:cBhvr>
                                      <p:tavLst>
                                        <p:tav tm="0">
                                          <p:val>
                                            <p:strVal val="#ppt_x-0.25"/>
                                          </p:val>
                                        </p:tav>
                                        <p:tav tm="100000">
                                          <p:val>
                                            <p:strVal val="#ppt_x"/>
                                          </p:val>
                                        </p:tav>
                                      </p:tavLst>
                                    </p:anim>
                                    <p:anim calcmode="lin" valueType="num">
                                      <p:cBhvr>
                                        <p:cTn id="161" dur="332" tmFilter="0.0,0.0; 0.25,0.07; 0.50,0.2; 0.75,0.467; 1.0,1.0">
                                          <p:stCondLst>
                                            <p:cond delay="0"/>
                                          </p:stCondLst>
                                        </p:cTn>
                                        <p:tgtEl>
                                          <p:spTgt spid="7">
                                            <p:txEl>
                                              <p:pRg st="5" end="5"/>
                                            </p:txEl>
                                          </p:spTgt>
                                        </p:tgtEl>
                                        <p:attrNameLst>
                                          <p:attrName>ppt_y</p:attrName>
                                        </p:attrNameLst>
                                      </p:cBhvr>
                                      <p:tavLst>
                                        <p:tav tm="0" fmla="#ppt_y-sin(pi*$)/3">
                                          <p:val>
                                            <p:fltVal val="0.5"/>
                                          </p:val>
                                        </p:tav>
                                        <p:tav tm="100000">
                                          <p:val>
                                            <p:fltVal val="1"/>
                                          </p:val>
                                        </p:tav>
                                      </p:tavLst>
                                    </p:anim>
                                    <p:anim calcmode="lin" valueType="num">
                                      <p:cBhvr>
                                        <p:cTn id="162" dur="332" tmFilter="0, 0; 0.125,0.2665; 0.25,0.4; 0.375,0.465; 0.5,0.5;  0.625,0.535; 0.75,0.6; 0.875,0.7335; 1,1">
                                          <p:stCondLst>
                                            <p:cond delay="332"/>
                                          </p:stCondLst>
                                        </p:cTn>
                                        <p:tgtEl>
                                          <p:spTgt spid="7">
                                            <p:txEl>
                                              <p:pRg st="5" end="5"/>
                                            </p:txEl>
                                          </p:spTgt>
                                        </p:tgtEl>
                                        <p:attrNameLst>
                                          <p:attrName>ppt_y</p:attrName>
                                        </p:attrNameLst>
                                      </p:cBhvr>
                                      <p:tavLst>
                                        <p:tav tm="0" fmla="#ppt_y-sin(pi*$)/9">
                                          <p:val>
                                            <p:fltVal val="0"/>
                                          </p:val>
                                        </p:tav>
                                        <p:tav tm="100000">
                                          <p:val>
                                            <p:fltVal val="1"/>
                                          </p:val>
                                        </p:tav>
                                      </p:tavLst>
                                    </p:anim>
                                    <p:anim calcmode="lin" valueType="num">
                                      <p:cBhvr>
                                        <p:cTn id="163" dur="166" tmFilter="0, 0; 0.125,0.2665; 0.25,0.4; 0.375,0.465; 0.5,0.5;  0.625,0.535; 0.75,0.6; 0.875,0.7335; 1,1">
                                          <p:stCondLst>
                                            <p:cond delay="662"/>
                                          </p:stCondLst>
                                        </p:cTn>
                                        <p:tgtEl>
                                          <p:spTgt spid="7">
                                            <p:txEl>
                                              <p:pRg st="5" end="5"/>
                                            </p:txEl>
                                          </p:spTgt>
                                        </p:tgtEl>
                                        <p:attrNameLst>
                                          <p:attrName>ppt_y</p:attrName>
                                        </p:attrNameLst>
                                      </p:cBhvr>
                                      <p:tavLst>
                                        <p:tav tm="0" fmla="#ppt_y-sin(pi*$)/27">
                                          <p:val>
                                            <p:fltVal val="0"/>
                                          </p:val>
                                        </p:tav>
                                        <p:tav tm="100000">
                                          <p:val>
                                            <p:fltVal val="1"/>
                                          </p:val>
                                        </p:tav>
                                      </p:tavLst>
                                    </p:anim>
                                    <p:anim calcmode="lin" valueType="num">
                                      <p:cBhvr>
                                        <p:cTn id="164" dur="82" tmFilter="0, 0; 0.125,0.2665; 0.25,0.4; 0.375,0.465; 0.5,0.5;  0.625,0.535; 0.75,0.6; 0.875,0.7335; 1,1">
                                          <p:stCondLst>
                                            <p:cond delay="828"/>
                                          </p:stCondLst>
                                        </p:cTn>
                                        <p:tgtEl>
                                          <p:spTgt spid="7">
                                            <p:txEl>
                                              <p:pRg st="5" end="5"/>
                                            </p:txEl>
                                          </p:spTgt>
                                        </p:tgtEl>
                                        <p:attrNameLst>
                                          <p:attrName>ppt_y</p:attrName>
                                        </p:attrNameLst>
                                      </p:cBhvr>
                                      <p:tavLst>
                                        <p:tav tm="0" fmla="#ppt_y-sin(pi*$)/81">
                                          <p:val>
                                            <p:fltVal val="0"/>
                                          </p:val>
                                        </p:tav>
                                        <p:tav tm="100000">
                                          <p:val>
                                            <p:fltVal val="1"/>
                                          </p:val>
                                        </p:tav>
                                      </p:tavLst>
                                    </p:anim>
                                    <p:animScale>
                                      <p:cBhvr>
                                        <p:cTn id="165" dur="13">
                                          <p:stCondLst>
                                            <p:cond delay="325"/>
                                          </p:stCondLst>
                                        </p:cTn>
                                        <p:tgtEl>
                                          <p:spTgt spid="7">
                                            <p:txEl>
                                              <p:pRg st="5" end="5"/>
                                            </p:txEl>
                                          </p:spTgt>
                                        </p:tgtEl>
                                      </p:cBhvr>
                                      <p:to x="100000" y="60000"/>
                                    </p:animScale>
                                    <p:animScale>
                                      <p:cBhvr>
                                        <p:cTn id="166" dur="83" decel="50000">
                                          <p:stCondLst>
                                            <p:cond delay="338"/>
                                          </p:stCondLst>
                                        </p:cTn>
                                        <p:tgtEl>
                                          <p:spTgt spid="7">
                                            <p:txEl>
                                              <p:pRg st="5" end="5"/>
                                            </p:txEl>
                                          </p:spTgt>
                                        </p:tgtEl>
                                      </p:cBhvr>
                                      <p:to x="100000" y="100000"/>
                                    </p:animScale>
                                    <p:animScale>
                                      <p:cBhvr>
                                        <p:cTn id="167" dur="13">
                                          <p:stCondLst>
                                            <p:cond delay="656"/>
                                          </p:stCondLst>
                                        </p:cTn>
                                        <p:tgtEl>
                                          <p:spTgt spid="7">
                                            <p:txEl>
                                              <p:pRg st="5" end="5"/>
                                            </p:txEl>
                                          </p:spTgt>
                                        </p:tgtEl>
                                      </p:cBhvr>
                                      <p:to x="100000" y="80000"/>
                                    </p:animScale>
                                    <p:animScale>
                                      <p:cBhvr>
                                        <p:cTn id="168" dur="83" decel="50000">
                                          <p:stCondLst>
                                            <p:cond delay="669"/>
                                          </p:stCondLst>
                                        </p:cTn>
                                        <p:tgtEl>
                                          <p:spTgt spid="7">
                                            <p:txEl>
                                              <p:pRg st="5" end="5"/>
                                            </p:txEl>
                                          </p:spTgt>
                                        </p:tgtEl>
                                      </p:cBhvr>
                                      <p:to x="100000" y="100000"/>
                                    </p:animScale>
                                    <p:animScale>
                                      <p:cBhvr>
                                        <p:cTn id="169" dur="13">
                                          <p:stCondLst>
                                            <p:cond delay="821"/>
                                          </p:stCondLst>
                                        </p:cTn>
                                        <p:tgtEl>
                                          <p:spTgt spid="7">
                                            <p:txEl>
                                              <p:pRg st="5" end="5"/>
                                            </p:txEl>
                                          </p:spTgt>
                                        </p:tgtEl>
                                      </p:cBhvr>
                                      <p:to x="100000" y="90000"/>
                                    </p:animScale>
                                    <p:animScale>
                                      <p:cBhvr>
                                        <p:cTn id="170" dur="83" decel="50000">
                                          <p:stCondLst>
                                            <p:cond delay="834"/>
                                          </p:stCondLst>
                                        </p:cTn>
                                        <p:tgtEl>
                                          <p:spTgt spid="7">
                                            <p:txEl>
                                              <p:pRg st="5" end="5"/>
                                            </p:txEl>
                                          </p:spTgt>
                                        </p:tgtEl>
                                      </p:cBhvr>
                                      <p:to x="100000" y="100000"/>
                                    </p:animScale>
                                    <p:animScale>
                                      <p:cBhvr>
                                        <p:cTn id="171" dur="13">
                                          <p:stCondLst>
                                            <p:cond delay="904"/>
                                          </p:stCondLst>
                                        </p:cTn>
                                        <p:tgtEl>
                                          <p:spTgt spid="7">
                                            <p:txEl>
                                              <p:pRg st="5" end="5"/>
                                            </p:txEl>
                                          </p:spTgt>
                                        </p:tgtEl>
                                      </p:cBhvr>
                                      <p:to x="100000" y="95000"/>
                                    </p:animScale>
                                    <p:animScale>
                                      <p:cBhvr>
                                        <p:cTn id="172" dur="83" decel="50000">
                                          <p:stCondLst>
                                            <p:cond delay="917"/>
                                          </p:stCondLst>
                                        </p:cTn>
                                        <p:tgtEl>
                                          <p:spTgt spid="7">
                                            <p:txEl>
                                              <p:pRg st="5" end="5"/>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build="p" animBg="1"/>
      <p:bldP spid="8"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8661866" y="6502041"/>
            <a:ext cx="3530134" cy="246221"/>
          </a:xfrm>
          <a:prstGeom prst="rect">
            <a:avLst/>
          </a:prstGeom>
        </p:spPr>
        <p:txBody>
          <a:bodyPr wrap="none">
            <a:spAutoFit/>
          </a:bodyPr>
          <a:lstStyle/>
          <a:p>
            <a:r>
              <a:rPr lang="es-MX" sz="1000" b="1" i="1" dirty="0" smtClean="0"/>
              <a:t>Imagen tomada de: http://qorganica.ugr.es/pages/innovacion</a:t>
            </a:r>
            <a:endParaRPr lang="es-MX" sz="1000" b="1" i="1" dirty="0"/>
          </a:p>
        </p:txBody>
      </p:sp>
      <p:sp>
        <p:nvSpPr>
          <p:cNvPr id="6" name="Subtitle 2"/>
          <p:cNvSpPr txBox="1">
            <a:spLocks/>
          </p:cNvSpPr>
          <p:nvPr/>
        </p:nvSpPr>
        <p:spPr>
          <a:xfrm>
            <a:off x="2324713" y="1401776"/>
            <a:ext cx="7088283" cy="536435"/>
          </a:xfrm>
          <a:prstGeom prst="rect">
            <a:avLst/>
          </a:prstGeom>
          <a:solidFill>
            <a:schemeClr val="accent6">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r>
              <a:rPr lang="es-MX" sz="2000" i="1" dirty="0">
                <a:solidFill>
                  <a:schemeClr val="tx1"/>
                </a:solidFill>
                <a:effectLst>
                  <a:outerShdw blurRad="38100" dist="38100" dir="2700000" algn="tl">
                    <a:srgbClr val="000000">
                      <a:alpha val="43137"/>
                    </a:srgbClr>
                  </a:outerShdw>
                </a:effectLst>
                <a:latin typeface="Arial Rounded MT Bold" panose="020F0704030504030204" pitchFamily="34" charset="0"/>
              </a:rPr>
              <a:t>P</a:t>
            </a:r>
            <a:r>
              <a:rPr lang="es-MX" sz="2000" i="1" dirty="0" smtClean="0">
                <a:solidFill>
                  <a:schemeClr val="tx1"/>
                </a:solidFill>
                <a:effectLst>
                  <a:outerShdw blurRad="38100" dist="38100" dir="2700000" algn="tl">
                    <a:srgbClr val="000000">
                      <a:alpha val="43137"/>
                    </a:srgbClr>
                  </a:outerShdw>
                </a:effectLst>
                <a:latin typeface="Arial Rounded MT Bold" panose="020F0704030504030204" pitchFamily="34" charset="0"/>
              </a:rPr>
              <a:t>rocedimiento para asignar nombre IUPAC a  alcanos</a:t>
            </a:r>
            <a:endParaRPr kumimoji="0" lang="en-US" sz="20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7" name="Rectangle 2"/>
          <p:cNvSpPr>
            <a:spLocks noChangeArrowheads="1"/>
          </p:cNvSpPr>
          <p:nvPr/>
        </p:nvSpPr>
        <p:spPr bwMode="auto">
          <a:xfrm>
            <a:off x="2197022" y="407435"/>
            <a:ext cx="7414811" cy="646331"/>
          </a:xfrm>
          <a:prstGeom prst="rect">
            <a:avLst/>
          </a:prstGeom>
          <a:solidFill>
            <a:schemeClr val="accent2"/>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kumimoji="0" lang="es-ES" altLang="es-MX" sz="3600" b="1" i="1" u="none" strike="noStrike" kern="0" cap="none" spc="0" normalizeH="0" baseline="0" noProof="0" dirty="0" smtClean="0">
                <a:ln>
                  <a:noFill/>
                </a:ln>
                <a:solidFill>
                  <a:schemeClr val="tx1"/>
                </a:solidFill>
                <a:effectLst/>
                <a:uLnTx/>
                <a:uFillTx/>
                <a:latin typeface="Arial" panose="020B0604020202020204" pitchFamily="34" charset="0"/>
                <a:ea typeface="+mn-ea"/>
                <a:cs typeface="Arial" panose="020B0604020202020204" pitchFamily="34" charset="0"/>
              </a:rPr>
              <a:t>Nomenclatura IUPAC de Alcanos</a:t>
            </a:r>
          </a:p>
        </p:txBody>
      </p:sp>
      <p:sp>
        <p:nvSpPr>
          <p:cNvPr id="8" name="Subtitle 2"/>
          <p:cNvSpPr txBox="1">
            <a:spLocks/>
          </p:cNvSpPr>
          <p:nvPr/>
        </p:nvSpPr>
        <p:spPr>
          <a:xfrm>
            <a:off x="1056257" y="2345645"/>
            <a:ext cx="10060486" cy="418820"/>
          </a:xfrm>
          <a:prstGeom prst="rect">
            <a:avLst/>
          </a:prstGeom>
          <a:solidFill>
            <a:schemeClr val="accent6">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r>
              <a:rPr lang="es-MX" sz="1800" i="1" dirty="0">
                <a:solidFill>
                  <a:schemeClr val="tx1"/>
                </a:solidFill>
                <a:effectLst>
                  <a:outerShdw blurRad="38100" dist="38100" dir="2700000" algn="tl">
                    <a:srgbClr val="000000">
                      <a:alpha val="43137"/>
                    </a:srgbClr>
                  </a:outerShdw>
                </a:effectLst>
                <a:latin typeface="Arial Rounded MT Bold" panose="020F0704030504030204" pitchFamily="34" charset="0"/>
              </a:rPr>
              <a:t>Observar la estructura y encontrar la cadena continua más larga de átomos de carbono</a:t>
            </a:r>
            <a:endParaRPr kumimoji="0" lang="en-US" sz="18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9" name="Subtitle 2"/>
          <p:cNvSpPr txBox="1">
            <a:spLocks/>
          </p:cNvSpPr>
          <p:nvPr/>
        </p:nvSpPr>
        <p:spPr>
          <a:xfrm>
            <a:off x="2324713" y="3191112"/>
            <a:ext cx="7733687" cy="3137722"/>
          </a:xfrm>
          <a:prstGeom prst="rect">
            <a:avLst/>
          </a:prstGeom>
          <a:solidFill>
            <a:schemeClr val="accent6"/>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endParaRPr kumimoji="0" lang="en-US" sz="18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2" name="Rectangle 2"/>
          <p:cNvSpPr>
            <a:spLocks noChangeArrowheads="1"/>
          </p:cNvSpPr>
          <p:nvPr/>
        </p:nvSpPr>
        <p:spPr bwMode="auto">
          <a:xfrm>
            <a:off x="205700" y="3897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5" name="Rectangle 35"/>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10" name="Objeto 9"/>
          <p:cNvGraphicFramePr>
            <a:graphicFrameLocks noChangeAspect="1"/>
          </p:cNvGraphicFramePr>
          <p:nvPr>
            <p:extLst>
              <p:ext uri="{D42A27DB-BD31-4B8C-83A1-F6EECF244321}">
                <p14:modId xmlns:p14="http://schemas.microsoft.com/office/powerpoint/2010/main" val="2868467462"/>
              </p:ext>
            </p:extLst>
          </p:nvPr>
        </p:nvGraphicFramePr>
        <p:xfrm>
          <a:off x="2700671" y="3525392"/>
          <a:ext cx="6911162" cy="2643667"/>
        </p:xfrm>
        <a:graphic>
          <a:graphicData uri="http://schemas.openxmlformats.org/presentationml/2006/ole">
            <mc:AlternateContent xmlns:mc="http://schemas.openxmlformats.org/markup-compatibility/2006">
              <mc:Choice xmlns:v="urn:schemas-microsoft-com:vml" Requires="v">
                <p:oleObj spid="_x0000_s7227" name="ChemSketch" r:id="rId3" imgW="3014472" imgH="1264920" progId="ACD.ChemSketch.20">
                  <p:embed/>
                </p:oleObj>
              </mc:Choice>
              <mc:Fallback>
                <p:oleObj name="ChemSketch" r:id="rId3" imgW="3014472" imgH="1264920" progId="ACD.ChemSketch.20">
                  <p:embed/>
                  <p:pic>
                    <p:nvPicPr>
                      <p:cNvPr id="0" name="Object 3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00671" y="3525392"/>
                        <a:ext cx="6911162" cy="2643667"/>
                      </a:xfrm>
                      <a:prstGeom prst="rect">
                        <a:avLst/>
                      </a:prstGeom>
                      <a:noFill/>
                    </p:spPr>
                  </p:pic>
                </p:oleObj>
              </mc:Fallback>
            </mc:AlternateContent>
          </a:graphicData>
        </a:graphic>
      </p:graphicFrame>
    </p:spTree>
    <p:extLst>
      <p:ext uri="{BB962C8B-B14F-4D97-AF65-F5344CB8AC3E}">
        <p14:creationId xmlns:p14="http://schemas.microsoft.com/office/powerpoint/2010/main" val="260987282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6" presetClass="entr" presetSubtype="0" fill="hold" grpId="0" nodeType="clickEffect">
                                  <p:stCondLst>
                                    <p:cond delay="0"/>
                                  </p:stCondLst>
                                  <p:childTnLst>
                                    <p:set>
                                      <p:cBhvr>
                                        <p:cTn id="12" dur="1" fill="hold">
                                          <p:stCondLst>
                                            <p:cond delay="0"/>
                                          </p:stCondLst>
                                        </p:cTn>
                                        <p:tgtEl>
                                          <p:spTgt spid="6">
                                            <p:bg/>
                                          </p:spTgt>
                                        </p:tgtEl>
                                        <p:attrNameLst>
                                          <p:attrName>style.visibility</p:attrName>
                                        </p:attrNameLst>
                                      </p:cBhvr>
                                      <p:to>
                                        <p:strVal val="visible"/>
                                      </p:to>
                                    </p:set>
                                    <p:animEffect transition="in" filter="wipe(down)">
                                      <p:cBhvr>
                                        <p:cTn id="13" dur="290">
                                          <p:stCondLst>
                                            <p:cond delay="0"/>
                                          </p:stCondLst>
                                        </p:cTn>
                                        <p:tgtEl>
                                          <p:spTgt spid="6">
                                            <p:bg/>
                                          </p:spTgt>
                                        </p:tgtEl>
                                      </p:cBhvr>
                                    </p:animEffect>
                                    <p:anim calcmode="lin" valueType="num">
                                      <p:cBhvr>
                                        <p:cTn id="14" dur="911" tmFilter="0,0; 0.14,0.36; 0.43,0.73; 0.71,0.91; 1.0,1.0">
                                          <p:stCondLst>
                                            <p:cond delay="0"/>
                                          </p:stCondLst>
                                        </p:cTn>
                                        <p:tgtEl>
                                          <p:spTgt spid="6">
                                            <p:bg/>
                                          </p:spTgt>
                                        </p:tgtEl>
                                        <p:attrNameLst>
                                          <p:attrName>ppt_x</p:attrName>
                                        </p:attrNameLst>
                                      </p:cBhvr>
                                      <p:tavLst>
                                        <p:tav tm="0">
                                          <p:val>
                                            <p:strVal val="#ppt_x-0.25"/>
                                          </p:val>
                                        </p:tav>
                                        <p:tav tm="100000">
                                          <p:val>
                                            <p:strVal val="#ppt_x"/>
                                          </p:val>
                                        </p:tav>
                                      </p:tavLst>
                                    </p:anim>
                                    <p:anim calcmode="lin" valueType="num">
                                      <p:cBhvr>
                                        <p:cTn id="15" dur="332" tmFilter="0.0,0.0; 0.25,0.07; 0.50,0.2; 0.75,0.467; 1.0,1.0">
                                          <p:stCondLst>
                                            <p:cond delay="0"/>
                                          </p:stCondLst>
                                        </p:cTn>
                                        <p:tgtEl>
                                          <p:spTgt spid="6">
                                            <p:bg/>
                                          </p:spTgt>
                                        </p:tgtEl>
                                        <p:attrNameLst>
                                          <p:attrName>ppt_y</p:attrName>
                                        </p:attrNameLst>
                                      </p:cBhvr>
                                      <p:tavLst>
                                        <p:tav tm="0" fmla="#ppt_y-sin(pi*$)/3">
                                          <p:val>
                                            <p:fltVal val="0.5"/>
                                          </p:val>
                                        </p:tav>
                                        <p:tav tm="100000">
                                          <p:val>
                                            <p:fltVal val="1"/>
                                          </p:val>
                                        </p:tav>
                                      </p:tavLst>
                                    </p:anim>
                                    <p:anim calcmode="lin" valueType="num">
                                      <p:cBhvr>
                                        <p:cTn id="16" dur="332" tmFilter="0, 0; 0.125,0.2665; 0.25,0.4; 0.375,0.465; 0.5,0.5;  0.625,0.535; 0.75,0.6; 0.875,0.7335; 1,1">
                                          <p:stCondLst>
                                            <p:cond delay="332"/>
                                          </p:stCondLst>
                                        </p:cTn>
                                        <p:tgtEl>
                                          <p:spTgt spid="6">
                                            <p:bg/>
                                          </p:spTgt>
                                        </p:tgtEl>
                                        <p:attrNameLst>
                                          <p:attrName>ppt_y</p:attrName>
                                        </p:attrNameLst>
                                      </p:cBhvr>
                                      <p:tavLst>
                                        <p:tav tm="0" fmla="#ppt_y-sin(pi*$)/9">
                                          <p:val>
                                            <p:fltVal val="0"/>
                                          </p:val>
                                        </p:tav>
                                        <p:tav tm="100000">
                                          <p:val>
                                            <p:fltVal val="1"/>
                                          </p:val>
                                        </p:tav>
                                      </p:tavLst>
                                    </p:anim>
                                    <p:anim calcmode="lin" valueType="num">
                                      <p:cBhvr>
                                        <p:cTn id="17" dur="166" tmFilter="0, 0; 0.125,0.2665; 0.25,0.4; 0.375,0.465; 0.5,0.5;  0.625,0.535; 0.75,0.6; 0.875,0.7335; 1,1">
                                          <p:stCondLst>
                                            <p:cond delay="662"/>
                                          </p:stCondLst>
                                        </p:cTn>
                                        <p:tgtEl>
                                          <p:spTgt spid="6">
                                            <p:bg/>
                                          </p:spTgt>
                                        </p:tgtEl>
                                        <p:attrNameLst>
                                          <p:attrName>ppt_y</p:attrName>
                                        </p:attrNameLst>
                                      </p:cBhvr>
                                      <p:tavLst>
                                        <p:tav tm="0" fmla="#ppt_y-sin(pi*$)/27">
                                          <p:val>
                                            <p:fltVal val="0"/>
                                          </p:val>
                                        </p:tav>
                                        <p:tav tm="100000">
                                          <p:val>
                                            <p:fltVal val="1"/>
                                          </p:val>
                                        </p:tav>
                                      </p:tavLst>
                                    </p:anim>
                                    <p:anim calcmode="lin" valueType="num">
                                      <p:cBhvr>
                                        <p:cTn id="18" dur="82" tmFilter="0, 0; 0.125,0.2665; 0.25,0.4; 0.375,0.465; 0.5,0.5;  0.625,0.535; 0.75,0.6; 0.875,0.7335; 1,1">
                                          <p:stCondLst>
                                            <p:cond delay="828"/>
                                          </p:stCondLst>
                                        </p:cTn>
                                        <p:tgtEl>
                                          <p:spTgt spid="6">
                                            <p:bg/>
                                          </p:spTgt>
                                        </p:tgtEl>
                                        <p:attrNameLst>
                                          <p:attrName>ppt_y</p:attrName>
                                        </p:attrNameLst>
                                      </p:cBhvr>
                                      <p:tavLst>
                                        <p:tav tm="0" fmla="#ppt_y-sin(pi*$)/81">
                                          <p:val>
                                            <p:fltVal val="0"/>
                                          </p:val>
                                        </p:tav>
                                        <p:tav tm="100000">
                                          <p:val>
                                            <p:fltVal val="1"/>
                                          </p:val>
                                        </p:tav>
                                      </p:tavLst>
                                    </p:anim>
                                    <p:animScale>
                                      <p:cBhvr>
                                        <p:cTn id="19" dur="13">
                                          <p:stCondLst>
                                            <p:cond delay="325"/>
                                          </p:stCondLst>
                                        </p:cTn>
                                        <p:tgtEl>
                                          <p:spTgt spid="6">
                                            <p:bg/>
                                          </p:spTgt>
                                        </p:tgtEl>
                                      </p:cBhvr>
                                      <p:to x="100000" y="60000"/>
                                    </p:animScale>
                                    <p:animScale>
                                      <p:cBhvr>
                                        <p:cTn id="20" dur="83" decel="50000">
                                          <p:stCondLst>
                                            <p:cond delay="338"/>
                                          </p:stCondLst>
                                        </p:cTn>
                                        <p:tgtEl>
                                          <p:spTgt spid="6">
                                            <p:bg/>
                                          </p:spTgt>
                                        </p:tgtEl>
                                      </p:cBhvr>
                                      <p:to x="100000" y="100000"/>
                                    </p:animScale>
                                    <p:animScale>
                                      <p:cBhvr>
                                        <p:cTn id="21" dur="13">
                                          <p:stCondLst>
                                            <p:cond delay="656"/>
                                          </p:stCondLst>
                                        </p:cTn>
                                        <p:tgtEl>
                                          <p:spTgt spid="6">
                                            <p:bg/>
                                          </p:spTgt>
                                        </p:tgtEl>
                                      </p:cBhvr>
                                      <p:to x="100000" y="80000"/>
                                    </p:animScale>
                                    <p:animScale>
                                      <p:cBhvr>
                                        <p:cTn id="22" dur="83" decel="50000">
                                          <p:stCondLst>
                                            <p:cond delay="669"/>
                                          </p:stCondLst>
                                        </p:cTn>
                                        <p:tgtEl>
                                          <p:spTgt spid="6">
                                            <p:bg/>
                                          </p:spTgt>
                                        </p:tgtEl>
                                      </p:cBhvr>
                                      <p:to x="100000" y="100000"/>
                                    </p:animScale>
                                    <p:animScale>
                                      <p:cBhvr>
                                        <p:cTn id="23" dur="13">
                                          <p:stCondLst>
                                            <p:cond delay="821"/>
                                          </p:stCondLst>
                                        </p:cTn>
                                        <p:tgtEl>
                                          <p:spTgt spid="6">
                                            <p:bg/>
                                          </p:spTgt>
                                        </p:tgtEl>
                                      </p:cBhvr>
                                      <p:to x="100000" y="90000"/>
                                    </p:animScale>
                                    <p:animScale>
                                      <p:cBhvr>
                                        <p:cTn id="24" dur="83" decel="50000">
                                          <p:stCondLst>
                                            <p:cond delay="834"/>
                                          </p:stCondLst>
                                        </p:cTn>
                                        <p:tgtEl>
                                          <p:spTgt spid="6">
                                            <p:bg/>
                                          </p:spTgt>
                                        </p:tgtEl>
                                      </p:cBhvr>
                                      <p:to x="100000" y="100000"/>
                                    </p:animScale>
                                    <p:animScale>
                                      <p:cBhvr>
                                        <p:cTn id="25" dur="13">
                                          <p:stCondLst>
                                            <p:cond delay="904"/>
                                          </p:stCondLst>
                                        </p:cTn>
                                        <p:tgtEl>
                                          <p:spTgt spid="6">
                                            <p:bg/>
                                          </p:spTgt>
                                        </p:tgtEl>
                                      </p:cBhvr>
                                      <p:to x="100000" y="95000"/>
                                    </p:animScale>
                                    <p:animScale>
                                      <p:cBhvr>
                                        <p:cTn id="26" dur="83" decel="50000">
                                          <p:stCondLst>
                                            <p:cond delay="917"/>
                                          </p:stCondLst>
                                        </p:cTn>
                                        <p:tgtEl>
                                          <p:spTgt spid="6">
                                            <p:bg/>
                                          </p:spTgt>
                                        </p:tgtEl>
                                      </p:cBhvr>
                                      <p:to x="100000" y="100000"/>
                                    </p:animScale>
                                  </p:childTnLst>
                                </p:cTn>
                              </p:par>
                            </p:childTnLst>
                          </p:cTn>
                        </p:par>
                      </p:childTnLst>
                    </p:cTn>
                  </p:par>
                  <p:par>
                    <p:cTn id="27" fill="hold">
                      <p:stCondLst>
                        <p:cond delay="indefinite"/>
                      </p:stCondLst>
                      <p:childTnLst>
                        <p:par>
                          <p:cTn id="28" fill="hold">
                            <p:stCondLst>
                              <p:cond delay="0"/>
                            </p:stCondLst>
                            <p:childTnLst>
                              <p:par>
                                <p:cTn id="29" presetID="26" presetClass="entr" presetSubtype="0" fill="hold" grpId="0" nodeType="clickEffect">
                                  <p:stCondLst>
                                    <p:cond delay="0"/>
                                  </p:stCondLst>
                                  <p:childTnLst>
                                    <p:set>
                                      <p:cBhvr>
                                        <p:cTn id="30" dur="1" fill="hold">
                                          <p:stCondLst>
                                            <p:cond delay="0"/>
                                          </p:stCondLst>
                                        </p:cTn>
                                        <p:tgtEl>
                                          <p:spTgt spid="6">
                                            <p:txEl>
                                              <p:pRg st="0" end="0"/>
                                            </p:txEl>
                                          </p:spTgt>
                                        </p:tgtEl>
                                        <p:attrNameLst>
                                          <p:attrName>style.visibility</p:attrName>
                                        </p:attrNameLst>
                                      </p:cBhvr>
                                      <p:to>
                                        <p:strVal val="visible"/>
                                      </p:to>
                                    </p:set>
                                    <p:animEffect transition="in" filter="wipe(down)">
                                      <p:cBhvr>
                                        <p:cTn id="31" dur="290">
                                          <p:stCondLst>
                                            <p:cond delay="0"/>
                                          </p:stCondLst>
                                        </p:cTn>
                                        <p:tgtEl>
                                          <p:spTgt spid="6">
                                            <p:txEl>
                                              <p:pRg st="0" end="0"/>
                                            </p:txEl>
                                          </p:spTgt>
                                        </p:tgtEl>
                                      </p:cBhvr>
                                    </p:animEffect>
                                    <p:anim calcmode="lin" valueType="num">
                                      <p:cBhvr>
                                        <p:cTn id="32" dur="911" tmFilter="0,0; 0.14,0.36; 0.43,0.73; 0.71,0.91; 1.0,1.0">
                                          <p:stCondLst>
                                            <p:cond delay="0"/>
                                          </p:stCondLst>
                                        </p:cTn>
                                        <p:tgtEl>
                                          <p:spTgt spid="6">
                                            <p:txEl>
                                              <p:pRg st="0" end="0"/>
                                            </p:txEl>
                                          </p:spTgt>
                                        </p:tgtEl>
                                        <p:attrNameLst>
                                          <p:attrName>ppt_x</p:attrName>
                                        </p:attrNameLst>
                                      </p:cBhvr>
                                      <p:tavLst>
                                        <p:tav tm="0">
                                          <p:val>
                                            <p:strVal val="#ppt_x-0.25"/>
                                          </p:val>
                                        </p:tav>
                                        <p:tav tm="100000">
                                          <p:val>
                                            <p:strVal val="#ppt_x"/>
                                          </p:val>
                                        </p:tav>
                                      </p:tavLst>
                                    </p:anim>
                                    <p:anim calcmode="lin" valueType="num">
                                      <p:cBhvr>
                                        <p:cTn id="33" dur="332" tmFilter="0.0,0.0; 0.25,0.07; 0.50,0.2; 0.75,0.467; 1.0,1.0">
                                          <p:stCondLst>
                                            <p:cond delay="0"/>
                                          </p:stCondLst>
                                        </p:cTn>
                                        <p:tgtEl>
                                          <p:spTgt spid="6">
                                            <p:txEl>
                                              <p:pRg st="0" end="0"/>
                                            </p:txEl>
                                          </p:spTgt>
                                        </p:tgtEl>
                                        <p:attrNameLst>
                                          <p:attrName>ppt_y</p:attrName>
                                        </p:attrNameLst>
                                      </p:cBhvr>
                                      <p:tavLst>
                                        <p:tav tm="0" fmla="#ppt_y-sin(pi*$)/3">
                                          <p:val>
                                            <p:fltVal val="0.5"/>
                                          </p:val>
                                        </p:tav>
                                        <p:tav tm="100000">
                                          <p:val>
                                            <p:fltVal val="1"/>
                                          </p:val>
                                        </p:tav>
                                      </p:tavLst>
                                    </p:anim>
                                    <p:anim calcmode="lin" valueType="num">
                                      <p:cBhvr>
                                        <p:cTn id="34" dur="332" tmFilter="0, 0; 0.125,0.2665; 0.25,0.4; 0.375,0.465; 0.5,0.5;  0.625,0.535; 0.75,0.6; 0.875,0.7335; 1,1">
                                          <p:stCondLst>
                                            <p:cond delay="332"/>
                                          </p:stCondLst>
                                        </p:cTn>
                                        <p:tgtEl>
                                          <p:spTgt spid="6">
                                            <p:txEl>
                                              <p:pRg st="0" end="0"/>
                                            </p:txEl>
                                          </p:spTgt>
                                        </p:tgtEl>
                                        <p:attrNameLst>
                                          <p:attrName>ppt_y</p:attrName>
                                        </p:attrNameLst>
                                      </p:cBhvr>
                                      <p:tavLst>
                                        <p:tav tm="0" fmla="#ppt_y-sin(pi*$)/9">
                                          <p:val>
                                            <p:fltVal val="0"/>
                                          </p:val>
                                        </p:tav>
                                        <p:tav tm="100000">
                                          <p:val>
                                            <p:fltVal val="1"/>
                                          </p:val>
                                        </p:tav>
                                      </p:tavLst>
                                    </p:anim>
                                    <p:anim calcmode="lin" valueType="num">
                                      <p:cBhvr>
                                        <p:cTn id="35" dur="166" tmFilter="0, 0; 0.125,0.2665; 0.25,0.4; 0.375,0.465; 0.5,0.5;  0.625,0.535; 0.75,0.6; 0.875,0.7335; 1,1">
                                          <p:stCondLst>
                                            <p:cond delay="662"/>
                                          </p:stCondLst>
                                        </p:cTn>
                                        <p:tgtEl>
                                          <p:spTgt spid="6">
                                            <p:txEl>
                                              <p:pRg st="0" end="0"/>
                                            </p:txEl>
                                          </p:spTgt>
                                        </p:tgtEl>
                                        <p:attrNameLst>
                                          <p:attrName>ppt_y</p:attrName>
                                        </p:attrNameLst>
                                      </p:cBhvr>
                                      <p:tavLst>
                                        <p:tav tm="0" fmla="#ppt_y-sin(pi*$)/27">
                                          <p:val>
                                            <p:fltVal val="0"/>
                                          </p:val>
                                        </p:tav>
                                        <p:tav tm="100000">
                                          <p:val>
                                            <p:fltVal val="1"/>
                                          </p:val>
                                        </p:tav>
                                      </p:tavLst>
                                    </p:anim>
                                    <p:anim calcmode="lin" valueType="num">
                                      <p:cBhvr>
                                        <p:cTn id="36" dur="82" tmFilter="0, 0; 0.125,0.2665; 0.25,0.4; 0.375,0.465; 0.5,0.5;  0.625,0.535; 0.75,0.6; 0.875,0.7335; 1,1">
                                          <p:stCondLst>
                                            <p:cond delay="828"/>
                                          </p:stCondLst>
                                        </p:cTn>
                                        <p:tgtEl>
                                          <p:spTgt spid="6">
                                            <p:txEl>
                                              <p:pRg st="0" end="0"/>
                                            </p:txEl>
                                          </p:spTgt>
                                        </p:tgtEl>
                                        <p:attrNameLst>
                                          <p:attrName>ppt_y</p:attrName>
                                        </p:attrNameLst>
                                      </p:cBhvr>
                                      <p:tavLst>
                                        <p:tav tm="0" fmla="#ppt_y-sin(pi*$)/81">
                                          <p:val>
                                            <p:fltVal val="0"/>
                                          </p:val>
                                        </p:tav>
                                        <p:tav tm="100000">
                                          <p:val>
                                            <p:fltVal val="1"/>
                                          </p:val>
                                        </p:tav>
                                      </p:tavLst>
                                    </p:anim>
                                    <p:animScale>
                                      <p:cBhvr>
                                        <p:cTn id="37" dur="13">
                                          <p:stCondLst>
                                            <p:cond delay="325"/>
                                          </p:stCondLst>
                                        </p:cTn>
                                        <p:tgtEl>
                                          <p:spTgt spid="6">
                                            <p:txEl>
                                              <p:pRg st="0" end="0"/>
                                            </p:txEl>
                                          </p:spTgt>
                                        </p:tgtEl>
                                      </p:cBhvr>
                                      <p:to x="100000" y="60000"/>
                                    </p:animScale>
                                    <p:animScale>
                                      <p:cBhvr>
                                        <p:cTn id="38" dur="83" decel="50000">
                                          <p:stCondLst>
                                            <p:cond delay="338"/>
                                          </p:stCondLst>
                                        </p:cTn>
                                        <p:tgtEl>
                                          <p:spTgt spid="6">
                                            <p:txEl>
                                              <p:pRg st="0" end="0"/>
                                            </p:txEl>
                                          </p:spTgt>
                                        </p:tgtEl>
                                      </p:cBhvr>
                                      <p:to x="100000" y="100000"/>
                                    </p:animScale>
                                    <p:animScale>
                                      <p:cBhvr>
                                        <p:cTn id="39" dur="13">
                                          <p:stCondLst>
                                            <p:cond delay="656"/>
                                          </p:stCondLst>
                                        </p:cTn>
                                        <p:tgtEl>
                                          <p:spTgt spid="6">
                                            <p:txEl>
                                              <p:pRg st="0" end="0"/>
                                            </p:txEl>
                                          </p:spTgt>
                                        </p:tgtEl>
                                      </p:cBhvr>
                                      <p:to x="100000" y="80000"/>
                                    </p:animScale>
                                    <p:animScale>
                                      <p:cBhvr>
                                        <p:cTn id="40" dur="83" decel="50000">
                                          <p:stCondLst>
                                            <p:cond delay="669"/>
                                          </p:stCondLst>
                                        </p:cTn>
                                        <p:tgtEl>
                                          <p:spTgt spid="6">
                                            <p:txEl>
                                              <p:pRg st="0" end="0"/>
                                            </p:txEl>
                                          </p:spTgt>
                                        </p:tgtEl>
                                      </p:cBhvr>
                                      <p:to x="100000" y="100000"/>
                                    </p:animScale>
                                    <p:animScale>
                                      <p:cBhvr>
                                        <p:cTn id="41" dur="13">
                                          <p:stCondLst>
                                            <p:cond delay="821"/>
                                          </p:stCondLst>
                                        </p:cTn>
                                        <p:tgtEl>
                                          <p:spTgt spid="6">
                                            <p:txEl>
                                              <p:pRg st="0" end="0"/>
                                            </p:txEl>
                                          </p:spTgt>
                                        </p:tgtEl>
                                      </p:cBhvr>
                                      <p:to x="100000" y="90000"/>
                                    </p:animScale>
                                    <p:animScale>
                                      <p:cBhvr>
                                        <p:cTn id="42" dur="83" decel="50000">
                                          <p:stCondLst>
                                            <p:cond delay="834"/>
                                          </p:stCondLst>
                                        </p:cTn>
                                        <p:tgtEl>
                                          <p:spTgt spid="6">
                                            <p:txEl>
                                              <p:pRg st="0" end="0"/>
                                            </p:txEl>
                                          </p:spTgt>
                                        </p:tgtEl>
                                      </p:cBhvr>
                                      <p:to x="100000" y="100000"/>
                                    </p:animScale>
                                    <p:animScale>
                                      <p:cBhvr>
                                        <p:cTn id="43" dur="13">
                                          <p:stCondLst>
                                            <p:cond delay="904"/>
                                          </p:stCondLst>
                                        </p:cTn>
                                        <p:tgtEl>
                                          <p:spTgt spid="6">
                                            <p:txEl>
                                              <p:pRg st="0" end="0"/>
                                            </p:txEl>
                                          </p:spTgt>
                                        </p:tgtEl>
                                      </p:cBhvr>
                                      <p:to x="100000" y="95000"/>
                                    </p:animScale>
                                    <p:animScale>
                                      <p:cBhvr>
                                        <p:cTn id="44" dur="83" decel="50000">
                                          <p:stCondLst>
                                            <p:cond delay="917"/>
                                          </p:stCondLst>
                                        </p:cTn>
                                        <p:tgtEl>
                                          <p:spTgt spid="6">
                                            <p:txEl>
                                              <p:pRg st="0" end="0"/>
                                            </p:txEl>
                                          </p:spTgt>
                                        </p:tgtEl>
                                      </p:cBhvr>
                                      <p:to x="100000" y="100000"/>
                                    </p:animScale>
                                  </p:childTnLst>
                                </p:cTn>
                              </p:par>
                            </p:childTnLst>
                          </p:cTn>
                        </p:par>
                      </p:childTnLst>
                    </p:cTn>
                  </p:par>
                  <p:par>
                    <p:cTn id="45" fill="hold">
                      <p:stCondLst>
                        <p:cond delay="indefinite"/>
                      </p:stCondLst>
                      <p:childTnLst>
                        <p:par>
                          <p:cTn id="46" fill="hold">
                            <p:stCondLst>
                              <p:cond delay="0"/>
                            </p:stCondLst>
                            <p:childTnLst>
                              <p:par>
                                <p:cTn id="47" presetID="26" presetClass="entr" presetSubtype="0" fill="hold" grpId="0" nodeType="clickEffect">
                                  <p:stCondLst>
                                    <p:cond delay="0"/>
                                  </p:stCondLst>
                                  <p:childTnLst>
                                    <p:set>
                                      <p:cBhvr>
                                        <p:cTn id="48" dur="1" fill="hold">
                                          <p:stCondLst>
                                            <p:cond delay="0"/>
                                          </p:stCondLst>
                                        </p:cTn>
                                        <p:tgtEl>
                                          <p:spTgt spid="8">
                                            <p:bg/>
                                          </p:spTgt>
                                        </p:tgtEl>
                                        <p:attrNameLst>
                                          <p:attrName>style.visibility</p:attrName>
                                        </p:attrNameLst>
                                      </p:cBhvr>
                                      <p:to>
                                        <p:strVal val="visible"/>
                                      </p:to>
                                    </p:set>
                                    <p:animEffect transition="in" filter="wipe(down)">
                                      <p:cBhvr>
                                        <p:cTn id="49" dur="290">
                                          <p:stCondLst>
                                            <p:cond delay="0"/>
                                          </p:stCondLst>
                                        </p:cTn>
                                        <p:tgtEl>
                                          <p:spTgt spid="8">
                                            <p:bg/>
                                          </p:spTgt>
                                        </p:tgtEl>
                                      </p:cBhvr>
                                    </p:animEffect>
                                    <p:anim calcmode="lin" valueType="num">
                                      <p:cBhvr>
                                        <p:cTn id="50" dur="911" tmFilter="0,0; 0.14,0.36; 0.43,0.73; 0.71,0.91; 1.0,1.0">
                                          <p:stCondLst>
                                            <p:cond delay="0"/>
                                          </p:stCondLst>
                                        </p:cTn>
                                        <p:tgtEl>
                                          <p:spTgt spid="8">
                                            <p:bg/>
                                          </p:spTgt>
                                        </p:tgtEl>
                                        <p:attrNameLst>
                                          <p:attrName>ppt_x</p:attrName>
                                        </p:attrNameLst>
                                      </p:cBhvr>
                                      <p:tavLst>
                                        <p:tav tm="0">
                                          <p:val>
                                            <p:strVal val="#ppt_x-0.25"/>
                                          </p:val>
                                        </p:tav>
                                        <p:tav tm="100000">
                                          <p:val>
                                            <p:strVal val="#ppt_x"/>
                                          </p:val>
                                        </p:tav>
                                      </p:tavLst>
                                    </p:anim>
                                    <p:anim calcmode="lin" valueType="num">
                                      <p:cBhvr>
                                        <p:cTn id="51" dur="332" tmFilter="0.0,0.0; 0.25,0.07; 0.50,0.2; 0.75,0.467; 1.0,1.0">
                                          <p:stCondLst>
                                            <p:cond delay="0"/>
                                          </p:stCondLst>
                                        </p:cTn>
                                        <p:tgtEl>
                                          <p:spTgt spid="8">
                                            <p:bg/>
                                          </p:spTgt>
                                        </p:tgtEl>
                                        <p:attrNameLst>
                                          <p:attrName>ppt_y</p:attrName>
                                        </p:attrNameLst>
                                      </p:cBhvr>
                                      <p:tavLst>
                                        <p:tav tm="0" fmla="#ppt_y-sin(pi*$)/3">
                                          <p:val>
                                            <p:fltVal val="0.5"/>
                                          </p:val>
                                        </p:tav>
                                        <p:tav tm="100000">
                                          <p:val>
                                            <p:fltVal val="1"/>
                                          </p:val>
                                        </p:tav>
                                      </p:tavLst>
                                    </p:anim>
                                    <p:anim calcmode="lin" valueType="num">
                                      <p:cBhvr>
                                        <p:cTn id="52" dur="332" tmFilter="0, 0; 0.125,0.2665; 0.25,0.4; 0.375,0.465; 0.5,0.5;  0.625,0.535; 0.75,0.6; 0.875,0.7335; 1,1">
                                          <p:stCondLst>
                                            <p:cond delay="332"/>
                                          </p:stCondLst>
                                        </p:cTn>
                                        <p:tgtEl>
                                          <p:spTgt spid="8">
                                            <p:bg/>
                                          </p:spTgt>
                                        </p:tgtEl>
                                        <p:attrNameLst>
                                          <p:attrName>ppt_y</p:attrName>
                                        </p:attrNameLst>
                                      </p:cBhvr>
                                      <p:tavLst>
                                        <p:tav tm="0" fmla="#ppt_y-sin(pi*$)/9">
                                          <p:val>
                                            <p:fltVal val="0"/>
                                          </p:val>
                                        </p:tav>
                                        <p:tav tm="100000">
                                          <p:val>
                                            <p:fltVal val="1"/>
                                          </p:val>
                                        </p:tav>
                                      </p:tavLst>
                                    </p:anim>
                                    <p:anim calcmode="lin" valueType="num">
                                      <p:cBhvr>
                                        <p:cTn id="53" dur="166" tmFilter="0, 0; 0.125,0.2665; 0.25,0.4; 0.375,0.465; 0.5,0.5;  0.625,0.535; 0.75,0.6; 0.875,0.7335; 1,1">
                                          <p:stCondLst>
                                            <p:cond delay="662"/>
                                          </p:stCondLst>
                                        </p:cTn>
                                        <p:tgtEl>
                                          <p:spTgt spid="8">
                                            <p:bg/>
                                          </p:spTgt>
                                        </p:tgtEl>
                                        <p:attrNameLst>
                                          <p:attrName>ppt_y</p:attrName>
                                        </p:attrNameLst>
                                      </p:cBhvr>
                                      <p:tavLst>
                                        <p:tav tm="0" fmla="#ppt_y-sin(pi*$)/27">
                                          <p:val>
                                            <p:fltVal val="0"/>
                                          </p:val>
                                        </p:tav>
                                        <p:tav tm="100000">
                                          <p:val>
                                            <p:fltVal val="1"/>
                                          </p:val>
                                        </p:tav>
                                      </p:tavLst>
                                    </p:anim>
                                    <p:anim calcmode="lin" valueType="num">
                                      <p:cBhvr>
                                        <p:cTn id="54" dur="82" tmFilter="0, 0; 0.125,0.2665; 0.25,0.4; 0.375,0.465; 0.5,0.5;  0.625,0.535; 0.75,0.6; 0.875,0.7335; 1,1">
                                          <p:stCondLst>
                                            <p:cond delay="828"/>
                                          </p:stCondLst>
                                        </p:cTn>
                                        <p:tgtEl>
                                          <p:spTgt spid="8">
                                            <p:bg/>
                                          </p:spTgt>
                                        </p:tgtEl>
                                        <p:attrNameLst>
                                          <p:attrName>ppt_y</p:attrName>
                                        </p:attrNameLst>
                                      </p:cBhvr>
                                      <p:tavLst>
                                        <p:tav tm="0" fmla="#ppt_y-sin(pi*$)/81">
                                          <p:val>
                                            <p:fltVal val="0"/>
                                          </p:val>
                                        </p:tav>
                                        <p:tav tm="100000">
                                          <p:val>
                                            <p:fltVal val="1"/>
                                          </p:val>
                                        </p:tav>
                                      </p:tavLst>
                                    </p:anim>
                                    <p:animScale>
                                      <p:cBhvr>
                                        <p:cTn id="55" dur="13">
                                          <p:stCondLst>
                                            <p:cond delay="325"/>
                                          </p:stCondLst>
                                        </p:cTn>
                                        <p:tgtEl>
                                          <p:spTgt spid="8">
                                            <p:bg/>
                                          </p:spTgt>
                                        </p:tgtEl>
                                      </p:cBhvr>
                                      <p:to x="100000" y="60000"/>
                                    </p:animScale>
                                    <p:animScale>
                                      <p:cBhvr>
                                        <p:cTn id="56" dur="83" decel="50000">
                                          <p:stCondLst>
                                            <p:cond delay="338"/>
                                          </p:stCondLst>
                                        </p:cTn>
                                        <p:tgtEl>
                                          <p:spTgt spid="8">
                                            <p:bg/>
                                          </p:spTgt>
                                        </p:tgtEl>
                                      </p:cBhvr>
                                      <p:to x="100000" y="100000"/>
                                    </p:animScale>
                                    <p:animScale>
                                      <p:cBhvr>
                                        <p:cTn id="57" dur="13">
                                          <p:stCondLst>
                                            <p:cond delay="656"/>
                                          </p:stCondLst>
                                        </p:cTn>
                                        <p:tgtEl>
                                          <p:spTgt spid="8">
                                            <p:bg/>
                                          </p:spTgt>
                                        </p:tgtEl>
                                      </p:cBhvr>
                                      <p:to x="100000" y="80000"/>
                                    </p:animScale>
                                    <p:animScale>
                                      <p:cBhvr>
                                        <p:cTn id="58" dur="83" decel="50000">
                                          <p:stCondLst>
                                            <p:cond delay="669"/>
                                          </p:stCondLst>
                                        </p:cTn>
                                        <p:tgtEl>
                                          <p:spTgt spid="8">
                                            <p:bg/>
                                          </p:spTgt>
                                        </p:tgtEl>
                                      </p:cBhvr>
                                      <p:to x="100000" y="100000"/>
                                    </p:animScale>
                                    <p:animScale>
                                      <p:cBhvr>
                                        <p:cTn id="59" dur="13">
                                          <p:stCondLst>
                                            <p:cond delay="821"/>
                                          </p:stCondLst>
                                        </p:cTn>
                                        <p:tgtEl>
                                          <p:spTgt spid="8">
                                            <p:bg/>
                                          </p:spTgt>
                                        </p:tgtEl>
                                      </p:cBhvr>
                                      <p:to x="100000" y="90000"/>
                                    </p:animScale>
                                    <p:animScale>
                                      <p:cBhvr>
                                        <p:cTn id="60" dur="83" decel="50000">
                                          <p:stCondLst>
                                            <p:cond delay="834"/>
                                          </p:stCondLst>
                                        </p:cTn>
                                        <p:tgtEl>
                                          <p:spTgt spid="8">
                                            <p:bg/>
                                          </p:spTgt>
                                        </p:tgtEl>
                                      </p:cBhvr>
                                      <p:to x="100000" y="100000"/>
                                    </p:animScale>
                                    <p:animScale>
                                      <p:cBhvr>
                                        <p:cTn id="61" dur="13">
                                          <p:stCondLst>
                                            <p:cond delay="904"/>
                                          </p:stCondLst>
                                        </p:cTn>
                                        <p:tgtEl>
                                          <p:spTgt spid="8">
                                            <p:bg/>
                                          </p:spTgt>
                                        </p:tgtEl>
                                      </p:cBhvr>
                                      <p:to x="100000" y="95000"/>
                                    </p:animScale>
                                    <p:animScale>
                                      <p:cBhvr>
                                        <p:cTn id="62" dur="83" decel="50000">
                                          <p:stCondLst>
                                            <p:cond delay="917"/>
                                          </p:stCondLst>
                                        </p:cTn>
                                        <p:tgtEl>
                                          <p:spTgt spid="8">
                                            <p:bg/>
                                          </p:spTgt>
                                        </p:tgtEl>
                                      </p:cBhvr>
                                      <p:to x="100000" y="100000"/>
                                    </p:animScale>
                                  </p:childTnLst>
                                </p:cTn>
                              </p:par>
                            </p:childTnLst>
                          </p:cTn>
                        </p:par>
                      </p:childTnLst>
                    </p:cTn>
                  </p:par>
                  <p:par>
                    <p:cTn id="63" fill="hold">
                      <p:stCondLst>
                        <p:cond delay="indefinite"/>
                      </p:stCondLst>
                      <p:childTnLst>
                        <p:par>
                          <p:cTn id="64" fill="hold">
                            <p:stCondLst>
                              <p:cond delay="0"/>
                            </p:stCondLst>
                            <p:childTnLst>
                              <p:par>
                                <p:cTn id="65" presetID="26" presetClass="entr" presetSubtype="0" fill="hold" grpId="0" nodeType="clickEffect">
                                  <p:stCondLst>
                                    <p:cond delay="0"/>
                                  </p:stCondLst>
                                  <p:childTnLst>
                                    <p:set>
                                      <p:cBhvr>
                                        <p:cTn id="66" dur="1" fill="hold">
                                          <p:stCondLst>
                                            <p:cond delay="0"/>
                                          </p:stCondLst>
                                        </p:cTn>
                                        <p:tgtEl>
                                          <p:spTgt spid="8">
                                            <p:txEl>
                                              <p:pRg st="0" end="0"/>
                                            </p:txEl>
                                          </p:spTgt>
                                        </p:tgtEl>
                                        <p:attrNameLst>
                                          <p:attrName>style.visibility</p:attrName>
                                        </p:attrNameLst>
                                      </p:cBhvr>
                                      <p:to>
                                        <p:strVal val="visible"/>
                                      </p:to>
                                    </p:set>
                                    <p:animEffect transition="in" filter="wipe(down)">
                                      <p:cBhvr>
                                        <p:cTn id="67" dur="290">
                                          <p:stCondLst>
                                            <p:cond delay="0"/>
                                          </p:stCondLst>
                                        </p:cTn>
                                        <p:tgtEl>
                                          <p:spTgt spid="8">
                                            <p:txEl>
                                              <p:pRg st="0" end="0"/>
                                            </p:txEl>
                                          </p:spTgt>
                                        </p:tgtEl>
                                      </p:cBhvr>
                                    </p:animEffect>
                                    <p:anim calcmode="lin" valueType="num">
                                      <p:cBhvr>
                                        <p:cTn id="68" dur="911" tmFilter="0,0; 0.14,0.36; 0.43,0.73; 0.71,0.91; 1.0,1.0">
                                          <p:stCondLst>
                                            <p:cond delay="0"/>
                                          </p:stCondLst>
                                        </p:cTn>
                                        <p:tgtEl>
                                          <p:spTgt spid="8">
                                            <p:txEl>
                                              <p:pRg st="0" end="0"/>
                                            </p:txEl>
                                          </p:spTgt>
                                        </p:tgtEl>
                                        <p:attrNameLst>
                                          <p:attrName>ppt_x</p:attrName>
                                        </p:attrNameLst>
                                      </p:cBhvr>
                                      <p:tavLst>
                                        <p:tav tm="0">
                                          <p:val>
                                            <p:strVal val="#ppt_x-0.25"/>
                                          </p:val>
                                        </p:tav>
                                        <p:tav tm="100000">
                                          <p:val>
                                            <p:strVal val="#ppt_x"/>
                                          </p:val>
                                        </p:tav>
                                      </p:tavLst>
                                    </p:anim>
                                    <p:anim calcmode="lin" valueType="num">
                                      <p:cBhvr>
                                        <p:cTn id="69" dur="332" tmFilter="0.0,0.0; 0.25,0.07; 0.50,0.2; 0.75,0.467; 1.0,1.0">
                                          <p:stCondLst>
                                            <p:cond delay="0"/>
                                          </p:stCondLst>
                                        </p:cTn>
                                        <p:tgtEl>
                                          <p:spTgt spid="8">
                                            <p:txEl>
                                              <p:pRg st="0" end="0"/>
                                            </p:txEl>
                                          </p:spTgt>
                                        </p:tgtEl>
                                        <p:attrNameLst>
                                          <p:attrName>ppt_y</p:attrName>
                                        </p:attrNameLst>
                                      </p:cBhvr>
                                      <p:tavLst>
                                        <p:tav tm="0" fmla="#ppt_y-sin(pi*$)/3">
                                          <p:val>
                                            <p:fltVal val="0.5"/>
                                          </p:val>
                                        </p:tav>
                                        <p:tav tm="100000">
                                          <p:val>
                                            <p:fltVal val="1"/>
                                          </p:val>
                                        </p:tav>
                                      </p:tavLst>
                                    </p:anim>
                                    <p:anim calcmode="lin" valueType="num">
                                      <p:cBhvr>
                                        <p:cTn id="70" dur="332" tmFilter="0, 0; 0.125,0.2665; 0.25,0.4; 0.375,0.465; 0.5,0.5;  0.625,0.535; 0.75,0.6; 0.875,0.7335; 1,1">
                                          <p:stCondLst>
                                            <p:cond delay="332"/>
                                          </p:stCondLst>
                                        </p:cTn>
                                        <p:tgtEl>
                                          <p:spTgt spid="8">
                                            <p:txEl>
                                              <p:pRg st="0" end="0"/>
                                            </p:txEl>
                                          </p:spTgt>
                                        </p:tgtEl>
                                        <p:attrNameLst>
                                          <p:attrName>ppt_y</p:attrName>
                                        </p:attrNameLst>
                                      </p:cBhvr>
                                      <p:tavLst>
                                        <p:tav tm="0" fmla="#ppt_y-sin(pi*$)/9">
                                          <p:val>
                                            <p:fltVal val="0"/>
                                          </p:val>
                                        </p:tav>
                                        <p:tav tm="100000">
                                          <p:val>
                                            <p:fltVal val="1"/>
                                          </p:val>
                                        </p:tav>
                                      </p:tavLst>
                                    </p:anim>
                                    <p:anim calcmode="lin" valueType="num">
                                      <p:cBhvr>
                                        <p:cTn id="71" dur="166" tmFilter="0, 0; 0.125,0.2665; 0.25,0.4; 0.375,0.465; 0.5,0.5;  0.625,0.535; 0.75,0.6; 0.875,0.7335; 1,1">
                                          <p:stCondLst>
                                            <p:cond delay="662"/>
                                          </p:stCondLst>
                                        </p:cTn>
                                        <p:tgtEl>
                                          <p:spTgt spid="8">
                                            <p:txEl>
                                              <p:pRg st="0" end="0"/>
                                            </p:txEl>
                                          </p:spTgt>
                                        </p:tgtEl>
                                        <p:attrNameLst>
                                          <p:attrName>ppt_y</p:attrName>
                                        </p:attrNameLst>
                                      </p:cBhvr>
                                      <p:tavLst>
                                        <p:tav tm="0" fmla="#ppt_y-sin(pi*$)/27">
                                          <p:val>
                                            <p:fltVal val="0"/>
                                          </p:val>
                                        </p:tav>
                                        <p:tav tm="100000">
                                          <p:val>
                                            <p:fltVal val="1"/>
                                          </p:val>
                                        </p:tav>
                                      </p:tavLst>
                                    </p:anim>
                                    <p:anim calcmode="lin" valueType="num">
                                      <p:cBhvr>
                                        <p:cTn id="72" dur="82" tmFilter="0, 0; 0.125,0.2665; 0.25,0.4; 0.375,0.465; 0.5,0.5;  0.625,0.535; 0.75,0.6; 0.875,0.7335; 1,1">
                                          <p:stCondLst>
                                            <p:cond delay="828"/>
                                          </p:stCondLst>
                                        </p:cTn>
                                        <p:tgtEl>
                                          <p:spTgt spid="8">
                                            <p:txEl>
                                              <p:pRg st="0" end="0"/>
                                            </p:txEl>
                                          </p:spTgt>
                                        </p:tgtEl>
                                        <p:attrNameLst>
                                          <p:attrName>ppt_y</p:attrName>
                                        </p:attrNameLst>
                                      </p:cBhvr>
                                      <p:tavLst>
                                        <p:tav tm="0" fmla="#ppt_y-sin(pi*$)/81">
                                          <p:val>
                                            <p:fltVal val="0"/>
                                          </p:val>
                                        </p:tav>
                                        <p:tav tm="100000">
                                          <p:val>
                                            <p:fltVal val="1"/>
                                          </p:val>
                                        </p:tav>
                                      </p:tavLst>
                                    </p:anim>
                                    <p:animScale>
                                      <p:cBhvr>
                                        <p:cTn id="73" dur="13">
                                          <p:stCondLst>
                                            <p:cond delay="325"/>
                                          </p:stCondLst>
                                        </p:cTn>
                                        <p:tgtEl>
                                          <p:spTgt spid="8">
                                            <p:txEl>
                                              <p:pRg st="0" end="0"/>
                                            </p:txEl>
                                          </p:spTgt>
                                        </p:tgtEl>
                                      </p:cBhvr>
                                      <p:to x="100000" y="60000"/>
                                    </p:animScale>
                                    <p:animScale>
                                      <p:cBhvr>
                                        <p:cTn id="74" dur="83" decel="50000">
                                          <p:stCondLst>
                                            <p:cond delay="338"/>
                                          </p:stCondLst>
                                        </p:cTn>
                                        <p:tgtEl>
                                          <p:spTgt spid="8">
                                            <p:txEl>
                                              <p:pRg st="0" end="0"/>
                                            </p:txEl>
                                          </p:spTgt>
                                        </p:tgtEl>
                                      </p:cBhvr>
                                      <p:to x="100000" y="100000"/>
                                    </p:animScale>
                                    <p:animScale>
                                      <p:cBhvr>
                                        <p:cTn id="75" dur="13">
                                          <p:stCondLst>
                                            <p:cond delay="656"/>
                                          </p:stCondLst>
                                        </p:cTn>
                                        <p:tgtEl>
                                          <p:spTgt spid="8">
                                            <p:txEl>
                                              <p:pRg st="0" end="0"/>
                                            </p:txEl>
                                          </p:spTgt>
                                        </p:tgtEl>
                                      </p:cBhvr>
                                      <p:to x="100000" y="80000"/>
                                    </p:animScale>
                                    <p:animScale>
                                      <p:cBhvr>
                                        <p:cTn id="76" dur="83" decel="50000">
                                          <p:stCondLst>
                                            <p:cond delay="669"/>
                                          </p:stCondLst>
                                        </p:cTn>
                                        <p:tgtEl>
                                          <p:spTgt spid="8">
                                            <p:txEl>
                                              <p:pRg st="0" end="0"/>
                                            </p:txEl>
                                          </p:spTgt>
                                        </p:tgtEl>
                                      </p:cBhvr>
                                      <p:to x="100000" y="100000"/>
                                    </p:animScale>
                                    <p:animScale>
                                      <p:cBhvr>
                                        <p:cTn id="77" dur="13">
                                          <p:stCondLst>
                                            <p:cond delay="821"/>
                                          </p:stCondLst>
                                        </p:cTn>
                                        <p:tgtEl>
                                          <p:spTgt spid="8">
                                            <p:txEl>
                                              <p:pRg st="0" end="0"/>
                                            </p:txEl>
                                          </p:spTgt>
                                        </p:tgtEl>
                                      </p:cBhvr>
                                      <p:to x="100000" y="90000"/>
                                    </p:animScale>
                                    <p:animScale>
                                      <p:cBhvr>
                                        <p:cTn id="78" dur="83" decel="50000">
                                          <p:stCondLst>
                                            <p:cond delay="834"/>
                                          </p:stCondLst>
                                        </p:cTn>
                                        <p:tgtEl>
                                          <p:spTgt spid="8">
                                            <p:txEl>
                                              <p:pRg st="0" end="0"/>
                                            </p:txEl>
                                          </p:spTgt>
                                        </p:tgtEl>
                                      </p:cBhvr>
                                      <p:to x="100000" y="100000"/>
                                    </p:animScale>
                                    <p:animScale>
                                      <p:cBhvr>
                                        <p:cTn id="79" dur="13">
                                          <p:stCondLst>
                                            <p:cond delay="904"/>
                                          </p:stCondLst>
                                        </p:cTn>
                                        <p:tgtEl>
                                          <p:spTgt spid="8">
                                            <p:txEl>
                                              <p:pRg st="0" end="0"/>
                                            </p:txEl>
                                          </p:spTgt>
                                        </p:tgtEl>
                                      </p:cBhvr>
                                      <p:to x="100000" y="95000"/>
                                    </p:animScale>
                                    <p:animScale>
                                      <p:cBhvr>
                                        <p:cTn id="80" dur="83" decel="50000">
                                          <p:stCondLst>
                                            <p:cond delay="917"/>
                                          </p:stCondLst>
                                        </p:cTn>
                                        <p:tgtEl>
                                          <p:spTgt spid="8">
                                            <p:txEl>
                                              <p:pRg st="0" end="0"/>
                                            </p:txEl>
                                          </p:spTgt>
                                        </p:tgtEl>
                                      </p:cBhvr>
                                      <p:to x="100000" y="100000"/>
                                    </p:animScale>
                                  </p:childTnLst>
                                </p:cTn>
                              </p:par>
                            </p:childTnLst>
                          </p:cTn>
                        </p:par>
                      </p:childTnLst>
                    </p:cTn>
                  </p:par>
                  <p:par>
                    <p:cTn id="81" fill="hold">
                      <p:stCondLst>
                        <p:cond delay="indefinite"/>
                      </p:stCondLst>
                      <p:childTnLst>
                        <p:par>
                          <p:cTn id="82" fill="hold">
                            <p:stCondLst>
                              <p:cond delay="0"/>
                            </p:stCondLst>
                            <p:childTnLst>
                              <p:par>
                                <p:cTn id="83" presetID="26" presetClass="entr" presetSubtype="0" fill="hold" grpId="0" nodeType="clickEffect">
                                  <p:stCondLst>
                                    <p:cond delay="0"/>
                                  </p:stCondLst>
                                  <p:childTnLst>
                                    <p:set>
                                      <p:cBhvr>
                                        <p:cTn id="84" dur="1" fill="hold">
                                          <p:stCondLst>
                                            <p:cond delay="0"/>
                                          </p:stCondLst>
                                        </p:cTn>
                                        <p:tgtEl>
                                          <p:spTgt spid="9">
                                            <p:bg/>
                                          </p:spTgt>
                                        </p:tgtEl>
                                        <p:attrNameLst>
                                          <p:attrName>style.visibility</p:attrName>
                                        </p:attrNameLst>
                                      </p:cBhvr>
                                      <p:to>
                                        <p:strVal val="visible"/>
                                      </p:to>
                                    </p:set>
                                    <p:animEffect transition="in" filter="wipe(down)">
                                      <p:cBhvr>
                                        <p:cTn id="85" dur="290">
                                          <p:stCondLst>
                                            <p:cond delay="0"/>
                                          </p:stCondLst>
                                        </p:cTn>
                                        <p:tgtEl>
                                          <p:spTgt spid="9">
                                            <p:bg/>
                                          </p:spTgt>
                                        </p:tgtEl>
                                      </p:cBhvr>
                                    </p:animEffect>
                                    <p:anim calcmode="lin" valueType="num">
                                      <p:cBhvr>
                                        <p:cTn id="86" dur="911" tmFilter="0,0; 0.14,0.36; 0.43,0.73; 0.71,0.91; 1.0,1.0">
                                          <p:stCondLst>
                                            <p:cond delay="0"/>
                                          </p:stCondLst>
                                        </p:cTn>
                                        <p:tgtEl>
                                          <p:spTgt spid="9">
                                            <p:bg/>
                                          </p:spTgt>
                                        </p:tgtEl>
                                        <p:attrNameLst>
                                          <p:attrName>ppt_x</p:attrName>
                                        </p:attrNameLst>
                                      </p:cBhvr>
                                      <p:tavLst>
                                        <p:tav tm="0">
                                          <p:val>
                                            <p:strVal val="#ppt_x-0.25"/>
                                          </p:val>
                                        </p:tav>
                                        <p:tav tm="100000">
                                          <p:val>
                                            <p:strVal val="#ppt_x"/>
                                          </p:val>
                                        </p:tav>
                                      </p:tavLst>
                                    </p:anim>
                                    <p:anim calcmode="lin" valueType="num">
                                      <p:cBhvr>
                                        <p:cTn id="87" dur="332" tmFilter="0.0,0.0; 0.25,0.07; 0.50,0.2; 0.75,0.467; 1.0,1.0">
                                          <p:stCondLst>
                                            <p:cond delay="0"/>
                                          </p:stCondLst>
                                        </p:cTn>
                                        <p:tgtEl>
                                          <p:spTgt spid="9">
                                            <p:bg/>
                                          </p:spTgt>
                                        </p:tgtEl>
                                        <p:attrNameLst>
                                          <p:attrName>ppt_y</p:attrName>
                                        </p:attrNameLst>
                                      </p:cBhvr>
                                      <p:tavLst>
                                        <p:tav tm="0" fmla="#ppt_y-sin(pi*$)/3">
                                          <p:val>
                                            <p:fltVal val="0.5"/>
                                          </p:val>
                                        </p:tav>
                                        <p:tav tm="100000">
                                          <p:val>
                                            <p:fltVal val="1"/>
                                          </p:val>
                                        </p:tav>
                                      </p:tavLst>
                                    </p:anim>
                                    <p:anim calcmode="lin" valueType="num">
                                      <p:cBhvr>
                                        <p:cTn id="88" dur="332" tmFilter="0, 0; 0.125,0.2665; 0.25,0.4; 0.375,0.465; 0.5,0.5;  0.625,0.535; 0.75,0.6; 0.875,0.7335; 1,1">
                                          <p:stCondLst>
                                            <p:cond delay="332"/>
                                          </p:stCondLst>
                                        </p:cTn>
                                        <p:tgtEl>
                                          <p:spTgt spid="9">
                                            <p:bg/>
                                          </p:spTgt>
                                        </p:tgtEl>
                                        <p:attrNameLst>
                                          <p:attrName>ppt_y</p:attrName>
                                        </p:attrNameLst>
                                      </p:cBhvr>
                                      <p:tavLst>
                                        <p:tav tm="0" fmla="#ppt_y-sin(pi*$)/9">
                                          <p:val>
                                            <p:fltVal val="0"/>
                                          </p:val>
                                        </p:tav>
                                        <p:tav tm="100000">
                                          <p:val>
                                            <p:fltVal val="1"/>
                                          </p:val>
                                        </p:tav>
                                      </p:tavLst>
                                    </p:anim>
                                    <p:anim calcmode="lin" valueType="num">
                                      <p:cBhvr>
                                        <p:cTn id="89" dur="166" tmFilter="0, 0; 0.125,0.2665; 0.25,0.4; 0.375,0.465; 0.5,0.5;  0.625,0.535; 0.75,0.6; 0.875,0.7335; 1,1">
                                          <p:stCondLst>
                                            <p:cond delay="662"/>
                                          </p:stCondLst>
                                        </p:cTn>
                                        <p:tgtEl>
                                          <p:spTgt spid="9">
                                            <p:bg/>
                                          </p:spTgt>
                                        </p:tgtEl>
                                        <p:attrNameLst>
                                          <p:attrName>ppt_y</p:attrName>
                                        </p:attrNameLst>
                                      </p:cBhvr>
                                      <p:tavLst>
                                        <p:tav tm="0" fmla="#ppt_y-sin(pi*$)/27">
                                          <p:val>
                                            <p:fltVal val="0"/>
                                          </p:val>
                                        </p:tav>
                                        <p:tav tm="100000">
                                          <p:val>
                                            <p:fltVal val="1"/>
                                          </p:val>
                                        </p:tav>
                                      </p:tavLst>
                                    </p:anim>
                                    <p:anim calcmode="lin" valueType="num">
                                      <p:cBhvr>
                                        <p:cTn id="90" dur="82" tmFilter="0, 0; 0.125,0.2665; 0.25,0.4; 0.375,0.465; 0.5,0.5;  0.625,0.535; 0.75,0.6; 0.875,0.7335; 1,1">
                                          <p:stCondLst>
                                            <p:cond delay="828"/>
                                          </p:stCondLst>
                                        </p:cTn>
                                        <p:tgtEl>
                                          <p:spTgt spid="9">
                                            <p:bg/>
                                          </p:spTgt>
                                        </p:tgtEl>
                                        <p:attrNameLst>
                                          <p:attrName>ppt_y</p:attrName>
                                        </p:attrNameLst>
                                      </p:cBhvr>
                                      <p:tavLst>
                                        <p:tav tm="0" fmla="#ppt_y-sin(pi*$)/81">
                                          <p:val>
                                            <p:fltVal val="0"/>
                                          </p:val>
                                        </p:tav>
                                        <p:tav tm="100000">
                                          <p:val>
                                            <p:fltVal val="1"/>
                                          </p:val>
                                        </p:tav>
                                      </p:tavLst>
                                    </p:anim>
                                    <p:animScale>
                                      <p:cBhvr>
                                        <p:cTn id="91" dur="13">
                                          <p:stCondLst>
                                            <p:cond delay="325"/>
                                          </p:stCondLst>
                                        </p:cTn>
                                        <p:tgtEl>
                                          <p:spTgt spid="9">
                                            <p:bg/>
                                          </p:spTgt>
                                        </p:tgtEl>
                                      </p:cBhvr>
                                      <p:to x="100000" y="60000"/>
                                    </p:animScale>
                                    <p:animScale>
                                      <p:cBhvr>
                                        <p:cTn id="92" dur="83" decel="50000">
                                          <p:stCondLst>
                                            <p:cond delay="338"/>
                                          </p:stCondLst>
                                        </p:cTn>
                                        <p:tgtEl>
                                          <p:spTgt spid="9">
                                            <p:bg/>
                                          </p:spTgt>
                                        </p:tgtEl>
                                      </p:cBhvr>
                                      <p:to x="100000" y="100000"/>
                                    </p:animScale>
                                    <p:animScale>
                                      <p:cBhvr>
                                        <p:cTn id="93" dur="13">
                                          <p:stCondLst>
                                            <p:cond delay="656"/>
                                          </p:stCondLst>
                                        </p:cTn>
                                        <p:tgtEl>
                                          <p:spTgt spid="9">
                                            <p:bg/>
                                          </p:spTgt>
                                        </p:tgtEl>
                                      </p:cBhvr>
                                      <p:to x="100000" y="80000"/>
                                    </p:animScale>
                                    <p:animScale>
                                      <p:cBhvr>
                                        <p:cTn id="94" dur="83" decel="50000">
                                          <p:stCondLst>
                                            <p:cond delay="669"/>
                                          </p:stCondLst>
                                        </p:cTn>
                                        <p:tgtEl>
                                          <p:spTgt spid="9">
                                            <p:bg/>
                                          </p:spTgt>
                                        </p:tgtEl>
                                      </p:cBhvr>
                                      <p:to x="100000" y="100000"/>
                                    </p:animScale>
                                    <p:animScale>
                                      <p:cBhvr>
                                        <p:cTn id="95" dur="13">
                                          <p:stCondLst>
                                            <p:cond delay="821"/>
                                          </p:stCondLst>
                                        </p:cTn>
                                        <p:tgtEl>
                                          <p:spTgt spid="9">
                                            <p:bg/>
                                          </p:spTgt>
                                        </p:tgtEl>
                                      </p:cBhvr>
                                      <p:to x="100000" y="90000"/>
                                    </p:animScale>
                                    <p:animScale>
                                      <p:cBhvr>
                                        <p:cTn id="96" dur="83" decel="50000">
                                          <p:stCondLst>
                                            <p:cond delay="834"/>
                                          </p:stCondLst>
                                        </p:cTn>
                                        <p:tgtEl>
                                          <p:spTgt spid="9">
                                            <p:bg/>
                                          </p:spTgt>
                                        </p:tgtEl>
                                      </p:cBhvr>
                                      <p:to x="100000" y="100000"/>
                                    </p:animScale>
                                    <p:animScale>
                                      <p:cBhvr>
                                        <p:cTn id="97" dur="13">
                                          <p:stCondLst>
                                            <p:cond delay="904"/>
                                          </p:stCondLst>
                                        </p:cTn>
                                        <p:tgtEl>
                                          <p:spTgt spid="9">
                                            <p:bg/>
                                          </p:spTgt>
                                        </p:tgtEl>
                                      </p:cBhvr>
                                      <p:to x="100000" y="95000"/>
                                    </p:animScale>
                                    <p:animScale>
                                      <p:cBhvr>
                                        <p:cTn id="98" dur="83" decel="50000">
                                          <p:stCondLst>
                                            <p:cond delay="917"/>
                                          </p:stCondLst>
                                        </p:cTn>
                                        <p:tgtEl>
                                          <p:spTgt spid="9">
                                            <p:bg/>
                                          </p:spTgt>
                                        </p:tgtEl>
                                      </p:cBhvr>
                                      <p:to x="100000" y="100000"/>
                                    </p:animScale>
                                  </p:childTnLst>
                                </p:cTn>
                              </p:par>
                            </p:childTnLst>
                          </p:cTn>
                        </p:par>
                      </p:childTnLst>
                    </p:cTn>
                  </p:par>
                  <p:par>
                    <p:cTn id="99" fill="hold">
                      <p:stCondLst>
                        <p:cond delay="indefinite"/>
                      </p:stCondLst>
                      <p:childTnLst>
                        <p:par>
                          <p:cTn id="100" fill="hold">
                            <p:stCondLst>
                              <p:cond delay="0"/>
                            </p:stCondLst>
                            <p:childTnLst>
                              <p:par>
                                <p:cTn id="101" presetID="26" presetClass="entr" presetSubtype="0" fill="hold" grpId="0" nodeType="clickEffect" nodePh="1">
                                  <p:stCondLst>
                                    <p:cond delay="0"/>
                                  </p:stCondLst>
                                  <p:endCondLst>
                                    <p:cond evt="begin" delay="0">
                                      <p:tn val="101"/>
                                    </p:cond>
                                  </p:endCondLst>
                                  <p:childTnLst>
                                    <p:set>
                                      <p:cBhvr>
                                        <p:cTn id="102" dur="1" fill="hold">
                                          <p:stCondLst>
                                            <p:cond delay="0"/>
                                          </p:stCondLst>
                                        </p:cTn>
                                        <p:tgtEl>
                                          <p:spTgt spid="9">
                                            <p:txEl>
                                              <p:pRg st="0" end="0"/>
                                            </p:txEl>
                                          </p:spTgt>
                                        </p:tgtEl>
                                        <p:attrNameLst>
                                          <p:attrName>style.visibility</p:attrName>
                                        </p:attrNameLst>
                                      </p:cBhvr>
                                      <p:to>
                                        <p:strVal val="visible"/>
                                      </p:to>
                                    </p:set>
                                    <p:animEffect transition="in" filter="wipe(down)">
                                      <p:cBhvr>
                                        <p:cTn id="103" dur="290">
                                          <p:stCondLst>
                                            <p:cond delay="0"/>
                                          </p:stCondLst>
                                        </p:cTn>
                                        <p:tgtEl>
                                          <p:spTgt spid="9">
                                            <p:txEl>
                                              <p:pRg st="0" end="0"/>
                                            </p:txEl>
                                          </p:spTgt>
                                        </p:tgtEl>
                                      </p:cBhvr>
                                    </p:animEffect>
                                    <p:anim calcmode="lin" valueType="num">
                                      <p:cBhvr>
                                        <p:cTn id="104" dur="911" tmFilter="0,0; 0.14,0.36; 0.43,0.73; 0.71,0.91; 1.0,1.0">
                                          <p:stCondLst>
                                            <p:cond delay="0"/>
                                          </p:stCondLst>
                                        </p:cTn>
                                        <p:tgtEl>
                                          <p:spTgt spid="9">
                                            <p:txEl>
                                              <p:pRg st="0" end="0"/>
                                            </p:txEl>
                                          </p:spTgt>
                                        </p:tgtEl>
                                        <p:attrNameLst>
                                          <p:attrName>ppt_x</p:attrName>
                                        </p:attrNameLst>
                                      </p:cBhvr>
                                      <p:tavLst>
                                        <p:tav tm="0">
                                          <p:val>
                                            <p:strVal val="#ppt_x-0.25"/>
                                          </p:val>
                                        </p:tav>
                                        <p:tav tm="100000">
                                          <p:val>
                                            <p:strVal val="#ppt_x"/>
                                          </p:val>
                                        </p:tav>
                                      </p:tavLst>
                                    </p:anim>
                                    <p:anim calcmode="lin" valueType="num">
                                      <p:cBhvr>
                                        <p:cTn id="105" dur="332" tmFilter="0.0,0.0; 0.25,0.07; 0.50,0.2; 0.75,0.467; 1.0,1.0">
                                          <p:stCondLst>
                                            <p:cond delay="0"/>
                                          </p:stCondLst>
                                        </p:cTn>
                                        <p:tgtEl>
                                          <p:spTgt spid="9">
                                            <p:txEl>
                                              <p:pRg st="0" end="0"/>
                                            </p:txEl>
                                          </p:spTgt>
                                        </p:tgtEl>
                                        <p:attrNameLst>
                                          <p:attrName>ppt_y</p:attrName>
                                        </p:attrNameLst>
                                      </p:cBhvr>
                                      <p:tavLst>
                                        <p:tav tm="0" fmla="#ppt_y-sin(pi*$)/3">
                                          <p:val>
                                            <p:fltVal val="0.5"/>
                                          </p:val>
                                        </p:tav>
                                        <p:tav tm="100000">
                                          <p:val>
                                            <p:fltVal val="1"/>
                                          </p:val>
                                        </p:tav>
                                      </p:tavLst>
                                    </p:anim>
                                    <p:anim calcmode="lin" valueType="num">
                                      <p:cBhvr>
                                        <p:cTn id="106" dur="332" tmFilter="0, 0; 0.125,0.2665; 0.25,0.4; 0.375,0.465; 0.5,0.5;  0.625,0.535; 0.75,0.6; 0.875,0.7335; 1,1">
                                          <p:stCondLst>
                                            <p:cond delay="332"/>
                                          </p:stCondLst>
                                        </p:cTn>
                                        <p:tgtEl>
                                          <p:spTgt spid="9">
                                            <p:txEl>
                                              <p:pRg st="0" end="0"/>
                                            </p:txEl>
                                          </p:spTgt>
                                        </p:tgtEl>
                                        <p:attrNameLst>
                                          <p:attrName>ppt_y</p:attrName>
                                        </p:attrNameLst>
                                      </p:cBhvr>
                                      <p:tavLst>
                                        <p:tav tm="0" fmla="#ppt_y-sin(pi*$)/9">
                                          <p:val>
                                            <p:fltVal val="0"/>
                                          </p:val>
                                        </p:tav>
                                        <p:tav tm="100000">
                                          <p:val>
                                            <p:fltVal val="1"/>
                                          </p:val>
                                        </p:tav>
                                      </p:tavLst>
                                    </p:anim>
                                    <p:anim calcmode="lin" valueType="num">
                                      <p:cBhvr>
                                        <p:cTn id="107" dur="166" tmFilter="0, 0; 0.125,0.2665; 0.25,0.4; 0.375,0.465; 0.5,0.5;  0.625,0.535; 0.75,0.6; 0.875,0.7335; 1,1">
                                          <p:stCondLst>
                                            <p:cond delay="662"/>
                                          </p:stCondLst>
                                        </p:cTn>
                                        <p:tgtEl>
                                          <p:spTgt spid="9">
                                            <p:txEl>
                                              <p:pRg st="0" end="0"/>
                                            </p:txEl>
                                          </p:spTgt>
                                        </p:tgtEl>
                                        <p:attrNameLst>
                                          <p:attrName>ppt_y</p:attrName>
                                        </p:attrNameLst>
                                      </p:cBhvr>
                                      <p:tavLst>
                                        <p:tav tm="0" fmla="#ppt_y-sin(pi*$)/27">
                                          <p:val>
                                            <p:fltVal val="0"/>
                                          </p:val>
                                        </p:tav>
                                        <p:tav tm="100000">
                                          <p:val>
                                            <p:fltVal val="1"/>
                                          </p:val>
                                        </p:tav>
                                      </p:tavLst>
                                    </p:anim>
                                    <p:anim calcmode="lin" valueType="num">
                                      <p:cBhvr>
                                        <p:cTn id="108" dur="82" tmFilter="0, 0; 0.125,0.2665; 0.25,0.4; 0.375,0.465; 0.5,0.5;  0.625,0.535; 0.75,0.6; 0.875,0.7335; 1,1">
                                          <p:stCondLst>
                                            <p:cond delay="828"/>
                                          </p:stCondLst>
                                        </p:cTn>
                                        <p:tgtEl>
                                          <p:spTgt spid="9">
                                            <p:txEl>
                                              <p:pRg st="0" end="0"/>
                                            </p:txEl>
                                          </p:spTgt>
                                        </p:tgtEl>
                                        <p:attrNameLst>
                                          <p:attrName>ppt_y</p:attrName>
                                        </p:attrNameLst>
                                      </p:cBhvr>
                                      <p:tavLst>
                                        <p:tav tm="0" fmla="#ppt_y-sin(pi*$)/81">
                                          <p:val>
                                            <p:fltVal val="0"/>
                                          </p:val>
                                        </p:tav>
                                        <p:tav tm="100000">
                                          <p:val>
                                            <p:fltVal val="1"/>
                                          </p:val>
                                        </p:tav>
                                      </p:tavLst>
                                    </p:anim>
                                    <p:animScale>
                                      <p:cBhvr>
                                        <p:cTn id="109" dur="13">
                                          <p:stCondLst>
                                            <p:cond delay="325"/>
                                          </p:stCondLst>
                                        </p:cTn>
                                        <p:tgtEl>
                                          <p:spTgt spid="9">
                                            <p:txEl>
                                              <p:pRg st="0" end="0"/>
                                            </p:txEl>
                                          </p:spTgt>
                                        </p:tgtEl>
                                      </p:cBhvr>
                                      <p:to x="100000" y="60000"/>
                                    </p:animScale>
                                    <p:animScale>
                                      <p:cBhvr>
                                        <p:cTn id="110" dur="83" decel="50000">
                                          <p:stCondLst>
                                            <p:cond delay="338"/>
                                          </p:stCondLst>
                                        </p:cTn>
                                        <p:tgtEl>
                                          <p:spTgt spid="9">
                                            <p:txEl>
                                              <p:pRg st="0" end="0"/>
                                            </p:txEl>
                                          </p:spTgt>
                                        </p:tgtEl>
                                      </p:cBhvr>
                                      <p:to x="100000" y="100000"/>
                                    </p:animScale>
                                    <p:animScale>
                                      <p:cBhvr>
                                        <p:cTn id="111" dur="13">
                                          <p:stCondLst>
                                            <p:cond delay="656"/>
                                          </p:stCondLst>
                                        </p:cTn>
                                        <p:tgtEl>
                                          <p:spTgt spid="9">
                                            <p:txEl>
                                              <p:pRg st="0" end="0"/>
                                            </p:txEl>
                                          </p:spTgt>
                                        </p:tgtEl>
                                      </p:cBhvr>
                                      <p:to x="100000" y="80000"/>
                                    </p:animScale>
                                    <p:animScale>
                                      <p:cBhvr>
                                        <p:cTn id="112" dur="83" decel="50000">
                                          <p:stCondLst>
                                            <p:cond delay="669"/>
                                          </p:stCondLst>
                                        </p:cTn>
                                        <p:tgtEl>
                                          <p:spTgt spid="9">
                                            <p:txEl>
                                              <p:pRg st="0" end="0"/>
                                            </p:txEl>
                                          </p:spTgt>
                                        </p:tgtEl>
                                      </p:cBhvr>
                                      <p:to x="100000" y="100000"/>
                                    </p:animScale>
                                    <p:animScale>
                                      <p:cBhvr>
                                        <p:cTn id="113" dur="13">
                                          <p:stCondLst>
                                            <p:cond delay="821"/>
                                          </p:stCondLst>
                                        </p:cTn>
                                        <p:tgtEl>
                                          <p:spTgt spid="9">
                                            <p:txEl>
                                              <p:pRg st="0" end="0"/>
                                            </p:txEl>
                                          </p:spTgt>
                                        </p:tgtEl>
                                      </p:cBhvr>
                                      <p:to x="100000" y="90000"/>
                                    </p:animScale>
                                    <p:animScale>
                                      <p:cBhvr>
                                        <p:cTn id="114" dur="83" decel="50000">
                                          <p:stCondLst>
                                            <p:cond delay="834"/>
                                          </p:stCondLst>
                                        </p:cTn>
                                        <p:tgtEl>
                                          <p:spTgt spid="9">
                                            <p:txEl>
                                              <p:pRg st="0" end="0"/>
                                            </p:txEl>
                                          </p:spTgt>
                                        </p:tgtEl>
                                      </p:cBhvr>
                                      <p:to x="100000" y="100000"/>
                                    </p:animScale>
                                    <p:animScale>
                                      <p:cBhvr>
                                        <p:cTn id="115" dur="13">
                                          <p:stCondLst>
                                            <p:cond delay="904"/>
                                          </p:stCondLst>
                                        </p:cTn>
                                        <p:tgtEl>
                                          <p:spTgt spid="9">
                                            <p:txEl>
                                              <p:pRg st="0" end="0"/>
                                            </p:txEl>
                                          </p:spTgt>
                                        </p:tgtEl>
                                      </p:cBhvr>
                                      <p:to x="100000" y="95000"/>
                                    </p:animScale>
                                    <p:animScale>
                                      <p:cBhvr>
                                        <p:cTn id="116" dur="83" decel="50000">
                                          <p:stCondLst>
                                            <p:cond delay="917"/>
                                          </p:stCondLst>
                                        </p:cTn>
                                        <p:tgtEl>
                                          <p:spTgt spid="9">
                                            <p:txEl>
                                              <p:pRg st="0" end="0"/>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P spid="7" grpId="0" animBg="1"/>
      <p:bldP spid="8" grpId="0" build="p" animBg="1"/>
      <p:bldP spid="9"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8661866" y="6502041"/>
            <a:ext cx="3530134" cy="246221"/>
          </a:xfrm>
          <a:prstGeom prst="rect">
            <a:avLst/>
          </a:prstGeom>
        </p:spPr>
        <p:txBody>
          <a:bodyPr wrap="none">
            <a:spAutoFit/>
          </a:bodyPr>
          <a:lstStyle/>
          <a:p>
            <a:r>
              <a:rPr lang="es-MX" sz="1000" b="1" i="1" dirty="0" smtClean="0"/>
              <a:t>Imagen tomada de: http://qorganica.ugr.es/pages/innovacion</a:t>
            </a:r>
            <a:endParaRPr lang="es-MX" sz="1000" b="1" i="1" dirty="0"/>
          </a:p>
        </p:txBody>
      </p:sp>
      <p:sp>
        <p:nvSpPr>
          <p:cNvPr id="6" name="Subtitle 2"/>
          <p:cNvSpPr txBox="1">
            <a:spLocks/>
          </p:cNvSpPr>
          <p:nvPr/>
        </p:nvSpPr>
        <p:spPr>
          <a:xfrm>
            <a:off x="2324713" y="1401776"/>
            <a:ext cx="7088283" cy="536435"/>
          </a:xfrm>
          <a:prstGeom prst="rect">
            <a:avLst/>
          </a:prstGeom>
          <a:solidFill>
            <a:schemeClr val="accent6">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r>
              <a:rPr lang="es-MX" sz="2000" i="1" dirty="0">
                <a:solidFill>
                  <a:schemeClr val="tx1"/>
                </a:solidFill>
                <a:effectLst>
                  <a:outerShdw blurRad="38100" dist="38100" dir="2700000" algn="tl">
                    <a:srgbClr val="000000">
                      <a:alpha val="43137"/>
                    </a:srgbClr>
                  </a:outerShdw>
                </a:effectLst>
                <a:latin typeface="Arial Rounded MT Bold" panose="020F0704030504030204" pitchFamily="34" charset="0"/>
              </a:rPr>
              <a:t>P</a:t>
            </a:r>
            <a:r>
              <a:rPr lang="es-MX" sz="2000" i="1" dirty="0" smtClean="0">
                <a:solidFill>
                  <a:schemeClr val="tx1"/>
                </a:solidFill>
                <a:effectLst>
                  <a:outerShdw blurRad="38100" dist="38100" dir="2700000" algn="tl">
                    <a:srgbClr val="000000">
                      <a:alpha val="43137"/>
                    </a:srgbClr>
                  </a:outerShdw>
                </a:effectLst>
                <a:latin typeface="Arial Rounded MT Bold" panose="020F0704030504030204" pitchFamily="34" charset="0"/>
              </a:rPr>
              <a:t>rocedimiento para asignar nombre IUPAC a  alcanos</a:t>
            </a:r>
            <a:endParaRPr kumimoji="0" lang="en-US" sz="20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7" name="Rectangle 2"/>
          <p:cNvSpPr>
            <a:spLocks noChangeArrowheads="1"/>
          </p:cNvSpPr>
          <p:nvPr/>
        </p:nvSpPr>
        <p:spPr bwMode="auto">
          <a:xfrm>
            <a:off x="2101290" y="397212"/>
            <a:ext cx="7535127" cy="646331"/>
          </a:xfrm>
          <a:prstGeom prst="rect">
            <a:avLst/>
          </a:prstGeom>
          <a:solidFill>
            <a:schemeClr val="accent2"/>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kumimoji="0" lang="es-ES" altLang="es-MX" sz="3600" b="1" i="1" u="none" strike="noStrike" kern="0" cap="none" spc="0" normalizeH="0" baseline="0" noProof="0" dirty="0" smtClean="0">
                <a:ln>
                  <a:noFill/>
                </a:ln>
                <a:solidFill>
                  <a:schemeClr val="tx1"/>
                </a:solidFill>
                <a:effectLst/>
                <a:uLnTx/>
                <a:uFillTx/>
                <a:latin typeface="Arial" panose="020B0604020202020204" pitchFamily="34" charset="0"/>
                <a:ea typeface="+mn-ea"/>
                <a:cs typeface="Arial" panose="020B0604020202020204" pitchFamily="34" charset="0"/>
              </a:rPr>
              <a:t>Nomenclatura IUPAC de Alcanos</a:t>
            </a:r>
          </a:p>
        </p:txBody>
      </p:sp>
      <p:sp>
        <p:nvSpPr>
          <p:cNvPr id="8" name="Subtitle 2"/>
          <p:cNvSpPr txBox="1">
            <a:spLocks/>
          </p:cNvSpPr>
          <p:nvPr/>
        </p:nvSpPr>
        <p:spPr>
          <a:xfrm>
            <a:off x="1065757" y="2247242"/>
            <a:ext cx="10060486" cy="581017"/>
          </a:xfrm>
          <a:prstGeom prst="rect">
            <a:avLst/>
          </a:prstGeom>
          <a:solidFill>
            <a:schemeClr val="accent6">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r>
              <a:rPr lang="es-MX" sz="1800" i="1" dirty="0">
                <a:solidFill>
                  <a:schemeClr val="tx1"/>
                </a:solidFill>
                <a:effectLst>
                  <a:outerShdw blurRad="38100" dist="38100" dir="2700000" algn="tl">
                    <a:srgbClr val="000000">
                      <a:alpha val="43137"/>
                    </a:srgbClr>
                  </a:outerShdw>
                </a:effectLst>
                <a:latin typeface="Arial Rounded MT Bold" panose="020F0704030504030204" pitchFamily="34" charset="0"/>
              </a:rPr>
              <a:t>En ocasiones hay dos o más cadenas con la misma longitud, selecciona aquella que se encuentre más ramificada</a:t>
            </a:r>
            <a:endParaRPr kumimoji="0" lang="en-US" sz="18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9" name="Subtitle 2"/>
          <p:cNvSpPr txBox="1">
            <a:spLocks/>
          </p:cNvSpPr>
          <p:nvPr/>
        </p:nvSpPr>
        <p:spPr>
          <a:xfrm>
            <a:off x="361507" y="3137291"/>
            <a:ext cx="11504428" cy="3364750"/>
          </a:xfrm>
          <a:prstGeom prst="rect">
            <a:avLst/>
          </a:prstGeom>
          <a:solidFill>
            <a:schemeClr val="accent6"/>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endParaRPr kumimoji="0" lang="en-US" sz="18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2" name="Rectangle 2"/>
          <p:cNvSpPr>
            <a:spLocks noChangeArrowheads="1"/>
          </p:cNvSpPr>
          <p:nvPr/>
        </p:nvSpPr>
        <p:spPr bwMode="auto">
          <a:xfrm>
            <a:off x="205700" y="3897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5" name="Rectangle 35"/>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3"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11" name="Objeto 10"/>
          <p:cNvGraphicFramePr>
            <a:graphicFrameLocks noChangeAspect="1"/>
          </p:cNvGraphicFramePr>
          <p:nvPr>
            <p:extLst>
              <p:ext uri="{D42A27DB-BD31-4B8C-83A1-F6EECF244321}">
                <p14:modId xmlns:p14="http://schemas.microsoft.com/office/powerpoint/2010/main" val="2326687789"/>
              </p:ext>
            </p:extLst>
          </p:nvPr>
        </p:nvGraphicFramePr>
        <p:xfrm>
          <a:off x="653064" y="3760499"/>
          <a:ext cx="5121245" cy="2224613"/>
        </p:xfrm>
        <a:graphic>
          <a:graphicData uri="http://schemas.openxmlformats.org/presentationml/2006/ole">
            <mc:AlternateContent xmlns:mc="http://schemas.openxmlformats.org/markup-compatibility/2006">
              <mc:Choice xmlns:v="urn:schemas-microsoft-com:vml" Requires="v">
                <p:oleObj spid="_x0000_s27697" name="ChemSketch" r:id="rId3" imgW="3026664" imgH="1389888" progId="ACD.ChemSketch.20">
                  <p:embed/>
                </p:oleObj>
              </mc:Choice>
              <mc:Fallback>
                <p:oleObj name="ChemSketch" r:id="rId3" imgW="3026664" imgH="1389888" progId="ACD.ChemSketch.20">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3064" y="3760499"/>
                        <a:ext cx="5121245" cy="2224613"/>
                      </a:xfrm>
                      <a:prstGeom prst="rect">
                        <a:avLst/>
                      </a:prstGeom>
                      <a:noFill/>
                    </p:spPr>
                  </p:pic>
                </p:oleObj>
              </mc:Fallback>
            </mc:AlternateContent>
          </a:graphicData>
        </a:graphic>
      </p:graphicFrame>
      <p:sp>
        <p:nvSpPr>
          <p:cNvPr id="12" name="Rectangle 4"/>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13" name="Objeto 12"/>
          <p:cNvGraphicFramePr>
            <a:graphicFrameLocks noChangeAspect="1"/>
          </p:cNvGraphicFramePr>
          <p:nvPr>
            <p:extLst>
              <p:ext uri="{D42A27DB-BD31-4B8C-83A1-F6EECF244321}">
                <p14:modId xmlns:p14="http://schemas.microsoft.com/office/powerpoint/2010/main" val="3734573372"/>
              </p:ext>
            </p:extLst>
          </p:nvPr>
        </p:nvGraphicFramePr>
        <p:xfrm>
          <a:off x="6301700" y="3760499"/>
          <a:ext cx="5523199" cy="2306363"/>
        </p:xfrm>
        <a:graphic>
          <a:graphicData uri="http://schemas.openxmlformats.org/presentationml/2006/ole">
            <mc:AlternateContent xmlns:mc="http://schemas.openxmlformats.org/markup-compatibility/2006">
              <mc:Choice xmlns:v="urn:schemas-microsoft-com:vml" Requires="v">
                <p:oleObj spid="_x0000_s27698" name="ChemSketch" r:id="rId5" imgW="3054096" imgH="1264920" progId="ACD.ChemSketch.20">
                  <p:embed/>
                </p:oleObj>
              </mc:Choice>
              <mc:Fallback>
                <p:oleObj name="ChemSketch" r:id="rId5" imgW="3054096" imgH="1264920" progId="ACD.ChemSketch.20">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01700" y="3760499"/>
                        <a:ext cx="5523199" cy="2306363"/>
                      </a:xfrm>
                      <a:prstGeom prst="rect">
                        <a:avLst/>
                      </a:prstGeom>
                      <a:noFill/>
                    </p:spPr>
                  </p:pic>
                </p:oleObj>
              </mc:Fallback>
            </mc:AlternateContent>
          </a:graphicData>
        </a:graphic>
      </p:graphicFrame>
    </p:spTree>
    <p:extLst>
      <p:ext uri="{BB962C8B-B14F-4D97-AF65-F5344CB8AC3E}">
        <p14:creationId xmlns:p14="http://schemas.microsoft.com/office/powerpoint/2010/main" val="290216071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6" presetClass="entr" presetSubtype="0" fill="hold" grpId="0" nodeType="clickEffect">
                                  <p:stCondLst>
                                    <p:cond delay="0"/>
                                  </p:stCondLst>
                                  <p:childTnLst>
                                    <p:set>
                                      <p:cBhvr>
                                        <p:cTn id="12" dur="1" fill="hold">
                                          <p:stCondLst>
                                            <p:cond delay="0"/>
                                          </p:stCondLst>
                                        </p:cTn>
                                        <p:tgtEl>
                                          <p:spTgt spid="6">
                                            <p:bg/>
                                          </p:spTgt>
                                        </p:tgtEl>
                                        <p:attrNameLst>
                                          <p:attrName>style.visibility</p:attrName>
                                        </p:attrNameLst>
                                      </p:cBhvr>
                                      <p:to>
                                        <p:strVal val="visible"/>
                                      </p:to>
                                    </p:set>
                                    <p:animEffect transition="in" filter="wipe(down)">
                                      <p:cBhvr>
                                        <p:cTn id="13" dur="290">
                                          <p:stCondLst>
                                            <p:cond delay="0"/>
                                          </p:stCondLst>
                                        </p:cTn>
                                        <p:tgtEl>
                                          <p:spTgt spid="6">
                                            <p:bg/>
                                          </p:spTgt>
                                        </p:tgtEl>
                                      </p:cBhvr>
                                    </p:animEffect>
                                    <p:anim calcmode="lin" valueType="num">
                                      <p:cBhvr>
                                        <p:cTn id="14" dur="911" tmFilter="0,0; 0.14,0.36; 0.43,0.73; 0.71,0.91; 1.0,1.0">
                                          <p:stCondLst>
                                            <p:cond delay="0"/>
                                          </p:stCondLst>
                                        </p:cTn>
                                        <p:tgtEl>
                                          <p:spTgt spid="6">
                                            <p:bg/>
                                          </p:spTgt>
                                        </p:tgtEl>
                                        <p:attrNameLst>
                                          <p:attrName>ppt_x</p:attrName>
                                        </p:attrNameLst>
                                      </p:cBhvr>
                                      <p:tavLst>
                                        <p:tav tm="0">
                                          <p:val>
                                            <p:strVal val="#ppt_x-0.25"/>
                                          </p:val>
                                        </p:tav>
                                        <p:tav tm="100000">
                                          <p:val>
                                            <p:strVal val="#ppt_x"/>
                                          </p:val>
                                        </p:tav>
                                      </p:tavLst>
                                    </p:anim>
                                    <p:anim calcmode="lin" valueType="num">
                                      <p:cBhvr>
                                        <p:cTn id="15" dur="332" tmFilter="0.0,0.0; 0.25,0.07; 0.50,0.2; 0.75,0.467; 1.0,1.0">
                                          <p:stCondLst>
                                            <p:cond delay="0"/>
                                          </p:stCondLst>
                                        </p:cTn>
                                        <p:tgtEl>
                                          <p:spTgt spid="6">
                                            <p:bg/>
                                          </p:spTgt>
                                        </p:tgtEl>
                                        <p:attrNameLst>
                                          <p:attrName>ppt_y</p:attrName>
                                        </p:attrNameLst>
                                      </p:cBhvr>
                                      <p:tavLst>
                                        <p:tav tm="0" fmla="#ppt_y-sin(pi*$)/3">
                                          <p:val>
                                            <p:fltVal val="0.5"/>
                                          </p:val>
                                        </p:tav>
                                        <p:tav tm="100000">
                                          <p:val>
                                            <p:fltVal val="1"/>
                                          </p:val>
                                        </p:tav>
                                      </p:tavLst>
                                    </p:anim>
                                    <p:anim calcmode="lin" valueType="num">
                                      <p:cBhvr>
                                        <p:cTn id="16" dur="332" tmFilter="0, 0; 0.125,0.2665; 0.25,0.4; 0.375,0.465; 0.5,0.5;  0.625,0.535; 0.75,0.6; 0.875,0.7335; 1,1">
                                          <p:stCondLst>
                                            <p:cond delay="332"/>
                                          </p:stCondLst>
                                        </p:cTn>
                                        <p:tgtEl>
                                          <p:spTgt spid="6">
                                            <p:bg/>
                                          </p:spTgt>
                                        </p:tgtEl>
                                        <p:attrNameLst>
                                          <p:attrName>ppt_y</p:attrName>
                                        </p:attrNameLst>
                                      </p:cBhvr>
                                      <p:tavLst>
                                        <p:tav tm="0" fmla="#ppt_y-sin(pi*$)/9">
                                          <p:val>
                                            <p:fltVal val="0"/>
                                          </p:val>
                                        </p:tav>
                                        <p:tav tm="100000">
                                          <p:val>
                                            <p:fltVal val="1"/>
                                          </p:val>
                                        </p:tav>
                                      </p:tavLst>
                                    </p:anim>
                                    <p:anim calcmode="lin" valueType="num">
                                      <p:cBhvr>
                                        <p:cTn id="17" dur="166" tmFilter="0, 0; 0.125,0.2665; 0.25,0.4; 0.375,0.465; 0.5,0.5;  0.625,0.535; 0.75,0.6; 0.875,0.7335; 1,1">
                                          <p:stCondLst>
                                            <p:cond delay="662"/>
                                          </p:stCondLst>
                                        </p:cTn>
                                        <p:tgtEl>
                                          <p:spTgt spid="6">
                                            <p:bg/>
                                          </p:spTgt>
                                        </p:tgtEl>
                                        <p:attrNameLst>
                                          <p:attrName>ppt_y</p:attrName>
                                        </p:attrNameLst>
                                      </p:cBhvr>
                                      <p:tavLst>
                                        <p:tav tm="0" fmla="#ppt_y-sin(pi*$)/27">
                                          <p:val>
                                            <p:fltVal val="0"/>
                                          </p:val>
                                        </p:tav>
                                        <p:tav tm="100000">
                                          <p:val>
                                            <p:fltVal val="1"/>
                                          </p:val>
                                        </p:tav>
                                      </p:tavLst>
                                    </p:anim>
                                    <p:anim calcmode="lin" valueType="num">
                                      <p:cBhvr>
                                        <p:cTn id="18" dur="82" tmFilter="0, 0; 0.125,0.2665; 0.25,0.4; 0.375,0.465; 0.5,0.5;  0.625,0.535; 0.75,0.6; 0.875,0.7335; 1,1">
                                          <p:stCondLst>
                                            <p:cond delay="828"/>
                                          </p:stCondLst>
                                        </p:cTn>
                                        <p:tgtEl>
                                          <p:spTgt spid="6">
                                            <p:bg/>
                                          </p:spTgt>
                                        </p:tgtEl>
                                        <p:attrNameLst>
                                          <p:attrName>ppt_y</p:attrName>
                                        </p:attrNameLst>
                                      </p:cBhvr>
                                      <p:tavLst>
                                        <p:tav tm="0" fmla="#ppt_y-sin(pi*$)/81">
                                          <p:val>
                                            <p:fltVal val="0"/>
                                          </p:val>
                                        </p:tav>
                                        <p:tav tm="100000">
                                          <p:val>
                                            <p:fltVal val="1"/>
                                          </p:val>
                                        </p:tav>
                                      </p:tavLst>
                                    </p:anim>
                                    <p:animScale>
                                      <p:cBhvr>
                                        <p:cTn id="19" dur="13">
                                          <p:stCondLst>
                                            <p:cond delay="325"/>
                                          </p:stCondLst>
                                        </p:cTn>
                                        <p:tgtEl>
                                          <p:spTgt spid="6">
                                            <p:bg/>
                                          </p:spTgt>
                                        </p:tgtEl>
                                      </p:cBhvr>
                                      <p:to x="100000" y="60000"/>
                                    </p:animScale>
                                    <p:animScale>
                                      <p:cBhvr>
                                        <p:cTn id="20" dur="83" decel="50000">
                                          <p:stCondLst>
                                            <p:cond delay="338"/>
                                          </p:stCondLst>
                                        </p:cTn>
                                        <p:tgtEl>
                                          <p:spTgt spid="6">
                                            <p:bg/>
                                          </p:spTgt>
                                        </p:tgtEl>
                                      </p:cBhvr>
                                      <p:to x="100000" y="100000"/>
                                    </p:animScale>
                                    <p:animScale>
                                      <p:cBhvr>
                                        <p:cTn id="21" dur="13">
                                          <p:stCondLst>
                                            <p:cond delay="656"/>
                                          </p:stCondLst>
                                        </p:cTn>
                                        <p:tgtEl>
                                          <p:spTgt spid="6">
                                            <p:bg/>
                                          </p:spTgt>
                                        </p:tgtEl>
                                      </p:cBhvr>
                                      <p:to x="100000" y="80000"/>
                                    </p:animScale>
                                    <p:animScale>
                                      <p:cBhvr>
                                        <p:cTn id="22" dur="83" decel="50000">
                                          <p:stCondLst>
                                            <p:cond delay="669"/>
                                          </p:stCondLst>
                                        </p:cTn>
                                        <p:tgtEl>
                                          <p:spTgt spid="6">
                                            <p:bg/>
                                          </p:spTgt>
                                        </p:tgtEl>
                                      </p:cBhvr>
                                      <p:to x="100000" y="100000"/>
                                    </p:animScale>
                                    <p:animScale>
                                      <p:cBhvr>
                                        <p:cTn id="23" dur="13">
                                          <p:stCondLst>
                                            <p:cond delay="821"/>
                                          </p:stCondLst>
                                        </p:cTn>
                                        <p:tgtEl>
                                          <p:spTgt spid="6">
                                            <p:bg/>
                                          </p:spTgt>
                                        </p:tgtEl>
                                      </p:cBhvr>
                                      <p:to x="100000" y="90000"/>
                                    </p:animScale>
                                    <p:animScale>
                                      <p:cBhvr>
                                        <p:cTn id="24" dur="83" decel="50000">
                                          <p:stCondLst>
                                            <p:cond delay="834"/>
                                          </p:stCondLst>
                                        </p:cTn>
                                        <p:tgtEl>
                                          <p:spTgt spid="6">
                                            <p:bg/>
                                          </p:spTgt>
                                        </p:tgtEl>
                                      </p:cBhvr>
                                      <p:to x="100000" y="100000"/>
                                    </p:animScale>
                                    <p:animScale>
                                      <p:cBhvr>
                                        <p:cTn id="25" dur="13">
                                          <p:stCondLst>
                                            <p:cond delay="904"/>
                                          </p:stCondLst>
                                        </p:cTn>
                                        <p:tgtEl>
                                          <p:spTgt spid="6">
                                            <p:bg/>
                                          </p:spTgt>
                                        </p:tgtEl>
                                      </p:cBhvr>
                                      <p:to x="100000" y="95000"/>
                                    </p:animScale>
                                    <p:animScale>
                                      <p:cBhvr>
                                        <p:cTn id="26" dur="83" decel="50000">
                                          <p:stCondLst>
                                            <p:cond delay="917"/>
                                          </p:stCondLst>
                                        </p:cTn>
                                        <p:tgtEl>
                                          <p:spTgt spid="6">
                                            <p:bg/>
                                          </p:spTgt>
                                        </p:tgtEl>
                                      </p:cBhvr>
                                      <p:to x="100000" y="100000"/>
                                    </p:animScale>
                                  </p:childTnLst>
                                </p:cTn>
                              </p:par>
                            </p:childTnLst>
                          </p:cTn>
                        </p:par>
                      </p:childTnLst>
                    </p:cTn>
                  </p:par>
                  <p:par>
                    <p:cTn id="27" fill="hold">
                      <p:stCondLst>
                        <p:cond delay="indefinite"/>
                      </p:stCondLst>
                      <p:childTnLst>
                        <p:par>
                          <p:cTn id="28" fill="hold">
                            <p:stCondLst>
                              <p:cond delay="0"/>
                            </p:stCondLst>
                            <p:childTnLst>
                              <p:par>
                                <p:cTn id="29" presetID="26" presetClass="entr" presetSubtype="0" fill="hold" grpId="0" nodeType="clickEffect">
                                  <p:stCondLst>
                                    <p:cond delay="0"/>
                                  </p:stCondLst>
                                  <p:childTnLst>
                                    <p:set>
                                      <p:cBhvr>
                                        <p:cTn id="30" dur="1" fill="hold">
                                          <p:stCondLst>
                                            <p:cond delay="0"/>
                                          </p:stCondLst>
                                        </p:cTn>
                                        <p:tgtEl>
                                          <p:spTgt spid="6">
                                            <p:txEl>
                                              <p:pRg st="0" end="0"/>
                                            </p:txEl>
                                          </p:spTgt>
                                        </p:tgtEl>
                                        <p:attrNameLst>
                                          <p:attrName>style.visibility</p:attrName>
                                        </p:attrNameLst>
                                      </p:cBhvr>
                                      <p:to>
                                        <p:strVal val="visible"/>
                                      </p:to>
                                    </p:set>
                                    <p:animEffect transition="in" filter="wipe(down)">
                                      <p:cBhvr>
                                        <p:cTn id="31" dur="290">
                                          <p:stCondLst>
                                            <p:cond delay="0"/>
                                          </p:stCondLst>
                                        </p:cTn>
                                        <p:tgtEl>
                                          <p:spTgt spid="6">
                                            <p:txEl>
                                              <p:pRg st="0" end="0"/>
                                            </p:txEl>
                                          </p:spTgt>
                                        </p:tgtEl>
                                      </p:cBhvr>
                                    </p:animEffect>
                                    <p:anim calcmode="lin" valueType="num">
                                      <p:cBhvr>
                                        <p:cTn id="32" dur="911" tmFilter="0,0; 0.14,0.36; 0.43,0.73; 0.71,0.91; 1.0,1.0">
                                          <p:stCondLst>
                                            <p:cond delay="0"/>
                                          </p:stCondLst>
                                        </p:cTn>
                                        <p:tgtEl>
                                          <p:spTgt spid="6">
                                            <p:txEl>
                                              <p:pRg st="0" end="0"/>
                                            </p:txEl>
                                          </p:spTgt>
                                        </p:tgtEl>
                                        <p:attrNameLst>
                                          <p:attrName>ppt_x</p:attrName>
                                        </p:attrNameLst>
                                      </p:cBhvr>
                                      <p:tavLst>
                                        <p:tav tm="0">
                                          <p:val>
                                            <p:strVal val="#ppt_x-0.25"/>
                                          </p:val>
                                        </p:tav>
                                        <p:tav tm="100000">
                                          <p:val>
                                            <p:strVal val="#ppt_x"/>
                                          </p:val>
                                        </p:tav>
                                      </p:tavLst>
                                    </p:anim>
                                    <p:anim calcmode="lin" valueType="num">
                                      <p:cBhvr>
                                        <p:cTn id="33" dur="332" tmFilter="0.0,0.0; 0.25,0.07; 0.50,0.2; 0.75,0.467; 1.0,1.0">
                                          <p:stCondLst>
                                            <p:cond delay="0"/>
                                          </p:stCondLst>
                                        </p:cTn>
                                        <p:tgtEl>
                                          <p:spTgt spid="6">
                                            <p:txEl>
                                              <p:pRg st="0" end="0"/>
                                            </p:txEl>
                                          </p:spTgt>
                                        </p:tgtEl>
                                        <p:attrNameLst>
                                          <p:attrName>ppt_y</p:attrName>
                                        </p:attrNameLst>
                                      </p:cBhvr>
                                      <p:tavLst>
                                        <p:tav tm="0" fmla="#ppt_y-sin(pi*$)/3">
                                          <p:val>
                                            <p:fltVal val="0.5"/>
                                          </p:val>
                                        </p:tav>
                                        <p:tav tm="100000">
                                          <p:val>
                                            <p:fltVal val="1"/>
                                          </p:val>
                                        </p:tav>
                                      </p:tavLst>
                                    </p:anim>
                                    <p:anim calcmode="lin" valueType="num">
                                      <p:cBhvr>
                                        <p:cTn id="34" dur="332" tmFilter="0, 0; 0.125,0.2665; 0.25,0.4; 0.375,0.465; 0.5,0.5;  0.625,0.535; 0.75,0.6; 0.875,0.7335; 1,1">
                                          <p:stCondLst>
                                            <p:cond delay="332"/>
                                          </p:stCondLst>
                                        </p:cTn>
                                        <p:tgtEl>
                                          <p:spTgt spid="6">
                                            <p:txEl>
                                              <p:pRg st="0" end="0"/>
                                            </p:txEl>
                                          </p:spTgt>
                                        </p:tgtEl>
                                        <p:attrNameLst>
                                          <p:attrName>ppt_y</p:attrName>
                                        </p:attrNameLst>
                                      </p:cBhvr>
                                      <p:tavLst>
                                        <p:tav tm="0" fmla="#ppt_y-sin(pi*$)/9">
                                          <p:val>
                                            <p:fltVal val="0"/>
                                          </p:val>
                                        </p:tav>
                                        <p:tav tm="100000">
                                          <p:val>
                                            <p:fltVal val="1"/>
                                          </p:val>
                                        </p:tav>
                                      </p:tavLst>
                                    </p:anim>
                                    <p:anim calcmode="lin" valueType="num">
                                      <p:cBhvr>
                                        <p:cTn id="35" dur="166" tmFilter="0, 0; 0.125,0.2665; 0.25,0.4; 0.375,0.465; 0.5,0.5;  0.625,0.535; 0.75,0.6; 0.875,0.7335; 1,1">
                                          <p:stCondLst>
                                            <p:cond delay="662"/>
                                          </p:stCondLst>
                                        </p:cTn>
                                        <p:tgtEl>
                                          <p:spTgt spid="6">
                                            <p:txEl>
                                              <p:pRg st="0" end="0"/>
                                            </p:txEl>
                                          </p:spTgt>
                                        </p:tgtEl>
                                        <p:attrNameLst>
                                          <p:attrName>ppt_y</p:attrName>
                                        </p:attrNameLst>
                                      </p:cBhvr>
                                      <p:tavLst>
                                        <p:tav tm="0" fmla="#ppt_y-sin(pi*$)/27">
                                          <p:val>
                                            <p:fltVal val="0"/>
                                          </p:val>
                                        </p:tav>
                                        <p:tav tm="100000">
                                          <p:val>
                                            <p:fltVal val="1"/>
                                          </p:val>
                                        </p:tav>
                                      </p:tavLst>
                                    </p:anim>
                                    <p:anim calcmode="lin" valueType="num">
                                      <p:cBhvr>
                                        <p:cTn id="36" dur="82" tmFilter="0, 0; 0.125,0.2665; 0.25,0.4; 0.375,0.465; 0.5,0.5;  0.625,0.535; 0.75,0.6; 0.875,0.7335; 1,1">
                                          <p:stCondLst>
                                            <p:cond delay="828"/>
                                          </p:stCondLst>
                                        </p:cTn>
                                        <p:tgtEl>
                                          <p:spTgt spid="6">
                                            <p:txEl>
                                              <p:pRg st="0" end="0"/>
                                            </p:txEl>
                                          </p:spTgt>
                                        </p:tgtEl>
                                        <p:attrNameLst>
                                          <p:attrName>ppt_y</p:attrName>
                                        </p:attrNameLst>
                                      </p:cBhvr>
                                      <p:tavLst>
                                        <p:tav tm="0" fmla="#ppt_y-sin(pi*$)/81">
                                          <p:val>
                                            <p:fltVal val="0"/>
                                          </p:val>
                                        </p:tav>
                                        <p:tav tm="100000">
                                          <p:val>
                                            <p:fltVal val="1"/>
                                          </p:val>
                                        </p:tav>
                                      </p:tavLst>
                                    </p:anim>
                                    <p:animScale>
                                      <p:cBhvr>
                                        <p:cTn id="37" dur="13">
                                          <p:stCondLst>
                                            <p:cond delay="325"/>
                                          </p:stCondLst>
                                        </p:cTn>
                                        <p:tgtEl>
                                          <p:spTgt spid="6">
                                            <p:txEl>
                                              <p:pRg st="0" end="0"/>
                                            </p:txEl>
                                          </p:spTgt>
                                        </p:tgtEl>
                                      </p:cBhvr>
                                      <p:to x="100000" y="60000"/>
                                    </p:animScale>
                                    <p:animScale>
                                      <p:cBhvr>
                                        <p:cTn id="38" dur="83" decel="50000">
                                          <p:stCondLst>
                                            <p:cond delay="338"/>
                                          </p:stCondLst>
                                        </p:cTn>
                                        <p:tgtEl>
                                          <p:spTgt spid="6">
                                            <p:txEl>
                                              <p:pRg st="0" end="0"/>
                                            </p:txEl>
                                          </p:spTgt>
                                        </p:tgtEl>
                                      </p:cBhvr>
                                      <p:to x="100000" y="100000"/>
                                    </p:animScale>
                                    <p:animScale>
                                      <p:cBhvr>
                                        <p:cTn id="39" dur="13">
                                          <p:stCondLst>
                                            <p:cond delay="656"/>
                                          </p:stCondLst>
                                        </p:cTn>
                                        <p:tgtEl>
                                          <p:spTgt spid="6">
                                            <p:txEl>
                                              <p:pRg st="0" end="0"/>
                                            </p:txEl>
                                          </p:spTgt>
                                        </p:tgtEl>
                                      </p:cBhvr>
                                      <p:to x="100000" y="80000"/>
                                    </p:animScale>
                                    <p:animScale>
                                      <p:cBhvr>
                                        <p:cTn id="40" dur="83" decel="50000">
                                          <p:stCondLst>
                                            <p:cond delay="669"/>
                                          </p:stCondLst>
                                        </p:cTn>
                                        <p:tgtEl>
                                          <p:spTgt spid="6">
                                            <p:txEl>
                                              <p:pRg st="0" end="0"/>
                                            </p:txEl>
                                          </p:spTgt>
                                        </p:tgtEl>
                                      </p:cBhvr>
                                      <p:to x="100000" y="100000"/>
                                    </p:animScale>
                                    <p:animScale>
                                      <p:cBhvr>
                                        <p:cTn id="41" dur="13">
                                          <p:stCondLst>
                                            <p:cond delay="821"/>
                                          </p:stCondLst>
                                        </p:cTn>
                                        <p:tgtEl>
                                          <p:spTgt spid="6">
                                            <p:txEl>
                                              <p:pRg st="0" end="0"/>
                                            </p:txEl>
                                          </p:spTgt>
                                        </p:tgtEl>
                                      </p:cBhvr>
                                      <p:to x="100000" y="90000"/>
                                    </p:animScale>
                                    <p:animScale>
                                      <p:cBhvr>
                                        <p:cTn id="42" dur="83" decel="50000">
                                          <p:stCondLst>
                                            <p:cond delay="834"/>
                                          </p:stCondLst>
                                        </p:cTn>
                                        <p:tgtEl>
                                          <p:spTgt spid="6">
                                            <p:txEl>
                                              <p:pRg st="0" end="0"/>
                                            </p:txEl>
                                          </p:spTgt>
                                        </p:tgtEl>
                                      </p:cBhvr>
                                      <p:to x="100000" y="100000"/>
                                    </p:animScale>
                                    <p:animScale>
                                      <p:cBhvr>
                                        <p:cTn id="43" dur="13">
                                          <p:stCondLst>
                                            <p:cond delay="904"/>
                                          </p:stCondLst>
                                        </p:cTn>
                                        <p:tgtEl>
                                          <p:spTgt spid="6">
                                            <p:txEl>
                                              <p:pRg st="0" end="0"/>
                                            </p:txEl>
                                          </p:spTgt>
                                        </p:tgtEl>
                                      </p:cBhvr>
                                      <p:to x="100000" y="95000"/>
                                    </p:animScale>
                                    <p:animScale>
                                      <p:cBhvr>
                                        <p:cTn id="44" dur="83" decel="50000">
                                          <p:stCondLst>
                                            <p:cond delay="917"/>
                                          </p:stCondLst>
                                        </p:cTn>
                                        <p:tgtEl>
                                          <p:spTgt spid="6">
                                            <p:txEl>
                                              <p:pRg st="0" end="0"/>
                                            </p:txEl>
                                          </p:spTgt>
                                        </p:tgtEl>
                                      </p:cBhvr>
                                      <p:to x="100000" y="100000"/>
                                    </p:animScale>
                                  </p:childTnLst>
                                </p:cTn>
                              </p:par>
                            </p:childTnLst>
                          </p:cTn>
                        </p:par>
                      </p:childTnLst>
                    </p:cTn>
                  </p:par>
                  <p:par>
                    <p:cTn id="45" fill="hold">
                      <p:stCondLst>
                        <p:cond delay="indefinite"/>
                      </p:stCondLst>
                      <p:childTnLst>
                        <p:par>
                          <p:cTn id="46" fill="hold">
                            <p:stCondLst>
                              <p:cond delay="0"/>
                            </p:stCondLst>
                            <p:childTnLst>
                              <p:par>
                                <p:cTn id="47" presetID="26" presetClass="entr" presetSubtype="0" fill="hold" grpId="0" nodeType="clickEffect">
                                  <p:stCondLst>
                                    <p:cond delay="0"/>
                                  </p:stCondLst>
                                  <p:childTnLst>
                                    <p:set>
                                      <p:cBhvr>
                                        <p:cTn id="48" dur="1" fill="hold">
                                          <p:stCondLst>
                                            <p:cond delay="0"/>
                                          </p:stCondLst>
                                        </p:cTn>
                                        <p:tgtEl>
                                          <p:spTgt spid="8">
                                            <p:bg/>
                                          </p:spTgt>
                                        </p:tgtEl>
                                        <p:attrNameLst>
                                          <p:attrName>style.visibility</p:attrName>
                                        </p:attrNameLst>
                                      </p:cBhvr>
                                      <p:to>
                                        <p:strVal val="visible"/>
                                      </p:to>
                                    </p:set>
                                    <p:animEffect transition="in" filter="wipe(down)">
                                      <p:cBhvr>
                                        <p:cTn id="49" dur="290">
                                          <p:stCondLst>
                                            <p:cond delay="0"/>
                                          </p:stCondLst>
                                        </p:cTn>
                                        <p:tgtEl>
                                          <p:spTgt spid="8">
                                            <p:bg/>
                                          </p:spTgt>
                                        </p:tgtEl>
                                      </p:cBhvr>
                                    </p:animEffect>
                                    <p:anim calcmode="lin" valueType="num">
                                      <p:cBhvr>
                                        <p:cTn id="50" dur="911" tmFilter="0,0; 0.14,0.36; 0.43,0.73; 0.71,0.91; 1.0,1.0">
                                          <p:stCondLst>
                                            <p:cond delay="0"/>
                                          </p:stCondLst>
                                        </p:cTn>
                                        <p:tgtEl>
                                          <p:spTgt spid="8">
                                            <p:bg/>
                                          </p:spTgt>
                                        </p:tgtEl>
                                        <p:attrNameLst>
                                          <p:attrName>ppt_x</p:attrName>
                                        </p:attrNameLst>
                                      </p:cBhvr>
                                      <p:tavLst>
                                        <p:tav tm="0">
                                          <p:val>
                                            <p:strVal val="#ppt_x-0.25"/>
                                          </p:val>
                                        </p:tav>
                                        <p:tav tm="100000">
                                          <p:val>
                                            <p:strVal val="#ppt_x"/>
                                          </p:val>
                                        </p:tav>
                                      </p:tavLst>
                                    </p:anim>
                                    <p:anim calcmode="lin" valueType="num">
                                      <p:cBhvr>
                                        <p:cTn id="51" dur="332" tmFilter="0.0,0.0; 0.25,0.07; 0.50,0.2; 0.75,0.467; 1.0,1.0">
                                          <p:stCondLst>
                                            <p:cond delay="0"/>
                                          </p:stCondLst>
                                        </p:cTn>
                                        <p:tgtEl>
                                          <p:spTgt spid="8">
                                            <p:bg/>
                                          </p:spTgt>
                                        </p:tgtEl>
                                        <p:attrNameLst>
                                          <p:attrName>ppt_y</p:attrName>
                                        </p:attrNameLst>
                                      </p:cBhvr>
                                      <p:tavLst>
                                        <p:tav tm="0" fmla="#ppt_y-sin(pi*$)/3">
                                          <p:val>
                                            <p:fltVal val="0.5"/>
                                          </p:val>
                                        </p:tav>
                                        <p:tav tm="100000">
                                          <p:val>
                                            <p:fltVal val="1"/>
                                          </p:val>
                                        </p:tav>
                                      </p:tavLst>
                                    </p:anim>
                                    <p:anim calcmode="lin" valueType="num">
                                      <p:cBhvr>
                                        <p:cTn id="52" dur="332" tmFilter="0, 0; 0.125,0.2665; 0.25,0.4; 0.375,0.465; 0.5,0.5;  0.625,0.535; 0.75,0.6; 0.875,0.7335; 1,1">
                                          <p:stCondLst>
                                            <p:cond delay="332"/>
                                          </p:stCondLst>
                                        </p:cTn>
                                        <p:tgtEl>
                                          <p:spTgt spid="8">
                                            <p:bg/>
                                          </p:spTgt>
                                        </p:tgtEl>
                                        <p:attrNameLst>
                                          <p:attrName>ppt_y</p:attrName>
                                        </p:attrNameLst>
                                      </p:cBhvr>
                                      <p:tavLst>
                                        <p:tav tm="0" fmla="#ppt_y-sin(pi*$)/9">
                                          <p:val>
                                            <p:fltVal val="0"/>
                                          </p:val>
                                        </p:tav>
                                        <p:tav tm="100000">
                                          <p:val>
                                            <p:fltVal val="1"/>
                                          </p:val>
                                        </p:tav>
                                      </p:tavLst>
                                    </p:anim>
                                    <p:anim calcmode="lin" valueType="num">
                                      <p:cBhvr>
                                        <p:cTn id="53" dur="166" tmFilter="0, 0; 0.125,0.2665; 0.25,0.4; 0.375,0.465; 0.5,0.5;  0.625,0.535; 0.75,0.6; 0.875,0.7335; 1,1">
                                          <p:stCondLst>
                                            <p:cond delay="662"/>
                                          </p:stCondLst>
                                        </p:cTn>
                                        <p:tgtEl>
                                          <p:spTgt spid="8">
                                            <p:bg/>
                                          </p:spTgt>
                                        </p:tgtEl>
                                        <p:attrNameLst>
                                          <p:attrName>ppt_y</p:attrName>
                                        </p:attrNameLst>
                                      </p:cBhvr>
                                      <p:tavLst>
                                        <p:tav tm="0" fmla="#ppt_y-sin(pi*$)/27">
                                          <p:val>
                                            <p:fltVal val="0"/>
                                          </p:val>
                                        </p:tav>
                                        <p:tav tm="100000">
                                          <p:val>
                                            <p:fltVal val="1"/>
                                          </p:val>
                                        </p:tav>
                                      </p:tavLst>
                                    </p:anim>
                                    <p:anim calcmode="lin" valueType="num">
                                      <p:cBhvr>
                                        <p:cTn id="54" dur="82" tmFilter="0, 0; 0.125,0.2665; 0.25,0.4; 0.375,0.465; 0.5,0.5;  0.625,0.535; 0.75,0.6; 0.875,0.7335; 1,1">
                                          <p:stCondLst>
                                            <p:cond delay="828"/>
                                          </p:stCondLst>
                                        </p:cTn>
                                        <p:tgtEl>
                                          <p:spTgt spid="8">
                                            <p:bg/>
                                          </p:spTgt>
                                        </p:tgtEl>
                                        <p:attrNameLst>
                                          <p:attrName>ppt_y</p:attrName>
                                        </p:attrNameLst>
                                      </p:cBhvr>
                                      <p:tavLst>
                                        <p:tav tm="0" fmla="#ppt_y-sin(pi*$)/81">
                                          <p:val>
                                            <p:fltVal val="0"/>
                                          </p:val>
                                        </p:tav>
                                        <p:tav tm="100000">
                                          <p:val>
                                            <p:fltVal val="1"/>
                                          </p:val>
                                        </p:tav>
                                      </p:tavLst>
                                    </p:anim>
                                    <p:animScale>
                                      <p:cBhvr>
                                        <p:cTn id="55" dur="13">
                                          <p:stCondLst>
                                            <p:cond delay="325"/>
                                          </p:stCondLst>
                                        </p:cTn>
                                        <p:tgtEl>
                                          <p:spTgt spid="8">
                                            <p:bg/>
                                          </p:spTgt>
                                        </p:tgtEl>
                                      </p:cBhvr>
                                      <p:to x="100000" y="60000"/>
                                    </p:animScale>
                                    <p:animScale>
                                      <p:cBhvr>
                                        <p:cTn id="56" dur="83" decel="50000">
                                          <p:stCondLst>
                                            <p:cond delay="338"/>
                                          </p:stCondLst>
                                        </p:cTn>
                                        <p:tgtEl>
                                          <p:spTgt spid="8">
                                            <p:bg/>
                                          </p:spTgt>
                                        </p:tgtEl>
                                      </p:cBhvr>
                                      <p:to x="100000" y="100000"/>
                                    </p:animScale>
                                    <p:animScale>
                                      <p:cBhvr>
                                        <p:cTn id="57" dur="13">
                                          <p:stCondLst>
                                            <p:cond delay="656"/>
                                          </p:stCondLst>
                                        </p:cTn>
                                        <p:tgtEl>
                                          <p:spTgt spid="8">
                                            <p:bg/>
                                          </p:spTgt>
                                        </p:tgtEl>
                                      </p:cBhvr>
                                      <p:to x="100000" y="80000"/>
                                    </p:animScale>
                                    <p:animScale>
                                      <p:cBhvr>
                                        <p:cTn id="58" dur="83" decel="50000">
                                          <p:stCondLst>
                                            <p:cond delay="669"/>
                                          </p:stCondLst>
                                        </p:cTn>
                                        <p:tgtEl>
                                          <p:spTgt spid="8">
                                            <p:bg/>
                                          </p:spTgt>
                                        </p:tgtEl>
                                      </p:cBhvr>
                                      <p:to x="100000" y="100000"/>
                                    </p:animScale>
                                    <p:animScale>
                                      <p:cBhvr>
                                        <p:cTn id="59" dur="13">
                                          <p:stCondLst>
                                            <p:cond delay="821"/>
                                          </p:stCondLst>
                                        </p:cTn>
                                        <p:tgtEl>
                                          <p:spTgt spid="8">
                                            <p:bg/>
                                          </p:spTgt>
                                        </p:tgtEl>
                                      </p:cBhvr>
                                      <p:to x="100000" y="90000"/>
                                    </p:animScale>
                                    <p:animScale>
                                      <p:cBhvr>
                                        <p:cTn id="60" dur="83" decel="50000">
                                          <p:stCondLst>
                                            <p:cond delay="834"/>
                                          </p:stCondLst>
                                        </p:cTn>
                                        <p:tgtEl>
                                          <p:spTgt spid="8">
                                            <p:bg/>
                                          </p:spTgt>
                                        </p:tgtEl>
                                      </p:cBhvr>
                                      <p:to x="100000" y="100000"/>
                                    </p:animScale>
                                    <p:animScale>
                                      <p:cBhvr>
                                        <p:cTn id="61" dur="13">
                                          <p:stCondLst>
                                            <p:cond delay="904"/>
                                          </p:stCondLst>
                                        </p:cTn>
                                        <p:tgtEl>
                                          <p:spTgt spid="8">
                                            <p:bg/>
                                          </p:spTgt>
                                        </p:tgtEl>
                                      </p:cBhvr>
                                      <p:to x="100000" y="95000"/>
                                    </p:animScale>
                                    <p:animScale>
                                      <p:cBhvr>
                                        <p:cTn id="62" dur="83" decel="50000">
                                          <p:stCondLst>
                                            <p:cond delay="917"/>
                                          </p:stCondLst>
                                        </p:cTn>
                                        <p:tgtEl>
                                          <p:spTgt spid="8">
                                            <p:bg/>
                                          </p:spTgt>
                                        </p:tgtEl>
                                      </p:cBhvr>
                                      <p:to x="100000" y="100000"/>
                                    </p:animScale>
                                  </p:childTnLst>
                                </p:cTn>
                              </p:par>
                            </p:childTnLst>
                          </p:cTn>
                        </p:par>
                      </p:childTnLst>
                    </p:cTn>
                  </p:par>
                  <p:par>
                    <p:cTn id="63" fill="hold">
                      <p:stCondLst>
                        <p:cond delay="indefinite"/>
                      </p:stCondLst>
                      <p:childTnLst>
                        <p:par>
                          <p:cTn id="64" fill="hold">
                            <p:stCondLst>
                              <p:cond delay="0"/>
                            </p:stCondLst>
                            <p:childTnLst>
                              <p:par>
                                <p:cTn id="65" presetID="26" presetClass="entr" presetSubtype="0" fill="hold" grpId="0" nodeType="clickEffect">
                                  <p:stCondLst>
                                    <p:cond delay="0"/>
                                  </p:stCondLst>
                                  <p:childTnLst>
                                    <p:set>
                                      <p:cBhvr>
                                        <p:cTn id="66" dur="1" fill="hold">
                                          <p:stCondLst>
                                            <p:cond delay="0"/>
                                          </p:stCondLst>
                                        </p:cTn>
                                        <p:tgtEl>
                                          <p:spTgt spid="8">
                                            <p:txEl>
                                              <p:pRg st="0" end="0"/>
                                            </p:txEl>
                                          </p:spTgt>
                                        </p:tgtEl>
                                        <p:attrNameLst>
                                          <p:attrName>style.visibility</p:attrName>
                                        </p:attrNameLst>
                                      </p:cBhvr>
                                      <p:to>
                                        <p:strVal val="visible"/>
                                      </p:to>
                                    </p:set>
                                    <p:animEffect transition="in" filter="wipe(down)">
                                      <p:cBhvr>
                                        <p:cTn id="67" dur="290">
                                          <p:stCondLst>
                                            <p:cond delay="0"/>
                                          </p:stCondLst>
                                        </p:cTn>
                                        <p:tgtEl>
                                          <p:spTgt spid="8">
                                            <p:txEl>
                                              <p:pRg st="0" end="0"/>
                                            </p:txEl>
                                          </p:spTgt>
                                        </p:tgtEl>
                                      </p:cBhvr>
                                    </p:animEffect>
                                    <p:anim calcmode="lin" valueType="num">
                                      <p:cBhvr>
                                        <p:cTn id="68" dur="911" tmFilter="0,0; 0.14,0.36; 0.43,0.73; 0.71,0.91; 1.0,1.0">
                                          <p:stCondLst>
                                            <p:cond delay="0"/>
                                          </p:stCondLst>
                                        </p:cTn>
                                        <p:tgtEl>
                                          <p:spTgt spid="8">
                                            <p:txEl>
                                              <p:pRg st="0" end="0"/>
                                            </p:txEl>
                                          </p:spTgt>
                                        </p:tgtEl>
                                        <p:attrNameLst>
                                          <p:attrName>ppt_x</p:attrName>
                                        </p:attrNameLst>
                                      </p:cBhvr>
                                      <p:tavLst>
                                        <p:tav tm="0">
                                          <p:val>
                                            <p:strVal val="#ppt_x-0.25"/>
                                          </p:val>
                                        </p:tav>
                                        <p:tav tm="100000">
                                          <p:val>
                                            <p:strVal val="#ppt_x"/>
                                          </p:val>
                                        </p:tav>
                                      </p:tavLst>
                                    </p:anim>
                                    <p:anim calcmode="lin" valueType="num">
                                      <p:cBhvr>
                                        <p:cTn id="69" dur="332" tmFilter="0.0,0.0; 0.25,0.07; 0.50,0.2; 0.75,0.467; 1.0,1.0">
                                          <p:stCondLst>
                                            <p:cond delay="0"/>
                                          </p:stCondLst>
                                        </p:cTn>
                                        <p:tgtEl>
                                          <p:spTgt spid="8">
                                            <p:txEl>
                                              <p:pRg st="0" end="0"/>
                                            </p:txEl>
                                          </p:spTgt>
                                        </p:tgtEl>
                                        <p:attrNameLst>
                                          <p:attrName>ppt_y</p:attrName>
                                        </p:attrNameLst>
                                      </p:cBhvr>
                                      <p:tavLst>
                                        <p:tav tm="0" fmla="#ppt_y-sin(pi*$)/3">
                                          <p:val>
                                            <p:fltVal val="0.5"/>
                                          </p:val>
                                        </p:tav>
                                        <p:tav tm="100000">
                                          <p:val>
                                            <p:fltVal val="1"/>
                                          </p:val>
                                        </p:tav>
                                      </p:tavLst>
                                    </p:anim>
                                    <p:anim calcmode="lin" valueType="num">
                                      <p:cBhvr>
                                        <p:cTn id="70" dur="332" tmFilter="0, 0; 0.125,0.2665; 0.25,0.4; 0.375,0.465; 0.5,0.5;  0.625,0.535; 0.75,0.6; 0.875,0.7335; 1,1">
                                          <p:stCondLst>
                                            <p:cond delay="332"/>
                                          </p:stCondLst>
                                        </p:cTn>
                                        <p:tgtEl>
                                          <p:spTgt spid="8">
                                            <p:txEl>
                                              <p:pRg st="0" end="0"/>
                                            </p:txEl>
                                          </p:spTgt>
                                        </p:tgtEl>
                                        <p:attrNameLst>
                                          <p:attrName>ppt_y</p:attrName>
                                        </p:attrNameLst>
                                      </p:cBhvr>
                                      <p:tavLst>
                                        <p:tav tm="0" fmla="#ppt_y-sin(pi*$)/9">
                                          <p:val>
                                            <p:fltVal val="0"/>
                                          </p:val>
                                        </p:tav>
                                        <p:tav tm="100000">
                                          <p:val>
                                            <p:fltVal val="1"/>
                                          </p:val>
                                        </p:tav>
                                      </p:tavLst>
                                    </p:anim>
                                    <p:anim calcmode="lin" valueType="num">
                                      <p:cBhvr>
                                        <p:cTn id="71" dur="166" tmFilter="0, 0; 0.125,0.2665; 0.25,0.4; 0.375,0.465; 0.5,0.5;  0.625,0.535; 0.75,0.6; 0.875,0.7335; 1,1">
                                          <p:stCondLst>
                                            <p:cond delay="662"/>
                                          </p:stCondLst>
                                        </p:cTn>
                                        <p:tgtEl>
                                          <p:spTgt spid="8">
                                            <p:txEl>
                                              <p:pRg st="0" end="0"/>
                                            </p:txEl>
                                          </p:spTgt>
                                        </p:tgtEl>
                                        <p:attrNameLst>
                                          <p:attrName>ppt_y</p:attrName>
                                        </p:attrNameLst>
                                      </p:cBhvr>
                                      <p:tavLst>
                                        <p:tav tm="0" fmla="#ppt_y-sin(pi*$)/27">
                                          <p:val>
                                            <p:fltVal val="0"/>
                                          </p:val>
                                        </p:tav>
                                        <p:tav tm="100000">
                                          <p:val>
                                            <p:fltVal val="1"/>
                                          </p:val>
                                        </p:tav>
                                      </p:tavLst>
                                    </p:anim>
                                    <p:anim calcmode="lin" valueType="num">
                                      <p:cBhvr>
                                        <p:cTn id="72" dur="82" tmFilter="0, 0; 0.125,0.2665; 0.25,0.4; 0.375,0.465; 0.5,0.5;  0.625,0.535; 0.75,0.6; 0.875,0.7335; 1,1">
                                          <p:stCondLst>
                                            <p:cond delay="828"/>
                                          </p:stCondLst>
                                        </p:cTn>
                                        <p:tgtEl>
                                          <p:spTgt spid="8">
                                            <p:txEl>
                                              <p:pRg st="0" end="0"/>
                                            </p:txEl>
                                          </p:spTgt>
                                        </p:tgtEl>
                                        <p:attrNameLst>
                                          <p:attrName>ppt_y</p:attrName>
                                        </p:attrNameLst>
                                      </p:cBhvr>
                                      <p:tavLst>
                                        <p:tav tm="0" fmla="#ppt_y-sin(pi*$)/81">
                                          <p:val>
                                            <p:fltVal val="0"/>
                                          </p:val>
                                        </p:tav>
                                        <p:tav tm="100000">
                                          <p:val>
                                            <p:fltVal val="1"/>
                                          </p:val>
                                        </p:tav>
                                      </p:tavLst>
                                    </p:anim>
                                    <p:animScale>
                                      <p:cBhvr>
                                        <p:cTn id="73" dur="13">
                                          <p:stCondLst>
                                            <p:cond delay="325"/>
                                          </p:stCondLst>
                                        </p:cTn>
                                        <p:tgtEl>
                                          <p:spTgt spid="8">
                                            <p:txEl>
                                              <p:pRg st="0" end="0"/>
                                            </p:txEl>
                                          </p:spTgt>
                                        </p:tgtEl>
                                      </p:cBhvr>
                                      <p:to x="100000" y="60000"/>
                                    </p:animScale>
                                    <p:animScale>
                                      <p:cBhvr>
                                        <p:cTn id="74" dur="83" decel="50000">
                                          <p:stCondLst>
                                            <p:cond delay="338"/>
                                          </p:stCondLst>
                                        </p:cTn>
                                        <p:tgtEl>
                                          <p:spTgt spid="8">
                                            <p:txEl>
                                              <p:pRg st="0" end="0"/>
                                            </p:txEl>
                                          </p:spTgt>
                                        </p:tgtEl>
                                      </p:cBhvr>
                                      <p:to x="100000" y="100000"/>
                                    </p:animScale>
                                    <p:animScale>
                                      <p:cBhvr>
                                        <p:cTn id="75" dur="13">
                                          <p:stCondLst>
                                            <p:cond delay="656"/>
                                          </p:stCondLst>
                                        </p:cTn>
                                        <p:tgtEl>
                                          <p:spTgt spid="8">
                                            <p:txEl>
                                              <p:pRg st="0" end="0"/>
                                            </p:txEl>
                                          </p:spTgt>
                                        </p:tgtEl>
                                      </p:cBhvr>
                                      <p:to x="100000" y="80000"/>
                                    </p:animScale>
                                    <p:animScale>
                                      <p:cBhvr>
                                        <p:cTn id="76" dur="83" decel="50000">
                                          <p:stCondLst>
                                            <p:cond delay="669"/>
                                          </p:stCondLst>
                                        </p:cTn>
                                        <p:tgtEl>
                                          <p:spTgt spid="8">
                                            <p:txEl>
                                              <p:pRg st="0" end="0"/>
                                            </p:txEl>
                                          </p:spTgt>
                                        </p:tgtEl>
                                      </p:cBhvr>
                                      <p:to x="100000" y="100000"/>
                                    </p:animScale>
                                    <p:animScale>
                                      <p:cBhvr>
                                        <p:cTn id="77" dur="13">
                                          <p:stCondLst>
                                            <p:cond delay="821"/>
                                          </p:stCondLst>
                                        </p:cTn>
                                        <p:tgtEl>
                                          <p:spTgt spid="8">
                                            <p:txEl>
                                              <p:pRg st="0" end="0"/>
                                            </p:txEl>
                                          </p:spTgt>
                                        </p:tgtEl>
                                      </p:cBhvr>
                                      <p:to x="100000" y="90000"/>
                                    </p:animScale>
                                    <p:animScale>
                                      <p:cBhvr>
                                        <p:cTn id="78" dur="83" decel="50000">
                                          <p:stCondLst>
                                            <p:cond delay="834"/>
                                          </p:stCondLst>
                                        </p:cTn>
                                        <p:tgtEl>
                                          <p:spTgt spid="8">
                                            <p:txEl>
                                              <p:pRg st="0" end="0"/>
                                            </p:txEl>
                                          </p:spTgt>
                                        </p:tgtEl>
                                      </p:cBhvr>
                                      <p:to x="100000" y="100000"/>
                                    </p:animScale>
                                    <p:animScale>
                                      <p:cBhvr>
                                        <p:cTn id="79" dur="13">
                                          <p:stCondLst>
                                            <p:cond delay="904"/>
                                          </p:stCondLst>
                                        </p:cTn>
                                        <p:tgtEl>
                                          <p:spTgt spid="8">
                                            <p:txEl>
                                              <p:pRg st="0" end="0"/>
                                            </p:txEl>
                                          </p:spTgt>
                                        </p:tgtEl>
                                      </p:cBhvr>
                                      <p:to x="100000" y="95000"/>
                                    </p:animScale>
                                    <p:animScale>
                                      <p:cBhvr>
                                        <p:cTn id="80" dur="83" decel="50000">
                                          <p:stCondLst>
                                            <p:cond delay="917"/>
                                          </p:stCondLst>
                                        </p:cTn>
                                        <p:tgtEl>
                                          <p:spTgt spid="8">
                                            <p:txEl>
                                              <p:pRg st="0" end="0"/>
                                            </p:txEl>
                                          </p:spTgt>
                                        </p:tgtEl>
                                      </p:cBhvr>
                                      <p:to x="100000" y="100000"/>
                                    </p:animScale>
                                  </p:childTnLst>
                                </p:cTn>
                              </p:par>
                            </p:childTnLst>
                          </p:cTn>
                        </p:par>
                      </p:childTnLst>
                    </p:cTn>
                  </p:par>
                  <p:par>
                    <p:cTn id="81" fill="hold">
                      <p:stCondLst>
                        <p:cond delay="indefinite"/>
                      </p:stCondLst>
                      <p:childTnLst>
                        <p:par>
                          <p:cTn id="82" fill="hold">
                            <p:stCondLst>
                              <p:cond delay="0"/>
                            </p:stCondLst>
                            <p:childTnLst>
                              <p:par>
                                <p:cTn id="83" presetID="26" presetClass="entr" presetSubtype="0" fill="hold" grpId="0" nodeType="clickEffect">
                                  <p:stCondLst>
                                    <p:cond delay="0"/>
                                  </p:stCondLst>
                                  <p:childTnLst>
                                    <p:set>
                                      <p:cBhvr>
                                        <p:cTn id="84" dur="1" fill="hold">
                                          <p:stCondLst>
                                            <p:cond delay="0"/>
                                          </p:stCondLst>
                                        </p:cTn>
                                        <p:tgtEl>
                                          <p:spTgt spid="9">
                                            <p:bg/>
                                          </p:spTgt>
                                        </p:tgtEl>
                                        <p:attrNameLst>
                                          <p:attrName>style.visibility</p:attrName>
                                        </p:attrNameLst>
                                      </p:cBhvr>
                                      <p:to>
                                        <p:strVal val="visible"/>
                                      </p:to>
                                    </p:set>
                                    <p:animEffect transition="in" filter="wipe(down)">
                                      <p:cBhvr>
                                        <p:cTn id="85" dur="290">
                                          <p:stCondLst>
                                            <p:cond delay="0"/>
                                          </p:stCondLst>
                                        </p:cTn>
                                        <p:tgtEl>
                                          <p:spTgt spid="9">
                                            <p:bg/>
                                          </p:spTgt>
                                        </p:tgtEl>
                                      </p:cBhvr>
                                    </p:animEffect>
                                    <p:anim calcmode="lin" valueType="num">
                                      <p:cBhvr>
                                        <p:cTn id="86" dur="911" tmFilter="0,0; 0.14,0.36; 0.43,0.73; 0.71,0.91; 1.0,1.0">
                                          <p:stCondLst>
                                            <p:cond delay="0"/>
                                          </p:stCondLst>
                                        </p:cTn>
                                        <p:tgtEl>
                                          <p:spTgt spid="9">
                                            <p:bg/>
                                          </p:spTgt>
                                        </p:tgtEl>
                                        <p:attrNameLst>
                                          <p:attrName>ppt_x</p:attrName>
                                        </p:attrNameLst>
                                      </p:cBhvr>
                                      <p:tavLst>
                                        <p:tav tm="0">
                                          <p:val>
                                            <p:strVal val="#ppt_x-0.25"/>
                                          </p:val>
                                        </p:tav>
                                        <p:tav tm="100000">
                                          <p:val>
                                            <p:strVal val="#ppt_x"/>
                                          </p:val>
                                        </p:tav>
                                      </p:tavLst>
                                    </p:anim>
                                    <p:anim calcmode="lin" valueType="num">
                                      <p:cBhvr>
                                        <p:cTn id="87" dur="332" tmFilter="0.0,0.0; 0.25,0.07; 0.50,0.2; 0.75,0.467; 1.0,1.0">
                                          <p:stCondLst>
                                            <p:cond delay="0"/>
                                          </p:stCondLst>
                                        </p:cTn>
                                        <p:tgtEl>
                                          <p:spTgt spid="9">
                                            <p:bg/>
                                          </p:spTgt>
                                        </p:tgtEl>
                                        <p:attrNameLst>
                                          <p:attrName>ppt_y</p:attrName>
                                        </p:attrNameLst>
                                      </p:cBhvr>
                                      <p:tavLst>
                                        <p:tav tm="0" fmla="#ppt_y-sin(pi*$)/3">
                                          <p:val>
                                            <p:fltVal val="0.5"/>
                                          </p:val>
                                        </p:tav>
                                        <p:tav tm="100000">
                                          <p:val>
                                            <p:fltVal val="1"/>
                                          </p:val>
                                        </p:tav>
                                      </p:tavLst>
                                    </p:anim>
                                    <p:anim calcmode="lin" valueType="num">
                                      <p:cBhvr>
                                        <p:cTn id="88" dur="332" tmFilter="0, 0; 0.125,0.2665; 0.25,0.4; 0.375,0.465; 0.5,0.5;  0.625,0.535; 0.75,0.6; 0.875,0.7335; 1,1">
                                          <p:stCondLst>
                                            <p:cond delay="332"/>
                                          </p:stCondLst>
                                        </p:cTn>
                                        <p:tgtEl>
                                          <p:spTgt spid="9">
                                            <p:bg/>
                                          </p:spTgt>
                                        </p:tgtEl>
                                        <p:attrNameLst>
                                          <p:attrName>ppt_y</p:attrName>
                                        </p:attrNameLst>
                                      </p:cBhvr>
                                      <p:tavLst>
                                        <p:tav tm="0" fmla="#ppt_y-sin(pi*$)/9">
                                          <p:val>
                                            <p:fltVal val="0"/>
                                          </p:val>
                                        </p:tav>
                                        <p:tav tm="100000">
                                          <p:val>
                                            <p:fltVal val="1"/>
                                          </p:val>
                                        </p:tav>
                                      </p:tavLst>
                                    </p:anim>
                                    <p:anim calcmode="lin" valueType="num">
                                      <p:cBhvr>
                                        <p:cTn id="89" dur="166" tmFilter="0, 0; 0.125,0.2665; 0.25,0.4; 0.375,0.465; 0.5,0.5;  0.625,0.535; 0.75,0.6; 0.875,0.7335; 1,1">
                                          <p:stCondLst>
                                            <p:cond delay="662"/>
                                          </p:stCondLst>
                                        </p:cTn>
                                        <p:tgtEl>
                                          <p:spTgt spid="9">
                                            <p:bg/>
                                          </p:spTgt>
                                        </p:tgtEl>
                                        <p:attrNameLst>
                                          <p:attrName>ppt_y</p:attrName>
                                        </p:attrNameLst>
                                      </p:cBhvr>
                                      <p:tavLst>
                                        <p:tav tm="0" fmla="#ppt_y-sin(pi*$)/27">
                                          <p:val>
                                            <p:fltVal val="0"/>
                                          </p:val>
                                        </p:tav>
                                        <p:tav tm="100000">
                                          <p:val>
                                            <p:fltVal val="1"/>
                                          </p:val>
                                        </p:tav>
                                      </p:tavLst>
                                    </p:anim>
                                    <p:anim calcmode="lin" valueType="num">
                                      <p:cBhvr>
                                        <p:cTn id="90" dur="82" tmFilter="0, 0; 0.125,0.2665; 0.25,0.4; 0.375,0.465; 0.5,0.5;  0.625,0.535; 0.75,0.6; 0.875,0.7335; 1,1">
                                          <p:stCondLst>
                                            <p:cond delay="828"/>
                                          </p:stCondLst>
                                        </p:cTn>
                                        <p:tgtEl>
                                          <p:spTgt spid="9">
                                            <p:bg/>
                                          </p:spTgt>
                                        </p:tgtEl>
                                        <p:attrNameLst>
                                          <p:attrName>ppt_y</p:attrName>
                                        </p:attrNameLst>
                                      </p:cBhvr>
                                      <p:tavLst>
                                        <p:tav tm="0" fmla="#ppt_y-sin(pi*$)/81">
                                          <p:val>
                                            <p:fltVal val="0"/>
                                          </p:val>
                                        </p:tav>
                                        <p:tav tm="100000">
                                          <p:val>
                                            <p:fltVal val="1"/>
                                          </p:val>
                                        </p:tav>
                                      </p:tavLst>
                                    </p:anim>
                                    <p:animScale>
                                      <p:cBhvr>
                                        <p:cTn id="91" dur="13">
                                          <p:stCondLst>
                                            <p:cond delay="325"/>
                                          </p:stCondLst>
                                        </p:cTn>
                                        <p:tgtEl>
                                          <p:spTgt spid="9">
                                            <p:bg/>
                                          </p:spTgt>
                                        </p:tgtEl>
                                      </p:cBhvr>
                                      <p:to x="100000" y="60000"/>
                                    </p:animScale>
                                    <p:animScale>
                                      <p:cBhvr>
                                        <p:cTn id="92" dur="83" decel="50000">
                                          <p:stCondLst>
                                            <p:cond delay="338"/>
                                          </p:stCondLst>
                                        </p:cTn>
                                        <p:tgtEl>
                                          <p:spTgt spid="9">
                                            <p:bg/>
                                          </p:spTgt>
                                        </p:tgtEl>
                                      </p:cBhvr>
                                      <p:to x="100000" y="100000"/>
                                    </p:animScale>
                                    <p:animScale>
                                      <p:cBhvr>
                                        <p:cTn id="93" dur="13">
                                          <p:stCondLst>
                                            <p:cond delay="656"/>
                                          </p:stCondLst>
                                        </p:cTn>
                                        <p:tgtEl>
                                          <p:spTgt spid="9">
                                            <p:bg/>
                                          </p:spTgt>
                                        </p:tgtEl>
                                      </p:cBhvr>
                                      <p:to x="100000" y="80000"/>
                                    </p:animScale>
                                    <p:animScale>
                                      <p:cBhvr>
                                        <p:cTn id="94" dur="83" decel="50000">
                                          <p:stCondLst>
                                            <p:cond delay="669"/>
                                          </p:stCondLst>
                                        </p:cTn>
                                        <p:tgtEl>
                                          <p:spTgt spid="9">
                                            <p:bg/>
                                          </p:spTgt>
                                        </p:tgtEl>
                                      </p:cBhvr>
                                      <p:to x="100000" y="100000"/>
                                    </p:animScale>
                                    <p:animScale>
                                      <p:cBhvr>
                                        <p:cTn id="95" dur="13">
                                          <p:stCondLst>
                                            <p:cond delay="821"/>
                                          </p:stCondLst>
                                        </p:cTn>
                                        <p:tgtEl>
                                          <p:spTgt spid="9">
                                            <p:bg/>
                                          </p:spTgt>
                                        </p:tgtEl>
                                      </p:cBhvr>
                                      <p:to x="100000" y="90000"/>
                                    </p:animScale>
                                    <p:animScale>
                                      <p:cBhvr>
                                        <p:cTn id="96" dur="83" decel="50000">
                                          <p:stCondLst>
                                            <p:cond delay="834"/>
                                          </p:stCondLst>
                                        </p:cTn>
                                        <p:tgtEl>
                                          <p:spTgt spid="9">
                                            <p:bg/>
                                          </p:spTgt>
                                        </p:tgtEl>
                                      </p:cBhvr>
                                      <p:to x="100000" y="100000"/>
                                    </p:animScale>
                                    <p:animScale>
                                      <p:cBhvr>
                                        <p:cTn id="97" dur="13">
                                          <p:stCondLst>
                                            <p:cond delay="904"/>
                                          </p:stCondLst>
                                        </p:cTn>
                                        <p:tgtEl>
                                          <p:spTgt spid="9">
                                            <p:bg/>
                                          </p:spTgt>
                                        </p:tgtEl>
                                      </p:cBhvr>
                                      <p:to x="100000" y="95000"/>
                                    </p:animScale>
                                    <p:animScale>
                                      <p:cBhvr>
                                        <p:cTn id="98" dur="83" decel="50000">
                                          <p:stCondLst>
                                            <p:cond delay="917"/>
                                          </p:stCondLst>
                                        </p:cTn>
                                        <p:tgtEl>
                                          <p:spTgt spid="9">
                                            <p:bg/>
                                          </p:spTgt>
                                        </p:tgtEl>
                                      </p:cBhvr>
                                      <p:to x="100000" y="100000"/>
                                    </p:animScale>
                                  </p:childTnLst>
                                </p:cTn>
                              </p:par>
                            </p:childTnLst>
                          </p:cTn>
                        </p:par>
                      </p:childTnLst>
                    </p:cTn>
                  </p:par>
                  <p:par>
                    <p:cTn id="99" fill="hold">
                      <p:stCondLst>
                        <p:cond delay="indefinite"/>
                      </p:stCondLst>
                      <p:childTnLst>
                        <p:par>
                          <p:cTn id="100" fill="hold">
                            <p:stCondLst>
                              <p:cond delay="0"/>
                            </p:stCondLst>
                            <p:childTnLst>
                              <p:par>
                                <p:cTn id="101" presetID="26" presetClass="entr" presetSubtype="0" fill="hold" grpId="0" nodeType="clickEffect" nodePh="1">
                                  <p:stCondLst>
                                    <p:cond delay="0"/>
                                  </p:stCondLst>
                                  <p:endCondLst>
                                    <p:cond evt="begin" delay="0">
                                      <p:tn val="101"/>
                                    </p:cond>
                                  </p:endCondLst>
                                  <p:childTnLst>
                                    <p:set>
                                      <p:cBhvr>
                                        <p:cTn id="102" dur="1" fill="hold">
                                          <p:stCondLst>
                                            <p:cond delay="0"/>
                                          </p:stCondLst>
                                        </p:cTn>
                                        <p:tgtEl>
                                          <p:spTgt spid="9">
                                            <p:txEl>
                                              <p:pRg st="0" end="0"/>
                                            </p:txEl>
                                          </p:spTgt>
                                        </p:tgtEl>
                                        <p:attrNameLst>
                                          <p:attrName>style.visibility</p:attrName>
                                        </p:attrNameLst>
                                      </p:cBhvr>
                                      <p:to>
                                        <p:strVal val="visible"/>
                                      </p:to>
                                    </p:set>
                                    <p:animEffect transition="in" filter="wipe(down)">
                                      <p:cBhvr>
                                        <p:cTn id="103" dur="290">
                                          <p:stCondLst>
                                            <p:cond delay="0"/>
                                          </p:stCondLst>
                                        </p:cTn>
                                        <p:tgtEl>
                                          <p:spTgt spid="9">
                                            <p:txEl>
                                              <p:pRg st="0" end="0"/>
                                            </p:txEl>
                                          </p:spTgt>
                                        </p:tgtEl>
                                      </p:cBhvr>
                                    </p:animEffect>
                                    <p:anim calcmode="lin" valueType="num">
                                      <p:cBhvr>
                                        <p:cTn id="104" dur="911" tmFilter="0,0; 0.14,0.36; 0.43,0.73; 0.71,0.91; 1.0,1.0">
                                          <p:stCondLst>
                                            <p:cond delay="0"/>
                                          </p:stCondLst>
                                        </p:cTn>
                                        <p:tgtEl>
                                          <p:spTgt spid="9">
                                            <p:txEl>
                                              <p:pRg st="0" end="0"/>
                                            </p:txEl>
                                          </p:spTgt>
                                        </p:tgtEl>
                                        <p:attrNameLst>
                                          <p:attrName>ppt_x</p:attrName>
                                        </p:attrNameLst>
                                      </p:cBhvr>
                                      <p:tavLst>
                                        <p:tav tm="0">
                                          <p:val>
                                            <p:strVal val="#ppt_x-0.25"/>
                                          </p:val>
                                        </p:tav>
                                        <p:tav tm="100000">
                                          <p:val>
                                            <p:strVal val="#ppt_x"/>
                                          </p:val>
                                        </p:tav>
                                      </p:tavLst>
                                    </p:anim>
                                    <p:anim calcmode="lin" valueType="num">
                                      <p:cBhvr>
                                        <p:cTn id="105" dur="332" tmFilter="0.0,0.0; 0.25,0.07; 0.50,0.2; 0.75,0.467; 1.0,1.0">
                                          <p:stCondLst>
                                            <p:cond delay="0"/>
                                          </p:stCondLst>
                                        </p:cTn>
                                        <p:tgtEl>
                                          <p:spTgt spid="9">
                                            <p:txEl>
                                              <p:pRg st="0" end="0"/>
                                            </p:txEl>
                                          </p:spTgt>
                                        </p:tgtEl>
                                        <p:attrNameLst>
                                          <p:attrName>ppt_y</p:attrName>
                                        </p:attrNameLst>
                                      </p:cBhvr>
                                      <p:tavLst>
                                        <p:tav tm="0" fmla="#ppt_y-sin(pi*$)/3">
                                          <p:val>
                                            <p:fltVal val="0.5"/>
                                          </p:val>
                                        </p:tav>
                                        <p:tav tm="100000">
                                          <p:val>
                                            <p:fltVal val="1"/>
                                          </p:val>
                                        </p:tav>
                                      </p:tavLst>
                                    </p:anim>
                                    <p:anim calcmode="lin" valueType="num">
                                      <p:cBhvr>
                                        <p:cTn id="106" dur="332" tmFilter="0, 0; 0.125,0.2665; 0.25,0.4; 0.375,0.465; 0.5,0.5;  0.625,0.535; 0.75,0.6; 0.875,0.7335; 1,1">
                                          <p:stCondLst>
                                            <p:cond delay="332"/>
                                          </p:stCondLst>
                                        </p:cTn>
                                        <p:tgtEl>
                                          <p:spTgt spid="9">
                                            <p:txEl>
                                              <p:pRg st="0" end="0"/>
                                            </p:txEl>
                                          </p:spTgt>
                                        </p:tgtEl>
                                        <p:attrNameLst>
                                          <p:attrName>ppt_y</p:attrName>
                                        </p:attrNameLst>
                                      </p:cBhvr>
                                      <p:tavLst>
                                        <p:tav tm="0" fmla="#ppt_y-sin(pi*$)/9">
                                          <p:val>
                                            <p:fltVal val="0"/>
                                          </p:val>
                                        </p:tav>
                                        <p:tav tm="100000">
                                          <p:val>
                                            <p:fltVal val="1"/>
                                          </p:val>
                                        </p:tav>
                                      </p:tavLst>
                                    </p:anim>
                                    <p:anim calcmode="lin" valueType="num">
                                      <p:cBhvr>
                                        <p:cTn id="107" dur="166" tmFilter="0, 0; 0.125,0.2665; 0.25,0.4; 0.375,0.465; 0.5,0.5;  0.625,0.535; 0.75,0.6; 0.875,0.7335; 1,1">
                                          <p:stCondLst>
                                            <p:cond delay="662"/>
                                          </p:stCondLst>
                                        </p:cTn>
                                        <p:tgtEl>
                                          <p:spTgt spid="9">
                                            <p:txEl>
                                              <p:pRg st="0" end="0"/>
                                            </p:txEl>
                                          </p:spTgt>
                                        </p:tgtEl>
                                        <p:attrNameLst>
                                          <p:attrName>ppt_y</p:attrName>
                                        </p:attrNameLst>
                                      </p:cBhvr>
                                      <p:tavLst>
                                        <p:tav tm="0" fmla="#ppt_y-sin(pi*$)/27">
                                          <p:val>
                                            <p:fltVal val="0"/>
                                          </p:val>
                                        </p:tav>
                                        <p:tav tm="100000">
                                          <p:val>
                                            <p:fltVal val="1"/>
                                          </p:val>
                                        </p:tav>
                                      </p:tavLst>
                                    </p:anim>
                                    <p:anim calcmode="lin" valueType="num">
                                      <p:cBhvr>
                                        <p:cTn id="108" dur="82" tmFilter="0, 0; 0.125,0.2665; 0.25,0.4; 0.375,0.465; 0.5,0.5;  0.625,0.535; 0.75,0.6; 0.875,0.7335; 1,1">
                                          <p:stCondLst>
                                            <p:cond delay="828"/>
                                          </p:stCondLst>
                                        </p:cTn>
                                        <p:tgtEl>
                                          <p:spTgt spid="9">
                                            <p:txEl>
                                              <p:pRg st="0" end="0"/>
                                            </p:txEl>
                                          </p:spTgt>
                                        </p:tgtEl>
                                        <p:attrNameLst>
                                          <p:attrName>ppt_y</p:attrName>
                                        </p:attrNameLst>
                                      </p:cBhvr>
                                      <p:tavLst>
                                        <p:tav tm="0" fmla="#ppt_y-sin(pi*$)/81">
                                          <p:val>
                                            <p:fltVal val="0"/>
                                          </p:val>
                                        </p:tav>
                                        <p:tav tm="100000">
                                          <p:val>
                                            <p:fltVal val="1"/>
                                          </p:val>
                                        </p:tav>
                                      </p:tavLst>
                                    </p:anim>
                                    <p:animScale>
                                      <p:cBhvr>
                                        <p:cTn id="109" dur="13">
                                          <p:stCondLst>
                                            <p:cond delay="325"/>
                                          </p:stCondLst>
                                        </p:cTn>
                                        <p:tgtEl>
                                          <p:spTgt spid="9">
                                            <p:txEl>
                                              <p:pRg st="0" end="0"/>
                                            </p:txEl>
                                          </p:spTgt>
                                        </p:tgtEl>
                                      </p:cBhvr>
                                      <p:to x="100000" y="60000"/>
                                    </p:animScale>
                                    <p:animScale>
                                      <p:cBhvr>
                                        <p:cTn id="110" dur="83" decel="50000">
                                          <p:stCondLst>
                                            <p:cond delay="338"/>
                                          </p:stCondLst>
                                        </p:cTn>
                                        <p:tgtEl>
                                          <p:spTgt spid="9">
                                            <p:txEl>
                                              <p:pRg st="0" end="0"/>
                                            </p:txEl>
                                          </p:spTgt>
                                        </p:tgtEl>
                                      </p:cBhvr>
                                      <p:to x="100000" y="100000"/>
                                    </p:animScale>
                                    <p:animScale>
                                      <p:cBhvr>
                                        <p:cTn id="111" dur="13">
                                          <p:stCondLst>
                                            <p:cond delay="656"/>
                                          </p:stCondLst>
                                        </p:cTn>
                                        <p:tgtEl>
                                          <p:spTgt spid="9">
                                            <p:txEl>
                                              <p:pRg st="0" end="0"/>
                                            </p:txEl>
                                          </p:spTgt>
                                        </p:tgtEl>
                                      </p:cBhvr>
                                      <p:to x="100000" y="80000"/>
                                    </p:animScale>
                                    <p:animScale>
                                      <p:cBhvr>
                                        <p:cTn id="112" dur="83" decel="50000">
                                          <p:stCondLst>
                                            <p:cond delay="669"/>
                                          </p:stCondLst>
                                        </p:cTn>
                                        <p:tgtEl>
                                          <p:spTgt spid="9">
                                            <p:txEl>
                                              <p:pRg st="0" end="0"/>
                                            </p:txEl>
                                          </p:spTgt>
                                        </p:tgtEl>
                                      </p:cBhvr>
                                      <p:to x="100000" y="100000"/>
                                    </p:animScale>
                                    <p:animScale>
                                      <p:cBhvr>
                                        <p:cTn id="113" dur="13">
                                          <p:stCondLst>
                                            <p:cond delay="821"/>
                                          </p:stCondLst>
                                        </p:cTn>
                                        <p:tgtEl>
                                          <p:spTgt spid="9">
                                            <p:txEl>
                                              <p:pRg st="0" end="0"/>
                                            </p:txEl>
                                          </p:spTgt>
                                        </p:tgtEl>
                                      </p:cBhvr>
                                      <p:to x="100000" y="90000"/>
                                    </p:animScale>
                                    <p:animScale>
                                      <p:cBhvr>
                                        <p:cTn id="114" dur="83" decel="50000">
                                          <p:stCondLst>
                                            <p:cond delay="834"/>
                                          </p:stCondLst>
                                        </p:cTn>
                                        <p:tgtEl>
                                          <p:spTgt spid="9">
                                            <p:txEl>
                                              <p:pRg st="0" end="0"/>
                                            </p:txEl>
                                          </p:spTgt>
                                        </p:tgtEl>
                                      </p:cBhvr>
                                      <p:to x="100000" y="100000"/>
                                    </p:animScale>
                                    <p:animScale>
                                      <p:cBhvr>
                                        <p:cTn id="115" dur="13">
                                          <p:stCondLst>
                                            <p:cond delay="904"/>
                                          </p:stCondLst>
                                        </p:cTn>
                                        <p:tgtEl>
                                          <p:spTgt spid="9">
                                            <p:txEl>
                                              <p:pRg st="0" end="0"/>
                                            </p:txEl>
                                          </p:spTgt>
                                        </p:tgtEl>
                                      </p:cBhvr>
                                      <p:to x="100000" y="95000"/>
                                    </p:animScale>
                                    <p:animScale>
                                      <p:cBhvr>
                                        <p:cTn id="116" dur="83" decel="50000">
                                          <p:stCondLst>
                                            <p:cond delay="917"/>
                                          </p:stCondLst>
                                        </p:cTn>
                                        <p:tgtEl>
                                          <p:spTgt spid="9">
                                            <p:txEl>
                                              <p:pRg st="0" end="0"/>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P spid="7" grpId="0" animBg="1"/>
      <p:bldP spid="8" grpId="0" build="p" animBg="1"/>
      <p:bldP spid="9"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8661866" y="6502041"/>
            <a:ext cx="3530134" cy="246221"/>
          </a:xfrm>
          <a:prstGeom prst="rect">
            <a:avLst/>
          </a:prstGeom>
        </p:spPr>
        <p:txBody>
          <a:bodyPr wrap="none">
            <a:spAutoFit/>
          </a:bodyPr>
          <a:lstStyle/>
          <a:p>
            <a:r>
              <a:rPr lang="es-MX" sz="1000" b="1" i="1" dirty="0" smtClean="0"/>
              <a:t>Imagen tomada de: http://qorganica.ugr.es/pages/innovacion</a:t>
            </a:r>
            <a:endParaRPr lang="es-MX" sz="1000" b="1" i="1" dirty="0"/>
          </a:p>
        </p:txBody>
      </p:sp>
      <p:sp>
        <p:nvSpPr>
          <p:cNvPr id="6" name="Subtitle 2"/>
          <p:cNvSpPr txBox="1">
            <a:spLocks/>
          </p:cNvSpPr>
          <p:nvPr/>
        </p:nvSpPr>
        <p:spPr>
          <a:xfrm>
            <a:off x="2324713" y="1334869"/>
            <a:ext cx="7088283" cy="536435"/>
          </a:xfrm>
          <a:prstGeom prst="rect">
            <a:avLst/>
          </a:prstGeom>
          <a:solidFill>
            <a:schemeClr val="accent6">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r>
              <a:rPr lang="es-MX" sz="2000" i="1" dirty="0">
                <a:solidFill>
                  <a:schemeClr val="tx1"/>
                </a:solidFill>
                <a:effectLst>
                  <a:outerShdw blurRad="38100" dist="38100" dir="2700000" algn="tl">
                    <a:srgbClr val="000000">
                      <a:alpha val="43137"/>
                    </a:srgbClr>
                  </a:outerShdw>
                </a:effectLst>
                <a:latin typeface="Arial Rounded MT Bold" panose="020F0704030504030204" pitchFamily="34" charset="0"/>
              </a:rPr>
              <a:t>P</a:t>
            </a:r>
            <a:r>
              <a:rPr lang="es-MX" sz="2000" i="1" dirty="0" smtClean="0">
                <a:solidFill>
                  <a:schemeClr val="tx1"/>
                </a:solidFill>
                <a:effectLst>
                  <a:outerShdw blurRad="38100" dist="38100" dir="2700000" algn="tl">
                    <a:srgbClr val="000000">
                      <a:alpha val="43137"/>
                    </a:srgbClr>
                  </a:outerShdw>
                </a:effectLst>
                <a:latin typeface="Arial Rounded MT Bold" panose="020F0704030504030204" pitchFamily="34" charset="0"/>
              </a:rPr>
              <a:t>rocedimiento para asignar nombre IUPAC a  alcanos</a:t>
            </a:r>
            <a:endParaRPr kumimoji="0" lang="en-US" sz="20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7" name="Rectangle 2"/>
          <p:cNvSpPr>
            <a:spLocks noChangeArrowheads="1"/>
          </p:cNvSpPr>
          <p:nvPr/>
        </p:nvSpPr>
        <p:spPr bwMode="auto">
          <a:xfrm>
            <a:off x="2173480" y="382137"/>
            <a:ext cx="7390748" cy="646331"/>
          </a:xfrm>
          <a:prstGeom prst="rect">
            <a:avLst/>
          </a:prstGeom>
          <a:solidFill>
            <a:schemeClr val="accent2"/>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kumimoji="0" lang="es-ES" altLang="es-MX" sz="3600" b="1" i="1" u="none" strike="noStrike" kern="0" cap="none" spc="0" normalizeH="0" baseline="0" noProof="0" dirty="0" smtClean="0">
                <a:ln>
                  <a:noFill/>
                </a:ln>
                <a:solidFill>
                  <a:schemeClr val="tx1"/>
                </a:solidFill>
                <a:effectLst/>
                <a:uLnTx/>
                <a:uFillTx/>
                <a:latin typeface="Arial" panose="020B0604020202020204" pitchFamily="34" charset="0"/>
                <a:ea typeface="+mn-ea"/>
                <a:cs typeface="Arial" panose="020B0604020202020204" pitchFamily="34" charset="0"/>
              </a:rPr>
              <a:t>Nomenclatura IUPAC de Alcanos</a:t>
            </a:r>
          </a:p>
        </p:txBody>
      </p:sp>
      <p:sp>
        <p:nvSpPr>
          <p:cNvPr id="8" name="Subtitle 2"/>
          <p:cNvSpPr txBox="1">
            <a:spLocks/>
          </p:cNvSpPr>
          <p:nvPr/>
        </p:nvSpPr>
        <p:spPr>
          <a:xfrm>
            <a:off x="963799" y="2115705"/>
            <a:ext cx="10060486" cy="672260"/>
          </a:xfrm>
          <a:prstGeom prst="rect">
            <a:avLst/>
          </a:prstGeom>
          <a:solidFill>
            <a:schemeClr val="accent6">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r>
              <a:rPr lang="es-MX" sz="1800" i="1" dirty="0">
                <a:solidFill>
                  <a:schemeClr val="tx1"/>
                </a:solidFill>
                <a:effectLst>
                  <a:outerShdw blurRad="38100" dist="38100" dir="2700000" algn="tl">
                    <a:srgbClr val="000000">
                      <a:alpha val="43137"/>
                    </a:srgbClr>
                  </a:outerShdw>
                </a:effectLst>
                <a:latin typeface="Arial Rounded MT Bold" panose="020F0704030504030204" pitchFamily="34" charset="0"/>
              </a:rPr>
              <a:t>Numerar la cadena comenzando por el extremo al que se encuentre más próxima la primera ramificación</a:t>
            </a:r>
            <a:endParaRPr kumimoji="0" lang="en-US" sz="18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9" name="Subtitle 2"/>
          <p:cNvSpPr txBox="1">
            <a:spLocks/>
          </p:cNvSpPr>
          <p:nvPr/>
        </p:nvSpPr>
        <p:spPr>
          <a:xfrm>
            <a:off x="2324713" y="3191112"/>
            <a:ext cx="7733687" cy="3137722"/>
          </a:xfrm>
          <a:prstGeom prst="rect">
            <a:avLst/>
          </a:prstGeom>
          <a:solidFill>
            <a:schemeClr val="accent6"/>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endParaRPr kumimoji="0" lang="en-US" sz="18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2" name="Rectangle 2"/>
          <p:cNvSpPr>
            <a:spLocks noChangeArrowheads="1"/>
          </p:cNvSpPr>
          <p:nvPr/>
        </p:nvSpPr>
        <p:spPr bwMode="auto">
          <a:xfrm>
            <a:off x="205700" y="3897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5" name="Rectangle 35"/>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3"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11" name="Objeto 10"/>
          <p:cNvGraphicFramePr>
            <a:graphicFrameLocks noChangeAspect="1"/>
          </p:cNvGraphicFramePr>
          <p:nvPr>
            <p:extLst>
              <p:ext uri="{D42A27DB-BD31-4B8C-83A1-F6EECF244321}">
                <p14:modId xmlns:p14="http://schemas.microsoft.com/office/powerpoint/2010/main" val="2882708717"/>
              </p:ext>
            </p:extLst>
          </p:nvPr>
        </p:nvGraphicFramePr>
        <p:xfrm>
          <a:off x="3275146" y="3573248"/>
          <a:ext cx="6053108" cy="2467144"/>
        </p:xfrm>
        <a:graphic>
          <a:graphicData uri="http://schemas.openxmlformats.org/presentationml/2006/ole">
            <mc:AlternateContent xmlns:mc="http://schemas.openxmlformats.org/markup-compatibility/2006">
              <mc:Choice xmlns:v="urn:schemas-microsoft-com:vml" Requires="v">
                <p:oleObj spid="_x0000_s28696" name="ChemSketch" r:id="rId3" imgW="2977896" imgH="1264920" progId="ACD.ChemSketch.20">
                  <p:embed/>
                </p:oleObj>
              </mc:Choice>
              <mc:Fallback>
                <p:oleObj name="ChemSketch" r:id="rId3" imgW="2977896" imgH="1264920" progId="ACD.ChemSketch.20">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75146" y="3573248"/>
                        <a:ext cx="6053108" cy="2467144"/>
                      </a:xfrm>
                      <a:prstGeom prst="rect">
                        <a:avLst/>
                      </a:prstGeom>
                      <a:noFill/>
                    </p:spPr>
                  </p:pic>
                </p:oleObj>
              </mc:Fallback>
            </mc:AlternateContent>
          </a:graphicData>
        </a:graphic>
      </p:graphicFrame>
    </p:spTree>
    <p:extLst>
      <p:ext uri="{BB962C8B-B14F-4D97-AF65-F5344CB8AC3E}">
        <p14:creationId xmlns:p14="http://schemas.microsoft.com/office/powerpoint/2010/main" val="405197246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6" presetClass="entr" presetSubtype="0" fill="hold" grpId="0" nodeType="clickEffect">
                                  <p:stCondLst>
                                    <p:cond delay="0"/>
                                  </p:stCondLst>
                                  <p:childTnLst>
                                    <p:set>
                                      <p:cBhvr>
                                        <p:cTn id="12" dur="1" fill="hold">
                                          <p:stCondLst>
                                            <p:cond delay="0"/>
                                          </p:stCondLst>
                                        </p:cTn>
                                        <p:tgtEl>
                                          <p:spTgt spid="6">
                                            <p:bg/>
                                          </p:spTgt>
                                        </p:tgtEl>
                                        <p:attrNameLst>
                                          <p:attrName>style.visibility</p:attrName>
                                        </p:attrNameLst>
                                      </p:cBhvr>
                                      <p:to>
                                        <p:strVal val="visible"/>
                                      </p:to>
                                    </p:set>
                                    <p:animEffect transition="in" filter="wipe(down)">
                                      <p:cBhvr>
                                        <p:cTn id="13" dur="290">
                                          <p:stCondLst>
                                            <p:cond delay="0"/>
                                          </p:stCondLst>
                                        </p:cTn>
                                        <p:tgtEl>
                                          <p:spTgt spid="6">
                                            <p:bg/>
                                          </p:spTgt>
                                        </p:tgtEl>
                                      </p:cBhvr>
                                    </p:animEffect>
                                    <p:anim calcmode="lin" valueType="num">
                                      <p:cBhvr>
                                        <p:cTn id="14" dur="911" tmFilter="0,0; 0.14,0.36; 0.43,0.73; 0.71,0.91; 1.0,1.0">
                                          <p:stCondLst>
                                            <p:cond delay="0"/>
                                          </p:stCondLst>
                                        </p:cTn>
                                        <p:tgtEl>
                                          <p:spTgt spid="6">
                                            <p:bg/>
                                          </p:spTgt>
                                        </p:tgtEl>
                                        <p:attrNameLst>
                                          <p:attrName>ppt_x</p:attrName>
                                        </p:attrNameLst>
                                      </p:cBhvr>
                                      <p:tavLst>
                                        <p:tav tm="0">
                                          <p:val>
                                            <p:strVal val="#ppt_x-0.25"/>
                                          </p:val>
                                        </p:tav>
                                        <p:tav tm="100000">
                                          <p:val>
                                            <p:strVal val="#ppt_x"/>
                                          </p:val>
                                        </p:tav>
                                      </p:tavLst>
                                    </p:anim>
                                    <p:anim calcmode="lin" valueType="num">
                                      <p:cBhvr>
                                        <p:cTn id="15" dur="332" tmFilter="0.0,0.0; 0.25,0.07; 0.50,0.2; 0.75,0.467; 1.0,1.0">
                                          <p:stCondLst>
                                            <p:cond delay="0"/>
                                          </p:stCondLst>
                                        </p:cTn>
                                        <p:tgtEl>
                                          <p:spTgt spid="6">
                                            <p:bg/>
                                          </p:spTgt>
                                        </p:tgtEl>
                                        <p:attrNameLst>
                                          <p:attrName>ppt_y</p:attrName>
                                        </p:attrNameLst>
                                      </p:cBhvr>
                                      <p:tavLst>
                                        <p:tav tm="0" fmla="#ppt_y-sin(pi*$)/3">
                                          <p:val>
                                            <p:fltVal val="0.5"/>
                                          </p:val>
                                        </p:tav>
                                        <p:tav tm="100000">
                                          <p:val>
                                            <p:fltVal val="1"/>
                                          </p:val>
                                        </p:tav>
                                      </p:tavLst>
                                    </p:anim>
                                    <p:anim calcmode="lin" valueType="num">
                                      <p:cBhvr>
                                        <p:cTn id="16" dur="332" tmFilter="0, 0; 0.125,0.2665; 0.25,0.4; 0.375,0.465; 0.5,0.5;  0.625,0.535; 0.75,0.6; 0.875,0.7335; 1,1">
                                          <p:stCondLst>
                                            <p:cond delay="332"/>
                                          </p:stCondLst>
                                        </p:cTn>
                                        <p:tgtEl>
                                          <p:spTgt spid="6">
                                            <p:bg/>
                                          </p:spTgt>
                                        </p:tgtEl>
                                        <p:attrNameLst>
                                          <p:attrName>ppt_y</p:attrName>
                                        </p:attrNameLst>
                                      </p:cBhvr>
                                      <p:tavLst>
                                        <p:tav tm="0" fmla="#ppt_y-sin(pi*$)/9">
                                          <p:val>
                                            <p:fltVal val="0"/>
                                          </p:val>
                                        </p:tav>
                                        <p:tav tm="100000">
                                          <p:val>
                                            <p:fltVal val="1"/>
                                          </p:val>
                                        </p:tav>
                                      </p:tavLst>
                                    </p:anim>
                                    <p:anim calcmode="lin" valueType="num">
                                      <p:cBhvr>
                                        <p:cTn id="17" dur="166" tmFilter="0, 0; 0.125,0.2665; 0.25,0.4; 0.375,0.465; 0.5,0.5;  0.625,0.535; 0.75,0.6; 0.875,0.7335; 1,1">
                                          <p:stCondLst>
                                            <p:cond delay="662"/>
                                          </p:stCondLst>
                                        </p:cTn>
                                        <p:tgtEl>
                                          <p:spTgt spid="6">
                                            <p:bg/>
                                          </p:spTgt>
                                        </p:tgtEl>
                                        <p:attrNameLst>
                                          <p:attrName>ppt_y</p:attrName>
                                        </p:attrNameLst>
                                      </p:cBhvr>
                                      <p:tavLst>
                                        <p:tav tm="0" fmla="#ppt_y-sin(pi*$)/27">
                                          <p:val>
                                            <p:fltVal val="0"/>
                                          </p:val>
                                        </p:tav>
                                        <p:tav tm="100000">
                                          <p:val>
                                            <p:fltVal val="1"/>
                                          </p:val>
                                        </p:tav>
                                      </p:tavLst>
                                    </p:anim>
                                    <p:anim calcmode="lin" valueType="num">
                                      <p:cBhvr>
                                        <p:cTn id="18" dur="82" tmFilter="0, 0; 0.125,0.2665; 0.25,0.4; 0.375,0.465; 0.5,0.5;  0.625,0.535; 0.75,0.6; 0.875,0.7335; 1,1">
                                          <p:stCondLst>
                                            <p:cond delay="828"/>
                                          </p:stCondLst>
                                        </p:cTn>
                                        <p:tgtEl>
                                          <p:spTgt spid="6">
                                            <p:bg/>
                                          </p:spTgt>
                                        </p:tgtEl>
                                        <p:attrNameLst>
                                          <p:attrName>ppt_y</p:attrName>
                                        </p:attrNameLst>
                                      </p:cBhvr>
                                      <p:tavLst>
                                        <p:tav tm="0" fmla="#ppt_y-sin(pi*$)/81">
                                          <p:val>
                                            <p:fltVal val="0"/>
                                          </p:val>
                                        </p:tav>
                                        <p:tav tm="100000">
                                          <p:val>
                                            <p:fltVal val="1"/>
                                          </p:val>
                                        </p:tav>
                                      </p:tavLst>
                                    </p:anim>
                                    <p:animScale>
                                      <p:cBhvr>
                                        <p:cTn id="19" dur="13">
                                          <p:stCondLst>
                                            <p:cond delay="325"/>
                                          </p:stCondLst>
                                        </p:cTn>
                                        <p:tgtEl>
                                          <p:spTgt spid="6">
                                            <p:bg/>
                                          </p:spTgt>
                                        </p:tgtEl>
                                      </p:cBhvr>
                                      <p:to x="100000" y="60000"/>
                                    </p:animScale>
                                    <p:animScale>
                                      <p:cBhvr>
                                        <p:cTn id="20" dur="83" decel="50000">
                                          <p:stCondLst>
                                            <p:cond delay="338"/>
                                          </p:stCondLst>
                                        </p:cTn>
                                        <p:tgtEl>
                                          <p:spTgt spid="6">
                                            <p:bg/>
                                          </p:spTgt>
                                        </p:tgtEl>
                                      </p:cBhvr>
                                      <p:to x="100000" y="100000"/>
                                    </p:animScale>
                                    <p:animScale>
                                      <p:cBhvr>
                                        <p:cTn id="21" dur="13">
                                          <p:stCondLst>
                                            <p:cond delay="656"/>
                                          </p:stCondLst>
                                        </p:cTn>
                                        <p:tgtEl>
                                          <p:spTgt spid="6">
                                            <p:bg/>
                                          </p:spTgt>
                                        </p:tgtEl>
                                      </p:cBhvr>
                                      <p:to x="100000" y="80000"/>
                                    </p:animScale>
                                    <p:animScale>
                                      <p:cBhvr>
                                        <p:cTn id="22" dur="83" decel="50000">
                                          <p:stCondLst>
                                            <p:cond delay="669"/>
                                          </p:stCondLst>
                                        </p:cTn>
                                        <p:tgtEl>
                                          <p:spTgt spid="6">
                                            <p:bg/>
                                          </p:spTgt>
                                        </p:tgtEl>
                                      </p:cBhvr>
                                      <p:to x="100000" y="100000"/>
                                    </p:animScale>
                                    <p:animScale>
                                      <p:cBhvr>
                                        <p:cTn id="23" dur="13">
                                          <p:stCondLst>
                                            <p:cond delay="821"/>
                                          </p:stCondLst>
                                        </p:cTn>
                                        <p:tgtEl>
                                          <p:spTgt spid="6">
                                            <p:bg/>
                                          </p:spTgt>
                                        </p:tgtEl>
                                      </p:cBhvr>
                                      <p:to x="100000" y="90000"/>
                                    </p:animScale>
                                    <p:animScale>
                                      <p:cBhvr>
                                        <p:cTn id="24" dur="83" decel="50000">
                                          <p:stCondLst>
                                            <p:cond delay="834"/>
                                          </p:stCondLst>
                                        </p:cTn>
                                        <p:tgtEl>
                                          <p:spTgt spid="6">
                                            <p:bg/>
                                          </p:spTgt>
                                        </p:tgtEl>
                                      </p:cBhvr>
                                      <p:to x="100000" y="100000"/>
                                    </p:animScale>
                                    <p:animScale>
                                      <p:cBhvr>
                                        <p:cTn id="25" dur="13">
                                          <p:stCondLst>
                                            <p:cond delay="904"/>
                                          </p:stCondLst>
                                        </p:cTn>
                                        <p:tgtEl>
                                          <p:spTgt spid="6">
                                            <p:bg/>
                                          </p:spTgt>
                                        </p:tgtEl>
                                      </p:cBhvr>
                                      <p:to x="100000" y="95000"/>
                                    </p:animScale>
                                    <p:animScale>
                                      <p:cBhvr>
                                        <p:cTn id="26" dur="83" decel="50000">
                                          <p:stCondLst>
                                            <p:cond delay="917"/>
                                          </p:stCondLst>
                                        </p:cTn>
                                        <p:tgtEl>
                                          <p:spTgt spid="6">
                                            <p:bg/>
                                          </p:spTgt>
                                        </p:tgtEl>
                                      </p:cBhvr>
                                      <p:to x="100000" y="100000"/>
                                    </p:animScale>
                                  </p:childTnLst>
                                </p:cTn>
                              </p:par>
                            </p:childTnLst>
                          </p:cTn>
                        </p:par>
                      </p:childTnLst>
                    </p:cTn>
                  </p:par>
                  <p:par>
                    <p:cTn id="27" fill="hold">
                      <p:stCondLst>
                        <p:cond delay="indefinite"/>
                      </p:stCondLst>
                      <p:childTnLst>
                        <p:par>
                          <p:cTn id="28" fill="hold">
                            <p:stCondLst>
                              <p:cond delay="0"/>
                            </p:stCondLst>
                            <p:childTnLst>
                              <p:par>
                                <p:cTn id="29" presetID="26" presetClass="entr" presetSubtype="0" fill="hold" grpId="0" nodeType="clickEffect">
                                  <p:stCondLst>
                                    <p:cond delay="0"/>
                                  </p:stCondLst>
                                  <p:childTnLst>
                                    <p:set>
                                      <p:cBhvr>
                                        <p:cTn id="30" dur="1" fill="hold">
                                          <p:stCondLst>
                                            <p:cond delay="0"/>
                                          </p:stCondLst>
                                        </p:cTn>
                                        <p:tgtEl>
                                          <p:spTgt spid="6">
                                            <p:txEl>
                                              <p:pRg st="0" end="0"/>
                                            </p:txEl>
                                          </p:spTgt>
                                        </p:tgtEl>
                                        <p:attrNameLst>
                                          <p:attrName>style.visibility</p:attrName>
                                        </p:attrNameLst>
                                      </p:cBhvr>
                                      <p:to>
                                        <p:strVal val="visible"/>
                                      </p:to>
                                    </p:set>
                                    <p:animEffect transition="in" filter="wipe(down)">
                                      <p:cBhvr>
                                        <p:cTn id="31" dur="290">
                                          <p:stCondLst>
                                            <p:cond delay="0"/>
                                          </p:stCondLst>
                                        </p:cTn>
                                        <p:tgtEl>
                                          <p:spTgt spid="6">
                                            <p:txEl>
                                              <p:pRg st="0" end="0"/>
                                            </p:txEl>
                                          </p:spTgt>
                                        </p:tgtEl>
                                      </p:cBhvr>
                                    </p:animEffect>
                                    <p:anim calcmode="lin" valueType="num">
                                      <p:cBhvr>
                                        <p:cTn id="32" dur="911" tmFilter="0,0; 0.14,0.36; 0.43,0.73; 0.71,0.91; 1.0,1.0">
                                          <p:stCondLst>
                                            <p:cond delay="0"/>
                                          </p:stCondLst>
                                        </p:cTn>
                                        <p:tgtEl>
                                          <p:spTgt spid="6">
                                            <p:txEl>
                                              <p:pRg st="0" end="0"/>
                                            </p:txEl>
                                          </p:spTgt>
                                        </p:tgtEl>
                                        <p:attrNameLst>
                                          <p:attrName>ppt_x</p:attrName>
                                        </p:attrNameLst>
                                      </p:cBhvr>
                                      <p:tavLst>
                                        <p:tav tm="0">
                                          <p:val>
                                            <p:strVal val="#ppt_x-0.25"/>
                                          </p:val>
                                        </p:tav>
                                        <p:tav tm="100000">
                                          <p:val>
                                            <p:strVal val="#ppt_x"/>
                                          </p:val>
                                        </p:tav>
                                      </p:tavLst>
                                    </p:anim>
                                    <p:anim calcmode="lin" valueType="num">
                                      <p:cBhvr>
                                        <p:cTn id="33" dur="332" tmFilter="0.0,0.0; 0.25,0.07; 0.50,0.2; 0.75,0.467; 1.0,1.0">
                                          <p:stCondLst>
                                            <p:cond delay="0"/>
                                          </p:stCondLst>
                                        </p:cTn>
                                        <p:tgtEl>
                                          <p:spTgt spid="6">
                                            <p:txEl>
                                              <p:pRg st="0" end="0"/>
                                            </p:txEl>
                                          </p:spTgt>
                                        </p:tgtEl>
                                        <p:attrNameLst>
                                          <p:attrName>ppt_y</p:attrName>
                                        </p:attrNameLst>
                                      </p:cBhvr>
                                      <p:tavLst>
                                        <p:tav tm="0" fmla="#ppt_y-sin(pi*$)/3">
                                          <p:val>
                                            <p:fltVal val="0.5"/>
                                          </p:val>
                                        </p:tav>
                                        <p:tav tm="100000">
                                          <p:val>
                                            <p:fltVal val="1"/>
                                          </p:val>
                                        </p:tav>
                                      </p:tavLst>
                                    </p:anim>
                                    <p:anim calcmode="lin" valueType="num">
                                      <p:cBhvr>
                                        <p:cTn id="34" dur="332" tmFilter="0, 0; 0.125,0.2665; 0.25,0.4; 0.375,0.465; 0.5,0.5;  0.625,0.535; 0.75,0.6; 0.875,0.7335; 1,1">
                                          <p:stCondLst>
                                            <p:cond delay="332"/>
                                          </p:stCondLst>
                                        </p:cTn>
                                        <p:tgtEl>
                                          <p:spTgt spid="6">
                                            <p:txEl>
                                              <p:pRg st="0" end="0"/>
                                            </p:txEl>
                                          </p:spTgt>
                                        </p:tgtEl>
                                        <p:attrNameLst>
                                          <p:attrName>ppt_y</p:attrName>
                                        </p:attrNameLst>
                                      </p:cBhvr>
                                      <p:tavLst>
                                        <p:tav tm="0" fmla="#ppt_y-sin(pi*$)/9">
                                          <p:val>
                                            <p:fltVal val="0"/>
                                          </p:val>
                                        </p:tav>
                                        <p:tav tm="100000">
                                          <p:val>
                                            <p:fltVal val="1"/>
                                          </p:val>
                                        </p:tav>
                                      </p:tavLst>
                                    </p:anim>
                                    <p:anim calcmode="lin" valueType="num">
                                      <p:cBhvr>
                                        <p:cTn id="35" dur="166" tmFilter="0, 0; 0.125,0.2665; 0.25,0.4; 0.375,0.465; 0.5,0.5;  0.625,0.535; 0.75,0.6; 0.875,0.7335; 1,1">
                                          <p:stCondLst>
                                            <p:cond delay="662"/>
                                          </p:stCondLst>
                                        </p:cTn>
                                        <p:tgtEl>
                                          <p:spTgt spid="6">
                                            <p:txEl>
                                              <p:pRg st="0" end="0"/>
                                            </p:txEl>
                                          </p:spTgt>
                                        </p:tgtEl>
                                        <p:attrNameLst>
                                          <p:attrName>ppt_y</p:attrName>
                                        </p:attrNameLst>
                                      </p:cBhvr>
                                      <p:tavLst>
                                        <p:tav tm="0" fmla="#ppt_y-sin(pi*$)/27">
                                          <p:val>
                                            <p:fltVal val="0"/>
                                          </p:val>
                                        </p:tav>
                                        <p:tav tm="100000">
                                          <p:val>
                                            <p:fltVal val="1"/>
                                          </p:val>
                                        </p:tav>
                                      </p:tavLst>
                                    </p:anim>
                                    <p:anim calcmode="lin" valueType="num">
                                      <p:cBhvr>
                                        <p:cTn id="36" dur="82" tmFilter="0, 0; 0.125,0.2665; 0.25,0.4; 0.375,0.465; 0.5,0.5;  0.625,0.535; 0.75,0.6; 0.875,0.7335; 1,1">
                                          <p:stCondLst>
                                            <p:cond delay="828"/>
                                          </p:stCondLst>
                                        </p:cTn>
                                        <p:tgtEl>
                                          <p:spTgt spid="6">
                                            <p:txEl>
                                              <p:pRg st="0" end="0"/>
                                            </p:txEl>
                                          </p:spTgt>
                                        </p:tgtEl>
                                        <p:attrNameLst>
                                          <p:attrName>ppt_y</p:attrName>
                                        </p:attrNameLst>
                                      </p:cBhvr>
                                      <p:tavLst>
                                        <p:tav tm="0" fmla="#ppt_y-sin(pi*$)/81">
                                          <p:val>
                                            <p:fltVal val="0"/>
                                          </p:val>
                                        </p:tav>
                                        <p:tav tm="100000">
                                          <p:val>
                                            <p:fltVal val="1"/>
                                          </p:val>
                                        </p:tav>
                                      </p:tavLst>
                                    </p:anim>
                                    <p:animScale>
                                      <p:cBhvr>
                                        <p:cTn id="37" dur="13">
                                          <p:stCondLst>
                                            <p:cond delay="325"/>
                                          </p:stCondLst>
                                        </p:cTn>
                                        <p:tgtEl>
                                          <p:spTgt spid="6">
                                            <p:txEl>
                                              <p:pRg st="0" end="0"/>
                                            </p:txEl>
                                          </p:spTgt>
                                        </p:tgtEl>
                                      </p:cBhvr>
                                      <p:to x="100000" y="60000"/>
                                    </p:animScale>
                                    <p:animScale>
                                      <p:cBhvr>
                                        <p:cTn id="38" dur="83" decel="50000">
                                          <p:stCondLst>
                                            <p:cond delay="338"/>
                                          </p:stCondLst>
                                        </p:cTn>
                                        <p:tgtEl>
                                          <p:spTgt spid="6">
                                            <p:txEl>
                                              <p:pRg st="0" end="0"/>
                                            </p:txEl>
                                          </p:spTgt>
                                        </p:tgtEl>
                                      </p:cBhvr>
                                      <p:to x="100000" y="100000"/>
                                    </p:animScale>
                                    <p:animScale>
                                      <p:cBhvr>
                                        <p:cTn id="39" dur="13">
                                          <p:stCondLst>
                                            <p:cond delay="656"/>
                                          </p:stCondLst>
                                        </p:cTn>
                                        <p:tgtEl>
                                          <p:spTgt spid="6">
                                            <p:txEl>
                                              <p:pRg st="0" end="0"/>
                                            </p:txEl>
                                          </p:spTgt>
                                        </p:tgtEl>
                                      </p:cBhvr>
                                      <p:to x="100000" y="80000"/>
                                    </p:animScale>
                                    <p:animScale>
                                      <p:cBhvr>
                                        <p:cTn id="40" dur="83" decel="50000">
                                          <p:stCondLst>
                                            <p:cond delay="669"/>
                                          </p:stCondLst>
                                        </p:cTn>
                                        <p:tgtEl>
                                          <p:spTgt spid="6">
                                            <p:txEl>
                                              <p:pRg st="0" end="0"/>
                                            </p:txEl>
                                          </p:spTgt>
                                        </p:tgtEl>
                                      </p:cBhvr>
                                      <p:to x="100000" y="100000"/>
                                    </p:animScale>
                                    <p:animScale>
                                      <p:cBhvr>
                                        <p:cTn id="41" dur="13">
                                          <p:stCondLst>
                                            <p:cond delay="821"/>
                                          </p:stCondLst>
                                        </p:cTn>
                                        <p:tgtEl>
                                          <p:spTgt spid="6">
                                            <p:txEl>
                                              <p:pRg st="0" end="0"/>
                                            </p:txEl>
                                          </p:spTgt>
                                        </p:tgtEl>
                                      </p:cBhvr>
                                      <p:to x="100000" y="90000"/>
                                    </p:animScale>
                                    <p:animScale>
                                      <p:cBhvr>
                                        <p:cTn id="42" dur="83" decel="50000">
                                          <p:stCondLst>
                                            <p:cond delay="834"/>
                                          </p:stCondLst>
                                        </p:cTn>
                                        <p:tgtEl>
                                          <p:spTgt spid="6">
                                            <p:txEl>
                                              <p:pRg st="0" end="0"/>
                                            </p:txEl>
                                          </p:spTgt>
                                        </p:tgtEl>
                                      </p:cBhvr>
                                      <p:to x="100000" y="100000"/>
                                    </p:animScale>
                                    <p:animScale>
                                      <p:cBhvr>
                                        <p:cTn id="43" dur="13">
                                          <p:stCondLst>
                                            <p:cond delay="904"/>
                                          </p:stCondLst>
                                        </p:cTn>
                                        <p:tgtEl>
                                          <p:spTgt spid="6">
                                            <p:txEl>
                                              <p:pRg st="0" end="0"/>
                                            </p:txEl>
                                          </p:spTgt>
                                        </p:tgtEl>
                                      </p:cBhvr>
                                      <p:to x="100000" y="95000"/>
                                    </p:animScale>
                                    <p:animScale>
                                      <p:cBhvr>
                                        <p:cTn id="44" dur="83" decel="50000">
                                          <p:stCondLst>
                                            <p:cond delay="917"/>
                                          </p:stCondLst>
                                        </p:cTn>
                                        <p:tgtEl>
                                          <p:spTgt spid="6">
                                            <p:txEl>
                                              <p:pRg st="0" end="0"/>
                                            </p:txEl>
                                          </p:spTgt>
                                        </p:tgtEl>
                                      </p:cBhvr>
                                      <p:to x="100000" y="100000"/>
                                    </p:animScale>
                                  </p:childTnLst>
                                </p:cTn>
                              </p:par>
                            </p:childTnLst>
                          </p:cTn>
                        </p:par>
                      </p:childTnLst>
                    </p:cTn>
                  </p:par>
                  <p:par>
                    <p:cTn id="45" fill="hold">
                      <p:stCondLst>
                        <p:cond delay="indefinite"/>
                      </p:stCondLst>
                      <p:childTnLst>
                        <p:par>
                          <p:cTn id="46" fill="hold">
                            <p:stCondLst>
                              <p:cond delay="0"/>
                            </p:stCondLst>
                            <p:childTnLst>
                              <p:par>
                                <p:cTn id="47" presetID="26" presetClass="entr" presetSubtype="0" fill="hold" grpId="0" nodeType="clickEffect">
                                  <p:stCondLst>
                                    <p:cond delay="0"/>
                                  </p:stCondLst>
                                  <p:childTnLst>
                                    <p:set>
                                      <p:cBhvr>
                                        <p:cTn id="48" dur="1" fill="hold">
                                          <p:stCondLst>
                                            <p:cond delay="0"/>
                                          </p:stCondLst>
                                        </p:cTn>
                                        <p:tgtEl>
                                          <p:spTgt spid="8">
                                            <p:bg/>
                                          </p:spTgt>
                                        </p:tgtEl>
                                        <p:attrNameLst>
                                          <p:attrName>style.visibility</p:attrName>
                                        </p:attrNameLst>
                                      </p:cBhvr>
                                      <p:to>
                                        <p:strVal val="visible"/>
                                      </p:to>
                                    </p:set>
                                    <p:animEffect transition="in" filter="wipe(down)">
                                      <p:cBhvr>
                                        <p:cTn id="49" dur="290">
                                          <p:stCondLst>
                                            <p:cond delay="0"/>
                                          </p:stCondLst>
                                        </p:cTn>
                                        <p:tgtEl>
                                          <p:spTgt spid="8">
                                            <p:bg/>
                                          </p:spTgt>
                                        </p:tgtEl>
                                      </p:cBhvr>
                                    </p:animEffect>
                                    <p:anim calcmode="lin" valueType="num">
                                      <p:cBhvr>
                                        <p:cTn id="50" dur="911" tmFilter="0,0; 0.14,0.36; 0.43,0.73; 0.71,0.91; 1.0,1.0">
                                          <p:stCondLst>
                                            <p:cond delay="0"/>
                                          </p:stCondLst>
                                        </p:cTn>
                                        <p:tgtEl>
                                          <p:spTgt spid="8">
                                            <p:bg/>
                                          </p:spTgt>
                                        </p:tgtEl>
                                        <p:attrNameLst>
                                          <p:attrName>ppt_x</p:attrName>
                                        </p:attrNameLst>
                                      </p:cBhvr>
                                      <p:tavLst>
                                        <p:tav tm="0">
                                          <p:val>
                                            <p:strVal val="#ppt_x-0.25"/>
                                          </p:val>
                                        </p:tav>
                                        <p:tav tm="100000">
                                          <p:val>
                                            <p:strVal val="#ppt_x"/>
                                          </p:val>
                                        </p:tav>
                                      </p:tavLst>
                                    </p:anim>
                                    <p:anim calcmode="lin" valueType="num">
                                      <p:cBhvr>
                                        <p:cTn id="51" dur="332" tmFilter="0.0,0.0; 0.25,0.07; 0.50,0.2; 0.75,0.467; 1.0,1.0">
                                          <p:stCondLst>
                                            <p:cond delay="0"/>
                                          </p:stCondLst>
                                        </p:cTn>
                                        <p:tgtEl>
                                          <p:spTgt spid="8">
                                            <p:bg/>
                                          </p:spTgt>
                                        </p:tgtEl>
                                        <p:attrNameLst>
                                          <p:attrName>ppt_y</p:attrName>
                                        </p:attrNameLst>
                                      </p:cBhvr>
                                      <p:tavLst>
                                        <p:tav tm="0" fmla="#ppt_y-sin(pi*$)/3">
                                          <p:val>
                                            <p:fltVal val="0.5"/>
                                          </p:val>
                                        </p:tav>
                                        <p:tav tm="100000">
                                          <p:val>
                                            <p:fltVal val="1"/>
                                          </p:val>
                                        </p:tav>
                                      </p:tavLst>
                                    </p:anim>
                                    <p:anim calcmode="lin" valueType="num">
                                      <p:cBhvr>
                                        <p:cTn id="52" dur="332" tmFilter="0, 0; 0.125,0.2665; 0.25,0.4; 0.375,0.465; 0.5,0.5;  0.625,0.535; 0.75,0.6; 0.875,0.7335; 1,1">
                                          <p:stCondLst>
                                            <p:cond delay="332"/>
                                          </p:stCondLst>
                                        </p:cTn>
                                        <p:tgtEl>
                                          <p:spTgt spid="8">
                                            <p:bg/>
                                          </p:spTgt>
                                        </p:tgtEl>
                                        <p:attrNameLst>
                                          <p:attrName>ppt_y</p:attrName>
                                        </p:attrNameLst>
                                      </p:cBhvr>
                                      <p:tavLst>
                                        <p:tav tm="0" fmla="#ppt_y-sin(pi*$)/9">
                                          <p:val>
                                            <p:fltVal val="0"/>
                                          </p:val>
                                        </p:tav>
                                        <p:tav tm="100000">
                                          <p:val>
                                            <p:fltVal val="1"/>
                                          </p:val>
                                        </p:tav>
                                      </p:tavLst>
                                    </p:anim>
                                    <p:anim calcmode="lin" valueType="num">
                                      <p:cBhvr>
                                        <p:cTn id="53" dur="166" tmFilter="0, 0; 0.125,0.2665; 0.25,0.4; 0.375,0.465; 0.5,0.5;  0.625,0.535; 0.75,0.6; 0.875,0.7335; 1,1">
                                          <p:stCondLst>
                                            <p:cond delay="662"/>
                                          </p:stCondLst>
                                        </p:cTn>
                                        <p:tgtEl>
                                          <p:spTgt spid="8">
                                            <p:bg/>
                                          </p:spTgt>
                                        </p:tgtEl>
                                        <p:attrNameLst>
                                          <p:attrName>ppt_y</p:attrName>
                                        </p:attrNameLst>
                                      </p:cBhvr>
                                      <p:tavLst>
                                        <p:tav tm="0" fmla="#ppt_y-sin(pi*$)/27">
                                          <p:val>
                                            <p:fltVal val="0"/>
                                          </p:val>
                                        </p:tav>
                                        <p:tav tm="100000">
                                          <p:val>
                                            <p:fltVal val="1"/>
                                          </p:val>
                                        </p:tav>
                                      </p:tavLst>
                                    </p:anim>
                                    <p:anim calcmode="lin" valueType="num">
                                      <p:cBhvr>
                                        <p:cTn id="54" dur="82" tmFilter="0, 0; 0.125,0.2665; 0.25,0.4; 0.375,0.465; 0.5,0.5;  0.625,0.535; 0.75,0.6; 0.875,0.7335; 1,1">
                                          <p:stCondLst>
                                            <p:cond delay="828"/>
                                          </p:stCondLst>
                                        </p:cTn>
                                        <p:tgtEl>
                                          <p:spTgt spid="8">
                                            <p:bg/>
                                          </p:spTgt>
                                        </p:tgtEl>
                                        <p:attrNameLst>
                                          <p:attrName>ppt_y</p:attrName>
                                        </p:attrNameLst>
                                      </p:cBhvr>
                                      <p:tavLst>
                                        <p:tav tm="0" fmla="#ppt_y-sin(pi*$)/81">
                                          <p:val>
                                            <p:fltVal val="0"/>
                                          </p:val>
                                        </p:tav>
                                        <p:tav tm="100000">
                                          <p:val>
                                            <p:fltVal val="1"/>
                                          </p:val>
                                        </p:tav>
                                      </p:tavLst>
                                    </p:anim>
                                    <p:animScale>
                                      <p:cBhvr>
                                        <p:cTn id="55" dur="13">
                                          <p:stCondLst>
                                            <p:cond delay="325"/>
                                          </p:stCondLst>
                                        </p:cTn>
                                        <p:tgtEl>
                                          <p:spTgt spid="8">
                                            <p:bg/>
                                          </p:spTgt>
                                        </p:tgtEl>
                                      </p:cBhvr>
                                      <p:to x="100000" y="60000"/>
                                    </p:animScale>
                                    <p:animScale>
                                      <p:cBhvr>
                                        <p:cTn id="56" dur="83" decel="50000">
                                          <p:stCondLst>
                                            <p:cond delay="338"/>
                                          </p:stCondLst>
                                        </p:cTn>
                                        <p:tgtEl>
                                          <p:spTgt spid="8">
                                            <p:bg/>
                                          </p:spTgt>
                                        </p:tgtEl>
                                      </p:cBhvr>
                                      <p:to x="100000" y="100000"/>
                                    </p:animScale>
                                    <p:animScale>
                                      <p:cBhvr>
                                        <p:cTn id="57" dur="13">
                                          <p:stCondLst>
                                            <p:cond delay="656"/>
                                          </p:stCondLst>
                                        </p:cTn>
                                        <p:tgtEl>
                                          <p:spTgt spid="8">
                                            <p:bg/>
                                          </p:spTgt>
                                        </p:tgtEl>
                                      </p:cBhvr>
                                      <p:to x="100000" y="80000"/>
                                    </p:animScale>
                                    <p:animScale>
                                      <p:cBhvr>
                                        <p:cTn id="58" dur="83" decel="50000">
                                          <p:stCondLst>
                                            <p:cond delay="669"/>
                                          </p:stCondLst>
                                        </p:cTn>
                                        <p:tgtEl>
                                          <p:spTgt spid="8">
                                            <p:bg/>
                                          </p:spTgt>
                                        </p:tgtEl>
                                      </p:cBhvr>
                                      <p:to x="100000" y="100000"/>
                                    </p:animScale>
                                    <p:animScale>
                                      <p:cBhvr>
                                        <p:cTn id="59" dur="13">
                                          <p:stCondLst>
                                            <p:cond delay="821"/>
                                          </p:stCondLst>
                                        </p:cTn>
                                        <p:tgtEl>
                                          <p:spTgt spid="8">
                                            <p:bg/>
                                          </p:spTgt>
                                        </p:tgtEl>
                                      </p:cBhvr>
                                      <p:to x="100000" y="90000"/>
                                    </p:animScale>
                                    <p:animScale>
                                      <p:cBhvr>
                                        <p:cTn id="60" dur="83" decel="50000">
                                          <p:stCondLst>
                                            <p:cond delay="834"/>
                                          </p:stCondLst>
                                        </p:cTn>
                                        <p:tgtEl>
                                          <p:spTgt spid="8">
                                            <p:bg/>
                                          </p:spTgt>
                                        </p:tgtEl>
                                      </p:cBhvr>
                                      <p:to x="100000" y="100000"/>
                                    </p:animScale>
                                    <p:animScale>
                                      <p:cBhvr>
                                        <p:cTn id="61" dur="13">
                                          <p:stCondLst>
                                            <p:cond delay="904"/>
                                          </p:stCondLst>
                                        </p:cTn>
                                        <p:tgtEl>
                                          <p:spTgt spid="8">
                                            <p:bg/>
                                          </p:spTgt>
                                        </p:tgtEl>
                                      </p:cBhvr>
                                      <p:to x="100000" y="95000"/>
                                    </p:animScale>
                                    <p:animScale>
                                      <p:cBhvr>
                                        <p:cTn id="62" dur="83" decel="50000">
                                          <p:stCondLst>
                                            <p:cond delay="917"/>
                                          </p:stCondLst>
                                        </p:cTn>
                                        <p:tgtEl>
                                          <p:spTgt spid="8">
                                            <p:bg/>
                                          </p:spTgt>
                                        </p:tgtEl>
                                      </p:cBhvr>
                                      <p:to x="100000" y="100000"/>
                                    </p:animScale>
                                  </p:childTnLst>
                                </p:cTn>
                              </p:par>
                            </p:childTnLst>
                          </p:cTn>
                        </p:par>
                      </p:childTnLst>
                    </p:cTn>
                  </p:par>
                  <p:par>
                    <p:cTn id="63" fill="hold">
                      <p:stCondLst>
                        <p:cond delay="indefinite"/>
                      </p:stCondLst>
                      <p:childTnLst>
                        <p:par>
                          <p:cTn id="64" fill="hold">
                            <p:stCondLst>
                              <p:cond delay="0"/>
                            </p:stCondLst>
                            <p:childTnLst>
                              <p:par>
                                <p:cTn id="65" presetID="26" presetClass="entr" presetSubtype="0" fill="hold" grpId="0" nodeType="clickEffect">
                                  <p:stCondLst>
                                    <p:cond delay="0"/>
                                  </p:stCondLst>
                                  <p:childTnLst>
                                    <p:set>
                                      <p:cBhvr>
                                        <p:cTn id="66" dur="1" fill="hold">
                                          <p:stCondLst>
                                            <p:cond delay="0"/>
                                          </p:stCondLst>
                                        </p:cTn>
                                        <p:tgtEl>
                                          <p:spTgt spid="8">
                                            <p:txEl>
                                              <p:pRg st="0" end="0"/>
                                            </p:txEl>
                                          </p:spTgt>
                                        </p:tgtEl>
                                        <p:attrNameLst>
                                          <p:attrName>style.visibility</p:attrName>
                                        </p:attrNameLst>
                                      </p:cBhvr>
                                      <p:to>
                                        <p:strVal val="visible"/>
                                      </p:to>
                                    </p:set>
                                    <p:animEffect transition="in" filter="wipe(down)">
                                      <p:cBhvr>
                                        <p:cTn id="67" dur="290">
                                          <p:stCondLst>
                                            <p:cond delay="0"/>
                                          </p:stCondLst>
                                        </p:cTn>
                                        <p:tgtEl>
                                          <p:spTgt spid="8">
                                            <p:txEl>
                                              <p:pRg st="0" end="0"/>
                                            </p:txEl>
                                          </p:spTgt>
                                        </p:tgtEl>
                                      </p:cBhvr>
                                    </p:animEffect>
                                    <p:anim calcmode="lin" valueType="num">
                                      <p:cBhvr>
                                        <p:cTn id="68" dur="911" tmFilter="0,0; 0.14,0.36; 0.43,0.73; 0.71,0.91; 1.0,1.0">
                                          <p:stCondLst>
                                            <p:cond delay="0"/>
                                          </p:stCondLst>
                                        </p:cTn>
                                        <p:tgtEl>
                                          <p:spTgt spid="8">
                                            <p:txEl>
                                              <p:pRg st="0" end="0"/>
                                            </p:txEl>
                                          </p:spTgt>
                                        </p:tgtEl>
                                        <p:attrNameLst>
                                          <p:attrName>ppt_x</p:attrName>
                                        </p:attrNameLst>
                                      </p:cBhvr>
                                      <p:tavLst>
                                        <p:tav tm="0">
                                          <p:val>
                                            <p:strVal val="#ppt_x-0.25"/>
                                          </p:val>
                                        </p:tav>
                                        <p:tav tm="100000">
                                          <p:val>
                                            <p:strVal val="#ppt_x"/>
                                          </p:val>
                                        </p:tav>
                                      </p:tavLst>
                                    </p:anim>
                                    <p:anim calcmode="lin" valueType="num">
                                      <p:cBhvr>
                                        <p:cTn id="69" dur="332" tmFilter="0.0,0.0; 0.25,0.07; 0.50,0.2; 0.75,0.467; 1.0,1.0">
                                          <p:stCondLst>
                                            <p:cond delay="0"/>
                                          </p:stCondLst>
                                        </p:cTn>
                                        <p:tgtEl>
                                          <p:spTgt spid="8">
                                            <p:txEl>
                                              <p:pRg st="0" end="0"/>
                                            </p:txEl>
                                          </p:spTgt>
                                        </p:tgtEl>
                                        <p:attrNameLst>
                                          <p:attrName>ppt_y</p:attrName>
                                        </p:attrNameLst>
                                      </p:cBhvr>
                                      <p:tavLst>
                                        <p:tav tm="0" fmla="#ppt_y-sin(pi*$)/3">
                                          <p:val>
                                            <p:fltVal val="0.5"/>
                                          </p:val>
                                        </p:tav>
                                        <p:tav tm="100000">
                                          <p:val>
                                            <p:fltVal val="1"/>
                                          </p:val>
                                        </p:tav>
                                      </p:tavLst>
                                    </p:anim>
                                    <p:anim calcmode="lin" valueType="num">
                                      <p:cBhvr>
                                        <p:cTn id="70" dur="332" tmFilter="0, 0; 0.125,0.2665; 0.25,0.4; 0.375,0.465; 0.5,0.5;  0.625,0.535; 0.75,0.6; 0.875,0.7335; 1,1">
                                          <p:stCondLst>
                                            <p:cond delay="332"/>
                                          </p:stCondLst>
                                        </p:cTn>
                                        <p:tgtEl>
                                          <p:spTgt spid="8">
                                            <p:txEl>
                                              <p:pRg st="0" end="0"/>
                                            </p:txEl>
                                          </p:spTgt>
                                        </p:tgtEl>
                                        <p:attrNameLst>
                                          <p:attrName>ppt_y</p:attrName>
                                        </p:attrNameLst>
                                      </p:cBhvr>
                                      <p:tavLst>
                                        <p:tav tm="0" fmla="#ppt_y-sin(pi*$)/9">
                                          <p:val>
                                            <p:fltVal val="0"/>
                                          </p:val>
                                        </p:tav>
                                        <p:tav tm="100000">
                                          <p:val>
                                            <p:fltVal val="1"/>
                                          </p:val>
                                        </p:tav>
                                      </p:tavLst>
                                    </p:anim>
                                    <p:anim calcmode="lin" valueType="num">
                                      <p:cBhvr>
                                        <p:cTn id="71" dur="166" tmFilter="0, 0; 0.125,0.2665; 0.25,0.4; 0.375,0.465; 0.5,0.5;  0.625,0.535; 0.75,0.6; 0.875,0.7335; 1,1">
                                          <p:stCondLst>
                                            <p:cond delay="662"/>
                                          </p:stCondLst>
                                        </p:cTn>
                                        <p:tgtEl>
                                          <p:spTgt spid="8">
                                            <p:txEl>
                                              <p:pRg st="0" end="0"/>
                                            </p:txEl>
                                          </p:spTgt>
                                        </p:tgtEl>
                                        <p:attrNameLst>
                                          <p:attrName>ppt_y</p:attrName>
                                        </p:attrNameLst>
                                      </p:cBhvr>
                                      <p:tavLst>
                                        <p:tav tm="0" fmla="#ppt_y-sin(pi*$)/27">
                                          <p:val>
                                            <p:fltVal val="0"/>
                                          </p:val>
                                        </p:tav>
                                        <p:tav tm="100000">
                                          <p:val>
                                            <p:fltVal val="1"/>
                                          </p:val>
                                        </p:tav>
                                      </p:tavLst>
                                    </p:anim>
                                    <p:anim calcmode="lin" valueType="num">
                                      <p:cBhvr>
                                        <p:cTn id="72" dur="82" tmFilter="0, 0; 0.125,0.2665; 0.25,0.4; 0.375,0.465; 0.5,0.5;  0.625,0.535; 0.75,0.6; 0.875,0.7335; 1,1">
                                          <p:stCondLst>
                                            <p:cond delay="828"/>
                                          </p:stCondLst>
                                        </p:cTn>
                                        <p:tgtEl>
                                          <p:spTgt spid="8">
                                            <p:txEl>
                                              <p:pRg st="0" end="0"/>
                                            </p:txEl>
                                          </p:spTgt>
                                        </p:tgtEl>
                                        <p:attrNameLst>
                                          <p:attrName>ppt_y</p:attrName>
                                        </p:attrNameLst>
                                      </p:cBhvr>
                                      <p:tavLst>
                                        <p:tav tm="0" fmla="#ppt_y-sin(pi*$)/81">
                                          <p:val>
                                            <p:fltVal val="0"/>
                                          </p:val>
                                        </p:tav>
                                        <p:tav tm="100000">
                                          <p:val>
                                            <p:fltVal val="1"/>
                                          </p:val>
                                        </p:tav>
                                      </p:tavLst>
                                    </p:anim>
                                    <p:animScale>
                                      <p:cBhvr>
                                        <p:cTn id="73" dur="13">
                                          <p:stCondLst>
                                            <p:cond delay="325"/>
                                          </p:stCondLst>
                                        </p:cTn>
                                        <p:tgtEl>
                                          <p:spTgt spid="8">
                                            <p:txEl>
                                              <p:pRg st="0" end="0"/>
                                            </p:txEl>
                                          </p:spTgt>
                                        </p:tgtEl>
                                      </p:cBhvr>
                                      <p:to x="100000" y="60000"/>
                                    </p:animScale>
                                    <p:animScale>
                                      <p:cBhvr>
                                        <p:cTn id="74" dur="83" decel="50000">
                                          <p:stCondLst>
                                            <p:cond delay="338"/>
                                          </p:stCondLst>
                                        </p:cTn>
                                        <p:tgtEl>
                                          <p:spTgt spid="8">
                                            <p:txEl>
                                              <p:pRg st="0" end="0"/>
                                            </p:txEl>
                                          </p:spTgt>
                                        </p:tgtEl>
                                      </p:cBhvr>
                                      <p:to x="100000" y="100000"/>
                                    </p:animScale>
                                    <p:animScale>
                                      <p:cBhvr>
                                        <p:cTn id="75" dur="13">
                                          <p:stCondLst>
                                            <p:cond delay="656"/>
                                          </p:stCondLst>
                                        </p:cTn>
                                        <p:tgtEl>
                                          <p:spTgt spid="8">
                                            <p:txEl>
                                              <p:pRg st="0" end="0"/>
                                            </p:txEl>
                                          </p:spTgt>
                                        </p:tgtEl>
                                      </p:cBhvr>
                                      <p:to x="100000" y="80000"/>
                                    </p:animScale>
                                    <p:animScale>
                                      <p:cBhvr>
                                        <p:cTn id="76" dur="83" decel="50000">
                                          <p:stCondLst>
                                            <p:cond delay="669"/>
                                          </p:stCondLst>
                                        </p:cTn>
                                        <p:tgtEl>
                                          <p:spTgt spid="8">
                                            <p:txEl>
                                              <p:pRg st="0" end="0"/>
                                            </p:txEl>
                                          </p:spTgt>
                                        </p:tgtEl>
                                      </p:cBhvr>
                                      <p:to x="100000" y="100000"/>
                                    </p:animScale>
                                    <p:animScale>
                                      <p:cBhvr>
                                        <p:cTn id="77" dur="13">
                                          <p:stCondLst>
                                            <p:cond delay="821"/>
                                          </p:stCondLst>
                                        </p:cTn>
                                        <p:tgtEl>
                                          <p:spTgt spid="8">
                                            <p:txEl>
                                              <p:pRg st="0" end="0"/>
                                            </p:txEl>
                                          </p:spTgt>
                                        </p:tgtEl>
                                      </p:cBhvr>
                                      <p:to x="100000" y="90000"/>
                                    </p:animScale>
                                    <p:animScale>
                                      <p:cBhvr>
                                        <p:cTn id="78" dur="83" decel="50000">
                                          <p:stCondLst>
                                            <p:cond delay="834"/>
                                          </p:stCondLst>
                                        </p:cTn>
                                        <p:tgtEl>
                                          <p:spTgt spid="8">
                                            <p:txEl>
                                              <p:pRg st="0" end="0"/>
                                            </p:txEl>
                                          </p:spTgt>
                                        </p:tgtEl>
                                      </p:cBhvr>
                                      <p:to x="100000" y="100000"/>
                                    </p:animScale>
                                    <p:animScale>
                                      <p:cBhvr>
                                        <p:cTn id="79" dur="13">
                                          <p:stCondLst>
                                            <p:cond delay="904"/>
                                          </p:stCondLst>
                                        </p:cTn>
                                        <p:tgtEl>
                                          <p:spTgt spid="8">
                                            <p:txEl>
                                              <p:pRg st="0" end="0"/>
                                            </p:txEl>
                                          </p:spTgt>
                                        </p:tgtEl>
                                      </p:cBhvr>
                                      <p:to x="100000" y="95000"/>
                                    </p:animScale>
                                    <p:animScale>
                                      <p:cBhvr>
                                        <p:cTn id="80" dur="83" decel="50000">
                                          <p:stCondLst>
                                            <p:cond delay="917"/>
                                          </p:stCondLst>
                                        </p:cTn>
                                        <p:tgtEl>
                                          <p:spTgt spid="8">
                                            <p:txEl>
                                              <p:pRg st="0" end="0"/>
                                            </p:txEl>
                                          </p:spTgt>
                                        </p:tgtEl>
                                      </p:cBhvr>
                                      <p:to x="100000" y="100000"/>
                                    </p:animScale>
                                  </p:childTnLst>
                                </p:cTn>
                              </p:par>
                            </p:childTnLst>
                          </p:cTn>
                        </p:par>
                      </p:childTnLst>
                    </p:cTn>
                  </p:par>
                  <p:par>
                    <p:cTn id="81" fill="hold">
                      <p:stCondLst>
                        <p:cond delay="indefinite"/>
                      </p:stCondLst>
                      <p:childTnLst>
                        <p:par>
                          <p:cTn id="82" fill="hold">
                            <p:stCondLst>
                              <p:cond delay="0"/>
                            </p:stCondLst>
                            <p:childTnLst>
                              <p:par>
                                <p:cTn id="83" presetID="26" presetClass="entr" presetSubtype="0" fill="hold" grpId="0" nodeType="clickEffect">
                                  <p:stCondLst>
                                    <p:cond delay="0"/>
                                  </p:stCondLst>
                                  <p:childTnLst>
                                    <p:set>
                                      <p:cBhvr>
                                        <p:cTn id="84" dur="1" fill="hold">
                                          <p:stCondLst>
                                            <p:cond delay="0"/>
                                          </p:stCondLst>
                                        </p:cTn>
                                        <p:tgtEl>
                                          <p:spTgt spid="9">
                                            <p:bg/>
                                          </p:spTgt>
                                        </p:tgtEl>
                                        <p:attrNameLst>
                                          <p:attrName>style.visibility</p:attrName>
                                        </p:attrNameLst>
                                      </p:cBhvr>
                                      <p:to>
                                        <p:strVal val="visible"/>
                                      </p:to>
                                    </p:set>
                                    <p:animEffect transition="in" filter="wipe(down)">
                                      <p:cBhvr>
                                        <p:cTn id="85" dur="290">
                                          <p:stCondLst>
                                            <p:cond delay="0"/>
                                          </p:stCondLst>
                                        </p:cTn>
                                        <p:tgtEl>
                                          <p:spTgt spid="9">
                                            <p:bg/>
                                          </p:spTgt>
                                        </p:tgtEl>
                                      </p:cBhvr>
                                    </p:animEffect>
                                    <p:anim calcmode="lin" valueType="num">
                                      <p:cBhvr>
                                        <p:cTn id="86" dur="911" tmFilter="0,0; 0.14,0.36; 0.43,0.73; 0.71,0.91; 1.0,1.0">
                                          <p:stCondLst>
                                            <p:cond delay="0"/>
                                          </p:stCondLst>
                                        </p:cTn>
                                        <p:tgtEl>
                                          <p:spTgt spid="9">
                                            <p:bg/>
                                          </p:spTgt>
                                        </p:tgtEl>
                                        <p:attrNameLst>
                                          <p:attrName>ppt_x</p:attrName>
                                        </p:attrNameLst>
                                      </p:cBhvr>
                                      <p:tavLst>
                                        <p:tav tm="0">
                                          <p:val>
                                            <p:strVal val="#ppt_x-0.25"/>
                                          </p:val>
                                        </p:tav>
                                        <p:tav tm="100000">
                                          <p:val>
                                            <p:strVal val="#ppt_x"/>
                                          </p:val>
                                        </p:tav>
                                      </p:tavLst>
                                    </p:anim>
                                    <p:anim calcmode="lin" valueType="num">
                                      <p:cBhvr>
                                        <p:cTn id="87" dur="332" tmFilter="0.0,0.0; 0.25,0.07; 0.50,0.2; 0.75,0.467; 1.0,1.0">
                                          <p:stCondLst>
                                            <p:cond delay="0"/>
                                          </p:stCondLst>
                                        </p:cTn>
                                        <p:tgtEl>
                                          <p:spTgt spid="9">
                                            <p:bg/>
                                          </p:spTgt>
                                        </p:tgtEl>
                                        <p:attrNameLst>
                                          <p:attrName>ppt_y</p:attrName>
                                        </p:attrNameLst>
                                      </p:cBhvr>
                                      <p:tavLst>
                                        <p:tav tm="0" fmla="#ppt_y-sin(pi*$)/3">
                                          <p:val>
                                            <p:fltVal val="0.5"/>
                                          </p:val>
                                        </p:tav>
                                        <p:tav tm="100000">
                                          <p:val>
                                            <p:fltVal val="1"/>
                                          </p:val>
                                        </p:tav>
                                      </p:tavLst>
                                    </p:anim>
                                    <p:anim calcmode="lin" valueType="num">
                                      <p:cBhvr>
                                        <p:cTn id="88" dur="332" tmFilter="0, 0; 0.125,0.2665; 0.25,0.4; 0.375,0.465; 0.5,0.5;  0.625,0.535; 0.75,0.6; 0.875,0.7335; 1,1">
                                          <p:stCondLst>
                                            <p:cond delay="332"/>
                                          </p:stCondLst>
                                        </p:cTn>
                                        <p:tgtEl>
                                          <p:spTgt spid="9">
                                            <p:bg/>
                                          </p:spTgt>
                                        </p:tgtEl>
                                        <p:attrNameLst>
                                          <p:attrName>ppt_y</p:attrName>
                                        </p:attrNameLst>
                                      </p:cBhvr>
                                      <p:tavLst>
                                        <p:tav tm="0" fmla="#ppt_y-sin(pi*$)/9">
                                          <p:val>
                                            <p:fltVal val="0"/>
                                          </p:val>
                                        </p:tav>
                                        <p:tav tm="100000">
                                          <p:val>
                                            <p:fltVal val="1"/>
                                          </p:val>
                                        </p:tav>
                                      </p:tavLst>
                                    </p:anim>
                                    <p:anim calcmode="lin" valueType="num">
                                      <p:cBhvr>
                                        <p:cTn id="89" dur="166" tmFilter="0, 0; 0.125,0.2665; 0.25,0.4; 0.375,0.465; 0.5,0.5;  0.625,0.535; 0.75,0.6; 0.875,0.7335; 1,1">
                                          <p:stCondLst>
                                            <p:cond delay="662"/>
                                          </p:stCondLst>
                                        </p:cTn>
                                        <p:tgtEl>
                                          <p:spTgt spid="9">
                                            <p:bg/>
                                          </p:spTgt>
                                        </p:tgtEl>
                                        <p:attrNameLst>
                                          <p:attrName>ppt_y</p:attrName>
                                        </p:attrNameLst>
                                      </p:cBhvr>
                                      <p:tavLst>
                                        <p:tav tm="0" fmla="#ppt_y-sin(pi*$)/27">
                                          <p:val>
                                            <p:fltVal val="0"/>
                                          </p:val>
                                        </p:tav>
                                        <p:tav tm="100000">
                                          <p:val>
                                            <p:fltVal val="1"/>
                                          </p:val>
                                        </p:tav>
                                      </p:tavLst>
                                    </p:anim>
                                    <p:anim calcmode="lin" valueType="num">
                                      <p:cBhvr>
                                        <p:cTn id="90" dur="82" tmFilter="0, 0; 0.125,0.2665; 0.25,0.4; 0.375,0.465; 0.5,0.5;  0.625,0.535; 0.75,0.6; 0.875,0.7335; 1,1">
                                          <p:stCondLst>
                                            <p:cond delay="828"/>
                                          </p:stCondLst>
                                        </p:cTn>
                                        <p:tgtEl>
                                          <p:spTgt spid="9">
                                            <p:bg/>
                                          </p:spTgt>
                                        </p:tgtEl>
                                        <p:attrNameLst>
                                          <p:attrName>ppt_y</p:attrName>
                                        </p:attrNameLst>
                                      </p:cBhvr>
                                      <p:tavLst>
                                        <p:tav tm="0" fmla="#ppt_y-sin(pi*$)/81">
                                          <p:val>
                                            <p:fltVal val="0"/>
                                          </p:val>
                                        </p:tav>
                                        <p:tav tm="100000">
                                          <p:val>
                                            <p:fltVal val="1"/>
                                          </p:val>
                                        </p:tav>
                                      </p:tavLst>
                                    </p:anim>
                                    <p:animScale>
                                      <p:cBhvr>
                                        <p:cTn id="91" dur="13">
                                          <p:stCondLst>
                                            <p:cond delay="325"/>
                                          </p:stCondLst>
                                        </p:cTn>
                                        <p:tgtEl>
                                          <p:spTgt spid="9">
                                            <p:bg/>
                                          </p:spTgt>
                                        </p:tgtEl>
                                      </p:cBhvr>
                                      <p:to x="100000" y="60000"/>
                                    </p:animScale>
                                    <p:animScale>
                                      <p:cBhvr>
                                        <p:cTn id="92" dur="83" decel="50000">
                                          <p:stCondLst>
                                            <p:cond delay="338"/>
                                          </p:stCondLst>
                                        </p:cTn>
                                        <p:tgtEl>
                                          <p:spTgt spid="9">
                                            <p:bg/>
                                          </p:spTgt>
                                        </p:tgtEl>
                                      </p:cBhvr>
                                      <p:to x="100000" y="100000"/>
                                    </p:animScale>
                                    <p:animScale>
                                      <p:cBhvr>
                                        <p:cTn id="93" dur="13">
                                          <p:stCondLst>
                                            <p:cond delay="656"/>
                                          </p:stCondLst>
                                        </p:cTn>
                                        <p:tgtEl>
                                          <p:spTgt spid="9">
                                            <p:bg/>
                                          </p:spTgt>
                                        </p:tgtEl>
                                      </p:cBhvr>
                                      <p:to x="100000" y="80000"/>
                                    </p:animScale>
                                    <p:animScale>
                                      <p:cBhvr>
                                        <p:cTn id="94" dur="83" decel="50000">
                                          <p:stCondLst>
                                            <p:cond delay="669"/>
                                          </p:stCondLst>
                                        </p:cTn>
                                        <p:tgtEl>
                                          <p:spTgt spid="9">
                                            <p:bg/>
                                          </p:spTgt>
                                        </p:tgtEl>
                                      </p:cBhvr>
                                      <p:to x="100000" y="100000"/>
                                    </p:animScale>
                                    <p:animScale>
                                      <p:cBhvr>
                                        <p:cTn id="95" dur="13">
                                          <p:stCondLst>
                                            <p:cond delay="821"/>
                                          </p:stCondLst>
                                        </p:cTn>
                                        <p:tgtEl>
                                          <p:spTgt spid="9">
                                            <p:bg/>
                                          </p:spTgt>
                                        </p:tgtEl>
                                      </p:cBhvr>
                                      <p:to x="100000" y="90000"/>
                                    </p:animScale>
                                    <p:animScale>
                                      <p:cBhvr>
                                        <p:cTn id="96" dur="83" decel="50000">
                                          <p:stCondLst>
                                            <p:cond delay="834"/>
                                          </p:stCondLst>
                                        </p:cTn>
                                        <p:tgtEl>
                                          <p:spTgt spid="9">
                                            <p:bg/>
                                          </p:spTgt>
                                        </p:tgtEl>
                                      </p:cBhvr>
                                      <p:to x="100000" y="100000"/>
                                    </p:animScale>
                                    <p:animScale>
                                      <p:cBhvr>
                                        <p:cTn id="97" dur="13">
                                          <p:stCondLst>
                                            <p:cond delay="904"/>
                                          </p:stCondLst>
                                        </p:cTn>
                                        <p:tgtEl>
                                          <p:spTgt spid="9">
                                            <p:bg/>
                                          </p:spTgt>
                                        </p:tgtEl>
                                      </p:cBhvr>
                                      <p:to x="100000" y="95000"/>
                                    </p:animScale>
                                    <p:animScale>
                                      <p:cBhvr>
                                        <p:cTn id="98" dur="83" decel="50000">
                                          <p:stCondLst>
                                            <p:cond delay="917"/>
                                          </p:stCondLst>
                                        </p:cTn>
                                        <p:tgtEl>
                                          <p:spTgt spid="9">
                                            <p:bg/>
                                          </p:spTgt>
                                        </p:tgtEl>
                                      </p:cBhvr>
                                      <p:to x="100000" y="100000"/>
                                    </p:animScale>
                                  </p:childTnLst>
                                </p:cTn>
                              </p:par>
                            </p:childTnLst>
                          </p:cTn>
                        </p:par>
                      </p:childTnLst>
                    </p:cTn>
                  </p:par>
                  <p:par>
                    <p:cTn id="99" fill="hold">
                      <p:stCondLst>
                        <p:cond delay="indefinite"/>
                      </p:stCondLst>
                      <p:childTnLst>
                        <p:par>
                          <p:cTn id="100" fill="hold">
                            <p:stCondLst>
                              <p:cond delay="0"/>
                            </p:stCondLst>
                            <p:childTnLst>
                              <p:par>
                                <p:cTn id="101" presetID="26" presetClass="entr" presetSubtype="0" fill="hold" grpId="0" nodeType="clickEffect" nodePh="1">
                                  <p:stCondLst>
                                    <p:cond delay="0"/>
                                  </p:stCondLst>
                                  <p:endCondLst>
                                    <p:cond evt="begin" delay="0">
                                      <p:tn val="101"/>
                                    </p:cond>
                                  </p:endCondLst>
                                  <p:childTnLst>
                                    <p:set>
                                      <p:cBhvr>
                                        <p:cTn id="102" dur="1" fill="hold">
                                          <p:stCondLst>
                                            <p:cond delay="0"/>
                                          </p:stCondLst>
                                        </p:cTn>
                                        <p:tgtEl>
                                          <p:spTgt spid="9">
                                            <p:txEl>
                                              <p:pRg st="0" end="0"/>
                                            </p:txEl>
                                          </p:spTgt>
                                        </p:tgtEl>
                                        <p:attrNameLst>
                                          <p:attrName>style.visibility</p:attrName>
                                        </p:attrNameLst>
                                      </p:cBhvr>
                                      <p:to>
                                        <p:strVal val="visible"/>
                                      </p:to>
                                    </p:set>
                                    <p:animEffect transition="in" filter="wipe(down)">
                                      <p:cBhvr>
                                        <p:cTn id="103" dur="290">
                                          <p:stCondLst>
                                            <p:cond delay="0"/>
                                          </p:stCondLst>
                                        </p:cTn>
                                        <p:tgtEl>
                                          <p:spTgt spid="9">
                                            <p:txEl>
                                              <p:pRg st="0" end="0"/>
                                            </p:txEl>
                                          </p:spTgt>
                                        </p:tgtEl>
                                      </p:cBhvr>
                                    </p:animEffect>
                                    <p:anim calcmode="lin" valueType="num">
                                      <p:cBhvr>
                                        <p:cTn id="104" dur="911" tmFilter="0,0; 0.14,0.36; 0.43,0.73; 0.71,0.91; 1.0,1.0">
                                          <p:stCondLst>
                                            <p:cond delay="0"/>
                                          </p:stCondLst>
                                        </p:cTn>
                                        <p:tgtEl>
                                          <p:spTgt spid="9">
                                            <p:txEl>
                                              <p:pRg st="0" end="0"/>
                                            </p:txEl>
                                          </p:spTgt>
                                        </p:tgtEl>
                                        <p:attrNameLst>
                                          <p:attrName>ppt_x</p:attrName>
                                        </p:attrNameLst>
                                      </p:cBhvr>
                                      <p:tavLst>
                                        <p:tav tm="0">
                                          <p:val>
                                            <p:strVal val="#ppt_x-0.25"/>
                                          </p:val>
                                        </p:tav>
                                        <p:tav tm="100000">
                                          <p:val>
                                            <p:strVal val="#ppt_x"/>
                                          </p:val>
                                        </p:tav>
                                      </p:tavLst>
                                    </p:anim>
                                    <p:anim calcmode="lin" valueType="num">
                                      <p:cBhvr>
                                        <p:cTn id="105" dur="332" tmFilter="0.0,0.0; 0.25,0.07; 0.50,0.2; 0.75,0.467; 1.0,1.0">
                                          <p:stCondLst>
                                            <p:cond delay="0"/>
                                          </p:stCondLst>
                                        </p:cTn>
                                        <p:tgtEl>
                                          <p:spTgt spid="9">
                                            <p:txEl>
                                              <p:pRg st="0" end="0"/>
                                            </p:txEl>
                                          </p:spTgt>
                                        </p:tgtEl>
                                        <p:attrNameLst>
                                          <p:attrName>ppt_y</p:attrName>
                                        </p:attrNameLst>
                                      </p:cBhvr>
                                      <p:tavLst>
                                        <p:tav tm="0" fmla="#ppt_y-sin(pi*$)/3">
                                          <p:val>
                                            <p:fltVal val="0.5"/>
                                          </p:val>
                                        </p:tav>
                                        <p:tav tm="100000">
                                          <p:val>
                                            <p:fltVal val="1"/>
                                          </p:val>
                                        </p:tav>
                                      </p:tavLst>
                                    </p:anim>
                                    <p:anim calcmode="lin" valueType="num">
                                      <p:cBhvr>
                                        <p:cTn id="106" dur="332" tmFilter="0, 0; 0.125,0.2665; 0.25,0.4; 0.375,0.465; 0.5,0.5;  0.625,0.535; 0.75,0.6; 0.875,0.7335; 1,1">
                                          <p:stCondLst>
                                            <p:cond delay="332"/>
                                          </p:stCondLst>
                                        </p:cTn>
                                        <p:tgtEl>
                                          <p:spTgt spid="9">
                                            <p:txEl>
                                              <p:pRg st="0" end="0"/>
                                            </p:txEl>
                                          </p:spTgt>
                                        </p:tgtEl>
                                        <p:attrNameLst>
                                          <p:attrName>ppt_y</p:attrName>
                                        </p:attrNameLst>
                                      </p:cBhvr>
                                      <p:tavLst>
                                        <p:tav tm="0" fmla="#ppt_y-sin(pi*$)/9">
                                          <p:val>
                                            <p:fltVal val="0"/>
                                          </p:val>
                                        </p:tav>
                                        <p:tav tm="100000">
                                          <p:val>
                                            <p:fltVal val="1"/>
                                          </p:val>
                                        </p:tav>
                                      </p:tavLst>
                                    </p:anim>
                                    <p:anim calcmode="lin" valueType="num">
                                      <p:cBhvr>
                                        <p:cTn id="107" dur="166" tmFilter="0, 0; 0.125,0.2665; 0.25,0.4; 0.375,0.465; 0.5,0.5;  0.625,0.535; 0.75,0.6; 0.875,0.7335; 1,1">
                                          <p:stCondLst>
                                            <p:cond delay="662"/>
                                          </p:stCondLst>
                                        </p:cTn>
                                        <p:tgtEl>
                                          <p:spTgt spid="9">
                                            <p:txEl>
                                              <p:pRg st="0" end="0"/>
                                            </p:txEl>
                                          </p:spTgt>
                                        </p:tgtEl>
                                        <p:attrNameLst>
                                          <p:attrName>ppt_y</p:attrName>
                                        </p:attrNameLst>
                                      </p:cBhvr>
                                      <p:tavLst>
                                        <p:tav tm="0" fmla="#ppt_y-sin(pi*$)/27">
                                          <p:val>
                                            <p:fltVal val="0"/>
                                          </p:val>
                                        </p:tav>
                                        <p:tav tm="100000">
                                          <p:val>
                                            <p:fltVal val="1"/>
                                          </p:val>
                                        </p:tav>
                                      </p:tavLst>
                                    </p:anim>
                                    <p:anim calcmode="lin" valueType="num">
                                      <p:cBhvr>
                                        <p:cTn id="108" dur="82" tmFilter="0, 0; 0.125,0.2665; 0.25,0.4; 0.375,0.465; 0.5,0.5;  0.625,0.535; 0.75,0.6; 0.875,0.7335; 1,1">
                                          <p:stCondLst>
                                            <p:cond delay="828"/>
                                          </p:stCondLst>
                                        </p:cTn>
                                        <p:tgtEl>
                                          <p:spTgt spid="9">
                                            <p:txEl>
                                              <p:pRg st="0" end="0"/>
                                            </p:txEl>
                                          </p:spTgt>
                                        </p:tgtEl>
                                        <p:attrNameLst>
                                          <p:attrName>ppt_y</p:attrName>
                                        </p:attrNameLst>
                                      </p:cBhvr>
                                      <p:tavLst>
                                        <p:tav tm="0" fmla="#ppt_y-sin(pi*$)/81">
                                          <p:val>
                                            <p:fltVal val="0"/>
                                          </p:val>
                                        </p:tav>
                                        <p:tav tm="100000">
                                          <p:val>
                                            <p:fltVal val="1"/>
                                          </p:val>
                                        </p:tav>
                                      </p:tavLst>
                                    </p:anim>
                                    <p:animScale>
                                      <p:cBhvr>
                                        <p:cTn id="109" dur="13">
                                          <p:stCondLst>
                                            <p:cond delay="325"/>
                                          </p:stCondLst>
                                        </p:cTn>
                                        <p:tgtEl>
                                          <p:spTgt spid="9">
                                            <p:txEl>
                                              <p:pRg st="0" end="0"/>
                                            </p:txEl>
                                          </p:spTgt>
                                        </p:tgtEl>
                                      </p:cBhvr>
                                      <p:to x="100000" y="60000"/>
                                    </p:animScale>
                                    <p:animScale>
                                      <p:cBhvr>
                                        <p:cTn id="110" dur="83" decel="50000">
                                          <p:stCondLst>
                                            <p:cond delay="338"/>
                                          </p:stCondLst>
                                        </p:cTn>
                                        <p:tgtEl>
                                          <p:spTgt spid="9">
                                            <p:txEl>
                                              <p:pRg st="0" end="0"/>
                                            </p:txEl>
                                          </p:spTgt>
                                        </p:tgtEl>
                                      </p:cBhvr>
                                      <p:to x="100000" y="100000"/>
                                    </p:animScale>
                                    <p:animScale>
                                      <p:cBhvr>
                                        <p:cTn id="111" dur="13">
                                          <p:stCondLst>
                                            <p:cond delay="656"/>
                                          </p:stCondLst>
                                        </p:cTn>
                                        <p:tgtEl>
                                          <p:spTgt spid="9">
                                            <p:txEl>
                                              <p:pRg st="0" end="0"/>
                                            </p:txEl>
                                          </p:spTgt>
                                        </p:tgtEl>
                                      </p:cBhvr>
                                      <p:to x="100000" y="80000"/>
                                    </p:animScale>
                                    <p:animScale>
                                      <p:cBhvr>
                                        <p:cTn id="112" dur="83" decel="50000">
                                          <p:stCondLst>
                                            <p:cond delay="669"/>
                                          </p:stCondLst>
                                        </p:cTn>
                                        <p:tgtEl>
                                          <p:spTgt spid="9">
                                            <p:txEl>
                                              <p:pRg st="0" end="0"/>
                                            </p:txEl>
                                          </p:spTgt>
                                        </p:tgtEl>
                                      </p:cBhvr>
                                      <p:to x="100000" y="100000"/>
                                    </p:animScale>
                                    <p:animScale>
                                      <p:cBhvr>
                                        <p:cTn id="113" dur="13">
                                          <p:stCondLst>
                                            <p:cond delay="821"/>
                                          </p:stCondLst>
                                        </p:cTn>
                                        <p:tgtEl>
                                          <p:spTgt spid="9">
                                            <p:txEl>
                                              <p:pRg st="0" end="0"/>
                                            </p:txEl>
                                          </p:spTgt>
                                        </p:tgtEl>
                                      </p:cBhvr>
                                      <p:to x="100000" y="90000"/>
                                    </p:animScale>
                                    <p:animScale>
                                      <p:cBhvr>
                                        <p:cTn id="114" dur="83" decel="50000">
                                          <p:stCondLst>
                                            <p:cond delay="834"/>
                                          </p:stCondLst>
                                        </p:cTn>
                                        <p:tgtEl>
                                          <p:spTgt spid="9">
                                            <p:txEl>
                                              <p:pRg st="0" end="0"/>
                                            </p:txEl>
                                          </p:spTgt>
                                        </p:tgtEl>
                                      </p:cBhvr>
                                      <p:to x="100000" y="100000"/>
                                    </p:animScale>
                                    <p:animScale>
                                      <p:cBhvr>
                                        <p:cTn id="115" dur="13">
                                          <p:stCondLst>
                                            <p:cond delay="904"/>
                                          </p:stCondLst>
                                        </p:cTn>
                                        <p:tgtEl>
                                          <p:spTgt spid="9">
                                            <p:txEl>
                                              <p:pRg st="0" end="0"/>
                                            </p:txEl>
                                          </p:spTgt>
                                        </p:tgtEl>
                                      </p:cBhvr>
                                      <p:to x="100000" y="95000"/>
                                    </p:animScale>
                                    <p:animScale>
                                      <p:cBhvr>
                                        <p:cTn id="116" dur="83" decel="50000">
                                          <p:stCondLst>
                                            <p:cond delay="917"/>
                                          </p:stCondLst>
                                        </p:cTn>
                                        <p:tgtEl>
                                          <p:spTgt spid="9">
                                            <p:txEl>
                                              <p:pRg st="0" end="0"/>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P spid="7" grpId="0" animBg="1"/>
      <p:bldP spid="8" grpId="0" build="p" animBg="1"/>
      <p:bldP spid="9"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8661866" y="6502041"/>
            <a:ext cx="3530134" cy="246221"/>
          </a:xfrm>
          <a:prstGeom prst="rect">
            <a:avLst/>
          </a:prstGeom>
        </p:spPr>
        <p:txBody>
          <a:bodyPr wrap="none">
            <a:spAutoFit/>
          </a:bodyPr>
          <a:lstStyle/>
          <a:p>
            <a:r>
              <a:rPr lang="es-MX" sz="1000" b="1" i="1" dirty="0" smtClean="0"/>
              <a:t>Imagen tomada de: http://qorganica.ugr.es/pages/innovacion</a:t>
            </a:r>
            <a:endParaRPr lang="es-MX" sz="1000" b="1" i="1" dirty="0"/>
          </a:p>
        </p:txBody>
      </p:sp>
      <p:sp>
        <p:nvSpPr>
          <p:cNvPr id="6" name="Subtitle 2"/>
          <p:cNvSpPr txBox="1">
            <a:spLocks/>
          </p:cNvSpPr>
          <p:nvPr/>
        </p:nvSpPr>
        <p:spPr>
          <a:xfrm>
            <a:off x="2551857" y="1265951"/>
            <a:ext cx="7088283" cy="536435"/>
          </a:xfrm>
          <a:prstGeom prst="rect">
            <a:avLst/>
          </a:prstGeom>
          <a:solidFill>
            <a:schemeClr val="accent6">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r>
              <a:rPr lang="es-MX" sz="2000" i="1" dirty="0">
                <a:solidFill>
                  <a:schemeClr val="tx1"/>
                </a:solidFill>
                <a:effectLst>
                  <a:outerShdw blurRad="38100" dist="38100" dir="2700000" algn="tl">
                    <a:srgbClr val="000000">
                      <a:alpha val="43137"/>
                    </a:srgbClr>
                  </a:outerShdw>
                </a:effectLst>
                <a:latin typeface="Arial Rounded MT Bold" panose="020F0704030504030204" pitchFamily="34" charset="0"/>
              </a:rPr>
              <a:t>P</a:t>
            </a:r>
            <a:r>
              <a:rPr lang="es-MX" sz="2000" i="1" dirty="0" smtClean="0">
                <a:solidFill>
                  <a:schemeClr val="tx1"/>
                </a:solidFill>
                <a:effectLst>
                  <a:outerShdw blurRad="38100" dist="38100" dir="2700000" algn="tl">
                    <a:srgbClr val="000000">
                      <a:alpha val="43137"/>
                    </a:srgbClr>
                  </a:outerShdw>
                </a:effectLst>
                <a:latin typeface="Arial Rounded MT Bold" panose="020F0704030504030204" pitchFamily="34" charset="0"/>
              </a:rPr>
              <a:t>rocedimiento para asignar nombre IUPAC a  alcanos</a:t>
            </a:r>
            <a:endParaRPr kumimoji="0" lang="en-US" sz="20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7" name="Rectangle 2"/>
          <p:cNvSpPr>
            <a:spLocks noChangeArrowheads="1"/>
          </p:cNvSpPr>
          <p:nvPr/>
        </p:nvSpPr>
        <p:spPr bwMode="auto">
          <a:xfrm>
            <a:off x="2231902" y="348671"/>
            <a:ext cx="7728192" cy="646331"/>
          </a:xfrm>
          <a:prstGeom prst="rect">
            <a:avLst/>
          </a:prstGeom>
          <a:solidFill>
            <a:schemeClr val="accent2"/>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kumimoji="0" lang="es-ES" altLang="es-MX" sz="3600" b="1" i="1" u="none" strike="noStrike" kern="0" cap="none" spc="0" normalizeH="0" baseline="0" noProof="0" dirty="0" smtClean="0">
                <a:ln>
                  <a:noFill/>
                </a:ln>
                <a:solidFill>
                  <a:schemeClr val="tx1"/>
                </a:solidFill>
                <a:effectLst/>
                <a:uLnTx/>
                <a:uFillTx/>
                <a:latin typeface="Arial" panose="020B0604020202020204" pitchFamily="34" charset="0"/>
                <a:ea typeface="+mn-ea"/>
                <a:cs typeface="Arial" panose="020B0604020202020204" pitchFamily="34" charset="0"/>
              </a:rPr>
              <a:t>Nomenclatura IUPAC de Alcanos</a:t>
            </a:r>
          </a:p>
        </p:txBody>
      </p:sp>
      <p:sp>
        <p:nvSpPr>
          <p:cNvPr id="8" name="Subtitle 2"/>
          <p:cNvSpPr txBox="1">
            <a:spLocks/>
          </p:cNvSpPr>
          <p:nvPr/>
        </p:nvSpPr>
        <p:spPr>
          <a:xfrm>
            <a:off x="2611955" y="2073335"/>
            <a:ext cx="6968089" cy="478639"/>
          </a:xfrm>
          <a:prstGeom prst="rect">
            <a:avLst/>
          </a:prstGeom>
          <a:solidFill>
            <a:schemeClr val="accent6">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r>
              <a:rPr lang="es-MX" sz="1800" i="1" dirty="0">
                <a:solidFill>
                  <a:schemeClr val="tx1"/>
                </a:solidFill>
                <a:effectLst>
                  <a:outerShdw blurRad="38100" dist="38100" dir="2700000" algn="tl">
                    <a:srgbClr val="000000">
                      <a:alpha val="43137"/>
                    </a:srgbClr>
                  </a:outerShdw>
                </a:effectLst>
                <a:latin typeface="Arial Rounded MT Bold" panose="020F0704030504030204" pitchFamily="34" charset="0"/>
              </a:rPr>
              <a:t>Identificar y nombrar las cadenas laterales o ramificaciones</a:t>
            </a:r>
            <a:endParaRPr kumimoji="0" lang="en-US" sz="18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9" name="Subtitle 2"/>
          <p:cNvSpPr txBox="1">
            <a:spLocks/>
          </p:cNvSpPr>
          <p:nvPr/>
        </p:nvSpPr>
        <p:spPr>
          <a:xfrm>
            <a:off x="2785730" y="2750631"/>
            <a:ext cx="6496602" cy="3925339"/>
          </a:xfrm>
          <a:prstGeom prst="rect">
            <a:avLst/>
          </a:prstGeom>
          <a:solidFill>
            <a:schemeClr val="accent6"/>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endParaRPr kumimoji="0" lang="en-US" sz="18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2" name="Rectangle 2"/>
          <p:cNvSpPr>
            <a:spLocks noChangeArrowheads="1"/>
          </p:cNvSpPr>
          <p:nvPr/>
        </p:nvSpPr>
        <p:spPr bwMode="auto">
          <a:xfrm>
            <a:off x="205700" y="3897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5" name="Rectangle 35"/>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3"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0"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12" name="Objeto 11"/>
          <p:cNvGraphicFramePr>
            <a:graphicFrameLocks noChangeAspect="1"/>
          </p:cNvGraphicFramePr>
          <p:nvPr>
            <p:extLst>
              <p:ext uri="{D42A27DB-BD31-4B8C-83A1-F6EECF244321}">
                <p14:modId xmlns:p14="http://schemas.microsoft.com/office/powerpoint/2010/main" val="4084040845"/>
              </p:ext>
            </p:extLst>
          </p:nvPr>
        </p:nvGraphicFramePr>
        <p:xfrm>
          <a:off x="3040841" y="2692728"/>
          <a:ext cx="5926294" cy="4092980"/>
        </p:xfrm>
        <a:graphic>
          <a:graphicData uri="http://schemas.openxmlformats.org/presentationml/2006/ole">
            <mc:AlternateContent xmlns:mc="http://schemas.openxmlformats.org/markup-compatibility/2006">
              <mc:Choice xmlns:v="urn:schemas-microsoft-com:vml" Requires="v">
                <p:oleObj spid="_x0000_s29720" name="ChemSketch" r:id="rId3" imgW="3124200" imgH="2270760" progId="ACD.ChemSketch.20">
                  <p:embed/>
                </p:oleObj>
              </mc:Choice>
              <mc:Fallback>
                <p:oleObj name="ChemSketch" r:id="rId3" imgW="3124200" imgH="2270760" progId="ACD.ChemSketch.20">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0841" y="2692728"/>
                        <a:ext cx="5926294" cy="4092980"/>
                      </a:xfrm>
                      <a:prstGeom prst="rect">
                        <a:avLst/>
                      </a:prstGeom>
                      <a:noFill/>
                    </p:spPr>
                  </p:pic>
                </p:oleObj>
              </mc:Fallback>
            </mc:AlternateContent>
          </a:graphicData>
        </a:graphic>
      </p:graphicFrame>
    </p:spTree>
    <p:extLst>
      <p:ext uri="{BB962C8B-B14F-4D97-AF65-F5344CB8AC3E}">
        <p14:creationId xmlns:p14="http://schemas.microsoft.com/office/powerpoint/2010/main" val="244744218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6" presetClass="entr" presetSubtype="0" fill="hold" grpId="0" nodeType="clickEffect">
                                  <p:stCondLst>
                                    <p:cond delay="0"/>
                                  </p:stCondLst>
                                  <p:childTnLst>
                                    <p:set>
                                      <p:cBhvr>
                                        <p:cTn id="12" dur="1" fill="hold">
                                          <p:stCondLst>
                                            <p:cond delay="0"/>
                                          </p:stCondLst>
                                        </p:cTn>
                                        <p:tgtEl>
                                          <p:spTgt spid="6">
                                            <p:bg/>
                                          </p:spTgt>
                                        </p:tgtEl>
                                        <p:attrNameLst>
                                          <p:attrName>style.visibility</p:attrName>
                                        </p:attrNameLst>
                                      </p:cBhvr>
                                      <p:to>
                                        <p:strVal val="visible"/>
                                      </p:to>
                                    </p:set>
                                    <p:animEffect transition="in" filter="wipe(down)">
                                      <p:cBhvr>
                                        <p:cTn id="13" dur="290">
                                          <p:stCondLst>
                                            <p:cond delay="0"/>
                                          </p:stCondLst>
                                        </p:cTn>
                                        <p:tgtEl>
                                          <p:spTgt spid="6">
                                            <p:bg/>
                                          </p:spTgt>
                                        </p:tgtEl>
                                      </p:cBhvr>
                                    </p:animEffect>
                                    <p:anim calcmode="lin" valueType="num">
                                      <p:cBhvr>
                                        <p:cTn id="14" dur="911" tmFilter="0,0; 0.14,0.36; 0.43,0.73; 0.71,0.91; 1.0,1.0">
                                          <p:stCondLst>
                                            <p:cond delay="0"/>
                                          </p:stCondLst>
                                        </p:cTn>
                                        <p:tgtEl>
                                          <p:spTgt spid="6">
                                            <p:bg/>
                                          </p:spTgt>
                                        </p:tgtEl>
                                        <p:attrNameLst>
                                          <p:attrName>ppt_x</p:attrName>
                                        </p:attrNameLst>
                                      </p:cBhvr>
                                      <p:tavLst>
                                        <p:tav tm="0">
                                          <p:val>
                                            <p:strVal val="#ppt_x-0.25"/>
                                          </p:val>
                                        </p:tav>
                                        <p:tav tm="100000">
                                          <p:val>
                                            <p:strVal val="#ppt_x"/>
                                          </p:val>
                                        </p:tav>
                                      </p:tavLst>
                                    </p:anim>
                                    <p:anim calcmode="lin" valueType="num">
                                      <p:cBhvr>
                                        <p:cTn id="15" dur="332" tmFilter="0.0,0.0; 0.25,0.07; 0.50,0.2; 0.75,0.467; 1.0,1.0">
                                          <p:stCondLst>
                                            <p:cond delay="0"/>
                                          </p:stCondLst>
                                        </p:cTn>
                                        <p:tgtEl>
                                          <p:spTgt spid="6">
                                            <p:bg/>
                                          </p:spTgt>
                                        </p:tgtEl>
                                        <p:attrNameLst>
                                          <p:attrName>ppt_y</p:attrName>
                                        </p:attrNameLst>
                                      </p:cBhvr>
                                      <p:tavLst>
                                        <p:tav tm="0" fmla="#ppt_y-sin(pi*$)/3">
                                          <p:val>
                                            <p:fltVal val="0.5"/>
                                          </p:val>
                                        </p:tav>
                                        <p:tav tm="100000">
                                          <p:val>
                                            <p:fltVal val="1"/>
                                          </p:val>
                                        </p:tav>
                                      </p:tavLst>
                                    </p:anim>
                                    <p:anim calcmode="lin" valueType="num">
                                      <p:cBhvr>
                                        <p:cTn id="16" dur="332" tmFilter="0, 0; 0.125,0.2665; 0.25,0.4; 0.375,0.465; 0.5,0.5;  0.625,0.535; 0.75,0.6; 0.875,0.7335; 1,1">
                                          <p:stCondLst>
                                            <p:cond delay="332"/>
                                          </p:stCondLst>
                                        </p:cTn>
                                        <p:tgtEl>
                                          <p:spTgt spid="6">
                                            <p:bg/>
                                          </p:spTgt>
                                        </p:tgtEl>
                                        <p:attrNameLst>
                                          <p:attrName>ppt_y</p:attrName>
                                        </p:attrNameLst>
                                      </p:cBhvr>
                                      <p:tavLst>
                                        <p:tav tm="0" fmla="#ppt_y-sin(pi*$)/9">
                                          <p:val>
                                            <p:fltVal val="0"/>
                                          </p:val>
                                        </p:tav>
                                        <p:tav tm="100000">
                                          <p:val>
                                            <p:fltVal val="1"/>
                                          </p:val>
                                        </p:tav>
                                      </p:tavLst>
                                    </p:anim>
                                    <p:anim calcmode="lin" valueType="num">
                                      <p:cBhvr>
                                        <p:cTn id="17" dur="166" tmFilter="0, 0; 0.125,0.2665; 0.25,0.4; 0.375,0.465; 0.5,0.5;  0.625,0.535; 0.75,0.6; 0.875,0.7335; 1,1">
                                          <p:stCondLst>
                                            <p:cond delay="662"/>
                                          </p:stCondLst>
                                        </p:cTn>
                                        <p:tgtEl>
                                          <p:spTgt spid="6">
                                            <p:bg/>
                                          </p:spTgt>
                                        </p:tgtEl>
                                        <p:attrNameLst>
                                          <p:attrName>ppt_y</p:attrName>
                                        </p:attrNameLst>
                                      </p:cBhvr>
                                      <p:tavLst>
                                        <p:tav tm="0" fmla="#ppt_y-sin(pi*$)/27">
                                          <p:val>
                                            <p:fltVal val="0"/>
                                          </p:val>
                                        </p:tav>
                                        <p:tav tm="100000">
                                          <p:val>
                                            <p:fltVal val="1"/>
                                          </p:val>
                                        </p:tav>
                                      </p:tavLst>
                                    </p:anim>
                                    <p:anim calcmode="lin" valueType="num">
                                      <p:cBhvr>
                                        <p:cTn id="18" dur="82" tmFilter="0, 0; 0.125,0.2665; 0.25,0.4; 0.375,0.465; 0.5,0.5;  0.625,0.535; 0.75,0.6; 0.875,0.7335; 1,1">
                                          <p:stCondLst>
                                            <p:cond delay="828"/>
                                          </p:stCondLst>
                                        </p:cTn>
                                        <p:tgtEl>
                                          <p:spTgt spid="6">
                                            <p:bg/>
                                          </p:spTgt>
                                        </p:tgtEl>
                                        <p:attrNameLst>
                                          <p:attrName>ppt_y</p:attrName>
                                        </p:attrNameLst>
                                      </p:cBhvr>
                                      <p:tavLst>
                                        <p:tav tm="0" fmla="#ppt_y-sin(pi*$)/81">
                                          <p:val>
                                            <p:fltVal val="0"/>
                                          </p:val>
                                        </p:tav>
                                        <p:tav tm="100000">
                                          <p:val>
                                            <p:fltVal val="1"/>
                                          </p:val>
                                        </p:tav>
                                      </p:tavLst>
                                    </p:anim>
                                    <p:animScale>
                                      <p:cBhvr>
                                        <p:cTn id="19" dur="13">
                                          <p:stCondLst>
                                            <p:cond delay="325"/>
                                          </p:stCondLst>
                                        </p:cTn>
                                        <p:tgtEl>
                                          <p:spTgt spid="6">
                                            <p:bg/>
                                          </p:spTgt>
                                        </p:tgtEl>
                                      </p:cBhvr>
                                      <p:to x="100000" y="60000"/>
                                    </p:animScale>
                                    <p:animScale>
                                      <p:cBhvr>
                                        <p:cTn id="20" dur="83" decel="50000">
                                          <p:stCondLst>
                                            <p:cond delay="338"/>
                                          </p:stCondLst>
                                        </p:cTn>
                                        <p:tgtEl>
                                          <p:spTgt spid="6">
                                            <p:bg/>
                                          </p:spTgt>
                                        </p:tgtEl>
                                      </p:cBhvr>
                                      <p:to x="100000" y="100000"/>
                                    </p:animScale>
                                    <p:animScale>
                                      <p:cBhvr>
                                        <p:cTn id="21" dur="13">
                                          <p:stCondLst>
                                            <p:cond delay="656"/>
                                          </p:stCondLst>
                                        </p:cTn>
                                        <p:tgtEl>
                                          <p:spTgt spid="6">
                                            <p:bg/>
                                          </p:spTgt>
                                        </p:tgtEl>
                                      </p:cBhvr>
                                      <p:to x="100000" y="80000"/>
                                    </p:animScale>
                                    <p:animScale>
                                      <p:cBhvr>
                                        <p:cTn id="22" dur="83" decel="50000">
                                          <p:stCondLst>
                                            <p:cond delay="669"/>
                                          </p:stCondLst>
                                        </p:cTn>
                                        <p:tgtEl>
                                          <p:spTgt spid="6">
                                            <p:bg/>
                                          </p:spTgt>
                                        </p:tgtEl>
                                      </p:cBhvr>
                                      <p:to x="100000" y="100000"/>
                                    </p:animScale>
                                    <p:animScale>
                                      <p:cBhvr>
                                        <p:cTn id="23" dur="13">
                                          <p:stCondLst>
                                            <p:cond delay="821"/>
                                          </p:stCondLst>
                                        </p:cTn>
                                        <p:tgtEl>
                                          <p:spTgt spid="6">
                                            <p:bg/>
                                          </p:spTgt>
                                        </p:tgtEl>
                                      </p:cBhvr>
                                      <p:to x="100000" y="90000"/>
                                    </p:animScale>
                                    <p:animScale>
                                      <p:cBhvr>
                                        <p:cTn id="24" dur="83" decel="50000">
                                          <p:stCondLst>
                                            <p:cond delay="834"/>
                                          </p:stCondLst>
                                        </p:cTn>
                                        <p:tgtEl>
                                          <p:spTgt spid="6">
                                            <p:bg/>
                                          </p:spTgt>
                                        </p:tgtEl>
                                      </p:cBhvr>
                                      <p:to x="100000" y="100000"/>
                                    </p:animScale>
                                    <p:animScale>
                                      <p:cBhvr>
                                        <p:cTn id="25" dur="13">
                                          <p:stCondLst>
                                            <p:cond delay="904"/>
                                          </p:stCondLst>
                                        </p:cTn>
                                        <p:tgtEl>
                                          <p:spTgt spid="6">
                                            <p:bg/>
                                          </p:spTgt>
                                        </p:tgtEl>
                                      </p:cBhvr>
                                      <p:to x="100000" y="95000"/>
                                    </p:animScale>
                                    <p:animScale>
                                      <p:cBhvr>
                                        <p:cTn id="26" dur="83" decel="50000">
                                          <p:stCondLst>
                                            <p:cond delay="917"/>
                                          </p:stCondLst>
                                        </p:cTn>
                                        <p:tgtEl>
                                          <p:spTgt spid="6">
                                            <p:bg/>
                                          </p:spTgt>
                                        </p:tgtEl>
                                      </p:cBhvr>
                                      <p:to x="100000" y="100000"/>
                                    </p:animScale>
                                  </p:childTnLst>
                                </p:cTn>
                              </p:par>
                            </p:childTnLst>
                          </p:cTn>
                        </p:par>
                      </p:childTnLst>
                    </p:cTn>
                  </p:par>
                  <p:par>
                    <p:cTn id="27" fill="hold">
                      <p:stCondLst>
                        <p:cond delay="indefinite"/>
                      </p:stCondLst>
                      <p:childTnLst>
                        <p:par>
                          <p:cTn id="28" fill="hold">
                            <p:stCondLst>
                              <p:cond delay="0"/>
                            </p:stCondLst>
                            <p:childTnLst>
                              <p:par>
                                <p:cTn id="29" presetID="26" presetClass="entr" presetSubtype="0" fill="hold" grpId="0" nodeType="clickEffect">
                                  <p:stCondLst>
                                    <p:cond delay="0"/>
                                  </p:stCondLst>
                                  <p:childTnLst>
                                    <p:set>
                                      <p:cBhvr>
                                        <p:cTn id="30" dur="1" fill="hold">
                                          <p:stCondLst>
                                            <p:cond delay="0"/>
                                          </p:stCondLst>
                                        </p:cTn>
                                        <p:tgtEl>
                                          <p:spTgt spid="6">
                                            <p:txEl>
                                              <p:pRg st="0" end="0"/>
                                            </p:txEl>
                                          </p:spTgt>
                                        </p:tgtEl>
                                        <p:attrNameLst>
                                          <p:attrName>style.visibility</p:attrName>
                                        </p:attrNameLst>
                                      </p:cBhvr>
                                      <p:to>
                                        <p:strVal val="visible"/>
                                      </p:to>
                                    </p:set>
                                    <p:animEffect transition="in" filter="wipe(down)">
                                      <p:cBhvr>
                                        <p:cTn id="31" dur="290">
                                          <p:stCondLst>
                                            <p:cond delay="0"/>
                                          </p:stCondLst>
                                        </p:cTn>
                                        <p:tgtEl>
                                          <p:spTgt spid="6">
                                            <p:txEl>
                                              <p:pRg st="0" end="0"/>
                                            </p:txEl>
                                          </p:spTgt>
                                        </p:tgtEl>
                                      </p:cBhvr>
                                    </p:animEffect>
                                    <p:anim calcmode="lin" valueType="num">
                                      <p:cBhvr>
                                        <p:cTn id="32" dur="911" tmFilter="0,0; 0.14,0.36; 0.43,0.73; 0.71,0.91; 1.0,1.0">
                                          <p:stCondLst>
                                            <p:cond delay="0"/>
                                          </p:stCondLst>
                                        </p:cTn>
                                        <p:tgtEl>
                                          <p:spTgt spid="6">
                                            <p:txEl>
                                              <p:pRg st="0" end="0"/>
                                            </p:txEl>
                                          </p:spTgt>
                                        </p:tgtEl>
                                        <p:attrNameLst>
                                          <p:attrName>ppt_x</p:attrName>
                                        </p:attrNameLst>
                                      </p:cBhvr>
                                      <p:tavLst>
                                        <p:tav tm="0">
                                          <p:val>
                                            <p:strVal val="#ppt_x-0.25"/>
                                          </p:val>
                                        </p:tav>
                                        <p:tav tm="100000">
                                          <p:val>
                                            <p:strVal val="#ppt_x"/>
                                          </p:val>
                                        </p:tav>
                                      </p:tavLst>
                                    </p:anim>
                                    <p:anim calcmode="lin" valueType="num">
                                      <p:cBhvr>
                                        <p:cTn id="33" dur="332" tmFilter="0.0,0.0; 0.25,0.07; 0.50,0.2; 0.75,0.467; 1.0,1.0">
                                          <p:stCondLst>
                                            <p:cond delay="0"/>
                                          </p:stCondLst>
                                        </p:cTn>
                                        <p:tgtEl>
                                          <p:spTgt spid="6">
                                            <p:txEl>
                                              <p:pRg st="0" end="0"/>
                                            </p:txEl>
                                          </p:spTgt>
                                        </p:tgtEl>
                                        <p:attrNameLst>
                                          <p:attrName>ppt_y</p:attrName>
                                        </p:attrNameLst>
                                      </p:cBhvr>
                                      <p:tavLst>
                                        <p:tav tm="0" fmla="#ppt_y-sin(pi*$)/3">
                                          <p:val>
                                            <p:fltVal val="0.5"/>
                                          </p:val>
                                        </p:tav>
                                        <p:tav tm="100000">
                                          <p:val>
                                            <p:fltVal val="1"/>
                                          </p:val>
                                        </p:tav>
                                      </p:tavLst>
                                    </p:anim>
                                    <p:anim calcmode="lin" valueType="num">
                                      <p:cBhvr>
                                        <p:cTn id="34" dur="332" tmFilter="0, 0; 0.125,0.2665; 0.25,0.4; 0.375,0.465; 0.5,0.5;  0.625,0.535; 0.75,0.6; 0.875,0.7335; 1,1">
                                          <p:stCondLst>
                                            <p:cond delay="332"/>
                                          </p:stCondLst>
                                        </p:cTn>
                                        <p:tgtEl>
                                          <p:spTgt spid="6">
                                            <p:txEl>
                                              <p:pRg st="0" end="0"/>
                                            </p:txEl>
                                          </p:spTgt>
                                        </p:tgtEl>
                                        <p:attrNameLst>
                                          <p:attrName>ppt_y</p:attrName>
                                        </p:attrNameLst>
                                      </p:cBhvr>
                                      <p:tavLst>
                                        <p:tav tm="0" fmla="#ppt_y-sin(pi*$)/9">
                                          <p:val>
                                            <p:fltVal val="0"/>
                                          </p:val>
                                        </p:tav>
                                        <p:tav tm="100000">
                                          <p:val>
                                            <p:fltVal val="1"/>
                                          </p:val>
                                        </p:tav>
                                      </p:tavLst>
                                    </p:anim>
                                    <p:anim calcmode="lin" valueType="num">
                                      <p:cBhvr>
                                        <p:cTn id="35" dur="166" tmFilter="0, 0; 0.125,0.2665; 0.25,0.4; 0.375,0.465; 0.5,0.5;  0.625,0.535; 0.75,0.6; 0.875,0.7335; 1,1">
                                          <p:stCondLst>
                                            <p:cond delay="662"/>
                                          </p:stCondLst>
                                        </p:cTn>
                                        <p:tgtEl>
                                          <p:spTgt spid="6">
                                            <p:txEl>
                                              <p:pRg st="0" end="0"/>
                                            </p:txEl>
                                          </p:spTgt>
                                        </p:tgtEl>
                                        <p:attrNameLst>
                                          <p:attrName>ppt_y</p:attrName>
                                        </p:attrNameLst>
                                      </p:cBhvr>
                                      <p:tavLst>
                                        <p:tav tm="0" fmla="#ppt_y-sin(pi*$)/27">
                                          <p:val>
                                            <p:fltVal val="0"/>
                                          </p:val>
                                        </p:tav>
                                        <p:tav tm="100000">
                                          <p:val>
                                            <p:fltVal val="1"/>
                                          </p:val>
                                        </p:tav>
                                      </p:tavLst>
                                    </p:anim>
                                    <p:anim calcmode="lin" valueType="num">
                                      <p:cBhvr>
                                        <p:cTn id="36" dur="82" tmFilter="0, 0; 0.125,0.2665; 0.25,0.4; 0.375,0.465; 0.5,0.5;  0.625,0.535; 0.75,0.6; 0.875,0.7335; 1,1">
                                          <p:stCondLst>
                                            <p:cond delay="828"/>
                                          </p:stCondLst>
                                        </p:cTn>
                                        <p:tgtEl>
                                          <p:spTgt spid="6">
                                            <p:txEl>
                                              <p:pRg st="0" end="0"/>
                                            </p:txEl>
                                          </p:spTgt>
                                        </p:tgtEl>
                                        <p:attrNameLst>
                                          <p:attrName>ppt_y</p:attrName>
                                        </p:attrNameLst>
                                      </p:cBhvr>
                                      <p:tavLst>
                                        <p:tav tm="0" fmla="#ppt_y-sin(pi*$)/81">
                                          <p:val>
                                            <p:fltVal val="0"/>
                                          </p:val>
                                        </p:tav>
                                        <p:tav tm="100000">
                                          <p:val>
                                            <p:fltVal val="1"/>
                                          </p:val>
                                        </p:tav>
                                      </p:tavLst>
                                    </p:anim>
                                    <p:animScale>
                                      <p:cBhvr>
                                        <p:cTn id="37" dur="13">
                                          <p:stCondLst>
                                            <p:cond delay="325"/>
                                          </p:stCondLst>
                                        </p:cTn>
                                        <p:tgtEl>
                                          <p:spTgt spid="6">
                                            <p:txEl>
                                              <p:pRg st="0" end="0"/>
                                            </p:txEl>
                                          </p:spTgt>
                                        </p:tgtEl>
                                      </p:cBhvr>
                                      <p:to x="100000" y="60000"/>
                                    </p:animScale>
                                    <p:animScale>
                                      <p:cBhvr>
                                        <p:cTn id="38" dur="83" decel="50000">
                                          <p:stCondLst>
                                            <p:cond delay="338"/>
                                          </p:stCondLst>
                                        </p:cTn>
                                        <p:tgtEl>
                                          <p:spTgt spid="6">
                                            <p:txEl>
                                              <p:pRg st="0" end="0"/>
                                            </p:txEl>
                                          </p:spTgt>
                                        </p:tgtEl>
                                      </p:cBhvr>
                                      <p:to x="100000" y="100000"/>
                                    </p:animScale>
                                    <p:animScale>
                                      <p:cBhvr>
                                        <p:cTn id="39" dur="13">
                                          <p:stCondLst>
                                            <p:cond delay="656"/>
                                          </p:stCondLst>
                                        </p:cTn>
                                        <p:tgtEl>
                                          <p:spTgt spid="6">
                                            <p:txEl>
                                              <p:pRg st="0" end="0"/>
                                            </p:txEl>
                                          </p:spTgt>
                                        </p:tgtEl>
                                      </p:cBhvr>
                                      <p:to x="100000" y="80000"/>
                                    </p:animScale>
                                    <p:animScale>
                                      <p:cBhvr>
                                        <p:cTn id="40" dur="83" decel="50000">
                                          <p:stCondLst>
                                            <p:cond delay="669"/>
                                          </p:stCondLst>
                                        </p:cTn>
                                        <p:tgtEl>
                                          <p:spTgt spid="6">
                                            <p:txEl>
                                              <p:pRg st="0" end="0"/>
                                            </p:txEl>
                                          </p:spTgt>
                                        </p:tgtEl>
                                      </p:cBhvr>
                                      <p:to x="100000" y="100000"/>
                                    </p:animScale>
                                    <p:animScale>
                                      <p:cBhvr>
                                        <p:cTn id="41" dur="13">
                                          <p:stCondLst>
                                            <p:cond delay="821"/>
                                          </p:stCondLst>
                                        </p:cTn>
                                        <p:tgtEl>
                                          <p:spTgt spid="6">
                                            <p:txEl>
                                              <p:pRg st="0" end="0"/>
                                            </p:txEl>
                                          </p:spTgt>
                                        </p:tgtEl>
                                      </p:cBhvr>
                                      <p:to x="100000" y="90000"/>
                                    </p:animScale>
                                    <p:animScale>
                                      <p:cBhvr>
                                        <p:cTn id="42" dur="83" decel="50000">
                                          <p:stCondLst>
                                            <p:cond delay="834"/>
                                          </p:stCondLst>
                                        </p:cTn>
                                        <p:tgtEl>
                                          <p:spTgt spid="6">
                                            <p:txEl>
                                              <p:pRg st="0" end="0"/>
                                            </p:txEl>
                                          </p:spTgt>
                                        </p:tgtEl>
                                      </p:cBhvr>
                                      <p:to x="100000" y="100000"/>
                                    </p:animScale>
                                    <p:animScale>
                                      <p:cBhvr>
                                        <p:cTn id="43" dur="13">
                                          <p:stCondLst>
                                            <p:cond delay="904"/>
                                          </p:stCondLst>
                                        </p:cTn>
                                        <p:tgtEl>
                                          <p:spTgt spid="6">
                                            <p:txEl>
                                              <p:pRg st="0" end="0"/>
                                            </p:txEl>
                                          </p:spTgt>
                                        </p:tgtEl>
                                      </p:cBhvr>
                                      <p:to x="100000" y="95000"/>
                                    </p:animScale>
                                    <p:animScale>
                                      <p:cBhvr>
                                        <p:cTn id="44" dur="83" decel="50000">
                                          <p:stCondLst>
                                            <p:cond delay="917"/>
                                          </p:stCondLst>
                                        </p:cTn>
                                        <p:tgtEl>
                                          <p:spTgt spid="6">
                                            <p:txEl>
                                              <p:pRg st="0" end="0"/>
                                            </p:txEl>
                                          </p:spTgt>
                                        </p:tgtEl>
                                      </p:cBhvr>
                                      <p:to x="100000" y="100000"/>
                                    </p:animScale>
                                  </p:childTnLst>
                                </p:cTn>
                              </p:par>
                            </p:childTnLst>
                          </p:cTn>
                        </p:par>
                      </p:childTnLst>
                    </p:cTn>
                  </p:par>
                  <p:par>
                    <p:cTn id="45" fill="hold">
                      <p:stCondLst>
                        <p:cond delay="indefinite"/>
                      </p:stCondLst>
                      <p:childTnLst>
                        <p:par>
                          <p:cTn id="46" fill="hold">
                            <p:stCondLst>
                              <p:cond delay="0"/>
                            </p:stCondLst>
                            <p:childTnLst>
                              <p:par>
                                <p:cTn id="47" presetID="26" presetClass="entr" presetSubtype="0" fill="hold" grpId="0" nodeType="clickEffect">
                                  <p:stCondLst>
                                    <p:cond delay="0"/>
                                  </p:stCondLst>
                                  <p:childTnLst>
                                    <p:set>
                                      <p:cBhvr>
                                        <p:cTn id="48" dur="1" fill="hold">
                                          <p:stCondLst>
                                            <p:cond delay="0"/>
                                          </p:stCondLst>
                                        </p:cTn>
                                        <p:tgtEl>
                                          <p:spTgt spid="8">
                                            <p:bg/>
                                          </p:spTgt>
                                        </p:tgtEl>
                                        <p:attrNameLst>
                                          <p:attrName>style.visibility</p:attrName>
                                        </p:attrNameLst>
                                      </p:cBhvr>
                                      <p:to>
                                        <p:strVal val="visible"/>
                                      </p:to>
                                    </p:set>
                                    <p:animEffect transition="in" filter="wipe(down)">
                                      <p:cBhvr>
                                        <p:cTn id="49" dur="290">
                                          <p:stCondLst>
                                            <p:cond delay="0"/>
                                          </p:stCondLst>
                                        </p:cTn>
                                        <p:tgtEl>
                                          <p:spTgt spid="8">
                                            <p:bg/>
                                          </p:spTgt>
                                        </p:tgtEl>
                                      </p:cBhvr>
                                    </p:animEffect>
                                    <p:anim calcmode="lin" valueType="num">
                                      <p:cBhvr>
                                        <p:cTn id="50" dur="911" tmFilter="0,0; 0.14,0.36; 0.43,0.73; 0.71,0.91; 1.0,1.0">
                                          <p:stCondLst>
                                            <p:cond delay="0"/>
                                          </p:stCondLst>
                                        </p:cTn>
                                        <p:tgtEl>
                                          <p:spTgt spid="8">
                                            <p:bg/>
                                          </p:spTgt>
                                        </p:tgtEl>
                                        <p:attrNameLst>
                                          <p:attrName>ppt_x</p:attrName>
                                        </p:attrNameLst>
                                      </p:cBhvr>
                                      <p:tavLst>
                                        <p:tav tm="0">
                                          <p:val>
                                            <p:strVal val="#ppt_x-0.25"/>
                                          </p:val>
                                        </p:tav>
                                        <p:tav tm="100000">
                                          <p:val>
                                            <p:strVal val="#ppt_x"/>
                                          </p:val>
                                        </p:tav>
                                      </p:tavLst>
                                    </p:anim>
                                    <p:anim calcmode="lin" valueType="num">
                                      <p:cBhvr>
                                        <p:cTn id="51" dur="332" tmFilter="0.0,0.0; 0.25,0.07; 0.50,0.2; 0.75,0.467; 1.0,1.0">
                                          <p:stCondLst>
                                            <p:cond delay="0"/>
                                          </p:stCondLst>
                                        </p:cTn>
                                        <p:tgtEl>
                                          <p:spTgt spid="8">
                                            <p:bg/>
                                          </p:spTgt>
                                        </p:tgtEl>
                                        <p:attrNameLst>
                                          <p:attrName>ppt_y</p:attrName>
                                        </p:attrNameLst>
                                      </p:cBhvr>
                                      <p:tavLst>
                                        <p:tav tm="0" fmla="#ppt_y-sin(pi*$)/3">
                                          <p:val>
                                            <p:fltVal val="0.5"/>
                                          </p:val>
                                        </p:tav>
                                        <p:tav tm="100000">
                                          <p:val>
                                            <p:fltVal val="1"/>
                                          </p:val>
                                        </p:tav>
                                      </p:tavLst>
                                    </p:anim>
                                    <p:anim calcmode="lin" valueType="num">
                                      <p:cBhvr>
                                        <p:cTn id="52" dur="332" tmFilter="0, 0; 0.125,0.2665; 0.25,0.4; 0.375,0.465; 0.5,0.5;  0.625,0.535; 0.75,0.6; 0.875,0.7335; 1,1">
                                          <p:stCondLst>
                                            <p:cond delay="332"/>
                                          </p:stCondLst>
                                        </p:cTn>
                                        <p:tgtEl>
                                          <p:spTgt spid="8">
                                            <p:bg/>
                                          </p:spTgt>
                                        </p:tgtEl>
                                        <p:attrNameLst>
                                          <p:attrName>ppt_y</p:attrName>
                                        </p:attrNameLst>
                                      </p:cBhvr>
                                      <p:tavLst>
                                        <p:tav tm="0" fmla="#ppt_y-sin(pi*$)/9">
                                          <p:val>
                                            <p:fltVal val="0"/>
                                          </p:val>
                                        </p:tav>
                                        <p:tav tm="100000">
                                          <p:val>
                                            <p:fltVal val="1"/>
                                          </p:val>
                                        </p:tav>
                                      </p:tavLst>
                                    </p:anim>
                                    <p:anim calcmode="lin" valueType="num">
                                      <p:cBhvr>
                                        <p:cTn id="53" dur="166" tmFilter="0, 0; 0.125,0.2665; 0.25,0.4; 0.375,0.465; 0.5,0.5;  0.625,0.535; 0.75,0.6; 0.875,0.7335; 1,1">
                                          <p:stCondLst>
                                            <p:cond delay="662"/>
                                          </p:stCondLst>
                                        </p:cTn>
                                        <p:tgtEl>
                                          <p:spTgt spid="8">
                                            <p:bg/>
                                          </p:spTgt>
                                        </p:tgtEl>
                                        <p:attrNameLst>
                                          <p:attrName>ppt_y</p:attrName>
                                        </p:attrNameLst>
                                      </p:cBhvr>
                                      <p:tavLst>
                                        <p:tav tm="0" fmla="#ppt_y-sin(pi*$)/27">
                                          <p:val>
                                            <p:fltVal val="0"/>
                                          </p:val>
                                        </p:tav>
                                        <p:tav tm="100000">
                                          <p:val>
                                            <p:fltVal val="1"/>
                                          </p:val>
                                        </p:tav>
                                      </p:tavLst>
                                    </p:anim>
                                    <p:anim calcmode="lin" valueType="num">
                                      <p:cBhvr>
                                        <p:cTn id="54" dur="82" tmFilter="0, 0; 0.125,0.2665; 0.25,0.4; 0.375,0.465; 0.5,0.5;  0.625,0.535; 0.75,0.6; 0.875,0.7335; 1,1">
                                          <p:stCondLst>
                                            <p:cond delay="828"/>
                                          </p:stCondLst>
                                        </p:cTn>
                                        <p:tgtEl>
                                          <p:spTgt spid="8">
                                            <p:bg/>
                                          </p:spTgt>
                                        </p:tgtEl>
                                        <p:attrNameLst>
                                          <p:attrName>ppt_y</p:attrName>
                                        </p:attrNameLst>
                                      </p:cBhvr>
                                      <p:tavLst>
                                        <p:tav tm="0" fmla="#ppt_y-sin(pi*$)/81">
                                          <p:val>
                                            <p:fltVal val="0"/>
                                          </p:val>
                                        </p:tav>
                                        <p:tav tm="100000">
                                          <p:val>
                                            <p:fltVal val="1"/>
                                          </p:val>
                                        </p:tav>
                                      </p:tavLst>
                                    </p:anim>
                                    <p:animScale>
                                      <p:cBhvr>
                                        <p:cTn id="55" dur="13">
                                          <p:stCondLst>
                                            <p:cond delay="325"/>
                                          </p:stCondLst>
                                        </p:cTn>
                                        <p:tgtEl>
                                          <p:spTgt spid="8">
                                            <p:bg/>
                                          </p:spTgt>
                                        </p:tgtEl>
                                      </p:cBhvr>
                                      <p:to x="100000" y="60000"/>
                                    </p:animScale>
                                    <p:animScale>
                                      <p:cBhvr>
                                        <p:cTn id="56" dur="83" decel="50000">
                                          <p:stCondLst>
                                            <p:cond delay="338"/>
                                          </p:stCondLst>
                                        </p:cTn>
                                        <p:tgtEl>
                                          <p:spTgt spid="8">
                                            <p:bg/>
                                          </p:spTgt>
                                        </p:tgtEl>
                                      </p:cBhvr>
                                      <p:to x="100000" y="100000"/>
                                    </p:animScale>
                                    <p:animScale>
                                      <p:cBhvr>
                                        <p:cTn id="57" dur="13">
                                          <p:stCondLst>
                                            <p:cond delay="656"/>
                                          </p:stCondLst>
                                        </p:cTn>
                                        <p:tgtEl>
                                          <p:spTgt spid="8">
                                            <p:bg/>
                                          </p:spTgt>
                                        </p:tgtEl>
                                      </p:cBhvr>
                                      <p:to x="100000" y="80000"/>
                                    </p:animScale>
                                    <p:animScale>
                                      <p:cBhvr>
                                        <p:cTn id="58" dur="83" decel="50000">
                                          <p:stCondLst>
                                            <p:cond delay="669"/>
                                          </p:stCondLst>
                                        </p:cTn>
                                        <p:tgtEl>
                                          <p:spTgt spid="8">
                                            <p:bg/>
                                          </p:spTgt>
                                        </p:tgtEl>
                                      </p:cBhvr>
                                      <p:to x="100000" y="100000"/>
                                    </p:animScale>
                                    <p:animScale>
                                      <p:cBhvr>
                                        <p:cTn id="59" dur="13">
                                          <p:stCondLst>
                                            <p:cond delay="821"/>
                                          </p:stCondLst>
                                        </p:cTn>
                                        <p:tgtEl>
                                          <p:spTgt spid="8">
                                            <p:bg/>
                                          </p:spTgt>
                                        </p:tgtEl>
                                      </p:cBhvr>
                                      <p:to x="100000" y="90000"/>
                                    </p:animScale>
                                    <p:animScale>
                                      <p:cBhvr>
                                        <p:cTn id="60" dur="83" decel="50000">
                                          <p:stCondLst>
                                            <p:cond delay="834"/>
                                          </p:stCondLst>
                                        </p:cTn>
                                        <p:tgtEl>
                                          <p:spTgt spid="8">
                                            <p:bg/>
                                          </p:spTgt>
                                        </p:tgtEl>
                                      </p:cBhvr>
                                      <p:to x="100000" y="100000"/>
                                    </p:animScale>
                                    <p:animScale>
                                      <p:cBhvr>
                                        <p:cTn id="61" dur="13">
                                          <p:stCondLst>
                                            <p:cond delay="904"/>
                                          </p:stCondLst>
                                        </p:cTn>
                                        <p:tgtEl>
                                          <p:spTgt spid="8">
                                            <p:bg/>
                                          </p:spTgt>
                                        </p:tgtEl>
                                      </p:cBhvr>
                                      <p:to x="100000" y="95000"/>
                                    </p:animScale>
                                    <p:animScale>
                                      <p:cBhvr>
                                        <p:cTn id="62" dur="83" decel="50000">
                                          <p:stCondLst>
                                            <p:cond delay="917"/>
                                          </p:stCondLst>
                                        </p:cTn>
                                        <p:tgtEl>
                                          <p:spTgt spid="8">
                                            <p:bg/>
                                          </p:spTgt>
                                        </p:tgtEl>
                                      </p:cBhvr>
                                      <p:to x="100000" y="100000"/>
                                    </p:animScale>
                                  </p:childTnLst>
                                </p:cTn>
                              </p:par>
                            </p:childTnLst>
                          </p:cTn>
                        </p:par>
                      </p:childTnLst>
                    </p:cTn>
                  </p:par>
                  <p:par>
                    <p:cTn id="63" fill="hold">
                      <p:stCondLst>
                        <p:cond delay="indefinite"/>
                      </p:stCondLst>
                      <p:childTnLst>
                        <p:par>
                          <p:cTn id="64" fill="hold">
                            <p:stCondLst>
                              <p:cond delay="0"/>
                            </p:stCondLst>
                            <p:childTnLst>
                              <p:par>
                                <p:cTn id="65" presetID="26" presetClass="entr" presetSubtype="0" fill="hold" grpId="0" nodeType="clickEffect">
                                  <p:stCondLst>
                                    <p:cond delay="0"/>
                                  </p:stCondLst>
                                  <p:childTnLst>
                                    <p:set>
                                      <p:cBhvr>
                                        <p:cTn id="66" dur="1" fill="hold">
                                          <p:stCondLst>
                                            <p:cond delay="0"/>
                                          </p:stCondLst>
                                        </p:cTn>
                                        <p:tgtEl>
                                          <p:spTgt spid="8">
                                            <p:txEl>
                                              <p:pRg st="0" end="0"/>
                                            </p:txEl>
                                          </p:spTgt>
                                        </p:tgtEl>
                                        <p:attrNameLst>
                                          <p:attrName>style.visibility</p:attrName>
                                        </p:attrNameLst>
                                      </p:cBhvr>
                                      <p:to>
                                        <p:strVal val="visible"/>
                                      </p:to>
                                    </p:set>
                                    <p:animEffect transition="in" filter="wipe(down)">
                                      <p:cBhvr>
                                        <p:cTn id="67" dur="290">
                                          <p:stCondLst>
                                            <p:cond delay="0"/>
                                          </p:stCondLst>
                                        </p:cTn>
                                        <p:tgtEl>
                                          <p:spTgt spid="8">
                                            <p:txEl>
                                              <p:pRg st="0" end="0"/>
                                            </p:txEl>
                                          </p:spTgt>
                                        </p:tgtEl>
                                      </p:cBhvr>
                                    </p:animEffect>
                                    <p:anim calcmode="lin" valueType="num">
                                      <p:cBhvr>
                                        <p:cTn id="68" dur="911" tmFilter="0,0; 0.14,0.36; 0.43,0.73; 0.71,0.91; 1.0,1.0">
                                          <p:stCondLst>
                                            <p:cond delay="0"/>
                                          </p:stCondLst>
                                        </p:cTn>
                                        <p:tgtEl>
                                          <p:spTgt spid="8">
                                            <p:txEl>
                                              <p:pRg st="0" end="0"/>
                                            </p:txEl>
                                          </p:spTgt>
                                        </p:tgtEl>
                                        <p:attrNameLst>
                                          <p:attrName>ppt_x</p:attrName>
                                        </p:attrNameLst>
                                      </p:cBhvr>
                                      <p:tavLst>
                                        <p:tav tm="0">
                                          <p:val>
                                            <p:strVal val="#ppt_x-0.25"/>
                                          </p:val>
                                        </p:tav>
                                        <p:tav tm="100000">
                                          <p:val>
                                            <p:strVal val="#ppt_x"/>
                                          </p:val>
                                        </p:tav>
                                      </p:tavLst>
                                    </p:anim>
                                    <p:anim calcmode="lin" valueType="num">
                                      <p:cBhvr>
                                        <p:cTn id="69" dur="332" tmFilter="0.0,0.0; 0.25,0.07; 0.50,0.2; 0.75,0.467; 1.0,1.0">
                                          <p:stCondLst>
                                            <p:cond delay="0"/>
                                          </p:stCondLst>
                                        </p:cTn>
                                        <p:tgtEl>
                                          <p:spTgt spid="8">
                                            <p:txEl>
                                              <p:pRg st="0" end="0"/>
                                            </p:txEl>
                                          </p:spTgt>
                                        </p:tgtEl>
                                        <p:attrNameLst>
                                          <p:attrName>ppt_y</p:attrName>
                                        </p:attrNameLst>
                                      </p:cBhvr>
                                      <p:tavLst>
                                        <p:tav tm="0" fmla="#ppt_y-sin(pi*$)/3">
                                          <p:val>
                                            <p:fltVal val="0.5"/>
                                          </p:val>
                                        </p:tav>
                                        <p:tav tm="100000">
                                          <p:val>
                                            <p:fltVal val="1"/>
                                          </p:val>
                                        </p:tav>
                                      </p:tavLst>
                                    </p:anim>
                                    <p:anim calcmode="lin" valueType="num">
                                      <p:cBhvr>
                                        <p:cTn id="70" dur="332" tmFilter="0, 0; 0.125,0.2665; 0.25,0.4; 0.375,0.465; 0.5,0.5;  0.625,0.535; 0.75,0.6; 0.875,0.7335; 1,1">
                                          <p:stCondLst>
                                            <p:cond delay="332"/>
                                          </p:stCondLst>
                                        </p:cTn>
                                        <p:tgtEl>
                                          <p:spTgt spid="8">
                                            <p:txEl>
                                              <p:pRg st="0" end="0"/>
                                            </p:txEl>
                                          </p:spTgt>
                                        </p:tgtEl>
                                        <p:attrNameLst>
                                          <p:attrName>ppt_y</p:attrName>
                                        </p:attrNameLst>
                                      </p:cBhvr>
                                      <p:tavLst>
                                        <p:tav tm="0" fmla="#ppt_y-sin(pi*$)/9">
                                          <p:val>
                                            <p:fltVal val="0"/>
                                          </p:val>
                                        </p:tav>
                                        <p:tav tm="100000">
                                          <p:val>
                                            <p:fltVal val="1"/>
                                          </p:val>
                                        </p:tav>
                                      </p:tavLst>
                                    </p:anim>
                                    <p:anim calcmode="lin" valueType="num">
                                      <p:cBhvr>
                                        <p:cTn id="71" dur="166" tmFilter="0, 0; 0.125,0.2665; 0.25,0.4; 0.375,0.465; 0.5,0.5;  0.625,0.535; 0.75,0.6; 0.875,0.7335; 1,1">
                                          <p:stCondLst>
                                            <p:cond delay="662"/>
                                          </p:stCondLst>
                                        </p:cTn>
                                        <p:tgtEl>
                                          <p:spTgt spid="8">
                                            <p:txEl>
                                              <p:pRg st="0" end="0"/>
                                            </p:txEl>
                                          </p:spTgt>
                                        </p:tgtEl>
                                        <p:attrNameLst>
                                          <p:attrName>ppt_y</p:attrName>
                                        </p:attrNameLst>
                                      </p:cBhvr>
                                      <p:tavLst>
                                        <p:tav tm="0" fmla="#ppt_y-sin(pi*$)/27">
                                          <p:val>
                                            <p:fltVal val="0"/>
                                          </p:val>
                                        </p:tav>
                                        <p:tav tm="100000">
                                          <p:val>
                                            <p:fltVal val="1"/>
                                          </p:val>
                                        </p:tav>
                                      </p:tavLst>
                                    </p:anim>
                                    <p:anim calcmode="lin" valueType="num">
                                      <p:cBhvr>
                                        <p:cTn id="72" dur="82" tmFilter="0, 0; 0.125,0.2665; 0.25,0.4; 0.375,0.465; 0.5,0.5;  0.625,0.535; 0.75,0.6; 0.875,0.7335; 1,1">
                                          <p:stCondLst>
                                            <p:cond delay="828"/>
                                          </p:stCondLst>
                                        </p:cTn>
                                        <p:tgtEl>
                                          <p:spTgt spid="8">
                                            <p:txEl>
                                              <p:pRg st="0" end="0"/>
                                            </p:txEl>
                                          </p:spTgt>
                                        </p:tgtEl>
                                        <p:attrNameLst>
                                          <p:attrName>ppt_y</p:attrName>
                                        </p:attrNameLst>
                                      </p:cBhvr>
                                      <p:tavLst>
                                        <p:tav tm="0" fmla="#ppt_y-sin(pi*$)/81">
                                          <p:val>
                                            <p:fltVal val="0"/>
                                          </p:val>
                                        </p:tav>
                                        <p:tav tm="100000">
                                          <p:val>
                                            <p:fltVal val="1"/>
                                          </p:val>
                                        </p:tav>
                                      </p:tavLst>
                                    </p:anim>
                                    <p:animScale>
                                      <p:cBhvr>
                                        <p:cTn id="73" dur="13">
                                          <p:stCondLst>
                                            <p:cond delay="325"/>
                                          </p:stCondLst>
                                        </p:cTn>
                                        <p:tgtEl>
                                          <p:spTgt spid="8">
                                            <p:txEl>
                                              <p:pRg st="0" end="0"/>
                                            </p:txEl>
                                          </p:spTgt>
                                        </p:tgtEl>
                                      </p:cBhvr>
                                      <p:to x="100000" y="60000"/>
                                    </p:animScale>
                                    <p:animScale>
                                      <p:cBhvr>
                                        <p:cTn id="74" dur="83" decel="50000">
                                          <p:stCondLst>
                                            <p:cond delay="338"/>
                                          </p:stCondLst>
                                        </p:cTn>
                                        <p:tgtEl>
                                          <p:spTgt spid="8">
                                            <p:txEl>
                                              <p:pRg st="0" end="0"/>
                                            </p:txEl>
                                          </p:spTgt>
                                        </p:tgtEl>
                                      </p:cBhvr>
                                      <p:to x="100000" y="100000"/>
                                    </p:animScale>
                                    <p:animScale>
                                      <p:cBhvr>
                                        <p:cTn id="75" dur="13">
                                          <p:stCondLst>
                                            <p:cond delay="656"/>
                                          </p:stCondLst>
                                        </p:cTn>
                                        <p:tgtEl>
                                          <p:spTgt spid="8">
                                            <p:txEl>
                                              <p:pRg st="0" end="0"/>
                                            </p:txEl>
                                          </p:spTgt>
                                        </p:tgtEl>
                                      </p:cBhvr>
                                      <p:to x="100000" y="80000"/>
                                    </p:animScale>
                                    <p:animScale>
                                      <p:cBhvr>
                                        <p:cTn id="76" dur="83" decel="50000">
                                          <p:stCondLst>
                                            <p:cond delay="669"/>
                                          </p:stCondLst>
                                        </p:cTn>
                                        <p:tgtEl>
                                          <p:spTgt spid="8">
                                            <p:txEl>
                                              <p:pRg st="0" end="0"/>
                                            </p:txEl>
                                          </p:spTgt>
                                        </p:tgtEl>
                                      </p:cBhvr>
                                      <p:to x="100000" y="100000"/>
                                    </p:animScale>
                                    <p:animScale>
                                      <p:cBhvr>
                                        <p:cTn id="77" dur="13">
                                          <p:stCondLst>
                                            <p:cond delay="821"/>
                                          </p:stCondLst>
                                        </p:cTn>
                                        <p:tgtEl>
                                          <p:spTgt spid="8">
                                            <p:txEl>
                                              <p:pRg st="0" end="0"/>
                                            </p:txEl>
                                          </p:spTgt>
                                        </p:tgtEl>
                                      </p:cBhvr>
                                      <p:to x="100000" y="90000"/>
                                    </p:animScale>
                                    <p:animScale>
                                      <p:cBhvr>
                                        <p:cTn id="78" dur="83" decel="50000">
                                          <p:stCondLst>
                                            <p:cond delay="834"/>
                                          </p:stCondLst>
                                        </p:cTn>
                                        <p:tgtEl>
                                          <p:spTgt spid="8">
                                            <p:txEl>
                                              <p:pRg st="0" end="0"/>
                                            </p:txEl>
                                          </p:spTgt>
                                        </p:tgtEl>
                                      </p:cBhvr>
                                      <p:to x="100000" y="100000"/>
                                    </p:animScale>
                                    <p:animScale>
                                      <p:cBhvr>
                                        <p:cTn id="79" dur="13">
                                          <p:stCondLst>
                                            <p:cond delay="904"/>
                                          </p:stCondLst>
                                        </p:cTn>
                                        <p:tgtEl>
                                          <p:spTgt spid="8">
                                            <p:txEl>
                                              <p:pRg st="0" end="0"/>
                                            </p:txEl>
                                          </p:spTgt>
                                        </p:tgtEl>
                                      </p:cBhvr>
                                      <p:to x="100000" y="95000"/>
                                    </p:animScale>
                                    <p:animScale>
                                      <p:cBhvr>
                                        <p:cTn id="80" dur="83" decel="50000">
                                          <p:stCondLst>
                                            <p:cond delay="917"/>
                                          </p:stCondLst>
                                        </p:cTn>
                                        <p:tgtEl>
                                          <p:spTgt spid="8">
                                            <p:txEl>
                                              <p:pRg st="0" end="0"/>
                                            </p:txEl>
                                          </p:spTgt>
                                        </p:tgtEl>
                                      </p:cBhvr>
                                      <p:to x="100000" y="100000"/>
                                    </p:animScale>
                                  </p:childTnLst>
                                </p:cTn>
                              </p:par>
                            </p:childTnLst>
                          </p:cTn>
                        </p:par>
                      </p:childTnLst>
                    </p:cTn>
                  </p:par>
                  <p:par>
                    <p:cTn id="81" fill="hold">
                      <p:stCondLst>
                        <p:cond delay="indefinite"/>
                      </p:stCondLst>
                      <p:childTnLst>
                        <p:par>
                          <p:cTn id="82" fill="hold">
                            <p:stCondLst>
                              <p:cond delay="0"/>
                            </p:stCondLst>
                            <p:childTnLst>
                              <p:par>
                                <p:cTn id="83" presetID="26" presetClass="entr" presetSubtype="0" fill="hold" grpId="0" nodeType="clickEffect">
                                  <p:stCondLst>
                                    <p:cond delay="0"/>
                                  </p:stCondLst>
                                  <p:childTnLst>
                                    <p:set>
                                      <p:cBhvr>
                                        <p:cTn id="84" dur="1" fill="hold">
                                          <p:stCondLst>
                                            <p:cond delay="0"/>
                                          </p:stCondLst>
                                        </p:cTn>
                                        <p:tgtEl>
                                          <p:spTgt spid="9">
                                            <p:bg/>
                                          </p:spTgt>
                                        </p:tgtEl>
                                        <p:attrNameLst>
                                          <p:attrName>style.visibility</p:attrName>
                                        </p:attrNameLst>
                                      </p:cBhvr>
                                      <p:to>
                                        <p:strVal val="visible"/>
                                      </p:to>
                                    </p:set>
                                    <p:animEffect transition="in" filter="wipe(down)">
                                      <p:cBhvr>
                                        <p:cTn id="85" dur="290">
                                          <p:stCondLst>
                                            <p:cond delay="0"/>
                                          </p:stCondLst>
                                        </p:cTn>
                                        <p:tgtEl>
                                          <p:spTgt spid="9">
                                            <p:bg/>
                                          </p:spTgt>
                                        </p:tgtEl>
                                      </p:cBhvr>
                                    </p:animEffect>
                                    <p:anim calcmode="lin" valueType="num">
                                      <p:cBhvr>
                                        <p:cTn id="86" dur="911" tmFilter="0,0; 0.14,0.36; 0.43,0.73; 0.71,0.91; 1.0,1.0">
                                          <p:stCondLst>
                                            <p:cond delay="0"/>
                                          </p:stCondLst>
                                        </p:cTn>
                                        <p:tgtEl>
                                          <p:spTgt spid="9">
                                            <p:bg/>
                                          </p:spTgt>
                                        </p:tgtEl>
                                        <p:attrNameLst>
                                          <p:attrName>ppt_x</p:attrName>
                                        </p:attrNameLst>
                                      </p:cBhvr>
                                      <p:tavLst>
                                        <p:tav tm="0">
                                          <p:val>
                                            <p:strVal val="#ppt_x-0.25"/>
                                          </p:val>
                                        </p:tav>
                                        <p:tav tm="100000">
                                          <p:val>
                                            <p:strVal val="#ppt_x"/>
                                          </p:val>
                                        </p:tav>
                                      </p:tavLst>
                                    </p:anim>
                                    <p:anim calcmode="lin" valueType="num">
                                      <p:cBhvr>
                                        <p:cTn id="87" dur="332" tmFilter="0.0,0.0; 0.25,0.07; 0.50,0.2; 0.75,0.467; 1.0,1.0">
                                          <p:stCondLst>
                                            <p:cond delay="0"/>
                                          </p:stCondLst>
                                        </p:cTn>
                                        <p:tgtEl>
                                          <p:spTgt spid="9">
                                            <p:bg/>
                                          </p:spTgt>
                                        </p:tgtEl>
                                        <p:attrNameLst>
                                          <p:attrName>ppt_y</p:attrName>
                                        </p:attrNameLst>
                                      </p:cBhvr>
                                      <p:tavLst>
                                        <p:tav tm="0" fmla="#ppt_y-sin(pi*$)/3">
                                          <p:val>
                                            <p:fltVal val="0.5"/>
                                          </p:val>
                                        </p:tav>
                                        <p:tav tm="100000">
                                          <p:val>
                                            <p:fltVal val="1"/>
                                          </p:val>
                                        </p:tav>
                                      </p:tavLst>
                                    </p:anim>
                                    <p:anim calcmode="lin" valueType="num">
                                      <p:cBhvr>
                                        <p:cTn id="88" dur="332" tmFilter="0, 0; 0.125,0.2665; 0.25,0.4; 0.375,0.465; 0.5,0.5;  0.625,0.535; 0.75,0.6; 0.875,0.7335; 1,1">
                                          <p:stCondLst>
                                            <p:cond delay="332"/>
                                          </p:stCondLst>
                                        </p:cTn>
                                        <p:tgtEl>
                                          <p:spTgt spid="9">
                                            <p:bg/>
                                          </p:spTgt>
                                        </p:tgtEl>
                                        <p:attrNameLst>
                                          <p:attrName>ppt_y</p:attrName>
                                        </p:attrNameLst>
                                      </p:cBhvr>
                                      <p:tavLst>
                                        <p:tav tm="0" fmla="#ppt_y-sin(pi*$)/9">
                                          <p:val>
                                            <p:fltVal val="0"/>
                                          </p:val>
                                        </p:tav>
                                        <p:tav tm="100000">
                                          <p:val>
                                            <p:fltVal val="1"/>
                                          </p:val>
                                        </p:tav>
                                      </p:tavLst>
                                    </p:anim>
                                    <p:anim calcmode="lin" valueType="num">
                                      <p:cBhvr>
                                        <p:cTn id="89" dur="166" tmFilter="0, 0; 0.125,0.2665; 0.25,0.4; 0.375,0.465; 0.5,0.5;  0.625,0.535; 0.75,0.6; 0.875,0.7335; 1,1">
                                          <p:stCondLst>
                                            <p:cond delay="662"/>
                                          </p:stCondLst>
                                        </p:cTn>
                                        <p:tgtEl>
                                          <p:spTgt spid="9">
                                            <p:bg/>
                                          </p:spTgt>
                                        </p:tgtEl>
                                        <p:attrNameLst>
                                          <p:attrName>ppt_y</p:attrName>
                                        </p:attrNameLst>
                                      </p:cBhvr>
                                      <p:tavLst>
                                        <p:tav tm="0" fmla="#ppt_y-sin(pi*$)/27">
                                          <p:val>
                                            <p:fltVal val="0"/>
                                          </p:val>
                                        </p:tav>
                                        <p:tav tm="100000">
                                          <p:val>
                                            <p:fltVal val="1"/>
                                          </p:val>
                                        </p:tav>
                                      </p:tavLst>
                                    </p:anim>
                                    <p:anim calcmode="lin" valueType="num">
                                      <p:cBhvr>
                                        <p:cTn id="90" dur="82" tmFilter="0, 0; 0.125,0.2665; 0.25,0.4; 0.375,0.465; 0.5,0.5;  0.625,0.535; 0.75,0.6; 0.875,0.7335; 1,1">
                                          <p:stCondLst>
                                            <p:cond delay="828"/>
                                          </p:stCondLst>
                                        </p:cTn>
                                        <p:tgtEl>
                                          <p:spTgt spid="9">
                                            <p:bg/>
                                          </p:spTgt>
                                        </p:tgtEl>
                                        <p:attrNameLst>
                                          <p:attrName>ppt_y</p:attrName>
                                        </p:attrNameLst>
                                      </p:cBhvr>
                                      <p:tavLst>
                                        <p:tav tm="0" fmla="#ppt_y-sin(pi*$)/81">
                                          <p:val>
                                            <p:fltVal val="0"/>
                                          </p:val>
                                        </p:tav>
                                        <p:tav tm="100000">
                                          <p:val>
                                            <p:fltVal val="1"/>
                                          </p:val>
                                        </p:tav>
                                      </p:tavLst>
                                    </p:anim>
                                    <p:animScale>
                                      <p:cBhvr>
                                        <p:cTn id="91" dur="13">
                                          <p:stCondLst>
                                            <p:cond delay="325"/>
                                          </p:stCondLst>
                                        </p:cTn>
                                        <p:tgtEl>
                                          <p:spTgt spid="9">
                                            <p:bg/>
                                          </p:spTgt>
                                        </p:tgtEl>
                                      </p:cBhvr>
                                      <p:to x="100000" y="60000"/>
                                    </p:animScale>
                                    <p:animScale>
                                      <p:cBhvr>
                                        <p:cTn id="92" dur="83" decel="50000">
                                          <p:stCondLst>
                                            <p:cond delay="338"/>
                                          </p:stCondLst>
                                        </p:cTn>
                                        <p:tgtEl>
                                          <p:spTgt spid="9">
                                            <p:bg/>
                                          </p:spTgt>
                                        </p:tgtEl>
                                      </p:cBhvr>
                                      <p:to x="100000" y="100000"/>
                                    </p:animScale>
                                    <p:animScale>
                                      <p:cBhvr>
                                        <p:cTn id="93" dur="13">
                                          <p:stCondLst>
                                            <p:cond delay="656"/>
                                          </p:stCondLst>
                                        </p:cTn>
                                        <p:tgtEl>
                                          <p:spTgt spid="9">
                                            <p:bg/>
                                          </p:spTgt>
                                        </p:tgtEl>
                                      </p:cBhvr>
                                      <p:to x="100000" y="80000"/>
                                    </p:animScale>
                                    <p:animScale>
                                      <p:cBhvr>
                                        <p:cTn id="94" dur="83" decel="50000">
                                          <p:stCondLst>
                                            <p:cond delay="669"/>
                                          </p:stCondLst>
                                        </p:cTn>
                                        <p:tgtEl>
                                          <p:spTgt spid="9">
                                            <p:bg/>
                                          </p:spTgt>
                                        </p:tgtEl>
                                      </p:cBhvr>
                                      <p:to x="100000" y="100000"/>
                                    </p:animScale>
                                    <p:animScale>
                                      <p:cBhvr>
                                        <p:cTn id="95" dur="13">
                                          <p:stCondLst>
                                            <p:cond delay="821"/>
                                          </p:stCondLst>
                                        </p:cTn>
                                        <p:tgtEl>
                                          <p:spTgt spid="9">
                                            <p:bg/>
                                          </p:spTgt>
                                        </p:tgtEl>
                                      </p:cBhvr>
                                      <p:to x="100000" y="90000"/>
                                    </p:animScale>
                                    <p:animScale>
                                      <p:cBhvr>
                                        <p:cTn id="96" dur="83" decel="50000">
                                          <p:stCondLst>
                                            <p:cond delay="834"/>
                                          </p:stCondLst>
                                        </p:cTn>
                                        <p:tgtEl>
                                          <p:spTgt spid="9">
                                            <p:bg/>
                                          </p:spTgt>
                                        </p:tgtEl>
                                      </p:cBhvr>
                                      <p:to x="100000" y="100000"/>
                                    </p:animScale>
                                    <p:animScale>
                                      <p:cBhvr>
                                        <p:cTn id="97" dur="13">
                                          <p:stCondLst>
                                            <p:cond delay="904"/>
                                          </p:stCondLst>
                                        </p:cTn>
                                        <p:tgtEl>
                                          <p:spTgt spid="9">
                                            <p:bg/>
                                          </p:spTgt>
                                        </p:tgtEl>
                                      </p:cBhvr>
                                      <p:to x="100000" y="95000"/>
                                    </p:animScale>
                                    <p:animScale>
                                      <p:cBhvr>
                                        <p:cTn id="98" dur="83" decel="50000">
                                          <p:stCondLst>
                                            <p:cond delay="917"/>
                                          </p:stCondLst>
                                        </p:cTn>
                                        <p:tgtEl>
                                          <p:spTgt spid="9">
                                            <p:bg/>
                                          </p:spTgt>
                                        </p:tgtEl>
                                      </p:cBhvr>
                                      <p:to x="100000" y="100000"/>
                                    </p:animScale>
                                  </p:childTnLst>
                                </p:cTn>
                              </p:par>
                            </p:childTnLst>
                          </p:cTn>
                        </p:par>
                      </p:childTnLst>
                    </p:cTn>
                  </p:par>
                  <p:par>
                    <p:cTn id="99" fill="hold">
                      <p:stCondLst>
                        <p:cond delay="indefinite"/>
                      </p:stCondLst>
                      <p:childTnLst>
                        <p:par>
                          <p:cTn id="100" fill="hold">
                            <p:stCondLst>
                              <p:cond delay="0"/>
                            </p:stCondLst>
                            <p:childTnLst>
                              <p:par>
                                <p:cTn id="101" presetID="26" presetClass="entr" presetSubtype="0" fill="hold" grpId="0" nodeType="clickEffect" nodePh="1">
                                  <p:stCondLst>
                                    <p:cond delay="0"/>
                                  </p:stCondLst>
                                  <p:endCondLst>
                                    <p:cond evt="begin" delay="0">
                                      <p:tn val="101"/>
                                    </p:cond>
                                  </p:endCondLst>
                                  <p:childTnLst>
                                    <p:set>
                                      <p:cBhvr>
                                        <p:cTn id="102" dur="1" fill="hold">
                                          <p:stCondLst>
                                            <p:cond delay="0"/>
                                          </p:stCondLst>
                                        </p:cTn>
                                        <p:tgtEl>
                                          <p:spTgt spid="9">
                                            <p:txEl>
                                              <p:pRg st="0" end="0"/>
                                            </p:txEl>
                                          </p:spTgt>
                                        </p:tgtEl>
                                        <p:attrNameLst>
                                          <p:attrName>style.visibility</p:attrName>
                                        </p:attrNameLst>
                                      </p:cBhvr>
                                      <p:to>
                                        <p:strVal val="visible"/>
                                      </p:to>
                                    </p:set>
                                    <p:animEffect transition="in" filter="wipe(down)">
                                      <p:cBhvr>
                                        <p:cTn id="103" dur="290">
                                          <p:stCondLst>
                                            <p:cond delay="0"/>
                                          </p:stCondLst>
                                        </p:cTn>
                                        <p:tgtEl>
                                          <p:spTgt spid="9">
                                            <p:txEl>
                                              <p:pRg st="0" end="0"/>
                                            </p:txEl>
                                          </p:spTgt>
                                        </p:tgtEl>
                                      </p:cBhvr>
                                    </p:animEffect>
                                    <p:anim calcmode="lin" valueType="num">
                                      <p:cBhvr>
                                        <p:cTn id="104" dur="911" tmFilter="0,0; 0.14,0.36; 0.43,0.73; 0.71,0.91; 1.0,1.0">
                                          <p:stCondLst>
                                            <p:cond delay="0"/>
                                          </p:stCondLst>
                                        </p:cTn>
                                        <p:tgtEl>
                                          <p:spTgt spid="9">
                                            <p:txEl>
                                              <p:pRg st="0" end="0"/>
                                            </p:txEl>
                                          </p:spTgt>
                                        </p:tgtEl>
                                        <p:attrNameLst>
                                          <p:attrName>ppt_x</p:attrName>
                                        </p:attrNameLst>
                                      </p:cBhvr>
                                      <p:tavLst>
                                        <p:tav tm="0">
                                          <p:val>
                                            <p:strVal val="#ppt_x-0.25"/>
                                          </p:val>
                                        </p:tav>
                                        <p:tav tm="100000">
                                          <p:val>
                                            <p:strVal val="#ppt_x"/>
                                          </p:val>
                                        </p:tav>
                                      </p:tavLst>
                                    </p:anim>
                                    <p:anim calcmode="lin" valueType="num">
                                      <p:cBhvr>
                                        <p:cTn id="105" dur="332" tmFilter="0.0,0.0; 0.25,0.07; 0.50,0.2; 0.75,0.467; 1.0,1.0">
                                          <p:stCondLst>
                                            <p:cond delay="0"/>
                                          </p:stCondLst>
                                        </p:cTn>
                                        <p:tgtEl>
                                          <p:spTgt spid="9">
                                            <p:txEl>
                                              <p:pRg st="0" end="0"/>
                                            </p:txEl>
                                          </p:spTgt>
                                        </p:tgtEl>
                                        <p:attrNameLst>
                                          <p:attrName>ppt_y</p:attrName>
                                        </p:attrNameLst>
                                      </p:cBhvr>
                                      <p:tavLst>
                                        <p:tav tm="0" fmla="#ppt_y-sin(pi*$)/3">
                                          <p:val>
                                            <p:fltVal val="0.5"/>
                                          </p:val>
                                        </p:tav>
                                        <p:tav tm="100000">
                                          <p:val>
                                            <p:fltVal val="1"/>
                                          </p:val>
                                        </p:tav>
                                      </p:tavLst>
                                    </p:anim>
                                    <p:anim calcmode="lin" valueType="num">
                                      <p:cBhvr>
                                        <p:cTn id="106" dur="332" tmFilter="0, 0; 0.125,0.2665; 0.25,0.4; 0.375,0.465; 0.5,0.5;  0.625,0.535; 0.75,0.6; 0.875,0.7335; 1,1">
                                          <p:stCondLst>
                                            <p:cond delay="332"/>
                                          </p:stCondLst>
                                        </p:cTn>
                                        <p:tgtEl>
                                          <p:spTgt spid="9">
                                            <p:txEl>
                                              <p:pRg st="0" end="0"/>
                                            </p:txEl>
                                          </p:spTgt>
                                        </p:tgtEl>
                                        <p:attrNameLst>
                                          <p:attrName>ppt_y</p:attrName>
                                        </p:attrNameLst>
                                      </p:cBhvr>
                                      <p:tavLst>
                                        <p:tav tm="0" fmla="#ppt_y-sin(pi*$)/9">
                                          <p:val>
                                            <p:fltVal val="0"/>
                                          </p:val>
                                        </p:tav>
                                        <p:tav tm="100000">
                                          <p:val>
                                            <p:fltVal val="1"/>
                                          </p:val>
                                        </p:tav>
                                      </p:tavLst>
                                    </p:anim>
                                    <p:anim calcmode="lin" valueType="num">
                                      <p:cBhvr>
                                        <p:cTn id="107" dur="166" tmFilter="0, 0; 0.125,0.2665; 0.25,0.4; 0.375,0.465; 0.5,0.5;  0.625,0.535; 0.75,0.6; 0.875,0.7335; 1,1">
                                          <p:stCondLst>
                                            <p:cond delay="662"/>
                                          </p:stCondLst>
                                        </p:cTn>
                                        <p:tgtEl>
                                          <p:spTgt spid="9">
                                            <p:txEl>
                                              <p:pRg st="0" end="0"/>
                                            </p:txEl>
                                          </p:spTgt>
                                        </p:tgtEl>
                                        <p:attrNameLst>
                                          <p:attrName>ppt_y</p:attrName>
                                        </p:attrNameLst>
                                      </p:cBhvr>
                                      <p:tavLst>
                                        <p:tav tm="0" fmla="#ppt_y-sin(pi*$)/27">
                                          <p:val>
                                            <p:fltVal val="0"/>
                                          </p:val>
                                        </p:tav>
                                        <p:tav tm="100000">
                                          <p:val>
                                            <p:fltVal val="1"/>
                                          </p:val>
                                        </p:tav>
                                      </p:tavLst>
                                    </p:anim>
                                    <p:anim calcmode="lin" valueType="num">
                                      <p:cBhvr>
                                        <p:cTn id="108" dur="82" tmFilter="0, 0; 0.125,0.2665; 0.25,0.4; 0.375,0.465; 0.5,0.5;  0.625,0.535; 0.75,0.6; 0.875,0.7335; 1,1">
                                          <p:stCondLst>
                                            <p:cond delay="828"/>
                                          </p:stCondLst>
                                        </p:cTn>
                                        <p:tgtEl>
                                          <p:spTgt spid="9">
                                            <p:txEl>
                                              <p:pRg st="0" end="0"/>
                                            </p:txEl>
                                          </p:spTgt>
                                        </p:tgtEl>
                                        <p:attrNameLst>
                                          <p:attrName>ppt_y</p:attrName>
                                        </p:attrNameLst>
                                      </p:cBhvr>
                                      <p:tavLst>
                                        <p:tav tm="0" fmla="#ppt_y-sin(pi*$)/81">
                                          <p:val>
                                            <p:fltVal val="0"/>
                                          </p:val>
                                        </p:tav>
                                        <p:tav tm="100000">
                                          <p:val>
                                            <p:fltVal val="1"/>
                                          </p:val>
                                        </p:tav>
                                      </p:tavLst>
                                    </p:anim>
                                    <p:animScale>
                                      <p:cBhvr>
                                        <p:cTn id="109" dur="13">
                                          <p:stCondLst>
                                            <p:cond delay="325"/>
                                          </p:stCondLst>
                                        </p:cTn>
                                        <p:tgtEl>
                                          <p:spTgt spid="9">
                                            <p:txEl>
                                              <p:pRg st="0" end="0"/>
                                            </p:txEl>
                                          </p:spTgt>
                                        </p:tgtEl>
                                      </p:cBhvr>
                                      <p:to x="100000" y="60000"/>
                                    </p:animScale>
                                    <p:animScale>
                                      <p:cBhvr>
                                        <p:cTn id="110" dur="83" decel="50000">
                                          <p:stCondLst>
                                            <p:cond delay="338"/>
                                          </p:stCondLst>
                                        </p:cTn>
                                        <p:tgtEl>
                                          <p:spTgt spid="9">
                                            <p:txEl>
                                              <p:pRg st="0" end="0"/>
                                            </p:txEl>
                                          </p:spTgt>
                                        </p:tgtEl>
                                      </p:cBhvr>
                                      <p:to x="100000" y="100000"/>
                                    </p:animScale>
                                    <p:animScale>
                                      <p:cBhvr>
                                        <p:cTn id="111" dur="13">
                                          <p:stCondLst>
                                            <p:cond delay="656"/>
                                          </p:stCondLst>
                                        </p:cTn>
                                        <p:tgtEl>
                                          <p:spTgt spid="9">
                                            <p:txEl>
                                              <p:pRg st="0" end="0"/>
                                            </p:txEl>
                                          </p:spTgt>
                                        </p:tgtEl>
                                      </p:cBhvr>
                                      <p:to x="100000" y="80000"/>
                                    </p:animScale>
                                    <p:animScale>
                                      <p:cBhvr>
                                        <p:cTn id="112" dur="83" decel="50000">
                                          <p:stCondLst>
                                            <p:cond delay="669"/>
                                          </p:stCondLst>
                                        </p:cTn>
                                        <p:tgtEl>
                                          <p:spTgt spid="9">
                                            <p:txEl>
                                              <p:pRg st="0" end="0"/>
                                            </p:txEl>
                                          </p:spTgt>
                                        </p:tgtEl>
                                      </p:cBhvr>
                                      <p:to x="100000" y="100000"/>
                                    </p:animScale>
                                    <p:animScale>
                                      <p:cBhvr>
                                        <p:cTn id="113" dur="13">
                                          <p:stCondLst>
                                            <p:cond delay="821"/>
                                          </p:stCondLst>
                                        </p:cTn>
                                        <p:tgtEl>
                                          <p:spTgt spid="9">
                                            <p:txEl>
                                              <p:pRg st="0" end="0"/>
                                            </p:txEl>
                                          </p:spTgt>
                                        </p:tgtEl>
                                      </p:cBhvr>
                                      <p:to x="100000" y="90000"/>
                                    </p:animScale>
                                    <p:animScale>
                                      <p:cBhvr>
                                        <p:cTn id="114" dur="83" decel="50000">
                                          <p:stCondLst>
                                            <p:cond delay="834"/>
                                          </p:stCondLst>
                                        </p:cTn>
                                        <p:tgtEl>
                                          <p:spTgt spid="9">
                                            <p:txEl>
                                              <p:pRg st="0" end="0"/>
                                            </p:txEl>
                                          </p:spTgt>
                                        </p:tgtEl>
                                      </p:cBhvr>
                                      <p:to x="100000" y="100000"/>
                                    </p:animScale>
                                    <p:animScale>
                                      <p:cBhvr>
                                        <p:cTn id="115" dur="13">
                                          <p:stCondLst>
                                            <p:cond delay="904"/>
                                          </p:stCondLst>
                                        </p:cTn>
                                        <p:tgtEl>
                                          <p:spTgt spid="9">
                                            <p:txEl>
                                              <p:pRg st="0" end="0"/>
                                            </p:txEl>
                                          </p:spTgt>
                                        </p:tgtEl>
                                      </p:cBhvr>
                                      <p:to x="100000" y="95000"/>
                                    </p:animScale>
                                    <p:animScale>
                                      <p:cBhvr>
                                        <p:cTn id="116" dur="83" decel="50000">
                                          <p:stCondLst>
                                            <p:cond delay="917"/>
                                          </p:stCondLst>
                                        </p:cTn>
                                        <p:tgtEl>
                                          <p:spTgt spid="9">
                                            <p:txEl>
                                              <p:pRg st="0" end="0"/>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P spid="7" grpId="0" animBg="1"/>
      <p:bldP spid="8" grpId="0" build="p" animBg="1"/>
      <p:bldP spid="9"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8661866" y="6502041"/>
            <a:ext cx="3530134" cy="246221"/>
          </a:xfrm>
          <a:prstGeom prst="rect">
            <a:avLst/>
          </a:prstGeom>
        </p:spPr>
        <p:txBody>
          <a:bodyPr wrap="none">
            <a:spAutoFit/>
          </a:bodyPr>
          <a:lstStyle/>
          <a:p>
            <a:r>
              <a:rPr lang="es-MX" sz="1000" b="1" i="1" dirty="0" smtClean="0"/>
              <a:t>Imagen tomada de: http://qorganica.ugr.es/pages/innovacion</a:t>
            </a:r>
            <a:endParaRPr lang="es-MX" sz="1000" b="1" i="1" dirty="0"/>
          </a:p>
        </p:txBody>
      </p:sp>
      <p:sp>
        <p:nvSpPr>
          <p:cNvPr id="8" name="Subtitle 2"/>
          <p:cNvSpPr txBox="1">
            <a:spLocks/>
          </p:cNvSpPr>
          <p:nvPr/>
        </p:nvSpPr>
        <p:spPr>
          <a:xfrm>
            <a:off x="368968" y="1229199"/>
            <a:ext cx="3810305" cy="5272842"/>
          </a:xfrm>
          <a:prstGeom prst="rect">
            <a:avLst/>
          </a:prstGeom>
          <a:solidFill>
            <a:schemeClr val="accent6">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just">
              <a:spcAft>
                <a:spcPts val="0"/>
              </a:spcAft>
            </a:pPr>
            <a:r>
              <a:rPr lang="es-MX" sz="1800" b="1" i="1" dirty="0">
                <a:solidFill>
                  <a:srgbClr val="943634"/>
                </a:solidFill>
                <a:latin typeface="Arial" panose="020B0604020202020204" pitchFamily="34" charset="0"/>
                <a:ea typeface="Times New Roman" panose="02020603050405020304" pitchFamily="18" charset="0"/>
              </a:rPr>
              <a:t>Escribe el nombre del compuesto ordenando alfabéticamente todas las cadenas laterales, utiliza los prefijos apropiados para grupos iguales y siempre usa un número por cada uno de ellos (número localizador)</a:t>
            </a:r>
            <a:endParaRPr lang="es-MX" sz="1800" dirty="0">
              <a:latin typeface="Times New Roman" panose="02020603050405020304" pitchFamily="18" charset="0"/>
              <a:ea typeface="Times New Roman" panose="02020603050405020304" pitchFamily="18" charset="0"/>
            </a:endParaRPr>
          </a:p>
          <a:p>
            <a:pPr algn="just">
              <a:spcAft>
                <a:spcPts val="0"/>
              </a:spcAft>
            </a:pPr>
            <a:r>
              <a:rPr lang="es-MX" sz="2400" b="1" i="1" dirty="0">
                <a:solidFill>
                  <a:srgbClr val="943634"/>
                </a:solidFill>
                <a:latin typeface="Arial" panose="020B0604020202020204" pitchFamily="34" charset="0"/>
                <a:ea typeface="Times New Roman" panose="02020603050405020304" pitchFamily="18" charset="0"/>
              </a:rPr>
              <a:t> </a:t>
            </a:r>
            <a:endParaRPr lang="es-MX" sz="1800" dirty="0">
              <a:latin typeface="Times New Roman" panose="02020603050405020304" pitchFamily="18" charset="0"/>
              <a:ea typeface="Times New Roman" panose="02020603050405020304" pitchFamily="18" charset="0"/>
            </a:endParaRPr>
          </a:p>
          <a:p>
            <a:pPr algn="ctr">
              <a:spcAft>
                <a:spcPts val="0"/>
              </a:spcAft>
            </a:pPr>
            <a:r>
              <a:rPr lang="es-MX" sz="1800" b="1" dirty="0">
                <a:solidFill>
                  <a:schemeClr val="tx1"/>
                </a:solidFill>
                <a:latin typeface="Arial" panose="020B0604020202020204" pitchFamily="34" charset="0"/>
                <a:ea typeface="Times New Roman" panose="02020603050405020304" pitchFamily="18" charset="0"/>
              </a:rPr>
              <a:t>3, 7-di</a:t>
            </a:r>
            <a:r>
              <a:rPr lang="es-MX" sz="1800" b="1" i="1" dirty="0">
                <a:solidFill>
                  <a:srgbClr val="E36C0A"/>
                </a:solidFill>
                <a:latin typeface="Arial" panose="020B0604020202020204" pitchFamily="34" charset="0"/>
                <a:ea typeface="Times New Roman" panose="02020603050405020304" pitchFamily="18" charset="0"/>
              </a:rPr>
              <a:t>metil</a:t>
            </a:r>
            <a:r>
              <a:rPr lang="es-MX" sz="1800" dirty="0">
                <a:solidFill>
                  <a:schemeClr val="tx1"/>
                </a:solidFill>
                <a:latin typeface="Arial" panose="020B0604020202020204" pitchFamily="34" charset="0"/>
                <a:ea typeface="Times New Roman" panose="02020603050405020304" pitchFamily="18" charset="0"/>
              </a:rPr>
              <a:t>-6-</a:t>
            </a:r>
            <a:r>
              <a:rPr lang="es-MX" sz="1800" b="1" i="1" dirty="0">
                <a:solidFill>
                  <a:srgbClr val="E36C0A"/>
                </a:solidFill>
                <a:latin typeface="Arial" panose="020B0604020202020204" pitchFamily="34" charset="0"/>
                <a:ea typeface="Times New Roman" panose="02020603050405020304" pitchFamily="18" charset="0"/>
              </a:rPr>
              <a:t>pentil</a:t>
            </a:r>
            <a:r>
              <a:rPr lang="es-MX" sz="1800" b="1" dirty="0">
                <a:solidFill>
                  <a:schemeClr val="tx1"/>
                </a:solidFill>
                <a:latin typeface="Arial" panose="020B0604020202020204" pitchFamily="34" charset="0"/>
                <a:ea typeface="Times New Roman" panose="02020603050405020304" pitchFamily="18" charset="0"/>
              </a:rPr>
              <a:t>-5-</a:t>
            </a:r>
            <a:r>
              <a:rPr lang="es-MX" sz="1800" b="1" i="1" dirty="0">
                <a:solidFill>
                  <a:srgbClr val="E36C0A"/>
                </a:solidFill>
                <a:latin typeface="Arial" panose="020B0604020202020204" pitchFamily="34" charset="0"/>
                <a:ea typeface="Times New Roman" panose="02020603050405020304" pitchFamily="18" charset="0"/>
              </a:rPr>
              <a:t>propil</a:t>
            </a:r>
            <a:r>
              <a:rPr lang="es-MX" sz="1800" b="1" dirty="0">
                <a:solidFill>
                  <a:srgbClr val="00B050"/>
                </a:solidFill>
                <a:latin typeface="Arial" panose="020B0604020202020204" pitchFamily="34" charset="0"/>
                <a:ea typeface="Times New Roman" panose="02020603050405020304" pitchFamily="18" charset="0"/>
              </a:rPr>
              <a:t>tetradecano</a:t>
            </a:r>
            <a:endParaRPr lang="es-MX" sz="1800" dirty="0">
              <a:latin typeface="Times New Roman" panose="02020603050405020304" pitchFamily="18" charset="0"/>
              <a:ea typeface="Times New Roman" panose="02020603050405020304" pitchFamily="18" charset="0"/>
            </a:endParaRPr>
          </a:p>
          <a:p>
            <a:pPr algn="just">
              <a:spcAft>
                <a:spcPts val="0"/>
              </a:spcAft>
            </a:pPr>
            <a:r>
              <a:rPr lang="es-MX" sz="2400" b="1" i="1" dirty="0">
                <a:solidFill>
                  <a:srgbClr val="943634"/>
                </a:solidFill>
                <a:latin typeface="Arial" panose="020B0604020202020204" pitchFamily="34" charset="0"/>
                <a:ea typeface="Times New Roman" panose="02020603050405020304" pitchFamily="18" charset="0"/>
              </a:rPr>
              <a:t> </a:t>
            </a:r>
            <a:endParaRPr lang="es-MX" sz="1800" dirty="0">
              <a:latin typeface="Times New Roman" panose="02020603050405020304" pitchFamily="18" charset="0"/>
              <a:ea typeface="Times New Roman" panose="02020603050405020304" pitchFamily="18" charset="0"/>
            </a:endParaRPr>
          </a:p>
          <a:p>
            <a:pPr algn="just"/>
            <a:r>
              <a:rPr lang="es-MX" sz="1800" b="1" i="1" dirty="0">
                <a:solidFill>
                  <a:srgbClr val="943634"/>
                </a:solidFill>
                <a:latin typeface="Arial" panose="020B0604020202020204" pitchFamily="34" charset="0"/>
                <a:ea typeface="Times New Roman" panose="02020603050405020304" pitchFamily="18" charset="0"/>
              </a:rPr>
              <a:t>Siempre escribe al final el nombre de la cadena principal, el cual es igual al del alcano con el mismo número de átomos de carbono.</a:t>
            </a:r>
            <a:endParaRPr kumimoji="0" lang="en-US" sz="1800" b="0" i="1" u="none" strike="noStrike" kern="1200" cap="none" spc="0" normalizeH="0" baseline="0" noProof="0" dirty="0" smtClean="0">
              <a:ln>
                <a:noFill/>
              </a:ln>
              <a:solidFill>
                <a:srgbClr val="00B050"/>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9" name="Subtitle 2"/>
          <p:cNvSpPr txBox="1">
            <a:spLocks/>
          </p:cNvSpPr>
          <p:nvPr/>
        </p:nvSpPr>
        <p:spPr>
          <a:xfrm>
            <a:off x="4669918" y="1052790"/>
            <a:ext cx="7000714" cy="5335829"/>
          </a:xfrm>
          <a:prstGeom prst="rect">
            <a:avLst/>
          </a:prstGeom>
          <a:solidFill>
            <a:schemeClr val="accent6"/>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endParaRPr kumimoji="0" lang="en-US" sz="18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2" name="Rectangle 2"/>
          <p:cNvSpPr>
            <a:spLocks noChangeArrowheads="1"/>
          </p:cNvSpPr>
          <p:nvPr/>
        </p:nvSpPr>
        <p:spPr bwMode="auto">
          <a:xfrm>
            <a:off x="205700" y="3897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5"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3"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0"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3" name="Rectangle 4"/>
          <p:cNvSpPr>
            <a:spLocks noChangeArrowheads="1"/>
          </p:cNvSpPr>
          <p:nvPr/>
        </p:nvSpPr>
        <p:spPr bwMode="auto">
          <a:xfrm>
            <a:off x="148483" y="21523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1"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5" name="Rectangle 2"/>
          <p:cNvSpPr>
            <a:spLocks noChangeArrowheads="1"/>
          </p:cNvSpPr>
          <p:nvPr/>
        </p:nvSpPr>
        <p:spPr bwMode="auto">
          <a:xfrm>
            <a:off x="725254" y="215234"/>
            <a:ext cx="10371221" cy="646331"/>
          </a:xfrm>
          <a:prstGeom prst="rect">
            <a:avLst/>
          </a:prstGeom>
          <a:solidFill>
            <a:schemeClr val="accent2"/>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kumimoji="0" lang="es-ES" altLang="es-MX" sz="3600" b="1" i="1" u="none" strike="noStrike" kern="0" cap="none" spc="0" normalizeH="0" baseline="0" noProof="0" dirty="0" smtClean="0">
                <a:ln>
                  <a:noFill/>
                </a:ln>
                <a:solidFill>
                  <a:schemeClr val="tx1"/>
                </a:solidFill>
                <a:effectLst/>
                <a:uLnTx/>
                <a:uFillTx/>
                <a:latin typeface="Arial" panose="020B0604020202020204" pitchFamily="34" charset="0"/>
                <a:ea typeface="+mn-ea"/>
                <a:cs typeface="Arial" panose="020B0604020202020204" pitchFamily="34" charset="0"/>
              </a:rPr>
              <a:t>Nomenclatura IUPAC de Ácidos</a:t>
            </a:r>
            <a:r>
              <a:rPr kumimoji="0" lang="es-ES" altLang="es-MX" sz="3600" b="1" i="1" u="none" strike="noStrike" kern="0" cap="none" spc="0" normalizeH="0" noProof="0" dirty="0" smtClean="0">
                <a:ln>
                  <a:noFill/>
                </a:ln>
                <a:solidFill>
                  <a:schemeClr val="tx1"/>
                </a:solidFill>
                <a:effectLst/>
                <a:uLnTx/>
                <a:uFillTx/>
                <a:latin typeface="Arial" panose="020B0604020202020204" pitchFamily="34" charset="0"/>
                <a:ea typeface="+mn-ea"/>
                <a:cs typeface="Arial" panose="020B0604020202020204" pitchFamily="34" charset="0"/>
              </a:rPr>
              <a:t> Carboxílicos</a:t>
            </a:r>
            <a:endParaRPr kumimoji="0" lang="es-ES" altLang="es-MX" sz="3600" b="1" i="1" u="none" strike="noStrike" kern="0" cap="none" spc="0" normalizeH="0" baseline="0" noProof="0" dirty="0" smtClean="0">
              <a:ln>
                <a:noFill/>
              </a:ln>
              <a:solidFill>
                <a:schemeClr val="tx1"/>
              </a:solidFill>
              <a:effectLst/>
              <a:uLnTx/>
              <a:uFillTx/>
              <a:latin typeface="Arial" panose="020B0604020202020204" pitchFamily="34" charset="0"/>
              <a:ea typeface="+mn-ea"/>
              <a:cs typeface="Arial" panose="020B0604020202020204" pitchFamily="34" charset="0"/>
            </a:endParaRPr>
          </a:p>
        </p:txBody>
      </p:sp>
      <p:sp>
        <p:nvSpPr>
          <p:cNvPr id="6" name="Rectangle 3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7" name="Objeto 6"/>
          <p:cNvGraphicFramePr>
            <a:graphicFrameLocks noChangeAspect="1"/>
          </p:cNvGraphicFramePr>
          <p:nvPr>
            <p:extLst>
              <p:ext uri="{D42A27DB-BD31-4B8C-83A1-F6EECF244321}">
                <p14:modId xmlns:p14="http://schemas.microsoft.com/office/powerpoint/2010/main" val="4086298250"/>
              </p:ext>
            </p:extLst>
          </p:nvPr>
        </p:nvGraphicFramePr>
        <p:xfrm>
          <a:off x="4840038" y="1296954"/>
          <a:ext cx="6645696" cy="4847499"/>
        </p:xfrm>
        <a:graphic>
          <a:graphicData uri="http://schemas.openxmlformats.org/presentationml/2006/ole">
            <mc:AlternateContent xmlns:mc="http://schemas.openxmlformats.org/markup-compatibility/2006">
              <mc:Choice xmlns:v="urn:schemas-microsoft-com:vml" Requires="v">
                <p:oleObj spid="_x0000_s11318" name="ChemSketch" r:id="rId3" imgW="3544200" imgH="2566080" progId="ACD.ChemSketch.20">
                  <p:embed/>
                </p:oleObj>
              </mc:Choice>
              <mc:Fallback>
                <p:oleObj name="ChemSketch" r:id="rId3" imgW="3544200" imgH="2566080" progId="ACD.ChemSketch.20">
                  <p:embed/>
                  <p:pic>
                    <p:nvPicPr>
                      <p:cNvPr id="0" name="Object 31"/>
                      <p:cNvPicPr>
                        <a:picLocks noChangeAspect="1" noChangeArrowheads="1"/>
                      </p:cNvPicPr>
                      <p:nvPr/>
                    </p:nvPicPr>
                    <p:blipFill>
                      <a:blip r:embed="rId4"/>
                      <a:srcRect/>
                      <a:stretch>
                        <a:fillRect/>
                      </a:stretch>
                    </p:blipFill>
                    <p:spPr bwMode="auto">
                      <a:xfrm>
                        <a:off x="4840038" y="1296954"/>
                        <a:ext cx="6645696" cy="4847499"/>
                      </a:xfrm>
                      <a:prstGeom prst="rect">
                        <a:avLst/>
                      </a:prstGeom>
                      <a:noFill/>
                    </p:spPr>
                  </p:pic>
                </p:oleObj>
              </mc:Fallback>
            </mc:AlternateContent>
          </a:graphicData>
        </a:graphic>
      </p:graphicFrame>
    </p:spTree>
    <p:extLst>
      <p:ext uri="{BB962C8B-B14F-4D97-AF65-F5344CB8AC3E}">
        <p14:creationId xmlns:p14="http://schemas.microsoft.com/office/powerpoint/2010/main" val="225740829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6" presetClass="entr" presetSubtype="0" fill="hold" grpId="0" nodeType="clickEffect">
                                  <p:stCondLst>
                                    <p:cond delay="0"/>
                                  </p:stCondLst>
                                  <p:childTnLst>
                                    <p:set>
                                      <p:cBhvr>
                                        <p:cTn id="12" dur="1" fill="hold">
                                          <p:stCondLst>
                                            <p:cond delay="0"/>
                                          </p:stCondLst>
                                        </p:cTn>
                                        <p:tgtEl>
                                          <p:spTgt spid="8">
                                            <p:bg/>
                                          </p:spTgt>
                                        </p:tgtEl>
                                        <p:attrNameLst>
                                          <p:attrName>style.visibility</p:attrName>
                                        </p:attrNameLst>
                                      </p:cBhvr>
                                      <p:to>
                                        <p:strVal val="visible"/>
                                      </p:to>
                                    </p:set>
                                    <p:animEffect transition="in" filter="wipe(down)">
                                      <p:cBhvr>
                                        <p:cTn id="13" dur="290">
                                          <p:stCondLst>
                                            <p:cond delay="0"/>
                                          </p:stCondLst>
                                        </p:cTn>
                                        <p:tgtEl>
                                          <p:spTgt spid="8">
                                            <p:bg/>
                                          </p:spTgt>
                                        </p:tgtEl>
                                      </p:cBhvr>
                                    </p:animEffect>
                                    <p:anim calcmode="lin" valueType="num">
                                      <p:cBhvr>
                                        <p:cTn id="14" dur="911" tmFilter="0,0; 0.14,0.36; 0.43,0.73; 0.71,0.91; 1.0,1.0">
                                          <p:stCondLst>
                                            <p:cond delay="0"/>
                                          </p:stCondLst>
                                        </p:cTn>
                                        <p:tgtEl>
                                          <p:spTgt spid="8">
                                            <p:bg/>
                                          </p:spTgt>
                                        </p:tgtEl>
                                        <p:attrNameLst>
                                          <p:attrName>ppt_x</p:attrName>
                                        </p:attrNameLst>
                                      </p:cBhvr>
                                      <p:tavLst>
                                        <p:tav tm="0">
                                          <p:val>
                                            <p:strVal val="#ppt_x-0.25"/>
                                          </p:val>
                                        </p:tav>
                                        <p:tav tm="100000">
                                          <p:val>
                                            <p:strVal val="#ppt_x"/>
                                          </p:val>
                                        </p:tav>
                                      </p:tavLst>
                                    </p:anim>
                                    <p:anim calcmode="lin" valueType="num">
                                      <p:cBhvr>
                                        <p:cTn id="15" dur="332" tmFilter="0.0,0.0; 0.25,0.07; 0.50,0.2; 0.75,0.467; 1.0,1.0">
                                          <p:stCondLst>
                                            <p:cond delay="0"/>
                                          </p:stCondLst>
                                        </p:cTn>
                                        <p:tgtEl>
                                          <p:spTgt spid="8">
                                            <p:bg/>
                                          </p:spTgt>
                                        </p:tgtEl>
                                        <p:attrNameLst>
                                          <p:attrName>ppt_y</p:attrName>
                                        </p:attrNameLst>
                                      </p:cBhvr>
                                      <p:tavLst>
                                        <p:tav tm="0" fmla="#ppt_y-sin(pi*$)/3">
                                          <p:val>
                                            <p:fltVal val="0.5"/>
                                          </p:val>
                                        </p:tav>
                                        <p:tav tm="100000">
                                          <p:val>
                                            <p:fltVal val="1"/>
                                          </p:val>
                                        </p:tav>
                                      </p:tavLst>
                                    </p:anim>
                                    <p:anim calcmode="lin" valueType="num">
                                      <p:cBhvr>
                                        <p:cTn id="16" dur="332" tmFilter="0, 0; 0.125,0.2665; 0.25,0.4; 0.375,0.465; 0.5,0.5;  0.625,0.535; 0.75,0.6; 0.875,0.7335; 1,1">
                                          <p:stCondLst>
                                            <p:cond delay="332"/>
                                          </p:stCondLst>
                                        </p:cTn>
                                        <p:tgtEl>
                                          <p:spTgt spid="8">
                                            <p:bg/>
                                          </p:spTgt>
                                        </p:tgtEl>
                                        <p:attrNameLst>
                                          <p:attrName>ppt_y</p:attrName>
                                        </p:attrNameLst>
                                      </p:cBhvr>
                                      <p:tavLst>
                                        <p:tav tm="0" fmla="#ppt_y-sin(pi*$)/9">
                                          <p:val>
                                            <p:fltVal val="0"/>
                                          </p:val>
                                        </p:tav>
                                        <p:tav tm="100000">
                                          <p:val>
                                            <p:fltVal val="1"/>
                                          </p:val>
                                        </p:tav>
                                      </p:tavLst>
                                    </p:anim>
                                    <p:anim calcmode="lin" valueType="num">
                                      <p:cBhvr>
                                        <p:cTn id="17" dur="166" tmFilter="0, 0; 0.125,0.2665; 0.25,0.4; 0.375,0.465; 0.5,0.5;  0.625,0.535; 0.75,0.6; 0.875,0.7335; 1,1">
                                          <p:stCondLst>
                                            <p:cond delay="662"/>
                                          </p:stCondLst>
                                        </p:cTn>
                                        <p:tgtEl>
                                          <p:spTgt spid="8">
                                            <p:bg/>
                                          </p:spTgt>
                                        </p:tgtEl>
                                        <p:attrNameLst>
                                          <p:attrName>ppt_y</p:attrName>
                                        </p:attrNameLst>
                                      </p:cBhvr>
                                      <p:tavLst>
                                        <p:tav tm="0" fmla="#ppt_y-sin(pi*$)/27">
                                          <p:val>
                                            <p:fltVal val="0"/>
                                          </p:val>
                                        </p:tav>
                                        <p:tav tm="100000">
                                          <p:val>
                                            <p:fltVal val="1"/>
                                          </p:val>
                                        </p:tav>
                                      </p:tavLst>
                                    </p:anim>
                                    <p:anim calcmode="lin" valueType="num">
                                      <p:cBhvr>
                                        <p:cTn id="18" dur="82" tmFilter="0, 0; 0.125,0.2665; 0.25,0.4; 0.375,0.465; 0.5,0.5;  0.625,0.535; 0.75,0.6; 0.875,0.7335; 1,1">
                                          <p:stCondLst>
                                            <p:cond delay="828"/>
                                          </p:stCondLst>
                                        </p:cTn>
                                        <p:tgtEl>
                                          <p:spTgt spid="8">
                                            <p:bg/>
                                          </p:spTgt>
                                        </p:tgtEl>
                                        <p:attrNameLst>
                                          <p:attrName>ppt_y</p:attrName>
                                        </p:attrNameLst>
                                      </p:cBhvr>
                                      <p:tavLst>
                                        <p:tav tm="0" fmla="#ppt_y-sin(pi*$)/81">
                                          <p:val>
                                            <p:fltVal val="0"/>
                                          </p:val>
                                        </p:tav>
                                        <p:tav tm="100000">
                                          <p:val>
                                            <p:fltVal val="1"/>
                                          </p:val>
                                        </p:tav>
                                      </p:tavLst>
                                    </p:anim>
                                    <p:animScale>
                                      <p:cBhvr>
                                        <p:cTn id="19" dur="13">
                                          <p:stCondLst>
                                            <p:cond delay="325"/>
                                          </p:stCondLst>
                                        </p:cTn>
                                        <p:tgtEl>
                                          <p:spTgt spid="8">
                                            <p:bg/>
                                          </p:spTgt>
                                        </p:tgtEl>
                                      </p:cBhvr>
                                      <p:to x="100000" y="60000"/>
                                    </p:animScale>
                                    <p:animScale>
                                      <p:cBhvr>
                                        <p:cTn id="20" dur="83" decel="50000">
                                          <p:stCondLst>
                                            <p:cond delay="338"/>
                                          </p:stCondLst>
                                        </p:cTn>
                                        <p:tgtEl>
                                          <p:spTgt spid="8">
                                            <p:bg/>
                                          </p:spTgt>
                                        </p:tgtEl>
                                      </p:cBhvr>
                                      <p:to x="100000" y="100000"/>
                                    </p:animScale>
                                    <p:animScale>
                                      <p:cBhvr>
                                        <p:cTn id="21" dur="13">
                                          <p:stCondLst>
                                            <p:cond delay="656"/>
                                          </p:stCondLst>
                                        </p:cTn>
                                        <p:tgtEl>
                                          <p:spTgt spid="8">
                                            <p:bg/>
                                          </p:spTgt>
                                        </p:tgtEl>
                                      </p:cBhvr>
                                      <p:to x="100000" y="80000"/>
                                    </p:animScale>
                                    <p:animScale>
                                      <p:cBhvr>
                                        <p:cTn id="22" dur="83" decel="50000">
                                          <p:stCondLst>
                                            <p:cond delay="669"/>
                                          </p:stCondLst>
                                        </p:cTn>
                                        <p:tgtEl>
                                          <p:spTgt spid="8">
                                            <p:bg/>
                                          </p:spTgt>
                                        </p:tgtEl>
                                      </p:cBhvr>
                                      <p:to x="100000" y="100000"/>
                                    </p:animScale>
                                    <p:animScale>
                                      <p:cBhvr>
                                        <p:cTn id="23" dur="13">
                                          <p:stCondLst>
                                            <p:cond delay="821"/>
                                          </p:stCondLst>
                                        </p:cTn>
                                        <p:tgtEl>
                                          <p:spTgt spid="8">
                                            <p:bg/>
                                          </p:spTgt>
                                        </p:tgtEl>
                                      </p:cBhvr>
                                      <p:to x="100000" y="90000"/>
                                    </p:animScale>
                                    <p:animScale>
                                      <p:cBhvr>
                                        <p:cTn id="24" dur="83" decel="50000">
                                          <p:stCondLst>
                                            <p:cond delay="834"/>
                                          </p:stCondLst>
                                        </p:cTn>
                                        <p:tgtEl>
                                          <p:spTgt spid="8">
                                            <p:bg/>
                                          </p:spTgt>
                                        </p:tgtEl>
                                      </p:cBhvr>
                                      <p:to x="100000" y="100000"/>
                                    </p:animScale>
                                    <p:animScale>
                                      <p:cBhvr>
                                        <p:cTn id="25" dur="13">
                                          <p:stCondLst>
                                            <p:cond delay="904"/>
                                          </p:stCondLst>
                                        </p:cTn>
                                        <p:tgtEl>
                                          <p:spTgt spid="8">
                                            <p:bg/>
                                          </p:spTgt>
                                        </p:tgtEl>
                                      </p:cBhvr>
                                      <p:to x="100000" y="95000"/>
                                    </p:animScale>
                                    <p:animScale>
                                      <p:cBhvr>
                                        <p:cTn id="26" dur="83" decel="50000">
                                          <p:stCondLst>
                                            <p:cond delay="917"/>
                                          </p:stCondLst>
                                        </p:cTn>
                                        <p:tgtEl>
                                          <p:spTgt spid="8">
                                            <p:bg/>
                                          </p:spTgt>
                                        </p:tgtEl>
                                      </p:cBhvr>
                                      <p:to x="100000" y="100000"/>
                                    </p:animScale>
                                  </p:childTnLst>
                                </p:cTn>
                              </p:par>
                            </p:childTnLst>
                          </p:cTn>
                        </p:par>
                      </p:childTnLst>
                    </p:cTn>
                  </p:par>
                  <p:par>
                    <p:cTn id="27" fill="hold">
                      <p:stCondLst>
                        <p:cond delay="indefinite"/>
                      </p:stCondLst>
                      <p:childTnLst>
                        <p:par>
                          <p:cTn id="28" fill="hold">
                            <p:stCondLst>
                              <p:cond delay="0"/>
                            </p:stCondLst>
                            <p:childTnLst>
                              <p:par>
                                <p:cTn id="29" presetID="26" presetClass="entr" presetSubtype="0" fill="hold" grpId="0" nodeType="clickEffect">
                                  <p:stCondLst>
                                    <p:cond delay="0"/>
                                  </p:stCondLst>
                                  <p:childTnLst>
                                    <p:set>
                                      <p:cBhvr>
                                        <p:cTn id="30" dur="1" fill="hold">
                                          <p:stCondLst>
                                            <p:cond delay="0"/>
                                          </p:stCondLst>
                                        </p:cTn>
                                        <p:tgtEl>
                                          <p:spTgt spid="8">
                                            <p:txEl>
                                              <p:pRg st="0" end="0"/>
                                            </p:txEl>
                                          </p:spTgt>
                                        </p:tgtEl>
                                        <p:attrNameLst>
                                          <p:attrName>style.visibility</p:attrName>
                                        </p:attrNameLst>
                                      </p:cBhvr>
                                      <p:to>
                                        <p:strVal val="visible"/>
                                      </p:to>
                                    </p:set>
                                    <p:animEffect transition="in" filter="wipe(down)">
                                      <p:cBhvr>
                                        <p:cTn id="31" dur="290">
                                          <p:stCondLst>
                                            <p:cond delay="0"/>
                                          </p:stCondLst>
                                        </p:cTn>
                                        <p:tgtEl>
                                          <p:spTgt spid="8">
                                            <p:txEl>
                                              <p:pRg st="0" end="0"/>
                                            </p:txEl>
                                          </p:spTgt>
                                        </p:tgtEl>
                                      </p:cBhvr>
                                    </p:animEffect>
                                    <p:anim calcmode="lin" valueType="num">
                                      <p:cBhvr>
                                        <p:cTn id="32" dur="911" tmFilter="0,0; 0.14,0.36; 0.43,0.73; 0.71,0.91; 1.0,1.0">
                                          <p:stCondLst>
                                            <p:cond delay="0"/>
                                          </p:stCondLst>
                                        </p:cTn>
                                        <p:tgtEl>
                                          <p:spTgt spid="8">
                                            <p:txEl>
                                              <p:pRg st="0" end="0"/>
                                            </p:txEl>
                                          </p:spTgt>
                                        </p:tgtEl>
                                        <p:attrNameLst>
                                          <p:attrName>ppt_x</p:attrName>
                                        </p:attrNameLst>
                                      </p:cBhvr>
                                      <p:tavLst>
                                        <p:tav tm="0">
                                          <p:val>
                                            <p:strVal val="#ppt_x-0.25"/>
                                          </p:val>
                                        </p:tav>
                                        <p:tav tm="100000">
                                          <p:val>
                                            <p:strVal val="#ppt_x"/>
                                          </p:val>
                                        </p:tav>
                                      </p:tavLst>
                                    </p:anim>
                                    <p:anim calcmode="lin" valueType="num">
                                      <p:cBhvr>
                                        <p:cTn id="33" dur="332" tmFilter="0.0,0.0; 0.25,0.07; 0.50,0.2; 0.75,0.467; 1.0,1.0">
                                          <p:stCondLst>
                                            <p:cond delay="0"/>
                                          </p:stCondLst>
                                        </p:cTn>
                                        <p:tgtEl>
                                          <p:spTgt spid="8">
                                            <p:txEl>
                                              <p:pRg st="0" end="0"/>
                                            </p:txEl>
                                          </p:spTgt>
                                        </p:tgtEl>
                                        <p:attrNameLst>
                                          <p:attrName>ppt_y</p:attrName>
                                        </p:attrNameLst>
                                      </p:cBhvr>
                                      <p:tavLst>
                                        <p:tav tm="0" fmla="#ppt_y-sin(pi*$)/3">
                                          <p:val>
                                            <p:fltVal val="0.5"/>
                                          </p:val>
                                        </p:tav>
                                        <p:tav tm="100000">
                                          <p:val>
                                            <p:fltVal val="1"/>
                                          </p:val>
                                        </p:tav>
                                      </p:tavLst>
                                    </p:anim>
                                    <p:anim calcmode="lin" valueType="num">
                                      <p:cBhvr>
                                        <p:cTn id="34" dur="332" tmFilter="0, 0; 0.125,0.2665; 0.25,0.4; 0.375,0.465; 0.5,0.5;  0.625,0.535; 0.75,0.6; 0.875,0.7335; 1,1">
                                          <p:stCondLst>
                                            <p:cond delay="332"/>
                                          </p:stCondLst>
                                        </p:cTn>
                                        <p:tgtEl>
                                          <p:spTgt spid="8">
                                            <p:txEl>
                                              <p:pRg st="0" end="0"/>
                                            </p:txEl>
                                          </p:spTgt>
                                        </p:tgtEl>
                                        <p:attrNameLst>
                                          <p:attrName>ppt_y</p:attrName>
                                        </p:attrNameLst>
                                      </p:cBhvr>
                                      <p:tavLst>
                                        <p:tav tm="0" fmla="#ppt_y-sin(pi*$)/9">
                                          <p:val>
                                            <p:fltVal val="0"/>
                                          </p:val>
                                        </p:tav>
                                        <p:tav tm="100000">
                                          <p:val>
                                            <p:fltVal val="1"/>
                                          </p:val>
                                        </p:tav>
                                      </p:tavLst>
                                    </p:anim>
                                    <p:anim calcmode="lin" valueType="num">
                                      <p:cBhvr>
                                        <p:cTn id="35" dur="166" tmFilter="0, 0; 0.125,0.2665; 0.25,0.4; 0.375,0.465; 0.5,0.5;  0.625,0.535; 0.75,0.6; 0.875,0.7335; 1,1">
                                          <p:stCondLst>
                                            <p:cond delay="662"/>
                                          </p:stCondLst>
                                        </p:cTn>
                                        <p:tgtEl>
                                          <p:spTgt spid="8">
                                            <p:txEl>
                                              <p:pRg st="0" end="0"/>
                                            </p:txEl>
                                          </p:spTgt>
                                        </p:tgtEl>
                                        <p:attrNameLst>
                                          <p:attrName>ppt_y</p:attrName>
                                        </p:attrNameLst>
                                      </p:cBhvr>
                                      <p:tavLst>
                                        <p:tav tm="0" fmla="#ppt_y-sin(pi*$)/27">
                                          <p:val>
                                            <p:fltVal val="0"/>
                                          </p:val>
                                        </p:tav>
                                        <p:tav tm="100000">
                                          <p:val>
                                            <p:fltVal val="1"/>
                                          </p:val>
                                        </p:tav>
                                      </p:tavLst>
                                    </p:anim>
                                    <p:anim calcmode="lin" valueType="num">
                                      <p:cBhvr>
                                        <p:cTn id="36" dur="82" tmFilter="0, 0; 0.125,0.2665; 0.25,0.4; 0.375,0.465; 0.5,0.5;  0.625,0.535; 0.75,0.6; 0.875,0.7335; 1,1">
                                          <p:stCondLst>
                                            <p:cond delay="828"/>
                                          </p:stCondLst>
                                        </p:cTn>
                                        <p:tgtEl>
                                          <p:spTgt spid="8">
                                            <p:txEl>
                                              <p:pRg st="0" end="0"/>
                                            </p:txEl>
                                          </p:spTgt>
                                        </p:tgtEl>
                                        <p:attrNameLst>
                                          <p:attrName>ppt_y</p:attrName>
                                        </p:attrNameLst>
                                      </p:cBhvr>
                                      <p:tavLst>
                                        <p:tav tm="0" fmla="#ppt_y-sin(pi*$)/81">
                                          <p:val>
                                            <p:fltVal val="0"/>
                                          </p:val>
                                        </p:tav>
                                        <p:tav tm="100000">
                                          <p:val>
                                            <p:fltVal val="1"/>
                                          </p:val>
                                        </p:tav>
                                      </p:tavLst>
                                    </p:anim>
                                    <p:animScale>
                                      <p:cBhvr>
                                        <p:cTn id="37" dur="13">
                                          <p:stCondLst>
                                            <p:cond delay="325"/>
                                          </p:stCondLst>
                                        </p:cTn>
                                        <p:tgtEl>
                                          <p:spTgt spid="8">
                                            <p:txEl>
                                              <p:pRg st="0" end="0"/>
                                            </p:txEl>
                                          </p:spTgt>
                                        </p:tgtEl>
                                      </p:cBhvr>
                                      <p:to x="100000" y="60000"/>
                                    </p:animScale>
                                    <p:animScale>
                                      <p:cBhvr>
                                        <p:cTn id="38" dur="83" decel="50000">
                                          <p:stCondLst>
                                            <p:cond delay="338"/>
                                          </p:stCondLst>
                                        </p:cTn>
                                        <p:tgtEl>
                                          <p:spTgt spid="8">
                                            <p:txEl>
                                              <p:pRg st="0" end="0"/>
                                            </p:txEl>
                                          </p:spTgt>
                                        </p:tgtEl>
                                      </p:cBhvr>
                                      <p:to x="100000" y="100000"/>
                                    </p:animScale>
                                    <p:animScale>
                                      <p:cBhvr>
                                        <p:cTn id="39" dur="13">
                                          <p:stCondLst>
                                            <p:cond delay="656"/>
                                          </p:stCondLst>
                                        </p:cTn>
                                        <p:tgtEl>
                                          <p:spTgt spid="8">
                                            <p:txEl>
                                              <p:pRg st="0" end="0"/>
                                            </p:txEl>
                                          </p:spTgt>
                                        </p:tgtEl>
                                      </p:cBhvr>
                                      <p:to x="100000" y="80000"/>
                                    </p:animScale>
                                    <p:animScale>
                                      <p:cBhvr>
                                        <p:cTn id="40" dur="83" decel="50000">
                                          <p:stCondLst>
                                            <p:cond delay="669"/>
                                          </p:stCondLst>
                                        </p:cTn>
                                        <p:tgtEl>
                                          <p:spTgt spid="8">
                                            <p:txEl>
                                              <p:pRg st="0" end="0"/>
                                            </p:txEl>
                                          </p:spTgt>
                                        </p:tgtEl>
                                      </p:cBhvr>
                                      <p:to x="100000" y="100000"/>
                                    </p:animScale>
                                    <p:animScale>
                                      <p:cBhvr>
                                        <p:cTn id="41" dur="13">
                                          <p:stCondLst>
                                            <p:cond delay="821"/>
                                          </p:stCondLst>
                                        </p:cTn>
                                        <p:tgtEl>
                                          <p:spTgt spid="8">
                                            <p:txEl>
                                              <p:pRg st="0" end="0"/>
                                            </p:txEl>
                                          </p:spTgt>
                                        </p:tgtEl>
                                      </p:cBhvr>
                                      <p:to x="100000" y="90000"/>
                                    </p:animScale>
                                    <p:animScale>
                                      <p:cBhvr>
                                        <p:cTn id="42" dur="83" decel="50000">
                                          <p:stCondLst>
                                            <p:cond delay="834"/>
                                          </p:stCondLst>
                                        </p:cTn>
                                        <p:tgtEl>
                                          <p:spTgt spid="8">
                                            <p:txEl>
                                              <p:pRg st="0" end="0"/>
                                            </p:txEl>
                                          </p:spTgt>
                                        </p:tgtEl>
                                      </p:cBhvr>
                                      <p:to x="100000" y="100000"/>
                                    </p:animScale>
                                    <p:animScale>
                                      <p:cBhvr>
                                        <p:cTn id="43" dur="13">
                                          <p:stCondLst>
                                            <p:cond delay="904"/>
                                          </p:stCondLst>
                                        </p:cTn>
                                        <p:tgtEl>
                                          <p:spTgt spid="8">
                                            <p:txEl>
                                              <p:pRg st="0" end="0"/>
                                            </p:txEl>
                                          </p:spTgt>
                                        </p:tgtEl>
                                      </p:cBhvr>
                                      <p:to x="100000" y="95000"/>
                                    </p:animScale>
                                    <p:animScale>
                                      <p:cBhvr>
                                        <p:cTn id="44" dur="83" decel="50000">
                                          <p:stCondLst>
                                            <p:cond delay="917"/>
                                          </p:stCondLst>
                                        </p:cTn>
                                        <p:tgtEl>
                                          <p:spTgt spid="8">
                                            <p:txEl>
                                              <p:pRg st="0" end="0"/>
                                            </p:txEl>
                                          </p:spTgt>
                                        </p:tgtEl>
                                      </p:cBhvr>
                                      <p:to x="100000" y="100000"/>
                                    </p:animScale>
                                  </p:childTnLst>
                                </p:cTn>
                              </p:par>
                            </p:childTnLst>
                          </p:cTn>
                        </p:par>
                      </p:childTnLst>
                    </p:cTn>
                  </p:par>
                  <p:par>
                    <p:cTn id="45" fill="hold">
                      <p:stCondLst>
                        <p:cond delay="indefinite"/>
                      </p:stCondLst>
                      <p:childTnLst>
                        <p:par>
                          <p:cTn id="46" fill="hold">
                            <p:stCondLst>
                              <p:cond delay="0"/>
                            </p:stCondLst>
                            <p:childTnLst>
                              <p:par>
                                <p:cTn id="47" presetID="26" presetClass="entr" presetSubtype="0" fill="hold" grpId="0" nodeType="clickEffect">
                                  <p:stCondLst>
                                    <p:cond delay="0"/>
                                  </p:stCondLst>
                                  <p:childTnLst>
                                    <p:set>
                                      <p:cBhvr>
                                        <p:cTn id="48" dur="1" fill="hold">
                                          <p:stCondLst>
                                            <p:cond delay="0"/>
                                          </p:stCondLst>
                                        </p:cTn>
                                        <p:tgtEl>
                                          <p:spTgt spid="8">
                                            <p:txEl>
                                              <p:pRg st="1" end="1"/>
                                            </p:txEl>
                                          </p:spTgt>
                                        </p:tgtEl>
                                        <p:attrNameLst>
                                          <p:attrName>style.visibility</p:attrName>
                                        </p:attrNameLst>
                                      </p:cBhvr>
                                      <p:to>
                                        <p:strVal val="visible"/>
                                      </p:to>
                                    </p:set>
                                    <p:animEffect transition="in" filter="wipe(down)">
                                      <p:cBhvr>
                                        <p:cTn id="49" dur="290">
                                          <p:stCondLst>
                                            <p:cond delay="0"/>
                                          </p:stCondLst>
                                        </p:cTn>
                                        <p:tgtEl>
                                          <p:spTgt spid="8">
                                            <p:txEl>
                                              <p:pRg st="1" end="1"/>
                                            </p:txEl>
                                          </p:spTgt>
                                        </p:tgtEl>
                                      </p:cBhvr>
                                    </p:animEffect>
                                    <p:anim calcmode="lin" valueType="num">
                                      <p:cBhvr>
                                        <p:cTn id="50" dur="911" tmFilter="0,0; 0.14,0.36; 0.43,0.73; 0.71,0.91; 1.0,1.0">
                                          <p:stCondLst>
                                            <p:cond delay="0"/>
                                          </p:stCondLst>
                                        </p:cTn>
                                        <p:tgtEl>
                                          <p:spTgt spid="8">
                                            <p:txEl>
                                              <p:pRg st="1" end="1"/>
                                            </p:txEl>
                                          </p:spTgt>
                                        </p:tgtEl>
                                        <p:attrNameLst>
                                          <p:attrName>ppt_x</p:attrName>
                                        </p:attrNameLst>
                                      </p:cBhvr>
                                      <p:tavLst>
                                        <p:tav tm="0">
                                          <p:val>
                                            <p:strVal val="#ppt_x-0.25"/>
                                          </p:val>
                                        </p:tav>
                                        <p:tav tm="100000">
                                          <p:val>
                                            <p:strVal val="#ppt_x"/>
                                          </p:val>
                                        </p:tav>
                                      </p:tavLst>
                                    </p:anim>
                                    <p:anim calcmode="lin" valueType="num">
                                      <p:cBhvr>
                                        <p:cTn id="51" dur="332" tmFilter="0.0,0.0; 0.25,0.07; 0.50,0.2; 0.75,0.467; 1.0,1.0">
                                          <p:stCondLst>
                                            <p:cond delay="0"/>
                                          </p:stCondLst>
                                        </p:cTn>
                                        <p:tgtEl>
                                          <p:spTgt spid="8">
                                            <p:txEl>
                                              <p:pRg st="1" end="1"/>
                                            </p:txEl>
                                          </p:spTgt>
                                        </p:tgtEl>
                                        <p:attrNameLst>
                                          <p:attrName>ppt_y</p:attrName>
                                        </p:attrNameLst>
                                      </p:cBhvr>
                                      <p:tavLst>
                                        <p:tav tm="0" fmla="#ppt_y-sin(pi*$)/3">
                                          <p:val>
                                            <p:fltVal val="0.5"/>
                                          </p:val>
                                        </p:tav>
                                        <p:tav tm="100000">
                                          <p:val>
                                            <p:fltVal val="1"/>
                                          </p:val>
                                        </p:tav>
                                      </p:tavLst>
                                    </p:anim>
                                    <p:anim calcmode="lin" valueType="num">
                                      <p:cBhvr>
                                        <p:cTn id="52" dur="332" tmFilter="0, 0; 0.125,0.2665; 0.25,0.4; 0.375,0.465; 0.5,0.5;  0.625,0.535; 0.75,0.6; 0.875,0.7335; 1,1">
                                          <p:stCondLst>
                                            <p:cond delay="332"/>
                                          </p:stCondLst>
                                        </p:cTn>
                                        <p:tgtEl>
                                          <p:spTgt spid="8">
                                            <p:txEl>
                                              <p:pRg st="1" end="1"/>
                                            </p:txEl>
                                          </p:spTgt>
                                        </p:tgtEl>
                                        <p:attrNameLst>
                                          <p:attrName>ppt_y</p:attrName>
                                        </p:attrNameLst>
                                      </p:cBhvr>
                                      <p:tavLst>
                                        <p:tav tm="0" fmla="#ppt_y-sin(pi*$)/9">
                                          <p:val>
                                            <p:fltVal val="0"/>
                                          </p:val>
                                        </p:tav>
                                        <p:tav tm="100000">
                                          <p:val>
                                            <p:fltVal val="1"/>
                                          </p:val>
                                        </p:tav>
                                      </p:tavLst>
                                    </p:anim>
                                    <p:anim calcmode="lin" valueType="num">
                                      <p:cBhvr>
                                        <p:cTn id="53" dur="166" tmFilter="0, 0; 0.125,0.2665; 0.25,0.4; 0.375,0.465; 0.5,0.5;  0.625,0.535; 0.75,0.6; 0.875,0.7335; 1,1">
                                          <p:stCondLst>
                                            <p:cond delay="662"/>
                                          </p:stCondLst>
                                        </p:cTn>
                                        <p:tgtEl>
                                          <p:spTgt spid="8">
                                            <p:txEl>
                                              <p:pRg st="1" end="1"/>
                                            </p:txEl>
                                          </p:spTgt>
                                        </p:tgtEl>
                                        <p:attrNameLst>
                                          <p:attrName>ppt_y</p:attrName>
                                        </p:attrNameLst>
                                      </p:cBhvr>
                                      <p:tavLst>
                                        <p:tav tm="0" fmla="#ppt_y-sin(pi*$)/27">
                                          <p:val>
                                            <p:fltVal val="0"/>
                                          </p:val>
                                        </p:tav>
                                        <p:tav tm="100000">
                                          <p:val>
                                            <p:fltVal val="1"/>
                                          </p:val>
                                        </p:tav>
                                      </p:tavLst>
                                    </p:anim>
                                    <p:anim calcmode="lin" valueType="num">
                                      <p:cBhvr>
                                        <p:cTn id="54" dur="82" tmFilter="0, 0; 0.125,0.2665; 0.25,0.4; 0.375,0.465; 0.5,0.5;  0.625,0.535; 0.75,0.6; 0.875,0.7335; 1,1">
                                          <p:stCondLst>
                                            <p:cond delay="828"/>
                                          </p:stCondLst>
                                        </p:cTn>
                                        <p:tgtEl>
                                          <p:spTgt spid="8">
                                            <p:txEl>
                                              <p:pRg st="1" end="1"/>
                                            </p:txEl>
                                          </p:spTgt>
                                        </p:tgtEl>
                                        <p:attrNameLst>
                                          <p:attrName>ppt_y</p:attrName>
                                        </p:attrNameLst>
                                      </p:cBhvr>
                                      <p:tavLst>
                                        <p:tav tm="0" fmla="#ppt_y-sin(pi*$)/81">
                                          <p:val>
                                            <p:fltVal val="0"/>
                                          </p:val>
                                        </p:tav>
                                        <p:tav tm="100000">
                                          <p:val>
                                            <p:fltVal val="1"/>
                                          </p:val>
                                        </p:tav>
                                      </p:tavLst>
                                    </p:anim>
                                    <p:animScale>
                                      <p:cBhvr>
                                        <p:cTn id="55" dur="13">
                                          <p:stCondLst>
                                            <p:cond delay="325"/>
                                          </p:stCondLst>
                                        </p:cTn>
                                        <p:tgtEl>
                                          <p:spTgt spid="8">
                                            <p:txEl>
                                              <p:pRg st="1" end="1"/>
                                            </p:txEl>
                                          </p:spTgt>
                                        </p:tgtEl>
                                      </p:cBhvr>
                                      <p:to x="100000" y="60000"/>
                                    </p:animScale>
                                    <p:animScale>
                                      <p:cBhvr>
                                        <p:cTn id="56" dur="83" decel="50000">
                                          <p:stCondLst>
                                            <p:cond delay="338"/>
                                          </p:stCondLst>
                                        </p:cTn>
                                        <p:tgtEl>
                                          <p:spTgt spid="8">
                                            <p:txEl>
                                              <p:pRg st="1" end="1"/>
                                            </p:txEl>
                                          </p:spTgt>
                                        </p:tgtEl>
                                      </p:cBhvr>
                                      <p:to x="100000" y="100000"/>
                                    </p:animScale>
                                    <p:animScale>
                                      <p:cBhvr>
                                        <p:cTn id="57" dur="13">
                                          <p:stCondLst>
                                            <p:cond delay="656"/>
                                          </p:stCondLst>
                                        </p:cTn>
                                        <p:tgtEl>
                                          <p:spTgt spid="8">
                                            <p:txEl>
                                              <p:pRg st="1" end="1"/>
                                            </p:txEl>
                                          </p:spTgt>
                                        </p:tgtEl>
                                      </p:cBhvr>
                                      <p:to x="100000" y="80000"/>
                                    </p:animScale>
                                    <p:animScale>
                                      <p:cBhvr>
                                        <p:cTn id="58" dur="83" decel="50000">
                                          <p:stCondLst>
                                            <p:cond delay="669"/>
                                          </p:stCondLst>
                                        </p:cTn>
                                        <p:tgtEl>
                                          <p:spTgt spid="8">
                                            <p:txEl>
                                              <p:pRg st="1" end="1"/>
                                            </p:txEl>
                                          </p:spTgt>
                                        </p:tgtEl>
                                      </p:cBhvr>
                                      <p:to x="100000" y="100000"/>
                                    </p:animScale>
                                    <p:animScale>
                                      <p:cBhvr>
                                        <p:cTn id="59" dur="13">
                                          <p:stCondLst>
                                            <p:cond delay="821"/>
                                          </p:stCondLst>
                                        </p:cTn>
                                        <p:tgtEl>
                                          <p:spTgt spid="8">
                                            <p:txEl>
                                              <p:pRg st="1" end="1"/>
                                            </p:txEl>
                                          </p:spTgt>
                                        </p:tgtEl>
                                      </p:cBhvr>
                                      <p:to x="100000" y="90000"/>
                                    </p:animScale>
                                    <p:animScale>
                                      <p:cBhvr>
                                        <p:cTn id="60" dur="83" decel="50000">
                                          <p:stCondLst>
                                            <p:cond delay="834"/>
                                          </p:stCondLst>
                                        </p:cTn>
                                        <p:tgtEl>
                                          <p:spTgt spid="8">
                                            <p:txEl>
                                              <p:pRg st="1" end="1"/>
                                            </p:txEl>
                                          </p:spTgt>
                                        </p:tgtEl>
                                      </p:cBhvr>
                                      <p:to x="100000" y="100000"/>
                                    </p:animScale>
                                    <p:animScale>
                                      <p:cBhvr>
                                        <p:cTn id="61" dur="13">
                                          <p:stCondLst>
                                            <p:cond delay="904"/>
                                          </p:stCondLst>
                                        </p:cTn>
                                        <p:tgtEl>
                                          <p:spTgt spid="8">
                                            <p:txEl>
                                              <p:pRg st="1" end="1"/>
                                            </p:txEl>
                                          </p:spTgt>
                                        </p:tgtEl>
                                      </p:cBhvr>
                                      <p:to x="100000" y="95000"/>
                                    </p:animScale>
                                    <p:animScale>
                                      <p:cBhvr>
                                        <p:cTn id="62" dur="83" decel="50000">
                                          <p:stCondLst>
                                            <p:cond delay="917"/>
                                          </p:stCondLst>
                                        </p:cTn>
                                        <p:tgtEl>
                                          <p:spTgt spid="8">
                                            <p:txEl>
                                              <p:pRg st="1" end="1"/>
                                            </p:txEl>
                                          </p:spTgt>
                                        </p:tgtEl>
                                      </p:cBhvr>
                                      <p:to x="100000" y="100000"/>
                                    </p:animScale>
                                  </p:childTnLst>
                                </p:cTn>
                              </p:par>
                            </p:childTnLst>
                          </p:cTn>
                        </p:par>
                      </p:childTnLst>
                    </p:cTn>
                  </p:par>
                  <p:par>
                    <p:cTn id="63" fill="hold">
                      <p:stCondLst>
                        <p:cond delay="indefinite"/>
                      </p:stCondLst>
                      <p:childTnLst>
                        <p:par>
                          <p:cTn id="64" fill="hold">
                            <p:stCondLst>
                              <p:cond delay="0"/>
                            </p:stCondLst>
                            <p:childTnLst>
                              <p:par>
                                <p:cTn id="65" presetID="26" presetClass="entr" presetSubtype="0" fill="hold" grpId="0" nodeType="clickEffect">
                                  <p:stCondLst>
                                    <p:cond delay="0"/>
                                  </p:stCondLst>
                                  <p:childTnLst>
                                    <p:set>
                                      <p:cBhvr>
                                        <p:cTn id="66" dur="1" fill="hold">
                                          <p:stCondLst>
                                            <p:cond delay="0"/>
                                          </p:stCondLst>
                                        </p:cTn>
                                        <p:tgtEl>
                                          <p:spTgt spid="8">
                                            <p:txEl>
                                              <p:pRg st="2" end="2"/>
                                            </p:txEl>
                                          </p:spTgt>
                                        </p:tgtEl>
                                        <p:attrNameLst>
                                          <p:attrName>style.visibility</p:attrName>
                                        </p:attrNameLst>
                                      </p:cBhvr>
                                      <p:to>
                                        <p:strVal val="visible"/>
                                      </p:to>
                                    </p:set>
                                    <p:animEffect transition="in" filter="wipe(down)">
                                      <p:cBhvr>
                                        <p:cTn id="67" dur="290">
                                          <p:stCondLst>
                                            <p:cond delay="0"/>
                                          </p:stCondLst>
                                        </p:cTn>
                                        <p:tgtEl>
                                          <p:spTgt spid="8">
                                            <p:txEl>
                                              <p:pRg st="2" end="2"/>
                                            </p:txEl>
                                          </p:spTgt>
                                        </p:tgtEl>
                                      </p:cBhvr>
                                    </p:animEffect>
                                    <p:anim calcmode="lin" valueType="num">
                                      <p:cBhvr>
                                        <p:cTn id="68" dur="911" tmFilter="0,0; 0.14,0.36; 0.43,0.73; 0.71,0.91; 1.0,1.0">
                                          <p:stCondLst>
                                            <p:cond delay="0"/>
                                          </p:stCondLst>
                                        </p:cTn>
                                        <p:tgtEl>
                                          <p:spTgt spid="8">
                                            <p:txEl>
                                              <p:pRg st="2" end="2"/>
                                            </p:txEl>
                                          </p:spTgt>
                                        </p:tgtEl>
                                        <p:attrNameLst>
                                          <p:attrName>ppt_x</p:attrName>
                                        </p:attrNameLst>
                                      </p:cBhvr>
                                      <p:tavLst>
                                        <p:tav tm="0">
                                          <p:val>
                                            <p:strVal val="#ppt_x-0.25"/>
                                          </p:val>
                                        </p:tav>
                                        <p:tav tm="100000">
                                          <p:val>
                                            <p:strVal val="#ppt_x"/>
                                          </p:val>
                                        </p:tav>
                                      </p:tavLst>
                                    </p:anim>
                                    <p:anim calcmode="lin" valueType="num">
                                      <p:cBhvr>
                                        <p:cTn id="69" dur="332" tmFilter="0.0,0.0; 0.25,0.07; 0.50,0.2; 0.75,0.467; 1.0,1.0">
                                          <p:stCondLst>
                                            <p:cond delay="0"/>
                                          </p:stCondLst>
                                        </p:cTn>
                                        <p:tgtEl>
                                          <p:spTgt spid="8">
                                            <p:txEl>
                                              <p:pRg st="2" end="2"/>
                                            </p:txEl>
                                          </p:spTgt>
                                        </p:tgtEl>
                                        <p:attrNameLst>
                                          <p:attrName>ppt_y</p:attrName>
                                        </p:attrNameLst>
                                      </p:cBhvr>
                                      <p:tavLst>
                                        <p:tav tm="0" fmla="#ppt_y-sin(pi*$)/3">
                                          <p:val>
                                            <p:fltVal val="0.5"/>
                                          </p:val>
                                        </p:tav>
                                        <p:tav tm="100000">
                                          <p:val>
                                            <p:fltVal val="1"/>
                                          </p:val>
                                        </p:tav>
                                      </p:tavLst>
                                    </p:anim>
                                    <p:anim calcmode="lin" valueType="num">
                                      <p:cBhvr>
                                        <p:cTn id="70" dur="332" tmFilter="0, 0; 0.125,0.2665; 0.25,0.4; 0.375,0.465; 0.5,0.5;  0.625,0.535; 0.75,0.6; 0.875,0.7335; 1,1">
                                          <p:stCondLst>
                                            <p:cond delay="332"/>
                                          </p:stCondLst>
                                        </p:cTn>
                                        <p:tgtEl>
                                          <p:spTgt spid="8">
                                            <p:txEl>
                                              <p:pRg st="2" end="2"/>
                                            </p:txEl>
                                          </p:spTgt>
                                        </p:tgtEl>
                                        <p:attrNameLst>
                                          <p:attrName>ppt_y</p:attrName>
                                        </p:attrNameLst>
                                      </p:cBhvr>
                                      <p:tavLst>
                                        <p:tav tm="0" fmla="#ppt_y-sin(pi*$)/9">
                                          <p:val>
                                            <p:fltVal val="0"/>
                                          </p:val>
                                        </p:tav>
                                        <p:tav tm="100000">
                                          <p:val>
                                            <p:fltVal val="1"/>
                                          </p:val>
                                        </p:tav>
                                      </p:tavLst>
                                    </p:anim>
                                    <p:anim calcmode="lin" valueType="num">
                                      <p:cBhvr>
                                        <p:cTn id="71" dur="166" tmFilter="0, 0; 0.125,0.2665; 0.25,0.4; 0.375,0.465; 0.5,0.5;  0.625,0.535; 0.75,0.6; 0.875,0.7335; 1,1">
                                          <p:stCondLst>
                                            <p:cond delay="662"/>
                                          </p:stCondLst>
                                        </p:cTn>
                                        <p:tgtEl>
                                          <p:spTgt spid="8">
                                            <p:txEl>
                                              <p:pRg st="2" end="2"/>
                                            </p:txEl>
                                          </p:spTgt>
                                        </p:tgtEl>
                                        <p:attrNameLst>
                                          <p:attrName>ppt_y</p:attrName>
                                        </p:attrNameLst>
                                      </p:cBhvr>
                                      <p:tavLst>
                                        <p:tav tm="0" fmla="#ppt_y-sin(pi*$)/27">
                                          <p:val>
                                            <p:fltVal val="0"/>
                                          </p:val>
                                        </p:tav>
                                        <p:tav tm="100000">
                                          <p:val>
                                            <p:fltVal val="1"/>
                                          </p:val>
                                        </p:tav>
                                      </p:tavLst>
                                    </p:anim>
                                    <p:anim calcmode="lin" valueType="num">
                                      <p:cBhvr>
                                        <p:cTn id="72" dur="82" tmFilter="0, 0; 0.125,0.2665; 0.25,0.4; 0.375,0.465; 0.5,0.5;  0.625,0.535; 0.75,0.6; 0.875,0.7335; 1,1">
                                          <p:stCondLst>
                                            <p:cond delay="828"/>
                                          </p:stCondLst>
                                        </p:cTn>
                                        <p:tgtEl>
                                          <p:spTgt spid="8">
                                            <p:txEl>
                                              <p:pRg st="2" end="2"/>
                                            </p:txEl>
                                          </p:spTgt>
                                        </p:tgtEl>
                                        <p:attrNameLst>
                                          <p:attrName>ppt_y</p:attrName>
                                        </p:attrNameLst>
                                      </p:cBhvr>
                                      <p:tavLst>
                                        <p:tav tm="0" fmla="#ppt_y-sin(pi*$)/81">
                                          <p:val>
                                            <p:fltVal val="0"/>
                                          </p:val>
                                        </p:tav>
                                        <p:tav tm="100000">
                                          <p:val>
                                            <p:fltVal val="1"/>
                                          </p:val>
                                        </p:tav>
                                      </p:tavLst>
                                    </p:anim>
                                    <p:animScale>
                                      <p:cBhvr>
                                        <p:cTn id="73" dur="13">
                                          <p:stCondLst>
                                            <p:cond delay="325"/>
                                          </p:stCondLst>
                                        </p:cTn>
                                        <p:tgtEl>
                                          <p:spTgt spid="8">
                                            <p:txEl>
                                              <p:pRg st="2" end="2"/>
                                            </p:txEl>
                                          </p:spTgt>
                                        </p:tgtEl>
                                      </p:cBhvr>
                                      <p:to x="100000" y="60000"/>
                                    </p:animScale>
                                    <p:animScale>
                                      <p:cBhvr>
                                        <p:cTn id="74" dur="83" decel="50000">
                                          <p:stCondLst>
                                            <p:cond delay="338"/>
                                          </p:stCondLst>
                                        </p:cTn>
                                        <p:tgtEl>
                                          <p:spTgt spid="8">
                                            <p:txEl>
                                              <p:pRg st="2" end="2"/>
                                            </p:txEl>
                                          </p:spTgt>
                                        </p:tgtEl>
                                      </p:cBhvr>
                                      <p:to x="100000" y="100000"/>
                                    </p:animScale>
                                    <p:animScale>
                                      <p:cBhvr>
                                        <p:cTn id="75" dur="13">
                                          <p:stCondLst>
                                            <p:cond delay="656"/>
                                          </p:stCondLst>
                                        </p:cTn>
                                        <p:tgtEl>
                                          <p:spTgt spid="8">
                                            <p:txEl>
                                              <p:pRg st="2" end="2"/>
                                            </p:txEl>
                                          </p:spTgt>
                                        </p:tgtEl>
                                      </p:cBhvr>
                                      <p:to x="100000" y="80000"/>
                                    </p:animScale>
                                    <p:animScale>
                                      <p:cBhvr>
                                        <p:cTn id="76" dur="83" decel="50000">
                                          <p:stCondLst>
                                            <p:cond delay="669"/>
                                          </p:stCondLst>
                                        </p:cTn>
                                        <p:tgtEl>
                                          <p:spTgt spid="8">
                                            <p:txEl>
                                              <p:pRg st="2" end="2"/>
                                            </p:txEl>
                                          </p:spTgt>
                                        </p:tgtEl>
                                      </p:cBhvr>
                                      <p:to x="100000" y="100000"/>
                                    </p:animScale>
                                    <p:animScale>
                                      <p:cBhvr>
                                        <p:cTn id="77" dur="13">
                                          <p:stCondLst>
                                            <p:cond delay="821"/>
                                          </p:stCondLst>
                                        </p:cTn>
                                        <p:tgtEl>
                                          <p:spTgt spid="8">
                                            <p:txEl>
                                              <p:pRg st="2" end="2"/>
                                            </p:txEl>
                                          </p:spTgt>
                                        </p:tgtEl>
                                      </p:cBhvr>
                                      <p:to x="100000" y="90000"/>
                                    </p:animScale>
                                    <p:animScale>
                                      <p:cBhvr>
                                        <p:cTn id="78" dur="83" decel="50000">
                                          <p:stCondLst>
                                            <p:cond delay="834"/>
                                          </p:stCondLst>
                                        </p:cTn>
                                        <p:tgtEl>
                                          <p:spTgt spid="8">
                                            <p:txEl>
                                              <p:pRg st="2" end="2"/>
                                            </p:txEl>
                                          </p:spTgt>
                                        </p:tgtEl>
                                      </p:cBhvr>
                                      <p:to x="100000" y="100000"/>
                                    </p:animScale>
                                    <p:animScale>
                                      <p:cBhvr>
                                        <p:cTn id="79" dur="13">
                                          <p:stCondLst>
                                            <p:cond delay="904"/>
                                          </p:stCondLst>
                                        </p:cTn>
                                        <p:tgtEl>
                                          <p:spTgt spid="8">
                                            <p:txEl>
                                              <p:pRg st="2" end="2"/>
                                            </p:txEl>
                                          </p:spTgt>
                                        </p:tgtEl>
                                      </p:cBhvr>
                                      <p:to x="100000" y="95000"/>
                                    </p:animScale>
                                    <p:animScale>
                                      <p:cBhvr>
                                        <p:cTn id="80" dur="83" decel="50000">
                                          <p:stCondLst>
                                            <p:cond delay="917"/>
                                          </p:stCondLst>
                                        </p:cTn>
                                        <p:tgtEl>
                                          <p:spTgt spid="8">
                                            <p:txEl>
                                              <p:pRg st="2" end="2"/>
                                            </p:txEl>
                                          </p:spTgt>
                                        </p:tgtEl>
                                      </p:cBhvr>
                                      <p:to x="100000" y="100000"/>
                                    </p:animScale>
                                  </p:childTnLst>
                                </p:cTn>
                              </p:par>
                            </p:childTnLst>
                          </p:cTn>
                        </p:par>
                      </p:childTnLst>
                    </p:cTn>
                  </p:par>
                  <p:par>
                    <p:cTn id="81" fill="hold">
                      <p:stCondLst>
                        <p:cond delay="indefinite"/>
                      </p:stCondLst>
                      <p:childTnLst>
                        <p:par>
                          <p:cTn id="82" fill="hold">
                            <p:stCondLst>
                              <p:cond delay="0"/>
                            </p:stCondLst>
                            <p:childTnLst>
                              <p:par>
                                <p:cTn id="83" presetID="26" presetClass="entr" presetSubtype="0" fill="hold" grpId="0" nodeType="clickEffect">
                                  <p:stCondLst>
                                    <p:cond delay="0"/>
                                  </p:stCondLst>
                                  <p:childTnLst>
                                    <p:set>
                                      <p:cBhvr>
                                        <p:cTn id="84" dur="1" fill="hold">
                                          <p:stCondLst>
                                            <p:cond delay="0"/>
                                          </p:stCondLst>
                                        </p:cTn>
                                        <p:tgtEl>
                                          <p:spTgt spid="8">
                                            <p:txEl>
                                              <p:pRg st="3" end="3"/>
                                            </p:txEl>
                                          </p:spTgt>
                                        </p:tgtEl>
                                        <p:attrNameLst>
                                          <p:attrName>style.visibility</p:attrName>
                                        </p:attrNameLst>
                                      </p:cBhvr>
                                      <p:to>
                                        <p:strVal val="visible"/>
                                      </p:to>
                                    </p:set>
                                    <p:animEffect transition="in" filter="wipe(down)">
                                      <p:cBhvr>
                                        <p:cTn id="85" dur="290">
                                          <p:stCondLst>
                                            <p:cond delay="0"/>
                                          </p:stCondLst>
                                        </p:cTn>
                                        <p:tgtEl>
                                          <p:spTgt spid="8">
                                            <p:txEl>
                                              <p:pRg st="3" end="3"/>
                                            </p:txEl>
                                          </p:spTgt>
                                        </p:tgtEl>
                                      </p:cBhvr>
                                    </p:animEffect>
                                    <p:anim calcmode="lin" valueType="num">
                                      <p:cBhvr>
                                        <p:cTn id="86" dur="911" tmFilter="0,0; 0.14,0.36; 0.43,0.73; 0.71,0.91; 1.0,1.0">
                                          <p:stCondLst>
                                            <p:cond delay="0"/>
                                          </p:stCondLst>
                                        </p:cTn>
                                        <p:tgtEl>
                                          <p:spTgt spid="8">
                                            <p:txEl>
                                              <p:pRg st="3" end="3"/>
                                            </p:txEl>
                                          </p:spTgt>
                                        </p:tgtEl>
                                        <p:attrNameLst>
                                          <p:attrName>ppt_x</p:attrName>
                                        </p:attrNameLst>
                                      </p:cBhvr>
                                      <p:tavLst>
                                        <p:tav tm="0">
                                          <p:val>
                                            <p:strVal val="#ppt_x-0.25"/>
                                          </p:val>
                                        </p:tav>
                                        <p:tav tm="100000">
                                          <p:val>
                                            <p:strVal val="#ppt_x"/>
                                          </p:val>
                                        </p:tav>
                                      </p:tavLst>
                                    </p:anim>
                                    <p:anim calcmode="lin" valueType="num">
                                      <p:cBhvr>
                                        <p:cTn id="87" dur="332" tmFilter="0.0,0.0; 0.25,0.07; 0.50,0.2; 0.75,0.467; 1.0,1.0">
                                          <p:stCondLst>
                                            <p:cond delay="0"/>
                                          </p:stCondLst>
                                        </p:cTn>
                                        <p:tgtEl>
                                          <p:spTgt spid="8">
                                            <p:txEl>
                                              <p:pRg st="3" end="3"/>
                                            </p:txEl>
                                          </p:spTgt>
                                        </p:tgtEl>
                                        <p:attrNameLst>
                                          <p:attrName>ppt_y</p:attrName>
                                        </p:attrNameLst>
                                      </p:cBhvr>
                                      <p:tavLst>
                                        <p:tav tm="0" fmla="#ppt_y-sin(pi*$)/3">
                                          <p:val>
                                            <p:fltVal val="0.5"/>
                                          </p:val>
                                        </p:tav>
                                        <p:tav tm="100000">
                                          <p:val>
                                            <p:fltVal val="1"/>
                                          </p:val>
                                        </p:tav>
                                      </p:tavLst>
                                    </p:anim>
                                    <p:anim calcmode="lin" valueType="num">
                                      <p:cBhvr>
                                        <p:cTn id="88" dur="332" tmFilter="0, 0; 0.125,0.2665; 0.25,0.4; 0.375,0.465; 0.5,0.5;  0.625,0.535; 0.75,0.6; 0.875,0.7335; 1,1">
                                          <p:stCondLst>
                                            <p:cond delay="332"/>
                                          </p:stCondLst>
                                        </p:cTn>
                                        <p:tgtEl>
                                          <p:spTgt spid="8">
                                            <p:txEl>
                                              <p:pRg st="3" end="3"/>
                                            </p:txEl>
                                          </p:spTgt>
                                        </p:tgtEl>
                                        <p:attrNameLst>
                                          <p:attrName>ppt_y</p:attrName>
                                        </p:attrNameLst>
                                      </p:cBhvr>
                                      <p:tavLst>
                                        <p:tav tm="0" fmla="#ppt_y-sin(pi*$)/9">
                                          <p:val>
                                            <p:fltVal val="0"/>
                                          </p:val>
                                        </p:tav>
                                        <p:tav tm="100000">
                                          <p:val>
                                            <p:fltVal val="1"/>
                                          </p:val>
                                        </p:tav>
                                      </p:tavLst>
                                    </p:anim>
                                    <p:anim calcmode="lin" valueType="num">
                                      <p:cBhvr>
                                        <p:cTn id="89" dur="166" tmFilter="0, 0; 0.125,0.2665; 0.25,0.4; 0.375,0.465; 0.5,0.5;  0.625,0.535; 0.75,0.6; 0.875,0.7335; 1,1">
                                          <p:stCondLst>
                                            <p:cond delay="662"/>
                                          </p:stCondLst>
                                        </p:cTn>
                                        <p:tgtEl>
                                          <p:spTgt spid="8">
                                            <p:txEl>
                                              <p:pRg st="3" end="3"/>
                                            </p:txEl>
                                          </p:spTgt>
                                        </p:tgtEl>
                                        <p:attrNameLst>
                                          <p:attrName>ppt_y</p:attrName>
                                        </p:attrNameLst>
                                      </p:cBhvr>
                                      <p:tavLst>
                                        <p:tav tm="0" fmla="#ppt_y-sin(pi*$)/27">
                                          <p:val>
                                            <p:fltVal val="0"/>
                                          </p:val>
                                        </p:tav>
                                        <p:tav tm="100000">
                                          <p:val>
                                            <p:fltVal val="1"/>
                                          </p:val>
                                        </p:tav>
                                      </p:tavLst>
                                    </p:anim>
                                    <p:anim calcmode="lin" valueType="num">
                                      <p:cBhvr>
                                        <p:cTn id="90" dur="82" tmFilter="0, 0; 0.125,0.2665; 0.25,0.4; 0.375,0.465; 0.5,0.5;  0.625,0.535; 0.75,0.6; 0.875,0.7335; 1,1">
                                          <p:stCondLst>
                                            <p:cond delay="828"/>
                                          </p:stCondLst>
                                        </p:cTn>
                                        <p:tgtEl>
                                          <p:spTgt spid="8">
                                            <p:txEl>
                                              <p:pRg st="3" end="3"/>
                                            </p:txEl>
                                          </p:spTgt>
                                        </p:tgtEl>
                                        <p:attrNameLst>
                                          <p:attrName>ppt_y</p:attrName>
                                        </p:attrNameLst>
                                      </p:cBhvr>
                                      <p:tavLst>
                                        <p:tav tm="0" fmla="#ppt_y-sin(pi*$)/81">
                                          <p:val>
                                            <p:fltVal val="0"/>
                                          </p:val>
                                        </p:tav>
                                        <p:tav tm="100000">
                                          <p:val>
                                            <p:fltVal val="1"/>
                                          </p:val>
                                        </p:tav>
                                      </p:tavLst>
                                    </p:anim>
                                    <p:animScale>
                                      <p:cBhvr>
                                        <p:cTn id="91" dur="13">
                                          <p:stCondLst>
                                            <p:cond delay="325"/>
                                          </p:stCondLst>
                                        </p:cTn>
                                        <p:tgtEl>
                                          <p:spTgt spid="8">
                                            <p:txEl>
                                              <p:pRg st="3" end="3"/>
                                            </p:txEl>
                                          </p:spTgt>
                                        </p:tgtEl>
                                      </p:cBhvr>
                                      <p:to x="100000" y="60000"/>
                                    </p:animScale>
                                    <p:animScale>
                                      <p:cBhvr>
                                        <p:cTn id="92" dur="83" decel="50000">
                                          <p:stCondLst>
                                            <p:cond delay="338"/>
                                          </p:stCondLst>
                                        </p:cTn>
                                        <p:tgtEl>
                                          <p:spTgt spid="8">
                                            <p:txEl>
                                              <p:pRg st="3" end="3"/>
                                            </p:txEl>
                                          </p:spTgt>
                                        </p:tgtEl>
                                      </p:cBhvr>
                                      <p:to x="100000" y="100000"/>
                                    </p:animScale>
                                    <p:animScale>
                                      <p:cBhvr>
                                        <p:cTn id="93" dur="13">
                                          <p:stCondLst>
                                            <p:cond delay="656"/>
                                          </p:stCondLst>
                                        </p:cTn>
                                        <p:tgtEl>
                                          <p:spTgt spid="8">
                                            <p:txEl>
                                              <p:pRg st="3" end="3"/>
                                            </p:txEl>
                                          </p:spTgt>
                                        </p:tgtEl>
                                      </p:cBhvr>
                                      <p:to x="100000" y="80000"/>
                                    </p:animScale>
                                    <p:animScale>
                                      <p:cBhvr>
                                        <p:cTn id="94" dur="83" decel="50000">
                                          <p:stCondLst>
                                            <p:cond delay="669"/>
                                          </p:stCondLst>
                                        </p:cTn>
                                        <p:tgtEl>
                                          <p:spTgt spid="8">
                                            <p:txEl>
                                              <p:pRg st="3" end="3"/>
                                            </p:txEl>
                                          </p:spTgt>
                                        </p:tgtEl>
                                      </p:cBhvr>
                                      <p:to x="100000" y="100000"/>
                                    </p:animScale>
                                    <p:animScale>
                                      <p:cBhvr>
                                        <p:cTn id="95" dur="13">
                                          <p:stCondLst>
                                            <p:cond delay="821"/>
                                          </p:stCondLst>
                                        </p:cTn>
                                        <p:tgtEl>
                                          <p:spTgt spid="8">
                                            <p:txEl>
                                              <p:pRg st="3" end="3"/>
                                            </p:txEl>
                                          </p:spTgt>
                                        </p:tgtEl>
                                      </p:cBhvr>
                                      <p:to x="100000" y="90000"/>
                                    </p:animScale>
                                    <p:animScale>
                                      <p:cBhvr>
                                        <p:cTn id="96" dur="83" decel="50000">
                                          <p:stCondLst>
                                            <p:cond delay="834"/>
                                          </p:stCondLst>
                                        </p:cTn>
                                        <p:tgtEl>
                                          <p:spTgt spid="8">
                                            <p:txEl>
                                              <p:pRg st="3" end="3"/>
                                            </p:txEl>
                                          </p:spTgt>
                                        </p:tgtEl>
                                      </p:cBhvr>
                                      <p:to x="100000" y="100000"/>
                                    </p:animScale>
                                    <p:animScale>
                                      <p:cBhvr>
                                        <p:cTn id="97" dur="13">
                                          <p:stCondLst>
                                            <p:cond delay="904"/>
                                          </p:stCondLst>
                                        </p:cTn>
                                        <p:tgtEl>
                                          <p:spTgt spid="8">
                                            <p:txEl>
                                              <p:pRg st="3" end="3"/>
                                            </p:txEl>
                                          </p:spTgt>
                                        </p:tgtEl>
                                      </p:cBhvr>
                                      <p:to x="100000" y="95000"/>
                                    </p:animScale>
                                    <p:animScale>
                                      <p:cBhvr>
                                        <p:cTn id="98" dur="83" decel="50000">
                                          <p:stCondLst>
                                            <p:cond delay="917"/>
                                          </p:stCondLst>
                                        </p:cTn>
                                        <p:tgtEl>
                                          <p:spTgt spid="8">
                                            <p:txEl>
                                              <p:pRg st="3" end="3"/>
                                            </p:txEl>
                                          </p:spTgt>
                                        </p:tgtEl>
                                      </p:cBhvr>
                                      <p:to x="100000" y="100000"/>
                                    </p:animScale>
                                  </p:childTnLst>
                                </p:cTn>
                              </p:par>
                            </p:childTnLst>
                          </p:cTn>
                        </p:par>
                      </p:childTnLst>
                    </p:cTn>
                  </p:par>
                  <p:par>
                    <p:cTn id="99" fill="hold">
                      <p:stCondLst>
                        <p:cond delay="indefinite"/>
                      </p:stCondLst>
                      <p:childTnLst>
                        <p:par>
                          <p:cTn id="100" fill="hold">
                            <p:stCondLst>
                              <p:cond delay="0"/>
                            </p:stCondLst>
                            <p:childTnLst>
                              <p:par>
                                <p:cTn id="101" presetID="26" presetClass="entr" presetSubtype="0" fill="hold" grpId="0" nodeType="clickEffect">
                                  <p:stCondLst>
                                    <p:cond delay="0"/>
                                  </p:stCondLst>
                                  <p:childTnLst>
                                    <p:set>
                                      <p:cBhvr>
                                        <p:cTn id="102" dur="1" fill="hold">
                                          <p:stCondLst>
                                            <p:cond delay="0"/>
                                          </p:stCondLst>
                                        </p:cTn>
                                        <p:tgtEl>
                                          <p:spTgt spid="8">
                                            <p:txEl>
                                              <p:pRg st="4" end="4"/>
                                            </p:txEl>
                                          </p:spTgt>
                                        </p:tgtEl>
                                        <p:attrNameLst>
                                          <p:attrName>style.visibility</p:attrName>
                                        </p:attrNameLst>
                                      </p:cBhvr>
                                      <p:to>
                                        <p:strVal val="visible"/>
                                      </p:to>
                                    </p:set>
                                    <p:animEffect transition="in" filter="wipe(down)">
                                      <p:cBhvr>
                                        <p:cTn id="103" dur="290">
                                          <p:stCondLst>
                                            <p:cond delay="0"/>
                                          </p:stCondLst>
                                        </p:cTn>
                                        <p:tgtEl>
                                          <p:spTgt spid="8">
                                            <p:txEl>
                                              <p:pRg st="4" end="4"/>
                                            </p:txEl>
                                          </p:spTgt>
                                        </p:tgtEl>
                                      </p:cBhvr>
                                    </p:animEffect>
                                    <p:anim calcmode="lin" valueType="num">
                                      <p:cBhvr>
                                        <p:cTn id="104" dur="911" tmFilter="0,0; 0.14,0.36; 0.43,0.73; 0.71,0.91; 1.0,1.0">
                                          <p:stCondLst>
                                            <p:cond delay="0"/>
                                          </p:stCondLst>
                                        </p:cTn>
                                        <p:tgtEl>
                                          <p:spTgt spid="8">
                                            <p:txEl>
                                              <p:pRg st="4" end="4"/>
                                            </p:txEl>
                                          </p:spTgt>
                                        </p:tgtEl>
                                        <p:attrNameLst>
                                          <p:attrName>ppt_x</p:attrName>
                                        </p:attrNameLst>
                                      </p:cBhvr>
                                      <p:tavLst>
                                        <p:tav tm="0">
                                          <p:val>
                                            <p:strVal val="#ppt_x-0.25"/>
                                          </p:val>
                                        </p:tav>
                                        <p:tav tm="100000">
                                          <p:val>
                                            <p:strVal val="#ppt_x"/>
                                          </p:val>
                                        </p:tav>
                                      </p:tavLst>
                                    </p:anim>
                                    <p:anim calcmode="lin" valueType="num">
                                      <p:cBhvr>
                                        <p:cTn id="105" dur="332" tmFilter="0.0,0.0; 0.25,0.07; 0.50,0.2; 0.75,0.467; 1.0,1.0">
                                          <p:stCondLst>
                                            <p:cond delay="0"/>
                                          </p:stCondLst>
                                        </p:cTn>
                                        <p:tgtEl>
                                          <p:spTgt spid="8">
                                            <p:txEl>
                                              <p:pRg st="4" end="4"/>
                                            </p:txEl>
                                          </p:spTgt>
                                        </p:tgtEl>
                                        <p:attrNameLst>
                                          <p:attrName>ppt_y</p:attrName>
                                        </p:attrNameLst>
                                      </p:cBhvr>
                                      <p:tavLst>
                                        <p:tav tm="0" fmla="#ppt_y-sin(pi*$)/3">
                                          <p:val>
                                            <p:fltVal val="0.5"/>
                                          </p:val>
                                        </p:tav>
                                        <p:tav tm="100000">
                                          <p:val>
                                            <p:fltVal val="1"/>
                                          </p:val>
                                        </p:tav>
                                      </p:tavLst>
                                    </p:anim>
                                    <p:anim calcmode="lin" valueType="num">
                                      <p:cBhvr>
                                        <p:cTn id="106" dur="332" tmFilter="0, 0; 0.125,0.2665; 0.25,0.4; 0.375,0.465; 0.5,0.5;  0.625,0.535; 0.75,0.6; 0.875,0.7335; 1,1">
                                          <p:stCondLst>
                                            <p:cond delay="332"/>
                                          </p:stCondLst>
                                        </p:cTn>
                                        <p:tgtEl>
                                          <p:spTgt spid="8">
                                            <p:txEl>
                                              <p:pRg st="4" end="4"/>
                                            </p:txEl>
                                          </p:spTgt>
                                        </p:tgtEl>
                                        <p:attrNameLst>
                                          <p:attrName>ppt_y</p:attrName>
                                        </p:attrNameLst>
                                      </p:cBhvr>
                                      <p:tavLst>
                                        <p:tav tm="0" fmla="#ppt_y-sin(pi*$)/9">
                                          <p:val>
                                            <p:fltVal val="0"/>
                                          </p:val>
                                        </p:tav>
                                        <p:tav tm="100000">
                                          <p:val>
                                            <p:fltVal val="1"/>
                                          </p:val>
                                        </p:tav>
                                      </p:tavLst>
                                    </p:anim>
                                    <p:anim calcmode="lin" valueType="num">
                                      <p:cBhvr>
                                        <p:cTn id="107" dur="166" tmFilter="0, 0; 0.125,0.2665; 0.25,0.4; 0.375,0.465; 0.5,0.5;  0.625,0.535; 0.75,0.6; 0.875,0.7335; 1,1">
                                          <p:stCondLst>
                                            <p:cond delay="662"/>
                                          </p:stCondLst>
                                        </p:cTn>
                                        <p:tgtEl>
                                          <p:spTgt spid="8">
                                            <p:txEl>
                                              <p:pRg st="4" end="4"/>
                                            </p:txEl>
                                          </p:spTgt>
                                        </p:tgtEl>
                                        <p:attrNameLst>
                                          <p:attrName>ppt_y</p:attrName>
                                        </p:attrNameLst>
                                      </p:cBhvr>
                                      <p:tavLst>
                                        <p:tav tm="0" fmla="#ppt_y-sin(pi*$)/27">
                                          <p:val>
                                            <p:fltVal val="0"/>
                                          </p:val>
                                        </p:tav>
                                        <p:tav tm="100000">
                                          <p:val>
                                            <p:fltVal val="1"/>
                                          </p:val>
                                        </p:tav>
                                      </p:tavLst>
                                    </p:anim>
                                    <p:anim calcmode="lin" valueType="num">
                                      <p:cBhvr>
                                        <p:cTn id="108" dur="82" tmFilter="0, 0; 0.125,0.2665; 0.25,0.4; 0.375,0.465; 0.5,0.5;  0.625,0.535; 0.75,0.6; 0.875,0.7335; 1,1">
                                          <p:stCondLst>
                                            <p:cond delay="828"/>
                                          </p:stCondLst>
                                        </p:cTn>
                                        <p:tgtEl>
                                          <p:spTgt spid="8">
                                            <p:txEl>
                                              <p:pRg st="4" end="4"/>
                                            </p:txEl>
                                          </p:spTgt>
                                        </p:tgtEl>
                                        <p:attrNameLst>
                                          <p:attrName>ppt_y</p:attrName>
                                        </p:attrNameLst>
                                      </p:cBhvr>
                                      <p:tavLst>
                                        <p:tav tm="0" fmla="#ppt_y-sin(pi*$)/81">
                                          <p:val>
                                            <p:fltVal val="0"/>
                                          </p:val>
                                        </p:tav>
                                        <p:tav tm="100000">
                                          <p:val>
                                            <p:fltVal val="1"/>
                                          </p:val>
                                        </p:tav>
                                      </p:tavLst>
                                    </p:anim>
                                    <p:animScale>
                                      <p:cBhvr>
                                        <p:cTn id="109" dur="13">
                                          <p:stCondLst>
                                            <p:cond delay="325"/>
                                          </p:stCondLst>
                                        </p:cTn>
                                        <p:tgtEl>
                                          <p:spTgt spid="8">
                                            <p:txEl>
                                              <p:pRg st="4" end="4"/>
                                            </p:txEl>
                                          </p:spTgt>
                                        </p:tgtEl>
                                      </p:cBhvr>
                                      <p:to x="100000" y="60000"/>
                                    </p:animScale>
                                    <p:animScale>
                                      <p:cBhvr>
                                        <p:cTn id="110" dur="83" decel="50000">
                                          <p:stCondLst>
                                            <p:cond delay="338"/>
                                          </p:stCondLst>
                                        </p:cTn>
                                        <p:tgtEl>
                                          <p:spTgt spid="8">
                                            <p:txEl>
                                              <p:pRg st="4" end="4"/>
                                            </p:txEl>
                                          </p:spTgt>
                                        </p:tgtEl>
                                      </p:cBhvr>
                                      <p:to x="100000" y="100000"/>
                                    </p:animScale>
                                    <p:animScale>
                                      <p:cBhvr>
                                        <p:cTn id="111" dur="13">
                                          <p:stCondLst>
                                            <p:cond delay="656"/>
                                          </p:stCondLst>
                                        </p:cTn>
                                        <p:tgtEl>
                                          <p:spTgt spid="8">
                                            <p:txEl>
                                              <p:pRg st="4" end="4"/>
                                            </p:txEl>
                                          </p:spTgt>
                                        </p:tgtEl>
                                      </p:cBhvr>
                                      <p:to x="100000" y="80000"/>
                                    </p:animScale>
                                    <p:animScale>
                                      <p:cBhvr>
                                        <p:cTn id="112" dur="83" decel="50000">
                                          <p:stCondLst>
                                            <p:cond delay="669"/>
                                          </p:stCondLst>
                                        </p:cTn>
                                        <p:tgtEl>
                                          <p:spTgt spid="8">
                                            <p:txEl>
                                              <p:pRg st="4" end="4"/>
                                            </p:txEl>
                                          </p:spTgt>
                                        </p:tgtEl>
                                      </p:cBhvr>
                                      <p:to x="100000" y="100000"/>
                                    </p:animScale>
                                    <p:animScale>
                                      <p:cBhvr>
                                        <p:cTn id="113" dur="13">
                                          <p:stCondLst>
                                            <p:cond delay="821"/>
                                          </p:stCondLst>
                                        </p:cTn>
                                        <p:tgtEl>
                                          <p:spTgt spid="8">
                                            <p:txEl>
                                              <p:pRg st="4" end="4"/>
                                            </p:txEl>
                                          </p:spTgt>
                                        </p:tgtEl>
                                      </p:cBhvr>
                                      <p:to x="100000" y="90000"/>
                                    </p:animScale>
                                    <p:animScale>
                                      <p:cBhvr>
                                        <p:cTn id="114" dur="83" decel="50000">
                                          <p:stCondLst>
                                            <p:cond delay="834"/>
                                          </p:stCondLst>
                                        </p:cTn>
                                        <p:tgtEl>
                                          <p:spTgt spid="8">
                                            <p:txEl>
                                              <p:pRg st="4" end="4"/>
                                            </p:txEl>
                                          </p:spTgt>
                                        </p:tgtEl>
                                      </p:cBhvr>
                                      <p:to x="100000" y="100000"/>
                                    </p:animScale>
                                    <p:animScale>
                                      <p:cBhvr>
                                        <p:cTn id="115" dur="13">
                                          <p:stCondLst>
                                            <p:cond delay="904"/>
                                          </p:stCondLst>
                                        </p:cTn>
                                        <p:tgtEl>
                                          <p:spTgt spid="8">
                                            <p:txEl>
                                              <p:pRg st="4" end="4"/>
                                            </p:txEl>
                                          </p:spTgt>
                                        </p:tgtEl>
                                      </p:cBhvr>
                                      <p:to x="100000" y="95000"/>
                                    </p:animScale>
                                    <p:animScale>
                                      <p:cBhvr>
                                        <p:cTn id="116" dur="83" decel="50000">
                                          <p:stCondLst>
                                            <p:cond delay="917"/>
                                          </p:stCondLst>
                                        </p:cTn>
                                        <p:tgtEl>
                                          <p:spTgt spid="8">
                                            <p:txEl>
                                              <p:pRg st="4" end="4"/>
                                            </p:txEl>
                                          </p:spTgt>
                                        </p:tgtEl>
                                      </p:cBhvr>
                                      <p:to x="100000" y="100000"/>
                                    </p:animScale>
                                  </p:childTnLst>
                                </p:cTn>
                              </p:par>
                            </p:childTnLst>
                          </p:cTn>
                        </p:par>
                      </p:childTnLst>
                    </p:cTn>
                  </p:par>
                  <p:par>
                    <p:cTn id="117" fill="hold">
                      <p:stCondLst>
                        <p:cond delay="indefinite"/>
                      </p:stCondLst>
                      <p:childTnLst>
                        <p:par>
                          <p:cTn id="118" fill="hold">
                            <p:stCondLst>
                              <p:cond delay="0"/>
                            </p:stCondLst>
                            <p:childTnLst>
                              <p:par>
                                <p:cTn id="119" presetID="26" presetClass="entr" presetSubtype="0" fill="hold" grpId="0" nodeType="clickEffect">
                                  <p:stCondLst>
                                    <p:cond delay="0"/>
                                  </p:stCondLst>
                                  <p:childTnLst>
                                    <p:set>
                                      <p:cBhvr>
                                        <p:cTn id="120" dur="1" fill="hold">
                                          <p:stCondLst>
                                            <p:cond delay="0"/>
                                          </p:stCondLst>
                                        </p:cTn>
                                        <p:tgtEl>
                                          <p:spTgt spid="9">
                                            <p:bg/>
                                          </p:spTgt>
                                        </p:tgtEl>
                                        <p:attrNameLst>
                                          <p:attrName>style.visibility</p:attrName>
                                        </p:attrNameLst>
                                      </p:cBhvr>
                                      <p:to>
                                        <p:strVal val="visible"/>
                                      </p:to>
                                    </p:set>
                                    <p:animEffect transition="in" filter="wipe(down)">
                                      <p:cBhvr>
                                        <p:cTn id="121" dur="290">
                                          <p:stCondLst>
                                            <p:cond delay="0"/>
                                          </p:stCondLst>
                                        </p:cTn>
                                        <p:tgtEl>
                                          <p:spTgt spid="9">
                                            <p:bg/>
                                          </p:spTgt>
                                        </p:tgtEl>
                                      </p:cBhvr>
                                    </p:animEffect>
                                    <p:anim calcmode="lin" valueType="num">
                                      <p:cBhvr>
                                        <p:cTn id="122" dur="911" tmFilter="0,0; 0.14,0.36; 0.43,0.73; 0.71,0.91; 1.0,1.0">
                                          <p:stCondLst>
                                            <p:cond delay="0"/>
                                          </p:stCondLst>
                                        </p:cTn>
                                        <p:tgtEl>
                                          <p:spTgt spid="9">
                                            <p:bg/>
                                          </p:spTgt>
                                        </p:tgtEl>
                                        <p:attrNameLst>
                                          <p:attrName>ppt_x</p:attrName>
                                        </p:attrNameLst>
                                      </p:cBhvr>
                                      <p:tavLst>
                                        <p:tav tm="0">
                                          <p:val>
                                            <p:strVal val="#ppt_x-0.25"/>
                                          </p:val>
                                        </p:tav>
                                        <p:tav tm="100000">
                                          <p:val>
                                            <p:strVal val="#ppt_x"/>
                                          </p:val>
                                        </p:tav>
                                      </p:tavLst>
                                    </p:anim>
                                    <p:anim calcmode="lin" valueType="num">
                                      <p:cBhvr>
                                        <p:cTn id="123" dur="332" tmFilter="0.0,0.0; 0.25,0.07; 0.50,0.2; 0.75,0.467; 1.0,1.0">
                                          <p:stCondLst>
                                            <p:cond delay="0"/>
                                          </p:stCondLst>
                                        </p:cTn>
                                        <p:tgtEl>
                                          <p:spTgt spid="9">
                                            <p:bg/>
                                          </p:spTgt>
                                        </p:tgtEl>
                                        <p:attrNameLst>
                                          <p:attrName>ppt_y</p:attrName>
                                        </p:attrNameLst>
                                      </p:cBhvr>
                                      <p:tavLst>
                                        <p:tav tm="0" fmla="#ppt_y-sin(pi*$)/3">
                                          <p:val>
                                            <p:fltVal val="0.5"/>
                                          </p:val>
                                        </p:tav>
                                        <p:tav tm="100000">
                                          <p:val>
                                            <p:fltVal val="1"/>
                                          </p:val>
                                        </p:tav>
                                      </p:tavLst>
                                    </p:anim>
                                    <p:anim calcmode="lin" valueType="num">
                                      <p:cBhvr>
                                        <p:cTn id="124" dur="332" tmFilter="0, 0; 0.125,0.2665; 0.25,0.4; 0.375,0.465; 0.5,0.5;  0.625,0.535; 0.75,0.6; 0.875,0.7335; 1,1">
                                          <p:stCondLst>
                                            <p:cond delay="332"/>
                                          </p:stCondLst>
                                        </p:cTn>
                                        <p:tgtEl>
                                          <p:spTgt spid="9">
                                            <p:bg/>
                                          </p:spTgt>
                                        </p:tgtEl>
                                        <p:attrNameLst>
                                          <p:attrName>ppt_y</p:attrName>
                                        </p:attrNameLst>
                                      </p:cBhvr>
                                      <p:tavLst>
                                        <p:tav tm="0" fmla="#ppt_y-sin(pi*$)/9">
                                          <p:val>
                                            <p:fltVal val="0"/>
                                          </p:val>
                                        </p:tav>
                                        <p:tav tm="100000">
                                          <p:val>
                                            <p:fltVal val="1"/>
                                          </p:val>
                                        </p:tav>
                                      </p:tavLst>
                                    </p:anim>
                                    <p:anim calcmode="lin" valueType="num">
                                      <p:cBhvr>
                                        <p:cTn id="125" dur="166" tmFilter="0, 0; 0.125,0.2665; 0.25,0.4; 0.375,0.465; 0.5,0.5;  0.625,0.535; 0.75,0.6; 0.875,0.7335; 1,1">
                                          <p:stCondLst>
                                            <p:cond delay="662"/>
                                          </p:stCondLst>
                                        </p:cTn>
                                        <p:tgtEl>
                                          <p:spTgt spid="9">
                                            <p:bg/>
                                          </p:spTgt>
                                        </p:tgtEl>
                                        <p:attrNameLst>
                                          <p:attrName>ppt_y</p:attrName>
                                        </p:attrNameLst>
                                      </p:cBhvr>
                                      <p:tavLst>
                                        <p:tav tm="0" fmla="#ppt_y-sin(pi*$)/27">
                                          <p:val>
                                            <p:fltVal val="0"/>
                                          </p:val>
                                        </p:tav>
                                        <p:tav tm="100000">
                                          <p:val>
                                            <p:fltVal val="1"/>
                                          </p:val>
                                        </p:tav>
                                      </p:tavLst>
                                    </p:anim>
                                    <p:anim calcmode="lin" valueType="num">
                                      <p:cBhvr>
                                        <p:cTn id="126" dur="82" tmFilter="0, 0; 0.125,0.2665; 0.25,0.4; 0.375,0.465; 0.5,0.5;  0.625,0.535; 0.75,0.6; 0.875,0.7335; 1,1">
                                          <p:stCondLst>
                                            <p:cond delay="828"/>
                                          </p:stCondLst>
                                        </p:cTn>
                                        <p:tgtEl>
                                          <p:spTgt spid="9">
                                            <p:bg/>
                                          </p:spTgt>
                                        </p:tgtEl>
                                        <p:attrNameLst>
                                          <p:attrName>ppt_y</p:attrName>
                                        </p:attrNameLst>
                                      </p:cBhvr>
                                      <p:tavLst>
                                        <p:tav tm="0" fmla="#ppt_y-sin(pi*$)/81">
                                          <p:val>
                                            <p:fltVal val="0"/>
                                          </p:val>
                                        </p:tav>
                                        <p:tav tm="100000">
                                          <p:val>
                                            <p:fltVal val="1"/>
                                          </p:val>
                                        </p:tav>
                                      </p:tavLst>
                                    </p:anim>
                                    <p:animScale>
                                      <p:cBhvr>
                                        <p:cTn id="127" dur="13">
                                          <p:stCondLst>
                                            <p:cond delay="325"/>
                                          </p:stCondLst>
                                        </p:cTn>
                                        <p:tgtEl>
                                          <p:spTgt spid="9">
                                            <p:bg/>
                                          </p:spTgt>
                                        </p:tgtEl>
                                      </p:cBhvr>
                                      <p:to x="100000" y="60000"/>
                                    </p:animScale>
                                    <p:animScale>
                                      <p:cBhvr>
                                        <p:cTn id="128" dur="83" decel="50000">
                                          <p:stCondLst>
                                            <p:cond delay="338"/>
                                          </p:stCondLst>
                                        </p:cTn>
                                        <p:tgtEl>
                                          <p:spTgt spid="9">
                                            <p:bg/>
                                          </p:spTgt>
                                        </p:tgtEl>
                                      </p:cBhvr>
                                      <p:to x="100000" y="100000"/>
                                    </p:animScale>
                                    <p:animScale>
                                      <p:cBhvr>
                                        <p:cTn id="129" dur="13">
                                          <p:stCondLst>
                                            <p:cond delay="656"/>
                                          </p:stCondLst>
                                        </p:cTn>
                                        <p:tgtEl>
                                          <p:spTgt spid="9">
                                            <p:bg/>
                                          </p:spTgt>
                                        </p:tgtEl>
                                      </p:cBhvr>
                                      <p:to x="100000" y="80000"/>
                                    </p:animScale>
                                    <p:animScale>
                                      <p:cBhvr>
                                        <p:cTn id="130" dur="83" decel="50000">
                                          <p:stCondLst>
                                            <p:cond delay="669"/>
                                          </p:stCondLst>
                                        </p:cTn>
                                        <p:tgtEl>
                                          <p:spTgt spid="9">
                                            <p:bg/>
                                          </p:spTgt>
                                        </p:tgtEl>
                                      </p:cBhvr>
                                      <p:to x="100000" y="100000"/>
                                    </p:animScale>
                                    <p:animScale>
                                      <p:cBhvr>
                                        <p:cTn id="131" dur="13">
                                          <p:stCondLst>
                                            <p:cond delay="821"/>
                                          </p:stCondLst>
                                        </p:cTn>
                                        <p:tgtEl>
                                          <p:spTgt spid="9">
                                            <p:bg/>
                                          </p:spTgt>
                                        </p:tgtEl>
                                      </p:cBhvr>
                                      <p:to x="100000" y="90000"/>
                                    </p:animScale>
                                    <p:animScale>
                                      <p:cBhvr>
                                        <p:cTn id="132" dur="83" decel="50000">
                                          <p:stCondLst>
                                            <p:cond delay="834"/>
                                          </p:stCondLst>
                                        </p:cTn>
                                        <p:tgtEl>
                                          <p:spTgt spid="9">
                                            <p:bg/>
                                          </p:spTgt>
                                        </p:tgtEl>
                                      </p:cBhvr>
                                      <p:to x="100000" y="100000"/>
                                    </p:animScale>
                                    <p:animScale>
                                      <p:cBhvr>
                                        <p:cTn id="133" dur="13">
                                          <p:stCondLst>
                                            <p:cond delay="904"/>
                                          </p:stCondLst>
                                        </p:cTn>
                                        <p:tgtEl>
                                          <p:spTgt spid="9">
                                            <p:bg/>
                                          </p:spTgt>
                                        </p:tgtEl>
                                      </p:cBhvr>
                                      <p:to x="100000" y="95000"/>
                                    </p:animScale>
                                    <p:animScale>
                                      <p:cBhvr>
                                        <p:cTn id="134" dur="83" decel="50000">
                                          <p:stCondLst>
                                            <p:cond delay="917"/>
                                          </p:stCondLst>
                                        </p:cTn>
                                        <p:tgtEl>
                                          <p:spTgt spid="9">
                                            <p:bg/>
                                          </p:spTgt>
                                        </p:tgtEl>
                                      </p:cBhvr>
                                      <p:to x="100000" y="100000"/>
                                    </p:animScale>
                                  </p:childTnLst>
                                </p:cTn>
                              </p:par>
                            </p:childTnLst>
                          </p:cTn>
                        </p:par>
                      </p:childTnLst>
                    </p:cTn>
                  </p:par>
                  <p:par>
                    <p:cTn id="135" fill="hold">
                      <p:stCondLst>
                        <p:cond delay="indefinite"/>
                      </p:stCondLst>
                      <p:childTnLst>
                        <p:par>
                          <p:cTn id="136" fill="hold">
                            <p:stCondLst>
                              <p:cond delay="0"/>
                            </p:stCondLst>
                            <p:childTnLst>
                              <p:par>
                                <p:cTn id="137" presetID="26" presetClass="entr" presetSubtype="0" fill="hold" grpId="0" nodeType="clickEffect" nodePh="1">
                                  <p:stCondLst>
                                    <p:cond delay="0"/>
                                  </p:stCondLst>
                                  <p:endCondLst>
                                    <p:cond evt="begin" delay="0">
                                      <p:tn val="137"/>
                                    </p:cond>
                                  </p:endCondLst>
                                  <p:childTnLst>
                                    <p:set>
                                      <p:cBhvr>
                                        <p:cTn id="138" dur="1" fill="hold">
                                          <p:stCondLst>
                                            <p:cond delay="0"/>
                                          </p:stCondLst>
                                        </p:cTn>
                                        <p:tgtEl>
                                          <p:spTgt spid="9">
                                            <p:txEl>
                                              <p:pRg st="0" end="0"/>
                                            </p:txEl>
                                          </p:spTgt>
                                        </p:tgtEl>
                                        <p:attrNameLst>
                                          <p:attrName>style.visibility</p:attrName>
                                        </p:attrNameLst>
                                      </p:cBhvr>
                                      <p:to>
                                        <p:strVal val="visible"/>
                                      </p:to>
                                    </p:set>
                                    <p:animEffect transition="in" filter="wipe(down)">
                                      <p:cBhvr>
                                        <p:cTn id="139" dur="290">
                                          <p:stCondLst>
                                            <p:cond delay="0"/>
                                          </p:stCondLst>
                                        </p:cTn>
                                        <p:tgtEl>
                                          <p:spTgt spid="9">
                                            <p:txEl>
                                              <p:pRg st="0" end="0"/>
                                            </p:txEl>
                                          </p:spTgt>
                                        </p:tgtEl>
                                      </p:cBhvr>
                                    </p:animEffect>
                                    <p:anim calcmode="lin" valueType="num">
                                      <p:cBhvr>
                                        <p:cTn id="140" dur="911" tmFilter="0,0; 0.14,0.36; 0.43,0.73; 0.71,0.91; 1.0,1.0">
                                          <p:stCondLst>
                                            <p:cond delay="0"/>
                                          </p:stCondLst>
                                        </p:cTn>
                                        <p:tgtEl>
                                          <p:spTgt spid="9">
                                            <p:txEl>
                                              <p:pRg st="0" end="0"/>
                                            </p:txEl>
                                          </p:spTgt>
                                        </p:tgtEl>
                                        <p:attrNameLst>
                                          <p:attrName>ppt_x</p:attrName>
                                        </p:attrNameLst>
                                      </p:cBhvr>
                                      <p:tavLst>
                                        <p:tav tm="0">
                                          <p:val>
                                            <p:strVal val="#ppt_x-0.25"/>
                                          </p:val>
                                        </p:tav>
                                        <p:tav tm="100000">
                                          <p:val>
                                            <p:strVal val="#ppt_x"/>
                                          </p:val>
                                        </p:tav>
                                      </p:tavLst>
                                    </p:anim>
                                    <p:anim calcmode="lin" valueType="num">
                                      <p:cBhvr>
                                        <p:cTn id="141" dur="332" tmFilter="0.0,0.0; 0.25,0.07; 0.50,0.2; 0.75,0.467; 1.0,1.0">
                                          <p:stCondLst>
                                            <p:cond delay="0"/>
                                          </p:stCondLst>
                                        </p:cTn>
                                        <p:tgtEl>
                                          <p:spTgt spid="9">
                                            <p:txEl>
                                              <p:pRg st="0" end="0"/>
                                            </p:txEl>
                                          </p:spTgt>
                                        </p:tgtEl>
                                        <p:attrNameLst>
                                          <p:attrName>ppt_y</p:attrName>
                                        </p:attrNameLst>
                                      </p:cBhvr>
                                      <p:tavLst>
                                        <p:tav tm="0" fmla="#ppt_y-sin(pi*$)/3">
                                          <p:val>
                                            <p:fltVal val="0.5"/>
                                          </p:val>
                                        </p:tav>
                                        <p:tav tm="100000">
                                          <p:val>
                                            <p:fltVal val="1"/>
                                          </p:val>
                                        </p:tav>
                                      </p:tavLst>
                                    </p:anim>
                                    <p:anim calcmode="lin" valueType="num">
                                      <p:cBhvr>
                                        <p:cTn id="142" dur="332" tmFilter="0, 0; 0.125,0.2665; 0.25,0.4; 0.375,0.465; 0.5,0.5;  0.625,0.535; 0.75,0.6; 0.875,0.7335; 1,1">
                                          <p:stCondLst>
                                            <p:cond delay="332"/>
                                          </p:stCondLst>
                                        </p:cTn>
                                        <p:tgtEl>
                                          <p:spTgt spid="9">
                                            <p:txEl>
                                              <p:pRg st="0" end="0"/>
                                            </p:txEl>
                                          </p:spTgt>
                                        </p:tgtEl>
                                        <p:attrNameLst>
                                          <p:attrName>ppt_y</p:attrName>
                                        </p:attrNameLst>
                                      </p:cBhvr>
                                      <p:tavLst>
                                        <p:tav tm="0" fmla="#ppt_y-sin(pi*$)/9">
                                          <p:val>
                                            <p:fltVal val="0"/>
                                          </p:val>
                                        </p:tav>
                                        <p:tav tm="100000">
                                          <p:val>
                                            <p:fltVal val="1"/>
                                          </p:val>
                                        </p:tav>
                                      </p:tavLst>
                                    </p:anim>
                                    <p:anim calcmode="lin" valueType="num">
                                      <p:cBhvr>
                                        <p:cTn id="143" dur="166" tmFilter="0, 0; 0.125,0.2665; 0.25,0.4; 0.375,0.465; 0.5,0.5;  0.625,0.535; 0.75,0.6; 0.875,0.7335; 1,1">
                                          <p:stCondLst>
                                            <p:cond delay="662"/>
                                          </p:stCondLst>
                                        </p:cTn>
                                        <p:tgtEl>
                                          <p:spTgt spid="9">
                                            <p:txEl>
                                              <p:pRg st="0" end="0"/>
                                            </p:txEl>
                                          </p:spTgt>
                                        </p:tgtEl>
                                        <p:attrNameLst>
                                          <p:attrName>ppt_y</p:attrName>
                                        </p:attrNameLst>
                                      </p:cBhvr>
                                      <p:tavLst>
                                        <p:tav tm="0" fmla="#ppt_y-sin(pi*$)/27">
                                          <p:val>
                                            <p:fltVal val="0"/>
                                          </p:val>
                                        </p:tav>
                                        <p:tav tm="100000">
                                          <p:val>
                                            <p:fltVal val="1"/>
                                          </p:val>
                                        </p:tav>
                                      </p:tavLst>
                                    </p:anim>
                                    <p:anim calcmode="lin" valueType="num">
                                      <p:cBhvr>
                                        <p:cTn id="144" dur="82" tmFilter="0, 0; 0.125,0.2665; 0.25,0.4; 0.375,0.465; 0.5,0.5;  0.625,0.535; 0.75,0.6; 0.875,0.7335; 1,1">
                                          <p:stCondLst>
                                            <p:cond delay="828"/>
                                          </p:stCondLst>
                                        </p:cTn>
                                        <p:tgtEl>
                                          <p:spTgt spid="9">
                                            <p:txEl>
                                              <p:pRg st="0" end="0"/>
                                            </p:txEl>
                                          </p:spTgt>
                                        </p:tgtEl>
                                        <p:attrNameLst>
                                          <p:attrName>ppt_y</p:attrName>
                                        </p:attrNameLst>
                                      </p:cBhvr>
                                      <p:tavLst>
                                        <p:tav tm="0" fmla="#ppt_y-sin(pi*$)/81">
                                          <p:val>
                                            <p:fltVal val="0"/>
                                          </p:val>
                                        </p:tav>
                                        <p:tav tm="100000">
                                          <p:val>
                                            <p:fltVal val="1"/>
                                          </p:val>
                                        </p:tav>
                                      </p:tavLst>
                                    </p:anim>
                                    <p:animScale>
                                      <p:cBhvr>
                                        <p:cTn id="145" dur="13">
                                          <p:stCondLst>
                                            <p:cond delay="325"/>
                                          </p:stCondLst>
                                        </p:cTn>
                                        <p:tgtEl>
                                          <p:spTgt spid="9">
                                            <p:txEl>
                                              <p:pRg st="0" end="0"/>
                                            </p:txEl>
                                          </p:spTgt>
                                        </p:tgtEl>
                                      </p:cBhvr>
                                      <p:to x="100000" y="60000"/>
                                    </p:animScale>
                                    <p:animScale>
                                      <p:cBhvr>
                                        <p:cTn id="146" dur="83" decel="50000">
                                          <p:stCondLst>
                                            <p:cond delay="338"/>
                                          </p:stCondLst>
                                        </p:cTn>
                                        <p:tgtEl>
                                          <p:spTgt spid="9">
                                            <p:txEl>
                                              <p:pRg st="0" end="0"/>
                                            </p:txEl>
                                          </p:spTgt>
                                        </p:tgtEl>
                                      </p:cBhvr>
                                      <p:to x="100000" y="100000"/>
                                    </p:animScale>
                                    <p:animScale>
                                      <p:cBhvr>
                                        <p:cTn id="147" dur="13">
                                          <p:stCondLst>
                                            <p:cond delay="656"/>
                                          </p:stCondLst>
                                        </p:cTn>
                                        <p:tgtEl>
                                          <p:spTgt spid="9">
                                            <p:txEl>
                                              <p:pRg st="0" end="0"/>
                                            </p:txEl>
                                          </p:spTgt>
                                        </p:tgtEl>
                                      </p:cBhvr>
                                      <p:to x="100000" y="80000"/>
                                    </p:animScale>
                                    <p:animScale>
                                      <p:cBhvr>
                                        <p:cTn id="148" dur="83" decel="50000">
                                          <p:stCondLst>
                                            <p:cond delay="669"/>
                                          </p:stCondLst>
                                        </p:cTn>
                                        <p:tgtEl>
                                          <p:spTgt spid="9">
                                            <p:txEl>
                                              <p:pRg st="0" end="0"/>
                                            </p:txEl>
                                          </p:spTgt>
                                        </p:tgtEl>
                                      </p:cBhvr>
                                      <p:to x="100000" y="100000"/>
                                    </p:animScale>
                                    <p:animScale>
                                      <p:cBhvr>
                                        <p:cTn id="149" dur="13">
                                          <p:stCondLst>
                                            <p:cond delay="821"/>
                                          </p:stCondLst>
                                        </p:cTn>
                                        <p:tgtEl>
                                          <p:spTgt spid="9">
                                            <p:txEl>
                                              <p:pRg st="0" end="0"/>
                                            </p:txEl>
                                          </p:spTgt>
                                        </p:tgtEl>
                                      </p:cBhvr>
                                      <p:to x="100000" y="90000"/>
                                    </p:animScale>
                                    <p:animScale>
                                      <p:cBhvr>
                                        <p:cTn id="150" dur="83" decel="50000">
                                          <p:stCondLst>
                                            <p:cond delay="834"/>
                                          </p:stCondLst>
                                        </p:cTn>
                                        <p:tgtEl>
                                          <p:spTgt spid="9">
                                            <p:txEl>
                                              <p:pRg st="0" end="0"/>
                                            </p:txEl>
                                          </p:spTgt>
                                        </p:tgtEl>
                                      </p:cBhvr>
                                      <p:to x="100000" y="100000"/>
                                    </p:animScale>
                                    <p:animScale>
                                      <p:cBhvr>
                                        <p:cTn id="151" dur="13">
                                          <p:stCondLst>
                                            <p:cond delay="904"/>
                                          </p:stCondLst>
                                        </p:cTn>
                                        <p:tgtEl>
                                          <p:spTgt spid="9">
                                            <p:txEl>
                                              <p:pRg st="0" end="0"/>
                                            </p:txEl>
                                          </p:spTgt>
                                        </p:tgtEl>
                                      </p:cBhvr>
                                      <p:to x="100000" y="95000"/>
                                    </p:animScale>
                                    <p:animScale>
                                      <p:cBhvr>
                                        <p:cTn id="152" dur="83" decel="50000">
                                          <p:stCondLst>
                                            <p:cond delay="917"/>
                                          </p:stCondLst>
                                        </p:cTn>
                                        <p:tgtEl>
                                          <p:spTgt spid="9">
                                            <p:txEl>
                                              <p:pRg st="0" end="0"/>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animBg="1"/>
      <p:bldP spid="9" grpId="0" build="p" animBg="1"/>
      <p:bldP spid="1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8661866" y="6502041"/>
            <a:ext cx="3530134" cy="246221"/>
          </a:xfrm>
          <a:prstGeom prst="rect">
            <a:avLst/>
          </a:prstGeom>
        </p:spPr>
        <p:txBody>
          <a:bodyPr wrap="none">
            <a:spAutoFit/>
          </a:bodyPr>
          <a:lstStyle/>
          <a:p>
            <a:r>
              <a:rPr lang="es-MX" sz="1000" b="1" i="1" dirty="0" smtClean="0"/>
              <a:t>Imagen tomada de: http://qorganica.ugr.es/pages/innovacion</a:t>
            </a:r>
            <a:endParaRPr lang="es-MX" sz="1000" b="1" i="1" dirty="0"/>
          </a:p>
        </p:txBody>
      </p:sp>
      <p:sp>
        <p:nvSpPr>
          <p:cNvPr id="6" name="Subtitle 2"/>
          <p:cNvSpPr txBox="1">
            <a:spLocks/>
          </p:cNvSpPr>
          <p:nvPr/>
        </p:nvSpPr>
        <p:spPr>
          <a:xfrm>
            <a:off x="1148717" y="1298874"/>
            <a:ext cx="8332168" cy="409610"/>
          </a:xfrm>
          <a:prstGeom prst="rect">
            <a:avLst/>
          </a:prstGeom>
          <a:solidFill>
            <a:schemeClr val="accent6">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r>
              <a:rPr lang="es-MX" sz="2000" i="1" dirty="0" smtClean="0">
                <a:solidFill>
                  <a:schemeClr val="tx1"/>
                </a:solidFill>
                <a:effectLst>
                  <a:outerShdw blurRad="38100" dist="38100" dir="2700000" algn="tl">
                    <a:srgbClr val="000000">
                      <a:alpha val="43137"/>
                    </a:srgbClr>
                  </a:outerShdw>
                </a:effectLst>
                <a:latin typeface="Arial Rounded MT Bold" panose="020F0704030504030204" pitchFamily="34" charset="0"/>
              </a:rPr>
              <a:t>Procedimiento para representar la fórmula estructural de alcanos</a:t>
            </a:r>
            <a:endParaRPr kumimoji="0" lang="en-US" sz="20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8" name="Subtitle 2"/>
          <p:cNvSpPr txBox="1">
            <a:spLocks/>
          </p:cNvSpPr>
          <p:nvPr/>
        </p:nvSpPr>
        <p:spPr>
          <a:xfrm>
            <a:off x="503847" y="2450094"/>
            <a:ext cx="11165305" cy="1639257"/>
          </a:xfrm>
          <a:prstGeom prst="rect">
            <a:avLst/>
          </a:prstGeom>
          <a:solidFill>
            <a:schemeClr val="accent5">
              <a:lumMod val="40000"/>
              <a:lumOff val="6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ctr">
              <a:spcAft>
                <a:spcPts val="0"/>
              </a:spcAft>
            </a:pPr>
            <a:r>
              <a:rPr lang="es-MX" sz="2800" dirty="0">
                <a:solidFill>
                  <a:schemeClr val="tx1"/>
                </a:solidFill>
                <a:latin typeface="Arial" panose="020B0604020202020204" pitchFamily="34" charset="0"/>
                <a:ea typeface="Times New Roman" panose="02020603050405020304" pitchFamily="18" charset="0"/>
              </a:rPr>
              <a:t>5-</a:t>
            </a:r>
            <a:r>
              <a:rPr lang="es-MX" sz="2800" b="1" i="1" dirty="0">
                <a:solidFill>
                  <a:srgbClr val="E36C0A"/>
                </a:solidFill>
                <a:latin typeface="Arial" panose="020B0604020202020204" pitchFamily="34" charset="0"/>
                <a:ea typeface="Times New Roman" panose="02020603050405020304" pitchFamily="18" charset="0"/>
              </a:rPr>
              <a:t>butil</a:t>
            </a:r>
            <a:r>
              <a:rPr lang="es-MX" sz="2800" dirty="0">
                <a:solidFill>
                  <a:schemeClr val="tx1"/>
                </a:solidFill>
                <a:latin typeface="Arial" panose="020B0604020202020204" pitchFamily="34" charset="0"/>
                <a:ea typeface="Times New Roman" panose="02020603050405020304" pitchFamily="18" charset="0"/>
              </a:rPr>
              <a:t>-8-</a:t>
            </a:r>
            <a:r>
              <a:rPr lang="es-MX" sz="2800" b="1" i="1" dirty="0">
                <a:solidFill>
                  <a:srgbClr val="E36C0A"/>
                </a:solidFill>
                <a:latin typeface="Arial" panose="020B0604020202020204" pitchFamily="34" charset="0"/>
                <a:ea typeface="Times New Roman" panose="02020603050405020304" pitchFamily="18" charset="0"/>
              </a:rPr>
              <a:t>ciclopentil</a:t>
            </a:r>
            <a:r>
              <a:rPr lang="es-MX" sz="2800" dirty="0">
                <a:solidFill>
                  <a:schemeClr val="tx1"/>
                </a:solidFill>
                <a:latin typeface="Arial" panose="020B0604020202020204" pitchFamily="34" charset="0"/>
                <a:ea typeface="Times New Roman" panose="02020603050405020304" pitchFamily="18" charset="0"/>
              </a:rPr>
              <a:t>-7-</a:t>
            </a:r>
            <a:r>
              <a:rPr lang="es-MX" sz="2800" b="1" i="1" dirty="0">
                <a:solidFill>
                  <a:srgbClr val="E36C0A"/>
                </a:solidFill>
                <a:latin typeface="Arial" panose="020B0604020202020204" pitchFamily="34" charset="0"/>
                <a:ea typeface="Times New Roman" panose="02020603050405020304" pitchFamily="18" charset="0"/>
              </a:rPr>
              <a:t>isobutil</a:t>
            </a:r>
            <a:r>
              <a:rPr lang="es-MX" sz="2800" b="1" dirty="0">
                <a:solidFill>
                  <a:srgbClr val="00B050"/>
                </a:solidFill>
                <a:latin typeface="Arial" panose="020B0604020202020204" pitchFamily="34" charset="0"/>
                <a:ea typeface="Times New Roman" panose="02020603050405020304" pitchFamily="18" charset="0"/>
              </a:rPr>
              <a:t>tridecano</a:t>
            </a:r>
            <a:endParaRPr lang="es-MX" sz="2800" dirty="0">
              <a:latin typeface="Times New Roman" panose="02020603050405020304" pitchFamily="18" charset="0"/>
              <a:ea typeface="Times New Roman" panose="02020603050405020304" pitchFamily="18" charset="0"/>
            </a:endParaRPr>
          </a:p>
          <a:p>
            <a:pPr algn="just">
              <a:spcAft>
                <a:spcPts val="0"/>
              </a:spcAft>
            </a:pPr>
            <a:r>
              <a:rPr lang="es-MX" sz="1800" b="1" i="1" dirty="0" smtClean="0">
                <a:solidFill>
                  <a:srgbClr val="943634"/>
                </a:solidFill>
                <a:latin typeface="Arial" panose="020B0604020202020204" pitchFamily="34" charset="0"/>
                <a:ea typeface="Times New Roman" panose="02020603050405020304" pitchFamily="18" charset="0"/>
              </a:rPr>
              <a:t> </a:t>
            </a:r>
            <a:endParaRPr lang="es-MX" sz="2800" dirty="0" smtClean="0">
              <a:latin typeface="Times New Roman" panose="02020603050405020304" pitchFamily="18" charset="0"/>
              <a:ea typeface="Times New Roman" panose="02020603050405020304" pitchFamily="18" charset="0"/>
            </a:endParaRPr>
          </a:p>
          <a:p>
            <a:pPr algn="just"/>
            <a:r>
              <a:rPr lang="es-MX" sz="2200" b="1" i="1" dirty="0" smtClean="0">
                <a:solidFill>
                  <a:srgbClr val="943634"/>
                </a:solidFill>
                <a:latin typeface="Arial" panose="020B0604020202020204" pitchFamily="34" charset="0"/>
                <a:ea typeface="Times New Roman" panose="02020603050405020304" pitchFamily="18" charset="0"/>
              </a:rPr>
              <a:t>Observa </a:t>
            </a:r>
            <a:r>
              <a:rPr lang="es-MX" sz="2200" b="1" i="1" dirty="0">
                <a:solidFill>
                  <a:srgbClr val="943634"/>
                </a:solidFill>
                <a:latin typeface="Arial" panose="020B0604020202020204" pitchFamily="34" charset="0"/>
                <a:ea typeface="Times New Roman" panose="02020603050405020304" pitchFamily="18" charset="0"/>
              </a:rPr>
              <a:t>el </a:t>
            </a:r>
            <a:r>
              <a:rPr lang="es-MX" sz="2200" b="1" i="1" dirty="0">
                <a:solidFill>
                  <a:srgbClr val="00B050"/>
                </a:solidFill>
                <a:latin typeface="Arial" panose="020B0604020202020204" pitchFamily="34" charset="0"/>
                <a:ea typeface="Times New Roman" panose="02020603050405020304" pitchFamily="18" charset="0"/>
              </a:rPr>
              <a:t>nombre final del compuesto</a:t>
            </a:r>
            <a:r>
              <a:rPr lang="es-MX" sz="2200" b="1" i="1" dirty="0">
                <a:solidFill>
                  <a:srgbClr val="943634"/>
                </a:solidFill>
                <a:latin typeface="Arial" panose="020B0604020202020204" pitchFamily="34" charset="0"/>
                <a:ea typeface="Times New Roman" panose="02020603050405020304" pitchFamily="18" charset="0"/>
              </a:rPr>
              <a:t> y representa la cantidad de átomos de </a:t>
            </a:r>
            <a:r>
              <a:rPr lang="es-MX" sz="2200" b="1" i="1" dirty="0" smtClean="0">
                <a:solidFill>
                  <a:srgbClr val="943634"/>
                </a:solidFill>
                <a:latin typeface="Arial" panose="020B0604020202020204" pitchFamily="34" charset="0"/>
                <a:ea typeface="Times New Roman" panose="02020603050405020304" pitchFamily="18" charset="0"/>
              </a:rPr>
              <a:t>carbono, en este caso </a:t>
            </a:r>
            <a:r>
              <a:rPr lang="es-MX" sz="2200" b="1" dirty="0" smtClean="0">
                <a:solidFill>
                  <a:schemeClr val="tx1"/>
                </a:solidFill>
                <a:latin typeface="Arial" panose="020B0604020202020204" pitchFamily="34" charset="0"/>
                <a:ea typeface="Times New Roman" panose="02020603050405020304" pitchFamily="18" charset="0"/>
              </a:rPr>
              <a:t>13</a:t>
            </a:r>
            <a:endParaRPr kumimoji="0" lang="en-US" sz="22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9" name="Subtitle 2"/>
          <p:cNvSpPr txBox="1">
            <a:spLocks/>
          </p:cNvSpPr>
          <p:nvPr/>
        </p:nvSpPr>
        <p:spPr>
          <a:xfrm>
            <a:off x="1545759" y="4623327"/>
            <a:ext cx="9290683" cy="1127768"/>
          </a:xfrm>
          <a:prstGeom prst="rect">
            <a:avLst/>
          </a:prstGeom>
          <a:solidFill>
            <a:schemeClr val="accent5">
              <a:lumMod val="40000"/>
              <a:lumOff val="6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endParaRPr kumimoji="0" lang="en-US" sz="18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2" name="Rectangle 2"/>
          <p:cNvSpPr>
            <a:spLocks noChangeArrowheads="1"/>
          </p:cNvSpPr>
          <p:nvPr/>
        </p:nvSpPr>
        <p:spPr bwMode="auto">
          <a:xfrm>
            <a:off x="205700" y="3897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1" name="Rectangle 4"/>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3" name="Rectangle 7"/>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5" name="Rectangle 2"/>
          <p:cNvSpPr>
            <a:spLocks noChangeArrowheads="1"/>
          </p:cNvSpPr>
          <p:nvPr/>
        </p:nvSpPr>
        <p:spPr bwMode="auto">
          <a:xfrm>
            <a:off x="2238199" y="345761"/>
            <a:ext cx="7715601" cy="646331"/>
          </a:xfrm>
          <a:prstGeom prst="rect">
            <a:avLst/>
          </a:prstGeom>
          <a:solidFill>
            <a:schemeClr val="accent2"/>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kumimoji="0" lang="es-ES" altLang="es-MX" sz="3600" b="1" i="1" u="none" strike="noStrike" kern="0" cap="none" spc="0" normalizeH="0" baseline="0" noProof="0" dirty="0" smtClean="0">
                <a:ln>
                  <a:noFill/>
                </a:ln>
                <a:solidFill>
                  <a:schemeClr val="tx1"/>
                </a:solidFill>
                <a:effectLst/>
                <a:uLnTx/>
                <a:uFillTx/>
                <a:latin typeface="Arial" panose="020B0604020202020204" pitchFamily="34" charset="0"/>
                <a:ea typeface="+mn-ea"/>
                <a:cs typeface="Arial" panose="020B0604020202020204" pitchFamily="34" charset="0"/>
              </a:rPr>
              <a:t>Nomenclatura IUPAC de Alcanos</a:t>
            </a:r>
          </a:p>
        </p:txBody>
      </p:sp>
      <p:sp>
        <p:nvSpPr>
          <p:cNvPr id="16" name="Rectangle 6"/>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3" name="Rectangle 28"/>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7" name="Objeto 6"/>
          <p:cNvGraphicFramePr>
            <a:graphicFrameLocks noChangeAspect="1"/>
          </p:cNvGraphicFramePr>
          <p:nvPr>
            <p:extLst>
              <p:ext uri="{D42A27DB-BD31-4B8C-83A1-F6EECF244321}">
                <p14:modId xmlns:p14="http://schemas.microsoft.com/office/powerpoint/2010/main" val="2641173508"/>
              </p:ext>
            </p:extLst>
          </p:nvPr>
        </p:nvGraphicFramePr>
        <p:xfrm>
          <a:off x="1792704" y="4810193"/>
          <a:ext cx="8843211" cy="770431"/>
        </p:xfrm>
        <a:graphic>
          <a:graphicData uri="http://schemas.openxmlformats.org/presentationml/2006/ole">
            <mc:AlternateContent xmlns:mc="http://schemas.openxmlformats.org/markup-compatibility/2006">
              <mc:Choice xmlns:v="urn:schemas-microsoft-com:vml" Requires="v">
                <p:oleObj spid="_x0000_s21550" name="ChemSketch" r:id="rId3" imgW="3706368" imgH="326136" progId="ACD.ChemSketch.20">
                  <p:embed/>
                </p:oleObj>
              </mc:Choice>
              <mc:Fallback>
                <p:oleObj name="ChemSketch" r:id="rId3" imgW="3706368" imgH="326136" progId="ACD.ChemSketch.20">
                  <p:embed/>
                  <p:pic>
                    <p:nvPicPr>
                      <p:cNvPr id="0" name="Object 2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92704" y="4810193"/>
                        <a:ext cx="8843211" cy="770431"/>
                      </a:xfrm>
                      <a:prstGeom prst="rect">
                        <a:avLst/>
                      </a:prstGeom>
                      <a:noFill/>
                    </p:spPr>
                  </p:pic>
                </p:oleObj>
              </mc:Fallback>
            </mc:AlternateContent>
          </a:graphicData>
        </a:graphic>
      </p:graphicFrame>
    </p:spTree>
    <p:extLst>
      <p:ext uri="{BB962C8B-B14F-4D97-AF65-F5344CB8AC3E}">
        <p14:creationId xmlns:p14="http://schemas.microsoft.com/office/powerpoint/2010/main" val="238213691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6" presetClass="entr" presetSubtype="0" fill="hold" grpId="0" nodeType="clickEffect">
                                  <p:stCondLst>
                                    <p:cond delay="0"/>
                                  </p:stCondLst>
                                  <p:childTnLst>
                                    <p:set>
                                      <p:cBhvr>
                                        <p:cTn id="12" dur="1" fill="hold">
                                          <p:stCondLst>
                                            <p:cond delay="0"/>
                                          </p:stCondLst>
                                        </p:cTn>
                                        <p:tgtEl>
                                          <p:spTgt spid="6">
                                            <p:bg/>
                                          </p:spTgt>
                                        </p:tgtEl>
                                        <p:attrNameLst>
                                          <p:attrName>style.visibility</p:attrName>
                                        </p:attrNameLst>
                                      </p:cBhvr>
                                      <p:to>
                                        <p:strVal val="visible"/>
                                      </p:to>
                                    </p:set>
                                    <p:animEffect transition="in" filter="wipe(down)">
                                      <p:cBhvr>
                                        <p:cTn id="13" dur="290">
                                          <p:stCondLst>
                                            <p:cond delay="0"/>
                                          </p:stCondLst>
                                        </p:cTn>
                                        <p:tgtEl>
                                          <p:spTgt spid="6">
                                            <p:bg/>
                                          </p:spTgt>
                                        </p:tgtEl>
                                      </p:cBhvr>
                                    </p:animEffect>
                                    <p:anim calcmode="lin" valueType="num">
                                      <p:cBhvr>
                                        <p:cTn id="14" dur="911" tmFilter="0,0; 0.14,0.36; 0.43,0.73; 0.71,0.91; 1.0,1.0">
                                          <p:stCondLst>
                                            <p:cond delay="0"/>
                                          </p:stCondLst>
                                        </p:cTn>
                                        <p:tgtEl>
                                          <p:spTgt spid="6">
                                            <p:bg/>
                                          </p:spTgt>
                                        </p:tgtEl>
                                        <p:attrNameLst>
                                          <p:attrName>ppt_x</p:attrName>
                                        </p:attrNameLst>
                                      </p:cBhvr>
                                      <p:tavLst>
                                        <p:tav tm="0">
                                          <p:val>
                                            <p:strVal val="#ppt_x-0.25"/>
                                          </p:val>
                                        </p:tav>
                                        <p:tav tm="100000">
                                          <p:val>
                                            <p:strVal val="#ppt_x"/>
                                          </p:val>
                                        </p:tav>
                                      </p:tavLst>
                                    </p:anim>
                                    <p:anim calcmode="lin" valueType="num">
                                      <p:cBhvr>
                                        <p:cTn id="15" dur="332" tmFilter="0.0,0.0; 0.25,0.07; 0.50,0.2; 0.75,0.467; 1.0,1.0">
                                          <p:stCondLst>
                                            <p:cond delay="0"/>
                                          </p:stCondLst>
                                        </p:cTn>
                                        <p:tgtEl>
                                          <p:spTgt spid="6">
                                            <p:bg/>
                                          </p:spTgt>
                                        </p:tgtEl>
                                        <p:attrNameLst>
                                          <p:attrName>ppt_y</p:attrName>
                                        </p:attrNameLst>
                                      </p:cBhvr>
                                      <p:tavLst>
                                        <p:tav tm="0" fmla="#ppt_y-sin(pi*$)/3">
                                          <p:val>
                                            <p:fltVal val="0.5"/>
                                          </p:val>
                                        </p:tav>
                                        <p:tav tm="100000">
                                          <p:val>
                                            <p:fltVal val="1"/>
                                          </p:val>
                                        </p:tav>
                                      </p:tavLst>
                                    </p:anim>
                                    <p:anim calcmode="lin" valueType="num">
                                      <p:cBhvr>
                                        <p:cTn id="16" dur="332" tmFilter="0, 0; 0.125,0.2665; 0.25,0.4; 0.375,0.465; 0.5,0.5;  0.625,0.535; 0.75,0.6; 0.875,0.7335; 1,1">
                                          <p:stCondLst>
                                            <p:cond delay="332"/>
                                          </p:stCondLst>
                                        </p:cTn>
                                        <p:tgtEl>
                                          <p:spTgt spid="6">
                                            <p:bg/>
                                          </p:spTgt>
                                        </p:tgtEl>
                                        <p:attrNameLst>
                                          <p:attrName>ppt_y</p:attrName>
                                        </p:attrNameLst>
                                      </p:cBhvr>
                                      <p:tavLst>
                                        <p:tav tm="0" fmla="#ppt_y-sin(pi*$)/9">
                                          <p:val>
                                            <p:fltVal val="0"/>
                                          </p:val>
                                        </p:tav>
                                        <p:tav tm="100000">
                                          <p:val>
                                            <p:fltVal val="1"/>
                                          </p:val>
                                        </p:tav>
                                      </p:tavLst>
                                    </p:anim>
                                    <p:anim calcmode="lin" valueType="num">
                                      <p:cBhvr>
                                        <p:cTn id="17" dur="166" tmFilter="0, 0; 0.125,0.2665; 0.25,0.4; 0.375,0.465; 0.5,0.5;  0.625,0.535; 0.75,0.6; 0.875,0.7335; 1,1">
                                          <p:stCondLst>
                                            <p:cond delay="662"/>
                                          </p:stCondLst>
                                        </p:cTn>
                                        <p:tgtEl>
                                          <p:spTgt spid="6">
                                            <p:bg/>
                                          </p:spTgt>
                                        </p:tgtEl>
                                        <p:attrNameLst>
                                          <p:attrName>ppt_y</p:attrName>
                                        </p:attrNameLst>
                                      </p:cBhvr>
                                      <p:tavLst>
                                        <p:tav tm="0" fmla="#ppt_y-sin(pi*$)/27">
                                          <p:val>
                                            <p:fltVal val="0"/>
                                          </p:val>
                                        </p:tav>
                                        <p:tav tm="100000">
                                          <p:val>
                                            <p:fltVal val="1"/>
                                          </p:val>
                                        </p:tav>
                                      </p:tavLst>
                                    </p:anim>
                                    <p:anim calcmode="lin" valueType="num">
                                      <p:cBhvr>
                                        <p:cTn id="18" dur="82" tmFilter="0, 0; 0.125,0.2665; 0.25,0.4; 0.375,0.465; 0.5,0.5;  0.625,0.535; 0.75,0.6; 0.875,0.7335; 1,1">
                                          <p:stCondLst>
                                            <p:cond delay="828"/>
                                          </p:stCondLst>
                                        </p:cTn>
                                        <p:tgtEl>
                                          <p:spTgt spid="6">
                                            <p:bg/>
                                          </p:spTgt>
                                        </p:tgtEl>
                                        <p:attrNameLst>
                                          <p:attrName>ppt_y</p:attrName>
                                        </p:attrNameLst>
                                      </p:cBhvr>
                                      <p:tavLst>
                                        <p:tav tm="0" fmla="#ppt_y-sin(pi*$)/81">
                                          <p:val>
                                            <p:fltVal val="0"/>
                                          </p:val>
                                        </p:tav>
                                        <p:tav tm="100000">
                                          <p:val>
                                            <p:fltVal val="1"/>
                                          </p:val>
                                        </p:tav>
                                      </p:tavLst>
                                    </p:anim>
                                    <p:animScale>
                                      <p:cBhvr>
                                        <p:cTn id="19" dur="13">
                                          <p:stCondLst>
                                            <p:cond delay="325"/>
                                          </p:stCondLst>
                                        </p:cTn>
                                        <p:tgtEl>
                                          <p:spTgt spid="6">
                                            <p:bg/>
                                          </p:spTgt>
                                        </p:tgtEl>
                                      </p:cBhvr>
                                      <p:to x="100000" y="60000"/>
                                    </p:animScale>
                                    <p:animScale>
                                      <p:cBhvr>
                                        <p:cTn id="20" dur="83" decel="50000">
                                          <p:stCondLst>
                                            <p:cond delay="338"/>
                                          </p:stCondLst>
                                        </p:cTn>
                                        <p:tgtEl>
                                          <p:spTgt spid="6">
                                            <p:bg/>
                                          </p:spTgt>
                                        </p:tgtEl>
                                      </p:cBhvr>
                                      <p:to x="100000" y="100000"/>
                                    </p:animScale>
                                    <p:animScale>
                                      <p:cBhvr>
                                        <p:cTn id="21" dur="13">
                                          <p:stCondLst>
                                            <p:cond delay="656"/>
                                          </p:stCondLst>
                                        </p:cTn>
                                        <p:tgtEl>
                                          <p:spTgt spid="6">
                                            <p:bg/>
                                          </p:spTgt>
                                        </p:tgtEl>
                                      </p:cBhvr>
                                      <p:to x="100000" y="80000"/>
                                    </p:animScale>
                                    <p:animScale>
                                      <p:cBhvr>
                                        <p:cTn id="22" dur="83" decel="50000">
                                          <p:stCondLst>
                                            <p:cond delay="669"/>
                                          </p:stCondLst>
                                        </p:cTn>
                                        <p:tgtEl>
                                          <p:spTgt spid="6">
                                            <p:bg/>
                                          </p:spTgt>
                                        </p:tgtEl>
                                      </p:cBhvr>
                                      <p:to x="100000" y="100000"/>
                                    </p:animScale>
                                    <p:animScale>
                                      <p:cBhvr>
                                        <p:cTn id="23" dur="13">
                                          <p:stCondLst>
                                            <p:cond delay="821"/>
                                          </p:stCondLst>
                                        </p:cTn>
                                        <p:tgtEl>
                                          <p:spTgt spid="6">
                                            <p:bg/>
                                          </p:spTgt>
                                        </p:tgtEl>
                                      </p:cBhvr>
                                      <p:to x="100000" y="90000"/>
                                    </p:animScale>
                                    <p:animScale>
                                      <p:cBhvr>
                                        <p:cTn id="24" dur="83" decel="50000">
                                          <p:stCondLst>
                                            <p:cond delay="834"/>
                                          </p:stCondLst>
                                        </p:cTn>
                                        <p:tgtEl>
                                          <p:spTgt spid="6">
                                            <p:bg/>
                                          </p:spTgt>
                                        </p:tgtEl>
                                      </p:cBhvr>
                                      <p:to x="100000" y="100000"/>
                                    </p:animScale>
                                    <p:animScale>
                                      <p:cBhvr>
                                        <p:cTn id="25" dur="13">
                                          <p:stCondLst>
                                            <p:cond delay="904"/>
                                          </p:stCondLst>
                                        </p:cTn>
                                        <p:tgtEl>
                                          <p:spTgt spid="6">
                                            <p:bg/>
                                          </p:spTgt>
                                        </p:tgtEl>
                                      </p:cBhvr>
                                      <p:to x="100000" y="95000"/>
                                    </p:animScale>
                                    <p:animScale>
                                      <p:cBhvr>
                                        <p:cTn id="26" dur="83" decel="50000">
                                          <p:stCondLst>
                                            <p:cond delay="917"/>
                                          </p:stCondLst>
                                        </p:cTn>
                                        <p:tgtEl>
                                          <p:spTgt spid="6">
                                            <p:bg/>
                                          </p:spTgt>
                                        </p:tgtEl>
                                      </p:cBhvr>
                                      <p:to x="100000" y="100000"/>
                                    </p:animScale>
                                  </p:childTnLst>
                                </p:cTn>
                              </p:par>
                            </p:childTnLst>
                          </p:cTn>
                        </p:par>
                      </p:childTnLst>
                    </p:cTn>
                  </p:par>
                  <p:par>
                    <p:cTn id="27" fill="hold">
                      <p:stCondLst>
                        <p:cond delay="indefinite"/>
                      </p:stCondLst>
                      <p:childTnLst>
                        <p:par>
                          <p:cTn id="28" fill="hold">
                            <p:stCondLst>
                              <p:cond delay="0"/>
                            </p:stCondLst>
                            <p:childTnLst>
                              <p:par>
                                <p:cTn id="29" presetID="26" presetClass="entr" presetSubtype="0" fill="hold" grpId="0" nodeType="clickEffect">
                                  <p:stCondLst>
                                    <p:cond delay="0"/>
                                  </p:stCondLst>
                                  <p:childTnLst>
                                    <p:set>
                                      <p:cBhvr>
                                        <p:cTn id="30" dur="1" fill="hold">
                                          <p:stCondLst>
                                            <p:cond delay="0"/>
                                          </p:stCondLst>
                                        </p:cTn>
                                        <p:tgtEl>
                                          <p:spTgt spid="6">
                                            <p:txEl>
                                              <p:pRg st="0" end="0"/>
                                            </p:txEl>
                                          </p:spTgt>
                                        </p:tgtEl>
                                        <p:attrNameLst>
                                          <p:attrName>style.visibility</p:attrName>
                                        </p:attrNameLst>
                                      </p:cBhvr>
                                      <p:to>
                                        <p:strVal val="visible"/>
                                      </p:to>
                                    </p:set>
                                    <p:animEffect transition="in" filter="wipe(down)">
                                      <p:cBhvr>
                                        <p:cTn id="31" dur="290">
                                          <p:stCondLst>
                                            <p:cond delay="0"/>
                                          </p:stCondLst>
                                        </p:cTn>
                                        <p:tgtEl>
                                          <p:spTgt spid="6">
                                            <p:txEl>
                                              <p:pRg st="0" end="0"/>
                                            </p:txEl>
                                          </p:spTgt>
                                        </p:tgtEl>
                                      </p:cBhvr>
                                    </p:animEffect>
                                    <p:anim calcmode="lin" valueType="num">
                                      <p:cBhvr>
                                        <p:cTn id="32" dur="911" tmFilter="0,0; 0.14,0.36; 0.43,0.73; 0.71,0.91; 1.0,1.0">
                                          <p:stCondLst>
                                            <p:cond delay="0"/>
                                          </p:stCondLst>
                                        </p:cTn>
                                        <p:tgtEl>
                                          <p:spTgt spid="6">
                                            <p:txEl>
                                              <p:pRg st="0" end="0"/>
                                            </p:txEl>
                                          </p:spTgt>
                                        </p:tgtEl>
                                        <p:attrNameLst>
                                          <p:attrName>ppt_x</p:attrName>
                                        </p:attrNameLst>
                                      </p:cBhvr>
                                      <p:tavLst>
                                        <p:tav tm="0">
                                          <p:val>
                                            <p:strVal val="#ppt_x-0.25"/>
                                          </p:val>
                                        </p:tav>
                                        <p:tav tm="100000">
                                          <p:val>
                                            <p:strVal val="#ppt_x"/>
                                          </p:val>
                                        </p:tav>
                                      </p:tavLst>
                                    </p:anim>
                                    <p:anim calcmode="lin" valueType="num">
                                      <p:cBhvr>
                                        <p:cTn id="33" dur="332" tmFilter="0.0,0.0; 0.25,0.07; 0.50,0.2; 0.75,0.467; 1.0,1.0">
                                          <p:stCondLst>
                                            <p:cond delay="0"/>
                                          </p:stCondLst>
                                        </p:cTn>
                                        <p:tgtEl>
                                          <p:spTgt spid="6">
                                            <p:txEl>
                                              <p:pRg st="0" end="0"/>
                                            </p:txEl>
                                          </p:spTgt>
                                        </p:tgtEl>
                                        <p:attrNameLst>
                                          <p:attrName>ppt_y</p:attrName>
                                        </p:attrNameLst>
                                      </p:cBhvr>
                                      <p:tavLst>
                                        <p:tav tm="0" fmla="#ppt_y-sin(pi*$)/3">
                                          <p:val>
                                            <p:fltVal val="0.5"/>
                                          </p:val>
                                        </p:tav>
                                        <p:tav tm="100000">
                                          <p:val>
                                            <p:fltVal val="1"/>
                                          </p:val>
                                        </p:tav>
                                      </p:tavLst>
                                    </p:anim>
                                    <p:anim calcmode="lin" valueType="num">
                                      <p:cBhvr>
                                        <p:cTn id="34" dur="332" tmFilter="0, 0; 0.125,0.2665; 0.25,0.4; 0.375,0.465; 0.5,0.5;  0.625,0.535; 0.75,0.6; 0.875,0.7335; 1,1">
                                          <p:stCondLst>
                                            <p:cond delay="332"/>
                                          </p:stCondLst>
                                        </p:cTn>
                                        <p:tgtEl>
                                          <p:spTgt spid="6">
                                            <p:txEl>
                                              <p:pRg st="0" end="0"/>
                                            </p:txEl>
                                          </p:spTgt>
                                        </p:tgtEl>
                                        <p:attrNameLst>
                                          <p:attrName>ppt_y</p:attrName>
                                        </p:attrNameLst>
                                      </p:cBhvr>
                                      <p:tavLst>
                                        <p:tav tm="0" fmla="#ppt_y-sin(pi*$)/9">
                                          <p:val>
                                            <p:fltVal val="0"/>
                                          </p:val>
                                        </p:tav>
                                        <p:tav tm="100000">
                                          <p:val>
                                            <p:fltVal val="1"/>
                                          </p:val>
                                        </p:tav>
                                      </p:tavLst>
                                    </p:anim>
                                    <p:anim calcmode="lin" valueType="num">
                                      <p:cBhvr>
                                        <p:cTn id="35" dur="166" tmFilter="0, 0; 0.125,0.2665; 0.25,0.4; 0.375,0.465; 0.5,0.5;  0.625,0.535; 0.75,0.6; 0.875,0.7335; 1,1">
                                          <p:stCondLst>
                                            <p:cond delay="662"/>
                                          </p:stCondLst>
                                        </p:cTn>
                                        <p:tgtEl>
                                          <p:spTgt spid="6">
                                            <p:txEl>
                                              <p:pRg st="0" end="0"/>
                                            </p:txEl>
                                          </p:spTgt>
                                        </p:tgtEl>
                                        <p:attrNameLst>
                                          <p:attrName>ppt_y</p:attrName>
                                        </p:attrNameLst>
                                      </p:cBhvr>
                                      <p:tavLst>
                                        <p:tav tm="0" fmla="#ppt_y-sin(pi*$)/27">
                                          <p:val>
                                            <p:fltVal val="0"/>
                                          </p:val>
                                        </p:tav>
                                        <p:tav tm="100000">
                                          <p:val>
                                            <p:fltVal val="1"/>
                                          </p:val>
                                        </p:tav>
                                      </p:tavLst>
                                    </p:anim>
                                    <p:anim calcmode="lin" valueType="num">
                                      <p:cBhvr>
                                        <p:cTn id="36" dur="82" tmFilter="0, 0; 0.125,0.2665; 0.25,0.4; 0.375,0.465; 0.5,0.5;  0.625,0.535; 0.75,0.6; 0.875,0.7335; 1,1">
                                          <p:stCondLst>
                                            <p:cond delay="828"/>
                                          </p:stCondLst>
                                        </p:cTn>
                                        <p:tgtEl>
                                          <p:spTgt spid="6">
                                            <p:txEl>
                                              <p:pRg st="0" end="0"/>
                                            </p:txEl>
                                          </p:spTgt>
                                        </p:tgtEl>
                                        <p:attrNameLst>
                                          <p:attrName>ppt_y</p:attrName>
                                        </p:attrNameLst>
                                      </p:cBhvr>
                                      <p:tavLst>
                                        <p:tav tm="0" fmla="#ppt_y-sin(pi*$)/81">
                                          <p:val>
                                            <p:fltVal val="0"/>
                                          </p:val>
                                        </p:tav>
                                        <p:tav tm="100000">
                                          <p:val>
                                            <p:fltVal val="1"/>
                                          </p:val>
                                        </p:tav>
                                      </p:tavLst>
                                    </p:anim>
                                    <p:animScale>
                                      <p:cBhvr>
                                        <p:cTn id="37" dur="13">
                                          <p:stCondLst>
                                            <p:cond delay="325"/>
                                          </p:stCondLst>
                                        </p:cTn>
                                        <p:tgtEl>
                                          <p:spTgt spid="6">
                                            <p:txEl>
                                              <p:pRg st="0" end="0"/>
                                            </p:txEl>
                                          </p:spTgt>
                                        </p:tgtEl>
                                      </p:cBhvr>
                                      <p:to x="100000" y="60000"/>
                                    </p:animScale>
                                    <p:animScale>
                                      <p:cBhvr>
                                        <p:cTn id="38" dur="83" decel="50000">
                                          <p:stCondLst>
                                            <p:cond delay="338"/>
                                          </p:stCondLst>
                                        </p:cTn>
                                        <p:tgtEl>
                                          <p:spTgt spid="6">
                                            <p:txEl>
                                              <p:pRg st="0" end="0"/>
                                            </p:txEl>
                                          </p:spTgt>
                                        </p:tgtEl>
                                      </p:cBhvr>
                                      <p:to x="100000" y="100000"/>
                                    </p:animScale>
                                    <p:animScale>
                                      <p:cBhvr>
                                        <p:cTn id="39" dur="13">
                                          <p:stCondLst>
                                            <p:cond delay="656"/>
                                          </p:stCondLst>
                                        </p:cTn>
                                        <p:tgtEl>
                                          <p:spTgt spid="6">
                                            <p:txEl>
                                              <p:pRg st="0" end="0"/>
                                            </p:txEl>
                                          </p:spTgt>
                                        </p:tgtEl>
                                      </p:cBhvr>
                                      <p:to x="100000" y="80000"/>
                                    </p:animScale>
                                    <p:animScale>
                                      <p:cBhvr>
                                        <p:cTn id="40" dur="83" decel="50000">
                                          <p:stCondLst>
                                            <p:cond delay="669"/>
                                          </p:stCondLst>
                                        </p:cTn>
                                        <p:tgtEl>
                                          <p:spTgt spid="6">
                                            <p:txEl>
                                              <p:pRg st="0" end="0"/>
                                            </p:txEl>
                                          </p:spTgt>
                                        </p:tgtEl>
                                      </p:cBhvr>
                                      <p:to x="100000" y="100000"/>
                                    </p:animScale>
                                    <p:animScale>
                                      <p:cBhvr>
                                        <p:cTn id="41" dur="13">
                                          <p:stCondLst>
                                            <p:cond delay="821"/>
                                          </p:stCondLst>
                                        </p:cTn>
                                        <p:tgtEl>
                                          <p:spTgt spid="6">
                                            <p:txEl>
                                              <p:pRg st="0" end="0"/>
                                            </p:txEl>
                                          </p:spTgt>
                                        </p:tgtEl>
                                      </p:cBhvr>
                                      <p:to x="100000" y="90000"/>
                                    </p:animScale>
                                    <p:animScale>
                                      <p:cBhvr>
                                        <p:cTn id="42" dur="83" decel="50000">
                                          <p:stCondLst>
                                            <p:cond delay="834"/>
                                          </p:stCondLst>
                                        </p:cTn>
                                        <p:tgtEl>
                                          <p:spTgt spid="6">
                                            <p:txEl>
                                              <p:pRg st="0" end="0"/>
                                            </p:txEl>
                                          </p:spTgt>
                                        </p:tgtEl>
                                      </p:cBhvr>
                                      <p:to x="100000" y="100000"/>
                                    </p:animScale>
                                    <p:animScale>
                                      <p:cBhvr>
                                        <p:cTn id="43" dur="13">
                                          <p:stCondLst>
                                            <p:cond delay="904"/>
                                          </p:stCondLst>
                                        </p:cTn>
                                        <p:tgtEl>
                                          <p:spTgt spid="6">
                                            <p:txEl>
                                              <p:pRg st="0" end="0"/>
                                            </p:txEl>
                                          </p:spTgt>
                                        </p:tgtEl>
                                      </p:cBhvr>
                                      <p:to x="100000" y="95000"/>
                                    </p:animScale>
                                    <p:animScale>
                                      <p:cBhvr>
                                        <p:cTn id="44" dur="83" decel="50000">
                                          <p:stCondLst>
                                            <p:cond delay="917"/>
                                          </p:stCondLst>
                                        </p:cTn>
                                        <p:tgtEl>
                                          <p:spTgt spid="6">
                                            <p:txEl>
                                              <p:pRg st="0" end="0"/>
                                            </p:txEl>
                                          </p:spTgt>
                                        </p:tgtEl>
                                      </p:cBhvr>
                                      <p:to x="100000" y="100000"/>
                                    </p:animScale>
                                  </p:childTnLst>
                                </p:cTn>
                              </p:par>
                            </p:childTnLst>
                          </p:cTn>
                        </p:par>
                      </p:childTnLst>
                    </p:cTn>
                  </p:par>
                  <p:par>
                    <p:cTn id="45" fill="hold">
                      <p:stCondLst>
                        <p:cond delay="indefinite"/>
                      </p:stCondLst>
                      <p:childTnLst>
                        <p:par>
                          <p:cTn id="46" fill="hold">
                            <p:stCondLst>
                              <p:cond delay="0"/>
                            </p:stCondLst>
                            <p:childTnLst>
                              <p:par>
                                <p:cTn id="47" presetID="26" presetClass="entr" presetSubtype="0" fill="hold" grpId="0" nodeType="clickEffect">
                                  <p:stCondLst>
                                    <p:cond delay="0"/>
                                  </p:stCondLst>
                                  <p:childTnLst>
                                    <p:set>
                                      <p:cBhvr>
                                        <p:cTn id="48" dur="1" fill="hold">
                                          <p:stCondLst>
                                            <p:cond delay="0"/>
                                          </p:stCondLst>
                                        </p:cTn>
                                        <p:tgtEl>
                                          <p:spTgt spid="8">
                                            <p:bg/>
                                          </p:spTgt>
                                        </p:tgtEl>
                                        <p:attrNameLst>
                                          <p:attrName>style.visibility</p:attrName>
                                        </p:attrNameLst>
                                      </p:cBhvr>
                                      <p:to>
                                        <p:strVal val="visible"/>
                                      </p:to>
                                    </p:set>
                                    <p:animEffect transition="in" filter="wipe(down)">
                                      <p:cBhvr>
                                        <p:cTn id="49" dur="290">
                                          <p:stCondLst>
                                            <p:cond delay="0"/>
                                          </p:stCondLst>
                                        </p:cTn>
                                        <p:tgtEl>
                                          <p:spTgt spid="8">
                                            <p:bg/>
                                          </p:spTgt>
                                        </p:tgtEl>
                                      </p:cBhvr>
                                    </p:animEffect>
                                    <p:anim calcmode="lin" valueType="num">
                                      <p:cBhvr>
                                        <p:cTn id="50" dur="911" tmFilter="0,0; 0.14,0.36; 0.43,0.73; 0.71,0.91; 1.0,1.0">
                                          <p:stCondLst>
                                            <p:cond delay="0"/>
                                          </p:stCondLst>
                                        </p:cTn>
                                        <p:tgtEl>
                                          <p:spTgt spid="8">
                                            <p:bg/>
                                          </p:spTgt>
                                        </p:tgtEl>
                                        <p:attrNameLst>
                                          <p:attrName>ppt_x</p:attrName>
                                        </p:attrNameLst>
                                      </p:cBhvr>
                                      <p:tavLst>
                                        <p:tav tm="0">
                                          <p:val>
                                            <p:strVal val="#ppt_x-0.25"/>
                                          </p:val>
                                        </p:tav>
                                        <p:tav tm="100000">
                                          <p:val>
                                            <p:strVal val="#ppt_x"/>
                                          </p:val>
                                        </p:tav>
                                      </p:tavLst>
                                    </p:anim>
                                    <p:anim calcmode="lin" valueType="num">
                                      <p:cBhvr>
                                        <p:cTn id="51" dur="332" tmFilter="0.0,0.0; 0.25,0.07; 0.50,0.2; 0.75,0.467; 1.0,1.0">
                                          <p:stCondLst>
                                            <p:cond delay="0"/>
                                          </p:stCondLst>
                                        </p:cTn>
                                        <p:tgtEl>
                                          <p:spTgt spid="8">
                                            <p:bg/>
                                          </p:spTgt>
                                        </p:tgtEl>
                                        <p:attrNameLst>
                                          <p:attrName>ppt_y</p:attrName>
                                        </p:attrNameLst>
                                      </p:cBhvr>
                                      <p:tavLst>
                                        <p:tav tm="0" fmla="#ppt_y-sin(pi*$)/3">
                                          <p:val>
                                            <p:fltVal val="0.5"/>
                                          </p:val>
                                        </p:tav>
                                        <p:tav tm="100000">
                                          <p:val>
                                            <p:fltVal val="1"/>
                                          </p:val>
                                        </p:tav>
                                      </p:tavLst>
                                    </p:anim>
                                    <p:anim calcmode="lin" valueType="num">
                                      <p:cBhvr>
                                        <p:cTn id="52" dur="332" tmFilter="0, 0; 0.125,0.2665; 0.25,0.4; 0.375,0.465; 0.5,0.5;  0.625,0.535; 0.75,0.6; 0.875,0.7335; 1,1">
                                          <p:stCondLst>
                                            <p:cond delay="332"/>
                                          </p:stCondLst>
                                        </p:cTn>
                                        <p:tgtEl>
                                          <p:spTgt spid="8">
                                            <p:bg/>
                                          </p:spTgt>
                                        </p:tgtEl>
                                        <p:attrNameLst>
                                          <p:attrName>ppt_y</p:attrName>
                                        </p:attrNameLst>
                                      </p:cBhvr>
                                      <p:tavLst>
                                        <p:tav tm="0" fmla="#ppt_y-sin(pi*$)/9">
                                          <p:val>
                                            <p:fltVal val="0"/>
                                          </p:val>
                                        </p:tav>
                                        <p:tav tm="100000">
                                          <p:val>
                                            <p:fltVal val="1"/>
                                          </p:val>
                                        </p:tav>
                                      </p:tavLst>
                                    </p:anim>
                                    <p:anim calcmode="lin" valueType="num">
                                      <p:cBhvr>
                                        <p:cTn id="53" dur="166" tmFilter="0, 0; 0.125,0.2665; 0.25,0.4; 0.375,0.465; 0.5,0.5;  0.625,0.535; 0.75,0.6; 0.875,0.7335; 1,1">
                                          <p:stCondLst>
                                            <p:cond delay="662"/>
                                          </p:stCondLst>
                                        </p:cTn>
                                        <p:tgtEl>
                                          <p:spTgt spid="8">
                                            <p:bg/>
                                          </p:spTgt>
                                        </p:tgtEl>
                                        <p:attrNameLst>
                                          <p:attrName>ppt_y</p:attrName>
                                        </p:attrNameLst>
                                      </p:cBhvr>
                                      <p:tavLst>
                                        <p:tav tm="0" fmla="#ppt_y-sin(pi*$)/27">
                                          <p:val>
                                            <p:fltVal val="0"/>
                                          </p:val>
                                        </p:tav>
                                        <p:tav tm="100000">
                                          <p:val>
                                            <p:fltVal val="1"/>
                                          </p:val>
                                        </p:tav>
                                      </p:tavLst>
                                    </p:anim>
                                    <p:anim calcmode="lin" valueType="num">
                                      <p:cBhvr>
                                        <p:cTn id="54" dur="82" tmFilter="0, 0; 0.125,0.2665; 0.25,0.4; 0.375,0.465; 0.5,0.5;  0.625,0.535; 0.75,0.6; 0.875,0.7335; 1,1">
                                          <p:stCondLst>
                                            <p:cond delay="828"/>
                                          </p:stCondLst>
                                        </p:cTn>
                                        <p:tgtEl>
                                          <p:spTgt spid="8">
                                            <p:bg/>
                                          </p:spTgt>
                                        </p:tgtEl>
                                        <p:attrNameLst>
                                          <p:attrName>ppt_y</p:attrName>
                                        </p:attrNameLst>
                                      </p:cBhvr>
                                      <p:tavLst>
                                        <p:tav tm="0" fmla="#ppt_y-sin(pi*$)/81">
                                          <p:val>
                                            <p:fltVal val="0"/>
                                          </p:val>
                                        </p:tav>
                                        <p:tav tm="100000">
                                          <p:val>
                                            <p:fltVal val="1"/>
                                          </p:val>
                                        </p:tav>
                                      </p:tavLst>
                                    </p:anim>
                                    <p:animScale>
                                      <p:cBhvr>
                                        <p:cTn id="55" dur="13">
                                          <p:stCondLst>
                                            <p:cond delay="325"/>
                                          </p:stCondLst>
                                        </p:cTn>
                                        <p:tgtEl>
                                          <p:spTgt spid="8">
                                            <p:bg/>
                                          </p:spTgt>
                                        </p:tgtEl>
                                      </p:cBhvr>
                                      <p:to x="100000" y="60000"/>
                                    </p:animScale>
                                    <p:animScale>
                                      <p:cBhvr>
                                        <p:cTn id="56" dur="83" decel="50000">
                                          <p:stCondLst>
                                            <p:cond delay="338"/>
                                          </p:stCondLst>
                                        </p:cTn>
                                        <p:tgtEl>
                                          <p:spTgt spid="8">
                                            <p:bg/>
                                          </p:spTgt>
                                        </p:tgtEl>
                                      </p:cBhvr>
                                      <p:to x="100000" y="100000"/>
                                    </p:animScale>
                                    <p:animScale>
                                      <p:cBhvr>
                                        <p:cTn id="57" dur="13">
                                          <p:stCondLst>
                                            <p:cond delay="656"/>
                                          </p:stCondLst>
                                        </p:cTn>
                                        <p:tgtEl>
                                          <p:spTgt spid="8">
                                            <p:bg/>
                                          </p:spTgt>
                                        </p:tgtEl>
                                      </p:cBhvr>
                                      <p:to x="100000" y="80000"/>
                                    </p:animScale>
                                    <p:animScale>
                                      <p:cBhvr>
                                        <p:cTn id="58" dur="83" decel="50000">
                                          <p:stCondLst>
                                            <p:cond delay="669"/>
                                          </p:stCondLst>
                                        </p:cTn>
                                        <p:tgtEl>
                                          <p:spTgt spid="8">
                                            <p:bg/>
                                          </p:spTgt>
                                        </p:tgtEl>
                                      </p:cBhvr>
                                      <p:to x="100000" y="100000"/>
                                    </p:animScale>
                                    <p:animScale>
                                      <p:cBhvr>
                                        <p:cTn id="59" dur="13">
                                          <p:stCondLst>
                                            <p:cond delay="821"/>
                                          </p:stCondLst>
                                        </p:cTn>
                                        <p:tgtEl>
                                          <p:spTgt spid="8">
                                            <p:bg/>
                                          </p:spTgt>
                                        </p:tgtEl>
                                      </p:cBhvr>
                                      <p:to x="100000" y="90000"/>
                                    </p:animScale>
                                    <p:animScale>
                                      <p:cBhvr>
                                        <p:cTn id="60" dur="83" decel="50000">
                                          <p:stCondLst>
                                            <p:cond delay="834"/>
                                          </p:stCondLst>
                                        </p:cTn>
                                        <p:tgtEl>
                                          <p:spTgt spid="8">
                                            <p:bg/>
                                          </p:spTgt>
                                        </p:tgtEl>
                                      </p:cBhvr>
                                      <p:to x="100000" y="100000"/>
                                    </p:animScale>
                                    <p:animScale>
                                      <p:cBhvr>
                                        <p:cTn id="61" dur="13">
                                          <p:stCondLst>
                                            <p:cond delay="904"/>
                                          </p:stCondLst>
                                        </p:cTn>
                                        <p:tgtEl>
                                          <p:spTgt spid="8">
                                            <p:bg/>
                                          </p:spTgt>
                                        </p:tgtEl>
                                      </p:cBhvr>
                                      <p:to x="100000" y="95000"/>
                                    </p:animScale>
                                    <p:animScale>
                                      <p:cBhvr>
                                        <p:cTn id="62" dur="83" decel="50000">
                                          <p:stCondLst>
                                            <p:cond delay="917"/>
                                          </p:stCondLst>
                                        </p:cTn>
                                        <p:tgtEl>
                                          <p:spTgt spid="8">
                                            <p:bg/>
                                          </p:spTgt>
                                        </p:tgtEl>
                                      </p:cBhvr>
                                      <p:to x="100000" y="100000"/>
                                    </p:animScale>
                                  </p:childTnLst>
                                </p:cTn>
                              </p:par>
                            </p:childTnLst>
                          </p:cTn>
                        </p:par>
                      </p:childTnLst>
                    </p:cTn>
                  </p:par>
                  <p:par>
                    <p:cTn id="63" fill="hold">
                      <p:stCondLst>
                        <p:cond delay="indefinite"/>
                      </p:stCondLst>
                      <p:childTnLst>
                        <p:par>
                          <p:cTn id="64" fill="hold">
                            <p:stCondLst>
                              <p:cond delay="0"/>
                            </p:stCondLst>
                            <p:childTnLst>
                              <p:par>
                                <p:cTn id="65" presetID="26" presetClass="entr" presetSubtype="0" fill="hold" grpId="0" nodeType="clickEffect">
                                  <p:stCondLst>
                                    <p:cond delay="0"/>
                                  </p:stCondLst>
                                  <p:childTnLst>
                                    <p:set>
                                      <p:cBhvr>
                                        <p:cTn id="66" dur="1" fill="hold">
                                          <p:stCondLst>
                                            <p:cond delay="0"/>
                                          </p:stCondLst>
                                        </p:cTn>
                                        <p:tgtEl>
                                          <p:spTgt spid="8">
                                            <p:txEl>
                                              <p:pRg st="0" end="0"/>
                                            </p:txEl>
                                          </p:spTgt>
                                        </p:tgtEl>
                                        <p:attrNameLst>
                                          <p:attrName>style.visibility</p:attrName>
                                        </p:attrNameLst>
                                      </p:cBhvr>
                                      <p:to>
                                        <p:strVal val="visible"/>
                                      </p:to>
                                    </p:set>
                                    <p:animEffect transition="in" filter="wipe(down)">
                                      <p:cBhvr>
                                        <p:cTn id="67" dur="290">
                                          <p:stCondLst>
                                            <p:cond delay="0"/>
                                          </p:stCondLst>
                                        </p:cTn>
                                        <p:tgtEl>
                                          <p:spTgt spid="8">
                                            <p:txEl>
                                              <p:pRg st="0" end="0"/>
                                            </p:txEl>
                                          </p:spTgt>
                                        </p:tgtEl>
                                      </p:cBhvr>
                                    </p:animEffect>
                                    <p:anim calcmode="lin" valueType="num">
                                      <p:cBhvr>
                                        <p:cTn id="68" dur="911" tmFilter="0,0; 0.14,0.36; 0.43,0.73; 0.71,0.91; 1.0,1.0">
                                          <p:stCondLst>
                                            <p:cond delay="0"/>
                                          </p:stCondLst>
                                        </p:cTn>
                                        <p:tgtEl>
                                          <p:spTgt spid="8">
                                            <p:txEl>
                                              <p:pRg st="0" end="0"/>
                                            </p:txEl>
                                          </p:spTgt>
                                        </p:tgtEl>
                                        <p:attrNameLst>
                                          <p:attrName>ppt_x</p:attrName>
                                        </p:attrNameLst>
                                      </p:cBhvr>
                                      <p:tavLst>
                                        <p:tav tm="0">
                                          <p:val>
                                            <p:strVal val="#ppt_x-0.25"/>
                                          </p:val>
                                        </p:tav>
                                        <p:tav tm="100000">
                                          <p:val>
                                            <p:strVal val="#ppt_x"/>
                                          </p:val>
                                        </p:tav>
                                      </p:tavLst>
                                    </p:anim>
                                    <p:anim calcmode="lin" valueType="num">
                                      <p:cBhvr>
                                        <p:cTn id="69" dur="332" tmFilter="0.0,0.0; 0.25,0.07; 0.50,0.2; 0.75,0.467; 1.0,1.0">
                                          <p:stCondLst>
                                            <p:cond delay="0"/>
                                          </p:stCondLst>
                                        </p:cTn>
                                        <p:tgtEl>
                                          <p:spTgt spid="8">
                                            <p:txEl>
                                              <p:pRg st="0" end="0"/>
                                            </p:txEl>
                                          </p:spTgt>
                                        </p:tgtEl>
                                        <p:attrNameLst>
                                          <p:attrName>ppt_y</p:attrName>
                                        </p:attrNameLst>
                                      </p:cBhvr>
                                      <p:tavLst>
                                        <p:tav tm="0" fmla="#ppt_y-sin(pi*$)/3">
                                          <p:val>
                                            <p:fltVal val="0.5"/>
                                          </p:val>
                                        </p:tav>
                                        <p:tav tm="100000">
                                          <p:val>
                                            <p:fltVal val="1"/>
                                          </p:val>
                                        </p:tav>
                                      </p:tavLst>
                                    </p:anim>
                                    <p:anim calcmode="lin" valueType="num">
                                      <p:cBhvr>
                                        <p:cTn id="70" dur="332" tmFilter="0, 0; 0.125,0.2665; 0.25,0.4; 0.375,0.465; 0.5,0.5;  0.625,0.535; 0.75,0.6; 0.875,0.7335; 1,1">
                                          <p:stCondLst>
                                            <p:cond delay="332"/>
                                          </p:stCondLst>
                                        </p:cTn>
                                        <p:tgtEl>
                                          <p:spTgt spid="8">
                                            <p:txEl>
                                              <p:pRg st="0" end="0"/>
                                            </p:txEl>
                                          </p:spTgt>
                                        </p:tgtEl>
                                        <p:attrNameLst>
                                          <p:attrName>ppt_y</p:attrName>
                                        </p:attrNameLst>
                                      </p:cBhvr>
                                      <p:tavLst>
                                        <p:tav tm="0" fmla="#ppt_y-sin(pi*$)/9">
                                          <p:val>
                                            <p:fltVal val="0"/>
                                          </p:val>
                                        </p:tav>
                                        <p:tav tm="100000">
                                          <p:val>
                                            <p:fltVal val="1"/>
                                          </p:val>
                                        </p:tav>
                                      </p:tavLst>
                                    </p:anim>
                                    <p:anim calcmode="lin" valueType="num">
                                      <p:cBhvr>
                                        <p:cTn id="71" dur="166" tmFilter="0, 0; 0.125,0.2665; 0.25,0.4; 0.375,0.465; 0.5,0.5;  0.625,0.535; 0.75,0.6; 0.875,0.7335; 1,1">
                                          <p:stCondLst>
                                            <p:cond delay="662"/>
                                          </p:stCondLst>
                                        </p:cTn>
                                        <p:tgtEl>
                                          <p:spTgt spid="8">
                                            <p:txEl>
                                              <p:pRg st="0" end="0"/>
                                            </p:txEl>
                                          </p:spTgt>
                                        </p:tgtEl>
                                        <p:attrNameLst>
                                          <p:attrName>ppt_y</p:attrName>
                                        </p:attrNameLst>
                                      </p:cBhvr>
                                      <p:tavLst>
                                        <p:tav tm="0" fmla="#ppt_y-sin(pi*$)/27">
                                          <p:val>
                                            <p:fltVal val="0"/>
                                          </p:val>
                                        </p:tav>
                                        <p:tav tm="100000">
                                          <p:val>
                                            <p:fltVal val="1"/>
                                          </p:val>
                                        </p:tav>
                                      </p:tavLst>
                                    </p:anim>
                                    <p:anim calcmode="lin" valueType="num">
                                      <p:cBhvr>
                                        <p:cTn id="72" dur="82" tmFilter="0, 0; 0.125,0.2665; 0.25,0.4; 0.375,0.465; 0.5,0.5;  0.625,0.535; 0.75,0.6; 0.875,0.7335; 1,1">
                                          <p:stCondLst>
                                            <p:cond delay="828"/>
                                          </p:stCondLst>
                                        </p:cTn>
                                        <p:tgtEl>
                                          <p:spTgt spid="8">
                                            <p:txEl>
                                              <p:pRg st="0" end="0"/>
                                            </p:txEl>
                                          </p:spTgt>
                                        </p:tgtEl>
                                        <p:attrNameLst>
                                          <p:attrName>ppt_y</p:attrName>
                                        </p:attrNameLst>
                                      </p:cBhvr>
                                      <p:tavLst>
                                        <p:tav tm="0" fmla="#ppt_y-sin(pi*$)/81">
                                          <p:val>
                                            <p:fltVal val="0"/>
                                          </p:val>
                                        </p:tav>
                                        <p:tav tm="100000">
                                          <p:val>
                                            <p:fltVal val="1"/>
                                          </p:val>
                                        </p:tav>
                                      </p:tavLst>
                                    </p:anim>
                                    <p:animScale>
                                      <p:cBhvr>
                                        <p:cTn id="73" dur="13">
                                          <p:stCondLst>
                                            <p:cond delay="325"/>
                                          </p:stCondLst>
                                        </p:cTn>
                                        <p:tgtEl>
                                          <p:spTgt spid="8">
                                            <p:txEl>
                                              <p:pRg st="0" end="0"/>
                                            </p:txEl>
                                          </p:spTgt>
                                        </p:tgtEl>
                                      </p:cBhvr>
                                      <p:to x="100000" y="60000"/>
                                    </p:animScale>
                                    <p:animScale>
                                      <p:cBhvr>
                                        <p:cTn id="74" dur="83" decel="50000">
                                          <p:stCondLst>
                                            <p:cond delay="338"/>
                                          </p:stCondLst>
                                        </p:cTn>
                                        <p:tgtEl>
                                          <p:spTgt spid="8">
                                            <p:txEl>
                                              <p:pRg st="0" end="0"/>
                                            </p:txEl>
                                          </p:spTgt>
                                        </p:tgtEl>
                                      </p:cBhvr>
                                      <p:to x="100000" y="100000"/>
                                    </p:animScale>
                                    <p:animScale>
                                      <p:cBhvr>
                                        <p:cTn id="75" dur="13">
                                          <p:stCondLst>
                                            <p:cond delay="656"/>
                                          </p:stCondLst>
                                        </p:cTn>
                                        <p:tgtEl>
                                          <p:spTgt spid="8">
                                            <p:txEl>
                                              <p:pRg st="0" end="0"/>
                                            </p:txEl>
                                          </p:spTgt>
                                        </p:tgtEl>
                                      </p:cBhvr>
                                      <p:to x="100000" y="80000"/>
                                    </p:animScale>
                                    <p:animScale>
                                      <p:cBhvr>
                                        <p:cTn id="76" dur="83" decel="50000">
                                          <p:stCondLst>
                                            <p:cond delay="669"/>
                                          </p:stCondLst>
                                        </p:cTn>
                                        <p:tgtEl>
                                          <p:spTgt spid="8">
                                            <p:txEl>
                                              <p:pRg st="0" end="0"/>
                                            </p:txEl>
                                          </p:spTgt>
                                        </p:tgtEl>
                                      </p:cBhvr>
                                      <p:to x="100000" y="100000"/>
                                    </p:animScale>
                                    <p:animScale>
                                      <p:cBhvr>
                                        <p:cTn id="77" dur="13">
                                          <p:stCondLst>
                                            <p:cond delay="821"/>
                                          </p:stCondLst>
                                        </p:cTn>
                                        <p:tgtEl>
                                          <p:spTgt spid="8">
                                            <p:txEl>
                                              <p:pRg st="0" end="0"/>
                                            </p:txEl>
                                          </p:spTgt>
                                        </p:tgtEl>
                                      </p:cBhvr>
                                      <p:to x="100000" y="90000"/>
                                    </p:animScale>
                                    <p:animScale>
                                      <p:cBhvr>
                                        <p:cTn id="78" dur="83" decel="50000">
                                          <p:stCondLst>
                                            <p:cond delay="834"/>
                                          </p:stCondLst>
                                        </p:cTn>
                                        <p:tgtEl>
                                          <p:spTgt spid="8">
                                            <p:txEl>
                                              <p:pRg st="0" end="0"/>
                                            </p:txEl>
                                          </p:spTgt>
                                        </p:tgtEl>
                                      </p:cBhvr>
                                      <p:to x="100000" y="100000"/>
                                    </p:animScale>
                                    <p:animScale>
                                      <p:cBhvr>
                                        <p:cTn id="79" dur="13">
                                          <p:stCondLst>
                                            <p:cond delay="904"/>
                                          </p:stCondLst>
                                        </p:cTn>
                                        <p:tgtEl>
                                          <p:spTgt spid="8">
                                            <p:txEl>
                                              <p:pRg st="0" end="0"/>
                                            </p:txEl>
                                          </p:spTgt>
                                        </p:tgtEl>
                                      </p:cBhvr>
                                      <p:to x="100000" y="95000"/>
                                    </p:animScale>
                                    <p:animScale>
                                      <p:cBhvr>
                                        <p:cTn id="80" dur="83" decel="50000">
                                          <p:stCondLst>
                                            <p:cond delay="917"/>
                                          </p:stCondLst>
                                        </p:cTn>
                                        <p:tgtEl>
                                          <p:spTgt spid="8">
                                            <p:txEl>
                                              <p:pRg st="0" end="0"/>
                                            </p:txEl>
                                          </p:spTgt>
                                        </p:tgtEl>
                                      </p:cBhvr>
                                      <p:to x="100000" y="100000"/>
                                    </p:animScale>
                                  </p:childTnLst>
                                </p:cTn>
                              </p:par>
                            </p:childTnLst>
                          </p:cTn>
                        </p:par>
                      </p:childTnLst>
                    </p:cTn>
                  </p:par>
                  <p:par>
                    <p:cTn id="81" fill="hold">
                      <p:stCondLst>
                        <p:cond delay="indefinite"/>
                      </p:stCondLst>
                      <p:childTnLst>
                        <p:par>
                          <p:cTn id="82" fill="hold">
                            <p:stCondLst>
                              <p:cond delay="0"/>
                            </p:stCondLst>
                            <p:childTnLst>
                              <p:par>
                                <p:cTn id="83" presetID="26" presetClass="entr" presetSubtype="0" fill="hold" grpId="0" nodeType="clickEffect">
                                  <p:stCondLst>
                                    <p:cond delay="0"/>
                                  </p:stCondLst>
                                  <p:childTnLst>
                                    <p:set>
                                      <p:cBhvr>
                                        <p:cTn id="84" dur="1" fill="hold">
                                          <p:stCondLst>
                                            <p:cond delay="0"/>
                                          </p:stCondLst>
                                        </p:cTn>
                                        <p:tgtEl>
                                          <p:spTgt spid="8">
                                            <p:txEl>
                                              <p:pRg st="1" end="1"/>
                                            </p:txEl>
                                          </p:spTgt>
                                        </p:tgtEl>
                                        <p:attrNameLst>
                                          <p:attrName>style.visibility</p:attrName>
                                        </p:attrNameLst>
                                      </p:cBhvr>
                                      <p:to>
                                        <p:strVal val="visible"/>
                                      </p:to>
                                    </p:set>
                                    <p:animEffect transition="in" filter="wipe(down)">
                                      <p:cBhvr>
                                        <p:cTn id="85" dur="290">
                                          <p:stCondLst>
                                            <p:cond delay="0"/>
                                          </p:stCondLst>
                                        </p:cTn>
                                        <p:tgtEl>
                                          <p:spTgt spid="8">
                                            <p:txEl>
                                              <p:pRg st="1" end="1"/>
                                            </p:txEl>
                                          </p:spTgt>
                                        </p:tgtEl>
                                      </p:cBhvr>
                                    </p:animEffect>
                                    <p:anim calcmode="lin" valueType="num">
                                      <p:cBhvr>
                                        <p:cTn id="86" dur="911" tmFilter="0,0; 0.14,0.36; 0.43,0.73; 0.71,0.91; 1.0,1.0">
                                          <p:stCondLst>
                                            <p:cond delay="0"/>
                                          </p:stCondLst>
                                        </p:cTn>
                                        <p:tgtEl>
                                          <p:spTgt spid="8">
                                            <p:txEl>
                                              <p:pRg st="1" end="1"/>
                                            </p:txEl>
                                          </p:spTgt>
                                        </p:tgtEl>
                                        <p:attrNameLst>
                                          <p:attrName>ppt_x</p:attrName>
                                        </p:attrNameLst>
                                      </p:cBhvr>
                                      <p:tavLst>
                                        <p:tav tm="0">
                                          <p:val>
                                            <p:strVal val="#ppt_x-0.25"/>
                                          </p:val>
                                        </p:tav>
                                        <p:tav tm="100000">
                                          <p:val>
                                            <p:strVal val="#ppt_x"/>
                                          </p:val>
                                        </p:tav>
                                      </p:tavLst>
                                    </p:anim>
                                    <p:anim calcmode="lin" valueType="num">
                                      <p:cBhvr>
                                        <p:cTn id="87" dur="332" tmFilter="0.0,0.0; 0.25,0.07; 0.50,0.2; 0.75,0.467; 1.0,1.0">
                                          <p:stCondLst>
                                            <p:cond delay="0"/>
                                          </p:stCondLst>
                                        </p:cTn>
                                        <p:tgtEl>
                                          <p:spTgt spid="8">
                                            <p:txEl>
                                              <p:pRg st="1" end="1"/>
                                            </p:txEl>
                                          </p:spTgt>
                                        </p:tgtEl>
                                        <p:attrNameLst>
                                          <p:attrName>ppt_y</p:attrName>
                                        </p:attrNameLst>
                                      </p:cBhvr>
                                      <p:tavLst>
                                        <p:tav tm="0" fmla="#ppt_y-sin(pi*$)/3">
                                          <p:val>
                                            <p:fltVal val="0.5"/>
                                          </p:val>
                                        </p:tav>
                                        <p:tav tm="100000">
                                          <p:val>
                                            <p:fltVal val="1"/>
                                          </p:val>
                                        </p:tav>
                                      </p:tavLst>
                                    </p:anim>
                                    <p:anim calcmode="lin" valueType="num">
                                      <p:cBhvr>
                                        <p:cTn id="88" dur="332" tmFilter="0, 0; 0.125,0.2665; 0.25,0.4; 0.375,0.465; 0.5,0.5;  0.625,0.535; 0.75,0.6; 0.875,0.7335; 1,1">
                                          <p:stCondLst>
                                            <p:cond delay="332"/>
                                          </p:stCondLst>
                                        </p:cTn>
                                        <p:tgtEl>
                                          <p:spTgt spid="8">
                                            <p:txEl>
                                              <p:pRg st="1" end="1"/>
                                            </p:txEl>
                                          </p:spTgt>
                                        </p:tgtEl>
                                        <p:attrNameLst>
                                          <p:attrName>ppt_y</p:attrName>
                                        </p:attrNameLst>
                                      </p:cBhvr>
                                      <p:tavLst>
                                        <p:tav tm="0" fmla="#ppt_y-sin(pi*$)/9">
                                          <p:val>
                                            <p:fltVal val="0"/>
                                          </p:val>
                                        </p:tav>
                                        <p:tav tm="100000">
                                          <p:val>
                                            <p:fltVal val="1"/>
                                          </p:val>
                                        </p:tav>
                                      </p:tavLst>
                                    </p:anim>
                                    <p:anim calcmode="lin" valueType="num">
                                      <p:cBhvr>
                                        <p:cTn id="89" dur="166" tmFilter="0, 0; 0.125,0.2665; 0.25,0.4; 0.375,0.465; 0.5,0.5;  0.625,0.535; 0.75,0.6; 0.875,0.7335; 1,1">
                                          <p:stCondLst>
                                            <p:cond delay="662"/>
                                          </p:stCondLst>
                                        </p:cTn>
                                        <p:tgtEl>
                                          <p:spTgt spid="8">
                                            <p:txEl>
                                              <p:pRg st="1" end="1"/>
                                            </p:txEl>
                                          </p:spTgt>
                                        </p:tgtEl>
                                        <p:attrNameLst>
                                          <p:attrName>ppt_y</p:attrName>
                                        </p:attrNameLst>
                                      </p:cBhvr>
                                      <p:tavLst>
                                        <p:tav tm="0" fmla="#ppt_y-sin(pi*$)/27">
                                          <p:val>
                                            <p:fltVal val="0"/>
                                          </p:val>
                                        </p:tav>
                                        <p:tav tm="100000">
                                          <p:val>
                                            <p:fltVal val="1"/>
                                          </p:val>
                                        </p:tav>
                                      </p:tavLst>
                                    </p:anim>
                                    <p:anim calcmode="lin" valueType="num">
                                      <p:cBhvr>
                                        <p:cTn id="90" dur="82" tmFilter="0, 0; 0.125,0.2665; 0.25,0.4; 0.375,0.465; 0.5,0.5;  0.625,0.535; 0.75,0.6; 0.875,0.7335; 1,1">
                                          <p:stCondLst>
                                            <p:cond delay="828"/>
                                          </p:stCondLst>
                                        </p:cTn>
                                        <p:tgtEl>
                                          <p:spTgt spid="8">
                                            <p:txEl>
                                              <p:pRg st="1" end="1"/>
                                            </p:txEl>
                                          </p:spTgt>
                                        </p:tgtEl>
                                        <p:attrNameLst>
                                          <p:attrName>ppt_y</p:attrName>
                                        </p:attrNameLst>
                                      </p:cBhvr>
                                      <p:tavLst>
                                        <p:tav tm="0" fmla="#ppt_y-sin(pi*$)/81">
                                          <p:val>
                                            <p:fltVal val="0"/>
                                          </p:val>
                                        </p:tav>
                                        <p:tav tm="100000">
                                          <p:val>
                                            <p:fltVal val="1"/>
                                          </p:val>
                                        </p:tav>
                                      </p:tavLst>
                                    </p:anim>
                                    <p:animScale>
                                      <p:cBhvr>
                                        <p:cTn id="91" dur="13">
                                          <p:stCondLst>
                                            <p:cond delay="325"/>
                                          </p:stCondLst>
                                        </p:cTn>
                                        <p:tgtEl>
                                          <p:spTgt spid="8">
                                            <p:txEl>
                                              <p:pRg st="1" end="1"/>
                                            </p:txEl>
                                          </p:spTgt>
                                        </p:tgtEl>
                                      </p:cBhvr>
                                      <p:to x="100000" y="60000"/>
                                    </p:animScale>
                                    <p:animScale>
                                      <p:cBhvr>
                                        <p:cTn id="92" dur="83" decel="50000">
                                          <p:stCondLst>
                                            <p:cond delay="338"/>
                                          </p:stCondLst>
                                        </p:cTn>
                                        <p:tgtEl>
                                          <p:spTgt spid="8">
                                            <p:txEl>
                                              <p:pRg st="1" end="1"/>
                                            </p:txEl>
                                          </p:spTgt>
                                        </p:tgtEl>
                                      </p:cBhvr>
                                      <p:to x="100000" y="100000"/>
                                    </p:animScale>
                                    <p:animScale>
                                      <p:cBhvr>
                                        <p:cTn id="93" dur="13">
                                          <p:stCondLst>
                                            <p:cond delay="656"/>
                                          </p:stCondLst>
                                        </p:cTn>
                                        <p:tgtEl>
                                          <p:spTgt spid="8">
                                            <p:txEl>
                                              <p:pRg st="1" end="1"/>
                                            </p:txEl>
                                          </p:spTgt>
                                        </p:tgtEl>
                                      </p:cBhvr>
                                      <p:to x="100000" y="80000"/>
                                    </p:animScale>
                                    <p:animScale>
                                      <p:cBhvr>
                                        <p:cTn id="94" dur="83" decel="50000">
                                          <p:stCondLst>
                                            <p:cond delay="669"/>
                                          </p:stCondLst>
                                        </p:cTn>
                                        <p:tgtEl>
                                          <p:spTgt spid="8">
                                            <p:txEl>
                                              <p:pRg st="1" end="1"/>
                                            </p:txEl>
                                          </p:spTgt>
                                        </p:tgtEl>
                                      </p:cBhvr>
                                      <p:to x="100000" y="100000"/>
                                    </p:animScale>
                                    <p:animScale>
                                      <p:cBhvr>
                                        <p:cTn id="95" dur="13">
                                          <p:stCondLst>
                                            <p:cond delay="821"/>
                                          </p:stCondLst>
                                        </p:cTn>
                                        <p:tgtEl>
                                          <p:spTgt spid="8">
                                            <p:txEl>
                                              <p:pRg st="1" end="1"/>
                                            </p:txEl>
                                          </p:spTgt>
                                        </p:tgtEl>
                                      </p:cBhvr>
                                      <p:to x="100000" y="90000"/>
                                    </p:animScale>
                                    <p:animScale>
                                      <p:cBhvr>
                                        <p:cTn id="96" dur="83" decel="50000">
                                          <p:stCondLst>
                                            <p:cond delay="834"/>
                                          </p:stCondLst>
                                        </p:cTn>
                                        <p:tgtEl>
                                          <p:spTgt spid="8">
                                            <p:txEl>
                                              <p:pRg st="1" end="1"/>
                                            </p:txEl>
                                          </p:spTgt>
                                        </p:tgtEl>
                                      </p:cBhvr>
                                      <p:to x="100000" y="100000"/>
                                    </p:animScale>
                                    <p:animScale>
                                      <p:cBhvr>
                                        <p:cTn id="97" dur="13">
                                          <p:stCondLst>
                                            <p:cond delay="904"/>
                                          </p:stCondLst>
                                        </p:cTn>
                                        <p:tgtEl>
                                          <p:spTgt spid="8">
                                            <p:txEl>
                                              <p:pRg st="1" end="1"/>
                                            </p:txEl>
                                          </p:spTgt>
                                        </p:tgtEl>
                                      </p:cBhvr>
                                      <p:to x="100000" y="95000"/>
                                    </p:animScale>
                                    <p:animScale>
                                      <p:cBhvr>
                                        <p:cTn id="98" dur="83" decel="50000">
                                          <p:stCondLst>
                                            <p:cond delay="917"/>
                                          </p:stCondLst>
                                        </p:cTn>
                                        <p:tgtEl>
                                          <p:spTgt spid="8">
                                            <p:txEl>
                                              <p:pRg st="1" end="1"/>
                                            </p:txEl>
                                          </p:spTgt>
                                        </p:tgtEl>
                                      </p:cBhvr>
                                      <p:to x="100000" y="100000"/>
                                    </p:animScale>
                                  </p:childTnLst>
                                </p:cTn>
                              </p:par>
                            </p:childTnLst>
                          </p:cTn>
                        </p:par>
                      </p:childTnLst>
                    </p:cTn>
                  </p:par>
                  <p:par>
                    <p:cTn id="99" fill="hold">
                      <p:stCondLst>
                        <p:cond delay="indefinite"/>
                      </p:stCondLst>
                      <p:childTnLst>
                        <p:par>
                          <p:cTn id="100" fill="hold">
                            <p:stCondLst>
                              <p:cond delay="0"/>
                            </p:stCondLst>
                            <p:childTnLst>
                              <p:par>
                                <p:cTn id="101" presetID="26" presetClass="entr" presetSubtype="0" fill="hold" grpId="0" nodeType="clickEffect">
                                  <p:stCondLst>
                                    <p:cond delay="0"/>
                                  </p:stCondLst>
                                  <p:childTnLst>
                                    <p:set>
                                      <p:cBhvr>
                                        <p:cTn id="102" dur="1" fill="hold">
                                          <p:stCondLst>
                                            <p:cond delay="0"/>
                                          </p:stCondLst>
                                        </p:cTn>
                                        <p:tgtEl>
                                          <p:spTgt spid="8">
                                            <p:txEl>
                                              <p:pRg st="2" end="2"/>
                                            </p:txEl>
                                          </p:spTgt>
                                        </p:tgtEl>
                                        <p:attrNameLst>
                                          <p:attrName>style.visibility</p:attrName>
                                        </p:attrNameLst>
                                      </p:cBhvr>
                                      <p:to>
                                        <p:strVal val="visible"/>
                                      </p:to>
                                    </p:set>
                                    <p:animEffect transition="in" filter="wipe(down)">
                                      <p:cBhvr>
                                        <p:cTn id="103" dur="290">
                                          <p:stCondLst>
                                            <p:cond delay="0"/>
                                          </p:stCondLst>
                                        </p:cTn>
                                        <p:tgtEl>
                                          <p:spTgt spid="8">
                                            <p:txEl>
                                              <p:pRg st="2" end="2"/>
                                            </p:txEl>
                                          </p:spTgt>
                                        </p:tgtEl>
                                      </p:cBhvr>
                                    </p:animEffect>
                                    <p:anim calcmode="lin" valueType="num">
                                      <p:cBhvr>
                                        <p:cTn id="104" dur="911" tmFilter="0,0; 0.14,0.36; 0.43,0.73; 0.71,0.91; 1.0,1.0">
                                          <p:stCondLst>
                                            <p:cond delay="0"/>
                                          </p:stCondLst>
                                        </p:cTn>
                                        <p:tgtEl>
                                          <p:spTgt spid="8">
                                            <p:txEl>
                                              <p:pRg st="2" end="2"/>
                                            </p:txEl>
                                          </p:spTgt>
                                        </p:tgtEl>
                                        <p:attrNameLst>
                                          <p:attrName>ppt_x</p:attrName>
                                        </p:attrNameLst>
                                      </p:cBhvr>
                                      <p:tavLst>
                                        <p:tav tm="0">
                                          <p:val>
                                            <p:strVal val="#ppt_x-0.25"/>
                                          </p:val>
                                        </p:tav>
                                        <p:tav tm="100000">
                                          <p:val>
                                            <p:strVal val="#ppt_x"/>
                                          </p:val>
                                        </p:tav>
                                      </p:tavLst>
                                    </p:anim>
                                    <p:anim calcmode="lin" valueType="num">
                                      <p:cBhvr>
                                        <p:cTn id="105" dur="332" tmFilter="0.0,0.0; 0.25,0.07; 0.50,0.2; 0.75,0.467; 1.0,1.0">
                                          <p:stCondLst>
                                            <p:cond delay="0"/>
                                          </p:stCondLst>
                                        </p:cTn>
                                        <p:tgtEl>
                                          <p:spTgt spid="8">
                                            <p:txEl>
                                              <p:pRg st="2" end="2"/>
                                            </p:txEl>
                                          </p:spTgt>
                                        </p:tgtEl>
                                        <p:attrNameLst>
                                          <p:attrName>ppt_y</p:attrName>
                                        </p:attrNameLst>
                                      </p:cBhvr>
                                      <p:tavLst>
                                        <p:tav tm="0" fmla="#ppt_y-sin(pi*$)/3">
                                          <p:val>
                                            <p:fltVal val="0.5"/>
                                          </p:val>
                                        </p:tav>
                                        <p:tav tm="100000">
                                          <p:val>
                                            <p:fltVal val="1"/>
                                          </p:val>
                                        </p:tav>
                                      </p:tavLst>
                                    </p:anim>
                                    <p:anim calcmode="lin" valueType="num">
                                      <p:cBhvr>
                                        <p:cTn id="106" dur="332" tmFilter="0, 0; 0.125,0.2665; 0.25,0.4; 0.375,0.465; 0.5,0.5;  0.625,0.535; 0.75,0.6; 0.875,0.7335; 1,1">
                                          <p:stCondLst>
                                            <p:cond delay="332"/>
                                          </p:stCondLst>
                                        </p:cTn>
                                        <p:tgtEl>
                                          <p:spTgt spid="8">
                                            <p:txEl>
                                              <p:pRg st="2" end="2"/>
                                            </p:txEl>
                                          </p:spTgt>
                                        </p:tgtEl>
                                        <p:attrNameLst>
                                          <p:attrName>ppt_y</p:attrName>
                                        </p:attrNameLst>
                                      </p:cBhvr>
                                      <p:tavLst>
                                        <p:tav tm="0" fmla="#ppt_y-sin(pi*$)/9">
                                          <p:val>
                                            <p:fltVal val="0"/>
                                          </p:val>
                                        </p:tav>
                                        <p:tav tm="100000">
                                          <p:val>
                                            <p:fltVal val="1"/>
                                          </p:val>
                                        </p:tav>
                                      </p:tavLst>
                                    </p:anim>
                                    <p:anim calcmode="lin" valueType="num">
                                      <p:cBhvr>
                                        <p:cTn id="107" dur="166" tmFilter="0, 0; 0.125,0.2665; 0.25,0.4; 0.375,0.465; 0.5,0.5;  0.625,0.535; 0.75,0.6; 0.875,0.7335; 1,1">
                                          <p:stCondLst>
                                            <p:cond delay="662"/>
                                          </p:stCondLst>
                                        </p:cTn>
                                        <p:tgtEl>
                                          <p:spTgt spid="8">
                                            <p:txEl>
                                              <p:pRg st="2" end="2"/>
                                            </p:txEl>
                                          </p:spTgt>
                                        </p:tgtEl>
                                        <p:attrNameLst>
                                          <p:attrName>ppt_y</p:attrName>
                                        </p:attrNameLst>
                                      </p:cBhvr>
                                      <p:tavLst>
                                        <p:tav tm="0" fmla="#ppt_y-sin(pi*$)/27">
                                          <p:val>
                                            <p:fltVal val="0"/>
                                          </p:val>
                                        </p:tav>
                                        <p:tav tm="100000">
                                          <p:val>
                                            <p:fltVal val="1"/>
                                          </p:val>
                                        </p:tav>
                                      </p:tavLst>
                                    </p:anim>
                                    <p:anim calcmode="lin" valueType="num">
                                      <p:cBhvr>
                                        <p:cTn id="108" dur="82" tmFilter="0, 0; 0.125,0.2665; 0.25,0.4; 0.375,0.465; 0.5,0.5;  0.625,0.535; 0.75,0.6; 0.875,0.7335; 1,1">
                                          <p:stCondLst>
                                            <p:cond delay="828"/>
                                          </p:stCondLst>
                                        </p:cTn>
                                        <p:tgtEl>
                                          <p:spTgt spid="8">
                                            <p:txEl>
                                              <p:pRg st="2" end="2"/>
                                            </p:txEl>
                                          </p:spTgt>
                                        </p:tgtEl>
                                        <p:attrNameLst>
                                          <p:attrName>ppt_y</p:attrName>
                                        </p:attrNameLst>
                                      </p:cBhvr>
                                      <p:tavLst>
                                        <p:tav tm="0" fmla="#ppt_y-sin(pi*$)/81">
                                          <p:val>
                                            <p:fltVal val="0"/>
                                          </p:val>
                                        </p:tav>
                                        <p:tav tm="100000">
                                          <p:val>
                                            <p:fltVal val="1"/>
                                          </p:val>
                                        </p:tav>
                                      </p:tavLst>
                                    </p:anim>
                                    <p:animScale>
                                      <p:cBhvr>
                                        <p:cTn id="109" dur="13">
                                          <p:stCondLst>
                                            <p:cond delay="325"/>
                                          </p:stCondLst>
                                        </p:cTn>
                                        <p:tgtEl>
                                          <p:spTgt spid="8">
                                            <p:txEl>
                                              <p:pRg st="2" end="2"/>
                                            </p:txEl>
                                          </p:spTgt>
                                        </p:tgtEl>
                                      </p:cBhvr>
                                      <p:to x="100000" y="60000"/>
                                    </p:animScale>
                                    <p:animScale>
                                      <p:cBhvr>
                                        <p:cTn id="110" dur="83" decel="50000">
                                          <p:stCondLst>
                                            <p:cond delay="338"/>
                                          </p:stCondLst>
                                        </p:cTn>
                                        <p:tgtEl>
                                          <p:spTgt spid="8">
                                            <p:txEl>
                                              <p:pRg st="2" end="2"/>
                                            </p:txEl>
                                          </p:spTgt>
                                        </p:tgtEl>
                                      </p:cBhvr>
                                      <p:to x="100000" y="100000"/>
                                    </p:animScale>
                                    <p:animScale>
                                      <p:cBhvr>
                                        <p:cTn id="111" dur="13">
                                          <p:stCondLst>
                                            <p:cond delay="656"/>
                                          </p:stCondLst>
                                        </p:cTn>
                                        <p:tgtEl>
                                          <p:spTgt spid="8">
                                            <p:txEl>
                                              <p:pRg st="2" end="2"/>
                                            </p:txEl>
                                          </p:spTgt>
                                        </p:tgtEl>
                                      </p:cBhvr>
                                      <p:to x="100000" y="80000"/>
                                    </p:animScale>
                                    <p:animScale>
                                      <p:cBhvr>
                                        <p:cTn id="112" dur="83" decel="50000">
                                          <p:stCondLst>
                                            <p:cond delay="669"/>
                                          </p:stCondLst>
                                        </p:cTn>
                                        <p:tgtEl>
                                          <p:spTgt spid="8">
                                            <p:txEl>
                                              <p:pRg st="2" end="2"/>
                                            </p:txEl>
                                          </p:spTgt>
                                        </p:tgtEl>
                                      </p:cBhvr>
                                      <p:to x="100000" y="100000"/>
                                    </p:animScale>
                                    <p:animScale>
                                      <p:cBhvr>
                                        <p:cTn id="113" dur="13">
                                          <p:stCondLst>
                                            <p:cond delay="821"/>
                                          </p:stCondLst>
                                        </p:cTn>
                                        <p:tgtEl>
                                          <p:spTgt spid="8">
                                            <p:txEl>
                                              <p:pRg st="2" end="2"/>
                                            </p:txEl>
                                          </p:spTgt>
                                        </p:tgtEl>
                                      </p:cBhvr>
                                      <p:to x="100000" y="90000"/>
                                    </p:animScale>
                                    <p:animScale>
                                      <p:cBhvr>
                                        <p:cTn id="114" dur="83" decel="50000">
                                          <p:stCondLst>
                                            <p:cond delay="834"/>
                                          </p:stCondLst>
                                        </p:cTn>
                                        <p:tgtEl>
                                          <p:spTgt spid="8">
                                            <p:txEl>
                                              <p:pRg st="2" end="2"/>
                                            </p:txEl>
                                          </p:spTgt>
                                        </p:tgtEl>
                                      </p:cBhvr>
                                      <p:to x="100000" y="100000"/>
                                    </p:animScale>
                                    <p:animScale>
                                      <p:cBhvr>
                                        <p:cTn id="115" dur="13">
                                          <p:stCondLst>
                                            <p:cond delay="904"/>
                                          </p:stCondLst>
                                        </p:cTn>
                                        <p:tgtEl>
                                          <p:spTgt spid="8">
                                            <p:txEl>
                                              <p:pRg st="2" end="2"/>
                                            </p:txEl>
                                          </p:spTgt>
                                        </p:tgtEl>
                                      </p:cBhvr>
                                      <p:to x="100000" y="95000"/>
                                    </p:animScale>
                                    <p:animScale>
                                      <p:cBhvr>
                                        <p:cTn id="116" dur="83" decel="50000">
                                          <p:stCondLst>
                                            <p:cond delay="917"/>
                                          </p:stCondLst>
                                        </p:cTn>
                                        <p:tgtEl>
                                          <p:spTgt spid="8">
                                            <p:txEl>
                                              <p:pRg st="2" end="2"/>
                                            </p:txEl>
                                          </p:spTgt>
                                        </p:tgtEl>
                                      </p:cBhvr>
                                      <p:to x="100000" y="100000"/>
                                    </p:animScale>
                                  </p:childTnLst>
                                </p:cTn>
                              </p:par>
                            </p:childTnLst>
                          </p:cTn>
                        </p:par>
                      </p:childTnLst>
                    </p:cTn>
                  </p:par>
                  <p:par>
                    <p:cTn id="117" fill="hold">
                      <p:stCondLst>
                        <p:cond delay="indefinite"/>
                      </p:stCondLst>
                      <p:childTnLst>
                        <p:par>
                          <p:cTn id="118" fill="hold">
                            <p:stCondLst>
                              <p:cond delay="0"/>
                            </p:stCondLst>
                            <p:childTnLst>
                              <p:par>
                                <p:cTn id="119" presetID="26" presetClass="entr" presetSubtype="0" fill="hold" grpId="0" nodeType="clickEffect">
                                  <p:stCondLst>
                                    <p:cond delay="0"/>
                                  </p:stCondLst>
                                  <p:childTnLst>
                                    <p:set>
                                      <p:cBhvr>
                                        <p:cTn id="120" dur="1" fill="hold">
                                          <p:stCondLst>
                                            <p:cond delay="0"/>
                                          </p:stCondLst>
                                        </p:cTn>
                                        <p:tgtEl>
                                          <p:spTgt spid="9">
                                            <p:bg/>
                                          </p:spTgt>
                                        </p:tgtEl>
                                        <p:attrNameLst>
                                          <p:attrName>style.visibility</p:attrName>
                                        </p:attrNameLst>
                                      </p:cBhvr>
                                      <p:to>
                                        <p:strVal val="visible"/>
                                      </p:to>
                                    </p:set>
                                    <p:animEffect transition="in" filter="wipe(down)">
                                      <p:cBhvr>
                                        <p:cTn id="121" dur="290">
                                          <p:stCondLst>
                                            <p:cond delay="0"/>
                                          </p:stCondLst>
                                        </p:cTn>
                                        <p:tgtEl>
                                          <p:spTgt spid="9">
                                            <p:bg/>
                                          </p:spTgt>
                                        </p:tgtEl>
                                      </p:cBhvr>
                                    </p:animEffect>
                                    <p:anim calcmode="lin" valueType="num">
                                      <p:cBhvr>
                                        <p:cTn id="122" dur="911" tmFilter="0,0; 0.14,0.36; 0.43,0.73; 0.71,0.91; 1.0,1.0">
                                          <p:stCondLst>
                                            <p:cond delay="0"/>
                                          </p:stCondLst>
                                        </p:cTn>
                                        <p:tgtEl>
                                          <p:spTgt spid="9">
                                            <p:bg/>
                                          </p:spTgt>
                                        </p:tgtEl>
                                        <p:attrNameLst>
                                          <p:attrName>ppt_x</p:attrName>
                                        </p:attrNameLst>
                                      </p:cBhvr>
                                      <p:tavLst>
                                        <p:tav tm="0">
                                          <p:val>
                                            <p:strVal val="#ppt_x-0.25"/>
                                          </p:val>
                                        </p:tav>
                                        <p:tav tm="100000">
                                          <p:val>
                                            <p:strVal val="#ppt_x"/>
                                          </p:val>
                                        </p:tav>
                                      </p:tavLst>
                                    </p:anim>
                                    <p:anim calcmode="lin" valueType="num">
                                      <p:cBhvr>
                                        <p:cTn id="123" dur="332" tmFilter="0.0,0.0; 0.25,0.07; 0.50,0.2; 0.75,0.467; 1.0,1.0">
                                          <p:stCondLst>
                                            <p:cond delay="0"/>
                                          </p:stCondLst>
                                        </p:cTn>
                                        <p:tgtEl>
                                          <p:spTgt spid="9">
                                            <p:bg/>
                                          </p:spTgt>
                                        </p:tgtEl>
                                        <p:attrNameLst>
                                          <p:attrName>ppt_y</p:attrName>
                                        </p:attrNameLst>
                                      </p:cBhvr>
                                      <p:tavLst>
                                        <p:tav tm="0" fmla="#ppt_y-sin(pi*$)/3">
                                          <p:val>
                                            <p:fltVal val="0.5"/>
                                          </p:val>
                                        </p:tav>
                                        <p:tav tm="100000">
                                          <p:val>
                                            <p:fltVal val="1"/>
                                          </p:val>
                                        </p:tav>
                                      </p:tavLst>
                                    </p:anim>
                                    <p:anim calcmode="lin" valueType="num">
                                      <p:cBhvr>
                                        <p:cTn id="124" dur="332" tmFilter="0, 0; 0.125,0.2665; 0.25,0.4; 0.375,0.465; 0.5,0.5;  0.625,0.535; 0.75,0.6; 0.875,0.7335; 1,1">
                                          <p:stCondLst>
                                            <p:cond delay="332"/>
                                          </p:stCondLst>
                                        </p:cTn>
                                        <p:tgtEl>
                                          <p:spTgt spid="9">
                                            <p:bg/>
                                          </p:spTgt>
                                        </p:tgtEl>
                                        <p:attrNameLst>
                                          <p:attrName>ppt_y</p:attrName>
                                        </p:attrNameLst>
                                      </p:cBhvr>
                                      <p:tavLst>
                                        <p:tav tm="0" fmla="#ppt_y-sin(pi*$)/9">
                                          <p:val>
                                            <p:fltVal val="0"/>
                                          </p:val>
                                        </p:tav>
                                        <p:tav tm="100000">
                                          <p:val>
                                            <p:fltVal val="1"/>
                                          </p:val>
                                        </p:tav>
                                      </p:tavLst>
                                    </p:anim>
                                    <p:anim calcmode="lin" valueType="num">
                                      <p:cBhvr>
                                        <p:cTn id="125" dur="166" tmFilter="0, 0; 0.125,0.2665; 0.25,0.4; 0.375,0.465; 0.5,0.5;  0.625,0.535; 0.75,0.6; 0.875,0.7335; 1,1">
                                          <p:stCondLst>
                                            <p:cond delay="662"/>
                                          </p:stCondLst>
                                        </p:cTn>
                                        <p:tgtEl>
                                          <p:spTgt spid="9">
                                            <p:bg/>
                                          </p:spTgt>
                                        </p:tgtEl>
                                        <p:attrNameLst>
                                          <p:attrName>ppt_y</p:attrName>
                                        </p:attrNameLst>
                                      </p:cBhvr>
                                      <p:tavLst>
                                        <p:tav tm="0" fmla="#ppt_y-sin(pi*$)/27">
                                          <p:val>
                                            <p:fltVal val="0"/>
                                          </p:val>
                                        </p:tav>
                                        <p:tav tm="100000">
                                          <p:val>
                                            <p:fltVal val="1"/>
                                          </p:val>
                                        </p:tav>
                                      </p:tavLst>
                                    </p:anim>
                                    <p:anim calcmode="lin" valueType="num">
                                      <p:cBhvr>
                                        <p:cTn id="126" dur="82" tmFilter="0, 0; 0.125,0.2665; 0.25,0.4; 0.375,0.465; 0.5,0.5;  0.625,0.535; 0.75,0.6; 0.875,0.7335; 1,1">
                                          <p:stCondLst>
                                            <p:cond delay="828"/>
                                          </p:stCondLst>
                                        </p:cTn>
                                        <p:tgtEl>
                                          <p:spTgt spid="9">
                                            <p:bg/>
                                          </p:spTgt>
                                        </p:tgtEl>
                                        <p:attrNameLst>
                                          <p:attrName>ppt_y</p:attrName>
                                        </p:attrNameLst>
                                      </p:cBhvr>
                                      <p:tavLst>
                                        <p:tav tm="0" fmla="#ppt_y-sin(pi*$)/81">
                                          <p:val>
                                            <p:fltVal val="0"/>
                                          </p:val>
                                        </p:tav>
                                        <p:tav tm="100000">
                                          <p:val>
                                            <p:fltVal val="1"/>
                                          </p:val>
                                        </p:tav>
                                      </p:tavLst>
                                    </p:anim>
                                    <p:animScale>
                                      <p:cBhvr>
                                        <p:cTn id="127" dur="13">
                                          <p:stCondLst>
                                            <p:cond delay="325"/>
                                          </p:stCondLst>
                                        </p:cTn>
                                        <p:tgtEl>
                                          <p:spTgt spid="9">
                                            <p:bg/>
                                          </p:spTgt>
                                        </p:tgtEl>
                                      </p:cBhvr>
                                      <p:to x="100000" y="60000"/>
                                    </p:animScale>
                                    <p:animScale>
                                      <p:cBhvr>
                                        <p:cTn id="128" dur="83" decel="50000">
                                          <p:stCondLst>
                                            <p:cond delay="338"/>
                                          </p:stCondLst>
                                        </p:cTn>
                                        <p:tgtEl>
                                          <p:spTgt spid="9">
                                            <p:bg/>
                                          </p:spTgt>
                                        </p:tgtEl>
                                      </p:cBhvr>
                                      <p:to x="100000" y="100000"/>
                                    </p:animScale>
                                    <p:animScale>
                                      <p:cBhvr>
                                        <p:cTn id="129" dur="13">
                                          <p:stCondLst>
                                            <p:cond delay="656"/>
                                          </p:stCondLst>
                                        </p:cTn>
                                        <p:tgtEl>
                                          <p:spTgt spid="9">
                                            <p:bg/>
                                          </p:spTgt>
                                        </p:tgtEl>
                                      </p:cBhvr>
                                      <p:to x="100000" y="80000"/>
                                    </p:animScale>
                                    <p:animScale>
                                      <p:cBhvr>
                                        <p:cTn id="130" dur="83" decel="50000">
                                          <p:stCondLst>
                                            <p:cond delay="669"/>
                                          </p:stCondLst>
                                        </p:cTn>
                                        <p:tgtEl>
                                          <p:spTgt spid="9">
                                            <p:bg/>
                                          </p:spTgt>
                                        </p:tgtEl>
                                      </p:cBhvr>
                                      <p:to x="100000" y="100000"/>
                                    </p:animScale>
                                    <p:animScale>
                                      <p:cBhvr>
                                        <p:cTn id="131" dur="13">
                                          <p:stCondLst>
                                            <p:cond delay="821"/>
                                          </p:stCondLst>
                                        </p:cTn>
                                        <p:tgtEl>
                                          <p:spTgt spid="9">
                                            <p:bg/>
                                          </p:spTgt>
                                        </p:tgtEl>
                                      </p:cBhvr>
                                      <p:to x="100000" y="90000"/>
                                    </p:animScale>
                                    <p:animScale>
                                      <p:cBhvr>
                                        <p:cTn id="132" dur="83" decel="50000">
                                          <p:stCondLst>
                                            <p:cond delay="834"/>
                                          </p:stCondLst>
                                        </p:cTn>
                                        <p:tgtEl>
                                          <p:spTgt spid="9">
                                            <p:bg/>
                                          </p:spTgt>
                                        </p:tgtEl>
                                      </p:cBhvr>
                                      <p:to x="100000" y="100000"/>
                                    </p:animScale>
                                    <p:animScale>
                                      <p:cBhvr>
                                        <p:cTn id="133" dur="13">
                                          <p:stCondLst>
                                            <p:cond delay="904"/>
                                          </p:stCondLst>
                                        </p:cTn>
                                        <p:tgtEl>
                                          <p:spTgt spid="9">
                                            <p:bg/>
                                          </p:spTgt>
                                        </p:tgtEl>
                                      </p:cBhvr>
                                      <p:to x="100000" y="95000"/>
                                    </p:animScale>
                                    <p:animScale>
                                      <p:cBhvr>
                                        <p:cTn id="134" dur="83" decel="50000">
                                          <p:stCondLst>
                                            <p:cond delay="917"/>
                                          </p:stCondLst>
                                        </p:cTn>
                                        <p:tgtEl>
                                          <p:spTgt spid="9">
                                            <p:bg/>
                                          </p:spTgt>
                                        </p:tgtEl>
                                      </p:cBhvr>
                                      <p:to x="100000" y="100000"/>
                                    </p:animScale>
                                  </p:childTnLst>
                                </p:cTn>
                              </p:par>
                            </p:childTnLst>
                          </p:cTn>
                        </p:par>
                      </p:childTnLst>
                    </p:cTn>
                  </p:par>
                  <p:par>
                    <p:cTn id="135" fill="hold">
                      <p:stCondLst>
                        <p:cond delay="indefinite"/>
                      </p:stCondLst>
                      <p:childTnLst>
                        <p:par>
                          <p:cTn id="136" fill="hold">
                            <p:stCondLst>
                              <p:cond delay="0"/>
                            </p:stCondLst>
                            <p:childTnLst>
                              <p:par>
                                <p:cTn id="137" presetID="26" presetClass="entr" presetSubtype="0" fill="hold" grpId="0" nodeType="clickEffect" nodePh="1">
                                  <p:stCondLst>
                                    <p:cond delay="0"/>
                                  </p:stCondLst>
                                  <p:endCondLst>
                                    <p:cond evt="begin" delay="0">
                                      <p:tn val="137"/>
                                    </p:cond>
                                  </p:endCondLst>
                                  <p:childTnLst>
                                    <p:set>
                                      <p:cBhvr>
                                        <p:cTn id="138" dur="1" fill="hold">
                                          <p:stCondLst>
                                            <p:cond delay="0"/>
                                          </p:stCondLst>
                                        </p:cTn>
                                        <p:tgtEl>
                                          <p:spTgt spid="9">
                                            <p:txEl>
                                              <p:pRg st="0" end="0"/>
                                            </p:txEl>
                                          </p:spTgt>
                                        </p:tgtEl>
                                        <p:attrNameLst>
                                          <p:attrName>style.visibility</p:attrName>
                                        </p:attrNameLst>
                                      </p:cBhvr>
                                      <p:to>
                                        <p:strVal val="visible"/>
                                      </p:to>
                                    </p:set>
                                    <p:animEffect transition="in" filter="wipe(down)">
                                      <p:cBhvr>
                                        <p:cTn id="139" dur="290">
                                          <p:stCondLst>
                                            <p:cond delay="0"/>
                                          </p:stCondLst>
                                        </p:cTn>
                                        <p:tgtEl>
                                          <p:spTgt spid="9">
                                            <p:txEl>
                                              <p:pRg st="0" end="0"/>
                                            </p:txEl>
                                          </p:spTgt>
                                        </p:tgtEl>
                                      </p:cBhvr>
                                    </p:animEffect>
                                    <p:anim calcmode="lin" valueType="num">
                                      <p:cBhvr>
                                        <p:cTn id="140" dur="911" tmFilter="0,0; 0.14,0.36; 0.43,0.73; 0.71,0.91; 1.0,1.0">
                                          <p:stCondLst>
                                            <p:cond delay="0"/>
                                          </p:stCondLst>
                                        </p:cTn>
                                        <p:tgtEl>
                                          <p:spTgt spid="9">
                                            <p:txEl>
                                              <p:pRg st="0" end="0"/>
                                            </p:txEl>
                                          </p:spTgt>
                                        </p:tgtEl>
                                        <p:attrNameLst>
                                          <p:attrName>ppt_x</p:attrName>
                                        </p:attrNameLst>
                                      </p:cBhvr>
                                      <p:tavLst>
                                        <p:tav tm="0">
                                          <p:val>
                                            <p:strVal val="#ppt_x-0.25"/>
                                          </p:val>
                                        </p:tav>
                                        <p:tav tm="100000">
                                          <p:val>
                                            <p:strVal val="#ppt_x"/>
                                          </p:val>
                                        </p:tav>
                                      </p:tavLst>
                                    </p:anim>
                                    <p:anim calcmode="lin" valueType="num">
                                      <p:cBhvr>
                                        <p:cTn id="141" dur="332" tmFilter="0.0,0.0; 0.25,0.07; 0.50,0.2; 0.75,0.467; 1.0,1.0">
                                          <p:stCondLst>
                                            <p:cond delay="0"/>
                                          </p:stCondLst>
                                        </p:cTn>
                                        <p:tgtEl>
                                          <p:spTgt spid="9">
                                            <p:txEl>
                                              <p:pRg st="0" end="0"/>
                                            </p:txEl>
                                          </p:spTgt>
                                        </p:tgtEl>
                                        <p:attrNameLst>
                                          <p:attrName>ppt_y</p:attrName>
                                        </p:attrNameLst>
                                      </p:cBhvr>
                                      <p:tavLst>
                                        <p:tav tm="0" fmla="#ppt_y-sin(pi*$)/3">
                                          <p:val>
                                            <p:fltVal val="0.5"/>
                                          </p:val>
                                        </p:tav>
                                        <p:tav tm="100000">
                                          <p:val>
                                            <p:fltVal val="1"/>
                                          </p:val>
                                        </p:tav>
                                      </p:tavLst>
                                    </p:anim>
                                    <p:anim calcmode="lin" valueType="num">
                                      <p:cBhvr>
                                        <p:cTn id="142" dur="332" tmFilter="0, 0; 0.125,0.2665; 0.25,0.4; 0.375,0.465; 0.5,0.5;  0.625,0.535; 0.75,0.6; 0.875,0.7335; 1,1">
                                          <p:stCondLst>
                                            <p:cond delay="332"/>
                                          </p:stCondLst>
                                        </p:cTn>
                                        <p:tgtEl>
                                          <p:spTgt spid="9">
                                            <p:txEl>
                                              <p:pRg st="0" end="0"/>
                                            </p:txEl>
                                          </p:spTgt>
                                        </p:tgtEl>
                                        <p:attrNameLst>
                                          <p:attrName>ppt_y</p:attrName>
                                        </p:attrNameLst>
                                      </p:cBhvr>
                                      <p:tavLst>
                                        <p:tav tm="0" fmla="#ppt_y-sin(pi*$)/9">
                                          <p:val>
                                            <p:fltVal val="0"/>
                                          </p:val>
                                        </p:tav>
                                        <p:tav tm="100000">
                                          <p:val>
                                            <p:fltVal val="1"/>
                                          </p:val>
                                        </p:tav>
                                      </p:tavLst>
                                    </p:anim>
                                    <p:anim calcmode="lin" valueType="num">
                                      <p:cBhvr>
                                        <p:cTn id="143" dur="166" tmFilter="0, 0; 0.125,0.2665; 0.25,0.4; 0.375,0.465; 0.5,0.5;  0.625,0.535; 0.75,0.6; 0.875,0.7335; 1,1">
                                          <p:stCondLst>
                                            <p:cond delay="662"/>
                                          </p:stCondLst>
                                        </p:cTn>
                                        <p:tgtEl>
                                          <p:spTgt spid="9">
                                            <p:txEl>
                                              <p:pRg st="0" end="0"/>
                                            </p:txEl>
                                          </p:spTgt>
                                        </p:tgtEl>
                                        <p:attrNameLst>
                                          <p:attrName>ppt_y</p:attrName>
                                        </p:attrNameLst>
                                      </p:cBhvr>
                                      <p:tavLst>
                                        <p:tav tm="0" fmla="#ppt_y-sin(pi*$)/27">
                                          <p:val>
                                            <p:fltVal val="0"/>
                                          </p:val>
                                        </p:tav>
                                        <p:tav tm="100000">
                                          <p:val>
                                            <p:fltVal val="1"/>
                                          </p:val>
                                        </p:tav>
                                      </p:tavLst>
                                    </p:anim>
                                    <p:anim calcmode="lin" valueType="num">
                                      <p:cBhvr>
                                        <p:cTn id="144" dur="82" tmFilter="0, 0; 0.125,0.2665; 0.25,0.4; 0.375,0.465; 0.5,0.5;  0.625,0.535; 0.75,0.6; 0.875,0.7335; 1,1">
                                          <p:stCondLst>
                                            <p:cond delay="828"/>
                                          </p:stCondLst>
                                        </p:cTn>
                                        <p:tgtEl>
                                          <p:spTgt spid="9">
                                            <p:txEl>
                                              <p:pRg st="0" end="0"/>
                                            </p:txEl>
                                          </p:spTgt>
                                        </p:tgtEl>
                                        <p:attrNameLst>
                                          <p:attrName>ppt_y</p:attrName>
                                        </p:attrNameLst>
                                      </p:cBhvr>
                                      <p:tavLst>
                                        <p:tav tm="0" fmla="#ppt_y-sin(pi*$)/81">
                                          <p:val>
                                            <p:fltVal val="0"/>
                                          </p:val>
                                        </p:tav>
                                        <p:tav tm="100000">
                                          <p:val>
                                            <p:fltVal val="1"/>
                                          </p:val>
                                        </p:tav>
                                      </p:tavLst>
                                    </p:anim>
                                    <p:animScale>
                                      <p:cBhvr>
                                        <p:cTn id="145" dur="13">
                                          <p:stCondLst>
                                            <p:cond delay="325"/>
                                          </p:stCondLst>
                                        </p:cTn>
                                        <p:tgtEl>
                                          <p:spTgt spid="9">
                                            <p:txEl>
                                              <p:pRg st="0" end="0"/>
                                            </p:txEl>
                                          </p:spTgt>
                                        </p:tgtEl>
                                      </p:cBhvr>
                                      <p:to x="100000" y="60000"/>
                                    </p:animScale>
                                    <p:animScale>
                                      <p:cBhvr>
                                        <p:cTn id="146" dur="83" decel="50000">
                                          <p:stCondLst>
                                            <p:cond delay="338"/>
                                          </p:stCondLst>
                                        </p:cTn>
                                        <p:tgtEl>
                                          <p:spTgt spid="9">
                                            <p:txEl>
                                              <p:pRg st="0" end="0"/>
                                            </p:txEl>
                                          </p:spTgt>
                                        </p:tgtEl>
                                      </p:cBhvr>
                                      <p:to x="100000" y="100000"/>
                                    </p:animScale>
                                    <p:animScale>
                                      <p:cBhvr>
                                        <p:cTn id="147" dur="13">
                                          <p:stCondLst>
                                            <p:cond delay="656"/>
                                          </p:stCondLst>
                                        </p:cTn>
                                        <p:tgtEl>
                                          <p:spTgt spid="9">
                                            <p:txEl>
                                              <p:pRg st="0" end="0"/>
                                            </p:txEl>
                                          </p:spTgt>
                                        </p:tgtEl>
                                      </p:cBhvr>
                                      <p:to x="100000" y="80000"/>
                                    </p:animScale>
                                    <p:animScale>
                                      <p:cBhvr>
                                        <p:cTn id="148" dur="83" decel="50000">
                                          <p:stCondLst>
                                            <p:cond delay="669"/>
                                          </p:stCondLst>
                                        </p:cTn>
                                        <p:tgtEl>
                                          <p:spTgt spid="9">
                                            <p:txEl>
                                              <p:pRg st="0" end="0"/>
                                            </p:txEl>
                                          </p:spTgt>
                                        </p:tgtEl>
                                      </p:cBhvr>
                                      <p:to x="100000" y="100000"/>
                                    </p:animScale>
                                    <p:animScale>
                                      <p:cBhvr>
                                        <p:cTn id="149" dur="13">
                                          <p:stCondLst>
                                            <p:cond delay="821"/>
                                          </p:stCondLst>
                                        </p:cTn>
                                        <p:tgtEl>
                                          <p:spTgt spid="9">
                                            <p:txEl>
                                              <p:pRg st="0" end="0"/>
                                            </p:txEl>
                                          </p:spTgt>
                                        </p:tgtEl>
                                      </p:cBhvr>
                                      <p:to x="100000" y="90000"/>
                                    </p:animScale>
                                    <p:animScale>
                                      <p:cBhvr>
                                        <p:cTn id="150" dur="83" decel="50000">
                                          <p:stCondLst>
                                            <p:cond delay="834"/>
                                          </p:stCondLst>
                                        </p:cTn>
                                        <p:tgtEl>
                                          <p:spTgt spid="9">
                                            <p:txEl>
                                              <p:pRg st="0" end="0"/>
                                            </p:txEl>
                                          </p:spTgt>
                                        </p:tgtEl>
                                      </p:cBhvr>
                                      <p:to x="100000" y="100000"/>
                                    </p:animScale>
                                    <p:animScale>
                                      <p:cBhvr>
                                        <p:cTn id="151" dur="13">
                                          <p:stCondLst>
                                            <p:cond delay="904"/>
                                          </p:stCondLst>
                                        </p:cTn>
                                        <p:tgtEl>
                                          <p:spTgt spid="9">
                                            <p:txEl>
                                              <p:pRg st="0" end="0"/>
                                            </p:txEl>
                                          </p:spTgt>
                                        </p:tgtEl>
                                      </p:cBhvr>
                                      <p:to x="100000" y="95000"/>
                                    </p:animScale>
                                    <p:animScale>
                                      <p:cBhvr>
                                        <p:cTn id="152" dur="83" decel="50000">
                                          <p:stCondLst>
                                            <p:cond delay="917"/>
                                          </p:stCondLst>
                                        </p:cTn>
                                        <p:tgtEl>
                                          <p:spTgt spid="9">
                                            <p:txEl>
                                              <p:pRg st="0" end="0"/>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P spid="8" grpId="0" build="p" animBg="1"/>
      <p:bldP spid="9" grpId="0" build="p" animBg="1"/>
      <p:bldP spid="1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8661866" y="6502041"/>
            <a:ext cx="3530134" cy="246221"/>
          </a:xfrm>
          <a:prstGeom prst="rect">
            <a:avLst/>
          </a:prstGeom>
        </p:spPr>
        <p:txBody>
          <a:bodyPr wrap="none">
            <a:spAutoFit/>
          </a:bodyPr>
          <a:lstStyle/>
          <a:p>
            <a:r>
              <a:rPr lang="es-MX" sz="1000" b="1" i="1" dirty="0" smtClean="0"/>
              <a:t>Imagen tomada de: http://qorganica.ugr.es/pages/innovacion</a:t>
            </a:r>
            <a:endParaRPr lang="es-MX" sz="1000" b="1" i="1" dirty="0"/>
          </a:p>
        </p:txBody>
      </p:sp>
      <p:sp>
        <p:nvSpPr>
          <p:cNvPr id="8" name="Subtitle 2"/>
          <p:cNvSpPr txBox="1">
            <a:spLocks/>
          </p:cNvSpPr>
          <p:nvPr/>
        </p:nvSpPr>
        <p:spPr>
          <a:xfrm>
            <a:off x="2446939" y="2232214"/>
            <a:ext cx="7237075" cy="435775"/>
          </a:xfrm>
          <a:prstGeom prst="rect">
            <a:avLst/>
          </a:prstGeom>
          <a:solidFill>
            <a:schemeClr val="accent5">
              <a:lumMod val="40000"/>
              <a:lumOff val="6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just">
              <a:spcAft>
                <a:spcPts val="0"/>
              </a:spcAft>
            </a:pPr>
            <a:r>
              <a:rPr lang="es-MX" sz="1800" b="1" i="1" dirty="0" smtClean="0">
                <a:solidFill>
                  <a:srgbClr val="943634"/>
                </a:solidFill>
                <a:latin typeface="Arial" panose="020B0604020202020204" pitchFamily="34" charset="0"/>
                <a:ea typeface="Times New Roman" panose="02020603050405020304" pitchFamily="18" charset="0"/>
              </a:rPr>
              <a:t>Numera </a:t>
            </a:r>
            <a:r>
              <a:rPr lang="es-MX" sz="1800" b="1" i="1" dirty="0">
                <a:solidFill>
                  <a:srgbClr val="943634"/>
                </a:solidFill>
                <a:latin typeface="Arial" panose="020B0604020202020204" pitchFamily="34" charset="0"/>
                <a:ea typeface="Times New Roman" panose="02020603050405020304" pitchFamily="18" charset="0"/>
              </a:rPr>
              <a:t>la cadena principal comenzando por cualquier extremo</a:t>
            </a:r>
            <a:endParaRPr lang="es-MX" sz="2800" dirty="0">
              <a:effectLst/>
              <a:latin typeface="Times New Roman" panose="02020603050405020304" pitchFamily="18" charset="0"/>
              <a:ea typeface="Times New Roman" panose="02020603050405020304" pitchFamily="18" charset="0"/>
            </a:endParaRPr>
          </a:p>
        </p:txBody>
      </p:sp>
      <p:sp>
        <p:nvSpPr>
          <p:cNvPr id="9" name="Subtitle 2"/>
          <p:cNvSpPr txBox="1">
            <a:spLocks/>
          </p:cNvSpPr>
          <p:nvPr/>
        </p:nvSpPr>
        <p:spPr>
          <a:xfrm>
            <a:off x="1896979" y="3303179"/>
            <a:ext cx="8398042" cy="2273968"/>
          </a:xfrm>
          <a:prstGeom prst="rect">
            <a:avLst/>
          </a:prstGeom>
          <a:solidFill>
            <a:schemeClr val="accent5">
              <a:lumMod val="40000"/>
              <a:lumOff val="6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endParaRPr kumimoji="0" lang="en-US" sz="18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2" name="Rectangle 2"/>
          <p:cNvSpPr>
            <a:spLocks noChangeArrowheads="1"/>
          </p:cNvSpPr>
          <p:nvPr/>
        </p:nvSpPr>
        <p:spPr bwMode="auto">
          <a:xfrm>
            <a:off x="205700" y="3897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5" name="Rectangle 2"/>
          <p:cNvSpPr>
            <a:spLocks noChangeArrowheads="1"/>
          </p:cNvSpPr>
          <p:nvPr/>
        </p:nvSpPr>
        <p:spPr bwMode="auto">
          <a:xfrm>
            <a:off x="3910263" y="447607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1" name="Rectangle 4"/>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3" name="Rectangle 7"/>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3" name="Rectangle 39"/>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7" name="Objeto 6"/>
          <p:cNvGraphicFramePr>
            <a:graphicFrameLocks noChangeAspect="1"/>
          </p:cNvGraphicFramePr>
          <p:nvPr>
            <p:extLst>
              <p:ext uri="{D42A27DB-BD31-4B8C-83A1-F6EECF244321}">
                <p14:modId xmlns:p14="http://schemas.microsoft.com/office/powerpoint/2010/main" val="1133756439"/>
              </p:ext>
            </p:extLst>
          </p:nvPr>
        </p:nvGraphicFramePr>
        <p:xfrm>
          <a:off x="2239878" y="3614286"/>
          <a:ext cx="7712243" cy="1723569"/>
        </p:xfrm>
        <a:graphic>
          <a:graphicData uri="http://schemas.openxmlformats.org/presentationml/2006/ole">
            <mc:AlternateContent xmlns:mc="http://schemas.openxmlformats.org/markup-compatibility/2006">
              <mc:Choice xmlns:v="urn:schemas-microsoft-com:vml" Requires="v">
                <p:oleObj spid="_x0000_s16441" name="ChemSketch" r:id="rId3" imgW="3706368" imgH="835152" progId="ACD.ChemSketch.20">
                  <p:embed/>
                </p:oleObj>
              </mc:Choice>
              <mc:Fallback>
                <p:oleObj name="ChemSketch" r:id="rId3" imgW="3706368" imgH="835152" progId="ACD.ChemSketch.20">
                  <p:embed/>
                  <p:pic>
                    <p:nvPicPr>
                      <p:cNvPr id="0" name="Object 3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39878" y="3614286"/>
                        <a:ext cx="7712243" cy="1723569"/>
                      </a:xfrm>
                      <a:prstGeom prst="rect">
                        <a:avLst/>
                      </a:prstGeom>
                      <a:noFill/>
                    </p:spPr>
                  </p:pic>
                </p:oleObj>
              </mc:Fallback>
            </mc:AlternateContent>
          </a:graphicData>
        </a:graphic>
      </p:graphicFrame>
      <p:sp>
        <p:nvSpPr>
          <p:cNvPr id="16" name="Rectangle 2"/>
          <p:cNvSpPr>
            <a:spLocks noChangeArrowheads="1"/>
          </p:cNvSpPr>
          <p:nvPr/>
        </p:nvSpPr>
        <p:spPr bwMode="auto">
          <a:xfrm>
            <a:off x="2156777" y="902567"/>
            <a:ext cx="7817401" cy="646331"/>
          </a:xfrm>
          <a:prstGeom prst="rect">
            <a:avLst/>
          </a:prstGeom>
          <a:solidFill>
            <a:schemeClr val="accent2"/>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kumimoji="0" lang="es-ES" altLang="es-MX" sz="3600" b="1" i="1" u="none" strike="noStrike" kern="0" cap="none" spc="0" normalizeH="0" baseline="0" noProof="0" dirty="0" smtClean="0">
                <a:ln>
                  <a:noFill/>
                </a:ln>
                <a:solidFill>
                  <a:schemeClr val="tx1"/>
                </a:solidFill>
                <a:effectLst/>
                <a:uLnTx/>
                <a:uFillTx/>
                <a:latin typeface="Arial" panose="020B0604020202020204" pitchFamily="34" charset="0"/>
                <a:ea typeface="+mn-ea"/>
                <a:cs typeface="Arial" panose="020B0604020202020204" pitchFamily="34" charset="0"/>
              </a:rPr>
              <a:t>Nomenclatura IUPAC de Alcanos</a:t>
            </a:r>
          </a:p>
        </p:txBody>
      </p:sp>
    </p:spTree>
    <p:extLst>
      <p:ext uri="{BB962C8B-B14F-4D97-AF65-F5344CB8AC3E}">
        <p14:creationId xmlns:p14="http://schemas.microsoft.com/office/powerpoint/2010/main" val="334552979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8">
                                            <p:bg/>
                                          </p:spTgt>
                                        </p:tgtEl>
                                        <p:attrNameLst>
                                          <p:attrName>style.visibility</p:attrName>
                                        </p:attrNameLst>
                                      </p:cBhvr>
                                      <p:to>
                                        <p:strVal val="visible"/>
                                      </p:to>
                                    </p:set>
                                    <p:animEffect transition="in" filter="wipe(down)">
                                      <p:cBhvr>
                                        <p:cTn id="7" dur="290">
                                          <p:stCondLst>
                                            <p:cond delay="0"/>
                                          </p:stCondLst>
                                        </p:cTn>
                                        <p:tgtEl>
                                          <p:spTgt spid="8">
                                            <p:bg/>
                                          </p:spTgt>
                                        </p:tgtEl>
                                      </p:cBhvr>
                                    </p:animEffect>
                                    <p:anim calcmode="lin" valueType="num">
                                      <p:cBhvr>
                                        <p:cTn id="8" dur="911" tmFilter="0,0; 0.14,0.36; 0.43,0.73; 0.71,0.91; 1.0,1.0">
                                          <p:stCondLst>
                                            <p:cond delay="0"/>
                                          </p:stCondLst>
                                        </p:cTn>
                                        <p:tgtEl>
                                          <p:spTgt spid="8">
                                            <p:bg/>
                                          </p:spTgt>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8">
                                            <p:bg/>
                                          </p:spTgt>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8">
                                            <p:bg/>
                                          </p:spTgt>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8">
                                            <p:bg/>
                                          </p:spTgt>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8">
                                            <p:bg/>
                                          </p:spTgt>
                                        </p:tgtEl>
                                        <p:attrNameLst>
                                          <p:attrName>ppt_y</p:attrName>
                                        </p:attrNameLst>
                                      </p:cBhvr>
                                      <p:tavLst>
                                        <p:tav tm="0" fmla="#ppt_y-sin(pi*$)/81">
                                          <p:val>
                                            <p:fltVal val="0"/>
                                          </p:val>
                                        </p:tav>
                                        <p:tav tm="100000">
                                          <p:val>
                                            <p:fltVal val="1"/>
                                          </p:val>
                                        </p:tav>
                                      </p:tavLst>
                                    </p:anim>
                                    <p:animScale>
                                      <p:cBhvr>
                                        <p:cTn id="13" dur="13">
                                          <p:stCondLst>
                                            <p:cond delay="325"/>
                                          </p:stCondLst>
                                        </p:cTn>
                                        <p:tgtEl>
                                          <p:spTgt spid="8">
                                            <p:bg/>
                                          </p:spTgt>
                                        </p:tgtEl>
                                      </p:cBhvr>
                                      <p:to x="100000" y="60000"/>
                                    </p:animScale>
                                    <p:animScale>
                                      <p:cBhvr>
                                        <p:cTn id="14" dur="83" decel="50000">
                                          <p:stCondLst>
                                            <p:cond delay="338"/>
                                          </p:stCondLst>
                                        </p:cTn>
                                        <p:tgtEl>
                                          <p:spTgt spid="8">
                                            <p:bg/>
                                          </p:spTgt>
                                        </p:tgtEl>
                                      </p:cBhvr>
                                      <p:to x="100000" y="100000"/>
                                    </p:animScale>
                                    <p:animScale>
                                      <p:cBhvr>
                                        <p:cTn id="15" dur="13">
                                          <p:stCondLst>
                                            <p:cond delay="656"/>
                                          </p:stCondLst>
                                        </p:cTn>
                                        <p:tgtEl>
                                          <p:spTgt spid="8">
                                            <p:bg/>
                                          </p:spTgt>
                                        </p:tgtEl>
                                      </p:cBhvr>
                                      <p:to x="100000" y="80000"/>
                                    </p:animScale>
                                    <p:animScale>
                                      <p:cBhvr>
                                        <p:cTn id="16" dur="83" decel="50000">
                                          <p:stCondLst>
                                            <p:cond delay="669"/>
                                          </p:stCondLst>
                                        </p:cTn>
                                        <p:tgtEl>
                                          <p:spTgt spid="8">
                                            <p:bg/>
                                          </p:spTgt>
                                        </p:tgtEl>
                                      </p:cBhvr>
                                      <p:to x="100000" y="100000"/>
                                    </p:animScale>
                                    <p:animScale>
                                      <p:cBhvr>
                                        <p:cTn id="17" dur="13">
                                          <p:stCondLst>
                                            <p:cond delay="821"/>
                                          </p:stCondLst>
                                        </p:cTn>
                                        <p:tgtEl>
                                          <p:spTgt spid="8">
                                            <p:bg/>
                                          </p:spTgt>
                                        </p:tgtEl>
                                      </p:cBhvr>
                                      <p:to x="100000" y="90000"/>
                                    </p:animScale>
                                    <p:animScale>
                                      <p:cBhvr>
                                        <p:cTn id="18" dur="83" decel="50000">
                                          <p:stCondLst>
                                            <p:cond delay="834"/>
                                          </p:stCondLst>
                                        </p:cTn>
                                        <p:tgtEl>
                                          <p:spTgt spid="8">
                                            <p:bg/>
                                          </p:spTgt>
                                        </p:tgtEl>
                                      </p:cBhvr>
                                      <p:to x="100000" y="100000"/>
                                    </p:animScale>
                                    <p:animScale>
                                      <p:cBhvr>
                                        <p:cTn id="19" dur="13">
                                          <p:stCondLst>
                                            <p:cond delay="904"/>
                                          </p:stCondLst>
                                        </p:cTn>
                                        <p:tgtEl>
                                          <p:spTgt spid="8">
                                            <p:bg/>
                                          </p:spTgt>
                                        </p:tgtEl>
                                      </p:cBhvr>
                                      <p:to x="100000" y="95000"/>
                                    </p:animScale>
                                    <p:animScale>
                                      <p:cBhvr>
                                        <p:cTn id="20" dur="83" decel="50000">
                                          <p:stCondLst>
                                            <p:cond delay="917"/>
                                          </p:stCondLst>
                                        </p:cTn>
                                        <p:tgtEl>
                                          <p:spTgt spid="8">
                                            <p:bg/>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8">
                                            <p:txEl>
                                              <p:pRg st="0" end="0"/>
                                            </p:txEl>
                                          </p:spTgt>
                                        </p:tgtEl>
                                        <p:attrNameLst>
                                          <p:attrName>style.visibility</p:attrName>
                                        </p:attrNameLst>
                                      </p:cBhvr>
                                      <p:to>
                                        <p:strVal val="visible"/>
                                      </p:to>
                                    </p:set>
                                    <p:animEffect transition="in" filter="wipe(down)">
                                      <p:cBhvr>
                                        <p:cTn id="25" dur="290">
                                          <p:stCondLst>
                                            <p:cond delay="0"/>
                                          </p:stCondLst>
                                        </p:cTn>
                                        <p:tgtEl>
                                          <p:spTgt spid="8">
                                            <p:txEl>
                                              <p:pRg st="0" end="0"/>
                                            </p:txEl>
                                          </p:spTgt>
                                        </p:tgtEl>
                                      </p:cBhvr>
                                    </p:animEffect>
                                    <p:anim calcmode="lin" valueType="num">
                                      <p:cBhvr>
                                        <p:cTn id="26" dur="911" tmFilter="0,0; 0.14,0.36; 0.43,0.73; 0.71,0.91; 1.0,1.0">
                                          <p:stCondLst>
                                            <p:cond delay="0"/>
                                          </p:stCondLst>
                                        </p:cTn>
                                        <p:tgtEl>
                                          <p:spTgt spid="8">
                                            <p:txEl>
                                              <p:pRg st="0" end="0"/>
                                            </p:txEl>
                                          </p:spTgt>
                                        </p:tgtEl>
                                        <p:attrNameLst>
                                          <p:attrName>ppt_x</p:attrName>
                                        </p:attrNameLst>
                                      </p:cBhvr>
                                      <p:tavLst>
                                        <p:tav tm="0">
                                          <p:val>
                                            <p:strVal val="#ppt_x-0.25"/>
                                          </p:val>
                                        </p:tav>
                                        <p:tav tm="100000">
                                          <p:val>
                                            <p:strVal val="#ppt_x"/>
                                          </p:val>
                                        </p:tav>
                                      </p:tavLst>
                                    </p:anim>
                                    <p:anim calcmode="lin" valueType="num">
                                      <p:cBhvr>
                                        <p:cTn id="27" dur="332" tmFilter="0.0,0.0; 0.25,0.07; 0.50,0.2; 0.75,0.467; 1.0,1.0">
                                          <p:stCondLst>
                                            <p:cond delay="0"/>
                                          </p:stCondLst>
                                        </p:cTn>
                                        <p:tgtEl>
                                          <p:spTgt spid="8">
                                            <p:txEl>
                                              <p:pRg st="0" end="0"/>
                                            </p:txEl>
                                          </p:spTgt>
                                        </p:tgtEl>
                                        <p:attrNameLst>
                                          <p:attrName>ppt_y</p:attrName>
                                        </p:attrNameLst>
                                      </p:cBhvr>
                                      <p:tavLst>
                                        <p:tav tm="0" fmla="#ppt_y-sin(pi*$)/3">
                                          <p:val>
                                            <p:fltVal val="0.5"/>
                                          </p:val>
                                        </p:tav>
                                        <p:tav tm="100000">
                                          <p:val>
                                            <p:fltVal val="1"/>
                                          </p:val>
                                        </p:tav>
                                      </p:tavLst>
                                    </p:anim>
                                    <p:anim calcmode="lin" valueType="num">
                                      <p:cBhvr>
                                        <p:cTn id="28" dur="332" tmFilter="0, 0; 0.125,0.2665; 0.25,0.4; 0.375,0.465; 0.5,0.5;  0.625,0.535; 0.75,0.6; 0.875,0.7335; 1,1">
                                          <p:stCondLst>
                                            <p:cond delay="332"/>
                                          </p:stCondLst>
                                        </p:cTn>
                                        <p:tgtEl>
                                          <p:spTgt spid="8">
                                            <p:txEl>
                                              <p:pRg st="0" end="0"/>
                                            </p:txEl>
                                          </p:spTgt>
                                        </p:tgtEl>
                                        <p:attrNameLst>
                                          <p:attrName>ppt_y</p:attrName>
                                        </p:attrNameLst>
                                      </p:cBhvr>
                                      <p:tavLst>
                                        <p:tav tm="0" fmla="#ppt_y-sin(pi*$)/9">
                                          <p:val>
                                            <p:fltVal val="0"/>
                                          </p:val>
                                        </p:tav>
                                        <p:tav tm="100000">
                                          <p:val>
                                            <p:fltVal val="1"/>
                                          </p:val>
                                        </p:tav>
                                      </p:tavLst>
                                    </p:anim>
                                    <p:anim calcmode="lin" valueType="num">
                                      <p:cBhvr>
                                        <p:cTn id="29" dur="166" tmFilter="0, 0; 0.125,0.2665; 0.25,0.4; 0.375,0.465; 0.5,0.5;  0.625,0.535; 0.75,0.6; 0.875,0.7335; 1,1">
                                          <p:stCondLst>
                                            <p:cond delay="662"/>
                                          </p:stCondLst>
                                        </p:cTn>
                                        <p:tgtEl>
                                          <p:spTgt spid="8">
                                            <p:txEl>
                                              <p:pRg st="0" end="0"/>
                                            </p:txEl>
                                          </p:spTgt>
                                        </p:tgtEl>
                                        <p:attrNameLst>
                                          <p:attrName>ppt_y</p:attrName>
                                        </p:attrNameLst>
                                      </p:cBhvr>
                                      <p:tavLst>
                                        <p:tav tm="0" fmla="#ppt_y-sin(pi*$)/27">
                                          <p:val>
                                            <p:fltVal val="0"/>
                                          </p:val>
                                        </p:tav>
                                        <p:tav tm="100000">
                                          <p:val>
                                            <p:fltVal val="1"/>
                                          </p:val>
                                        </p:tav>
                                      </p:tavLst>
                                    </p:anim>
                                    <p:anim calcmode="lin" valueType="num">
                                      <p:cBhvr>
                                        <p:cTn id="30" dur="82" tmFilter="0, 0; 0.125,0.2665; 0.25,0.4; 0.375,0.465; 0.5,0.5;  0.625,0.535; 0.75,0.6; 0.875,0.7335; 1,1">
                                          <p:stCondLst>
                                            <p:cond delay="828"/>
                                          </p:stCondLst>
                                        </p:cTn>
                                        <p:tgtEl>
                                          <p:spTgt spid="8">
                                            <p:txEl>
                                              <p:pRg st="0" end="0"/>
                                            </p:txEl>
                                          </p:spTgt>
                                        </p:tgtEl>
                                        <p:attrNameLst>
                                          <p:attrName>ppt_y</p:attrName>
                                        </p:attrNameLst>
                                      </p:cBhvr>
                                      <p:tavLst>
                                        <p:tav tm="0" fmla="#ppt_y-sin(pi*$)/81">
                                          <p:val>
                                            <p:fltVal val="0"/>
                                          </p:val>
                                        </p:tav>
                                        <p:tav tm="100000">
                                          <p:val>
                                            <p:fltVal val="1"/>
                                          </p:val>
                                        </p:tav>
                                      </p:tavLst>
                                    </p:anim>
                                    <p:animScale>
                                      <p:cBhvr>
                                        <p:cTn id="31" dur="13">
                                          <p:stCondLst>
                                            <p:cond delay="325"/>
                                          </p:stCondLst>
                                        </p:cTn>
                                        <p:tgtEl>
                                          <p:spTgt spid="8">
                                            <p:txEl>
                                              <p:pRg st="0" end="0"/>
                                            </p:txEl>
                                          </p:spTgt>
                                        </p:tgtEl>
                                      </p:cBhvr>
                                      <p:to x="100000" y="60000"/>
                                    </p:animScale>
                                    <p:animScale>
                                      <p:cBhvr>
                                        <p:cTn id="32" dur="83" decel="50000">
                                          <p:stCondLst>
                                            <p:cond delay="338"/>
                                          </p:stCondLst>
                                        </p:cTn>
                                        <p:tgtEl>
                                          <p:spTgt spid="8">
                                            <p:txEl>
                                              <p:pRg st="0" end="0"/>
                                            </p:txEl>
                                          </p:spTgt>
                                        </p:tgtEl>
                                      </p:cBhvr>
                                      <p:to x="100000" y="100000"/>
                                    </p:animScale>
                                    <p:animScale>
                                      <p:cBhvr>
                                        <p:cTn id="33" dur="13">
                                          <p:stCondLst>
                                            <p:cond delay="656"/>
                                          </p:stCondLst>
                                        </p:cTn>
                                        <p:tgtEl>
                                          <p:spTgt spid="8">
                                            <p:txEl>
                                              <p:pRg st="0" end="0"/>
                                            </p:txEl>
                                          </p:spTgt>
                                        </p:tgtEl>
                                      </p:cBhvr>
                                      <p:to x="100000" y="80000"/>
                                    </p:animScale>
                                    <p:animScale>
                                      <p:cBhvr>
                                        <p:cTn id="34" dur="83" decel="50000">
                                          <p:stCondLst>
                                            <p:cond delay="669"/>
                                          </p:stCondLst>
                                        </p:cTn>
                                        <p:tgtEl>
                                          <p:spTgt spid="8">
                                            <p:txEl>
                                              <p:pRg st="0" end="0"/>
                                            </p:txEl>
                                          </p:spTgt>
                                        </p:tgtEl>
                                      </p:cBhvr>
                                      <p:to x="100000" y="100000"/>
                                    </p:animScale>
                                    <p:animScale>
                                      <p:cBhvr>
                                        <p:cTn id="35" dur="13">
                                          <p:stCondLst>
                                            <p:cond delay="821"/>
                                          </p:stCondLst>
                                        </p:cTn>
                                        <p:tgtEl>
                                          <p:spTgt spid="8">
                                            <p:txEl>
                                              <p:pRg st="0" end="0"/>
                                            </p:txEl>
                                          </p:spTgt>
                                        </p:tgtEl>
                                      </p:cBhvr>
                                      <p:to x="100000" y="90000"/>
                                    </p:animScale>
                                    <p:animScale>
                                      <p:cBhvr>
                                        <p:cTn id="36" dur="83" decel="50000">
                                          <p:stCondLst>
                                            <p:cond delay="834"/>
                                          </p:stCondLst>
                                        </p:cTn>
                                        <p:tgtEl>
                                          <p:spTgt spid="8">
                                            <p:txEl>
                                              <p:pRg st="0" end="0"/>
                                            </p:txEl>
                                          </p:spTgt>
                                        </p:tgtEl>
                                      </p:cBhvr>
                                      <p:to x="100000" y="100000"/>
                                    </p:animScale>
                                    <p:animScale>
                                      <p:cBhvr>
                                        <p:cTn id="37" dur="13">
                                          <p:stCondLst>
                                            <p:cond delay="904"/>
                                          </p:stCondLst>
                                        </p:cTn>
                                        <p:tgtEl>
                                          <p:spTgt spid="8">
                                            <p:txEl>
                                              <p:pRg st="0" end="0"/>
                                            </p:txEl>
                                          </p:spTgt>
                                        </p:tgtEl>
                                      </p:cBhvr>
                                      <p:to x="100000" y="95000"/>
                                    </p:animScale>
                                    <p:animScale>
                                      <p:cBhvr>
                                        <p:cTn id="38" dur="83" decel="50000">
                                          <p:stCondLst>
                                            <p:cond delay="917"/>
                                          </p:stCondLst>
                                        </p:cTn>
                                        <p:tgtEl>
                                          <p:spTgt spid="8">
                                            <p:txEl>
                                              <p:pRg st="0" end="0"/>
                                            </p:txEl>
                                          </p:spTgt>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grpId="0" nodeType="clickEffect">
                                  <p:stCondLst>
                                    <p:cond delay="0"/>
                                  </p:stCondLst>
                                  <p:childTnLst>
                                    <p:set>
                                      <p:cBhvr>
                                        <p:cTn id="42" dur="1" fill="hold">
                                          <p:stCondLst>
                                            <p:cond delay="0"/>
                                          </p:stCondLst>
                                        </p:cTn>
                                        <p:tgtEl>
                                          <p:spTgt spid="9">
                                            <p:bg/>
                                          </p:spTgt>
                                        </p:tgtEl>
                                        <p:attrNameLst>
                                          <p:attrName>style.visibility</p:attrName>
                                        </p:attrNameLst>
                                      </p:cBhvr>
                                      <p:to>
                                        <p:strVal val="visible"/>
                                      </p:to>
                                    </p:set>
                                    <p:animEffect transition="in" filter="wipe(down)">
                                      <p:cBhvr>
                                        <p:cTn id="43" dur="290">
                                          <p:stCondLst>
                                            <p:cond delay="0"/>
                                          </p:stCondLst>
                                        </p:cTn>
                                        <p:tgtEl>
                                          <p:spTgt spid="9">
                                            <p:bg/>
                                          </p:spTgt>
                                        </p:tgtEl>
                                      </p:cBhvr>
                                    </p:animEffect>
                                    <p:anim calcmode="lin" valueType="num">
                                      <p:cBhvr>
                                        <p:cTn id="44" dur="911" tmFilter="0,0; 0.14,0.36; 0.43,0.73; 0.71,0.91; 1.0,1.0">
                                          <p:stCondLst>
                                            <p:cond delay="0"/>
                                          </p:stCondLst>
                                        </p:cTn>
                                        <p:tgtEl>
                                          <p:spTgt spid="9">
                                            <p:bg/>
                                          </p:spTgt>
                                        </p:tgtEl>
                                        <p:attrNameLst>
                                          <p:attrName>ppt_x</p:attrName>
                                        </p:attrNameLst>
                                      </p:cBhvr>
                                      <p:tavLst>
                                        <p:tav tm="0">
                                          <p:val>
                                            <p:strVal val="#ppt_x-0.25"/>
                                          </p:val>
                                        </p:tav>
                                        <p:tav tm="100000">
                                          <p:val>
                                            <p:strVal val="#ppt_x"/>
                                          </p:val>
                                        </p:tav>
                                      </p:tavLst>
                                    </p:anim>
                                    <p:anim calcmode="lin" valueType="num">
                                      <p:cBhvr>
                                        <p:cTn id="45" dur="332" tmFilter="0.0,0.0; 0.25,0.07; 0.50,0.2; 0.75,0.467; 1.0,1.0">
                                          <p:stCondLst>
                                            <p:cond delay="0"/>
                                          </p:stCondLst>
                                        </p:cTn>
                                        <p:tgtEl>
                                          <p:spTgt spid="9">
                                            <p:bg/>
                                          </p:spTgt>
                                        </p:tgtEl>
                                        <p:attrNameLst>
                                          <p:attrName>ppt_y</p:attrName>
                                        </p:attrNameLst>
                                      </p:cBhvr>
                                      <p:tavLst>
                                        <p:tav tm="0" fmla="#ppt_y-sin(pi*$)/3">
                                          <p:val>
                                            <p:fltVal val="0.5"/>
                                          </p:val>
                                        </p:tav>
                                        <p:tav tm="100000">
                                          <p:val>
                                            <p:fltVal val="1"/>
                                          </p:val>
                                        </p:tav>
                                      </p:tavLst>
                                    </p:anim>
                                    <p:anim calcmode="lin" valueType="num">
                                      <p:cBhvr>
                                        <p:cTn id="46" dur="332" tmFilter="0, 0; 0.125,0.2665; 0.25,0.4; 0.375,0.465; 0.5,0.5;  0.625,0.535; 0.75,0.6; 0.875,0.7335; 1,1">
                                          <p:stCondLst>
                                            <p:cond delay="332"/>
                                          </p:stCondLst>
                                        </p:cTn>
                                        <p:tgtEl>
                                          <p:spTgt spid="9">
                                            <p:bg/>
                                          </p:spTgt>
                                        </p:tgtEl>
                                        <p:attrNameLst>
                                          <p:attrName>ppt_y</p:attrName>
                                        </p:attrNameLst>
                                      </p:cBhvr>
                                      <p:tavLst>
                                        <p:tav tm="0" fmla="#ppt_y-sin(pi*$)/9">
                                          <p:val>
                                            <p:fltVal val="0"/>
                                          </p:val>
                                        </p:tav>
                                        <p:tav tm="100000">
                                          <p:val>
                                            <p:fltVal val="1"/>
                                          </p:val>
                                        </p:tav>
                                      </p:tavLst>
                                    </p:anim>
                                    <p:anim calcmode="lin" valueType="num">
                                      <p:cBhvr>
                                        <p:cTn id="47" dur="166" tmFilter="0, 0; 0.125,0.2665; 0.25,0.4; 0.375,0.465; 0.5,0.5;  0.625,0.535; 0.75,0.6; 0.875,0.7335; 1,1">
                                          <p:stCondLst>
                                            <p:cond delay="662"/>
                                          </p:stCondLst>
                                        </p:cTn>
                                        <p:tgtEl>
                                          <p:spTgt spid="9">
                                            <p:bg/>
                                          </p:spTgt>
                                        </p:tgtEl>
                                        <p:attrNameLst>
                                          <p:attrName>ppt_y</p:attrName>
                                        </p:attrNameLst>
                                      </p:cBhvr>
                                      <p:tavLst>
                                        <p:tav tm="0" fmla="#ppt_y-sin(pi*$)/27">
                                          <p:val>
                                            <p:fltVal val="0"/>
                                          </p:val>
                                        </p:tav>
                                        <p:tav tm="100000">
                                          <p:val>
                                            <p:fltVal val="1"/>
                                          </p:val>
                                        </p:tav>
                                      </p:tavLst>
                                    </p:anim>
                                    <p:anim calcmode="lin" valueType="num">
                                      <p:cBhvr>
                                        <p:cTn id="48" dur="82" tmFilter="0, 0; 0.125,0.2665; 0.25,0.4; 0.375,0.465; 0.5,0.5;  0.625,0.535; 0.75,0.6; 0.875,0.7335; 1,1">
                                          <p:stCondLst>
                                            <p:cond delay="828"/>
                                          </p:stCondLst>
                                        </p:cTn>
                                        <p:tgtEl>
                                          <p:spTgt spid="9">
                                            <p:bg/>
                                          </p:spTgt>
                                        </p:tgtEl>
                                        <p:attrNameLst>
                                          <p:attrName>ppt_y</p:attrName>
                                        </p:attrNameLst>
                                      </p:cBhvr>
                                      <p:tavLst>
                                        <p:tav tm="0" fmla="#ppt_y-sin(pi*$)/81">
                                          <p:val>
                                            <p:fltVal val="0"/>
                                          </p:val>
                                        </p:tav>
                                        <p:tav tm="100000">
                                          <p:val>
                                            <p:fltVal val="1"/>
                                          </p:val>
                                        </p:tav>
                                      </p:tavLst>
                                    </p:anim>
                                    <p:animScale>
                                      <p:cBhvr>
                                        <p:cTn id="49" dur="13">
                                          <p:stCondLst>
                                            <p:cond delay="325"/>
                                          </p:stCondLst>
                                        </p:cTn>
                                        <p:tgtEl>
                                          <p:spTgt spid="9">
                                            <p:bg/>
                                          </p:spTgt>
                                        </p:tgtEl>
                                      </p:cBhvr>
                                      <p:to x="100000" y="60000"/>
                                    </p:animScale>
                                    <p:animScale>
                                      <p:cBhvr>
                                        <p:cTn id="50" dur="83" decel="50000">
                                          <p:stCondLst>
                                            <p:cond delay="338"/>
                                          </p:stCondLst>
                                        </p:cTn>
                                        <p:tgtEl>
                                          <p:spTgt spid="9">
                                            <p:bg/>
                                          </p:spTgt>
                                        </p:tgtEl>
                                      </p:cBhvr>
                                      <p:to x="100000" y="100000"/>
                                    </p:animScale>
                                    <p:animScale>
                                      <p:cBhvr>
                                        <p:cTn id="51" dur="13">
                                          <p:stCondLst>
                                            <p:cond delay="656"/>
                                          </p:stCondLst>
                                        </p:cTn>
                                        <p:tgtEl>
                                          <p:spTgt spid="9">
                                            <p:bg/>
                                          </p:spTgt>
                                        </p:tgtEl>
                                      </p:cBhvr>
                                      <p:to x="100000" y="80000"/>
                                    </p:animScale>
                                    <p:animScale>
                                      <p:cBhvr>
                                        <p:cTn id="52" dur="83" decel="50000">
                                          <p:stCondLst>
                                            <p:cond delay="669"/>
                                          </p:stCondLst>
                                        </p:cTn>
                                        <p:tgtEl>
                                          <p:spTgt spid="9">
                                            <p:bg/>
                                          </p:spTgt>
                                        </p:tgtEl>
                                      </p:cBhvr>
                                      <p:to x="100000" y="100000"/>
                                    </p:animScale>
                                    <p:animScale>
                                      <p:cBhvr>
                                        <p:cTn id="53" dur="13">
                                          <p:stCondLst>
                                            <p:cond delay="821"/>
                                          </p:stCondLst>
                                        </p:cTn>
                                        <p:tgtEl>
                                          <p:spTgt spid="9">
                                            <p:bg/>
                                          </p:spTgt>
                                        </p:tgtEl>
                                      </p:cBhvr>
                                      <p:to x="100000" y="90000"/>
                                    </p:animScale>
                                    <p:animScale>
                                      <p:cBhvr>
                                        <p:cTn id="54" dur="83" decel="50000">
                                          <p:stCondLst>
                                            <p:cond delay="834"/>
                                          </p:stCondLst>
                                        </p:cTn>
                                        <p:tgtEl>
                                          <p:spTgt spid="9">
                                            <p:bg/>
                                          </p:spTgt>
                                        </p:tgtEl>
                                      </p:cBhvr>
                                      <p:to x="100000" y="100000"/>
                                    </p:animScale>
                                    <p:animScale>
                                      <p:cBhvr>
                                        <p:cTn id="55" dur="13">
                                          <p:stCondLst>
                                            <p:cond delay="904"/>
                                          </p:stCondLst>
                                        </p:cTn>
                                        <p:tgtEl>
                                          <p:spTgt spid="9">
                                            <p:bg/>
                                          </p:spTgt>
                                        </p:tgtEl>
                                      </p:cBhvr>
                                      <p:to x="100000" y="95000"/>
                                    </p:animScale>
                                    <p:animScale>
                                      <p:cBhvr>
                                        <p:cTn id="56" dur="83" decel="50000">
                                          <p:stCondLst>
                                            <p:cond delay="917"/>
                                          </p:stCondLst>
                                        </p:cTn>
                                        <p:tgtEl>
                                          <p:spTgt spid="9">
                                            <p:bg/>
                                          </p:spTgt>
                                        </p:tgtEl>
                                      </p:cBhvr>
                                      <p:to x="100000" y="100000"/>
                                    </p:animScale>
                                  </p:childTnLst>
                                </p:cTn>
                              </p:par>
                            </p:childTnLst>
                          </p:cTn>
                        </p:par>
                      </p:childTnLst>
                    </p:cTn>
                  </p:par>
                  <p:par>
                    <p:cTn id="57" fill="hold">
                      <p:stCondLst>
                        <p:cond delay="indefinite"/>
                      </p:stCondLst>
                      <p:childTnLst>
                        <p:par>
                          <p:cTn id="58" fill="hold">
                            <p:stCondLst>
                              <p:cond delay="0"/>
                            </p:stCondLst>
                            <p:childTnLst>
                              <p:par>
                                <p:cTn id="59" presetID="26" presetClass="entr" presetSubtype="0" fill="hold" grpId="0" nodeType="clickEffect" nodePh="1">
                                  <p:stCondLst>
                                    <p:cond delay="0"/>
                                  </p:stCondLst>
                                  <p:endCondLst>
                                    <p:cond evt="begin" delay="0">
                                      <p:tn val="59"/>
                                    </p:cond>
                                  </p:endCondLst>
                                  <p:childTnLst>
                                    <p:set>
                                      <p:cBhvr>
                                        <p:cTn id="60" dur="1" fill="hold">
                                          <p:stCondLst>
                                            <p:cond delay="0"/>
                                          </p:stCondLst>
                                        </p:cTn>
                                        <p:tgtEl>
                                          <p:spTgt spid="9">
                                            <p:txEl>
                                              <p:pRg st="0" end="0"/>
                                            </p:txEl>
                                          </p:spTgt>
                                        </p:tgtEl>
                                        <p:attrNameLst>
                                          <p:attrName>style.visibility</p:attrName>
                                        </p:attrNameLst>
                                      </p:cBhvr>
                                      <p:to>
                                        <p:strVal val="visible"/>
                                      </p:to>
                                    </p:set>
                                    <p:animEffect transition="in" filter="wipe(down)">
                                      <p:cBhvr>
                                        <p:cTn id="61" dur="290">
                                          <p:stCondLst>
                                            <p:cond delay="0"/>
                                          </p:stCondLst>
                                        </p:cTn>
                                        <p:tgtEl>
                                          <p:spTgt spid="9">
                                            <p:txEl>
                                              <p:pRg st="0" end="0"/>
                                            </p:txEl>
                                          </p:spTgt>
                                        </p:tgtEl>
                                      </p:cBhvr>
                                    </p:animEffect>
                                    <p:anim calcmode="lin" valueType="num">
                                      <p:cBhvr>
                                        <p:cTn id="62" dur="911" tmFilter="0,0; 0.14,0.36; 0.43,0.73; 0.71,0.91; 1.0,1.0">
                                          <p:stCondLst>
                                            <p:cond delay="0"/>
                                          </p:stCondLst>
                                        </p:cTn>
                                        <p:tgtEl>
                                          <p:spTgt spid="9">
                                            <p:txEl>
                                              <p:pRg st="0" end="0"/>
                                            </p:txEl>
                                          </p:spTgt>
                                        </p:tgtEl>
                                        <p:attrNameLst>
                                          <p:attrName>ppt_x</p:attrName>
                                        </p:attrNameLst>
                                      </p:cBhvr>
                                      <p:tavLst>
                                        <p:tav tm="0">
                                          <p:val>
                                            <p:strVal val="#ppt_x-0.25"/>
                                          </p:val>
                                        </p:tav>
                                        <p:tav tm="100000">
                                          <p:val>
                                            <p:strVal val="#ppt_x"/>
                                          </p:val>
                                        </p:tav>
                                      </p:tavLst>
                                    </p:anim>
                                    <p:anim calcmode="lin" valueType="num">
                                      <p:cBhvr>
                                        <p:cTn id="63" dur="332" tmFilter="0.0,0.0; 0.25,0.07; 0.50,0.2; 0.75,0.467; 1.0,1.0">
                                          <p:stCondLst>
                                            <p:cond delay="0"/>
                                          </p:stCondLst>
                                        </p:cTn>
                                        <p:tgtEl>
                                          <p:spTgt spid="9">
                                            <p:txEl>
                                              <p:pRg st="0" end="0"/>
                                            </p:txEl>
                                          </p:spTgt>
                                        </p:tgtEl>
                                        <p:attrNameLst>
                                          <p:attrName>ppt_y</p:attrName>
                                        </p:attrNameLst>
                                      </p:cBhvr>
                                      <p:tavLst>
                                        <p:tav tm="0" fmla="#ppt_y-sin(pi*$)/3">
                                          <p:val>
                                            <p:fltVal val="0.5"/>
                                          </p:val>
                                        </p:tav>
                                        <p:tav tm="100000">
                                          <p:val>
                                            <p:fltVal val="1"/>
                                          </p:val>
                                        </p:tav>
                                      </p:tavLst>
                                    </p:anim>
                                    <p:anim calcmode="lin" valueType="num">
                                      <p:cBhvr>
                                        <p:cTn id="64" dur="332" tmFilter="0, 0; 0.125,0.2665; 0.25,0.4; 0.375,0.465; 0.5,0.5;  0.625,0.535; 0.75,0.6; 0.875,0.7335; 1,1">
                                          <p:stCondLst>
                                            <p:cond delay="332"/>
                                          </p:stCondLst>
                                        </p:cTn>
                                        <p:tgtEl>
                                          <p:spTgt spid="9">
                                            <p:txEl>
                                              <p:pRg st="0" end="0"/>
                                            </p:txEl>
                                          </p:spTgt>
                                        </p:tgtEl>
                                        <p:attrNameLst>
                                          <p:attrName>ppt_y</p:attrName>
                                        </p:attrNameLst>
                                      </p:cBhvr>
                                      <p:tavLst>
                                        <p:tav tm="0" fmla="#ppt_y-sin(pi*$)/9">
                                          <p:val>
                                            <p:fltVal val="0"/>
                                          </p:val>
                                        </p:tav>
                                        <p:tav tm="100000">
                                          <p:val>
                                            <p:fltVal val="1"/>
                                          </p:val>
                                        </p:tav>
                                      </p:tavLst>
                                    </p:anim>
                                    <p:anim calcmode="lin" valueType="num">
                                      <p:cBhvr>
                                        <p:cTn id="65" dur="166" tmFilter="0, 0; 0.125,0.2665; 0.25,0.4; 0.375,0.465; 0.5,0.5;  0.625,0.535; 0.75,0.6; 0.875,0.7335; 1,1">
                                          <p:stCondLst>
                                            <p:cond delay="662"/>
                                          </p:stCondLst>
                                        </p:cTn>
                                        <p:tgtEl>
                                          <p:spTgt spid="9">
                                            <p:txEl>
                                              <p:pRg st="0" end="0"/>
                                            </p:txEl>
                                          </p:spTgt>
                                        </p:tgtEl>
                                        <p:attrNameLst>
                                          <p:attrName>ppt_y</p:attrName>
                                        </p:attrNameLst>
                                      </p:cBhvr>
                                      <p:tavLst>
                                        <p:tav tm="0" fmla="#ppt_y-sin(pi*$)/27">
                                          <p:val>
                                            <p:fltVal val="0"/>
                                          </p:val>
                                        </p:tav>
                                        <p:tav tm="100000">
                                          <p:val>
                                            <p:fltVal val="1"/>
                                          </p:val>
                                        </p:tav>
                                      </p:tavLst>
                                    </p:anim>
                                    <p:anim calcmode="lin" valueType="num">
                                      <p:cBhvr>
                                        <p:cTn id="66" dur="82" tmFilter="0, 0; 0.125,0.2665; 0.25,0.4; 0.375,0.465; 0.5,0.5;  0.625,0.535; 0.75,0.6; 0.875,0.7335; 1,1">
                                          <p:stCondLst>
                                            <p:cond delay="828"/>
                                          </p:stCondLst>
                                        </p:cTn>
                                        <p:tgtEl>
                                          <p:spTgt spid="9">
                                            <p:txEl>
                                              <p:pRg st="0" end="0"/>
                                            </p:txEl>
                                          </p:spTgt>
                                        </p:tgtEl>
                                        <p:attrNameLst>
                                          <p:attrName>ppt_y</p:attrName>
                                        </p:attrNameLst>
                                      </p:cBhvr>
                                      <p:tavLst>
                                        <p:tav tm="0" fmla="#ppt_y-sin(pi*$)/81">
                                          <p:val>
                                            <p:fltVal val="0"/>
                                          </p:val>
                                        </p:tav>
                                        <p:tav tm="100000">
                                          <p:val>
                                            <p:fltVal val="1"/>
                                          </p:val>
                                        </p:tav>
                                      </p:tavLst>
                                    </p:anim>
                                    <p:animScale>
                                      <p:cBhvr>
                                        <p:cTn id="67" dur="13">
                                          <p:stCondLst>
                                            <p:cond delay="325"/>
                                          </p:stCondLst>
                                        </p:cTn>
                                        <p:tgtEl>
                                          <p:spTgt spid="9">
                                            <p:txEl>
                                              <p:pRg st="0" end="0"/>
                                            </p:txEl>
                                          </p:spTgt>
                                        </p:tgtEl>
                                      </p:cBhvr>
                                      <p:to x="100000" y="60000"/>
                                    </p:animScale>
                                    <p:animScale>
                                      <p:cBhvr>
                                        <p:cTn id="68" dur="83" decel="50000">
                                          <p:stCondLst>
                                            <p:cond delay="338"/>
                                          </p:stCondLst>
                                        </p:cTn>
                                        <p:tgtEl>
                                          <p:spTgt spid="9">
                                            <p:txEl>
                                              <p:pRg st="0" end="0"/>
                                            </p:txEl>
                                          </p:spTgt>
                                        </p:tgtEl>
                                      </p:cBhvr>
                                      <p:to x="100000" y="100000"/>
                                    </p:animScale>
                                    <p:animScale>
                                      <p:cBhvr>
                                        <p:cTn id="69" dur="13">
                                          <p:stCondLst>
                                            <p:cond delay="656"/>
                                          </p:stCondLst>
                                        </p:cTn>
                                        <p:tgtEl>
                                          <p:spTgt spid="9">
                                            <p:txEl>
                                              <p:pRg st="0" end="0"/>
                                            </p:txEl>
                                          </p:spTgt>
                                        </p:tgtEl>
                                      </p:cBhvr>
                                      <p:to x="100000" y="80000"/>
                                    </p:animScale>
                                    <p:animScale>
                                      <p:cBhvr>
                                        <p:cTn id="70" dur="83" decel="50000">
                                          <p:stCondLst>
                                            <p:cond delay="669"/>
                                          </p:stCondLst>
                                        </p:cTn>
                                        <p:tgtEl>
                                          <p:spTgt spid="9">
                                            <p:txEl>
                                              <p:pRg st="0" end="0"/>
                                            </p:txEl>
                                          </p:spTgt>
                                        </p:tgtEl>
                                      </p:cBhvr>
                                      <p:to x="100000" y="100000"/>
                                    </p:animScale>
                                    <p:animScale>
                                      <p:cBhvr>
                                        <p:cTn id="71" dur="13">
                                          <p:stCondLst>
                                            <p:cond delay="821"/>
                                          </p:stCondLst>
                                        </p:cTn>
                                        <p:tgtEl>
                                          <p:spTgt spid="9">
                                            <p:txEl>
                                              <p:pRg st="0" end="0"/>
                                            </p:txEl>
                                          </p:spTgt>
                                        </p:tgtEl>
                                      </p:cBhvr>
                                      <p:to x="100000" y="90000"/>
                                    </p:animScale>
                                    <p:animScale>
                                      <p:cBhvr>
                                        <p:cTn id="72" dur="83" decel="50000">
                                          <p:stCondLst>
                                            <p:cond delay="834"/>
                                          </p:stCondLst>
                                        </p:cTn>
                                        <p:tgtEl>
                                          <p:spTgt spid="9">
                                            <p:txEl>
                                              <p:pRg st="0" end="0"/>
                                            </p:txEl>
                                          </p:spTgt>
                                        </p:tgtEl>
                                      </p:cBhvr>
                                      <p:to x="100000" y="100000"/>
                                    </p:animScale>
                                    <p:animScale>
                                      <p:cBhvr>
                                        <p:cTn id="73" dur="13">
                                          <p:stCondLst>
                                            <p:cond delay="904"/>
                                          </p:stCondLst>
                                        </p:cTn>
                                        <p:tgtEl>
                                          <p:spTgt spid="9">
                                            <p:txEl>
                                              <p:pRg st="0" end="0"/>
                                            </p:txEl>
                                          </p:spTgt>
                                        </p:tgtEl>
                                      </p:cBhvr>
                                      <p:to x="100000" y="95000"/>
                                    </p:animScale>
                                    <p:animScale>
                                      <p:cBhvr>
                                        <p:cTn id="74" dur="83" decel="50000">
                                          <p:stCondLst>
                                            <p:cond delay="917"/>
                                          </p:stCondLst>
                                        </p:cTn>
                                        <p:tgtEl>
                                          <p:spTgt spid="9">
                                            <p:txEl>
                                              <p:pRg st="0" end="0"/>
                                            </p:txEl>
                                          </p:spTgt>
                                        </p:tgtEl>
                                      </p:cBhvr>
                                      <p:to x="100000" y="100000"/>
                                    </p:animScale>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16"/>
                                        </p:tgtEl>
                                        <p:attrNameLst>
                                          <p:attrName>style.visibility</p:attrName>
                                        </p:attrNameLst>
                                      </p:cBhvr>
                                      <p:to>
                                        <p:strVal val="visible"/>
                                      </p:to>
                                    </p:set>
                                    <p:anim calcmode="lin" valueType="num">
                                      <p:cBhvr additive="base">
                                        <p:cTn id="79" dur="500" fill="hold"/>
                                        <p:tgtEl>
                                          <p:spTgt spid="16"/>
                                        </p:tgtEl>
                                        <p:attrNameLst>
                                          <p:attrName>ppt_x</p:attrName>
                                        </p:attrNameLst>
                                      </p:cBhvr>
                                      <p:tavLst>
                                        <p:tav tm="0">
                                          <p:val>
                                            <p:strVal val="#ppt_x"/>
                                          </p:val>
                                        </p:tav>
                                        <p:tav tm="100000">
                                          <p:val>
                                            <p:strVal val="#ppt_x"/>
                                          </p:val>
                                        </p:tav>
                                      </p:tavLst>
                                    </p:anim>
                                    <p:anim calcmode="lin" valueType="num">
                                      <p:cBhvr additive="base">
                                        <p:cTn id="80"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animBg="1"/>
      <p:bldP spid="9" grpId="0" build="p" animBg="1"/>
      <p:bldP spid="1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8661866" y="6502041"/>
            <a:ext cx="3530134" cy="246221"/>
          </a:xfrm>
          <a:prstGeom prst="rect">
            <a:avLst/>
          </a:prstGeom>
        </p:spPr>
        <p:txBody>
          <a:bodyPr wrap="none">
            <a:spAutoFit/>
          </a:bodyPr>
          <a:lstStyle/>
          <a:p>
            <a:r>
              <a:rPr lang="es-MX" sz="1000" b="1" i="1" dirty="0" smtClean="0"/>
              <a:t>Imagen tomada de: http://qorganica.ugr.es/pages/innovacion</a:t>
            </a:r>
            <a:endParaRPr lang="es-MX" sz="1000" b="1" i="1" dirty="0"/>
          </a:p>
        </p:txBody>
      </p:sp>
      <p:sp>
        <p:nvSpPr>
          <p:cNvPr id="8" name="Subtitle 2"/>
          <p:cNvSpPr txBox="1">
            <a:spLocks/>
          </p:cNvSpPr>
          <p:nvPr/>
        </p:nvSpPr>
        <p:spPr>
          <a:xfrm>
            <a:off x="2066589" y="1987722"/>
            <a:ext cx="7744143" cy="745955"/>
          </a:xfrm>
          <a:prstGeom prst="rect">
            <a:avLst/>
          </a:prstGeom>
          <a:solidFill>
            <a:schemeClr val="accent5">
              <a:lumMod val="40000"/>
              <a:lumOff val="6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just">
              <a:spcAft>
                <a:spcPts val="0"/>
              </a:spcAft>
            </a:pPr>
            <a:r>
              <a:rPr lang="es-MX" sz="2000" b="1" i="1" dirty="0">
                <a:solidFill>
                  <a:srgbClr val="943634"/>
                </a:solidFill>
                <a:latin typeface="Arial" panose="020B0604020202020204" pitchFamily="34" charset="0"/>
                <a:ea typeface="Times New Roman" panose="02020603050405020304" pitchFamily="18" charset="0"/>
              </a:rPr>
              <a:t>Adiciona cada uno de los grupos alquilo mencionados en el nombre. Coloca primero el grupo </a:t>
            </a:r>
            <a:r>
              <a:rPr lang="es-MX" sz="2000" b="1" i="1" dirty="0" err="1">
                <a:solidFill>
                  <a:srgbClr val="1429F4"/>
                </a:solidFill>
                <a:latin typeface="Arial" panose="020B0604020202020204" pitchFamily="34" charset="0"/>
                <a:ea typeface="Times New Roman" panose="02020603050405020304" pitchFamily="18" charset="0"/>
              </a:rPr>
              <a:t>butil</a:t>
            </a:r>
            <a:r>
              <a:rPr lang="es-MX" sz="2000" b="1" i="1" dirty="0">
                <a:solidFill>
                  <a:srgbClr val="943634"/>
                </a:solidFill>
                <a:latin typeface="Arial" panose="020B0604020202020204" pitchFamily="34" charset="0"/>
                <a:ea typeface="Times New Roman" panose="02020603050405020304" pitchFamily="18" charset="0"/>
              </a:rPr>
              <a:t> en el carbono </a:t>
            </a:r>
            <a:r>
              <a:rPr lang="es-MX" sz="2000" b="1" i="1" dirty="0">
                <a:solidFill>
                  <a:srgbClr val="FF0000"/>
                </a:solidFill>
                <a:latin typeface="Arial" panose="020B0604020202020204" pitchFamily="34" charset="0"/>
                <a:ea typeface="Times New Roman" panose="02020603050405020304" pitchFamily="18" charset="0"/>
              </a:rPr>
              <a:t>5</a:t>
            </a:r>
            <a:endParaRPr kumimoji="0" lang="en-US" sz="2000" b="0" i="1" u="none" strike="noStrike" kern="120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9" name="Subtitle 2"/>
          <p:cNvSpPr txBox="1">
            <a:spLocks/>
          </p:cNvSpPr>
          <p:nvPr/>
        </p:nvSpPr>
        <p:spPr>
          <a:xfrm>
            <a:off x="2097689" y="3464962"/>
            <a:ext cx="7744143" cy="2815389"/>
          </a:xfrm>
          <a:prstGeom prst="rect">
            <a:avLst/>
          </a:prstGeom>
          <a:solidFill>
            <a:schemeClr val="accent5">
              <a:lumMod val="40000"/>
              <a:lumOff val="6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endParaRPr kumimoji="0" lang="en-US" sz="18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2" name="Rectangle 2"/>
          <p:cNvSpPr>
            <a:spLocks noChangeArrowheads="1"/>
          </p:cNvSpPr>
          <p:nvPr/>
        </p:nvSpPr>
        <p:spPr bwMode="auto">
          <a:xfrm>
            <a:off x="205700" y="3897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5" name="Rectangle 2"/>
          <p:cNvSpPr>
            <a:spLocks noChangeArrowheads="1"/>
          </p:cNvSpPr>
          <p:nvPr/>
        </p:nvSpPr>
        <p:spPr bwMode="auto">
          <a:xfrm>
            <a:off x="3910263" y="447607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1" name="Rectangle 4"/>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3" name="Rectangle 7"/>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3"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7" name="Rectangle 34"/>
          <p:cNvSpPr>
            <a:spLocks noChangeArrowheads="1"/>
          </p:cNvSpPr>
          <p:nvPr/>
        </p:nvSpPr>
        <p:spPr bwMode="auto">
          <a:xfrm>
            <a:off x="2317314" y="3820438"/>
            <a:ext cx="34723049"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s-MX"/>
          </a:p>
        </p:txBody>
      </p:sp>
      <p:graphicFrame>
        <p:nvGraphicFramePr>
          <p:cNvPr id="12" name="Objeto 11"/>
          <p:cNvGraphicFramePr>
            <a:graphicFrameLocks noChangeAspect="1"/>
          </p:cNvGraphicFramePr>
          <p:nvPr>
            <p:extLst>
              <p:ext uri="{D42A27DB-BD31-4B8C-83A1-F6EECF244321}">
                <p14:modId xmlns:p14="http://schemas.microsoft.com/office/powerpoint/2010/main" val="4067371642"/>
              </p:ext>
            </p:extLst>
          </p:nvPr>
        </p:nvGraphicFramePr>
        <p:xfrm>
          <a:off x="2311625" y="3740493"/>
          <a:ext cx="7243011" cy="2468592"/>
        </p:xfrm>
        <a:graphic>
          <a:graphicData uri="http://schemas.openxmlformats.org/presentationml/2006/ole">
            <mc:AlternateContent xmlns:mc="http://schemas.openxmlformats.org/markup-compatibility/2006">
              <mc:Choice xmlns:v="urn:schemas-microsoft-com:vml" Requires="v">
                <p:oleObj spid="_x0000_s17459" name="ChemSketch" r:id="rId3" imgW="3745992" imgH="1298448" progId="ACD.ChemSketch.20">
                  <p:embed/>
                </p:oleObj>
              </mc:Choice>
              <mc:Fallback>
                <p:oleObj name="ChemSketch" r:id="rId3" imgW="3745992" imgH="1298448" progId="ACD.ChemSketch.20">
                  <p:embed/>
                  <p:pic>
                    <p:nvPicPr>
                      <p:cNvPr id="0" name="Object 3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11625" y="3740493"/>
                        <a:ext cx="7243011" cy="2468592"/>
                      </a:xfrm>
                      <a:prstGeom prst="rect">
                        <a:avLst/>
                      </a:prstGeom>
                      <a:noFill/>
                    </p:spPr>
                  </p:pic>
                </p:oleObj>
              </mc:Fallback>
            </mc:AlternateContent>
          </a:graphicData>
        </a:graphic>
      </p:graphicFrame>
      <p:sp>
        <p:nvSpPr>
          <p:cNvPr id="16" name="Rectangle 2"/>
          <p:cNvSpPr>
            <a:spLocks noChangeArrowheads="1"/>
          </p:cNvSpPr>
          <p:nvPr/>
        </p:nvSpPr>
        <p:spPr bwMode="auto">
          <a:xfrm>
            <a:off x="2024431" y="577519"/>
            <a:ext cx="7817401" cy="646331"/>
          </a:xfrm>
          <a:prstGeom prst="rect">
            <a:avLst/>
          </a:prstGeom>
          <a:solidFill>
            <a:schemeClr val="accent2"/>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kumimoji="0" lang="es-ES" altLang="es-MX" sz="3600" b="1" i="1" u="none" strike="noStrike" kern="0" cap="none" spc="0" normalizeH="0" baseline="0" noProof="0" dirty="0" smtClean="0">
                <a:ln>
                  <a:noFill/>
                </a:ln>
                <a:solidFill>
                  <a:schemeClr val="tx1"/>
                </a:solidFill>
                <a:effectLst/>
                <a:uLnTx/>
                <a:uFillTx/>
                <a:latin typeface="Arial" panose="020B0604020202020204" pitchFamily="34" charset="0"/>
                <a:ea typeface="+mn-ea"/>
                <a:cs typeface="Arial" panose="020B0604020202020204" pitchFamily="34" charset="0"/>
              </a:rPr>
              <a:t>Nomenclatura IUPAC de Alcanos</a:t>
            </a:r>
          </a:p>
        </p:txBody>
      </p:sp>
    </p:spTree>
    <p:extLst>
      <p:ext uri="{BB962C8B-B14F-4D97-AF65-F5344CB8AC3E}">
        <p14:creationId xmlns:p14="http://schemas.microsoft.com/office/powerpoint/2010/main" val="359247241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8">
                                            <p:bg/>
                                          </p:spTgt>
                                        </p:tgtEl>
                                        <p:attrNameLst>
                                          <p:attrName>style.visibility</p:attrName>
                                        </p:attrNameLst>
                                      </p:cBhvr>
                                      <p:to>
                                        <p:strVal val="visible"/>
                                      </p:to>
                                    </p:set>
                                    <p:animEffect transition="in" filter="wipe(down)">
                                      <p:cBhvr>
                                        <p:cTn id="7" dur="290">
                                          <p:stCondLst>
                                            <p:cond delay="0"/>
                                          </p:stCondLst>
                                        </p:cTn>
                                        <p:tgtEl>
                                          <p:spTgt spid="8">
                                            <p:bg/>
                                          </p:spTgt>
                                        </p:tgtEl>
                                      </p:cBhvr>
                                    </p:animEffect>
                                    <p:anim calcmode="lin" valueType="num">
                                      <p:cBhvr>
                                        <p:cTn id="8" dur="911" tmFilter="0,0; 0.14,0.36; 0.43,0.73; 0.71,0.91; 1.0,1.0">
                                          <p:stCondLst>
                                            <p:cond delay="0"/>
                                          </p:stCondLst>
                                        </p:cTn>
                                        <p:tgtEl>
                                          <p:spTgt spid="8">
                                            <p:bg/>
                                          </p:spTgt>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8">
                                            <p:bg/>
                                          </p:spTgt>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8">
                                            <p:bg/>
                                          </p:spTgt>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8">
                                            <p:bg/>
                                          </p:spTgt>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8">
                                            <p:bg/>
                                          </p:spTgt>
                                        </p:tgtEl>
                                        <p:attrNameLst>
                                          <p:attrName>ppt_y</p:attrName>
                                        </p:attrNameLst>
                                      </p:cBhvr>
                                      <p:tavLst>
                                        <p:tav tm="0" fmla="#ppt_y-sin(pi*$)/81">
                                          <p:val>
                                            <p:fltVal val="0"/>
                                          </p:val>
                                        </p:tav>
                                        <p:tav tm="100000">
                                          <p:val>
                                            <p:fltVal val="1"/>
                                          </p:val>
                                        </p:tav>
                                      </p:tavLst>
                                    </p:anim>
                                    <p:animScale>
                                      <p:cBhvr>
                                        <p:cTn id="13" dur="13">
                                          <p:stCondLst>
                                            <p:cond delay="325"/>
                                          </p:stCondLst>
                                        </p:cTn>
                                        <p:tgtEl>
                                          <p:spTgt spid="8">
                                            <p:bg/>
                                          </p:spTgt>
                                        </p:tgtEl>
                                      </p:cBhvr>
                                      <p:to x="100000" y="60000"/>
                                    </p:animScale>
                                    <p:animScale>
                                      <p:cBhvr>
                                        <p:cTn id="14" dur="83" decel="50000">
                                          <p:stCondLst>
                                            <p:cond delay="338"/>
                                          </p:stCondLst>
                                        </p:cTn>
                                        <p:tgtEl>
                                          <p:spTgt spid="8">
                                            <p:bg/>
                                          </p:spTgt>
                                        </p:tgtEl>
                                      </p:cBhvr>
                                      <p:to x="100000" y="100000"/>
                                    </p:animScale>
                                    <p:animScale>
                                      <p:cBhvr>
                                        <p:cTn id="15" dur="13">
                                          <p:stCondLst>
                                            <p:cond delay="656"/>
                                          </p:stCondLst>
                                        </p:cTn>
                                        <p:tgtEl>
                                          <p:spTgt spid="8">
                                            <p:bg/>
                                          </p:spTgt>
                                        </p:tgtEl>
                                      </p:cBhvr>
                                      <p:to x="100000" y="80000"/>
                                    </p:animScale>
                                    <p:animScale>
                                      <p:cBhvr>
                                        <p:cTn id="16" dur="83" decel="50000">
                                          <p:stCondLst>
                                            <p:cond delay="669"/>
                                          </p:stCondLst>
                                        </p:cTn>
                                        <p:tgtEl>
                                          <p:spTgt spid="8">
                                            <p:bg/>
                                          </p:spTgt>
                                        </p:tgtEl>
                                      </p:cBhvr>
                                      <p:to x="100000" y="100000"/>
                                    </p:animScale>
                                    <p:animScale>
                                      <p:cBhvr>
                                        <p:cTn id="17" dur="13">
                                          <p:stCondLst>
                                            <p:cond delay="821"/>
                                          </p:stCondLst>
                                        </p:cTn>
                                        <p:tgtEl>
                                          <p:spTgt spid="8">
                                            <p:bg/>
                                          </p:spTgt>
                                        </p:tgtEl>
                                      </p:cBhvr>
                                      <p:to x="100000" y="90000"/>
                                    </p:animScale>
                                    <p:animScale>
                                      <p:cBhvr>
                                        <p:cTn id="18" dur="83" decel="50000">
                                          <p:stCondLst>
                                            <p:cond delay="834"/>
                                          </p:stCondLst>
                                        </p:cTn>
                                        <p:tgtEl>
                                          <p:spTgt spid="8">
                                            <p:bg/>
                                          </p:spTgt>
                                        </p:tgtEl>
                                      </p:cBhvr>
                                      <p:to x="100000" y="100000"/>
                                    </p:animScale>
                                    <p:animScale>
                                      <p:cBhvr>
                                        <p:cTn id="19" dur="13">
                                          <p:stCondLst>
                                            <p:cond delay="904"/>
                                          </p:stCondLst>
                                        </p:cTn>
                                        <p:tgtEl>
                                          <p:spTgt spid="8">
                                            <p:bg/>
                                          </p:spTgt>
                                        </p:tgtEl>
                                      </p:cBhvr>
                                      <p:to x="100000" y="95000"/>
                                    </p:animScale>
                                    <p:animScale>
                                      <p:cBhvr>
                                        <p:cTn id="20" dur="83" decel="50000">
                                          <p:stCondLst>
                                            <p:cond delay="917"/>
                                          </p:stCondLst>
                                        </p:cTn>
                                        <p:tgtEl>
                                          <p:spTgt spid="8">
                                            <p:bg/>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8">
                                            <p:txEl>
                                              <p:pRg st="0" end="0"/>
                                            </p:txEl>
                                          </p:spTgt>
                                        </p:tgtEl>
                                        <p:attrNameLst>
                                          <p:attrName>style.visibility</p:attrName>
                                        </p:attrNameLst>
                                      </p:cBhvr>
                                      <p:to>
                                        <p:strVal val="visible"/>
                                      </p:to>
                                    </p:set>
                                    <p:animEffect transition="in" filter="wipe(down)">
                                      <p:cBhvr>
                                        <p:cTn id="25" dur="290">
                                          <p:stCondLst>
                                            <p:cond delay="0"/>
                                          </p:stCondLst>
                                        </p:cTn>
                                        <p:tgtEl>
                                          <p:spTgt spid="8">
                                            <p:txEl>
                                              <p:pRg st="0" end="0"/>
                                            </p:txEl>
                                          </p:spTgt>
                                        </p:tgtEl>
                                      </p:cBhvr>
                                    </p:animEffect>
                                    <p:anim calcmode="lin" valueType="num">
                                      <p:cBhvr>
                                        <p:cTn id="26" dur="911" tmFilter="0,0; 0.14,0.36; 0.43,0.73; 0.71,0.91; 1.0,1.0">
                                          <p:stCondLst>
                                            <p:cond delay="0"/>
                                          </p:stCondLst>
                                        </p:cTn>
                                        <p:tgtEl>
                                          <p:spTgt spid="8">
                                            <p:txEl>
                                              <p:pRg st="0" end="0"/>
                                            </p:txEl>
                                          </p:spTgt>
                                        </p:tgtEl>
                                        <p:attrNameLst>
                                          <p:attrName>ppt_x</p:attrName>
                                        </p:attrNameLst>
                                      </p:cBhvr>
                                      <p:tavLst>
                                        <p:tav tm="0">
                                          <p:val>
                                            <p:strVal val="#ppt_x-0.25"/>
                                          </p:val>
                                        </p:tav>
                                        <p:tav tm="100000">
                                          <p:val>
                                            <p:strVal val="#ppt_x"/>
                                          </p:val>
                                        </p:tav>
                                      </p:tavLst>
                                    </p:anim>
                                    <p:anim calcmode="lin" valueType="num">
                                      <p:cBhvr>
                                        <p:cTn id="27" dur="332" tmFilter="0.0,0.0; 0.25,0.07; 0.50,0.2; 0.75,0.467; 1.0,1.0">
                                          <p:stCondLst>
                                            <p:cond delay="0"/>
                                          </p:stCondLst>
                                        </p:cTn>
                                        <p:tgtEl>
                                          <p:spTgt spid="8">
                                            <p:txEl>
                                              <p:pRg st="0" end="0"/>
                                            </p:txEl>
                                          </p:spTgt>
                                        </p:tgtEl>
                                        <p:attrNameLst>
                                          <p:attrName>ppt_y</p:attrName>
                                        </p:attrNameLst>
                                      </p:cBhvr>
                                      <p:tavLst>
                                        <p:tav tm="0" fmla="#ppt_y-sin(pi*$)/3">
                                          <p:val>
                                            <p:fltVal val="0.5"/>
                                          </p:val>
                                        </p:tav>
                                        <p:tav tm="100000">
                                          <p:val>
                                            <p:fltVal val="1"/>
                                          </p:val>
                                        </p:tav>
                                      </p:tavLst>
                                    </p:anim>
                                    <p:anim calcmode="lin" valueType="num">
                                      <p:cBhvr>
                                        <p:cTn id="28" dur="332" tmFilter="0, 0; 0.125,0.2665; 0.25,0.4; 0.375,0.465; 0.5,0.5;  0.625,0.535; 0.75,0.6; 0.875,0.7335; 1,1">
                                          <p:stCondLst>
                                            <p:cond delay="332"/>
                                          </p:stCondLst>
                                        </p:cTn>
                                        <p:tgtEl>
                                          <p:spTgt spid="8">
                                            <p:txEl>
                                              <p:pRg st="0" end="0"/>
                                            </p:txEl>
                                          </p:spTgt>
                                        </p:tgtEl>
                                        <p:attrNameLst>
                                          <p:attrName>ppt_y</p:attrName>
                                        </p:attrNameLst>
                                      </p:cBhvr>
                                      <p:tavLst>
                                        <p:tav tm="0" fmla="#ppt_y-sin(pi*$)/9">
                                          <p:val>
                                            <p:fltVal val="0"/>
                                          </p:val>
                                        </p:tav>
                                        <p:tav tm="100000">
                                          <p:val>
                                            <p:fltVal val="1"/>
                                          </p:val>
                                        </p:tav>
                                      </p:tavLst>
                                    </p:anim>
                                    <p:anim calcmode="lin" valueType="num">
                                      <p:cBhvr>
                                        <p:cTn id="29" dur="166" tmFilter="0, 0; 0.125,0.2665; 0.25,0.4; 0.375,0.465; 0.5,0.5;  0.625,0.535; 0.75,0.6; 0.875,0.7335; 1,1">
                                          <p:stCondLst>
                                            <p:cond delay="662"/>
                                          </p:stCondLst>
                                        </p:cTn>
                                        <p:tgtEl>
                                          <p:spTgt spid="8">
                                            <p:txEl>
                                              <p:pRg st="0" end="0"/>
                                            </p:txEl>
                                          </p:spTgt>
                                        </p:tgtEl>
                                        <p:attrNameLst>
                                          <p:attrName>ppt_y</p:attrName>
                                        </p:attrNameLst>
                                      </p:cBhvr>
                                      <p:tavLst>
                                        <p:tav tm="0" fmla="#ppt_y-sin(pi*$)/27">
                                          <p:val>
                                            <p:fltVal val="0"/>
                                          </p:val>
                                        </p:tav>
                                        <p:tav tm="100000">
                                          <p:val>
                                            <p:fltVal val="1"/>
                                          </p:val>
                                        </p:tav>
                                      </p:tavLst>
                                    </p:anim>
                                    <p:anim calcmode="lin" valueType="num">
                                      <p:cBhvr>
                                        <p:cTn id="30" dur="82" tmFilter="0, 0; 0.125,0.2665; 0.25,0.4; 0.375,0.465; 0.5,0.5;  0.625,0.535; 0.75,0.6; 0.875,0.7335; 1,1">
                                          <p:stCondLst>
                                            <p:cond delay="828"/>
                                          </p:stCondLst>
                                        </p:cTn>
                                        <p:tgtEl>
                                          <p:spTgt spid="8">
                                            <p:txEl>
                                              <p:pRg st="0" end="0"/>
                                            </p:txEl>
                                          </p:spTgt>
                                        </p:tgtEl>
                                        <p:attrNameLst>
                                          <p:attrName>ppt_y</p:attrName>
                                        </p:attrNameLst>
                                      </p:cBhvr>
                                      <p:tavLst>
                                        <p:tav tm="0" fmla="#ppt_y-sin(pi*$)/81">
                                          <p:val>
                                            <p:fltVal val="0"/>
                                          </p:val>
                                        </p:tav>
                                        <p:tav tm="100000">
                                          <p:val>
                                            <p:fltVal val="1"/>
                                          </p:val>
                                        </p:tav>
                                      </p:tavLst>
                                    </p:anim>
                                    <p:animScale>
                                      <p:cBhvr>
                                        <p:cTn id="31" dur="13">
                                          <p:stCondLst>
                                            <p:cond delay="325"/>
                                          </p:stCondLst>
                                        </p:cTn>
                                        <p:tgtEl>
                                          <p:spTgt spid="8">
                                            <p:txEl>
                                              <p:pRg st="0" end="0"/>
                                            </p:txEl>
                                          </p:spTgt>
                                        </p:tgtEl>
                                      </p:cBhvr>
                                      <p:to x="100000" y="60000"/>
                                    </p:animScale>
                                    <p:animScale>
                                      <p:cBhvr>
                                        <p:cTn id="32" dur="83" decel="50000">
                                          <p:stCondLst>
                                            <p:cond delay="338"/>
                                          </p:stCondLst>
                                        </p:cTn>
                                        <p:tgtEl>
                                          <p:spTgt spid="8">
                                            <p:txEl>
                                              <p:pRg st="0" end="0"/>
                                            </p:txEl>
                                          </p:spTgt>
                                        </p:tgtEl>
                                      </p:cBhvr>
                                      <p:to x="100000" y="100000"/>
                                    </p:animScale>
                                    <p:animScale>
                                      <p:cBhvr>
                                        <p:cTn id="33" dur="13">
                                          <p:stCondLst>
                                            <p:cond delay="656"/>
                                          </p:stCondLst>
                                        </p:cTn>
                                        <p:tgtEl>
                                          <p:spTgt spid="8">
                                            <p:txEl>
                                              <p:pRg st="0" end="0"/>
                                            </p:txEl>
                                          </p:spTgt>
                                        </p:tgtEl>
                                      </p:cBhvr>
                                      <p:to x="100000" y="80000"/>
                                    </p:animScale>
                                    <p:animScale>
                                      <p:cBhvr>
                                        <p:cTn id="34" dur="83" decel="50000">
                                          <p:stCondLst>
                                            <p:cond delay="669"/>
                                          </p:stCondLst>
                                        </p:cTn>
                                        <p:tgtEl>
                                          <p:spTgt spid="8">
                                            <p:txEl>
                                              <p:pRg st="0" end="0"/>
                                            </p:txEl>
                                          </p:spTgt>
                                        </p:tgtEl>
                                      </p:cBhvr>
                                      <p:to x="100000" y="100000"/>
                                    </p:animScale>
                                    <p:animScale>
                                      <p:cBhvr>
                                        <p:cTn id="35" dur="13">
                                          <p:stCondLst>
                                            <p:cond delay="821"/>
                                          </p:stCondLst>
                                        </p:cTn>
                                        <p:tgtEl>
                                          <p:spTgt spid="8">
                                            <p:txEl>
                                              <p:pRg st="0" end="0"/>
                                            </p:txEl>
                                          </p:spTgt>
                                        </p:tgtEl>
                                      </p:cBhvr>
                                      <p:to x="100000" y="90000"/>
                                    </p:animScale>
                                    <p:animScale>
                                      <p:cBhvr>
                                        <p:cTn id="36" dur="83" decel="50000">
                                          <p:stCondLst>
                                            <p:cond delay="834"/>
                                          </p:stCondLst>
                                        </p:cTn>
                                        <p:tgtEl>
                                          <p:spTgt spid="8">
                                            <p:txEl>
                                              <p:pRg st="0" end="0"/>
                                            </p:txEl>
                                          </p:spTgt>
                                        </p:tgtEl>
                                      </p:cBhvr>
                                      <p:to x="100000" y="100000"/>
                                    </p:animScale>
                                    <p:animScale>
                                      <p:cBhvr>
                                        <p:cTn id="37" dur="13">
                                          <p:stCondLst>
                                            <p:cond delay="904"/>
                                          </p:stCondLst>
                                        </p:cTn>
                                        <p:tgtEl>
                                          <p:spTgt spid="8">
                                            <p:txEl>
                                              <p:pRg st="0" end="0"/>
                                            </p:txEl>
                                          </p:spTgt>
                                        </p:tgtEl>
                                      </p:cBhvr>
                                      <p:to x="100000" y="95000"/>
                                    </p:animScale>
                                    <p:animScale>
                                      <p:cBhvr>
                                        <p:cTn id="38" dur="83" decel="50000">
                                          <p:stCondLst>
                                            <p:cond delay="917"/>
                                          </p:stCondLst>
                                        </p:cTn>
                                        <p:tgtEl>
                                          <p:spTgt spid="8">
                                            <p:txEl>
                                              <p:pRg st="0" end="0"/>
                                            </p:txEl>
                                          </p:spTgt>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grpId="0" nodeType="clickEffect">
                                  <p:stCondLst>
                                    <p:cond delay="0"/>
                                  </p:stCondLst>
                                  <p:childTnLst>
                                    <p:set>
                                      <p:cBhvr>
                                        <p:cTn id="42" dur="1" fill="hold">
                                          <p:stCondLst>
                                            <p:cond delay="0"/>
                                          </p:stCondLst>
                                        </p:cTn>
                                        <p:tgtEl>
                                          <p:spTgt spid="9">
                                            <p:bg/>
                                          </p:spTgt>
                                        </p:tgtEl>
                                        <p:attrNameLst>
                                          <p:attrName>style.visibility</p:attrName>
                                        </p:attrNameLst>
                                      </p:cBhvr>
                                      <p:to>
                                        <p:strVal val="visible"/>
                                      </p:to>
                                    </p:set>
                                    <p:animEffect transition="in" filter="wipe(down)">
                                      <p:cBhvr>
                                        <p:cTn id="43" dur="290">
                                          <p:stCondLst>
                                            <p:cond delay="0"/>
                                          </p:stCondLst>
                                        </p:cTn>
                                        <p:tgtEl>
                                          <p:spTgt spid="9">
                                            <p:bg/>
                                          </p:spTgt>
                                        </p:tgtEl>
                                      </p:cBhvr>
                                    </p:animEffect>
                                    <p:anim calcmode="lin" valueType="num">
                                      <p:cBhvr>
                                        <p:cTn id="44" dur="911" tmFilter="0,0; 0.14,0.36; 0.43,0.73; 0.71,0.91; 1.0,1.0">
                                          <p:stCondLst>
                                            <p:cond delay="0"/>
                                          </p:stCondLst>
                                        </p:cTn>
                                        <p:tgtEl>
                                          <p:spTgt spid="9">
                                            <p:bg/>
                                          </p:spTgt>
                                        </p:tgtEl>
                                        <p:attrNameLst>
                                          <p:attrName>ppt_x</p:attrName>
                                        </p:attrNameLst>
                                      </p:cBhvr>
                                      <p:tavLst>
                                        <p:tav tm="0">
                                          <p:val>
                                            <p:strVal val="#ppt_x-0.25"/>
                                          </p:val>
                                        </p:tav>
                                        <p:tav tm="100000">
                                          <p:val>
                                            <p:strVal val="#ppt_x"/>
                                          </p:val>
                                        </p:tav>
                                      </p:tavLst>
                                    </p:anim>
                                    <p:anim calcmode="lin" valueType="num">
                                      <p:cBhvr>
                                        <p:cTn id="45" dur="332" tmFilter="0.0,0.0; 0.25,0.07; 0.50,0.2; 0.75,0.467; 1.0,1.0">
                                          <p:stCondLst>
                                            <p:cond delay="0"/>
                                          </p:stCondLst>
                                        </p:cTn>
                                        <p:tgtEl>
                                          <p:spTgt spid="9">
                                            <p:bg/>
                                          </p:spTgt>
                                        </p:tgtEl>
                                        <p:attrNameLst>
                                          <p:attrName>ppt_y</p:attrName>
                                        </p:attrNameLst>
                                      </p:cBhvr>
                                      <p:tavLst>
                                        <p:tav tm="0" fmla="#ppt_y-sin(pi*$)/3">
                                          <p:val>
                                            <p:fltVal val="0.5"/>
                                          </p:val>
                                        </p:tav>
                                        <p:tav tm="100000">
                                          <p:val>
                                            <p:fltVal val="1"/>
                                          </p:val>
                                        </p:tav>
                                      </p:tavLst>
                                    </p:anim>
                                    <p:anim calcmode="lin" valueType="num">
                                      <p:cBhvr>
                                        <p:cTn id="46" dur="332" tmFilter="0, 0; 0.125,0.2665; 0.25,0.4; 0.375,0.465; 0.5,0.5;  0.625,0.535; 0.75,0.6; 0.875,0.7335; 1,1">
                                          <p:stCondLst>
                                            <p:cond delay="332"/>
                                          </p:stCondLst>
                                        </p:cTn>
                                        <p:tgtEl>
                                          <p:spTgt spid="9">
                                            <p:bg/>
                                          </p:spTgt>
                                        </p:tgtEl>
                                        <p:attrNameLst>
                                          <p:attrName>ppt_y</p:attrName>
                                        </p:attrNameLst>
                                      </p:cBhvr>
                                      <p:tavLst>
                                        <p:tav tm="0" fmla="#ppt_y-sin(pi*$)/9">
                                          <p:val>
                                            <p:fltVal val="0"/>
                                          </p:val>
                                        </p:tav>
                                        <p:tav tm="100000">
                                          <p:val>
                                            <p:fltVal val="1"/>
                                          </p:val>
                                        </p:tav>
                                      </p:tavLst>
                                    </p:anim>
                                    <p:anim calcmode="lin" valueType="num">
                                      <p:cBhvr>
                                        <p:cTn id="47" dur="166" tmFilter="0, 0; 0.125,0.2665; 0.25,0.4; 0.375,0.465; 0.5,0.5;  0.625,0.535; 0.75,0.6; 0.875,0.7335; 1,1">
                                          <p:stCondLst>
                                            <p:cond delay="662"/>
                                          </p:stCondLst>
                                        </p:cTn>
                                        <p:tgtEl>
                                          <p:spTgt spid="9">
                                            <p:bg/>
                                          </p:spTgt>
                                        </p:tgtEl>
                                        <p:attrNameLst>
                                          <p:attrName>ppt_y</p:attrName>
                                        </p:attrNameLst>
                                      </p:cBhvr>
                                      <p:tavLst>
                                        <p:tav tm="0" fmla="#ppt_y-sin(pi*$)/27">
                                          <p:val>
                                            <p:fltVal val="0"/>
                                          </p:val>
                                        </p:tav>
                                        <p:tav tm="100000">
                                          <p:val>
                                            <p:fltVal val="1"/>
                                          </p:val>
                                        </p:tav>
                                      </p:tavLst>
                                    </p:anim>
                                    <p:anim calcmode="lin" valueType="num">
                                      <p:cBhvr>
                                        <p:cTn id="48" dur="82" tmFilter="0, 0; 0.125,0.2665; 0.25,0.4; 0.375,0.465; 0.5,0.5;  0.625,0.535; 0.75,0.6; 0.875,0.7335; 1,1">
                                          <p:stCondLst>
                                            <p:cond delay="828"/>
                                          </p:stCondLst>
                                        </p:cTn>
                                        <p:tgtEl>
                                          <p:spTgt spid="9">
                                            <p:bg/>
                                          </p:spTgt>
                                        </p:tgtEl>
                                        <p:attrNameLst>
                                          <p:attrName>ppt_y</p:attrName>
                                        </p:attrNameLst>
                                      </p:cBhvr>
                                      <p:tavLst>
                                        <p:tav tm="0" fmla="#ppt_y-sin(pi*$)/81">
                                          <p:val>
                                            <p:fltVal val="0"/>
                                          </p:val>
                                        </p:tav>
                                        <p:tav tm="100000">
                                          <p:val>
                                            <p:fltVal val="1"/>
                                          </p:val>
                                        </p:tav>
                                      </p:tavLst>
                                    </p:anim>
                                    <p:animScale>
                                      <p:cBhvr>
                                        <p:cTn id="49" dur="13">
                                          <p:stCondLst>
                                            <p:cond delay="325"/>
                                          </p:stCondLst>
                                        </p:cTn>
                                        <p:tgtEl>
                                          <p:spTgt spid="9">
                                            <p:bg/>
                                          </p:spTgt>
                                        </p:tgtEl>
                                      </p:cBhvr>
                                      <p:to x="100000" y="60000"/>
                                    </p:animScale>
                                    <p:animScale>
                                      <p:cBhvr>
                                        <p:cTn id="50" dur="83" decel="50000">
                                          <p:stCondLst>
                                            <p:cond delay="338"/>
                                          </p:stCondLst>
                                        </p:cTn>
                                        <p:tgtEl>
                                          <p:spTgt spid="9">
                                            <p:bg/>
                                          </p:spTgt>
                                        </p:tgtEl>
                                      </p:cBhvr>
                                      <p:to x="100000" y="100000"/>
                                    </p:animScale>
                                    <p:animScale>
                                      <p:cBhvr>
                                        <p:cTn id="51" dur="13">
                                          <p:stCondLst>
                                            <p:cond delay="656"/>
                                          </p:stCondLst>
                                        </p:cTn>
                                        <p:tgtEl>
                                          <p:spTgt spid="9">
                                            <p:bg/>
                                          </p:spTgt>
                                        </p:tgtEl>
                                      </p:cBhvr>
                                      <p:to x="100000" y="80000"/>
                                    </p:animScale>
                                    <p:animScale>
                                      <p:cBhvr>
                                        <p:cTn id="52" dur="83" decel="50000">
                                          <p:stCondLst>
                                            <p:cond delay="669"/>
                                          </p:stCondLst>
                                        </p:cTn>
                                        <p:tgtEl>
                                          <p:spTgt spid="9">
                                            <p:bg/>
                                          </p:spTgt>
                                        </p:tgtEl>
                                      </p:cBhvr>
                                      <p:to x="100000" y="100000"/>
                                    </p:animScale>
                                    <p:animScale>
                                      <p:cBhvr>
                                        <p:cTn id="53" dur="13">
                                          <p:stCondLst>
                                            <p:cond delay="821"/>
                                          </p:stCondLst>
                                        </p:cTn>
                                        <p:tgtEl>
                                          <p:spTgt spid="9">
                                            <p:bg/>
                                          </p:spTgt>
                                        </p:tgtEl>
                                      </p:cBhvr>
                                      <p:to x="100000" y="90000"/>
                                    </p:animScale>
                                    <p:animScale>
                                      <p:cBhvr>
                                        <p:cTn id="54" dur="83" decel="50000">
                                          <p:stCondLst>
                                            <p:cond delay="834"/>
                                          </p:stCondLst>
                                        </p:cTn>
                                        <p:tgtEl>
                                          <p:spTgt spid="9">
                                            <p:bg/>
                                          </p:spTgt>
                                        </p:tgtEl>
                                      </p:cBhvr>
                                      <p:to x="100000" y="100000"/>
                                    </p:animScale>
                                    <p:animScale>
                                      <p:cBhvr>
                                        <p:cTn id="55" dur="13">
                                          <p:stCondLst>
                                            <p:cond delay="904"/>
                                          </p:stCondLst>
                                        </p:cTn>
                                        <p:tgtEl>
                                          <p:spTgt spid="9">
                                            <p:bg/>
                                          </p:spTgt>
                                        </p:tgtEl>
                                      </p:cBhvr>
                                      <p:to x="100000" y="95000"/>
                                    </p:animScale>
                                    <p:animScale>
                                      <p:cBhvr>
                                        <p:cTn id="56" dur="83" decel="50000">
                                          <p:stCondLst>
                                            <p:cond delay="917"/>
                                          </p:stCondLst>
                                        </p:cTn>
                                        <p:tgtEl>
                                          <p:spTgt spid="9">
                                            <p:bg/>
                                          </p:spTgt>
                                        </p:tgtEl>
                                      </p:cBhvr>
                                      <p:to x="100000" y="100000"/>
                                    </p:animScale>
                                  </p:childTnLst>
                                </p:cTn>
                              </p:par>
                            </p:childTnLst>
                          </p:cTn>
                        </p:par>
                      </p:childTnLst>
                    </p:cTn>
                  </p:par>
                  <p:par>
                    <p:cTn id="57" fill="hold">
                      <p:stCondLst>
                        <p:cond delay="indefinite"/>
                      </p:stCondLst>
                      <p:childTnLst>
                        <p:par>
                          <p:cTn id="58" fill="hold">
                            <p:stCondLst>
                              <p:cond delay="0"/>
                            </p:stCondLst>
                            <p:childTnLst>
                              <p:par>
                                <p:cTn id="59" presetID="26" presetClass="entr" presetSubtype="0" fill="hold" grpId="0" nodeType="clickEffect" nodePh="1">
                                  <p:stCondLst>
                                    <p:cond delay="0"/>
                                  </p:stCondLst>
                                  <p:endCondLst>
                                    <p:cond evt="begin" delay="0">
                                      <p:tn val="59"/>
                                    </p:cond>
                                  </p:endCondLst>
                                  <p:childTnLst>
                                    <p:set>
                                      <p:cBhvr>
                                        <p:cTn id="60" dur="1" fill="hold">
                                          <p:stCondLst>
                                            <p:cond delay="0"/>
                                          </p:stCondLst>
                                        </p:cTn>
                                        <p:tgtEl>
                                          <p:spTgt spid="9">
                                            <p:txEl>
                                              <p:pRg st="0" end="0"/>
                                            </p:txEl>
                                          </p:spTgt>
                                        </p:tgtEl>
                                        <p:attrNameLst>
                                          <p:attrName>style.visibility</p:attrName>
                                        </p:attrNameLst>
                                      </p:cBhvr>
                                      <p:to>
                                        <p:strVal val="visible"/>
                                      </p:to>
                                    </p:set>
                                    <p:animEffect transition="in" filter="wipe(down)">
                                      <p:cBhvr>
                                        <p:cTn id="61" dur="290">
                                          <p:stCondLst>
                                            <p:cond delay="0"/>
                                          </p:stCondLst>
                                        </p:cTn>
                                        <p:tgtEl>
                                          <p:spTgt spid="9">
                                            <p:txEl>
                                              <p:pRg st="0" end="0"/>
                                            </p:txEl>
                                          </p:spTgt>
                                        </p:tgtEl>
                                      </p:cBhvr>
                                    </p:animEffect>
                                    <p:anim calcmode="lin" valueType="num">
                                      <p:cBhvr>
                                        <p:cTn id="62" dur="911" tmFilter="0,0; 0.14,0.36; 0.43,0.73; 0.71,0.91; 1.0,1.0">
                                          <p:stCondLst>
                                            <p:cond delay="0"/>
                                          </p:stCondLst>
                                        </p:cTn>
                                        <p:tgtEl>
                                          <p:spTgt spid="9">
                                            <p:txEl>
                                              <p:pRg st="0" end="0"/>
                                            </p:txEl>
                                          </p:spTgt>
                                        </p:tgtEl>
                                        <p:attrNameLst>
                                          <p:attrName>ppt_x</p:attrName>
                                        </p:attrNameLst>
                                      </p:cBhvr>
                                      <p:tavLst>
                                        <p:tav tm="0">
                                          <p:val>
                                            <p:strVal val="#ppt_x-0.25"/>
                                          </p:val>
                                        </p:tav>
                                        <p:tav tm="100000">
                                          <p:val>
                                            <p:strVal val="#ppt_x"/>
                                          </p:val>
                                        </p:tav>
                                      </p:tavLst>
                                    </p:anim>
                                    <p:anim calcmode="lin" valueType="num">
                                      <p:cBhvr>
                                        <p:cTn id="63" dur="332" tmFilter="0.0,0.0; 0.25,0.07; 0.50,0.2; 0.75,0.467; 1.0,1.0">
                                          <p:stCondLst>
                                            <p:cond delay="0"/>
                                          </p:stCondLst>
                                        </p:cTn>
                                        <p:tgtEl>
                                          <p:spTgt spid="9">
                                            <p:txEl>
                                              <p:pRg st="0" end="0"/>
                                            </p:txEl>
                                          </p:spTgt>
                                        </p:tgtEl>
                                        <p:attrNameLst>
                                          <p:attrName>ppt_y</p:attrName>
                                        </p:attrNameLst>
                                      </p:cBhvr>
                                      <p:tavLst>
                                        <p:tav tm="0" fmla="#ppt_y-sin(pi*$)/3">
                                          <p:val>
                                            <p:fltVal val="0.5"/>
                                          </p:val>
                                        </p:tav>
                                        <p:tav tm="100000">
                                          <p:val>
                                            <p:fltVal val="1"/>
                                          </p:val>
                                        </p:tav>
                                      </p:tavLst>
                                    </p:anim>
                                    <p:anim calcmode="lin" valueType="num">
                                      <p:cBhvr>
                                        <p:cTn id="64" dur="332" tmFilter="0, 0; 0.125,0.2665; 0.25,0.4; 0.375,0.465; 0.5,0.5;  0.625,0.535; 0.75,0.6; 0.875,0.7335; 1,1">
                                          <p:stCondLst>
                                            <p:cond delay="332"/>
                                          </p:stCondLst>
                                        </p:cTn>
                                        <p:tgtEl>
                                          <p:spTgt spid="9">
                                            <p:txEl>
                                              <p:pRg st="0" end="0"/>
                                            </p:txEl>
                                          </p:spTgt>
                                        </p:tgtEl>
                                        <p:attrNameLst>
                                          <p:attrName>ppt_y</p:attrName>
                                        </p:attrNameLst>
                                      </p:cBhvr>
                                      <p:tavLst>
                                        <p:tav tm="0" fmla="#ppt_y-sin(pi*$)/9">
                                          <p:val>
                                            <p:fltVal val="0"/>
                                          </p:val>
                                        </p:tav>
                                        <p:tav tm="100000">
                                          <p:val>
                                            <p:fltVal val="1"/>
                                          </p:val>
                                        </p:tav>
                                      </p:tavLst>
                                    </p:anim>
                                    <p:anim calcmode="lin" valueType="num">
                                      <p:cBhvr>
                                        <p:cTn id="65" dur="166" tmFilter="0, 0; 0.125,0.2665; 0.25,0.4; 0.375,0.465; 0.5,0.5;  0.625,0.535; 0.75,0.6; 0.875,0.7335; 1,1">
                                          <p:stCondLst>
                                            <p:cond delay="662"/>
                                          </p:stCondLst>
                                        </p:cTn>
                                        <p:tgtEl>
                                          <p:spTgt spid="9">
                                            <p:txEl>
                                              <p:pRg st="0" end="0"/>
                                            </p:txEl>
                                          </p:spTgt>
                                        </p:tgtEl>
                                        <p:attrNameLst>
                                          <p:attrName>ppt_y</p:attrName>
                                        </p:attrNameLst>
                                      </p:cBhvr>
                                      <p:tavLst>
                                        <p:tav tm="0" fmla="#ppt_y-sin(pi*$)/27">
                                          <p:val>
                                            <p:fltVal val="0"/>
                                          </p:val>
                                        </p:tav>
                                        <p:tav tm="100000">
                                          <p:val>
                                            <p:fltVal val="1"/>
                                          </p:val>
                                        </p:tav>
                                      </p:tavLst>
                                    </p:anim>
                                    <p:anim calcmode="lin" valueType="num">
                                      <p:cBhvr>
                                        <p:cTn id="66" dur="82" tmFilter="0, 0; 0.125,0.2665; 0.25,0.4; 0.375,0.465; 0.5,0.5;  0.625,0.535; 0.75,0.6; 0.875,0.7335; 1,1">
                                          <p:stCondLst>
                                            <p:cond delay="828"/>
                                          </p:stCondLst>
                                        </p:cTn>
                                        <p:tgtEl>
                                          <p:spTgt spid="9">
                                            <p:txEl>
                                              <p:pRg st="0" end="0"/>
                                            </p:txEl>
                                          </p:spTgt>
                                        </p:tgtEl>
                                        <p:attrNameLst>
                                          <p:attrName>ppt_y</p:attrName>
                                        </p:attrNameLst>
                                      </p:cBhvr>
                                      <p:tavLst>
                                        <p:tav tm="0" fmla="#ppt_y-sin(pi*$)/81">
                                          <p:val>
                                            <p:fltVal val="0"/>
                                          </p:val>
                                        </p:tav>
                                        <p:tav tm="100000">
                                          <p:val>
                                            <p:fltVal val="1"/>
                                          </p:val>
                                        </p:tav>
                                      </p:tavLst>
                                    </p:anim>
                                    <p:animScale>
                                      <p:cBhvr>
                                        <p:cTn id="67" dur="13">
                                          <p:stCondLst>
                                            <p:cond delay="325"/>
                                          </p:stCondLst>
                                        </p:cTn>
                                        <p:tgtEl>
                                          <p:spTgt spid="9">
                                            <p:txEl>
                                              <p:pRg st="0" end="0"/>
                                            </p:txEl>
                                          </p:spTgt>
                                        </p:tgtEl>
                                      </p:cBhvr>
                                      <p:to x="100000" y="60000"/>
                                    </p:animScale>
                                    <p:animScale>
                                      <p:cBhvr>
                                        <p:cTn id="68" dur="83" decel="50000">
                                          <p:stCondLst>
                                            <p:cond delay="338"/>
                                          </p:stCondLst>
                                        </p:cTn>
                                        <p:tgtEl>
                                          <p:spTgt spid="9">
                                            <p:txEl>
                                              <p:pRg st="0" end="0"/>
                                            </p:txEl>
                                          </p:spTgt>
                                        </p:tgtEl>
                                      </p:cBhvr>
                                      <p:to x="100000" y="100000"/>
                                    </p:animScale>
                                    <p:animScale>
                                      <p:cBhvr>
                                        <p:cTn id="69" dur="13">
                                          <p:stCondLst>
                                            <p:cond delay="656"/>
                                          </p:stCondLst>
                                        </p:cTn>
                                        <p:tgtEl>
                                          <p:spTgt spid="9">
                                            <p:txEl>
                                              <p:pRg st="0" end="0"/>
                                            </p:txEl>
                                          </p:spTgt>
                                        </p:tgtEl>
                                      </p:cBhvr>
                                      <p:to x="100000" y="80000"/>
                                    </p:animScale>
                                    <p:animScale>
                                      <p:cBhvr>
                                        <p:cTn id="70" dur="83" decel="50000">
                                          <p:stCondLst>
                                            <p:cond delay="669"/>
                                          </p:stCondLst>
                                        </p:cTn>
                                        <p:tgtEl>
                                          <p:spTgt spid="9">
                                            <p:txEl>
                                              <p:pRg st="0" end="0"/>
                                            </p:txEl>
                                          </p:spTgt>
                                        </p:tgtEl>
                                      </p:cBhvr>
                                      <p:to x="100000" y="100000"/>
                                    </p:animScale>
                                    <p:animScale>
                                      <p:cBhvr>
                                        <p:cTn id="71" dur="13">
                                          <p:stCondLst>
                                            <p:cond delay="821"/>
                                          </p:stCondLst>
                                        </p:cTn>
                                        <p:tgtEl>
                                          <p:spTgt spid="9">
                                            <p:txEl>
                                              <p:pRg st="0" end="0"/>
                                            </p:txEl>
                                          </p:spTgt>
                                        </p:tgtEl>
                                      </p:cBhvr>
                                      <p:to x="100000" y="90000"/>
                                    </p:animScale>
                                    <p:animScale>
                                      <p:cBhvr>
                                        <p:cTn id="72" dur="83" decel="50000">
                                          <p:stCondLst>
                                            <p:cond delay="834"/>
                                          </p:stCondLst>
                                        </p:cTn>
                                        <p:tgtEl>
                                          <p:spTgt spid="9">
                                            <p:txEl>
                                              <p:pRg st="0" end="0"/>
                                            </p:txEl>
                                          </p:spTgt>
                                        </p:tgtEl>
                                      </p:cBhvr>
                                      <p:to x="100000" y="100000"/>
                                    </p:animScale>
                                    <p:animScale>
                                      <p:cBhvr>
                                        <p:cTn id="73" dur="13">
                                          <p:stCondLst>
                                            <p:cond delay="904"/>
                                          </p:stCondLst>
                                        </p:cTn>
                                        <p:tgtEl>
                                          <p:spTgt spid="9">
                                            <p:txEl>
                                              <p:pRg st="0" end="0"/>
                                            </p:txEl>
                                          </p:spTgt>
                                        </p:tgtEl>
                                      </p:cBhvr>
                                      <p:to x="100000" y="95000"/>
                                    </p:animScale>
                                    <p:animScale>
                                      <p:cBhvr>
                                        <p:cTn id="74" dur="83" decel="50000">
                                          <p:stCondLst>
                                            <p:cond delay="917"/>
                                          </p:stCondLst>
                                        </p:cTn>
                                        <p:tgtEl>
                                          <p:spTgt spid="9">
                                            <p:txEl>
                                              <p:pRg st="0" end="0"/>
                                            </p:txEl>
                                          </p:spTgt>
                                        </p:tgtEl>
                                      </p:cBhvr>
                                      <p:to x="100000" y="100000"/>
                                    </p:animScale>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16"/>
                                        </p:tgtEl>
                                        <p:attrNameLst>
                                          <p:attrName>style.visibility</p:attrName>
                                        </p:attrNameLst>
                                      </p:cBhvr>
                                      <p:to>
                                        <p:strVal val="visible"/>
                                      </p:to>
                                    </p:set>
                                    <p:anim calcmode="lin" valueType="num">
                                      <p:cBhvr additive="base">
                                        <p:cTn id="79" dur="500" fill="hold"/>
                                        <p:tgtEl>
                                          <p:spTgt spid="16"/>
                                        </p:tgtEl>
                                        <p:attrNameLst>
                                          <p:attrName>ppt_x</p:attrName>
                                        </p:attrNameLst>
                                      </p:cBhvr>
                                      <p:tavLst>
                                        <p:tav tm="0">
                                          <p:val>
                                            <p:strVal val="#ppt_x"/>
                                          </p:val>
                                        </p:tav>
                                        <p:tav tm="100000">
                                          <p:val>
                                            <p:strVal val="#ppt_x"/>
                                          </p:val>
                                        </p:tav>
                                      </p:tavLst>
                                    </p:anim>
                                    <p:anim calcmode="lin" valueType="num">
                                      <p:cBhvr additive="base">
                                        <p:cTn id="80"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animBg="1"/>
      <p:bldP spid="9" grpId="0" build="p" animBg="1"/>
      <p:bldP spid="1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8661866" y="6502041"/>
            <a:ext cx="3530134" cy="246221"/>
          </a:xfrm>
          <a:prstGeom prst="rect">
            <a:avLst/>
          </a:prstGeom>
        </p:spPr>
        <p:txBody>
          <a:bodyPr wrap="none">
            <a:spAutoFit/>
          </a:bodyPr>
          <a:lstStyle/>
          <a:p>
            <a:r>
              <a:rPr lang="es-MX" sz="1000" b="1" i="1" dirty="0" smtClean="0"/>
              <a:t>Imagen tomada de: http://qorganica.ugr.es/pages/innovacion</a:t>
            </a:r>
            <a:endParaRPr lang="es-MX" sz="1000" b="1" i="1" dirty="0"/>
          </a:p>
        </p:txBody>
      </p:sp>
      <p:sp>
        <p:nvSpPr>
          <p:cNvPr id="8" name="Subtitle 2"/>
          <p:cNvSpPr txBox="1">
            <a:spLocks/>
          </p:cNvSpPr>
          <p:nvPr/>
        </p:nvSpPr>
        <p:spPr>
          <a:xfrm>
            <a:off x="2783489" y="2211061"/>
            <a:ext cx="5878377" cy="521278"/>
          </a:xfrm>
          <a:prstGeom prst="rect">
            <a:avLst/>
          </a:prstGeom>
          <a:solidFill>
            <a:schemeClr val="accent5">
              <a:lumMod val="40000"/>
              <a:lumOff val="6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just">
              <a:spcAft>
                <a:spcPts val="0"/>
              </a:spcAft>
            </a:pPr>
            <a:r>
              <a:rPr lang="es-MX" sz="2000" b="1" i="1" dirty="0">
                <a:solidFill>
                  <a:srgbClr val="943634"/>
                </a:solidFill>
                <a:latin typeface="Arial" panose="020B0604020202020204" pitchFamily="34" charset="0"/>
                <a:ea typeface="Times New Roman" panose="02020603050405020304" pitchFamily="18" charset="0"/>
              </a:rPr>
              <a:t>Coloca el grupo </a:t>
            </a:r>
            <a:r>
              <a:rPr lang="es-MX" sz="2000" b="1" i="1" dirty="0" err="1">
                <a:solidFill>
                  <a:srgbClr val="FF0000"/>
                </a:solidFill>
                <a:latin typeface="Arial" panose="020B0604020202020204" pitchFamily="34" charset="0"/>
                <a:ea typeface="Times New Roman" panose="02020603050405020304" pitchFamily="18" charset="0"/>
              </a:rPr>
              <a:t>ciclopentil</a:t>
            </a:r>
            <a:r>
              <a:rPr lang="es-MX" sz="2000" b="1" i="1" dirty="0">
                <a:solidFill>
                  <a:srgbClr val="943634"/>
                </a:solidFill>
                <a:latin typeface="Arial" panose="020B0604020202020204" pitchFamily="34" charset="0"/>
                <a:ea typeface="Times New Roman" panose="02020603050405020304" pitchFamily="18" charset="0"/>
              </a:rPr>
              <a:t> en el carbono </a:t>
            </a:r>
            <a:r>
              <a:rPr lang="es-MX" sz="2000" b="1" i="1" dirty="0">
                <a:solidFill>
                  <a:srgbClr val="FF0000"/>
                </a:solidFill>
                <a:latin typeface="Arial" panose="020B0604020202020204" pitchFamily="34" charset="0"/>
                <a:ea typeface="Times New Roman" panose="02020603050405020304" pitchFamily="18" charset="0"/>
              </a:rPr>
              <a:t>8</a:t>
            </a:r>
            <a:endParaRPr kumimoji="0" lang="en-US" sz="2000" b="0" i="1" u="none" strike="noStrike" kern="120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9" name="Subtitle 2"/>
          <p:cNvSpPr txBox="1">
            <a:spLocks/>
          </p:cNvSpPr>
          <p:nvPr/>
        </p:nvSpPr>
        <p:spPr>
          <a:xfrm>
            <a:off x="2177714" y="3368839"/>
            <a:ext cx="7279105" cy="2815389"/>
          </a:xfrm>
          <a:prstGeom prst="rect">
            <a:avLst/>
          </a:prstGeom>
          <a:solidFill>
            <a:schemeClr val="accent5">
              <a:lumMod val="40000"/>
              <a:lumOff val="6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endParaRPr kumimoji="0" lang="en-US" sz="18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2" name="Rectangle 2"/>
          <p:cNvSpPr>
            <a:spLocks noChangeArrowheads="1"/>
          </p:cNvSpPr>
          <p:nvPr/>
        </p:nvSpPr>
        <p:spPr bwMode="auto">
          <a:xfrm>
            <a:off x="205700" y="3897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5" name="Rectangle 2"/>
          <p:cNvSpPr>
            <a:spLocks noChangeArrowheads="1"/>
          </p:cNvSpPr>
          <p:nvPr/>
        </p:nvSpPr>
        <p:spPr bwMode="auto">
          <a:xfrm>
            <a:off x="3910263" y="447607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1" name="Rectangle 4"/>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3" name="Rectangle 7"/>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3"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2"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7" name="Rectangle 35"/>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10" name="Objeto 9"/>
          <p:cNvGraphicFramePr>
            <a:graphicFrameLocks noChangeAspect="1"/>
          </p:cNvGraphicFramePr>
          <p:nvPr>
            <p:extLst>
              <p:ext uri="{D42A27DB-BD31-4B8C-83A1-F6EECF244321}">
                <p14:modId xmlns:p14="http://schemas.microsoft.com/office/powerpoint/2010/main" val="3124115148"/>
              </p:ext>
            </p:extLst>
          </p:nvPr>
        </p:nvGraphicFramePr>
        <p:xfrm>
          <a:off x="2336880" y="3588829"/>
          <a:ext cx="6961774" cy="2375408"/>
        </p:xfrm>
        <a:graphic>
          <a:graphicData uri="http://schemas.openxmlformats.org/presentationml/2006/ole">
            <mc:AlternateContent xmlns:mc="http://schemas.openxmlformats.org/markup-compatibility/2006">
              <mc:Choice xmlns:v="urn:schemas-microsoft-com:vml" Requires="v">
                <p:oleObj spid="_x0000_s18483" name="ChemSketch" r:id="rId3" imgW="5343144" imgH="1856232" progId="ACD.ChemSketch.20">
                  <p:embed/>
                </p:oleObj>
              </mc:Choice>
              <mc:Fallback>
                <p:oleObj name="ChemSketch" r:id="rId3" imgW="5343144" imgH="1856232" progId="ACD.ChemSketch.20">
                  <p:embed/>
                  <p:pic>
                    <p:nvPicPr>
                      <p:cNvPr id="0" name="Object 3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36880" y="3588829"/>
                        <a:ext cx="6961774" cy="2375408"/>
                      </a:xfrm>
                      <a:prstGeom prst="rect">
                        <a:avLst/>
                      </a:prstGeom>
                      <a:noFill/>
                    </p:spPr>
                  </p:pic>
                </p:oleObj>
              </mc:Fallback>
            </mc:AlternateContent>
          </a:graphicData>
        </a:graphic>
      </p:graphicFrame>
      <p:sp>
        <p:nvSpPr>
          <p:cNvPr id="16" name="Rectangle 2"/>
          <p:cNvSpPr>
            <a:spLocks noChangeArrowheads="1"/>
          </p:cNvSpPr>
          <p:nvPr/>
        </p:nvSpPr>
        <p:spPr bwMode="auto">
          <a:xfrm>
            <a:off x="1908567" y="812385"/>
            <a:ext cx="7817401" cy="646331"/>
          </a:xfrm>
          <a:prstGeom prst="rect">
            <a:avLst/>
          </a:prstGeom>
          <a:solidFill>
            <a:schemeClr val="accent2"/>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kumimoji="0" lang="es-ES" altLang="es-MX" sz="3600" b="1" i="1" u="none" strike="noStrike" kern="0" cap="none" spc="0" normalizeH="0" baseline="0" noProof="0" dirty="0" smtClean="0">
                <a:ln>
                  <a:noFill/>
                </a:ln>
                <a:solidFill>
                  <a:schemeClr val="tx1"/>
                </a:solidFill>
                <a:effectLst/>
                <a:uLnTx/>
                <a:uFillTx/>
                <a:latin typeface="Arial" panose="020B0604020202020204" pitchFamily="34" charset="0"/>
                <a:ea typeface="+mn-ea"/>
                <a:cs typeface="Arial" panose="020B0604020202020204" pitchFamily="34" charset="0"/>
              </a:rPr>
              <a:t>Nomenclatura IUPAC de Alcanos</a:t>
            </a:r>
          </a:p>
        </p:txBody>
      </p:sp>
    </p:spTree>
    <p:extLst>
      <p:ext uri="{BB962C8B-B14F-4D97-AF65-F5344CB8AC3E}">
        <p14:creationId xmlns:p14="http://schemas.microsoft.com/office/powerpoint/2010/main" val="81420618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8">
                                            <p:bg/>
                                          </p:spTgt>
                                        </p:tgtEl>
                                        <p:attrNameLst>
                                          <p:attrName>style.visibility</p:attrName>
                                        </p:attrNameLst>
                                      </p:cBhvr>
                                      <p:to>
                                        <p:strVal val="visible"/>
                                      </p:to>
                                    </p:set>
                                    <p:animEffect transition="in" filter="wipe(down)">
                                      <p:cBhvr>
                                        <p:cTn id="7" dur="290">
                                          <p:stCondLst>
                                            <p:cond delay="0"/>
                                          </p:stCondLst>
                                        </p:cTn>
                                        <p:tgtEl>
                                          <p:spTgt spid="8">
                                            <p:bg/>
                                          </p:spTgt>
                                        </p:tgtEl>
                                      </p:cBhvr>
                                    </p:animEffect>
                                    <p:anim calcmode="lin" valueType="num">
                                      <p:cBhvr>
                                        <p:cTn id="8" dur="911" tmFilter="0,0; 0.14,0.36; 0.43,0.73; 0.71,0.91; 1.0,1.0">
                                          <p:stCondLst>
                                            <p:cond delay="0"/>
                                          </p:stCondLst>
                                        </p:cTn>
                                        <p:tgtEl>
                                          <p:spTgt spid="8">
                                            <p:bg/>
                                          </p:spTgt>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8">
                                            <p:bg/>
                                          </p:spTgt>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8">
                                            <p:bg/>
                                          </p:spTgt>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8">
                                            <p:bg/>
                                          </p:spTgt>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8">
                                            <p:bg/>
                                          </p:spTgt>
                                        </p:tgtEl>
                                        <p:attrNameLst>
                                          <p:attrName>ppt_y</p:attrName>
                                        </p:attrNameLst>
                                      </p:cBhvr>
                                      <p:tavLst>
                                        <p:tav tm="0" fmla="#ppt_y-sin(pi*$)/81">
                                          <p:val>
                                            <p:fltVal val="0"/>
                                          </p:val>
                                        </p:tav>
                                        <p:tav tm="100000">
                                          <p:val>
                                            <p:fltVal val="1"/>
                                          </p:val>
                                        </p:tav>
                                      </p:tavLst>
                                    </p:anim>
                                    <p:animScale>
                                      <p:cBhvr>
                                        <p:cTn id="13" dur="13">
                                          <p:stCondLst>
                                            <p:cond delay="325"/>
                                          </p:stCondLst>
                                        </p:cTn>
                                        <p:tgtEl>
                                          <p:spTgt spid="8">
                                            <p:bg/>
                                          </p:spTgt>
                                        </p:tgtEl>
                                      </p:cBhvr>
                                      <p:to x="100000" y="60000"/>
                                    </p:animScale>
                                    <p:animScale>
                                      <p:cBhvr>
                                        <p:cTn id="14" dur="83" decel="50000">
                                          <p:stCondLst>
                                            <p:cond delay="338"/>
                                          </p:stCondLst>
                                        </p:cTn>
                                        <p:tgtEl>
                                          <p:spTgt spid="8">
                                            <p:bg/>
                                          </p:spTgt>
                                        </p:tgtEl>
                                      </p:cBhvr>
                                      <p:to x="100000" y="100000"/>
                                    </p:animScale>
                                    <p:animScale>
                                      <p:cBhvr>
                                        <p:cTn id="15" dur="13">
                                          <p:stCondLst>
                                            <p:cond delay="656"/>
                                          </p:stCondLst>
                                        </p:cTn>
                                        <p:tgtEl>
                                          <p:spTgt spid="8">
                                            <p:bg/>
                                          </p:spTgt>
                                        </p:tgtEl>
                                      </p:cBhvr>
                                      <p:to x="100000" y="80000"/>
                                    </p:animScale>
                                    <p:animScale>
                                      <p:cBhvr>
                                        <p:cTn id="16" dur="83" decel="50000">
                                          <p:stCondLst>
                                            <p:cond delay="669"/>
                                          </p:stCondLst>
                                        </p:cTn>
                                        <p:tgtEl>
                                          <p:spTgt spid="8">
                                            <p:bg/>
                                          </p:spTgt>
                                        </p:tgtEl>
                                      </p:cBhvr>
                                      <p:to x="100000" y="100000"/>
                                    </p:animScale>
                                    <p:animScale>
                                      <p:cBhvr>
                                        <p:cTn id="17" dur="13">
                                          <p:stCondLst>
                                            <p:cond delay="821"/>
                                          </p:stCondLst>
                                        </p:cTn>
                                        <p:tgtEl>
                                          <p:spTgt spid="8">
                                            <p:bg/>
                                          </p:spTgt>
                                        </p:tgtEl>
                                      </p:cBhvr>
                                      <p:to x="100000" y="90000"/>
                                    </p:animScale>
                                    <p:animScale>
                                      <p:cBhvr>
                                        <p:cTn id="18" dur="83" decel="50000">
                                          <p:stCondLst>
                                            <p:cond delay="834"/>
                                          </p:stCondLst>
                                        </p:cTn>
                                        <p:tgtEl>
                                          <p:spTgt spid="8">
                                            <p:bg/>
                                          </p:spTgt>
                                        </p:tgtEl>
                                      </p:cBhvr>
                                      <p:to x="100000" y="100000"/>
                                    </p:animScale>
                                    <p:animScale>
                                      <p:cBhvr>
                                        <p:cTn id="19" dur="13">
                                          <p:stCondLst>
                                            <p:cond delay="904"/>
                                          </p:stCondLst>
                                        </p:cTn>
                                        <p:tgtEl>
                                          <p:spTgt spid="8">
                                            <p:bg/>
                                          </p:spTgt>
                                        </p:tgtEl>
                                      </p:cBhvr>
                                      <p:to x="100000" y="95000"/>
                                    </p:animScale>
                                    <p:animScale>
                                      <p:cBhvr>
                                        <p:cTn id="20" dur="83" decel="50000">
                                          <p:stCondLst>
                                            <p:cond delay="917"/>
                                          </p:stCondLst>
                                        </p:cTn>
                                        <p:tgtEl>
                                          <p:spTgt spid="8">
                                            <p:bg/>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8">
                                            <p:txEl>
                                              <p:pRg st="0" end="0"/>
                                            </p:txEl>
                                          </p:spTgt>
                                        </p:tgtEl>
                                        <p:attrNameLst>
                                          <p:attrName>style.visibility</p:attrName>
                                        </p:attrNameLst>
                                      </p:cBhvr>
                                      <p:to>
                                        <p:strVal val="visible"/>
                                      </p:to>
                                    </p:set>
                                    <p:animEffect transition="in" filter="wipe(down)">
                                      <p:cBhvr>
                                        <p:cTn id="25" dur="290">
                                          <p:stCondLst>
                                            <p:cond delay="0"/>
                                          </p:stCondLst>
                                        </p:cTn>
                                        <p:tgtEl>
                                          <p:spTgt spid="8">
                                            <p:txEl>
                                              <p:pRg st="0" end="0"/>
                                            </p:txEl>
                                          </p:spTgt>
                                        </p:tgtEl>
                                      </p:cBhvr>
                                    </p:animEffect>
                                    <p:anim calcmode="lin" valueType="num">
                                      <p:cBhvr>
                                        <p:cTn id="26" dur="911" tmFilter="0,0; 0.14,0.36; 0.43,0.73; 0.71,0.91; 1.0,1.0">
                                          <p:stCondLst>
                                            <p:cond delay="0"/>
                                          </p:stCondLst>
                                        </p:cTn>
                                        <p:tgtEl>
                                          <p:spTgt spid="8">
                                            <p:txEl>
                                              <p:pRg st="0" end="0"/>
                                            </p:txEl>
                                          </p:spTgt>
                                        </p:tgtEl>
                                        <p:attrNameLst>
                                          <p:attrName>ppt_x</p:attrName>
                                        </p:attrNameLst>
                                      </p:cBhvr>
                                      <p:tavLst>
                                        <p:tav tm="0">
                                          <p:val>
                                            <p:strVal val="#ppt_x-0.25"/>
                                          </p:val>
                                        </p:tav>
                                        <p:tav tm="100000">
                                          <p:val>
                                            <p:strVal val="#ppt_x"/>
                                          </p:val>
                                        </p:tav>
                                      </p:tavLst>
                                    </p:anim>
                                    <p:anim calcmode="lin" valueType="num">
                                      <p:cBhvr>
                                        <p:cTn id="27" dur="332" tmFilter="0.0,0.0; 0.25,0.07; 0.50,0.2; 0.75,0.467; 1.0,1.0">
                                          <p:stCondLst>
                                            <p:cond delay="0"/>
                                          </p:stCondLst>
                                        </p:cTn>
                                        <p:tgtEl>
                                          <p:spTgt spid="8">
                                            <p:txEl>
                                              <p:pRg st="0" end="0"/>
                                            </p:txEl>
                                          </p:spTgt>
                                        </p:tgtEl>
                                        <p:attrNameLst>
                                          <p:attrName>ppt_y</p:attrName>
                                        </p:attrNameLst>
                                      </p:cBhvr>
                                      <p:tavLst>
                                        <p:tav tm="0" fmla="#ppt_y-sin(pi*$)/3">
                                          <p:val>
                                            <p:fltVal val="0.5"/>
                                          </p:val>
                                        </p:tav>
                                        <p:tav tm="100000">
                                          <p:val>
                                            <p:fltVal val="1"/>
                                          </p:val>
                                        </p:tav>
                                      </p:tavLst>
                                    </p:anim>
                                    <p:anim calcmode="lin" valueType="num">
                                      <p:cBhvr>
                                        <p:cTn id="28" dur="332" tmFilter="0, 0; 0.125,0.2665; 0.25,0.4; 0.375,0.465; 0.5,0.5;  0.625,0.535; 0.75,0.6; 0.875,0.7335; 1,1">
                                          <p:stCondLst>
                                            <p:cond delay="332"/>
                                          </p:stCondLst>
                                        </p:cTn>
                                        <p:tgtEl>
                                          <p:spTgt spid="8">
                                            <p:txEl>
                                              <p:pRg st="0" end="0"/>
                                            </p:txEl>
                                          </p:spTgt>
                                        </p:tgtEl>
                                        <p:attrNameLst>
                                          <p:attrName>ppt_y</p:attrName>
                                        </p:attrNameLst>
                                      </p:cBhvr>
                                      <p:tavLst>
                                        <p:tav tm="0" fmla="#ppt_y-sin(pi*$)/9">
                                          <p:val>
                                            <p:fltVal val="0"/>
                                          </p:val>
                                        </p:tav>
                                        <p:tav tm="100000">
                                          <p:val>
                                            <p:fltVal val="1"/>
                                          </p:val>
                                        </p:tav>
                                      </p:tavLst>
                                    </p:anim>
                                    <p:anim calcmode="lin" valueType="num">
                                      <p:cBhvr>
                                        <p:cTn id="29" dur="166" tmFilter="0, 0; 0.125,0.2665; 0.25,0.4; 0.375,0.465; 0.5,0.5;  0.625,0.535; 0.75,0.6; 0.875,0.7335; 1,1">
                                          <p:stCondLst>
                                            <p:cond delay="662"/>
                                          </p:stCondLst>
                                        </p:cTn>
                                        <p:tgtEl>
                                          <p:spTgt spid="8">
                                            <p:txEl>
                                              <p:pRg st="0" end="0"/>
                                            </p:txEl>
                                          </p:spTgt>
                                        </p:tgtEl>
                                        <p:attrNameLst>
                                          <p:attrName>ppt_y</p:attrName>
                                        </p:attrNameLst>
                                      </p:cBhvr>
                                      <p:tavLst>
                                        <p:tav tm="0" fmla="#ppt_y-sin(pi*$)/27">
                                          <p:val>
                                            <p:fltVal val="0"/>
                                          </p:val>
                                        </p:tav>
                                        <p:tav tm="100000">
                                          <p:val>
                                            <p:fltVal val="1"/>
                                          </p:val>
                                        </p:tav>
                                      </p:tavLst>
                                    </p:anim>
                                    <p:anim calcmode="lin" valueType="num">
                                      <p:cBhvr>
                                        <p:cTn id="30" dur="82" tmFilter="0, 0; 0.125,0.2665; 0.25,0.4; 0.375,0.465; 0.5,0.5;  0.625,0.535; 0.75,0.6; 0.875,0.7335; 1,1">
                                          <p:stCondLst>
                                            <p:cond delay="828"/>
                                          </p:stCondLst>
                                        </p:cTn>
                                        <p:tgtEl>
                                          <p:spTgt spid="8">
                                            <p:txEl>
                                              <p:pRg st="0" end="0"/>
                                            </p:txEl>
                                          </p:spTgt>
                                        </p:tgtEl>
                                        <p:attrNameLst>
                                          <p:attrName>ppt_y</p:attrName>
                                        </p:attrNameLst>
                                      </p:cBhvr>
                                      <p:tavLst>
                                        <p:tav tm="0" fmla="#ppt_y-sin(pi*$)/81">
                                          <p:val>
                                            <p:fltVal val="0"/>
                                          </p:val>
                                        </p:tav>
                                        <p:tav tm="100000">
                                          <p:val>
                                            <p:fltVal val="1"/>
                                          </p:val>
                                        </p:tav>
                                      </p:tavLst>
                                    </p:anim>
                                    <p:animScale>
                                      <p:cBhvr>
                                        <p:cTn id="31" dur="13">
                                          <p:stCondLst>
                                            <p:cond delay="325"/>
                                          </p:stCondLst>
                                        </p:cTn>
                                        <p:tgtEl>
                                          <p:spTgt spid="8">
                                            <p:txEl>
                                              <p:pRg st="0" end="0"/>
                                            </p:txEl>
                                          </p:spTgt>
                                        </p:tgtEl>
                                      </p:cBhvr>
                                      <p:to x="100000" y="60000"/>
                                    </p:animScale>
                                    <p:animScale>
                                      <p:cBhvr>
                                        <p:cTn id="32" dur="83" decel="50000">
                                          <p:stCondLst>
                                            <p:cond delay="338"/>
                                          </p:stCondLst>
                                        </p:cTn>
                                        <p:tgtEl>
                                          <p:spTgt spid="8">
                                            <p:txEl>
                                              <p:pRg st="0" end="0"/>
                                            </p:txEl>
                                          </p:spTgt>
                                        </p:tgtEl>
                                      </p:cBhvr>
                                      <p:to x="100000" y="100000"/>
                                    </p:animScale>
                                    <p:animScale>
                                      <p:cBhvr>
                                        <p:cTn id="33" dur="13">
                                          <p:stCondLst>
                                            <p:cond delay="656"/>
                                          </p:stCondLst>
                                        </p:cTn>
                                        <p:tgtEl>
                                          <p:spTgt spid="8">
                                            <p:txEl>
                                              <p:pRg st="0" end="0"/>
                                            </p:txEl>
                                          </p:spTgt>
                                        </p:tgtEl>
                                      </p:cBhvr>
                                      <p:to x="100000" y="80000"/>
                                    </p:animScale>
                                    <p:animScale>
                                      <p:cBhvr>
                                        <p:cTn id="34" dur="83" decel="50000">
                                          <p:stCondLst>
                                            <p:cond delay="669"/>
                                          </p:stCondLst>
                                        </p:cTn>
                                        <p:tgtEl>
                                          <p:spTgt spid="8">
                                            <p:txEl>
                                              <p:pRg st="0" end="0"/>
                                            </p:txEl>
                                          </p:spTgt>
                                        </p:tgtEl>
                                      </p:cBhvr>
                                      <p:to x="100000" y="100000"/>
                                    </p:animScale>
                                    <p:animScale>
                                      <p:cBhvr>
                                        <p:cTn id="35" dur="13">
                                          <p:stCondLst>
                                            <p:cond delay="821"/>
                                          </p:stCondLst>
                                        </p:cTn>
                                        <p:tgtEl>
                                          <p:spTgt spid="8">
                                            <p:txEl>
                                              <p:pRg st="0" end="0"/>
                                            </p:txEl>
                                          </p:spTgt>
                                        </p:tgtEl>
                                      </p:cBhvr>
                                      <p:to x="100000" y="90000"/>
                                    </p:animScale>
                                    <p:animScale>
                                      <p:cBhvr>
                                        <p:cTn id="36" dur="83" decel="50000">
                                          <p:stCondLst>
                                            <p:cond delay="834"/>
                                          </p:stCondLst>
                                        </p:cTn>
                                        <p:tgtEl>
                                          <p:spTgt spid="8">
                                            <p:txEl>
                                              <p:pRg st="0" end="0"/>
                                            </p:txEl>
                                          </p:spTgt>
                                        </p:tgtEl>
                                      </p:cBhvr>
                                      <p:to x="100000" y="100000"/>
                                    </p:animScale>
                                    <p:animScale>
                                      <p:cBhvr>
                                        <p:cTn id="37" dur="13">
                                          <p:stCondLst>
                                            <p:cond delay="904"/>
                                          </p:stCondLst>
                                        </p:cTn>
                                        <p:tgtEl>
                                          <p:spTgt spid="8">
                                            <p:txEl>
                                              <p:pRg st="0" end="0"/>
                                            </p:txEl>
                                          </p:spTgt>
                                        </p:tgtEl>
                                      </p:cBhvr>
                                      <p:to x="100000" y="95000"/>
                                    </p:animScale>
                                    <p:animScale>
                                      <p:cBhvr>
                                        <p:cTn id="38" dur="83" decel="50000">
                                          <p:stCondLst>
                                            <p:cond delay="917"/>
                                          </p:stCondLst>
                                        </p:cTn>
                                        <p:tgtEl>
                                          <p:spTgt spid="8">
                                            <p:txEl>
                                              <p:pRg st="0" end="0"/>
                                            </p:txEl>
                                          </p:spTgt>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grpId="0" nodeType="clickEffect">
                                  <p:stCondLst>
                                    <p:cond delay="0"/>
                                  </p:stCondLst>
                                  <p:childTnLst>
                                    <p:set>
                                      <p:cBhvr>
                                        <p:cTn id="42" dur="1" fill="hold">
                                          <p:stCondLst>
                                            <p:cond delay="0"/>
                                          </p:stCondLst>
                                        </p:cTn>
                                        <p:tgtEl>
                                          <p:spTgt spid="9">
                                            <p:bg/>
                                          </p:spTgt>
                                        </p:tgtEl>
                                        <p:attrNameLst>
                                          <p:attrName>style.visibility</p:attrName>
                                        </p:attrNameLst>
                                      </p:cBhvr>
                                      <p:to>
                                        <p:strVal val="visible"/>
                                      </p:to>
                                    </p:set>
                                    <p:animEffect transition="in" filter="wipe(down)">
                                      <p:cBhvr>
                                        <p:cTn id="43" dur="290">
                                          <p:stCondLst>
                                            <p:cond delay="0"/>
                                          </p:stCondLst>
                                        </p:cTn>
                                        <p:tgtEl>
                                          <p:spTgt spid="9">
                                            <p:bg/>
                                          </p:spTgt>
                                        </p:tgtEl>
                                      </p:cBhvr>
                                    </p:animEffect>
                                    <p:anim calcmode="lin" valueType="num">
                                      <p:cBhvr>
                                        <p:cTn id="44" dur="911" tmFilter="0,0; 0.14,0.36; 0.43,0.73; 0.71,0.91; 1.0,1.0">
                                          <p:stCondLst>
                                            <p:cond delay="0"/>
                                          </p:stCondLst>
                                        </p:cTn>
                                        <p:tgtEl>
                                          <p:spTgt spid="9">
                                            <p:bg/>
                                          </p:spTgt>
                                        </p:tgtEl>
                                        <p:attrNameLst>
                                          <p:attrName>ppt_x</p:attrName>
                                        </p:attrNameLst>
                                      </p:cBhvr>
                                      <p:tavLst>
                                        <p:tav tm="0">
                                          <p:val>
                                            <p:strVal val="#ppt_x-0.25"/>
                                          </p:val>
                                        </p:tav>
                                        <p:tav tm="100000">
                                          <p:val>
                                            <p:strVal val="#ppt_x"/>
                                          </p:val>
                                        </p:tav>
                                      </p:tavLst>
                                    </p:anim>
                                    <p:anim calcmode="lin" valueType="num">
                                      <p:cBhvr>
                                        <p:cTn id="45" dur="332" tmFilter="0.0,0.0; 0.25,0.07; 0.50,0.2; 0.75,0.467; 1.0,1.0">
                                          <p:stCondLst>
                                            <p:cond delay="0"/>
                                          </p:stCondLst>
                                        </p:cTn>
                                        <p:tgtEl>
                                          <p:spTgt spid="9">
                                            <p:bg/>
                                          </p:spTgt>
                                        </p:tgtEl>
                                        <p:attrNameLst>
                                          <p:attrName>ppt_y</p:attrName>
                                        </p:attrNameLst>
                                      </p:cBhvr>
                                      <p:tavLst>
                                        <p:tav tm="0" fmla="#ppt_y-sin(pi*$)/3">
                                          <p:val>
                                            <p:fltVal val="0.5"/>
                                          </p:val>
                                        </p:tav>
                                        <p:tav tm="100000">
                                          <p:val>
                                            <p:fltVal val="1"/>
                                          </p:val>
                                        </p:tav>
                                      </p:tavLst>
                                    </p:anim>
                                    <p:anim calcmode="lin" valueType="num">
                                      <p:cBhvr>
                                        <p:cTn id="46" dur="332" tmFilter="0, 0; 0.125,0.2665; 0.25,0.4; 0.375,0.465; 0.5,0.5;  0.625,0.535; 0.75,0.6; 0.875,0.7335; 1,1">
                                          <p:stCondLst>
                                            <p:cond delay="332"/>
                                          </p:stCondLst>
                                        </p:cTn>
                                        <p:tgtEl>
                                          <p:spTgt spid="9">
                                            <p:bg/>
                                          </p:spTgt>
                                        </p:tgtEl>
                                        <p:attrNameLst>
                                          <p:attrName>ppt_y</p:attrName>
                                        </p:attrNameLst>
                                      </p:cBhvr>
                                      <p:tavLst>
                                        <p:tav tm="0" fmla="#ppt_y-sin(pi*$)/9">
                                          <p:val>
                                            <p:fltVal val="0"/>
                                          </p:val>
                                        </p:tav>
                                        <p:tav tm="100000">
                                          <p:val>
                                            <p:fltVal val="1"/>
                                          </p:val>
                                        </p:tav>
                                      </p:tavLst>
                                    </p:anim>
                                    <p:anim calcmode="lin" valueType="num">
                                      <p:cBhvr>
                                        <p:cTn id="47" dur="166" tmFilter="0, 0; 0.125,0.2665; 0.25,0.4; 0.375,0.465; 0.5,0.5;  0.625,0.535; 0.75,0.6; 0.875,0.7335; 1,1">
                                          <p:stCondLst>
                                            <p:cond delay="662"/>
                                          </p:stCondLst>
                                        </p:cTn>
                                        <p:tgtEl>
                                          <p:spTgt spid="9">
                                            <p:bg/>
                                          </p:spTgt>
                                        </p:tgtEl>
                                        <p:attrNameLst>
                                          <p:attrName>ppt_y</p:attrName>
                                        </p:attrNameLst>
                                      </p:cBhvr>
                                      <p:tavLst>
                                        <p:tav tm="0" fmla="#ppt_y-sin(pi*$)/27">
                                          <p:val>
                                            <p:fltVal val="0"/>
                                          </p:val>
                                        </p:tav>
                                        <p:tav tm="100000">
                                          <p:val>
                                            <p:fltVal val="1"/>
                                          </p:val>
                                        </p:tav>
                                      </p:tavLst>
                                    </p:anim>
                                    <p:anim calcmode="lin" valueType="num">
                                      <p:cBhvr>
                                        <p:cTn id="48" dur="82" tmFilter="0, 0; 0.125,0.2665; 0.25,0.4; 0.375,0.465; 0.5,0.5;  0.625,0.535; 0.75,0.6; 0.875,0.7335; 1,1">
                                          <p:stCondLst>
                                            <p:cond delay="828"/>
                                          </p:stCondLst>
                                        </p:cTn>
                                        <p:tgtEl>
                                          <p:spTgt spid="9">
                                            <p:bg/>
                                          </p:spTgt>
                                        </p:tgtEl>
                                        <p:attrNameLst>
                                          <p:attrName>ppt_y</p:attrName>
                                        </p:attrNameLst>
                                      </p:cBhvr>
                                      <p:tavLst>
                                        <p:tav tm="0" fmla="#ppt_y-sin(pi*$)/81">
                                          <p:val>
                                            <p:fltVal val="0"/>
                                          </p:val>
                                        </p:tav>
                                        <p:tav tm="100000">
                                          <p:val>
                                            <p:fltVal val="1"/>
                                          </p:val>
                                        </p:tav>
                                      </p:tavLst>
                                    </p:anim>
                                    <p:animScale>
                                      <p:cBhvr>
                                        <p:cTn id="49" dur="13">
                                          <p:stCondLst>
                                            <p:cond delay="325"/>
                                          </p:stCondLst>
                                        </p:cTn>
                                        <p:tgtEl>
                                          <p:spTgt spid="9">
                                            <p:bg/>
                                          </p:spTgt>
                                        </p:tgtEl>
                                      </p:cBhvr>
                                      <p:to x="100000" y="60000"/>
                                    </p:animScale>
                                    <p:animScale>
                                      <p:cBhvr>
                                        <p:cTn id="50" dur="83" decel="50000">
                                          <p:stCondLst>
                                            <p:cond delay="338"/>
                                          </p:stCondLst>
                                        </p:cTn>
                                        <p:tgtEl>
                                          <p:spTgt spid="9">
                                            <p:bg/>
                                          </p:spTgt>
                                        </p:tgtEl>
                                      </p:cBhvr>
                                      <p:to x="100000" y="100000"/>
                                    </p:animScale>
                                    <p:animScale>
                                      <p:cBhvr>
                                        <p:cTn id="51" dur="13">
                                          <p:stCondLst>
                                            <p:cond delay="656"/>
                                          </p:stCondLst>
                                        </p:cTn>
                                        <p:tgtEl>
                                          <p:spTgt spid="9">
                                            <p:bg/>
                                          </p:spTgt>
                                        </p:tgtEl>
                                      </p:cBhvr>
                                      <p:to x="100000" y="80000"/>
                                    </p:animScale>
                                    <p:animScale>
                                      <p:cBhvr>
                                        <p:cTn id="52" dur="83" decel="50000">
                                          <p:stCondLst>
                                            <p:cond delay="669"/>
                                          </p:stCondLst>
                                        </p:cTn>
                                        <p:tgtEl>
                                          <p:spTgt spid="9">
                                            <p:bg/>
                                          </p:spTgt>
                                        </p:tgtEl>
                                      </p:cBhvr>
                                      <p:to x="100000" y="100000"/>
                                    </p:animScale>
                                    <p:animScale>
                                      <p:cBhvr>
                                        <p:cTn id="53" dur="13">
                                          <p:stCondLst>
                                            <p:cond delay="821"/>
                                          </p:stCondLst>
                                        </p:cTn>
                                        <p:tgtEl>
                                          <p:spTgt spid="9">
                                            <p:bg/>
                                          </p:spTgt>
                                        </p:tgtEl>
                                      </p:cBhvr>
                                      <p:to x="100000" y="90000"/>
                                    </p:animScale>
                                    <p:animScale>
                                      <p:cBhvr>
                                        <p:cTn id="54" dur="83" decel="50000">
                                          <p:stCondLst>
                                            <p:cond delay="834"/>
                                          </p:stCondLst>
                                        </p:cTn>
                                        <p:tgtEl>
                                          <p:spTgt spid="9">
                                            <p:bg/>
                                          </p:spTgt>
                                        </p:tgtEl>
                                      </p:cBhvr>
                                      <p:to x="100000" y="100000"/>
                                    </p:animScale>
                                    <p:animScale>
                                      <p:cBhvr>
                                        <p:cTn id="55" dur="13">
                                          <p:stCondLst>
                                            <p:cond delay="904"/>
                                          </p:stCondLst>
                                        </p:cTn>
                                        <p:tgtEl>
                                          <p:spTgt spid="9">
                                            <p:bg/>
                                          </p:spTgt>
                                        </p:tgtEl>
                                      </p:cBhvr>
                                      <p:to x="100000" y="95000"/>
                                    </p:animScale>
                                    <p:animScale>
                                      <p:cBhvr>
                                        <p:cTn id="56" dur="83" decel="50000">
                                          <p:stCondLst>
                                            <p:cond delay="917"/>
                                          </p:stCondLst>
                                        </p:cTn>
                                        <p:tgtEl>
                                          <p:spTgt spid="9">
                                            <p:bg/>
                                          </p:spTgt>
                                        </p:tgtEl>
                                      </p:cBhvr>
                                      <p:to x="100000" y="100000"/>
                                    </p:animScale>
                                  </p:childTnLst>
                                </p:cTn>
                              </p:par>
                            </p:childTnLst>
                          </p:cTn>
                        </p:par>
                      </p:childTnLst>
                    </p:cTn>
                  </p:par>
                  <p:par>
                    <p:cTn id="57" fill="hold">
                      <p:stCondLst>
                        <p:cond delay="indefinite"/>
                      </p:stCondLst>
                      <p:childTnLst>
                        <p:par>
                          <p:cTn id="58" fill="hold">
                            <p:stCondLst>
                              <p:cond delay="0"/>
                            </p:stCondLst>
                            <p:childTnLst>
                              <p:par>
                                <p:cTn id="59" presetID="26" presetClass="entr" presetSubtype="0" fill="hold" grpId="0" nodeType="clickEffect" nodePh="1">
                                  <p:stCondLst>
                                    <p:cond delay="0"/>
                                  </p:stCondLst>
                                  <p:endCondLst>
                                    <p:cond evt="begin" delay="0">
                                      <p:tn val="59"/>
                                    </p:cond>
                                  </p:endCondLst>
                                  <p:childTnLst>
                                    <p:set>
                                      <p:cBhvr>
                                        <p:cTn id="60" dur="1" fill="hold">
                                          <p:stCondLst>
                                            <p:cond delay="0"/>
                                          </p:stCondLst>
                                        </p:cTn>
                                        <p:tgtEl>
                                          <p:spTgt spid="9">
                                            <p:txEl>
                                              <p:pRg st="0" end="0"/>
                                            </p:txEl>
                                          </p:spTgt>
                                        </p:tgtEl>
                                        <p:attrNameLst>
                                          <p:attrName>style.visibility</p:attrName>
                                        </p:attrNameLst>
                                      </p:cBhvr>
                                      <p:to>
                                        <p:strVal val="visible"/>
                                      </p:to>
                                    </p:set>
                                    <p:animEffect transition="in" filter="wipe(down)">
                                      <p:cBhvr>
                                        <p:cTn id="61" dur="290">
                                          <p:stCondLst>
                                            <p:cond delay="0"/>
                                          </p:stCondLst>
                                        </p:cTn>
                                        <p:tgtEl>
                                          <p:spTgt spid="9">
                                            <p:txEl>
                                              <p:pRg st="0" end="0"/>
                                            </p:txEl>
                                          </p:spTgt>
                                        </p:tgtEl>
                                      </p:cBhvr>
                                    </p:animEffect>
                                    <p:anim calcmode="lin" valueType="num">
                                      <p:cBhvr>
                                        <p:cTn id="62" dur="911" tmFilter="0,0; 0.14,0.36; 0.43,0.73; 0.71,0.91; 1.0,1.0">
                                          <p:stCondLst>
                                            <p:cond delay="0"/>
                                          </p:stCondLst>
                                        </p:cTn>
                                        <p:tgtEl>
                                          <p:spTgt spid="9">
                                            <p:txEl>
                                              <p:pRg st="0" end="0"/>
                                            </p:txEl>
                                          </p:spTgt>
                                        </p:tgtEl>
                                        <p:attrNameLst>
                                          <p:attrName>ppt_x</p:attrName>
                                        </p:attrNameLst>
                                      </p:cBhvr>
                                      <p:tavLst>
                                        <p:tav tm="0">
                                          <p:val>
                                            <p:strVal val="#ppt_x-0.25"/>
                                          </p:val>
                                        </p:tav>
                                        <p:tav tm="100000">
                                          <p:val>
                                            <p:strVal val="#ppt_x"/>
                                          </p:val>
                                        </p:tav>
                                      </p:tavLst>
                                    </p:anim>
                                    <p:anim calcmode="lin" valueType="num">
                                      <p:cBhvr>
                                        <p:cTn id="63" dur="332" tmFilter="0.0,0.0; 0.25,0.07; 0.50,0.2; 0.75,0.467; 1.0,1.0">
                                          <p:stCondLst>
                                            <p:cond delay="0"/>
                                          </p:stCondLst>
                                        </p:cTn>
                                        <p:tgtEl>
                                          <p:spTgt spid="9">
                                            <p:txEl>
                                              <p:pRg st="0" end="0"/>
                                            </p:txEl>
                                          </p:spTgt>
                                        </p:tgtEl>
                                        <p:attrNameLst>
                                          <p:attrName>ppt_y</p:attrName>
                                        </p:attrNameLst>
                                      </p:cBhvr>
                                      <p:tavLst>
                                        <p:tav tm="0" fmla="#ppt_y-sin(pi*$)/3">
                                          <p:val>
                                            <p:fltVal val="0.5"/>
                                          </p:val>
                                        </p:tav>
                                        <p:tav tm="100000">
                                          <p:val>
                                            <p:fltVal val="1"/>
                                          </p:val>
                                        </p:tav>
                                      </p:tavLst>
                                    </p:anim>
                                    <p:anim calcmode="lin" valueType="num">
                                      <p:cBhvr>
                                        <p:cTn id="64" dur="332" tmFilter="0, 0; 0.125,0.2665; 0.25,0.4; 0.375,0.465; 0.5,0.5;  0.625,0.535; 0.75,0.6; 0.875,0.7335; 1,1">
                                          <p:stCondLst>
                                            <p:cond delay="332"/>
                                          </p:stCondLst>
                                        </p:cTn>
                                        <p:tgtEl>
                                          <p:spTgt spid="9">
                                            <p:txEl>
                                              <p:pRg st="0" end="0"/>
                                            </p:txEl>
                                          </p:spTgt>
                                        </p:tgtEl>
                                        <p:attrNameLst>
                                          <p:attrName>ppt_y</p:attrName>
                                        </p:attrNameLst>
                                      </p:cBhvr>
                                      <p:tavLst>
                                        <p:tav tm="0" fmla="#ppt_y-sin(pi*$)/9">
                                          <p:val>
                                            <p:fltVal val="0"/>
                                          </p:val>
                                        </p:tav>
                                        <p:tav tm="100000">
                                          <p:val>
                                            <p:fltVal val="1"/>
                                          </p:val>
                                        </p:tav>
                                      </p:tavLst>
                                    </p:anim>
                                    <p:anim calcmode="lin" valueType="num">
                                      <p:cBhvr>
                                        <p:cTn id="65" dur="166" tmFilter="0, 0; 0.125,0.2665; 0.25,0.4; 0.375,0.465; 0.5,0.5;  0.625,0.535; 0.75,0.6; 0.875,0.7335; 1,1">
                                          <p:stCondLst>
                                            <p:cond delay="662"/>
                                          </p:stCondLst>
                                        </p:cTn>
                                        <p:tgtEl>
                                          <p:spTgt spid="9">
                                            <p:txEl>
                                              <p:pRg st="0" end="0"/>
                                            </p:txEl>
                                          </p:spTgt>
                                        </p:tgtEl>
                                        <p:attrNameLst>
                                          <p:attrName>ppt_y</p:attrName>
                                        </p:attrNameLst>
                                      </p:cBhvr>
                                      <p:tavLst>
                                        <p:tav tm="0" fmla="#ppt_y-sin(pi*$)/27">
                                          <p:val>
                                            <p:fltVal val="0"/>
                                          </p:val>
                                        </p:tav>
                                        <p:tav tm="100000">
                                          <p:val>
                                            <p:fltVal val="1"/>
                                          </p:val>
                                        </p:tav>
                                      </p:tavLst>
                                    </p:anim>
                                    <p:anim calcmode="lin" valueType="num">
                                      <p:cBhvr>
                                        <p:cTn id="66" dur="82" tmFilter="0, 0; 0.125,0.2665; 0.25,0.4; 0.375,0.465; 0.5,0.5;  0.625,0.535; 0.75,0.6; 0.875,0.7335; 1,1">
                                          <p:stCondLst>
                                            <p:cond delay="828"/>
                                          </p:stCondLst>
                                        </p:cTn>
                                        <p:tgtEl>
                                          <p:spTgt spid="9">
                                            <p:txEl>
                                              <p:pRg st="0" end="0"/>
                                            </p:txEl>
                                          </p:spTgt>
                                        </p:tgtEl>
                                        <p:attrNameLst>
                                          <p:attrName>ppt_y</p:attrName>
                                        </p:attrNameLst>
                                      </p:cBhvr>
                                      <p:tavLst>
                                        <p:tav tm="0" fmla="#ppt_y-sin(pi*$)/81">
                                          <p:val>
                                            <p:fltVal val="0"/>
                                          </p:val>
                                        </p:tav>
                                        <p:tav tm="100000">
                                          <p:val>
                                            <p:fltVal val="1"/>
                                          </p:val>
                                        </p:tav>
                                      </p:tavLst>
                                    </p:anim>
                                    <p:animScale>
                                      <p:cBhvr>
                                        <p:cTn id="67" dur="13">
                                          <p:stCondLst>
                                            <p:cond delay="325"/>
                                          </p:stCondLst>
                                        </p:cTn>
                                        <p:tgtEl>
                                          <p:spTgt spid="9">
                                            <p:txEl>
                                              <p:pRg st="0" end="0"/>
                                            </p:txEl>
                                          </p:spTgt>
                                        </p:tgtEl>
                                      </p:cBhvr>
                                      <p:to x="100000" y="60000"/>
                                    </p:animScale>
                                    <p:animScale>
                                      <p:cBhvr>
                                        <p:cTn id="68" dur="83" decel="50000">
                                          <p:stCondLst>
                                            <p:cond delay="338"/>
                                          </p:stCondLst>
                                        </p:cTn>
                                        <p:tgtEl>
                                          <p:spTgt spid="9">
                                            <p:txEl>
                                              <p:pRg st="0" end="0"/>
                                            </p:txEl>
                                          </p:spTgt>
                                        </p:tgtEl>
                                      </p:cBhvr>
                                      <p:to x="100000" y="100000"/>
                                    </p:animScale>
                                    <p:animScale>
                                      <p:cBhvr>
                                        <p:cTn id="69" dur="13">
                                          <p:stCondLst>
                                            <p:cond delay="656"/>
                                          </p:stCondLst>
                                        </p:cTn>
                                        <p:tgtEl>
                                          <p:spTgt spid="9">
                                            <p:txEl>
                                              <p:pRg st="0" end="0"/>
                                            </p:txEl>
                                          </p:spTgt>
                                        </p:tgtEl>
                                      </p:cBhvr>
                                      <p:to x="100000" y="80000"/>
                                    </p:animScale>
                                    <p:animScale>
                                      <p:cBhvr>
                                        <p:cTn id="70" dur="83" decel="50000">
                                          <p:stCondLst>
                                            <p:cond delay="669"/>
                                          </p:stCondLst>
                                        </p:cTn>
                                        <p:tgtEl>
                                          <p:spTgt spid="9">
                                            <p:txEl>
                                              <p:pRg st="0" end="0"/>
                                            </p:txEl>
                                          </p:spTgt>
                                        </p:tgtEl>
                                      </p:cBhvr>
                                      <p:to x="100000" y="100000"/>
                                    </p:animScale>
                                    <p:animScale>
                                      <p:cBhvr>
                                        <p:cTn id="71" dur="13">
                                          <p:stCondLst>
                                            <p:cond delay="821"/>
                                          </p:stCondLst>
                                        </p:cTn>
                                        <p:tgtEl>
                                          <p:spTgt spid="9">
                                            <p:txEl>
                                              <p:pRg st="0" end="0"/>
                                            </p:txEl>
                                          </p:spTgt>
                                        </p:tgtEl>
                                      </p:cBhvr>
                                      <p:to x="100000" y="90000"/>
                                    </p:animScale>
                                    <p:animScale>
                                      <p:cBhvr>
                                        <p:cTn id="72" dur="83" decel="50000">
                                          <p:stCondLst>
                                            <p:cond delay="834"/>
                                          </p:stCondLst>
                                        </p:cTn>
                                        <p:tgtEl>
                                          <p:spTgt spid="9">
                                            <p:txEl>
                                              <p:pRg st="0" end="0"/>
                                            </p:txEl>
                                          </p:spTgt>
                                        </p:tgtEl>
                                      </p:cBhvr>
                                      <p:to x="100000" y="100000"/>
                                    </p:animScale>
                                    <p:animScale>
                                      <p:cBhvr>
                                        <p:cTn id="73" dur="13">
                                          <p:stCondLst>
                                            <p:cond delay="904"/>
                                          </p:stCondLst>
                                        </p:cTn>
                                        <p:tgtEl>
                                          <p:spTgt spid="9">
                                            <p:txEl>
                                              <p:pRg st="0" end="0"/>
                                            </p:txEl>
                                          </p:spTgt>
                                        </p:tgtEl>
                                      </p:cBhvr>
                                      <p:to x="100000" y="95000"/>
                                    </p:animScale>
                                    <p:animScale>
                                      <p:cBhvr>
                                        <p:cTn id="74" dur="83" decel="50000">
                                          <p:stCondLst>
                                            <p:cond delay="917"/>
                                          </p:stCondLst>
                                        </p:cTn>
                                        <p:tgtEl>
                                          <p:spTgt spid="9">
                                            <p:txEl>
                                              <p:pRg st="0" end="0"/>
                                            </p:txEl>
                                          </p:spTgt>
                                        </p:tgtEl>
                                      </p:cBhvr>
                                      <p:to x="100000" y="100000"/>
                                    </p:animScale>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16"/>
                                        </p:tgtEl>
                                        <p:attrNameLst>
                                          <p:attrName>style.visibility</p:attrName>
                                        </p:attrNameLst>
                                      </p:cBhvr>
                                      <p:to>
                                        <p:strVal val="visible"/>
                                      </p:to>
                                    </p:set>
                                    <p:anim calcmode="lin" valueType="num">
                                      <p:cBhvr additive="base">
                                        <p:cTn id="79" dur="500" fill="hold"/>
                                        <p:tgtEl>
                                          <p:spTgt spid="16"/>
                                        </p:tgtEl>
                                        <p:attrNameLst>
                                          <p:attrName>ppt_x</p:attrName>
                                        </p:attrNameLst>
                                      </p:cBhvr>
                                      <p:tavLst>
                                        <p:tav tm="0">
                                          <p:val>
                                            <p:strVal val="#ppt_x"/>
                                          </p:val>
                                        </p:tav>
                                        <p:tav tm="100000">
                                          <p:val>
                                            <p:strVal val="#ppt_x"/>
                                          </p:val>
                                        </p:tav>
                                      </p:tavLst>
                                    </p:anim>
                                    <p:anim calcmode="lin" valueType="num">
                                      <p:cBhvr additive="base">
                                        <p:cTn id="80"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animBg="1"/>
      <p:bldP spid="9" grpId="0" build="p" animBg="1"/>
      <p:bldP spid="1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8661866" y="6502041"/>
            <a:ext cx="3530134" cy="246221"/>
          </a:xfrm>
          <a:prstGeom prst="rect">
            <a:avLst/>
          </a:prstGeom>
        </p:spPr>
        <p:txBody>
          <a:bodyPr wrap="none">
            <a:spAutoFit/>
          </a:bodyPr>
          <a:lstStyle/>
          <a:p>
            <a:r>
              <a:rPr lang="es-MX" sz="1000" b="1" i="1" dirty="0" smtClean="0"/>
              <a:t>Imagen tomada de: http://qorganica.ugr.es/pages/innovacion</a:t>
            </a:r>
            <a:endParaRPr lang="es-MX" sz="1000" b="1" i="1" dirty="0"/>
          </a:p>
        </p:txBody>
      </p:sp>
      <p:sp>
        <p:nvSpPr>
          <p:cNvPr id="8" name="Subtitle 2"/>
          <p:cNvSpPr txBox="1">
            <a:spLocks/>
          </p:cNvSpPr>
          <p:nvPr/>
        </p:nvSpPr>
        <p:spPr>
          <a:xfrm>
            <a:off x="1497189" y="1880105"/>
            <a:ext cx="8855244" cy="1010905"/>
          </a:xfrm>
          <a:prstGeom prst="rect">
            <a:avLst/>
          </a:prstGeom>
          <a:solidFill>
            <a:schemeClr val="accent5">
              <a:lumMod val="40000"/>
              <a:lumOff val="6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just">
              <a:spcAft>
                <a:spcPts val="0"/>
              </a:spcAft>
            </a:pPr>
            <a:r>
              <a:rPr lang="es-MX" sz="2000" b="1" i="1" dirty="0">
                <a:solidFill>
                  <a:srgbClr val="943634"/>
                </a:solidFill>
                <a:latin typeface="Arial" panose="020B0604020202020204" pitchFamily="34" charset="0"/>
                <a:ea typeface="Times New Roman" panose="02020603050405020304" pitchFamily="18" charset="0"/>
              </a:rPr>
              <a:t>Finalmente coloca el grupo </a:t>
            </a:r>
            <a:r>
              <a:rPr lang="es-MX" sz="2000" b="1" i="1" dirty="0" err="1">
                <a:solidFill>
                  <a:srgbClr val="D618CD"/>
                </a:solidFill>
                <a:latin typeface="Arial" panose="020B0604020202020204" pitchFamily="34" charset="0"/>
                <a:ea typeface="Times New Roman" panose="02020603050405020304" pitchFamily="18" charset="0"/>
              </a:rPr>
              <a:t>isobutil</a:t>
            </a:r>
            <a:r>
              <a:rPr lang="es-MX" sz="2000" b="1" i="1" dirty="0">
                <a:solidFill>
                  <a:srgbClr val="943634"/>
                </a:solidFill>
                <a:latin typeface="Arial" panose="020B0604020202020204" pitchFamily="34" charset="0"/>
                <a:ea typeface="Times New Roman" panose="02020603050405020304" pitchFamily="18" charset="0"/>
              </a:rPr>
              <a:t> en el carbono </a:t>
            </a:r>
            <a:r>
              <a:rPr lang="es-MX" sz="2000" b="1" i="1" dirty="0">
                <a:solidFill>
                  <a:srgbClr val="FF0000"/>
                </a:solidFill>
                <a:latin typeface="Arial" panose="020B0604020202020204" pitchFamily="34" charset="0"/>
                <a:ea typeface="Times New Roman" panose="02020603050405020304" pitchFamily="18" charset="0"/>
              </a:rPr>
              <a:t>7</a:t>
            </a:r>
            <a:endParaRPr lang="es-MX" sz="3200" dirty="0">
              <a:solidFill>
                <a:srgbClr val="FF0000"/>
              </a:solidFill>
              <a:latin typeface="Times New Roman" panose="02020603050405020304" pitchFamily="18" charset="0"/>
              <a:ea typeface="Times New Roman" panose="02020603050405020304" pitchFamily="18" charset="0"/>
            </a:endParaRPr>
          </a:p>
          <a:p>
            <a:pPr algn="just"/>
            <a:r>
              <a:rPr lang="es-MX" sz="2000" b="1" i="1" dirty="0">
                <a:solidFill>
                  <a:srgbClr val="943634"/>
                </a:solidFill>
                <a:latin typeface="Arial" panose="020B0604020202020204" pitchFamily="34" charset="0"/>
                <a:ea typeface="Times New Roman" panose="02020603050405020304" pitchFamily="18" charset="0"/>
              </a:rPr>
              <a:t>Siempre verifica que cada átomo de carbono esté formando cuatro enlaces; adiciona un átomo de hidrógeno por cada enlace que le falte.</a:t>
            </a:r>
            <a:endParaRPr kumimoji="0" lang="en-US" sz="2000" b="0" i="1" u="none" strike="noStrike" kern="120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9" name="Subtitle 2"/>
          <p:cNvSpPr txBox="1">
            <a:spLocks/>
          </p:cNvSpPr>
          <p:nvPr/>
        </p:nvSpPr>
        <p:spPr>
          <a:xfrm>
            <a:off x="2066795" y="3176715"/>
            <a:ext cx="7716032" cy="3291566"/>
          </a:xfrm>
          <a:prstGeom prst="rect">
            <a:avLst/>
          </a:prstGeom>
          <a:solidFill>
            <a:schemeClr val="accent5">
              <a:lumMod val="40000"/>
              <a:lumOff val="6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endParaRPr kumimoji="0" lang="en-US" sz="18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2" name="Rectangle 2"/>
          <p:cNvSpPr>
            <a:spLocks noChangeArrowheads="1"/>
          </p:cNvSpPr>
          <p:nvPr/>
        </p:nvSpPr>
        <p:spPr bwMode="auto">
          <a:xfrm>
            <a:off x="205700" y="3897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5" name="Rectangle 2"/>
          <p:cNvSpPr>
            <a:spLocks noChangeArrowheads="1"/>
          </p:cNvSpPr>
          <p:nvPr/>
        </p:nvSpPr>
        <p:spPr bwMode="auto">
          <a:xfrm>
            <a:off x="3910263" y="447607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1" name="Rectangle 4"/>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3" name="Rectangle 7"/>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3"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2"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0"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6" name="Rectangle 2"/>
          <p:cNvSpPr>
            <a:spLocks noChangeArrowheads="1"/>
          </p:cNvSpPr>
          <p:nvPr/>
        </p:nvSpPr>
        <p:spPr bwMode="auto">
          <a:xfrm>
            <a:off x="2066795" y="689258"/>
            <a:ext cx="7817401" cy="646331"/>
          </a:xfrm>
          <a:prstGeom prst="rect">
            <a:avLst/>
          </a:prstGeom>
          <a:solidFill>
            <a:schemeClr val="accent2"/>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kumimoji="0" lang="es-ES" altLang="es-MX" sz="3600" b="1" i="1" u="none" strike="noStrike" kern="0" cap="none" spc="0" normalizeH="0" baseline="0" noProof="0" dirty="0" smtClean="0">
                <a:ln>
                  <a:noFill/>
                </a:ln>
                <a:solidFill>
                  <a:schemeClr val="tx1"/>
                </a:solidFill>
                <a:effectLst/>
                <a:uLnTx/>
                <a:uFillTx/>
                <a:latin typeface="Arial" panose="020B0604020202020204" pitchFamily="34" charset="0"/>
                <a:ea typeface="+mn-ea"/>
                <a:cs typeface="Arial" panose="020B0604020202020204" pitchFamily="34" charset="0"/>
              </a:rPr>
              <a:t>Nomenclatura IUPAC de Alcanos</a:t>
            </a:r>
          </a:p>
        </p:txBody>
      </p:sp>
      <p:sp>
        <p:nvSpPr>
          <p:cNvPr id="17" name="Rectangle 37"/>
          <p:cNvSpPr>
            <a:spLocks noChangeArrowheads="1"/>
          </p:cNvSpPr>
          <p:nvPr/>
        </p:nvSpPr>
        <p:spPr bwMode="auto">
          <a:xfrm>
            <a:off x="2851483" y="4114799"/>
            <a:ext cx="23493893"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s-MX"/>
          </a:p>
        </p:txBody>
      </p:sp>
      <p:graphicFrame>
        <p:nvGraphicFramePr>
          <p:cNvPr id="18" name="Objeto 17"/>
          <p:cNvGraphicFramePr>
            <a:graphicFrameLocks noChangeAspect="1"/>
          </p:cNvGraphicFramePr>
          <p:nvPr>
            <p:extLst>
              <p:ext uri="{D42A27DB-BD31-4B8C-83A1-F6EECF244321}">
                <p14:modId xmlns:p14="http://schemas.microsoft.com/office/powerpoint/2010/main" val="405850666"/>
              </p:ext>
            </p:extLst>
          </p:nvPr>
        </p:nvGraphicFramePr>
        <p:xfrm>
          <a:off x="2314423" y="3421824"/>
          <a:ext cx="7322143" cy="2801348"/>
        </p:xfrm>
        <a:graphic>
          <a:graphicData uri="http://schemas.openxmlformats.org/presentationml/2006/ole">
            <mc:AlternateContent xmlns:mc="http://schemas.openxmlformats.org/markup-compatibility/2006">
              <mc:Choice xmlns:v="urn:schemas-microsoft-com:vml" Requires="v">
                <p:oleObj spid="_x0000_s19509" name="ChemSketch" r:id="rId3" imgW="5318760" imgH="2066544" progId="ACD.ChemSketch.20">
                  <p:embed/>
                </p:oleObj>
              </mc:Choice>
              <mc:Fallback>
                <p:oleObj name="ChemSketch" r:id="rId3" imgW="5318760" imgH="2066544" progId="ACD.ChemSketch.20">
                  <p:embed/>
                  <p:pic>
                    <p:nvPicPr>
                      <p:cNvPr id="0" name="Object 3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14423" y="3421824"/>
                        <a:ext cx="7322143" cy="2801348"/>
                      </a:xfrm>
                      <a:prstGeom prst="rect">
                        <a:avLst/>
                      </a:prstGeom>
                      <a:noFill/>
                    </p:spPr>
                  </p:pic>
                </p:oleObj>
              </mc:Fallback>
            </mc:AlternateContent>
          </a:graphicData>
        </a:graphic>
      </p:graphicFrame>
    </p:spTree>
    <p:extLst>
      <p:ext uri="{BB962C8B-B14F-4D97-AF65-F5344CB8AC3E}">
        <p14:creationId xmlns:p14="http://schemas.microsoft.com/office/powerpoint/2010/main" val="206619332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6" presetClass="entr" presetSubtype="0" fill="hold" grpId="0" nodeType="clickEffect">
                                  <p:stCondLst>
                                    <p:cond delay="0"/>
                                  </p:stCondLst>
                                  <p:childTnLst>
                                    <p:set>
                                      <p:cBhvr>
                                        <p:cTn id="12" dur="1" fill="hold">
                                          <p:stCondLst>
                                            <p:cond delay="0"/>
                                          </p:stCondLst>
                                        </p:cTn>
                                        <p:tgtEl>
                                          <p:spTgt spid="8">
                                            <p:bg/>
                                          </p:spTgt>
                                        </p:tgtEl>
                                        <p:attrNameLst>
                                          <p:attrName>style.visibility</p:attrName>
                                        </p:attrNameLst>
                                      </p:cBhvr>
                                      <p:to>
                                        <p:strVal val="visible"/>
                                      </p:to>
                                    </p:set>
                                    <p:animEffect transition="in" filter="wipe(down)">
                                      <p:cBhvr>
                                        <p:cTn id="13" dur="290">
                                          <p:stCondLst>
                                            <p:cond delay="0"/>
                                          </p:stCondLst>
                                        </p:cTn>
                                        <p:tgtEl>
                                          <p:spTgt spid="8">
                                            <p:bg/>
                                          </p:spTgt>
                                        </p:tgtEl>
                                      </p:cBhvr>
                                    </p:animEffect>
                                    <p:anim calcmode="lin" valueType="num">
                                      <p:cBhvr>
                                        <p:cTn id="14" dur="911" tmFilter="0,0; 0.14,0.36; 0.43,0.73; 0.71,0.91; 1.0,1.0">
                                          <p:stCondLst>
                                            <p:cond delay="0"/>
                                          </p:stCondLst>
                                        </p:cTn>
                                        <p:tgtEl>
                                          <p:spTgt spid="8">
                                            <p:bg/>
                                          </p:spTgt>
                                        </p:tgtEl>
                                        <p:attrNameLst>
                                          <p:attrName>ppt_x</p:attrName>
                                        </p:attrNameLst>
                                      </p:cBhvr>
                                      <p:tavLst>
                                        <p:tav tm="0">
                                          <p:val>
                                            <p:strVal val="#ppt_x-0.25"/>
                                          </p:val>
                                        </p:tav>
                                        <p:tav tm="100000">
                                          <p:val>
                                            <p:strVal val="#ppt_x"/>
                                          </p:val>
                                        </p:tav>
                                      </p:tavLst>
                                    </p:anim>
                                    <p:anim calcmode="lin" valueType="num">
                                      <p:cBhvr>
                                        <p:cTn id="15" dur="332" tmFilter="0.0,0.0; 0.25,0.07; 0.50,0.2; 0.75,0.467; 1.0,1.0">
                                          <p:stCondLst>
                                            <p:cond delay="0"/>
                                          </p:stCondLst>
                                        </p:cTn>
                                        <p:tgtEl>
                                          <p:spTgt spid="8">
                                            <p:bg/>
                                          </p:spTgt>
                                        </p:tgtEl>
                                        <p:attrNameLst>
                                          <p:attrName>ppt_y</p:attrName>
                                        </p:attrNameLst>
                                      </p:cBhvr>
                                      <p:tavLst>
                                        <p:tav tm="0" fmla="#ppt_y-sin(pi*$)/3">
                                          <p:val>
                                            <p:fltVal val="0.5"/>
                                          </p:val>
                                        </p:tav>
                                        <p:tav tm="100000">
                                          <p:val>
                                            <p:fltVal val="1"/>
                                          </p:val>
                                        </p:tav>
                                      </p:tavLst>
                                    </p:anim>
                                    <p:anim calcmode="lin" valueType="num">
                                      <p:cBhvr>
                                        <p:cTn id="16" dur="332" tmFilter="0, 0; 0.125,0.2665; 0.25,0.4; 0.375,0.465; 0.5,0.5;  0.625,0.535; 0.75,0.6; 0.875,0.7335; 1,1">
                                          <p:stCondLst>
                                            <p:cond delay="332"/>
                                          </p:stCondLst>
                                        </p:cTn>
                                        <p:tgtEl>
                                          <p:spTgt spid="8">
                                            <p:bg/>
                                          </p:spTgt>
                                        </p:tgtEl>
                                        <p:attrNameLst>
                                          <p:attrName>ppt_y</p:attrName>
                                        </p:attrNameLst>
                                      </p:cBhvr>
                                      <p:tavLst>
                                        <p:tav tm="0" fmla="#ppt_y-sin(pi*$)/9">
                                          <p:val>
                                            <p:fltVal val="0"/>
                                          </p:val>
                                        </p:tav>
                                        <p:tav tm="100000">
                                          <p:val>
                                            <p:fltVal val="1"/>
                                          </p:val>
                                        </p:tav>
                                      </p:tavLst>
                                    </p:anim>
                                    <p:anim calcmode="lin" valueType="num">
                                      <p:cBhvr>
                                        <p:cTn id="17" dur="166" tmFilter="0, 0; 0.125,0.2665; 0.25,0.4; 0.375,0.465; 0.5,0.5;  0.625,0.535; 0.75,0.6; 0.875,0.7335; 1,1">
                                          <p:stCondLst>
                                            <p:cond delay="662"/>
                                          </p:stCondLst>
                                        </p:cTn>
                                        <p:tgtEl>
                                          <p:spTgt spid="8">
                                            <p:bg/>
                                          </p:spTgt>
                                        </p:tgtEl>
                                        <p:attrNameLst>
                                          <p:attrName>ppt_y</p:attrName>
                                        </p:attrNameLst>
                                      </p:cBhvr>
                                      <p:tavLst>
                                        <p:tav tm="0" fmla="#ppt_y-sin(pi*$)/27">
                                          <p:val>
                                            <p:fltVal val="0"/>
                                          </p:val>
                                        </p:tav>
                                        <p:tav tm="100000">
                                          <p:val>
                                            <p:fltVal val="1"/>
                                          </p:val>
                                        </p:tav>
                                      </p:tavLst>
                                    </p:anim>
                                    <p:anim calcmode="lin" valueType="num">
                                      <p:cBhvr>
                                        <p:cTn id="18" dur="82" tmFilter="0, 0; 0.125,0.2665; 0.25,0.4; 0.375,0.465; 0.5,0.5;  0.625,0.535; 0.75,0.6; 0.875,0.7335; 1,1">
                                          <p:stCondLst>
                                            <p:cond delay="828"/>
                                          </p:stCondLst>
                                        </p:cTn>
                                        <p:tgtEl>
                                          <p:spTgt spid="8">
                                            <p:bg/>
                                          </p:spTgt>
                                        </p:tgtEl>
                                        <p:attrNameLst>
                                          <p:attrName>ppt_y</p:attrName>
                                        </p:attrNameLst>
                                      </p:cBhvr>
                                      <p:tavLst>
                                        <p:tav tm="0" fmla="#ppt_y-sin(pi*$)/81">
                                          <p:val>
                                            <p:fltVal val="0"/>
                                          </p:val>
                                        </p:tav>
                                        <p:tav tm="100000">
                                          <p:val>
                                            <p:fltVal val="1"/>
                                          </p:val>
                                        </p:tav>
                                      </p:tavLst>
                                    </p:anim>
                                    <p:animScale>
                                      <p:cBhvr>
                                        <p:cTn id="19" dur="13">
                                          <p:stCondLst>
                                            <p:cond delay="325"/>
                                          </p:stCondLst>
                                        </p:cTn>
                                        <p:tgtEl>
                                          <p:spTgt spid="8">
                                            <p:bg/>
                                          </p:spTgt>
                                        </p:tgtEl>
                                      </p:cBhvr>
                                      <p:to x="100000" y="60000"/>
                                    </p:animScale>
                                    <p:animScale>
                                      <p:cBhvr>
                                        <p:cTn id="20" dur="83" decel="50000">
                                          <p:stCondLst>
                                            <p:cond delay="338"/>
                                          </p:stCondLst>
                                        </p:cTn>
                                        <p:tgtEl>
                                          <p:spTgt spid="8">
                                            <p:bg/>
                                          </p:spTgt>
                                        </p:tgtEl>
                                      </p:cBhvr>
                                      <p:to x="100000" y="100000"/>
                                    </p:animScale>
                                    <p:animScale>
                                      <p:cBhvr>
                                        <p:cTn id="21" dur="13">
                                          <p:stCondLst>
                                            <p:cond delay="656"/>
                                          </p:stCondLst>
                                        </p:cTn>
                                        <p:tgtEl>
                                          <p:spTgt spid="8">
                                            <p:bg/>
                                          </p:spTgt>
                                        </p:tgtEl>
                                      </p:cBhvr>
                                      <p:to x="100000" y="80000"/>
                                    </p:animScale>
                                    <p:animScale>
                                      <p:cBhvr>
                                        <p:cTn id="22" dur="83" decel="50000">
                                          <p:stCondLst>
                                            <p:cond delay="669"/>
                                          </p:stCondLst>
                                        </p:cTn>
                                        <p:tgtEl>
                                          <p:spTgt spid="8">
                                            <p:bg/>
                                          </p:spTgt>
                                        </p:tgtEl>
                                      </p:cBhvr>
                                      <p:to x="100000" y="100000"/>
                                    </p:animScale>
                                    <p:animScale>
                                      <p:cBhvr>
                                        <p:cTn id="23" dur="13">
                                          <p:stCondLst>
                                            <p:cond delay="821"/>
                                          </p:stCondLst>
                                        </p:cTn>
                                        <p:tgtEl>
                                          <p:spTgt spid="8">
                                            <p:bg/>
                                          </p:spTgt>
                                        </p:tgtEl>
                                      </p:cBhvr>
                                      <p:to x="100000" y="90000"/>
                                    </p:animScale>
                                    <p:animScale>
                                      <p:cBhvr>
                                        <p:cTn id="24" dur="83" decel="50000">
                                          <p:stCondLst>
                                            <p:cond delay="834"/>
                                          </p:stCondLst>
                                        </p:cTn>
                                        <p:tgtEl>
                                          <p:spTgt spid="8">
                                            <p:bg/>
                                          </p:spTgt>
                                        </p:tgtEl>
                                      </p:cBhvr>
                                      <p:to x="100000" y="100000"/>
                                    </p:animScale>
                                    <p:animScale>
                                      <p:cBhvr>
                                        <p:cTn id="25" dur="13">
                                          <p:stCondLst>
                                            <p:cond delay="904"/>
                                          </p:stCondLst>
                                        </p:cTn>
                                        <p:tgtEl>
                                          <p:spTgt spid="8">
                                            <p:bg/>
                                          </p:spTgt>
                                        </p:tgtEl>
                                      </p:cBhvr>
                                      <p:to x="100000" y="95000"/>
                                    </p:animScale>
                                    <p:animScale>
                                      <p:cBhvr>
                                        <p:cTn id="26" dur="83" decel="50000">
                                          <p:stCondLst>
                                            <p:cond delay="917"/>
                                          </p:stCondLst>
                                        </p:cTn>
                                        <p:tgtEl>
                                          <p:spTgt spid="8">
                                            <p:bg/>
                                          </p:spTgt>
                                        </p:tgtEl>
                                      </p:cBhvr>
                                      <p:to x="100000" y="100000"/>
                                    </p:animScale>
                                  </p:childTnLst>
                                </p:cTn>
                              </p:par>
                            </p:childTnLst>
                          </p:cTn>
                        </p:par>
                      </p:childTnLst>
                    </p:cTn>
                  </p:par>
                  <p:par>
                    <p:cTn id="27" fill="hold">
                      <p:stCondLst>
                        <p:cond delay="indefinite"/>
                      </p:stCondLst>
                      <p:childTnLst>
                        <p:par>
                          <p:cTn id="28" fill="hold">
                            <p:stCondLst>
                              <p:cond delay="0"/>
                            </p:stCondLst>
                            <p:childTnLst>
                              <p:par>
                                <p:cTn id="29" presetID="26" presetClass="entr" presetSubtype="0" fill="hold" grpId="0" nodeType="clickEffect">
                                  <p:stCondLst>
                                    <p:cond delay="0"/>
                                  </p:stCondLst>
                                  <p:childTnLst>
                                    <p:set>
                                      <p:cBhvr>
                                        <p:cTn id="30" dur="1" fill="hold">
                                          <p:stCondLst>
                                            <p:cond delay="0"/>
                                          </p:stCondLst>
                                        </p:cTn>
                                        <p:tgtEl>
                                          <p:spTgt spid="8">
                                            <p:txEl>
                                              <p:pRg st="0" end="0"/>
                                            </p:txEl>
                                          </p:spTgt>
                                        </p:tgtEl>
                                        <p:attrNameLst>
                                          <p:attrName>style.visibility</p:attrName>
                                        </p:attrNameLst>
                                      </p:cBhvr>
                                      <p:to>
                                        <p:strVal val="visible"/>
                                      </p:to>
                                    </p:set>
                                    <p:animEffect transition="in" filter="wipe(down)">
                                      <p:cBhvr>
                                        <p:cTn id="31" dur="290">
                                          <p:stCondLst>
                                            <p:cond delay="0"/>
                                          </p:stCondLst>
                                        </p:cTn>
                                        <p:tgtEl>
                                          <p:spTgt spid="8">
                                            <p:txEl>
                                              <p:pRg st="0" end="0"/>
                                            </p:txEl>
                                          </p:spTgt>
                                        </p:tgtEl>
                                      </p:cBhvr>
                                    </p:animEffect>
                                    <p:anim calcmode="lin" valueType="num">
                                      <p:cBhvr>
                                        <p:cTn id="32" dur="911" tmFilter="0,0; 0.14,0.36; 0.43,0.73; 0.71,0.91; 1.0,1.0">
                                          <p:stCondLst>
                                            <p:cond delay="0"/>
                                          </p:stCondLst>
                                        </p:cTn>
                                        <p:tgtEl>
                                          <p:spTgt spid="8">
                                            <p:txEl>
                                              <p:pRg st="0" end="0"/>
                                            </p:txEl>
                                          </p:spTgt>
                                        </p:tgtEl>
                                        <p:attrNameLst>
                                          <p:attrName>ppt_x</p:attrName>
                                        </p:attrNameLst>
                                      </p:cBhvr>
                                      <p:tavLst>
                                        <p:tav tm="0">
                                          <p:val>
                                            <p:strVal val="#ppt_x-0.25"/>
                                          </p:val>
                                        </p:tav>
                                        <p:tav tm="100000">
                                          <p:val>
                                            <p:strVal val="#ppt_x"/>
                                          </p:val>
                                        </p:tav>
                                      </p:tavLst>
                                    </p:anim>
                                    <p:anim calcmode="lin" valueType="num">
                                      <p:cBhvr>
                                        <p:cTn id="33" dur="332" tmFilter="0.0,0.0; 0.25,0.07; 0.50,0.2; 0.75,0.467; 1.0,1.0">
                                          <p:stCondLst>
                                            <p:cond delay="0"/>
                                          </p:stCondLst>
                                        </p:cTn>
                                        <p:tgtEl>
                                          <p:spTgt spid="8">
                                            <p:txEl>
                                              <p:pRg st="0" end="0"/>
                                            </p:txEl>
                                          </p:spTgt>
                                        </p:tgtEl>
                                        <p:attrNameLst>
                                          <p:attrName>ppt_y</p:attrName>
                                        </p:attrNameLst>
                                      </p:cBhvr>
                                      <p:tavLst>
                                        <p:tav tm="0" fmla="#ppt_y-sin(pi*$)/3">
                                          <p:val>
                                            <p:fltVal val="0.5"/>
                                          </p:val>
                                        </p:tav>
                                        <p:tav tm="100000">
                                          <p:val>
                                            <p:fltVal val="1"/>
                                          </p:val>
                                        </p:tav>
                                      </p:tavLst>
                                    </p:anim>
                                    <p:anim calcmode="lin" valueType="num">
                                      <p:cBhvr>
                                        <p:cTn id="34" dur="332" tmFilter="0, 0; 0.125,0.2665; 0.25,0.4; 0.375,0.465; 0.5,0.5;  0.625,0.535; 0.75,0.6; 0.875,0.7335; 1,1">
                                          <p:stCondLst>
                                            <p:cond delay="332"/>
                                          </p:stCondLst>
                                        </p:cTn>
                                        <p:tgtEl>
                                          <p:spTgt spid="8">
                                            <p:txEl>
                                              <p:pRg st="0" end="0"/>
                                            </p:txEl>
                                          </p:spTgt>
                                        </p:tgtEl>
                                        <p:attrNameLst>
                                          <p:attrName>ppt_y</p:attrName>
                                        </p:attrNameLst>
                                      </p:cBhvr>
                                      <p:tavLst>
                                        <p:tav tm="0" fmla="#ppt_y-sin(pi*$)/9">
                                          <p:val>
                                            <p:fltVal val="0"/>
                                          </p:val>
                                        </p:tav>
                                        <p:tav tm="100000">
                                          <p:val>
                                            <p:fltVal val="1"/>
                                          </p:val>
                                        </p:tav>
                                      </p:tavLst>
                                    </p:anim>
                                    <p:anim calcmode="lin" valueType="num">
                                      <p:cBhvr>
                                        <p:cTn id="35" dur="166" tmFilter="0, 0; 0.125,0.2665; 0.25,0.4; 0.375,0.465; 0.5,0.5;  0.625,0.535; 0.75,0.6; 0.875,0.7335; 1,1">
                                          <p:stCondLst>
                                            <p:cond delay="662"/>
                                          </p:stCondLst>
                                        </p:cTn>
                                        <p:tgtEl>
                                          <p:spTgt spid="8">
                                            <p:txEl>
                                              <p:pRg st="0" end="0"/>
                                            </p:txEl>
                                          </p:spTgt>
                                        </p:tgtEl>
                                        <p:attrNameLst>
                                          <p:attrName>ppt_y</p:attrName>
                                        </p:attrNameLst>
                                      </p:cBhvr>
                                      <p:tavLst>
                                        <p:tav tm="0" fmla="#ppt_y-sin(pi*$)/27">
                                          <p:val>
                                            <p:fltVal val="0"/>
                                          </p:val>
                                        </p:tav>
                                        <p:tav tm="100000">
                                          <p:val>
                                            <p:fltVal val="1"/>
                                          </p:val>
                                        </p:tav>
                                      </p:tavLst>
                                    </p:anim>
                                    <p:anim calcmode="lin" valueType="num">
                                      <p:cBhvr>
                                        <p:cTn id="36" dur="82" tmFilter="0, 0; 0.125,0.2665; 0.25,0.4; 0.375,0.465; 0.5,0.5;  0.625,0.535; 0.75,0.6; 0.875,0.7335; 1,1">
                                          <p:stCondLst>
                                            <p:cond delay="828"/>
                                          </p:stCondLst>
                                        </p:cTn>
                                        <p:tgtEl>
                                          <p:spTgt spid="8">
                                            <p:txEl>
                                              <p:pRg st="0" end="0"/>
                                            </p:txEl>
                                          </p:spTgt>
                                        </p:tgtEl>
                                        <p:attrNameLst>
                                          <p:attrName>ppt_y</p:attrName>
                                        </p:attrNameLst>
                                      </p:cBhvr>
                                      <p:tavLst>
                                        <p:tav tm="0" fmla="#ppt_y-sin(pi*$)/81">
                                          <p:val>
                                            <p:fltVal val="0"/>
                                          </p:val>
                                        </p:tav>
                                        <p:tav tm="100000">
                                          <p:val>
                                            <p:fltVal val="1"/>
                                          </p:val>
                                        </p:tav>
                                      </p:tavLst>
                                    </p:anim>
                                    <p:animScale>
                                      <p:cBhvr>
                                        <p:cTn id="37" dur="13">
                                          <p:stCondLst>
                                            <p:cond delay="325"/>
                                          </p:stCondLst>
                                        </p:cTn>
                                        <p:tgtEl>
                                          <p:spTgt spid="8">
                                            <p:txEl>
                                              <p:pRg st="0" end="0"/>
                                            </p:txEl>
                                          </p:spTgt>
                                        </p:tgtEl>
                                      </p:cBhvr>
                                      <p:to x="100000" y="60000"/>
                                    </p:animScale>
                                    <p:animScale>
                                      <p:cBhvr>
                                        <p:cTn id="38" dur="83" decel="50000">
                                          <p:stCondLst>
                                            <p:cond delay="338"/>
                                          </p:stCondLst>
                                        </p:cTn>
                                        <p:tgtEl>
                                          <p:spTgt spid="8">
                                            <p:txEl>
                                              <p:pRg st="0" end="0"/>
                                            </p:txEl>
                                          </p:spTgt>
                                        </p:tgtEl>
                                      </p:cBhvr>
                                      <p:to x="100000" y="100000"/>
                                    </p:animScale>
                                    <p:animScale>
                                      <p:cBhvr>
                                        <p:cTn id="39" dur="13">
                                          <p:stCondLst>
                                            <p:cond delay="656"/>
                                          </p:stCondLst>
                                        </p:cTn>
                                        <p:tgtEl>
                                          <p:spTgt spid="8">
                                            <p:txEl>
                                              <p:pRg st="0" end="0"/>
                                            </p:txEl>
                                          </p:spTgt>
                                        </p:tgtEl>
                                      </p:cBhvr>
                                      <p:to x="100000" y="80000"/>
                                    </p:animScale>
                                    <p:animScale>
                                      <p:cBhvr>
                                        <p:cTn id="40" dur="83" decel="50000">
                                          <p:stCondLst>
                                            <p:cond delay="669"/>
                                          </p:stCondLst>
                                        </p:cTn>
                                        <p:tgtEl>
                                          <p:spTgt spid="8">
                                            <p:txEl>
                                              <p:pRg st="0" end="0"/>
                                            </p:txEl>
                                          </p:spTgt>
                                        </p:tgtEl>
                                      </p:cBhvr>
                                      <p:to x="100000" y="100000"/>
                                    </p:animScale>
                                    <p:animScale>
                                      <p:cBhvr>
                                        <p:cTn id="41" dur="13">
                                          <p:stCondLst>
                                            <p:cond delay="821"/>
                                          </p:stCondLst>
                                        </p:cTn>
                                        <p:tgtEl>
                                          <p:spTgt spid="8">
                                            <p:txEl>
                                              <p:pRg st="0" end="0"/>
                                            </p:txEl>
                                          </p:spTgt>
                                        </p:tgtEl>
                                      </p:cBhvr>
                                      <p:to x="100000" y="90000"/>
                                    </p:animScale>
                                    <p:animScale>
                                      <p:cBhvr>
                                        <p:cTn id="42" dur="83" decel="50000">
                                          <p:stCondLst>
                                            <p:cond delay="834"/>
                                          </p:stCondLst>
                                        </p:cTn>
                                        <p:tgtEl>
                                          <p:spTgt spid="8">
                                            <p:txEl>
                                              <p:pRg st="0" end="0"/>
                                            </p:txEl>
                                          </p:spTgt>
                                        </p:tgtEl>
                                      </p:cBhvr>
                                      <p:to x="100000" y="100000"/>
                                    </p:animScale>
                                    <p:animScale>
                                      <p:cBhvr>
                                        <p:cTn id="43" dur="13">
                                          <p:stCondLst>
                                            <p:cond delay="904"/>
                                          </p:stCondLst>
                                        </p:cTn>
                                        <p:tgtEl>
                                          <p:spTgt spid="8">
                                            <p:txEl>
                                              <p:pRg st="0" end="0"/>
                                            </p:txEl>
                                          </p:spTgt>
                                        </p:tgtEl>
                                      </p:cBhvr>
                                      <p:to x="100000" y="95000"/>
                                    </p:animScale>
                                    <p:animScale>
                                      <p:cBhvr>
                                        <p:cTn id="44" dur="83" decel="50000">
                                          <p:stCondLst>
                                            <p:cond delay="917"/>
                                          </p:stCondLst>
                                        </p:cTn>
                                        <p:tgtEl>
                                          <p:spTgt spid="8">
                                            <p:txEl>
                                              <p:pRg st="0" end="0"/>
                                            </p:txEl>
                                          </p:spTgt>
                                        </p:tgtEl>
                                      </p:cBhvr>
                                      <p:to x="100000" y="100000"/>
                                    </p:animScale>
                                  </p:childTnLst>
                                </p:cTn>
                              </p:par>
                            </p:childTnLst>
                          </p:cTn>
                        </p:par>
                      </p:childTnLst>
                    </p:cTn>
                  </p:par>
                  <p:par>
                    <p:cTn id="45" fill="hold">
                      <p:stCondLst>
                        <p:cond delay="indefinite"/>
                      </p:stCondLst>
                      <p:childTnLst>
                        <p:par>
                          <p:cTn id="46" fill="hold">
                            <p:stCondLst>
                              <p:cond delay="0"/>
                            </p:stCondLst>
                            <p:childTnLst>
                              <p:par>
                                <p:cTn id="47" presetID="26" presetClass="entr" presetSubtype="0" fill="hold" grpId="0" nodeType="clickEffect">
                                  <p:stCondLst>
                                    <p:cond delay="0"/>
                                  </p:stCondLst>
                                  <p:childTnLst>
                                    <p:set>
                                      <p:cBhvr>
                                        <p:cTn id="48" dur="1" fill="hold">
                                          <p:stCondLst>
                                            <p:cond delay="0"/>
                                          </p:stCondLst>
                                        </p:cTn>
                                        <p:tgtEl>
                                          <p:spTgt spid="8">
                                            <p:txEl>
                                              <p:pRg st="1" end="1"/>
                                            </p:txEl>
                                          </p:spTgt>
                                        </p:tgtEl>
                                        <p:attrNameLst>
                                          <p:attrName>style.visibility</p:attrName>
                                        </p:attrNameLst>
                                      </p:cBhvr>
                                      <p:to>
                                        <p:strVal val="visible"/>
                                      </p:to>
                                    </p:set>
                                    <p:animEffect transition="in" filter="wipe(down)">
                                      <p:cBhvr>
                                        <p:cTn id="49" dur="290">
                                          <p:stCondLst>
                                            <p:cond delay="0"/>
                                          </p:stCondLst>
                                        </p:cTn>
                                        <p:tgtEl>
                                          <p:spTgt spid="8">
                                            <p:txEl>
                                              <p:pRg st="1" end="1"/>
                                            </p:txEl>
                                          </p:spTgt>
                                        </p:tgtEl>
                                      </p:cBhvr>
                                    </p:animEffect>
                                    <p:anim calcmode="lin" valueType="num">
                                      <p:cBhvr>
                                        <p:cTn id="50" dur="911" tmFilter="0,0; 0.14,0.36; 0.43,0.73; 0.71,0.91; 1.0,1.0">
                                          <p:stCondLst>
                                            <p:cond delay="0"/>
                                          </p:stCondLst>
                                        </p:cTn>
                                        <p:tgtEl>
                                          <p:spTgt spid="8">
                                            <p:txEl>
                                              <p:pRg st="1" end="1"/>
                                            </p:txEl>
                                          </p:spTgt>
                                        </p:tgtEl>
                                        <p:attrNameLst>
                                          <p:attrName>ppt_x</p:attrName>
                                        </p:attrNameLst>
                                      </p:cBhvr>
                                      <p:tavLst>
                                        <p:tav tm="0">
                                          <p:val>
                                            <p:strVal val="#ppt_x-0.25"/>
                                          </p:val>
                                        </p:tav>
                                        <p:tav tm="100000">
                                          <p:val>
                                            <p:strVal val="#ppt_x"/>
                                          </p:val>
                                        </p:tav>
                                      </p:tavLst>
                                    </p:anim>
                                    <p:anim calcmode="lin" valueType="num">
                                      <p:cBhvr>
                                        <p:cTn id="51" dur="332" tmFilter="0.0,0.0; 0.25,0.07; 0.50,0.2; 0.75,0.467; 1.0,1.0">
                                          <p:stCondLst>
                                            <p:cond delay="0"/>
                                          </p:stCondLst>
                                        </p:cTn>
                                        <p:tgtEl>
                                          <p:spTgt spid="8">
                                            <p:txEl>
                                              <p:pRg st="1" end="1"/>
                                            </p:txEl>
                                          </p:spTgt>
                                        </p:tgtEl>
                                        <p:attrNameLst>
                                          <p:attrName>ppt_y</p:attrName>
                                        </p:attrNameLst>
                                      </p:cBhvr>
                                      <p:tavLst>
                                        <p:tav tm="0" fmla="#ppt_y-sin(pi*$)/3">
                                          <p:val>
                                            <p:fltVal val="0.5"/>
                                          </p:val>
                                        </p:tav>
                                        <p:tav tm="100000">
                                          <p:val>
                                            <p:fltVal val="1"/>
                                          </p:val>
                                        </p:tav>
                                      </p:tavLst>
                                    </p:anim>
                                    <p:anim calcmode="lin" valueType="num">
                                      <p:cBhvr>
                                        <p:cTn id="52" dur="332" tmFilter="0, 0; 0.125,0.2665; 0.25,0.4; 0.375,0.465; 0.5,0.5;  0.625,0.535; 0.75,0.6; 0.875,0.7335; 1,1">
                                          <p:stCondLst>
                                            <p:cond delay="332"/>
                                          </p:stCondLst>
                                        </p:cTn>
                                        <p:tgtEl>
                                          <p:spTgt spid="8">
                                            <p:txEl>
                                              <p:pRg st="1" end="1"/>
                                            </p:txEl>
                                          </p:spTgt>
                                        </p:tgtEl>
                                        <p:attrNameLst>
                                          <p:attrName>ppt_y</p:attrName>
                                        </p:attrNameLst>
                                      </p:cBhvr>
                                      <p:tavLst>
                                        <p:tav tm="0" fmla="#ppt_y-sin(pi*$)/9">
                                          <p:val>
                                            <p:fltVal val="0"/>
                                          </p:val>
                                        </p:tav>
                                        <p:tav tm="100000">
                                          <p:val>
                                            <p:fltVal val="1"/>
                                          </p:val>
                                        </p:tav>
                                      </p:tavLst>
                                    </p:anim>
                                    <p:anim calcmode="lin" valueType="num">
                                      <p:cBhvr>
                                        <p:cTn id="53" dur="166" tmFilter="0, 0; 0.125,0.2665; 0.25,0.4; 0.375,0.465; 0.5,0.5;  0.625,0.535; 0.75,0.6; 0.875,0.7335; 1,1">
                                          <p:stCondLst>
                                            <p:cond delay="662"/>
                                          </p:stCondLst>
                                        </p:cTn>
                                        <p:tgtEl>
                                          <p:spTgt spid="8">
                                            <p:txEl>
                                              <p:pRg st="1" end="1"/>
                                            </p:txEl>
                                          </p:spTgt>
                                        </p:tgtEl>
                                        <p:attrNameLst>
                                          <p:attrName>ppt_y</p:attrName>
                                        </p:attrNameLst>
                                      </p:cBhvr>
                                      <p:tavLst>
                                        <p:tav tm="0" fmla="#ppt_y-sin(pi*$)/27">
                                          <p:val>
                                            <p:fltVal val="0"/>
                                          </p:val>
                                        </p:tav>
                                        <p:tav tm="100000">
                                          <p:val>
                                            <p:fltVal val="1"/>
                                          </p:val>
                                        </p:tav>
                                      </p:tavLst>
                                    </p:anim>
                                    <p:anim calcmode="lin" valueType="num">
                                      <p:cBhvr>
                                        <p:cTn id="54" dur="82" tmFilter="0, 0; 0.125,0.2665; 0.25,0.4; 0.375,0.465; 0.5,0.5;  0.625,0.535; 0.75,0.6; 0.875,0.7335; 1,1">
                                          <p:stCondLst>
                                            <p:cond delay="828"/>
                                          </p:stCondLst>
                                        </p:cTn>
                                        <p:tgtEl>
                                          <p:spTgt spid="8">
                                            <p:txEl>
                                              <p:pRg st="1" end="1"/>
                                            </p:txEl>
                                          </p:spTgt>
                                        </p:tgtEl>
                                        <p:attrNameLst>
                                          <p:attrName>ppt_y</p:attrName>
                                        </p:attrNameLst>
                                      </p:cBhvr>
                                      <p:tavLst>
                                        <p:tav tm="0" fmla="#ppt_y-sin(pi*$)/81">
                                          <p:val>
                                            <p:fltVal val="0"/>
                                          </p:val>
                                        </p:tav>
                                        <p:tav tm="100000">
                                          <p:val>
                                            <p:fltVal val="1"/>
                                          </p:val>
                                        </p:tav>
                                      </p:tavLst>
                                    </p:anim>
                                    <p:animScale>
                                      <p:cBhvr>
                                        <p:cTn id="55" dur="13">
                                          <p:stCondLst>
                                            <p:cond delay="325"/>
                                          </p:stCondLst>
                                        </p:cTn>
                                        <p:tgtEl>
                                          <p:spTgt spid="8">
                                            <p:txEl>
                                              <p:pRg st="1" end="1"/>
                                            </p:txEl>
                                          </p:spTgt>
                                        </p:tgtEl>
                                      </p:cBhvr>
                                      <p:to x="100000" y="60000"/>
                                    </p:animScale>
                                    <p:animScale>
                                      <p:cBhvr>
                                        <p:cTn id="56" dur="83" decel="50000">
                                          <p:stCondLst>
                                            <p:cond delay="338"/>
                                          </p:stCondLst>
                                        </p:cTn>
                                        <p:tgtEl>
                                          <p:spTgt spid="8">
                                            <p:txEl>
                                              <p:pRg st="1" end="1"/>
                                            </p:txEl>
                                          </p:spTgt>
                                        </p:tgtEl>
                                      </p:cBhvr>
                                      <p:to x="100000" y="100000"/>
                                    </p:animScale>
                                    <p:animScale>
                                      <p:cBhvr>
                                        <p:cTn id="57" dur="13">
                                          <p:stCondLst>
                                            <p:cond delay="656"/>
                                          </p:stCondLst>
                                        </p:cTn>
                                        <p:tgtEl>
                                          <p:spTgt spid="8">
                                            <p:txEl>
                                              <p:pRg st="1" end="1"/>
                                            </p:txEl>
                                          </p:spTgt>
                                        </p:tgtEl>
                                      </p:cBhvr>
                                      <p:to x="100000" y="80000"/>
                                    </p:animScale>
                                    <p:animScale>
                                      <p:cBhvr>
                                        <p:cTn id="58" dur="83" decel="50000">
                                          <p:stCondLst>
                                            <p:cond delay="669"/>
                                          </p:stCondLst>
                                        </p:cTn>
                                        <p:tgtEl>
                                          <p:spTgt spid="8">
                                            <p:txEl>
                                              <p:pRg st="1" end="1"/>
                                            </p:txEl>
                                          </p:spTgt>
                                        </p:tgtEl>
                                      </p:cBhvr>
                                      <p:to x="100000" y="100000"/>
                                    </p:animScale>
                                    <p:animScale>
                                      <p:cBhvr>
                                        <p:cTn id="59" dur="13">
                                          <p:stCondLst>
                                            <p:cond delay="821"/>
                                          </p:stCondLst>
                                        </p:cTn>
                                        <p:tgtEl>
                                          <p:spTgt spid="8">
                                            <p:txEl>
                                              <p:pRg st="1" end="1"/>
                                            </p:txEl>
                                          </p:spTgt>
                                        </p:tgtEl>
                                      </p:cBhvr>
                                      <p:to x="100000" y="90000"/>
                                    </p:animScale>
                                    <p:animScale>
                                      <p:cBhvr>
                                        <p:cTn id="60" dur="83" decel="50000">
                                          <p:stCondLst>
                                            <p:cond delay="834"/>
                                          </p:stCondLst>
                                        </p:cTn>
                                        <p:tgtEl>
                                          <p:spTgt spid="8">
                                            <p:txEl>
                                              <p:pRg st="1" end="1"/>
                                            </p:txEl>
                                          </p:spTgt>
                                        </p:tgtEl>
                                      </p:cBhvr>
                                      <p:to x="100000" y="100000"/>
                                    </p:animScale>
                                    <p:animScale>
                                      <p:cBhvr>
                                        <p:cTn id="61" dur="13">
                                          <p:stCondLst>
                                            <p:cond delay="904"/>
                                          </p:stCondLst>
                                        </p:cTn>
                                        <p:tgtEl>
                                          <p:spTgt spid="8">
                                            <p:txEl>
                                              <p:pRg st="1" end="1"/>
                                            </p:txEl>
                                          </p:spTgt>
                                        </p:tgtEl>
                                      </p:cBhvr>
                                      <p:to x="100000" y="95000"/>
                                    </p:animScale>
                                    <p:animScale>
                                      <p:cBhvr>
                                        <p:cTn id="62" dur="83" decel="50000">
                                          <p:stCondLst>
                                            <p:cond delay="917"/>
                                          </p:stCondLst>
                                        </p:cTn>
                                        <p:tgtEl>
                                          <p:spTgt spid="8">
                                            <p:txEl>
                                              <p:pRg st="1" end="1"/>
                                            </p:txEl>
                                          </p:spTgt>
                                        </p:tgtEl>
                                      </p:cBhvr>
                                      <p:to x="100000" y="100000"/>
                                    </p:animScale>
                                  </p:childTnLst>
                                </p:cTn>
                              </p:par>
                            </p:childTnLst>
                          </p:cTn>
                        </p:par>
                      </p:childTnLst>
                    </p:cTn>
                  </p:par>
                  <p:par>
                    <p:cTn id="63" fill="hold">
                      <p:stCondLst>
                        <p:cond delay="indefinite"/>
                      </p:stCondLst>
                      <p:childTnLst>
                        <p:par>
                          <p:cTn id="64" fill="hold">
                            <p:stCondLst>
                              <p:cond delay="0"/>
                            </p:stCondLst>
                            <p:childTnLst>
                              <p:par>
                                <p:cTn id="65" presetID="26" presetClass="entr" presetSubtype="0" fill="hold" grpId="0" nodeType="clickEffect">
                                  <p:stCondLst>
                                    <p:cond delay="0"/>
                                  </p:stCondLst>
                                  <p:childTnLst>
                                    <p:set>
                                      <p:cBhvr>
                                        <p:cTn id="66" dur="1" fill="hold">
                                          <p:stCondLst>
                                            <p:cond delay="0"/>
                                          </p:stCondLst>
                                        </p:cTn>
                                        <p:tgtEl>
                                          <p:spTgt spid="9">
                                            <p:bg/>
                                          </p:spTgt>
                                        </p:tgtEl>
                                        <p:attrNameLst>
                                          <p:attrName>style.visibility</p:attrName>
                                        </p:attrNameLst>
                                      </p:cBhvr>
                                      <p:to>
                                        <p:strVal val="visible"/>
                                      </p:to>
                                    </p:set>
                                    <p:animEffect transition="in" filter="wipe(down)">
                                      <p:cBhvr>
                                        <p:cTn id="67" dur="290">
                                          <p:stCondLst>
                                            <p:cond delay="0"/>
                                          </p:stCondLst>
                                        </p:cTn>
                                        <p:tgtEl>
                                          <p:spTgt spid="9">
                                            <p:bg/>
                                          </p:spTgt>
                                        </p:tgtEl>
                                      </p:cBhvr>
                                    </p:animEffect>
                                    <p:anim calcmode="lin" valueType="num">
                                      <p:cBhvr>
                                        <p:cTn id="68" dur="911" tmFilter="0,0; 0.14,0.36; 0.43,0.73; 0.71,0.91; 1.0,1.0">
                                          <p:stCondLst>
                                            <p:cond delay="0"/>
                                          </p:stCondLst>
                                        </p:cTn>
                                        <p:tgtEl>
                                          <p:spTgt spid="9">
                                            <p:bg/>
                                          </p:spTgt>
                                        </p:tgtEl>
                                        <p:attrNameLst>
                                          <p:attrName>ppt_x</p:attrName>
                                        </p:attrNameLst>
                                      </p:cBhvr>
                                      <p:tavLst>
                                        <p:tav tm="0">
                                          <p:val>
                                            <p:strVal val="#ppt_x-0.25"/>
                                          </p:val>
                                        </p:tav>
                                        <p:tav tm="100000">
                                          <p:val>
                                            <p:strVal val="#ppt_x"/>
                                          </p:val>
                                        </p:tav>
                                      </p:tavLst>
                                    </p:anim>
                                    <p:anim calcmode="lin" valueType="num">
                                      <p:cBhvr>
                                        <p:cTn id="69" dur="332" tmFilter="0.0,0.0; 0.25,0.07; 0.50,0.2; 0.75,0.467; 1.0,1.0">
                                          <p:stCondLst>
                                            <p:cond delay="0"/>
                                          </p:stCondLst>
                                        </p:cTn>
                                        <p:tgtEl>
                                          <p:spTgt spid="9">
                                            <p:bg/>
                                          </p:spTgt>
                                        </p:tgtEl>
                                        <p:attrNameLst>
                                          <p:attrName>ppt_y</p:attrName>
                                        </p:attrNameLst>
                                      </p:cBhvr>
                                      <p:tavLst>
                                        <p:tav tm="0" fmla="#ppt_y-sin(pi*$)/3">
                                          <p:val>
                                            <p:fltVal val="0.5"/>
                                          </p:val>
                                        </p:tav>
                                        <p:tav tm="100000">
                                          <p:val>
                                            <p:fltVal val="1"/>
                                          </p:val>
                                        </p:tav>
                                      </p:tavLst>
                                    </p:anim>
                                    <p:anim calcmode="lin" valueType="num">
                                      <p:cBhvr>
                                        <p:cTn id="70" dur="332" tmFilter="0, 0; 0.125,0.2665; 0.25,0.4; 0.375,0.465; 0.5,0.5;  0.625,0.535; 0.75,0.6; 0.875,0.7335; 1,1">
                                          <p:stCondLst>
                                            <p:cond delay="332"/>
                                          </p:stCondLst>
                                        </p:cTn>
                                        <p:tgtEl>
                                          <p:spTgt spid="9">
                                            <p:bg/>
                                          </p:spTgt>
                                        </p:tgtEl>
                                        <p:attrNameLst>
                                          <p:attrName>ppt_y</p:attrName>
                                        </p:attrNameLst>
                                      </p:cBhvr>
                                      <p:tavLst>
                                        <p:tav tm="0" fmla="#ppt_y-sin(pi*$)/9">
                                          <p:val>
                                            <p:fltVal val="0"/>
                                          </p:val>
                                        </p:tav>
                                        <p:tav tm="100000">
                                          <p:val>
                                            <p:fltVal val="1"/>
                                          </p:val>
                                        </p:tav>
                                      </p:tavLst>
                                    </p:anim>
                                    <p:anim calcmode="lin" valueType="num">
                                      <p:cBhvr>
                                        <p:cTn id="71" dur="166" tmFilter="0, 0; 0.125,0.2665; 0.25,0.4; 0.375,0.465; 0.5,0.5;  0.625,0.535; 0.75,0.6; 0.875,0.7335; 1,1">
                                          <p:stCondLst>
                                            <p:cond delay="662"/>
                                          </p:stCondLst>
                                        </p:cTn>
                                        <p:tgtEl>
                                          <p:spTgt spid="9">
                                            <p:bg/>
                                          </p:spTgt>
                                        </p:tgtEl>
                                        <p:attrNameLst>
                                          <p:attrName>ppt_y</p:attrName>
                                        </p:attrNameLst>
                                      </p:cBhvr>
                                      <p:tavLst>
                                        <p:tav tm="0" fmla="#ppt_y-sin(pi*$)/27">
                                          <p:val>
                                            <p:fltVal val="0"/>
                                          </p:val>
                                        </p:tav>
                                        <p:tav tm="100000">
                                          <p:val>
                                            <p:fltVal val="1"/>
                                          </p:val>
                                        </p:tav>
                                      </p:tavLst>
                                    </p:anim>
                                    <p:anim calcmode="lin" valueType="num">
                                      <p:cBhvr>
                                        <p:cTn id="72" dur="82" tmFilter="0, 0; 0.125,0.2665; 0.25,0.4; 0.375,0.465; 0.5,0.5;  0.625,0.535; 0.75,0.6; 0.875,0.7335; 1,1">
                                          <p:stCondLst>
                                            <p:cond delay="828"/>
                                          </p:stCondLst>
                                        </p:cTn>
                                        <p:tgtEl>
                                          <p:spTgt spid="9">
                                            <p:bg/>
                                          </p:spTgt>
                                        </p:tgtEl>
                                        <p:attrNameLst>
                                          <p:attrName>ppt_y</p:attrName>
                                        </p:attrNameLst>
                                      </p:cBhvr>
                                      <p:tavLst>
                                        <p:tav tm="0" fmla="#ppt_y-sin(pi*$)/81">
                                          <p:val>
                                            <p:fltVal val="0"/>
                                          </p:val>
                                        </p:tav>
                                        <p:tav tm="100000">
                                          <p:val>
                                            <p:fltVal val="1"/>
                                          </p:val>
                                        </p:tav>
                                      </p:tavLst>
                                    </p:anim>
                                    <p:animScale>
                                      <p:cBhvr>
                                        <p:cTn id="73" dur="13">
                                          <p:stCondLst>
                                            <p:cond delay="325"/>
                                          </p:stCondLst>
                                        </p:cTn>
                                        <p:tgtEl>
                                          <p:spTgt spid="9">
                                            <p:bg/>
                                          </p:spTgt>
                                        </p:tgtEl>
                                      </p:cBhvr>
                                      <p:to x="100000" y="60000"/>
                                    </p:animScale>
                                    <p:animScale>
                                      <p:cBhvr>
                                        <p:cTn id="74" dur="83" decel="50000">
                                          <p:stCondLst>
                                            <p:cond delay="338"/>
                                          </p:stCondLst>
                                        </p:cTn>
                                        <p:tgtEl>
                                          <p:spTgt spid="9">
                                            <p:bg/>
                                          </p:spTgt>
                                        </p:tgtEl>
                                      </p:cBhvr>
                                      <p:to x="100000" y="100000"/>
                                    </p:animScale>
                                    <p:animScale>
                                      <p:cBhvr>
                                        <p:cTn id="75" dur="13">
                                          <p:stCondLst>
                                            <p:cond delay="656"/>
                                          </p:stCondLst>
                                        </p:cTn>
                                        <p:tgtEl>
                                          <p:spTgt spid="9">
                                            <p:bg/>
                                          </p:spTgt>
                                        </p:tgtEl>
                                      </p:cBhvr>
                                      <p:to x="100000" y="80000"/>
                                    </p:animScale>
                                    <p:animScale>
                                      <p:cBhvr>
                                        <p:cTn id="76" dur="83" decel="50000">
                                          <p:stCondLst>
                                            <p:cond delay="669"/>
                                          </p:stCondLst>
                                        </p:cTn>
                                        <p:tgtEl>
                                          <p:spTgt spid="9">
                                            <p:bg/>
                                          </p:spTgt>
                                        </p:tgtEl>
                                      </p:cBhvr>
                                      <p:to x="100000" y="100000"/>
                                    </p:animScale>
                                    <p:animScale>
                                      <p:cBhvr>
                                        <p:cTn id="77" dur="13">
                                          <p:stCondLst>
                                            <p:cond delay="821"/>
                                          </p:stCondLst>
                                        </p:cTn>
                                        <p:tgtEl>
                                          <p:spTgt spid="9">
                                            <p:bg/>
                                          </p:spTgt>
                                        </p:tgtEl>
                                      </p:cBhvr>
                                      <p:to x="100000" y="90000"/>
                                    </p:animScale>
                                    <p:animScale>
                                      <p:cBhvr>
                                        <p:cTn id="78" dur="83" decel="50000">
                                          <p:stCondLst>
                                            <p:cond delay="834"/>
                                          </p:stCondLst>
                                        </p:cTn>
                                        <p:tgtEl>
                                          <p:spTgt spid="9">
                                            <p:bg/>
                                          </p:spTgt>
                                        </p:tgtEl>
                                      </p:cBhvr>
                                      <p:to x="100000" y="100000"/>
                                    </p:animScale>
                                    <p:animScale>
                                      <p:cBhvr>
                                        <p:cTn id="79" dur="13">
                                          <p:stCondLst>
                                            <p:cond delay="904"/>
                                          </p:stCondLst>
                                        </p:cTn>
                                        <p:tgtEl>
                                          <p:spTgt spid="9">
                                            <p:bg/>
                                          </p:spTgt>
                                        </p:tgtEl>
                                      </p:cBhvr>
                                      <p:to x="100000" y="95000"/>
                                    </p:animScale>
                                    <p:animScale>
                                      <p:cBhvr>
                                        <p:cTn id="80" dur="83" decel="50000">
                                          <p:stCondLst>
                                            <p:cond delay="917"/>
                                          </p:stCondLst>
                                        </p:cTn>
                                        <p:tgtEl>
                                          <p:spTgt spid="9">
                                            <p:bg/>
                                          </p:spTgt>
                                        </p:tgtEl>
                                      </p:cBhvr>
                                      <p:to x="100000" y="100000"/>
                                    </p:animScale>
                                  </p:childTnLst>
                                </p:cTn>
                              </p:par>
                            </p:childTnLst>
                          </p:cTn>
                        </p:par>
                      </p:childTnLst>
                    </p:cTn>
                  </p:par>
                  <p:par>
                    <p:cTn id="81" fill="hold">
                      <p:stCondLst>
                        <p:cond delay="indefinite"/>
                      </p:stCondLst>
                      <p:childTnLst>
                        <p:par>
                          <p:cTn id="82" fill="hold">
                            <p:stCondLst>
                              <p:cond delay="0"/>
                            </p:stCondLst>
                            <p:childTnLst>
                              <p:par>
                                <p:cTn id="83" presetID="26" presetClass="entr" presetSubtype="0" fill="hold" grpId="0" nodeType="clickEffect" nodePh="1">
                                  <p:stCondLst>
                                    <p:cond delay="0"/>
                                  </p:stCondLst>
                                  <p:endCondLst>
                                    <p:cond evt="begin" delay="0">
                                      <p:tn val="83"/>
                                    </p:cond>
                                  </p:endCondLst>
                                  <p:childTnLst>
                                    <p:set>
                                      <p:cBhvr>
                                        <p:cTn id="84" dur="1" fill="hold">
                                          <p:stCondLst>
                                            <p:cond delay="0"/>
                                          </p:stCondLst>
                                        </p:cTn>
                                        <p:tgtEl>
                                          <p:spTgt spid="9">
                                            <p:txEl>
                                              <p:pRg st="0" end="0"/>
                                            </p:txEl>
                                          </p:spTgt>
                                        </p:tgtEl>
                                        <p:attrNameLst>
                                          <p:attrName>style.visibility</p:attrName>
                                        </p:attrNameLst>
                                      </p:cBhvr>
                                      <p:to>
                                        <p:strVal val="visible"/>
                                      </p:to>
                                    </p:set>
                                    <p:animEffect transition="in" filter="wipe(down)">
                                      <p:cBhvr>
                                        <p:cTn id="85" dur="290">
                                          <p:stCondLst>
                                            <p:cond delay="0"/>
                                          </p:stCondLst>
                                        </p:cTn>
                                        <p:tgtEl>
                                          <p:spTgt spid="9">
                                            <p:txEl>
                                              <p:pRg st="0" end="0"/>
                                            </p:txEl>
                                          </p:spTgt>
                                        </p:tgtEl>
                                      </p:cBhvr>
                                    </p:animEffect>
                                    <p:anim calcmode="lin" valueType="num">
                                      <p:cBhvr>
                                        <p:cTn id="86" dur="911" tmFilter="0,0; 0.14,0.36; 0.43,0.73; 0.71,0.91; 1.0,1.0">
                                          <p:stCondLst>
                                            <p:cond delay="0"/>
                                          </p:stCondLst>
                                        </p:cTn>
                                        <p:tgtEl>
                                          <p:spTgt spid="9">
                                            <p:txEl>
                                              <p:pRg st="0" end="0"/>
                                            </p:txEl>
                                          </p:spTgt>
                                        </p:tgtEl>
                                        <p:attrNameLst>
                                          <p:attrName>ppt_x</p:attrName>
                                        </p:attrNameLst>
                                      </p:cBhvr>
                                      <p:tavLst>
                                        <p:tav tm="0">
                                          <p:val>
                                            <p:strVal val="#ppt_x-0.25"/>
                                          </p:val>
                                        </p:tav>
                                        <p:tav tm="100000">
                                          <p:val>
                                            <p:strVal val="#ppt_x"/>
                                          </p:val>
                                        </p:tav>
                                      </p:tavLst>
                                    </p:anim>
                                    <p:anim calcmode="lin" valueType="num">
                                      <p:cBhvr>
                                        <p:cTn id="87" dur="332" tmFilter="0.0,0.0; 0.25,0.07; 0.50,0.2; 0.75,0.467; 1.0,1.0">
                                          <p:stCondLst>
                                            <p:cond delay="0"/>
                                          </p:stCondLst>
                                        </p:cTn>
                                        <p:tgtEl>
                                          <p:spTgt spid="9">
                                            <p:txEl>
                                              <p:pRg st="0" end="0"/>
                                            </p:txEl>
                                          </p:spTgt>
                                        </p:tgtEl>
                                        <p:attrNameLst>
                                          <p:attrName>ppt_y</p:attrName>
                                        </p:attrNameLst>
                                      </p:cBhvr>
                                      <p:tavLst>
                                        <p:tav tm="0" fmla="#ppt_y-sin(pi*$)/3">
                                          <p:val>
                                            <p:fltVal val="0.5"/>
                                          </p:val>
                                        </p:tav>
                                        <p:tav tm="100000">
                                          <p:val>
                                            <p:fltVal val="1"/>
                                          </p:val>
                                        </p:tav>
                                      </p:tavLst>
                                    </p:anim>
                                    <p:anim calcmode="lin" valueType="num">
                                      <p:cBhvr>
                                        <p:cTn id="88" dur="332" tmFilter="0, 0; 0.125,0.2665; 0.25,0.4; 0.375,0.465; 0.5,0.5;  0.625,0.535; 0.75,0.6; 0.875,0.7335; 1,1">
                                          <p:stCondLst>
                                            <p:cond delay="332"/>
                                          </p:stCondLst>
                                        </p:cTn>
                                        <p:tgtEl>
                                          <p:spTgt spid="9">
                                            <p:txEl>
                                              <p:pRg st="0" end="0"/>
                                            </p:txEl>
                                          </p:spTgt>
                                        </p:tgtEl>
                                        <p:attrNameLst>
                                          <p:attrName>ppt_y</p:attrName>
                                        </p:attrNameLst>
                                      </p:cBhvr>
                                      <p:tavLst>
                                        <p:tav tm="0" fmla="#ppt_y-sin(pi*$)/9">
                                          <p:val>
                                            <p:fltVal val="0"/>
                                          </p:val>
                                        </p:tav>
                                        <p:tav tm="100000">
                                          <p:val>
                                            <p:fltVal val="1"/>
                                          </p:val>
                                        </p:tav>
                                      </p:tavLst>
                                    </p:anim>
                                    <p:anim calcmode="lin" valueType="num">
                                      <p:cBhvr>
                                        <p:cTn id="89" dur="166" tmFilter="0, 0; 0.125,0.2665; 0.25,0.4; 0.375,0.465; 0.5,0.5;  0.625,0.535; 0.75,0.6; 0.875,0.7335; 1,1">
                                          <p:stCondLst>
                                            <p:cond delay="662"/>
                                          </p:stCondLst>
                                        </p:cTn>
                                        <p:tgtEl>
                                          <p:spTgt spid="9">
                                            <p:txEl>
                                              <p:pRg st="0" end="0"/>
                                            </p:txEl>
                                          </p:spTgt>
                                        </p:tgtEl>
                                        <p:attrNameLst>
                                          <p:attrName>ppt_y</p:attrName>
                                        </p:attrNameLst>
                                      </p:cBhvr>
                                      <p:tavLst>
                                        <p:tav tm="0" fmla="#ppt_y-sin(pi*$)/27">
                                          <p:val>
                                            <p:fltVal val="0"/>
                                          </p:val>
                                        </p:tav>
                                        <p:tav tm="100000">
                                          <p:val>
                                            <p:fltVal val="1"/>
                                          </p:val>
                                        </p:tav>
                                      </p:tavLst>
                                    </p:anim>
                                    <p:anim calcmode="lin" valueType="num">
                                      <p:cBhvr>
                                        <p:cTn id="90" dur="82" tmFilter="0, 0; 0.125,0.2665; 0.25,0.4; 0.375,0.465; 0.5,0.5;  0.625,0.535; 0.75,0.6; 0.875,0.7335; 1,1">
                                          <p:stCondLst>
                                            <p:cond delay="828"/>
                                          </p:stCondLst>
                                        </p:cTn>
                                        <p:tgtEl>
                                          <p:spTgt spid="9">
                                            <p:txEl>
                                              <p:pRg st="0" end="0"/>
                                            </p:txEl>
                                          </p:spTgt>
                                        </p:tgtEl>
                                        <p:attrNameLst>
                                          <p:attrName>ppt_y</p:attrName>
                                        </p:attrNameLst>
                                      </p:cBhvr>
                                      <p:tavLst>
                                        <p:tav tm="0" fmla="#ppt_y-sin(pi*$)/81">
                                          <p:val>
                                            <p:fltVal val="0"/>
                                          </p:val>
                                        </p:tav>
                                        <p:tav tm="100000">
                                          <p:val>
                                            <p:fltVal val="1"/>
                                          </p:val>
                                        </p:tav>
                                      </p:tavLst>
                                    </p:anim>
                                    <p:animScale>
                                      <p:cBhvr>
                                        <p:cTn id="91" dur="13">
                                          <p:stCondLst>
                                            <p:cond delay="325"/>
                                          </p:stCondLst>
                                        </p:cTn>
                                        <p:tgtEl>
                                          <p:spTgt spid="9">
                                            <p:txEl>
                                              <p:pRg st="0" end="0"/>
                                            </p:txEl>
                                          </p:spTgt>
                                        </p:tgtEl>
                                      </p:cBhvr>
                                      <p:to x="100000" y="60000"/>
                                    </p:animScale>
                                    <p:animScale>
                                      <p:cBhvr>
                                        <p:cTn id="92" dur="83" decel="50000">
                                          <p:stCondLst>
                                            <p:cond delay="338"/>
                                          </p:stCondLst>
                                        </p:cTn>
                                        <p:tgtEl>
                                          <p:spTgt spid="9">
                                            <p:txEl>
                                              <p:pRg st="0" end="0"/>
                                            </p:txEl>
                                          </p:spTgt>
                                        </p:tgtEl>
                                      </p:cBhvr>
                                      <p:to x="100000" y="100000"/>
                                    </p:animScale>
                                    <p:animScale>
                                      <p:cBhvr>
                                        <p:cTn id="93" dur="13">
                                          <p:stCondLst>
                                            <p:cond delay="656"/>
                                          </p:stCondLst>
                                        </p:cTn>
                                        <p:tgtEl>
                                          <p:spTgt spid="9">
                                            <p:txEl>
                                              <p:pRg st="0" end="0"/>
                                            </p:txEl>
                                          </p:spTgt>
                                        </p:tgtEl>
                                      </p:cBhvr>
                                      <p:to x="100000" y="80000"/>
                                    </p:animScale>
                                    <p:animScale>
                                      <p:cBhvr>
                                        <p:cTn id="94" dur="83" decel="50000">
                                          <p:stCondLst>
                                            <p:cond delay="669"/>
                                          </p:stCondLst>
                                        </p:cTn>
                                        <p:tgtEl>
                                          <p:spTgt spid="9">
                                            <p:txEl>
                                              <p:pRg st="0" end="0"/>
                                            </p:txEl>
                                          </p:spTgt>
                                        </p:tgtEl>
                                      </p:cBhvr>
                                      <p:to x="100000" y="100000"/>
                                    </p:animScale>
                                    <p:animScale>
                                      <p:cBhvr>
                                        <p:cTn id="95" dur="13">
                                          <p:stCondLst>
                                            <p:cond delay="821"/>
                                          </p:stCondLst>
                                        </p:cTn>
                                        <p:tgtEl>
                                          <p:spTgt spid="9">
                                            <p:txEl>
                                              <p:pRg st="0" end="0"/>
                                            </p:txEl>
                                          </p:spTgt>
                                        </p:tgtEl>
                                      </p:cBhvr>
                                      <p:to x="100000" y="90000"/>
                                    </p:animScale>
                                    <p:animScale>
                                      <p:cBhvr>
                                        <p:cTn id="96" dur="83" decel="50000">
                                          <p:stCondLst>
                                            <p:cond delay="834"/>
                                          </p:stCondLst>
                                        </p:cTn>
                                        <p:tgtEl>
                                          <p:spTgt spid="9">
                                            <p:txEl>
                                              <p:pRg st="0" end="0"/>
                                            </p:txEl>
                                          </p:spTgt>
                                        </p:tgtEl>
                                      </p:cBhvr>
                                      <p:to x="100000" y="100000"/>
                                    </p:animScale>
                                    <p:animScale>
                                      <p:cBhvr>
                                        <p:cTn id="97" dur="13">
                                          <p:stCondLst>
                                            <p:cond delay="904"/>
                                          </p:stCondLst>
                                        </p:cTn>
                                        <p:tgtEl>
                                          <p:spTgt spid="9">
                                            <p:txEl>
                                              <p:pRg st="0" end="0"/>
                                            </p:txEl>
                                          </p:spTgt>
                                        </p:tgtEl>
                                      </p:cBhvr>
                                      <p:to x="100000" y="95000"/>
                                    </p:animScale>
                                    <p:animScale>
                                      <p:cBhvr>
                                        <p:cTn id="98" dur="83" decel="50000">
                                          <p:stCondLst>
                                            <p:cond delay="917"/>
                                          </p:stCondLst>
                                        </p:cTn>
                                        <p:tgtEl>
                                          <p:spTgt spid="9">
                                            <p:txEl>
                                              <p:pRg st="0" end="0"/>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animBg="1"/>
      <p:bldP spid="9" grpId="0" build="p" animBg="1"/>
      <p:bldP spid="1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8661866" y="6502041"/>
            <a:ext cx="3530134" cy="246221"/>
          </a:xfrm>
          <a:prstGeom prst="rect">
            <a:avLst/>
          </a:prstGeom>
        </p:spPr>
        <p:txBody>
          <a:bodyPr wrap="none">
            <a:spAutoFit/>
          </a:bodyPr>
          <a:lstStyle/>
          <a:p>
            <a:r>
              <a:rPr lang="es-MX" sz="1000" b="1" i="1" dirty="0" smtClean="0"/>
              <a:t>Imagen tomada de: http://qorganica.ugr.es/pages/innovacion</a:t>
            </a:r>
            <a:endParaRPr lang="es-MX" sz="1000" b="1" i="1" dirty="0"/>
          </a:p>
        </p:txBody>
      </p:sp>
      <p:sp>
        <p:nvSpPr>
          <p:cNvPr id="3" name="Subtitle 2"/>
          <p:cNvSpPr>
            <a:spLocks noGrp="1"/>
          </p:cNvSpPr>
          <p:nvPr>
            <p:ph type="subTitle" idx="1"/>
          </p:nvPr>
        </p:nvSpPr>
        <p:spPr>
          <a:xfrm>
            <a:off x="6002118" y="3707360"/>
            <a:ext cx="5512002" cy="1670755"/>
          </a:xfrm>
          <a:solidFill>
            <a:schemeClr val="accent2"/>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0">
            <a:schemeClr val="accent2"/>
          </a:lnRef>
          <a:fillRef idx="3">
            <a:schemeClr val="accent2"/>
          </a:fillRef>
          <a:effectRef idx="3">
            <a:schemeClr val="accent2"/>
          </a:effectRef>
          <a:fontRef idx="minor">
            <a:schemeClr val="lt1"/>
          </a:fontRef>
        </p:style>
        <p:txBody>
          <a:bodyPr>
            <a:noAutofit/>
          </a:bodyPr>
          <a:lstStyle/>
          <a:p>
            <a:r>
              <a:rPr lang="en-US" sz="2800" i="1" dirty="0" err="1" smtClean="0">
                <a:solidFill>
                  <a:schemeClr val="tx1"/>
                </a:solidFill>
                <a:effectLst>
                  <a:outerShdw blurRad="38100" dist="38100" dir="2700000" algn="tl">
                    <a:srgbClr val="000000">
                      <a:alpha val="43137"/>
                    </a:srgbClr>
                  </a:outerShdw>
                </a:effectLst>
                <a:latin typeface="Arial Rounded MT Bold" panose="020F0704030504030204" pitchFamily="34" charset="0"/>
              </a:rPr>
              <a:t>Autor</a:t>
            </a:r>
            <a:r>
              <a:rPr lang="en-US" sz="2800" i="1" dirty="0" smtClean="0">
                <a:solidFill>
                  <a:schemeClr val="tx1"/>
                </a:solidFill>
                <a:effectLst>
                  <a:outerShdw blurRad="38100" dist="38100" dir="2700000" algn="tl">
                    <a:srgbClr val="000000">
                      <a:alpha val="43137"/>
                    </a:srgbClr>
                  </a:outerShdw>
                </a:effectLst>
                <a:latin typeface="Arial Rounded MT Bold" panose="020F0704030504030204" pitchFamily="34" charset="0"/>
              </a:rPr>
              <a:t>:</a:t>
            </a:r>
            <a:endParaRPr lang="en-US" sz="2800" i="1" dirty="0">
              <a:solidFill>
                <a:schemeClr val="tx1"/>
              </a:solidFill>
              <a:effectLst>
                <a:outerShdw blurRad="38100" dist="38100" dir="2700000" algn="tl">
                  <a:srgbClr val="000000">
                    <a:alpha val="43137"/>
                  </a:srgbClr>
                </a:outerShdw>
              </a:effectLst>
              <a:latin typeface="Arial Rounded MT Bold" panose="020F0704030504030204" pitchFamily="34" charset="0"/>
            </a:endParaRPr>
          </a:p>
          <a:p>
            <a:pPr algn="r"/>
            <a:endParaRPr lang="en-US" sz="2800" i="1" dirty="0" smtClean="0">
              <a:solidFill>
                <a:schemeClr val="tx1"/>
              </a:solidFill>
              <a:effectLst>
                <a:outerShdw blurRad="38100" dist="38100" dir="2700000" algn="tl">
                  <a:srgbClr val="000000">
                    <a:alpha val="43137"/>
                  </a:srgbClr>
                </a:outerShdw>
              </a:effectLst>
              <a:latin typeface="Arial Rounded MT Bold" panose="020F0704030504030204" pitchFamily="34" charset="0"/>
            </a:endParaRPr>
          </a:p>
          <a:p>
            <a:pPr algn="r"/>
            <a:r>
              <a:rPr lang="en-US" sz="2800" i="1" dirty="0" smtClean="0">
                <a:solidFill>
                  <a:schemeClr val="tx1"/>
                </a:solidFill>
                <a:effectLst>
                  <a:outerShdw blurRad="38100" dist="38100" dir="2700000" algn="tl">
                    <a:srgbClr val="000000">
                      <a:alpha val="43137"/>
                    </a:srgbClr>
                  </a:outerShdw>
                </a:effectLst>
                <a:latin typeface="Arial Rounded MT Bold" panose="020F0704030504030204" pitchFamily="34" charset="0"/>
              </a:rPr>
              <a:t>Fernando </a:t>
            </a:r>
            <a:r>
              <a:rPr lang="en-US" sz="2800" i="1" dirty="0" err="1" smtClean="0">
                <a:solidFill>
                  <a:schemeClr val="tx1"/>
                </a:solidFill>
                <a:effectLst>
                  <a:outerShdw blurRad="38100" dist="38100" dir="2700000" algn="tl">
                    <a:srgbClr val="000000">
                      <a:alpha val="43137"/>
                    </a:srgbClr>
                  </a:outerShdw>
                </a:effectLst>
                <a:latin typeface="Arial Rounded MT Bold" panose="020F0704030504030204" pitchFamily="34" charset="0"/>
              </a:rPr>
              <a:t>Becerril</a:t>
            </a:r>
            <a:r>
              <a:rPr lang="en-US" sz="2800" i="1" dirty="0" smtClean="0">
                <a:solidFill>
                  <a:schemeClr val="tx1"/>
                </a:solidFill>
                <a:effectLst>
                  <a:outerShdw blurRad="38100" dist="38100" dir="2700000" algn="tl">
                    <a:srgbClr val="000000">
                      <a:alpha val="43137"/>
                    </a:srgbClr>
                  </a:outerShdw>
                </a:effectLst>
                <a:latin typeface="Arial Rounded MT Bold" panose="020F0704030504030204" pitchFamily="34" charset="0"/>
              </a:rPr>
              <a:t> Morales</a:t>
            </a:r>
          </a:p>
        </p:txBody>
      </p:sp>
    </p:spTree>
    <p:extLst>
      <p:ext uri="{BB962C8B-B14F-4D97-AF65-F5344CB8AC3E}">
        <p14:creationId xmlns:p14="http://schemas.microsoft.com/office/powerpoint/2010/main" val="427217933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down)">
                                      <p:cBhvr>
                                        <p:cTn id="7" dur="290">
                                          <p:stCondLst>
                                            <p:cond delay="0"/>
                                          </p:stCondLst>
                                        </p:cTn>
                                        <p:tgtEl>
                                          <p:spTgt spid="3">
                                            <p:bg/>
                                          </p:spTgt>
                                        </p:tgtEl>
                                      </p:cBhvr>
                                    </p:animEffect>
                                    <p:anim calcmode="lin" valueType="num">
                                      <p:cBhvr>
                                        <p:cTn id="8" dur="911" tmFilter="0,0; 0.14,0.36; 0.43,0.73; 0.71,0.91; 1.0,1.0">
                                          <p:stCondLst>
                                            <p:cond delay="0"/>
                                          </p:stCondLst>
                                        </p:cTn>
                                        <p:tgtEl>
                                          <p:spTgt spid="3">
                                            <p:bg/>
                                          </p:spTgt>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3">
                                            <p:bg/>
                                          </p:spTgt>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3">
                                            <p:bg/>
                                          </p:spTgt>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3">
                                            <p:bg/>
                                          </p:spTgt>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3">
                                            <p:bg/>
                                          </p:spTgt>
                                        </p:tgtEl>
                                        <p:attrNameLst>
                                          <p:attrName>ppt_y</p:attrName>
                                        </p:attrNameLst>
                                      </p:cBhvr>
                                      <p:tavLst>
                                        <p:tav tm="0" fmla="#ppt_y-sin(pi*$)/81">
                                          <p:val>
                                            <p:fltVal val="0"/>
                                          </p:val>
                                        </p:tav>
                                        <p:tav tm="100000">
                                          <p:val>
                                            <p:fltVal val="1"/>
                                          </p:val>
                                        </p:tav>
                                      </p:tavLst>
                                    </p:anim>
                                    <p:animScale>
                                      <p:cBhvr>
                                        <p:cTn id="13" dur="13">
                                          <p:stCondLst>
                                            <p:cond delay="325"/>
                                          </p:stCondLst>
                                        </p:cTn>
                                        <p:tgtEl>
                                          <p:spTgt spid="3">
                                            <p:bg/>
                                          </p:spTgt>
                                        </p:tgtEl>
                                      </p:cBhvr>
                                      <p:to x="100000" y="60000"/>
                                    </p:animScale>
                                    <p:animScale>
                                      <p:cBhvr>
                                        <p:cTn id="14" dur="83" decel="50000">
                                          <p:stCondLst>
                                            <p:cond delay="338"/>
                                          </p:stCondLst>
                                        </p:cTn>
                                        <p:tgtEl>
                                          <p:spTgt spid="3">
                                            <p:bg/>
                                          </p:spTgt>
                                        </p:tgtEl>
                                      </p:cBhvr>
                                      <p:to x="100000" y="100000"/>
                                    </p:animScale>
                                    <p:animScale>
                                      <p:cBhvr>
                                        <p:cTn id="15" dur="13">
                                          <p:stCondLst>
                                            <p:cond delay="656"/>
                                          </p:stCondLst>
                                        </p:cTn>
                                        <p:tgtEl>
                                          <p:spTgt spid="3">
                                            <p:bg/>
                                          </p:spTgt>
                                        </p:tgtEl>
                                      </p:cBhvr>
                                      <p:to x="100000" y="80000"/>
                                    </p:animScale>
                                    <p:animScale>
                                      <p:cBhvr>
                                        <p:cTn id="16" dur="83" decel="50000">
                                          <p:stCondLst>
                                            <p:cond delay="669"/>
                                          </p:stCondLst>
                                        </p:cTn>
                                        <p:tgtEl>
                                          <p:spTgt spid="3">
                                            <p:bg/>
                                          </p:spTgt>
                                        </p:tgtEl>
                                      </p:cBhvr>
                                      <p:to x="100000" y="100000"/>
                                    </p:animScale>
                                    <p:animScale>
                                      <p:cBhvr>
                                        <p:cTn id="17" dur="13">
                                          <p:stCondLst>
                                            <p:cond delay="821"/>
                                          </p:stCondLst>
                                        </p:cTn>
                                        <p:tgtEl>
                                          <p:spTgt spid="3">
                                            <p:bg/>
                                          </p:spTgt>
                                        </p:tgtEl>
                                      </p:cBhvr>
                                      <p:to x="100000" y="90000"/>
                                    </p:animScale>
                                    <p:animScale>
                                      <p:cBhvr>
                                        <p:cTn id="18" dur="83" decel="50000">
                                          <p:stCondLst>
                                            <p:cond delay="834"/>
                                          </p:stCondLst>
                                        </p:cTn>
                                        <p:tgtEl>
                                          <p:spTgt spid="3">
                                            <p:bg/>
                                          </p:spTgt>
                                        </p:tgtEl>
                                      </p:cBhvr>
                                      <p:to x="100000" y="100000"/>
                                    </p:animScale>
                                    <p:animScale>
                                      <p:cBhvr>
                                        <p:cTn id="19" dur="13">
                                          <p:stCondLst>
                                            <p:cond delay="904"/>
                                          </p:stCondLst>
                                        </p:cTn>
                                        <p:tgtEl>
                                          <p:spTgt spid="3">
                                            <p:bg/>
                                          </p:spTgt>
                                        </p:tgtEl>
                                      </p:cBhvr>
                                      <p:to x="100000" y="95000"/>
                                    </p:animScale>
                                    <p:animScale>
                                      <p:cBhvr>
                                        <p:cTn id="20" dur="83" decel="50000">
                                          <p:stCondLst>
                                            <p:cond delay="917"/>
                                          </p:stCondLst>
                                        </p:cTn>
                                        <p:tgtEl>
                                          <p:spTgt spid="3">
                                            <p:bg/>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Effect transition="in" filter="wipe(down)">
                                      <p:cBhvr>
                                        <p:cTn id="25" dur="290">
                                          <p:stCondLst>
                                            <p:cond delay="0"/>
                                          </p:stCondLst>
                                        </p:cTn>
                                        <p:tgtEl>
                                          <p:spTgt spid="3">
                                            <p:txEl>
                                              <p:pRg st="0" end="0"/>
                                            </p:txEl>
                                          </p:spTgt>
                                        </p:tgtEl>
                                      </p:cBhvr>
                                    </p:animEffect>
                                    <p:anim calcmode="lin" valueType="num">
                                      <p:cBhvr>
                                        <p:cTn id="26" dur="911"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27" dur="332"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28" dur="332" tmFilter="0, 0; 0.125,0.2665; 0.25,0.4; 0.375,0.465; 0.5,0.5;  0.625,0.535; 0.75,0.6; 0.875,0.7335; 1,1">
                                          <p:stCondLst>
                                            <p:cond delay="332"/>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29" dur="166" tmFilter="0, 0; 0.125,0.2665; 0.25,0.4; 0.375,0.465; 0.5,0.5;  0.625,0.535; 0.75,0.6; 0.875,0.7335; 1,1">
                                          <p:stCondLst>
                                            <p:cond delay="662"/>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30" dur="82" tmFilter="0, 0; 0.125,0.2665; 0.25,0.4; 0.375,0.465; 0.5,0.5;  0.625,0.535; 0.75,0.6; 0.875,0.7335; 1,1">
                                          <p:stCondLst>
                                            <p:cond delay="828"/>
                                          </p:stCondLst>
                                        </p:cTn>
                                        <p:tgtEl>
                                          <p:spTgt spid="3">
                                            <p:txEl>
                                              <p:pRg st="0" end="0"/>
                                            </p:txEl>
                                          </p:spTgt>
                                        </p:tgtEl>
                                        <p:attrNameLst>
                                          <p:attrName>ppt_y</p:attrName>
                                        </p:attrNameLst>
                                      </p:cBhvr>
                                      <p:tavLst>
                                        <p:tav tm="0" fmla="#ppt_y-sin(pi*$)/81">
                                          <p:val>
                                            <p:fltVal val="0"/>
                                          </p:val>
                                        </p:tav>
                                        <p:tav tm="100000">
                                          <p:val>
                                            <p:fltVal val="1"/>
                                          </p:val>
                                        </p:tav>
                                      </p:tavLst>
                                    </p:anim>
                                    <p:animScale>
                                      <p:cBhvr>
                                        <p:cTn id="31" dur="13">
                                          <p:stCondLst>
                                            <p:cond delay="325"/>
                                          </p:stCondLst>
                                        </p:cTn>
                                        <p:tgtEl>
                                          <p:spTgt spid="3">
                                            <p:txEl>
                                              <p:pRg st="0" end="0"/>
                                            </p:txEl>
                                          </p:spTgt>
                                        </p:tgtEl>
                                      </p:cBhvr>
                                      <p:to x="100000" y="60000"/>
                                    </p:animScale>
                                    <p:animScale>
                                      <p:cBhvr>
                                        <p:cTn id="32" dur="83" decel="50000">
                                          <p:stCondLst>
                                            <p:cond delay="338"/>
                                          </p:stCondLst>
                                        </p:cTn>
                                        <p:tgtEl>
                                          <p:spTgt spid="3">
                                            <p:txEl>
                                              <p:pRg st="0" end="0"/>
                                            </p:txEl>
                                          </p:spTgt>
                                        </p:tgtEl>
                                      </p:cBhvr>
                                      <p:to x="100000" y="100000"/>
                                    </p:animScale>
                                    <p:animScale>
                                      <p:cBhvr>
                                        <p:cTn id="33" dur="13">
                                          <p:stCondLst>
                                            <p:cond delay="656"/>
                                          </p:stCondLst>
                                        </p:cTn>
                                        <p:tgtEl>
                                          <p:spTgt spid="3">
                                            <p:txEl>
                                              <p:pRg st="0" end="0"/>
                                            </p:txEl>
                                          </p:spTgt>
                                        </p:tgtEl>
                                      </p:cBhvr>
                                      <p:to x="100000" y="80000"/>
                                    </p:animScale>
                                    <p:animScale>
                                      <p:cBhvr>
                                        <p:cTn id="34" dur="83" decel="50000">
                                          <p:stCondLst>
                                            <p:cond delay="669"/>
                                          </p:stCondLst>
                                        </p:cTn>
                                        <p:tgtEl>
                                          <p:spTgt spid="3">
                                            <p:txEl>
                                              <p:pRg st="0" end="0"/>
                                            </p:txEl>
                                          </p:spTgt>
                                        </p:tgtEl>
                                      </p:cBhvr>
                                      <p:to x="100000" y="100000"/>
                                    </p:animScale>
                                    <p:animScale>
                                      <p:cBhvr>
                                        <p:cTn id="35" dur="13">
                                          <p:stCondLst>
                                            <p:cond delay="821"/>
                                          </p:stCondLst>
                                        </p:cTn>
                                        <p:tgtEl>
                                          <p:spTgt spid="3">
                                            <p:txEl>
                                              <p:pRg st="0" end="0"/>
                                            </p:txEl>
                                          </p:spTgt>
                                        </p:tgtEl>
                                      </p:cBhvr>
                                      <p:to x="100000" y="90000"/>
                                    </p:animScale>
                                    <p:animScale>
                                      <p:cBhvr>
                                        <p:cTn id="36" dur="83" decel="50000">
                                          <p:stCondLst>
                                            <p:cond delay="834"/>
                                          </p:stCondLst>
                                        </p:cTn>
                                        <p:tgtEl>
                                          <p:spTgt spid="3">
                                            <p:txEl>
                                              <p:pRg st="0" end="0"/>
                                            </p:txEl>
                                          </p:spTgt>
                                        </p:tgtEl>
                                      </p:cBhvr>
                                      <p:to x="100000" y="100000"/>
                                    </p:animScale>
                                    <p:animScale>
                                      <p:cBhvr>
                                        <p:cTn id="37" dur="13">
                                          <p:stCondLst>
                                            <p:cond delay="904"/>
                                          </p:stCondLst>
                                        </p:cTn>
                                        <p:tgtEl>
                                          <p:spTgt spid="3">
                                            <p:txEl>
                                              <p:pRg st="0" end="0"/>
                                            </p:txEl>
                                          </p:spTgt>
                                        </p:tgtEl>
                                      </p:cBhvr>
                                      <p:to x="100000" y="95000"/>
                                    </p:animScale>
                                    <p:animScale>
                                      <p:cBhvr>
                                        <p:cTn id="38" dur="83" decel="50000">
                                          <p:stCondLst>
                                            <p:cond delay="917"/>
                                          </p:stCondLst>
                                        </p:cTn>
                                        <p:tgtEl>
                                          <p:spTgt spid="3">
                                            <p:txEl>
                                              <p:pRg st="0" end="0"/>
                                            </p:txEl>
                                          </p:spTgt>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grpId="0" nodeType="clickEffect">
                                  <p:stCondLst>
                                    <p:cond delay="0"/>
                                  </p:stCondLst>
                                  <p:childTnLst>
                                    <p:set>
                                      <p:cBhvr>
                                        <p:cTn id="42" dur="1" fill="hold">
                                          <p:stCondLst>
                                            <p:cond delay="0"/>
                                          </p:stCondLst>
                                        </p:cTn>
                                        <p:tgtEl>
                                          <p:spTgt spid="3">
                                            <p:txEl>
                                              <p:pRg st="2" end="2"/>
                                            </p:txEl>
                                          </p:spTgt>
                                        </p:tgtEl>
                                        <p:attrNameLst>
                                          <p:attrName>style.visibility</p:attrName>
                                        </p:attrNameLst>
                                      </p:cBhvr>
                                      <p:to>
                                        <p:strVal val="visible"/>
                                      </p:to>
                                    </p:set>
                                    <p:animEffect transition="in" filter="wipe(down)">
                                      <p:cBhvr>
                                        <p:cTn id="43" dur="290">
                                          <p:stCondLst>
                                            <p:cond delay="0"/>
                                          </p:stCondLst>
                                        </p:cTn>
                                        <p:tgtEl>
                                          <p:spTgt spid="3">
                                            <p:txEl>
                                              <p:pRg st="2" end="2"/>
                                            </p:txEl>
                                          </p:spTgt>
                                        </p:tgtEl>
                                      </p:cBhvr>
                                    </p:animEffect>
                                    <p:anim calcmode="lin" valueType="num">
                                      <p:cBhvr>
                                        <p:cTn id="44" dur="911"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45" dur="332"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46" dur="332" tmFilter="0, 0; 0.125,0.2665; 0.25,0.4; 0.375,0.465; 0.5,0.5;  0.625,0.535; 0.75,0.6; 0.875,0.7335; 1,1">
                                          <p:stCondLst>
                                            <p:cond delay="332"/>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47" dur="166" tmFilter="0, 0; 0.125,0.2665; 0.25,0.4; 0.375,0.465; 0.5,0.5;  0.625,0.535; 0.75,0.6; 0.875,0.7335; 1,1">
                                          <p:stCondLst>
                                            <p:cond delay="662"/>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48" dur="82" tmFilter="0, 0; 0.125,0.2665; 0.25,0.4; 0.375,0.465; 0.5,0.5;  0.625,0.535; 0.75,0.6; 0.875,0.7335; 1,1">
                                          <p:stCondLst>
                                            <p:cond delay="828"/>
                                          </p:stCondLst>
                                        </p:cTn>
                                        <p:tgtEl>
                                          <p:spTgt spid="3">
                                            <p:txEl>
                                              <p:pRg st="2" end="2"/>
                                            </p:txEl>
                                          </p:spTgt>
                                        </p:tgtEl>
                                        <p:attrNameLst>
                                          <p:attrName>ppt_y</p:attrName>
                                        </p:attrNameLst>
                                      </p:cBhvr>
                                      <p:tavLst>
                                        <p:tav tm="0" fmla="#ppt_y-sin(pi*$)/81">
                                          <p:val>
                                            <p:fltVal val="0"/>
                                          </p:val>
                                        </p:tav>
                                        <p:tav tm="100000">
                                          <p:val>
                                            <p:fltVal val="1"/>
                                          </p:val>
                                        </p:tav>
                                      </p:tavLst>
                                    </p:anim>
                                    <p:animScale>
                                      <p:cBhvr>
                                        <p:cTn id="49" dur="13">
                                          <p:stCondLst>
                                            <p:cond delay="325"/>
                                          </p:stCondLst>
                                        </p:cTn>
                                        <p:tgtEl>
                                          <p:spTgt spid="3">
                                            <p:txEl>
                                              <p:pRg st="2" end="2"/>
                                            </p:txEl>
                                          </p:spTgt>
                                        </p:tgtEl>
                                      </p:cBhvr>
                                      <p:to x="100000" y="60000"/>
                                    </p:animScale>
                                    <p:animScale>
                                      <p:cBhvr>
                                        <p:cTn id="50" dur="83" decel="50000">
                                          <p:stCondLst>
                                            <p:cond delay="338"/>
                                          </p:stCondLst>
                                        </p:cTn>
                                        <p:tgtEl>
                                          <p:spTgt spid="3">
                                            <p:txEl>
                                              <p:pRg st="2" end="2"/>
                                            </p:txEl>
                                          </p:spTgt>
                                        </p:tgtEl>
                                      </p:cBhvr>
                                      <p:to x="100000" y="100000"/>
                                    </p:animScale>
                                    <p:animScale>
                                      <p:cBhvr>
                                        <p:cTn id="51" dur="13">
                                          <p:stCondLst>
                                            <p:cond delay="656"/>
                                          </p:stCondLst>
                                        </p:cTn>
                                        <p:tgtEl>
                                          <p:spTgt spid="3">
                                            <p:txEl>
                                              <p:pRg st="2" end="2"/>
                                            </p:txEl>
                                          </p:spTgt>
                                        </p:tgtEl>
                                      </p:cBhvr>
                                      <p:to x="100000" y="80000"/>
                                    </p:animScale>
                                    <p:animScale>
                                      <p:cBhvr>
                                        <p:cTn id="52" dur="83" decel="50000">
                                          <p:stCondLst>
                                            <p:cond delay="669"/>
                                          </p:stCondLst>
                                        </p:cTn>
                                        <p:tgtEl>
                                          <p:spTgt spid="3">
                                            <p:txEl>
                                              <p:pRg st="2" end="2"/>
                                            </p:txEl>
                                          </p:spTgt>
                                        </p:tgtEl>
                                      </p:cBhvr>
                                      <p:to x="100000" y="100000"/>
                                    </p:animScale>
                                    <p:animScale>
                                      <p:cBhvr>
                                        <p:cTn id="53" dur="13">
                                          <p:stCondLst>
                                            <p:cond delay="821"/>
                                          </p:stCondLst>
                                        </p:cTn>
                                        <p:tgtEl>
                                          <p:spTgt spid="3">
                                            <p:txEl>
                                              <p:pRg st="2" end="2"/>
                                            </p:txEl>
                                          </p:spTgt>
                                        </p:tgtEl>
                                      </p:cBhvr>
                                      <p:to x="100000" y="90000"/>
                                    </p:animScale>
                                    <p:animScale>
                                      <p:cBhvr>
                                        <p:cTn id="54" dur="83" decel="50000">
                                          <p:stCondLst>
                                            <p:cond delay="834"/>
                                          </p:stCondLst>
                                        </p:cTn>
                                        <p:tgtEl>
                                          <p:spTgt spid="3">
                                            <p:txEl>
                                              <p:pRg st="2" end="2"/>
                                            </p:txEl>
                                          </p:spTgt>
                                        </p:tgtEl>
                                      </p:cBhvr>
                                      <p:to x="100000" y="100000"/>
                                    </p:animScale>
                                    <p:animScale>
                                      <p:cBhvr>
                                        <p:cTn id="55" dur="13">
                                          <p:stCondLst>
                                            <p:cond delay="904"/>
                                          </p:stCondLst>
                                        </p:cTn>
                                        <p:tgtEl>
                                          <p:spTgt spid="3">
                                            <p:txEl>
                                              <p:pRg st="2" end="2"/>
                                            </p:txEl>
                                          </p:spTgt>
                                        </p:tgtEl>
                                      </p:cBhvr>
                                      <p:to x="100000" y="95000"/>
                                    </p:animScale>
                                    <p:animScale>
                                      <p:cBhvr>
                                        <p:cTn id="56" dur="83" decel="50000">
                                          <p:stCondLst>
                                            <p:cond delay="917"/>
                                          </p:stCondLst>
                                        </p:cTn>
                                        <p:tgtEl>
                                          <p:spTgt spid="3">
                                            <p:txEl>
                                              <p:pRg st="2" end="2"/>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8661866" y="6502041"/>
            <a:ext cx="3530134" cy="246221"/>
          </a:xfrm>
          <a:prstGeom prst="rect">
            <a:avLst/>
          </a:prstGeom>
        </p:spPr>
        <p:txBody>
          <a:bodyPr wrap="none">
            <a:spAutoFit/>
          </a:bodyPr>
          <a:lstStyle/>
          <a:p>
            <a:r>
              <a:rPr lang="es-MX" sz="1000" b="1" i="1" dirty="0" smtClean="0"/>
              <a:t>Imagen tomada de: http://qorganica.ugr.es/pages/innovacion</a:t>
            </a:r>
            <a:endParaRPr lang="es-MX" sz="1000" b="1" i="1" dirty="0"/>
          </a:p>
        </p:txBody>
      </p:sp>
      <p:sp>
        <p:nvSpPr>
          <p:cNvPr id="7" name="Rectangle 2"/>
          <p:cNvSpPr>
            <a:spLocks noChangeArrowheads="1"/>
          </p:cNvSpPr>
          <p:nvPr/>
        </p:nvSpPr>
        <p:spPr bwMode="auto">
          <a:xfrm>
            <a:off x="4247146" y="317783"/>
            <a:ext cx="2854633" cy="646331"/>
          </a:xfrm>
          <a:prstGeom prst="rect">
            <a:avLst/>
          </a:prstGeom>
          <a:solidFill>
            <a:schemeClr val="accent2"/>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lang="es-MX" altLang="es-MX" sz="3600" b="1" i="1" kern="0" dirty="0" smtClean="0">
                <a:solidFill>
                  <a:schemeClr val="tx1"/>
                </a:solidFill>
                <a:latin typeface="Arial" panose="020B0604020202020204" pitchFamily="34" charset="0"/>
                <a:cs typeface="Arial" panose="020B0604020202020204" pitchFamily="34" charset="0"/>
              </a:rPr>
              <a:t>Alquenos</a:t>
            </a:r>
            <a:endParaRPr kumimoji="0" lang="es-ES" altLang="es-MX" sz="3600" b="1" i="1" u="none" strike="noStrike" kern="0" cap="none" spc="0" normalizeH="0" baseline="0" noProof="0" dirty="0" smtClean="0">
              <a:ln>
                <a:noFill/>
              </a:ln>
              <a:solidFill>
                <a:schemeClr val="tx1"/>
              </a:solidFill>
              <a:effectLst/>
              <a:uLnTx/>
              <a:uFillTx/>
              <a:latin typeface="Arial" panose="020B0604020202020204" pitchFamily="34" charset="0"/>
              <a:cs typeface="Arial" panose="020B0604020202020204" pitchFamily="34" charset="0"/>
            </a:endParaRPr>
          </a:p>
        </p:txBody>
      </p:sp>
      <p:sp>
        <p:nvSpPr>
          <p:cNvPr id="2" name="Rectangle 2"/>
          <p:cNvSpPr>
            <a:spLocks noChangeArrowheads="1"/>
          </p:cNvSpPr>
          <p:nvPr/>
        </p:nvSpPr>
        <p:spPr bwMode="auto">
          <a:xfrm>
            <a:off x="1176423" y="1269892"/>
            <a:ext cx="9411645" cy="838481"/>
          </a:xfrm>
          <a:prstGeom prst="rect">
            <a:avLst/>
          </a:prstGeom>
          <a:solidFill>
            <a:schemeClr val="accent6">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p>
            <a:pPr algn="just">
              <a:spcBef>
                <a:spcPct val="20000"/>
              </a:spcBef>
              <a:buFont typeface="Arial" pitchFamily="34" charset="0"/>
              <a:buNone/>
            </a:pPr>
            <a:r>
              <a:rPr lang="es-MX" altLang="es-MX" sz="2200" i="1" dirty="0">
                <a:effectLst>
                  <a:outerShdw blurRad="38100" dist="38100" dir="2700000" algn="tl">
                    <a:srgbClr val="000000">
                      <a:alpha val="43137"/>
                    </a:srgbClr>
                  </a:outerShdw>
                </a:effectLst>
                <a:latin typeface="Arial Rounded MT Bold" panose="020F0704030504030204" pitchFamily="34" charset="0"/>
              </a:rPr>
              <a:t>Los </a:t>
            </a:r>
            <a:r>
              <a:rPr lang="es-MX" altLang="es-MX" sz="2200" i="1" dirty="0" smtClean="0">
                <a:effectLst>
                  <a:outerShdw blurRad="38100" dist="38100" dir="2700000" algn="tl">
                    <a:srgbClr val="000000">
                      <a:alpha val="43137"/>
                    </a:srgbClr>
                  </a:outerShdw>
                </a:effectLst>
                <a:latin typeface="Arial Rounded MT Bold" panose="020F0704030504030204" pitchFamily="34" charset="0"/>
              </a:rPr>
              <a:t>alquenos </a:t>
            </a:r>
            <a:r>
              <a:rPr lang="es-MX" altLang="es-MX" sz="2200" i="1" dirty="0">
                <a:effectLst>
                  <a:outerShdw blurRad="38100" dist="38100" dir="2700000" algn="tl">
                    <a:srgbClr val="000000">
                      <a:alpha val="43137"/>
                    </a:srgbClr>
                  </a:outerShdw>
                </a:effectLst>
                <a:latin typeface="Arial Rounded MT Bold" panose="020F0704030504030204" pitchFamily="34" charset="0"/>
              </a:rPr>
              <a:t>son hidrocarburos </a:t>
            </a:r>
            <a:r>
              <a:rPr lang="es-MX" altLang="es-MX" sz="2200" i="1" dirty="0" smtClean="0">
                <a:effectLst>
                  <a:outerShdw blurRad="38100" dist="38100" dir="2700000" algn="tl">
                    <a:srgbClr val="000000">
                      <a:alpha val="43137"/>
                    </a:srgbClr>
                  </a:outerShdw>
                </a:effectLst>
                <a:latin typeface="Arial Rounded MT Bold" panose="020F0704030504030204" pitchFamily="34" charset="0"/>
              </a:rPr>
              <a:t>insaturados </a:t>
            </a:r>
            <a:r>
              <a:rPr lang="es-MX" altLang="es-MX" sz="2200" i="1" dirty="0">
                <a:effectLst>
                  <a:outerShdw blurRad="38100" dist="38100" dir="2700000" algn="tl">
                    <a:srgbClr val="000000">
                      <a:alpha val="43137"/>
                    </a:srgbClr>
                  </a:outerShdw>
                </a:effectLst>
                <a:latin typeface="Arial Rounded MT Bold" panose="020F0704030504030204" pitchFamily="34" charset="0"/>
              </a:rPr>
              <a:t>de fórmula general </a:t>
            </a:r>
            <a:r>
              <a:rPr lang="es-MX" altLang="es-MX" sz="2200" i="1" dirty="0" smtClean="0">
                <a:effectLst>
                  <a:outerShdw blurRad="38100" dist="38100" dir="2700000" algn="tl">
                    <a:srgbClr val="000000">
                      <a:alpha val="43137"/>
                    </a:srgbClr>
                  </a:outerShdw>
                </a:effectLst>
                <a:latin typeface="Arial Rounded MT Bold" panose="020F0704030504030204" pitchFamily="34" charset="0"/>
              </a:rPr>
              <a:t>CnH2n, </a:t>
            </a:r>
            <a:r>
              <a:rPr lang="es-MX" altLang="es-MX" sz="2200" i="1" dirty="0">
                <a:effectLst>
                  <a:outerShdw blurRad="38100" dist="38100" dir="2700000" algn="tl">
                    <a:srgbClr val="000000">
                      <a:alpha val="43137"/>
                    </a:srgbClr>
                  </a:outerShdw>
                </a:effectLst>
                <a:latin typeface="Arial Rounded MT Bold" panose="020F0704030504030204" pitchFamily="34" charset="0"/>
              </a:rPr>
              <a:t>cuya serie es la siguiente</a:t>
            </a:r>
            <a:r>
              <a:rPr lang="es-MX" altLang="es-MX" sz="2200" i="1" dirty="0" smtClean="0">
                <a:effectLst>
                  <a:outerShdw blurRad="38100" dist="38100" dir="2700000" algn="tl">
                    <a:srgbClr val="000000">
                      <a:alpha val="43137"/>
                    </a:srgbClr>
                  </a:outerShdw>
                </a:effectLst>
                <a:latin typeface="Arial Rounded MT Bold" panose="020F0704030504030204" pitchFamily="34" charset="0"/>
              </a:rPr>
              <a:t>:</a:t>
            </a:r>
          </a:p>
          <a:p>
            <a:pPr algn="just">
              <a:spcBef>
                <a:spcPct val="20000"/>
              </a:spcBef>
              <a:buFont typeface="Arial" pitchFamily="34" charset="0"/>
              <a:buNone/>
            </a:pPr>
            <a:endParaRPr lang="es-MX" altLang="es-MX" sz="2200" i="1" dirty="0">
              <a:effectLst>
                <a:outerShdw blurRad="38100" dist="38100" dir="2700000" algn="tl">
                  <a:srgbClr val="000000">
                    <a:alpha val="43137"/>
                  </a:srgbClr>
                </a:outerShdw>
              </a:effectLst>
              <a:latin typeface="Arial Rounded MT Bold" panose="020F0704030504030204" pitchFamily="34" charset="0"/>
              <a:sym typeface="Symbol" panose="05050102010706020507" pitchFamily="18" charset="2"/>
            </a:endParaRPr>
          </a:p>
        </p:txBody>
      </p:sp>
      <p:sp>
        <p:nvSpPr>
          <p:cNvPr id="6" name="Subtitle 2"/>
          <p:cNvSpPr txBox="1">
            <a:spLocks/>
          </p:cNvSpPr>
          <p:nvPr/>
        </p:nvSpPr>
        <p:spPr>
          <a:xfrm>
            <a:off x="1971422" y="2414151"/>
            <a:ext cx="8038214" cy="3878365"/>
          </a:xfrm>
          <a:prstGeom prst="rect">
            <a:avLst/>
          </a:prstGeom>
          <a:solidFill>
            <a:schemeClr val="accent4">
              <a:lumMod val="20000"/>
              <a:lumOff val="8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22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endParaRPr>
          </a:p>
        </p:txBody>
      </p:sp>
      <p:graphicFrame>
        <p:nvGraphicFramePr>
          <p:cNvPr id="8" name="Tabla 7"/>
          <p:cNvGraphicFramePr>
            <a:graphicFrameLocks noGrp="1"/>
          </p:cNvGraphicFramePr>
          <p:nvPr>
            <p:extLst/>
          </p:nvPr>
        </p:nvGraphicFramePr>
        <p:xfrm>
          <a:off x="2375460" y="2698044"/>
          <a:ext cx="7230139" cy="3413760"/>
        </p:xfrm>
        <a:graphic>
          <a:graphicData uri="http://schemas.openxmlformats.org/drawingml/2006/table">
            <a:tbl>
              <a:tblPr firstRow="1" firstCol="1" lastRow="1" lastCol="1" bandRow="1" bandCol="1"/>
              <a:tblGrid>
                <a:gridCol w="1448952"/>
                <a:gridCol w="3992890"/>
                <a:gridCol w="1788297"/>
              </a:tblGrid>
              <a:tr h="0">
                <a:tc>
                  <a:txBody>
                    <a:bodyPr/>
                    <a:lstStyle/>
                    <a:p>
                      <a:pPr algn="ctr">
                        <a:spcAft>
                          <a:spcPts val="0"/>
                        </a:spcAft>
                      </a:pPr>
                      <a:r>
                        <a:rPr lang="es-MX" sz="1200" b="1" i="1" dirty="0">
                          <a:effectLst/>
                          <a:latin typeface="Arial" panose="020B0604020202020204" pitchFamily="34" charset="0"/>
                          <a:ea typeface="Times New Roman" panose="02020603050405020304" pitchFamily="18" charset="0"/>
                        </a:rPr>
                        <a:t>Fórmula Molecular</a:t>
                      </a:r>
                      <a:endParaRPr lang="es-MX" sz="12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a:spcAft>
                          <a:spcPts val="0"/>
                        </a:spcAft>
                      </a:pPr>
                      <a:r>
                        <a:rPr lang="es-MX" sz="1200" b="1" i="1" dirty="0">
                          <a:effectLst/>
                          <a:latin typeface="Arial" panose="020B0604020202020204" pitchFamily="34" charset="0"/>
                          <a:ea typeface="Times New Roman" panose="02020603050405020304" pitchFamily="18" charset="0"/>
                        </a:rPr>
                        <a:t>Fórmula Estructural Abreviada</a:t>
                      </a:r>
                      <a:endParaRPr lang="es-MX" sz="12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a:spcAft>
                          <a:spcPts val="0"/>
                        </a:spcAft>
                      </a:pPr>
                      <a:r>
                        <a:rPr lang="es-MX" sz="1200" b="1" i="1" dirty="0">
                          <a:effectLst/>
                          <a:latin typeface="Arial" panose="020B0604020202020204" pitchFamily="34" charset="0"/>
                          <a:ea typeface="Times New Roman" panose="02020603050405020304" pitchFamily="18" charset="0"/>
                        </a:rPr>
                        <a:t>Nombre</a:t>
                      </a:r>
                      <a:endParaRPr lang="es-MX" sz="12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r>
              <a:tr h="0">
                <a:tc>
                  <a:txBody>
                    <a:bodyPr/>
                    <a:lstStyle/>
                    <a:p>
                      <a:pPr>
                        <a:spcAft>
                          <a:spcPts val="0"/>
                        </a:spcAft>
                      </a:pPr>
                      <a:r>
                        <a:rPr lang="es-MX" sz="2000" dirty="0">
                          <a:effectLst/>
                          <a:latin typeface="Arial" panose="020B0604020202020204" pitchFamily="34" charset="0"/>
                          <a:ea typeface="Times New Roman" panose="02020603050405020304" pitchFamily="18" charset="0"/>
                        </a:rPr>
                        <a:t>C</a:t>
                      </a:r>
                      <a:r>
                        <a:rPr lang="es-MX" sz="2000" baseline="-25000" dirty="0">
                          <a:effectLst/>
                          <a:latin typeface="Arial" panose="020B0604020202020204" pitchFamily="34" charset="0"/>
                          <a:ea typeface="Times New Roman" panose="02020603050405020304" pitchFamily="18" charset="0"/>
                        </a:rPr>
                        <a:t>2</a:t>
                      </a:r>
                      <a:r>
                        <a:rPr lang="es-MX" sz="2000" dirty="0">
                          <a:effectLst/>
                          <a:latin typeface="Arial" panose="020B0604020202020204" pitchFamily="34" charset="0"/>
                          <a:ea typeface="Times New Roman" panose="02020603050405020304" pitchFamily="18" charset="0"/>
                        </a:rPr>
                        <a:t>H</a:t>
                      </a:r>
                      <a:r>
                        <a:rPr lang="es-MX" sz="2000" baseline="-25000" dirty="0">
                          <a:effectLst/>
                          <a:latin typeface="Arial" panose="020B0604020202020204" pitchFamily="34" charset="0"/>
                          <a:ea typeface="Times New Roman" panose="02020603050405020304" pitchFamily="18" charset="0"/>
                        </a:rPr>
                        <a:t>4</a:t>
                      </a:r>
                      <a:endParaRPr lang="es-MX" sz="20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2000">
                          <a:effectLst/>
                          <a:latin typeface="Arial" panose="020B0604020202020204" pitchFamily="34" charset="0"/>
                          <a:ea typeface="Times New Roman" panose="02020603050405020304" pitchFamily="18" charset="0"/>
                        </a:rPr>
                        <a:t>CH</a:t>
                      </a:r>
                      <a:r>
                        <a:rPr lang="es-MX" sz="2000" baseline="-25000">
                          <a:effectLst/>
                          <a:latin typeface="Arial" panose="020B0604020202020204" pitchFamily="34" charset="0"/>
                          <a:ea typeface="Times New Roman" panose="02020603050405020304" pitchFamily="18" charset="0"/>
                        </a:rPr>
                        <a:t>2</a:t>
                      </a:r>
                      <a:r>
                        <a:rPr lang="es-MX" sz="200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s-MX" sz="2000">
                          <a:effectLst/>
                          <a:latin typeface="Arial" panose="020B0604020202020204" pitchFamily="34" charset="0"/>
                          <a:ea typeface="Times New Roman" panose="02020603050405020304" pitchFamily="18" charset="0"/>
                        </a:rPr>
                        <a:t>CH</a:t>
                      </a:r>
                      <a:r>
                        <a:rPr lang="es-MX" sz="2000" baseline="-25000">
                          <a:effectLst/>
                          <a:latin typeface="Arial" panose="020B0604020202020204" pitchFamily="34" charset="0"/>
                          <a:ea typeface="Times New Roman" panose="02020603050405020304" pitchFamily="18" charset="0"/>
                        </a:rPr>
                        <a:t>2</a:t>
                      </a:r>
                      <a:endParaRPr lang="es-MX" sz="20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2000">
                          <a:effectLst/>
                          <a:latin typeface="Arial" panose="020B0604020202020204" pitchFamily="34" charset="0"/>
                          <a:ea typeface="Times New Roman" panose="02020603050405020304" pitchFamily="18" charset="0"/>
                        </a:rPr>
                        <a:t>Et</a:t>
                      </a:r>
                      <a:r>
                        <a:rPr lang="es-MX" sz="2000" b="1">
                          <a:effectLst/>
                          <a:latin typeface="Arial" panose="020B0604020202020204" pitchFamily="34" charset="0"/>
                          <a:ea typeface="Times New Roman" panose="02020603050405020304" pitchFamily="18" charset="0"/>
                        </a:rPr>
                        <a:t>eno</a:t>
                      </a:r>
                      <a:endParaRPr lang="es-MX" sz="20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s-MX" sz="2000" dirty="0">
                          <a:effectLst/>
                          <a:latin typeface="Arial" panose="020B0604020202020204" pitchFamily="34" charset="0"/>
                          <a:ea typeface="Times New Roman" panose="02020603050405020304" pitchFamily="18" charset="0"/>
                        </a:rPr>
                        <a:t>C</a:t>
                      </a:r>
                      <a:r>
                        <a:rPr lang="es-MX" sz="2000" baseline="-25000" dirty="0">
                          <a:effectLst/>
                          <a:latin typeface="Arial" panose="020B0604020202020204" pitchFamily="34" charset="0"/>
                          <a:ea typeface="Times New Roman" panose="02020603050405020304" pitchFamily="18" charset="0"/>
                        </a:rPr>
                        <a:t>3</a:t>
                      </a:r>
                      <a:r>
                        <a:rPr lang="es-MX" sz="2000" dirty="0">
                          <a:effectLst/>
                          <a:latin typeface="Arial" panose="020B0604020202020204" pitchFamily="34" charset="0"/>
                          <a:ea typeface="Times New Roman" panose="02020603050405020304" pitchFamily="18" charset="0"/>
                        </a:rPr>
                        <a:t>H</a:t>
                      </a:r>
                      <a:r>
                        <a:rPr lang="es-MX" sz="2000" baseline="-25000" dirty="0">
                          <a:effectLst/>
                          <a:latin typeface="Arial" panose="020B0604020202020204" pitchFamily="34" charset="0"/>
                          <a:ea typeface="Times New Roman" panose="02020603050405020304" pitchFamily="18" charset="0"/>
                        </a:rPr>
                        <a:t>6</a:t>
                      </a:r>
                      <a:endParaRPr lang="es-MX" sz="20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2000">
                          <a:effectLst/>
                          <a:latin typeface="Arial" panose="020B0604020202020204" pitchFamily="34" charset="0"/>
                          <a:ea typeface="Times New Roman" panose="02020603050405020304" pitchFamily="18" charset="0"/>
                        </a:rPr>
                        <a:t>CH</a:t>
                      </a:r>
                      <a:r>
                        <a:rPr lang="es-MX" sz="2000" baseline="-25000">
                          <a:effectLst/>
                          <a:latin typeface="Arial" panose="020B0604020202020204" pitchFamily="34" charset="0"/>
                          <a:ea typeface="Times New Roman" panose="02020603050405020304" pitchFamily="18" charset="0"/>
                        </a:rPr>
                        <a:t>2</a:t>
                      </a:r>
                      <a:r>
                        <a:rPr lang="es-MX" sz="200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s-MX" sz="2000">
                          <a:effectLst/>
                          <a:latin typeface="Arial" panose="020B0604020202020204" pitchFamily="34" charset="0"/>
                          <a:ea typeface="Times New Roman" panose="02020603050405020304" pitchFamily="18" charset="0"/>
                        </a:rPr>
                        <a:t>CH</a:t>
                      </a:r>
                      <a:r>
                        <a:rPr lang="es-MX" sz="200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s-MX" sz="2000">
                          <a:effectLst/>
                          <a:latin typeface="Arial" panose="020B0604020202020204" pitchFamily="34" charset="0"/>
                          <a:ea typeface="Times New Roman" panose="02020603050405020304" pitchFamily="18" charset="0"/>
                        </a:rPr>
                        <a:t>CH</a:t>
                      </a:r>
                      <a:r>
                        <a:rPr lang="es-MX" sz="2000" baseline="-25000">
                          <a:effectLst/>
                          <a:latin typeface="Arial" panose="020B0604020202020204" pitchFamily="34" charset="0"/>
                          <a:ea typeface="Times New Roman" panose="02020603050405020304" pitchFamily="18" charset="0"/>
                        </a:rPr>
                        <a:t>3</a:t>
                      </a:r>
                      <a:endParaRPr lang="es-MX" sz="20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2000">
                          <a:effectLst/>
                          <a:latin typeface="Arial" panose="020B0604020202020204" pitchFamily="34" charset="0"/>
                          <a:ea typeface="Times New Roman" panose="02020603050405020304" pitchFamily="18" charset="0"/>
                        </a:rPr>
                        <a:t>Prop</a:t>
                      </a:r>
                      <a:r>
                        <a:rPr lang="es-MX" sz="2000" b="1">
                          <a:effectLst/>
                          <a:latin typeface="Arial" panose="020B0604020202020204" pitchFamily="34" charset="0"/>
                          <a:ea typeface="Times New Roman" panose="02020603050405020304" pitchFamily="18" charset="0"/>
                        </a:rPr>
                        <a:t>eno</a:t>
                      </a:r>
                      <a:endParaRPr lang="es-MX" sz="20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s-MX" sz="2000" dirty="0">
                          <a:effectLst/>
                          <a:latin typeface="Arial" panose="020B0604020202020204" pitchFamily="34" charset="0"/>
                          <a:ea typeface="Times New Roman" panose="02020603050405020304" pitchFamily="18" charset="0"/>
                        </a:rPr>
                        <a:t>C</a:t>
                      </a:r>
                      <a:r>
                        <a:rPr lang="es-MX" sz="2000" baseline="-25000" dirty="0">
                          <a:effectLst/>
                          <a:latin typeface="Arial" panose="020B0604020202020204" pitchFamily="34" charset="0"/>
                          <a:ea typeface="Times New Roman" panose="02020603050405020304" pitchFamily="18" charset="0"/>
                        </a:rPr>
                        <a:t>4</a:t>
                      </a:r>
                      <a:r>
                        <a:rPr lang="es-MX" sz="2000" dirty="0">
                          <a:effectLst/>
                          <a:latin typeface="Arial" panose="020B0604020202020204" pitchFamily="34" charset="0"/>
                          <a:ea typeface="Times New Roman" panose="02020603050405020304" pitchFamily="18" charset="0"/>
                        </a:rPr>
                        <a:t>H</a:t>
                      </a:r>
                      <a:r>
                        <a:rPr lang="es-MX" sz="2000" baseline="-25000" dirty="0">
                          <a:effectLst/>
                          <a:latin typeface="Arial" panose="020B0604020202020204" pitchFamily="34" charset="0"/>
                          <a:ea typeface="Times New Roman" panose="02020603050405020304" pitchFamily="18" charset="0"/>
                        </a:rPr>
                        <a:t>8</a:t>
                      </a:r>
                      <a:endParaRPr lang="es-MX" sz="20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2000">
                          <a:effectLst/>
                          <a:latin typeface="Arial" panose="020B0604020202020204" pitchFamily="34" charset="0"/>
                          <a:ea typeface="Times New Roman" panose="02020603050405020304" pitchFamily="18" charset="0"/>
                        </a:rPr>
                        <a:t>CH</a:t>
                      </a:r>
                      <a:r>
                        <a:rPr lang="es-MX" sz="2000" baseline="-25000">
                          <a:effectLst/>
                          <a:latin typeface="Arial" panose="020B0604020202020204" pitchFamily="34" charset="0"/>
                          <a:ea typeface="Times New Roman" panose="02020603050405020304" pitchFamily="18" charset="0"/>
                        </a:rPr>
                        <a:t>2</a:t>
                      </a:r>
                      <a:r>
                        <a:rPr lang="es-MX" sz="200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s-MX" sz="2000">
                          <a:effectLst/>
                          <a:latin typeface="Arial" panose="020B0604020202020204" pitchFamily="34" charset="0"/>
                          <a:ea typeface="Times New Roman" panose="02020603050405020304" pitchFamily="18" charset="0"/>
                        </a:rPr>
                        <a:t>CH</a:t>
                      </a:r>
                      <a:r>
                        <a:rPr lang="es-MX" sz="200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s-MX" sz="2000">
                          <a:effectLst/>
                          <a:latin typeface="Arial" panose="020B0604020202020204" pitchFamily="34" charset="0"/>
                          <a:ea typeface="Times New Roman" panose="02020603050405020304" pitchFamily="18" charset="0"/>
                        </a:rPr>
                        <a:t>CH</a:t>
                      </a:r>
                      <a:r>
                        <a:rPr lang="es-MX" sz="2000" baseline="-25000">
                          <a:effectLst/>
                          <a:latin typeface="Arial" panose="020B0604020202020204" pitchFamily="34" charset="0"/>
                          <a:ea typeface="Times New Roman" panose="02020603050405020304" pitchFamily="18" charset="0"/>
                        </a:rPr>
                        <a:t>2</a:t>
                      </a:r>
                      <a:r>
                        <a:rPr lang="es-MX" sz="200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s-MX" sz="2000">
                          <a:effectLst/>
                          <a:latin typeface="Arial" panose="020B0604020202020204" pitchFamily="34" charset="0"/>
                          <a:ea typeface="Times New Roman" panose="02020603050405020304" pitchFamily="18" charset="0"/>
                        </a:rPr>
                        <a:t>CH</a:t>
                      </a:r>
                      <a:r>
                        <a:rPr lang="es-MX" sz="2000" baseline="-25000">
                          <a:effectLst/>
                          <a:latin typeface="Arial" panose="020B0604020202020204" pitchFamily="34" charset="0"/>
                          <a:ea typeface="Times New Roman" panose="02020603050405020304" pitchFamily="18" charset="0"/>
                        </a:rPr>
                        <a:t>3</a:t>
                      </a:r>
                      <a:endParaRPr lang="es-MX" sz="20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2000">
                          <a:effectLst/>
                          <a:latin typeface="Arial" panose="020B0604020202020204" pitchFamily="34" charset="0"/>
                          <a:ea typeface="Times New Roman" panose="02020603050405020304" pitchFamily="18" charset="0"/>
                        </a:rPr>
                        <a:t>1-But</a:t>
                      </a:r>
                      <a:r>
                        <a:rPr lang="es-MX" sz="2000" b="1">
                          <a:effectLst/>
                          <a:latin typeface="Arial" panose="020B0604020202020204" pitchFamily="34" charset="0"/>
                          <a:ea typeface="Times New Roman" panose="02020603050405020304" pitchFamily="18" charset="0"/>
                        </a:rPr>
                        <a:t>eno</a:t>
                      </a:r>
                      <a:endParaRPr lang="es-MX" sz="20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s-MX" sz="2000" dirty="0">
                          <a:effectLst/>
                          <a:latin typeface="Arial" panose="020B0604020202020204" pitchFamily="34" charset="0"/>
                          <a:ea typeface="Times New Roman" panose="02020603050405020304" pitchFamily="18" charset="0"/>
                        </a:rPr>
                        <a:t>C</a:t>
                      </a:r>
                      <a:r>
                        <a:rPr lang="es-MX" sz="2000" baseline="-25000" dirty="0">
                          <a:effectLst/>
                          <a:latin typeface="Arial" panose="020B0604020202020204" pitchFamily="34" charset="0"/>
                          <a:ea typeface="Times New Roman" panose="02020603050405020304" pitchFamily="18" charset="0"/>
                        </a:rPr>
                        <a:t>4</a:t>
                      </a:r>
                      <a:r>
                        <a:rPr lang="es-MX" sz="2000" dirty="0">
                          <a:effectLst/>
                          <a:latin typeface="Arial" panose="020B0604020202020204" pitchFamily="34" charset="0"/>
                          <a:ea typeface="Times New Roman" panose="02020603050405020304" pitchFamily="18" charset="0"/>
                        </a:rPr>
                        <a:t>H</a:t>
                      </a:r>
                      <a:r>
                        <a:rPr lang="es-MX" sz="2000" baseline="-25000" dirty="0">
                          <a:effectLst/>
                          <a:latin typeface="Arial" panose="020B0604020202020204" pitchFamily="34" charset="0"/>
                          <a:ea typeface="Times New Roman" panose="02020603050405020304" pitchFamily="18" charset="0"/>
                        </a:rPr>
                        <a:t>8</a:t>
                      </a:r>
                      <a:endParaRPr lang="es-MX" sz="20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2000" dirty="0">
                          <a:effectLst/>
                          <a:latin typeface="Arial" panose="020B0604020202020204" pitchFamily="34" charset="0"/>
                          <a:ea typeface="Times New Roman" panose="02020603050405020304" pitchFamily="18" charset="0"/>
                        </a:rPr>
                        <a:t>CH</a:t>
                      </a:r>
                      <a:r>
                        <a:rPr lang="es-MX" sz="2000" baseline="-25000" dirty="0">
                          <a:effectLst/>
                          <a:latin typeface="Arial" panose="020B0604020202020204" pitchFamily="34" charset="0"/>
                          <a:ea typeface="Times New Roman" panose="02020603050405020304" pitchFamily="18" charset="0"/>
                        </a:rPr>
                        <a:t>3</a:t>
                      </a:r>
                      <a:r>
                        <a:rPr lang="es-MX" sz="2000" dirty="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s-MX" sz="2000" dirty="0">
                          <a:effectLst/>
                          <a:latin typeface="Arial" panose="020B0604020202020204" pitchFamily="34" charset="0"/>
                          <a:ea typeface="Times New Roman" panose="02020603050405020304" pitchFamily="18" charset="0"/>
                        </a:rPr>
                        <a:t>CH</a:t>
                      </a:r>
                      <a:r>
                        <a:rPr lang="es-MX" sz="2000" dirty="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s-MX" sz="2000" dirty="0">
                          <a:effectLst/>
                          <a:latin typeface="Arial" panose="020B0604020202020204" pitchFamily="34" charset="0"/>
                          <a:ea typeface="Times New Roman" panose="02020603050405020304" pitchFamily="18" charset="0"/>
                        </a:rPr>
                        <a:t>CH</a:t>
                      </a:r>
                      <a:r>
                        <a:rPr lang="es-MX" sz="2000" dirty="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s-MX" sz="2000" dirty="0">
                          <a:effectLst/>
                          <a:latin typeface="Arial" panose="020B0604020202020204" pitchFamily="34" charset="0"/>
                          <a:ea typeface="Times New Roman" panose="02020603050405020304" pitchFamily="18" charset="0"/>
                        </a:rPr>
                        <a:t>CH</a:t>
                      </a:r>
                      <a:r>
                        <a:rPr lang="es-MX" sz="2000" baseline="-25000" dirty="0">
                          <a:effectLst/>
                          <a:latin typeface="Arial" panose="020B0604020202020204" pitchFamily="34" charset="0"/>
                          <a:ea typeface="Times New Roman" panose="02020603050405020304" pitchFamily="18" charset="0"/>
                        </a:rPr>
                        <a:t>3</a:t>
                      </a:r>
                      <a:endParaRPr lang="es-MX" sz="20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a:effectLst/>
                          <a:latin typeface="Arial" panose="020B0604020202020204" pitchFamily="34" charset="0"/>
                          <a:ea typeface="Times New Roman" panose="02020603050405020304" pitchFamily="18" charset="0"/>
                        </a:rPr>
                        <a:t>2-But</a:t>
                      </a:r>
                      <a:r>
                        <a:rPr lang="en-US" sz="2000" b="1">
                          <a:effectLst/>
                          <a:latin typeface="Arial" panose="020B0604020202020204" pitchFamily="34" charset="0"/>
                          <a:ea typeface="Times New Roman" panose="02020603050405020304" pitchFamily="18" charset="0"/>
                        </a:rPr>
                        <a:t>eno</a:t>
                      </a:r>
                      <a:endParaRPr lang="es-MX" sz="20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s-MX" sz="2000">
                          <a:effectLst/>
                          <a:latin typeface="Arial" panose="020B0604020202020204" pitchFamily="34" charset="0"/>
                          <a:ea typeface="Times New Roman" panose="02020603050405020304" pitchFamily="18" charset="0"/>
                        </a:rPr>
                        <a:t>C</a:t>
                      </a:r>
                      <a:r>
                        <a:rPr lang="es-MX" sz="2000" baseline="-25000">
                          <a:effectLst/>
                          <a:latin typeface="Arial" panose="020B0604020202020204" pitchFamily="34" charset="0"/>
                          <a:ea typeface="Times New Roman" panose="02020603050405020304" pitchFamily="18" charset="0"/>
                        </a:rPr>
                        <a:t>5</a:t>
                      </a:r>
                      <a:r>
                        <a:rPr lang="es-MX" sz="2000">
                          <a:effectLst/>
                          <a:latin typeface="Arial" panose="020B0604020202020204" pitchFamily="34" charset="0"/>
                          <a:ea typeface="Times New Roman" panose="02020603050405020304" pitchFamily="18" charset="0"/>
                        </a:rPr>
                        <a:t>H</a:t>
                      </a:r>
                      <a:r>
                        <a:rPr lang="es-MX" sz="2000" baseline="-25000">
                          <a:effectLst/>
                          <a:latin typeface="Arial" panose="020B0604020202020204" pitchFamily="34" charset="0"/>
                          <a:ea typeface="Times New Roman" panose="02020603050405020304" pitchFamily="18" charset="0"/>
                        </a:rPr>
                        <a:t>10</a:t>
                      </a:r>
                      <a:endParaRPr lang="es-MX" sz="20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dirty="0">
                          <a:effectLst/>
                          <a:latin typeface="Arial" panose="020B0604020202020204" pitchFamily="34" charset="0"/>
                          <a:ea typeface="Times New Roman" panose="02020603050405020304" pitchFamily="18" charset="0"/>
                        </a:rPr>
                        <a:t>CH</a:t>
                      </a:r>
                      <a:r>
                        <a:rPr lang="en-US" sz="2000" baseline="-25000" dirty="0">
                          <a:effectLst/>
                          <a:latin typeface="Arial" panose="020B0604020202020204" pitchFamily="34" charset="0"/>
                          <a:ea typeface="Times New Roman" panose="02020603050405020304" pitchFamily="18" charset="0"/>
                        </a:rPr>
                        <a:t>2</a:t>
                      </a:r>
                      <a:r>
                        <a:rPr lang="es-MX" sz="2000" dirty="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n-US" sz="2000" dirty="0">
                          <a:effectLst/>
                          <a:latin typeface="Arial" panose="020B0604020202020204" pitchFamily="34" charset="0"/>
                          <a:ea typeface="Times New Roman" panose="02020603050405020304" pitchFamily="18" charset="0"/>
                        </a:rPr>
                        <a:t>CH</a:t>
                      </a:r>
                      <a:r>
                        <a:rPr lang="es-MX" sz="2000" dirty="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n-US" sz="2000" dirty="0">
                          <a:effectLst/>
                          <a:latin typeface="Arial" panose="020B0604020202020204" pitchFamily="34" charset="0"/>
                          <a:ea typeface="Times New Roman" panose="02020603050405020304" pitchFamily="18" charset="0"/>
                        </a:rPr>
                        <a:t>CH</a:t>
                      </a:r>
                      <a:r>
                        <a:rPr lang="en-US" sz="2000" baseline="-25000" dirty="0">
                          <a:effectLst/>
                          <a:latin typeface="Arial" panose="020B0604020202020204" pitchFamily="34" charset="0"/>
                          <a:ea typeface="Times New Roman" panose="02020603050405020304" pitchFamily="18" charset="0"/>
                        </a:rPr>
                        <a:t>2</a:t>
                      </a:r>
                      <a:r>
                        <a:rPr lang="es-MX" sz="2000" dirty="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n-US" sz="2000" dirty="0">
                          <a:effectLst/>
                          <a:latin typeface="Arial" panose="020B0604020202020204" pitchFamily="34" charset="0"/>
                          <a:ea typeface="Times New Roman" panose="02020603050405020304" pitchFamily="18" charset="0"/>
                        </a:rPr>
                        <a:t>CH</a:t>
                      </a:r>
                      <a:r>
                        <a:rPr lang="en-US" sz="2000" baseline="-25000" dirty="0">
                          <a:effectLst/>
                          <a:latin typeface="Arial" panose="020B0604020202020204" pitchFamily="34" charset="0"/>
                          <a:ea typeface="Times New Roman" panose="02020603050405020304" pitchFamily="18" charset="0"/>
                        </a:rPr>
                        <a:t>2</a:t>
                      </a:r>
                      <a:r>
                        <a:rPr lang="es-MX" sz="2000" dirty="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n-US" sz="2000" dirty="0">
                          <a:effectLst/>
                          <a:latin typeface="Arial" panose="020B0604020202020204" pitchFamily="34" charset="0"/>
                          <a:ea typeface="Times New Roman" panose="02020603050405020304" pitchFamily="18" charset="0"/>
                        </a:rPr>
                        <a:t>CH</a:t>
                      </a:r>
                      <a:r>
                        <a:rPr lang="en-US" sz="2000" baseline="-25000" dirty="0">
                          <a:effectLst/>
                          <a:latin typeface="Arial" panose="020B0604020202020204" pitchFamily="34" charset="0"/>
                          <a:ea typeface="Times New Roman" panose="02020603050405020304" pitchFamily="18" charset="0"/>
                        </a:rPr>
                        <a:t>3</a:t>
                      </a:r>
                      <a:endParaRPr lang="es-MX" sz="20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a:effectLst/>
                          <a:latin typeface="Arial" panose="020B0604020202020204" pitchFamily="34" charset="0"/>
                          <a:ea typeface="Times New Roman" panose="02020603050405020304" pitchFamily="18" charset="0"/>
                        </a:rPr>
                        <a:t>1-Pent</a:t>
                      </a:r>
                      <a:r>
                        <a:rPr lang="es-MX" sz="2000" b="1">
                          <a:effectLst/>
                          <a:latin typeface="Arial" panose="020B0604020202020204" pitchFamily="34" charset="0"/>
                          <a:ea typeface="Times New Roman" panose="02020603050405020304" pitchFamily="18" charset="0"/>
                        </a:rPr>
                        <a:t>eno</a:t>
                      </a:r>
                      <a:endParaRPr lang="es-MX" sz="20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s-MX" sz="2000">
                          <a:effectLst/>
                          <a:latin typeface="Arial" panose="020B0604020202020204" pitchFamily="34" charset="0"/>
                          <a:ea typeface="Times New Roman" panose="02020603050405020304" pitchFamily="18" charset="0"/>
                        </a:rPr>
                        <a:t>C</a:t>
                      </a:r>
                      <a:r>
                        <a:rPr lang="es-MX" sz="2000" baseline="-25000">
                          <a:effectLst/>
                          <a:latin typeface="Arial" panose="020B0604020202020204" pitchFamily="34" charset="0"/>
                          <a:ea typeface="Times New Roman" panose="02020603050405020304" pitchFamily="18" charset="0"/>
                        </a:rPr>
                        <a:t>6</a:t>
                      </a:r>
                      <a:r>
                        <a:rPr lang="es-MX" sz="2000">
                          <a:effectLst/>
                          <a:latin typeface="Arial" panose="020B0604020202020204" pitchFamily="34" charset="0"/>
                          <a:ea typeface="Times New Roman" panose="02020603050405020304" pitchFamily="18" charset="0"/>
                        </a:rPr>
                        <a:t>H</a:t>
                      </a:r>
                      <a:r>
                        <a:rPr lang="es-MX" sz="2000" baseline="-25000">
                          <a:effectLst/>
                          <a:latin typeface="Arial" panose="020B0604020202020204" pitchFamily="34" charset="0"/>
                          <a:ea typeface="Times New Roman" panose="02020603050405020304" pitchFamily="18" charset="0"/>
                        </a:rPr>
                        <a:t>12</a:t>
                      </a:r>
                      <a:endParaRPr lang="es-MX" sz="20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2000" dirty="0">
                          <a:effectLst/>
                          <a:latin typeface="Arial" panose="020B0604020202020204" pitchFamily="34" charset="0"/>
                          <a:ea typeface="Times New Roman" panose="02020603050405020304" pitchFamily="18" charset="0"/>
                        </a:rPr>
                        <a:t>CH</a:t>
                      </a:r>
                      <a:r>
                        <a:rPr lang="es-MX" sz="2000" baseline="-25000" dirty="0">
                          <a:effectLst/>
                          <a:latin typeface="Arial" panose="020B0604020202020204" pitchFamily="34" charset="0"/>
                          <a:ea typeface="Times New Roman" panose="02020603050405020304" pitchFamily="18" charset="0"/>
                        </a:rPr>
                        <a:t>2</a:t>
                      </a:r>
                      <a:r>
                        <a:rPr lang="es-MX" sz="2000" dirty="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s-MX" sz="2000" dirty="0">
                          <a:effectLst/>
                          <a:latin typeface="Arial" panose="020B0604020202020204" pitchFamily="34" charset="0"/>
                          <a:ea typeface="Times New Roman" panose="02020603050405020304" pitchFamily="18" charset="0"/>
                        </a:rPr>
                        <a:t>CH</a:t>
                      </a:r>
                      <a:r>
                        <a:rPr lang="es-MX" sz="2000" dirty="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s-MX" sz="2000" dirty="0">
                          <a:effectLst/>
                          <a:latin typeface="Arial" panose="020B0604020202020204" pitchFamily="34" charset="0"/>
                          <a:ea typeface="Times New Roman" panose="02020603050405020304" pitchFamily="18" charset="0"/>
                        </a:rPr>
                        <a:t> (CH</a:t>
                      </a:r>
                      <a:r>
                        <a:rPr lang="es-MX" sz="2000" baseline="-25000" dirty="0">
                          <a:effectLst/>
                          <a:latin typeface="Arial" panose="020B0604020202020204" pitchFamily="34" charset="0"/>
                          <a:ea typeface="Times New Roman" panose="02020603050405020304" pitchFamily="18" charset="0"/>
                        </a:rPr>
                        <a:t>2</a:t>
                      </a:r>
                      <a:r>
                        <a:rPr lang="es-MX" sz="2000" dirty="0">
                          <a:effectLst/>
                          <a:latin typeface="Arial" panose="020B0604020202020204" pitchFamily="34" charset="0"/>
                          <a:ea typeface="Times New Roman" panose="02020603050405020304" pitchFamily="18" charset="0"/>
                        </a:rPr>
                        <a:t>)</a:t>
                      </a:r>
                      <a:r>
                        <a:rPr lang="es-MX" sz="2000" baseline="-25000" dirty="0">
                          <a:effectLst/>
                          <a:latin typeface="Arial" panose="020B0604020202020204" pitchFamily="34" charset="0"/>
                          <a:ea typeface="Times New Roman" panose="02020603050405020304" pitchFamily="18" charset="0"/>
                        </a:rPr>
                        <a:t>3</a:t>
                      </a:r>
                      <a:r>
                        <a:rPr lang="es-MX" sz="2000" dirty="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s-MX" sz="2000" dirty="0">
                          <a:effectLst/>
                          <a:latin typeface="Arial" panose="020B0604020202020204" pitchFamily="34" charset="0"/>
                          <a:ea typeface="Times New Roman" panose="02020603050405020304" pitchFamily="18" charset="0"/>
                        </a:rPr>
                        <a:t>CH</a:t>
                      </a:r>
                      <a:r>
                        <a:rPr lang="es-MX" sz="2000" baseline="-25000" dirty="0">
                          <a:effectLst/>
                          <a:latin typeface="Arial" panose="020B0604020202020204" pitchFamily="34" charset="0"/>
                          <a:ea typeface="Times New Roman" panose="02020603050405020304" pitchFamily="18" charset="0"/>
                        </a:rPr>
                        <a:t>3</a:t>
                      </a:r>
                      <a:endParaRPr lang="es-MX" sz="20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2000">
                          <a:effectLst/>
                          <a:latin typeface="Arial" panose="020B0604020202020204" pitchFamily="34" charset="0"/>
                          <a:ea typeface="Times New Roman" panose="02020603050405020304" pitchFamily="18" charset="0"/>
                        </a:rPr>
                        <a:t>1-Hex</a:t>
                      </a:r>
                      <a:r>
                        <a:rPr lang="es-MX" sz="2000" b="1">
                          <a:effectLst/>
                          <a:latin typeface="Arial" panose="020B0604020202020204" pitchFamily="34" charset="0"/>
                          <a:ea typeface="Times New Roman" panose="02020603050405020304" pitchFamily="18" charset="0"/>
                        </a:rPr>
                        <a:t>eno</a:t>
                      </a:r>
                      <a:endParaRPr lang="es-MX" sz="20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s-MX" sz="2000">
                          <a:effectLst/>
                          <a:latin typeface="Arial" panose="020B0604020202020204" pitchFamily="34" charset="0"/>
                          <a:ea typeface="Times New Roman" panose="02020603050405020304" pitchFamily="18" charset="0"/>
                        </a:rPr>
                        <a:t>C</a:t>
                      </a:r>
                      <a:r>
                        <a:rPr lang="es-MX" sz="2000" baseline="-25000">
                          <a:effectLst/>
                          <a:latin typeface="Arial" panose="020B0604020202020204" pitchFamily="34" charset="0"/>
                          <a:ea typeface="Times New Roman" panose="02020603050405020304" pitchFamily="18" charset="0"/>
                        </a:rPr>
                        <a:t>7</a:t>
                      </a:r>
                      <a:r>
                        <a:rPr lang="es-MX" sz="2000">
                          <a:effectLst/>
                          <a:latin typeface="Arial" panose="020B0604020202020204" pitchFamily="34" charset="0"/>
                          <a:ea typeface="Times New Roman" panose="02020603050405020304" pitchFamily="18" charset="0"/>
                        </a:rPr>
                        <a:t>H</a:t>
                      </a:r>
                      <a:r>
                        <a:rPr lang="es-MX" sz="2000" baseline="-25000">
                          <a:effectLst/>
                          <a:latin typeface="Arial" panose="020B0604020202020204" pitchFamily="34" charset="0"/>
                          <a:ea typeface="Times New Roman" panose="02020603050405020304" pitchFamily="18" charset="0"/>
                        </a:rPr>
                        <a:t>14</a:t>
                      </a:r>
                      <a:endParaRPr lang="es-MX" sz="20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2000" dirty="0">
                          <a:effectLst/>
                          <a:latin typeface="Arial" panose="020B0604020202020204" pitchFamily="34" charset="0"/>
                          <a:ea typeface="Times New Roman" panose="02020603050405020304" pitchFamily="18" charset="0"/>
                        </a:rPr>
                        <a:t>CH</a:t>
                      </a:r>
                      <a:r>
                        <a:rPr lang="es-MX" sz="2000" baseline="-25000" dirty="0">
                          <a:effectLst/>
                          <a:latin typeface="Arial" panose="020B0604020202020204" pitchFamily="34" charset="0"/>
                          <a:ea typeface="Times New Roman" panose="02020603050405020304" pitchFamily="18" charset="0"/>
                        </a:rPr>
                        <a:t>2</a:t>
                      </a:r>
                      <a:r>
                        <a:rPr lang="es-MX" sz="2000" dirty="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s-MX" sz="2000" dirty="0">
                          <a:effectLst/>
                          <a:latin typeface="Arial" panose="020B0604020202020204" pitchFamily="34" charset="0"/>
                          <a:ea typeface="Times New Roman" panose="02020603050405020304" pitchFamily="18" charset="0"/>
                        </a:rPr>
                        <a:t>CH</a:t>
                      </a:r>
                      <a:r>
                        <a:rPr lang="es-MX" sz="2000" dirty="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s-MX" sz="2000" dirty="0">
                          <a:effectLst/>
                          <a:latin typeface="Arial" panose="020B0604020202020204" pitchFamily="34" charset="0"/>
                          <a:ea typeface="Times New Roman" panose="02020603050405020304" pitchFamily="18" charset="0"/>
                        </a:rPr>
                        <a:t> (CH</a:t>
                      </a:r>
                      <a:r>
                        <a:rPr lang="es-MX" sz="2000" baseline="-25000" dirty="0">
                          <a:effectLst/>
                          <a:latin typeface="Arial" panose="020B0604020202020204" pitchFamily="34" charset="0"/>
                          <a:ea typeface="Times New Roman" panose="02020603050405020304" pitchFamily="18" charset="0"/>
                        </a:rPr>
                        <a:t>2</a:t>
                      </a:r>
                      <a:r>
                        <a:rPr lang="es-MX" sz="2000" dirty="0">
                          <a:effectLst/>
                          <a:latin typeface="Arial" panose="020B0604020202020204" pitchFamily="34" charset="0"/>
                          <a:ea typeface="Times New Roman" panose="02020603050405020304" pitchFamily="18" charset="0"/>
                        </a:rPr>
                        <a:t>)</a:t>
                      </a:r>
                      <a:r>
                        <a:rPr lang="es-MX" sz="2000" baseline="-25000" dirty="0">
                          <a:effectLst/>
                          <a:latin typeface="Arial" panose="020B0604020202020204" pitchFamily="34" charset="0"/>
                          <a:ea typeface="Times New Roman" panose="02020603050405020304" pitchFamily="18" charset="0"/>
                        </a:rPr>
                        <a:t>4</a:t>
                      </a:r>
                      <a:r>
                        <a:rPr lang="es-MX" sz="2000" dirty="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s-MX" sz="2000" dirty="0">
                          <a:effectLst/>
                          <a:latin typeface="Arial" panose="020B0604020202020204" pitchFamily="34" charset="0"/>
                          <a:ea typeface="Times New Roman" panose="02020603050405020304" pitchFamily="18" charset="0"/>
                        </a:rPr>
                        <a:t>CH</a:t>
                      </a:r>
                      <a:r>
                        <a:rPr lang="es-MX" sz="2000" baseline="-25000" dirty="0">
                          <a:effectLst/>
                          <a:latin typeface="Arial" panose="020B0604020202020204" pitchFamily="34" charset="0"/>
                          <a:ea typeface="Times New Roman" panose="02020603050405020304" pitchFamily="18" charset="0"/>
                        </a:rPr>
                        <a:t>3</a:t>
                      </a:r>
                      <a:endParaRPr lang="es-MX" sz="20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2000">
                          <a:effectLst/>
                          <a:latin typeface="Arial" panose="020B0604020202020204" pitchFamily="34" charset="0"/>
                          <a:ea typeface="Times New Roman" panose="02020603050405020304" pitchFamily="18" charset="0"/>
                        </a:rPr>
                        <a:t>1-Hept</a:t>
                      </a:r>
                      <a:r>
                        <a:rPr lang="es-MX" sz="2000" b="1">
                          <a:effectLst/>
                          <a:latin typeface="Arial" panose="020B0604020202020204" pitchFamily="34" charset="0"/>
                          <a:ea typeface="Times New Roman" panose="02020603050405020304" pitchFamily="18" charset="0"/>
                        </a:rPr>
                        <a:t>eno</a:t>
                      </a:r>
                      <a:endParaRPr lang="es-MX" sz="20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s-MX" sz="2000">
                          <a:effectLst/>
                          <a:latin typeface="Arial" panose="020B0604020202020204" pitchFamily="34" charset="0"/>
                          <a:ea typeface="Times New Roman" panose="02020603050405020304" pitchFamily="18" charset="0"/>
                        </a:rPr>
                        <a:t>C</a:t>
                      </a:r>
                      <a:r>
                        <a:rPr lang="es-MX" sz="2000" baseline="-25000">
                          <a:effectLst/>
                          <a:latin typeface="Arial" panose="020B0604020202020204" pitchFamily="34" charset="0"/>
                          <a:ea typeface="Times New Roman" panose="02020603050405020304" pitchFamily="18" charset="0"/>
                        </a:rPr>
                        <a:t>8</a:t>
                      </a:r>
                      <a:r>
                        <a:rPr lang="es-MX" sz="2000">
                          <a:effectLst/>
                          <a:latin typeface="Arial" panose="020B0604020202020204" pitchFamily="34" charset="0"/>
                          <a:ea typeface="Times New Roman" panose="02020603050405020304" pitchFamily="18" charset="0"/>
                        </a:rPr>
                        <a:t>H</a:t>
                      </a:r>
                      <a:r>
                        <a:rPr lang="es-MX" sz="2000" baseline="-25000">
                          <a:effectLst/>
                          <a:latin typeface="Arial" panose="020B0604020202020204" pitchFamily="34" charset="0"/>
                          <a:ea typeface="Times New Roman" panose="02020603050405020304" pitchFamily="18" charset="0"/>
                        </a:rPr>
                        <a:t>16</a:t>
                      </a:r>
                      <a:endParaRPr lang="es-MX" sz="20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2000" dirty="0">
                          <a:effectLst/>
                          <a:latin typeface="Arial" panose="020B0604020202020204" pitchFamily="34" charset="0"/>
                          <a:ea typeface="Times New Roman" panose="02020603050405020304" pitchFamily="18" charset="0"/>
                        </a:rPr>
                        <a:t>CH</a:t>
                      </a:r>
                      <a:r>
                        <a:rPr lang="es-MX" sz="2000" baseline="-25000" dirty="0">
                          <a:effectLst/>
                          <a:latin typeface="Arial" panose="020B0604020202020204" pitchFamily="34" charset="0"/>
                          <a:ea typeface="Times New Roman" panose="02020603050405020304" pitchFamily="18" charset="0"/>
                        </a:rPr>
                        <a:t>2</a:t>
                      </a:r>
                      <a:r>
                        <a:rPr lang="es-MX" sz="2000" dirty="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s-MX" sz="2000" dirty="0">
                          <a:effectLst/>
                          <a:latin typeface="Arial" panose="020B0604020202020204" pitchFamily="34" charset="0"/>
                          <a:ea typeface="Times New Roman" panose="02020603050405020304" pitchFamily="18" charset="0"/>
                        </a:rPr>
                        <a:t>CH</a:t>
                      </a:r>
                      <a:r>
                        <a:rPr lang="es-MX" sz="2000" dirty="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s-MX" sz="2000" dirty="0">
                          <a:effectLst/>
                          <a:latin typeface="Arial" panose="020B0604020202020204" pitchFamily="34" charset="0"/>
                          <a:ea typeface="Times New Roman" panose="02020603050405020304" pitchFamily="18" charset="0"/>
                        </a:rPr>
                        <a:t> (CH</a:t>
                      </a:r>
                      <a:r>
                        <a:rPr lang="es-MX" sz="2000" baseline="-25000" dirty="0">
                          <a:effectLst/>
                          <a:latin typeface="Arial" panose="020B0604020202020204" pitchFamily="34" charset="0"/>
                          <a:ea typeface="Times New Roman" panose="02020603050405020304" pitchFamily="18" charset="0"/>
                        </a:rPr>
                        <a:t>2</a:t>
                      </a:r>
                      <a:r>
                        <a:rPr lang="es-MX" sz="2000" dirty="0">
                          <a:effectLst/>
                          <a:latin typeface="Arial" panose="020B0604020202020204" pitchFamily="34" charset="0"/>
                          <a:ea typeface="Times New Roman" panose="02020603050405020304" pitchFamily="18" charset="0"/>
                        </a:rPr>
                        <a:t>)</a:t>
                      </a:r>
                      <a:r>
                        <a:rPr lang="es-MX" sz="2000" baseline="-25000" dirty="0">
                          <a:effectLst/>
                          <a:latin typeface="Arial" panose="020B0604020202020204" pitchFamily="34" charset="0"/>
                          <a:ea typeface="Times New Roman" panose="02020603050405020304" pitchFamily="18" charset="0"/>
                        </a:rPr>
                        <a:t>5</a:t>
                      </a:r>
                      <a:r>
                        <a:rPr lang="es-MX" sz="2000" dirty="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s-MX" sz="2000" dirty="0">
                          <a:effectLst/>
                          <a:latin typeface="Arial" panose="020B0604020202020204" pitchFamily="34" charset="0"/>
                          <a:ea typeface="Times New Roman" panose="02020603050405020304" pitchFamily="18" charset="0"/>
                        </a:rPr>
                        <a:t>CH</a:t>
                      </a:r>
                      <a:r>
                        <a:rPr lang="es-MX" sz="2000" baseline="-25000" dirty="0">
                          <a:effectLst/>
                          <a:latin typeface="Arial" panose="020B0604020202020204" pitchFamily="34" charset="0"/>
                          <a:ea typeface="Times New Roman" panose="02020603050405020304" pitchFamily="18" charset="0"/>
                        </a:rPr>
                        <a:t>3</a:t>
                      </a:r>
                      <a:endParaRPr lang="es-MX" sz="20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2000">
                          <a:effectLst/>
                          <a:latin typeface="Arial" panose="020B0604020202020204" pitchFamily="34" charset="0"/>
                          <a:ea typeface="Times New Roman" panose="02020603050405020304" pitchFamily="18" charset="0"/>
                        </a:rPr>
                        <a:t>1-Oct</a:t>
                      </a:r>
                      <a:r>
                        <a:rPr lang="es-MX" sz="2000" b="1">
                          <a:effectLst/>
                          <a:latin typeface="Arial" panose="020B0604020202020204" pitchFamily="34" charset="0"/>
                          <a:ea typeface="Times New Roman" panose="02020603050405020304" pitchFamily="18" charset="0"/>
                        </a:rPr>
                        <a:t>eno</a:t>
                      </a:r>
                      <a:endParaRPr lang="es-MX" sz="20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s-MX" sz="2000">
                          <a:effectLst/>
                          <a:latin typeface="Arial" panose="020B0604020202020204" pitchFamily="34" charset="0"/>
                          <a:ea typeface="Times New Roman" panose="02020603050405020304" pitchFamily="18" charset="0"/>
                        </a:rPr>
                        <a:t>C</a:t>
                      </a:r>
                      <a:r>
                        <a:rPr lang="es-MX" sz="2000" baseline="-25000">
                          <a:effectLst/>
                          <a:latin typeface="Arial" panose="020B0604020202020204" pitchFamily="34" charset="0"/>
                          <a:ea typeface="Times New Roman" panose="02020603050405020304" pitchFamily="18" charset="0"/>
                        </a:rPr>
                        <a:t>9</a:t>
                      </a:r>
                      <a:r>
                        <a:rPr lang="es-MX" sz="2000">
                          <a:effectLst/>
                          <a:latin typeface="Arial" panose="020B0604020202020204" pitchFamily="34" charset="0"/>
                          <a:ea typeface="Times New Roman" panose="02020603050405020304" pitchFamily="18" charset="0"/>
                        </a:rPr>
                        <a:t>H</a:t>
                      </a:r>
                      <a:r>
                        <a:rPr lang="es-MX" sz="2000" baseline="-25000">
                          <a:effectLst/>
                          <a:latin typeface="Arial" panose="020B0604020202020204" pitchFamily="34" charset="0"/>
                          <a:ea typeface="Times New Roman" panose="02020603050405020304" pitchFamily="18" charset="0"/>
                        </a:rPr>
                        <a:t>18</a:t>
                      </a:r>
                      <a:endParaRPr lang="es-MX" sz="20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2000" dirty="0">
                          <a:effectLst/>
                          <a:latin typeface="Arial" panose="020B0604020202020204" pitchFamily="34" charset="0"/>
                          <a:ea typeface="Times New Roman" panose="02020603050405020304" pitchFamily="18" charset="0"/>
                        </a:rPr>
                        <a:t>CH</a:t>
                      </a:r>
                      <a:r>
                        <a:rPr lang="es-MX" sz="2000" baseline="-25000" dirty="0">
                          <a:effectLst/>
                          <a:latin typeface="Arial" panose="020B0604020202020204" pitchFamily="34" charset="0"/>
                          <a:ea typeface="Times New Roman" panose="02020603050405020304" pitchFamily="18" charset="0"/>
                        </a:rPr>
                        <a:t>2</a:t>
                      </a:r>
                      <a:r>
                        <a:rPr lang="es-MX" sz="2000" dirty="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s-MX" sz="2000" dirty="0">
                          <a:effectLst/>
                          <a:latin typeface="Arial" panose="020B0604020202020204" pitchFamily="34" charset="0"/>
                          <a:ea typeface="Times New Roman" panose="02020603050405020304" pitchFamily="18" charset="0"/>
                        </a:rPr>
                        <a:t>CH</a:t>
                      </a:r>
                      <a:r>
                        <a:rPr lang="es-MX" sz="2000" dirty="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s-MX" sz="2000" dirty="0">
                          <a:effectLst/>
                          <a:latin typeface="Arial" panose="020B0604020202020204" pitchFamily="34" charset="0"/>
                          <a:ea typeface="Times New Roman" panose="02020603050405020304" pitchFamily="18" charset="0"/>
                        </a:rPr>
                        <a:t> (CH</a:t>
                      </a:r>
                      <a:r>
                        <a:rPr lang="es-MX" sz="2000" baseline="-25000" dirty="0">
                          <a:effectLst/>
                          <a:latin typeface="Arial" panose="020B0604020202020204" pitchFamily="34" charset="0"/>
                          <a:ea typeface="Times New Roman" panose="02020603050405020304" pitchFamily="18" charset="0"/>
                        </a:rPr>
                        <a:t>2</a:t>
                      </a:r>
                      <a:r>
                        <a:rPr lang="es-MX" sz="2000" dirty="0">
                          <a:effectLst/>
                          <a:latin typeface="Arial" panose="020B0604020202020204" pitchFamily="34" charset="0"/>
                          <a:ea typeface="Times New Roman" panose="02020603050405020304" pitchFamily="18" charset="0"/>
                        </a:rPr>
                        <a:t>)</a:t>
                      </a:r>
                      <a:r>
                        <a:rPr lang="es-MX" sz="2000" baseline="-25000" dirty="0">
                          <a:effectLst/>
                          <a:latin typeface="Arial" panose="020B0604020202020204" pitchFamily="34" charset="0"/>
                          <a:ea typeface="Times New Roman" panose="02020603050405020304" pitchFamily="18" charset="0"/>
                        </a:rPr>
                        <a:t>6</a:t>
                      </a:r>
                      <a:r>
                        <a:rPr lang="es-MX" sz="2000" dirty="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s-MX" sz="2000" dirty="0">
                          <a:effectLst/>
                          <a:latin typeface="Arial" panose="020B0604020202020204" pitchFamily="34" charset="0"/>
                          <a:ea typeface="Times New Roman" panose="02020603050405020304" pitchFamily="18" charset="0"/>
                        </a:rPr>
                        <a:t>CH</a:t>
                      </a:r>
                      <a:r>
                        <a:rPr lang="es-MX" sz="2000" baseline="-25000" dirty="0">
                          <a:effectLst/>
                          <a:latin typeface="Arial" panose="020B0604020202020204" pitchFamily="34" charset="0"/>
                          <a:ea typeface="Times New Roman" panose="02020603050405020304" pitchFamily="18" charset="0"/>
                        </a:rPr>
                        <a:t>3</a:t>
                      </a:r>
                      <a:endParaRPr lang="es-MX" sz="20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2000">
                          <a:effectLst/>
                          <a:latin typeface="Arial" panose="020B0604020202020204" pitchFamily="34" charset="0"/>
                          <a:ea typeface="Times New Roman" panose="02020603050405020304" pitchFamily="18" charset="0"/>
                        </a:rPr>
                        <a:t>1-Non</a:t>
                      </a:r>
                      <a:r>
                        <a:rPr lang="es-MX" sz="2000" b="1">
                          <a:effectLst/>
                          <a:latin typeface="Arial" panose="020B0604020202020204" pitchFamily="34" charset="0"/>
                          <a:ea typeface="Times New Roman" panose="02020603050405020304" pitchFamily="18" charset="0"/>
                        </a:rPr>
                        <a:t>eno</a:t>
                      </a:r>
                      <a:endParaRPr lang="es-MX" sz="20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s-MX" sz="2000">
                          <a:effectLst/>
                          <a:latin typeface="Arial" panose="020B0604020202020204" pitchFamily="34" charset="0"/>
                          <a:ea typeface="Times New Roman" panose="02020603050405020304" pitchFamily="18" charset="0"/>
                        </a:rPr>
                        <a:t>C</a:t>
                      </a:r>
                      <a:r>
                        <a:rPr lang="es-MX" sz="2000" baseline="-25000">
                          <a:effectLst/>
                          <a:latin typeface="Arial" panose="020B0604020202020204" pitchFamily="34" charset="0"/>
                          <a:ea typeface="Times New Roman" panose="02020603050405020304" pitchFamily="18" charset="0"/>
                        </a:rPr>
                        <a:t>10</a:t>
                      </a:r>
                      <a:r>
                        <a:rPr lang="es-MX" sz="2000">
                          <a:effectLst/>
                          <a:latin typeface="Arial" panose="020B0604020202020204" pitchFamily="34" charset="0"/>
                          <a:ea typeface="Times New Roman" panose="02020603050405020304" pitchFamily="18" charset="0"/>
                        </a:rPr>
                        <a:t>H</a:t>
                      </a:r>
                      <a:r>
                        <a:rPr lang="es-MX" sz="2000" baseline="-25000">
                          <a:effectLst/>
                          <a:latin typeface="Arial" panose="020B0604020202020204" pitchFamily="34" charset="0"/>
                          <a:ea typeface="Times New Roman" panose="02020603050405020304" pitchFamily="18" charset="0"/>
                        </a:rPr>
                        <a:t>20</a:t>
                      </a:r>
                      <a:endParaRPr lang="es-MX" sz="20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2000">
                          <a:effectLst/>
                          <a:latin typeface="Arial" panose="020B0604020202020204" pitchFamily="34" charset="0"/>
                          <a:ea typeface="Times New Roman" panose="02020603050405020304" pitchFamily="18" charset="0"/>
                        </a:rPr>
                        <a:t>CH</a:t>
                      </a:r>
                      <a:r>
                        <a:rPr lang="es-MX" sz="2000" baseline="-25000">
                          <a:effectLst/>
                          <a:latin typeface="Arial" panose="020B0604020202020204" pitchFamily="34" charset="0"/>
                          <a:ea typeface="Times New Roman" panose="02020603050405020304" pitchFamily="18" charset="0"/>
                        </a:rPr>
                        <a:t>2</a:t>
                      </a:r>
                      <a:r>
                        <a:rPr lang="es-MX" sz="200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s-MX" sz="2000">
                          <a:effectLst/>
                          <a:latin typeface="Arial" panose="020B0604020202020204" pitchFamily="34" charset="0"/>
                          <a:ea typeface="Times New Roman" panose="02020603050405020304" pitchFamily="18" charset="0"/>
                        </a:rPr>
                        <a:t>CH</a:t>
                      </a:r>
                      <a:r>
                        <a:rPr lang="es-MX" sz="200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s-MX" sz="2000">
                          <a:effectLst/>
                          <a:latin typeface="Arial" panose="020B0604020202020204" pitchFamily="34" charset="0"/>
                          <a:ea typeface="Times New Roman" panose="02020603050405020304" pitchFamily="18" charset="0"/>
                        </a:rPr>
                        <a:t> (CH</a:t>
                      </a:r>
                      <a:r>
                        <a:rPr lang="es-MX" sz="2000" baseline="-25000">
                          <a:effectLst/>
                          <a:latin typeface="Arial" panose="020B0604020202020204" pitchFamily="34" charset="0"/>
                          <a:ea typeface="Times New Roman" panose="02020603050405020304" pitchFamily="18" charset="0"/>
                        </a:rPr>
                        <a:t>2</a:t>
                      </a:r>
                      <a:r>
                        <a:rPr lang="es-MX" sz="2000">
                          <a:effectLst/>
                          <a:latin typeface="Arial" panose="020B0604020202020204" pitchFamily="34" charset="0"/>
                          <a:ea typeface="Times New Roman" panose="02020603050405020304" pitchFamily="18" charset="0"/>
                        </a:rPr>
                        <a:t>)</a:t>
                      </a:r>
                      <a:r>
                        <a:rPr lang="es-MX" sz="2000" baseline="-25000">
                          <a:effectLst/>
                          <a:latin typeface="Arial" panose="020B0604020202020204" pitchFamily="34" charset="0"/>
                          <a:ea typeface="Times New Roman" panose="02020603050405020304" pitchFamily="18" charset="0"/>
                        </a:rPr>
                        <a:t>7</a:t>
                      </a:r>
                      <a:r>
                        <a:rPr lang="es-MX" sz="200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s-MX" sz="2000">
                          <a:effectLst/>
                          <a:latin typeface="Arial" panose="020B0604020202020204" pitchFamily="34" charset="0"/>
                          <a:ea typeface="Times New Roman" panose="02020603050405020304" pitchFamily="18" charset="0"/>
                        </a:rPr>
                        <a:t>CH</a:t>
                      </a:r>
                      <a:r>
                        <a:rPr lang="es-MX" sz="2000" baseline="-25000">
                          <a:effectLst/>
                          <a:latin typeface="Arial" panose="020B0604020202020204" pitchFamily="34" charset="0"/>
                          <a:ea typeface="Times New Roman" panose="02020603050405020304" pitchFamily="18" charset="0"/>
                        </a:rPr>
                        <a:t>3</a:t>
                      </a:r>
                      <a:endParaRPr lang="es-MX" sz="20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2000" dirty="0">
                          <a:effectLst/>
                          <a:latin typeface="Arial" panose="020B0604020202020204" pitchFamily="34" charset="0"/>
                          <a:ea typeface="Times New Roman" panose="02020603050405020304" pitchFamily="18" charset="0"/>
                        </a:rPr>
                        <a:t>1-Dec</a:t>
                      </a:r>
                      <a:r>
                        <a:rPr lang="es-MX" sz="2000" b="1" dirty="0">
                          <a:effectLst/>
                          <a:latin typeface="Arial" panose="020B0604020202020204" pitchFamily="34" charset="0"/>
                          <a:ea typeface="Times New Roman" panose="02020603050405020304" pitchFamily="18" charset="0"/>
                        </a:rPr>
                        <a:t>eno</a:t>
                      </a:r>
                      <a:endParaRPr lang="es-MX" sz="20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63795432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ppt_x"/>
                                          </p:val>
                                        </p:tav>
                                        <p:tav tm="100000">
                                          <p:val>
                                            <p:strVal val="#ppt_x"/>
                                          </p:val>
                                        </p:tav>
                                      </p:tavLst>
                                    </p:anim>
                                    <p:anim calcmode="lin" valueType="num">
                                      <p:cBhvr additive="base">
                                        <p:cTn id="1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8661866" y="6502041"/>
            <a:ext cx="3530134" cy="246221"/>
          </a:xfrm>
          <a:prstGeom prst="rect">
            <a:avLst/>
          </a:prstGeom>
        </p:spPr>
        <p:txBody>
          <a:bodyPr wrap="none">
            <a:spAutoFit/>
          </a:bodyPr>
          <a:lstStyle/>
          <a:p>
            <a:r>
              <a:rPr lang="es-MX" sz="1000" b="1" i="1" dirty="0" smtClean="0"/>
              <a:t>Imagen tomada de: http://qorganica.ugr.es/pages/innovacion</a:t>
            </a:r>
            <a:endParaRPr lang="es-MX" sz="1000" b="1" i="1" dirty="0"/>
          </a:p>
        </p:txBody>
      </p:sp>
      <p:sp>
        <p:nvSpPr>
          <p:cNvPr id="2" name="Rectangle 2"/>
          <p:cNvSpPr>
            <a:spLocks noChangeArrowheads="1"/>
          </p:cNvSpPr>
          <p:nvPr/>
        </p:nvSpPr>
        <p:spPr bwMode="auto">
          <a:xfrm>
            <a:off x="1236581" y="1772012"/>
            <a:ext cx="9411645" cy="838481"/>
          </a:xfrm>
          <a:prstGeom prst="rect">
            <a:avLst/>
          </a:prstGeom>
          <a:solidFill>
            <a:schemeClr val="accent6">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p>
            <a:pPr algn="just">
              <a:spcBef>
                <a:spcPct val="20000"/>
              </a:spcBef>
              <a:buFont typeface="Arial" pitchFamily="34" charset="0"/>
              <a:buNone/>
            </a:pPr>
            <a:r>
              <a:rPr lang="es-MX" altLang="es-MX" sz="2200" i="1" dirty="0">
                <a:effectLst>
                  <a:outerShdw blurRad="38100" dist="38100" dir="2700000" algn="tl">
                    <a:srgbClr val="000000">
                      <a:alpha val="43137"/>
                    </a:srgbClr>
                  </a:outerShdw>
                </a:effectLst>
                <a:latin typeface="Arial Rounded MT Bold" panose="020F0704030504030204" pitchFamily="34" charset="0"/>
              </a:rPr>
              <a:t>A los compuestos que presentan dos dobles ligaduras se les denomina </a:t>
            </a:r>
            <a:r>
              <a:rPr lang="es-MX" altLang="es-MX" sz="2200" i="1" dirty="0" err="1">
                <a:effectLst>
                  <a:outerShdw blurRad="38100" dist="38100" dir="2700000" algn="tl">
                    <a:srgbClr val="000000">
                      <a:alpha val="43137"/>
                    </a:srgbClr>
                  </a:outerShdw>
                </a:effectLst>
                <a:latin typeface="Arial Rounded MT Bold" panose="020F0704030504030204" pitchFamily="34" charset="0"/>
              </a:rPr>
              <a:t>dienos</a:t>
            </a:r>
            <a:r>
              <a:rPr lang="es-MX" altLang="es-MX" sz="2200" i="1" dirty="0">
                <a:effectLst>
                  <a:outerShdw blurRad="38100" dist="38100" dir="2700000" algn="tl">
                    <a:srgbClr val="000000">
                      <a:alpha val="43137"/>
                    </a:srgbClr>
                  </a:outerShdw>
                </a:effectLst>
                <a:latin typeface="Arial Rounded MT Bold" panose="020F0704030504030204" pitchFamily="34" charset="0"/>
              </a:rPr>
              <a:t>.</a:t>
            </a:r>
            <a:endParaRPr lang="es-MX" altLang="es-MX" sz="2200" i="1" dirty="0">
              <a:effectLst>
                <a:outerShdw blurRad="38100" dist="38100" dir="2700000" algn="tl">
                  <a:srgbClr val="000000">
                    <a:alpha val="43137"/>
                  </a:srgbClr>
                </a:outerShdw>
              </a:effectLst>
              <a:latin typeface="Arial Rounded MT Bold" panose="020F0704030504030204" pitchFamily="34" charset="0"/>
              <a:sym typeface="Symbol" panose="05050102010706020507" pitchFamily="18" charset="2"/>
            </a:endParaRPr>
          </a:p>
        </p:txBody>
      </p:sp>
      <p:sp>
        <p:nvSpPr>
          <p:cNvPr id="6" name="Subtitle 2"/>
          <p:cNvSpPr txBox="1">
            <a:spLocks/>
          </p:cNvSpPr>
          <p:nvPr/>
        </p:nvSpPr>
        <p:spPr>
          <a:xfrm>
            <a:off x="1971423" y="3424805"/>
            <a:ext cx="8038214" cy="2482702"/>
          </a:xfrm>
          <a:prstGeom prst="rect">
            <a:avLst/>
          </a:prstGeom>
          <a:solidFill>
            <a:schemeClr val="accent4">
              <a:lumMod val="20000"/>
              <a:lumOff val="8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22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endParaRPr>
          </a:p>
        </p:txBody>
      </p:sp>
      <p:graphicFrame>
        <p:nvGraphicFramePr>
          <p:cNvPr id="8" name="Tabla 7"/>
          <p:cNvGraphicFramePr>
            <a:graphicFrameLocks noGrp="1"/>
          </p:cNvGraphicFramePr>
          <p:nvPr>
            <p:extLst/>
          </p:nvPr>
        </p:nvGraphicFramePr>
        <p:xfrm>
          <a:off x="2459681" y="3708697"/>
          <a:ext cx="7230139" cy="1950720"/>
        </p:xfrm>
        <a:graphic>
          <a:graphicData uri="http://schemas.openxmlformats.org/drawingml/2006/table">
            <a:tbl>
              <a:tblPr firstRow="1" firstCol="1" lastRow="1" lastCol="1" bandRow="1" bandCol="1"/>
              <a:tblGrid>
                <a:gridCol w="1448952"/>
                <a:gridCol w="3992890"/>
                <a:gridCol w="1788297"/>
              </a:tblGrid>
              <a:tr h="0">
                <a:tc>
                  <a:txBody>
                    <a:bodyPr/>
                    <a:lstStyle/>
                    <a:p>
                      <a:pPr algn="ctr">
                        <a:spcAft>
                          <a:spcPts val="0"/>
                        </a:spcAft>
                      </a:pPr>
                      <a:r>
                        <a:rPr lang="es-MX" sz="1200" b="1" i="1" dirty="0">
                          <a:effectLst/>
                          <a:latin typeface="Arial" panose="020B0604020202020204" pitchFamily="34" charset="0"/>
                          <a:ea typeface="Times New Roman" panose="02020603050405020304" pitchFamily="18" charset="0"/>
                        </a:rPr>
                        <a:t>Fórmula Molecular</a:t>
                      </a:r>
                      <a:endParaRPr lang="es-MX" sz="12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a:spcAft>
                          <a:spcPts val="0"/>
                        </a:spcAft>
                      </a:pPr>
                      <a:r>
                        <a:rPr lang="es-MX" sz="1200" b="1" i="1" dirty="0">
                          <a:effectLst/>
                          <a:latin typeface="Arial" panose="020B0604020202020204" pitchFamily="34" charset="0"/>
                          <a:ea typeface="Times New Roman" panose="02020603050405020304" pitchFamily="18" charset="0"/>
                        </a:rPr>
                        <a:t>Fórmula Estructural Abreviada</a:t>
                      </a:r>
                      <a:endParaRPr lang="es-MX" sz="12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a:spcAft>
                          <a:spcPts val="0"/>
                        </a:spcAft>
                      </a:pPr>
                      <a:r>
                        <a:rPr lang="es-MX" sz="1200" b="1" i="1" dirty="0">
                          <a:effectLst/>
                          <a:latin typeface="Arial" panose="020B0604020202020204" pitchFamily="34" charset="0"/>
                          <a:ea typeface="Times New Roman" panose="02020603050405020304" pitchFamily="18" charset="0"/>
                        </a:rPr>
                        <a:t>Nombre</a:t>
                      </a:r>
                      <a:endParaRPr lang="es-MX" sz="12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r>
              <a:tr h="0">
                <a:tc>
                  <a:txBody>
                    <a:bodyPr/>
                    <a:lstStyle/>
                    <a:p>
                      <a:pPr algn="ctr">
                        <a:spcAft>
                          <a:spcPts val="0"/>
                        </a:spcAft>
                      </a:pPr>
                      <a:r>
                        <a:rPr lang="es-MX" sz="1200" b="1">
                          <a:effectLst/>
                          <a:latin typeface="Arial" panose="020B0604020202020204" pitchFamily="34" charset="0"/>
                          <a:ea typeface="Times New Roman" panose="02020603050405020304" pitchFamily="18" charset="0"/>
                        </a:rPr>
                        <a:t>Fórmula Molecular</a:t>
                      </a:r>
                      <a:endParaRPr lang="es-MX" sz="12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MX" sz="1200" b="1">
                          <a:effectLst/>
                          <a:latin typeface="Arial" panose="020B0604020202020204" pitchFamily="34" charset="0"/>
                          <a:ea typeface="Times New Roman" panose="02020603050405020304" pitchFamily="18" charset="0"/>
                        </a:rPr>
                        <a:t>Fórmula Estructural</a:t>
                      </a:r>
                      <a:endParaRPr lang="es-MX" sz="12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MX" sz="1200" b="1">
                          <a:effectLst/>
                          <a:latin typeface="Arial" panose="020B0604020202020204" pitchFamily="34" charset="0"/>
                          <a:ea typeface="Times New Roman" panose="02020603050405020304" pitchFamily="18" charset="0"/>
                        </a:rPr>
                        <a:t>Nombre</a:t>
                      </a:r>
                      <a:endParaRPr lang="es-MX" sz="12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s-MX" sz="2000" kern="1200" dirty="0">
                          <a:solidFill>
                            <a:schemeClr val="tx1"/>
                          </a:solidFill>
                          <a:effectLst/>
                          <a:latin typeface="Arial" panose="020B0604020202020204" pitchFamily="34" charset="0"/>
                          <a:ea typeface="Times New Roman" panose="02020603050405020304" pitchFamily="18" charset="0"/>
                          <a:cs typeface="+mn-cs"/>
                        </a:rPr>
                        <a:t>C2H6</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2000" kern="1200">
                          <a:solidFill>
                            <a:schemeClr val="tx1"/>
                          </a:solidFill>
                          <a:effectLst/>
                          <a:latin typeface="Arial" panose="020B0604020202020204" pitchFamily="34" charset="0"/>
                          <a:ea typeface="Times New Roman" panose="02020603050405020304" pitchFamily="18" charset="0"/>
                          <a:cs typeface="+mn-cs"/>
                        </a:rPr>
                        <a:t>CH2</a:t>
                      </a:r>
                      <a:r>
                        <a:rPr lang="es-MX" sz="2000" kern="1200">
                          <a:solidFill>
                            <a:schemeClr val="tx1"/>
                          </a:solidFill>
                          <a:effectLst/>
                          <a:latin typeface="Arial" panose="020B0604020202020204" pitchFamily="34" charset="0"/>
                          <a:ea typeface="Times New Roman" panose="02020603050405020304" pitchFamily="18" charset="0"/>
                          <a:cs typeface="+mn-cs"/>
                          <a:sym typeface="Symbol" panose="05050102010706020507" pitchFamily="18" charset="2"/>
                        </a:rPr>
                        <a:t></a:t>
                      </a:r>
                      <a:r>
                        <a:rPr lang="es-MX" sz="2000" kern="1200">
                          <a:solidFill>
                            <a:schemeClr val="tx1"/>
                          </a:solidFill>
                          <a:effectLst/>
                          <a:latin typeface="Arial" panose="020B0604020202020204" pitchFamily="34" charset="0"/>
                          <a:ea typeface="Times New Roman" panose="02020603050405020304" pitchFamily="18" charset="0"/>
                          <a:cs typeface="+mn-cs"/>
                        </a:rPr>
                        <a:t>CH2</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2000" kern="1200">
                          <a:solidFill>
                            <a:schemeClr val="tx1"/>
                          </a:solidFill>
                          <a:effectLst/>
                          <a:latin typeface="Arial" panose="020B0604020202020204" pitchFamily="34" charset="0"/>
                          <a:ea typeface="Times New Roman" panose="02020603050405020304" pitchFamily="18" charset="0"/>
                          <a:cs typeface="+mn-cs"/>
                        </a:rPr>
                        <a:t>Eteno</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s-MX" sz="2000" kern="1200" dirty="0">
                          <a:solidFill>
                            <a:schemeClr val="tx1"/>
                          </a:solidFill>
                          <a:effectLst/>
                          <a:latin typeface="Arial" panose="020B0604020202020204" pitchFamily="34" charset="0"/>
                          <a:ea typeface="Times New Roman" panose="02020603050405020304" pitchFamily="18" charset="0"/>
                          <a:cs typeface="+mn-cs"/>
                        </a:rPr>
                        <a:t>C3H8</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2000" kern="1200" dirty="0">
                          <a:solidFill>
                            <a:schemeClr val="tx1"/>
                          </a:solidFill>
                          <a:effectLst/>
                          <a:latin typeface="Arial" panose="020B0604020202020204" pitchFamily="34" charset="0"/>
                          <a:ea typeface="Times New Roman" panose="02020603050405020304" pitchFamily="18" charset="0"/>
                          <a:cs typeface="+mn-cs"/>
                        </a:rPr>
                        <a:t>CH2</a:t>
                      </a:r>
                      <a:r>
                        <a:rPr lang="es-MX" sz="2000" kern="1200" dirty="0">
                          <a:solidFill>
                            <a:schemeClr val="tx1"/>
                          </a:solidFill>
                          <a:effectLst/>
                          <a:latin typeface="Arial" panose="020B0604020202020204" pitchFamily="34" charset="0"/>
                          <a:ea typeface="Times New Roman" panose="02020603050405020304" pitchFamily="18" charset="0"/>
                          <a:cs typeface="+mn-cs"/>
                          <a:sym typeface="Symbol" panose="05050102010706020507" pitchFamily="18" charset="2"/>
                        </a:rPr>
                        <a:t></a:t>
                      </a:r>
                      <a:r>
                        <a:rPr lang="es-MX" sz="2000" kern="1200" dirty="0">
                          <a:solidFill>
                            <a:schemeClr val="tx1"/>
                          </a:solidFill>
                          <a:effectLst/>
                          <a:latin typeface="Arial" panose="020B0604020202020204" pitchFamily="34" charset="0"/>
                          <a:ea typeface="Times New Roman" panose="02020603050405020304" pitchFamily="18" charset="0"/>
                          <a:cs typeface="+mn-cs"/>
                        </a:rPr>
                        <a:t>C</a:t>
                      </a:r>
                      <a:r>
                        <a:rPr lang="es-MX" sz="2000" kern="1200" dirty="0">
                          <a:solidFill>
                            <a:schemeClr val="tx1"/>
                          </a:solidFill>
                          <a:effectLst/>
                          <a:latin typeface="Arial" panose="020B0604020202020204" pitchFamily="34" charset="0"/>
                          <a:ea typeface="Times New Roman" panose="02020603050405020304" pitchFamily="18" charset="0"/>
                          <a:cs typeface="+mn-cs"/>
                          <a:sym typeface="Symbol" panose="05050102010706020507" pitchFamily="18" charset="2"/>
                        </a:rPr>
                        <a:t></a:t>
                      </a:r>
                      <a:r>
                        <a:rPr lang="es-MX" sz="2000" kern="1200" dirty="0">
                          <a:solidFill>
                            <a:schemeClr val="tx1"/>
                          </a:solidFill>
                          <a:effectLst/>
                          <a:latin typeface="Arial" panose="020B0604020202020204" pitchFamily="34" charset="0"/>
                          <a:ea typeface="Times New Roman" panose="02020603050405020304" pitchFamily="18" charset="0"/>
                          <a:cs typeface="+mn-cs"/>
                        </a:rPr>
                        <a:t>CH2</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2000" kern="1200">
                          <a:solidFill>
                            <a:schemeClr val="tx1"/>
                          </a:solidFill>
                          <a:effectLst/>
                          <a:latin typeface="Arial" panose="020B0604020202020204" pitchFamily="34" charset="0"/>
                          <a:ea typeface="Times New Roman" panose="02020603050405020304" pitchFamily="18" charset="0"/>
                          <a:cs typeface="+mn-cs"/>
                        </a:rPr>
                        <a:t>Propadieno</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s-MX" sz="2000" kern="1200">
                          <a:solidFill>
                            <a:schemeClr val="tx1"/>
                          </a:solidFill>
                          <a:effectLst/>
                          <a:latin typeface="Arial" panose="020B0604020202020204" pitchFamily="34" charset="0"/>
                          <a:ea typeface="Times New Roman" panose="02020603050405020304" pitchFamily="18" charset="0"/>
                          <a:cs typeface="+mn-cs"/>
                        </a:rPr>
                        <a:t>C4H10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2000" kern="1200" dirty="0">
                          <a:solidFill>
                            <a:schemeClr val="tx1"/>
                          </a:solidFill>
                          <a:effectLst/>
                          <a:latin typeface="Arial" panose="020B0604020202020204" pitchFamily="34" charset="0"/>
                          <a:ea typeface="Times New Roman" panose="02020603050405020304" pitchFamily="18" charset="0"/>
                          <a:cs typeface="+mn-cs"/>
                        </a:rPr>
                        <a:t>CH2</a:t>
                      </a:r>
                      <a:r>
                        <a:rPr lang="es-MX" sz="2000" kern="1200" dirty="0">
                          <a:solidFill>
                            <a:schemeClr val="tx1"/>
                          </a:solidFill>
                          <a:effectLst/>
                          <a:latin typeface="Arial" panose="020B0604020202020204" pitchFamily="34" charset="0"/>
                          <a:ea typeface="Times New Roman" panose="02020603050405020304" pitchFamily="18" charset="0"/>
                          <a:cs typeface="+mn-cs"/>
                          <a:sym typeface="Symbol" panose="05050102010706020507" pitchFamily="18" charset="2"/>
                        </a:rPr>
                        <a:t></a:t>
                      </a:r>
                      <a:r>
                        <a:rPr lang="es-MX" sz="2000" kern="1200" dirty="0">
                          <a:solidFill>
                            <a:schemeClr val="tx1"/>
                          </a:solidFill>
                          <a:effectLst/>
                          <a:latin typeface="Arial" panose="020B0604020202020204" pitchFamily="34" charset="0"/>
                          <a:ea typeface="Times New Roman" panose="02020603050405020304" pitchFamily="18" charset="0"/>
                          <a:cs typeface="+mn-cs"/>
                        </a:rPr>
                        <a:t>C</a:t>
                      </a:r>
                      <a:r>
                        <a:rPr lang="es-MX" sz="2000" kern="1200" dirty="0">
                          <a:solidFill>
                            <a:schemeClr val="tx1"/>
                          </a:solidFill>
                          <a:effectLst/>
                          <a:latin typeface="Arial" panose="020B0604020202020204" pitchFamily="34" charset="0"/>
                          <a:ea typeface="Times New Roman" panose="02020603050405020304" pitchFamily="18" charset="0"/>
                          <a:cs typeface="+mn-cs"/>
                          <a:sym typeface="Symbol" panose="05050102010706020507" pitchFamily="18" charset="2"/>
                        </a:rPr>
                        <a:t></a:t>
                      </a:r>
                      <a:r>
                        <a:rPr lang="es-MX" sz="2000" kern="1200" dirty="0">
                          <a:solidFill>
                            <a:schemeClr val="tx1"/>
                          </a:solidFill>
                          <a:effectLst/>
                          <a:latin typeface="Arial" panose="020B0604020202020204" pitchFamily="34" charset="0"/>
                          <a:ea typeface="Times New Roman" panose="02020603050405020304" pitchFamily="18" charset="0"/>
                          <a:cs typeface="+mn-cs"/>
                        </a:rPr>
                        <a:t>CH</a:t>
                      </a:r>
                      <a:r>
                        <a:rPr lang="es-MX" sz="2000" kern="1200" dirty="0">
                          <a:solidFill>
                            <a:schemeClr val="tx1"/>
                          </a:solidFill>
                          <a:effectLst/>
                          <a:latin typeface="Arial" panose="020B0604020202020204" pitchFamily="34" charset="0"/>
                          <a:ea typeface="Times New Roman" panose="02020603050405020304" pitchFamily="18" charset="0"/>
                          <a:cs typeface="+mn-cs"/>
                          <a:sym typeface="Symbol" panose="05050102010706020507" pitchFamily="18" charset="2"/>
                        </a:rPr>
                        <a:t></a:t>
                      </a:r>
                      <a:r>
                        <a:rPr lang="es-MX" sz="2000" kern="1200" dirty="0">
                          <a:solidFill>
                            <a:schemeClr val="tx1"/>
                          </a:solidFill>
                          <a:effectLst/>
                          <a:latin typeface="Arial" panose="020B0604020202020204" pitchFamily="34" charset="0"/>
                          <a:ea typeface="Times New Roman" panose="02020603050405020304" pitchFamily="18" charset="0"/>
                          <a:cs typeface="+mn-cs"/>
                        </a:rPr>
                        <a:t>CH3</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2000" kern="1200">
                          <a:solidFill>
                            <a:schemeClr val="tx1"/>
                          </a:solidFill>
                          <a:effectLst/>
                          <a:latin typeface="Arial" panose="020B0604020202020204" pitchFamily="34" charset="0"/>
                          <a:ea typeface="Times New Roman" panose="02020603050405020304" pitchFamily="18" charset="0"/>
                          <a:cs typeface="+mn-cs"/>
                        </a:rPr>
                        <a:t>1,2-Butadieno</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s-MX" sz="2000" kern="1200">
                          <a:solidFill>
                            <a:schemeClr val="tx1"/>
                          </a:solidFill>
                          <a:effectLst/>
                          <a:latin typeface="Arial" panose="020B0604020202020204" pitchFamily="34" charset="0"/>
                          <a:ea typeface="Times New Roman" panose="02020603050405020304" pitchFamily="18" charset="0"/>
                          <a:cs typeface="+mn-cs"/>
                        </a:rPr>
                        <a:t>C4H10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2000" kern="1200" dirty="0">
                          <a:solidFill>
                            <a:schemeClr val="tx1"/>
                          </a:solidFill>
                          <a:effectLst/>
                          <a:latin typeface="Arial" panose="020B0604020202020204" pitchFamily="34" charset="0"/>
                          <a:ea typeface="Times New Roman" panose="02020603050405020304" pitchFamily="18" charset="0"/>
                          <a:cs typeface="+mn-cs"/>
                        </a:rPr>
                        <a:t>CH2</a:t>
                      </a:r>
                      <a:r>
                        <a:rPr lang="es-MX" sz="2000" kern="1200" dirty="0">
                          <a:solidFill>
                            <a:schemeClr val="tx1"/>
                          </a:solidFill>
                          <a:effectLst/>
                          <a:latin typeface="Arial" panose="020B0604020202020204" pitchFamily="34" charset="0"/>
                          <a:ea typeface="Times New Roman" panose="02020603050405020304" pitchFamily="18" charset="0"/>
                          <a:cs typeface="+mn-cs"/>
                          <a:sym typeface="Symbol" panose="05050102010706020507" pitchFamily="18" charset="2"/>
                        </a:rPr>
                        <a:t></a:t>
                      </a:r>
                      <a:r>
                        <a:rPr lang="es-MX" sz="2000" kern="1200" dirty="0">
                          <a:solidFill>
                            <a:schemeClr val="tx1"/>
                          </a:solidFill>
                          <a:effectLst/>
                          <a:latin typeface="Arial" panose="020B0604020202020204" pitchFamily="34" charset="0"/>
                          <a:ea typeface="Times New Roman" panose="02020603050405020304" pitchFamily="18" charset="0"/>
                          <a:cs typeface="+mn-cs"/>
                        </a:rPr>
                        <a:t>CH</a:t>
                      </a:r>
                      <a:r>
                        <a:rPr lang="es-MX" sz="2000" kern="1200" dirty="0">
                          <a:solidFill>
                            <a:schemeClr val="tx1"/>
                          </a:solidFill>
                          <a:effectLst/>
                          <a:latin typeface="Arial" panose="020B0604020202020204" pitchFamily="34" charset="0"/>
                          <a:ea typeface="Times New Roman" panose="02020603050405020304" pitchFamily="18" charset="0"/>
                          <a:cs typeface="+mn-cs"/>
                          <a:sym typeface="Symbol" panose="05050102010706020507" pitchFamily="18" charset="2"/>
                        </a:rPr>
                        <a:t></a:t>
                      </a:r>
                      <a:r>
                        <a:rPr lang="es-MX" sz="2000" kern="1200" dirty="0">
                          <a:solidFill>
                            <a:schemeClr val="tx1"/>
                          </a:solidFill>
                          <a:effectLst/>
                          <a:latin typeface="Arial" panose="020B0604020202020204" pitchFamily="34" charset="0"/>
                          <a:ea typeface="Times New Roman" panose="02020603050405020304" pitchFamily="18" charset="0"/>
                          <a:cs typeface="+mn-cs"/>
                        </a:rPr>
                        <a:t>CH</a:t>
                      </a:r>
                      <a:r>
                        <a:rPr lang="es-MX" sz="2000" kern="1200" dirty="0">
                          <a:solidFill>
                            <a:schemeClr val="tx1"/>
                          </a:solidFill>
                          <a:effectLst/>
                          <a:latin typeface="Arial" panose="020B0604020202020204" pitchFamily="34" charset="0"/>
                          <a:ea typeface="Times New Roman" panose="02020603050405020304" pitchFamily="18" charset="0"/>
                          <a:cs typeface="+mn-cs"/>
                          <a:sym typeface="Symbol" panose="05050102010706020507" pitchFamily="18" charset="2"/>
                        </a:rPr>
                        <a:t></a:t>
                      </a:r>
                      <a:r>
                        <a:rPr lang="es-MX" sz="2000" kern="1200" dirty="0">
                          <a:solidFill>
                            <a:schemeClr val="tx1"/>
                          </a:solidFill>
                          <a:effectLst/>
                          <a:latin typeface="Arial" panose="020B0604020202020204" pitchFamily="34" charset="0"/>
                          <a:ea typeface="Times New Roman" panose="02020603050405020304" pitchFamily="18" charset="0"/>
                          <a:cs typeface="+mn-cs"/>
                        </a:rPr>
                        <a:t>CH2</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kern="1200" dirty="0">
                          <a:solidFill>
                            <a:schemeClr val="tx1"/>
                          </a:solidFill>
                          <a:effectLst/>
                          <a:latin typeface="Arial" panose="020B0604020202020204" pitchFamily="34" charset="0"/>
                          <a:ea typeface="Times New Roman" panose="02020603050405020304" pitchFamily="18" charset="0"/>
                          <a:cs typeface="+mn-cs"/>
                        </a:rPr>
                        <a:t>1,3-Butadieno</a:t>
                      </a:r>
                      <a:endParaRPr lang="es-MX" sz="2000" kern="1200" dirty="0">
                        <a:solidFill>
                          <a:schemeClr val="tx1"/>
                        </a:solidFill>
                        <a:effectLst/>
                        <a:latin typeface="Arial" panose="020B0604020202020204" pitchFamily="34" charset="0"/>
                        <a:ea typeface="Times New Roman" panose="02020603050405020304" pitchFamily="18" charset="0"/>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9" name="Rectangle 2"/>
          <p:cNvSpPr>
            <a:spLocks noChangeArrowheads="1"/>
          </p:cNvSpPr>
          <p:nvPr/>
        </p:nvSpPr>
        <p:spPr bwMode="auto">
          <a:xfrm>
            <a:off x="4247146" y="317783"/>
            <a:ext cx="2854633" cy="646331"/>
          </a:xfrm>
          <a:prstGeom prst="rect">
            <a:avLst/>
          </a:prstGeom>
          <a:solidFill>
            <a:schemeClr val="accent2"/>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lang="es-MX" altLang="es-MX" sz="3600" b="1" i="1" kern="0" dirty="0" smtClean="0">
                <a:solidFill>
                  <a:schemeClr val="tx1"/>
                </a:solidFill>
                <a:latin typeface="Arial" panose="020B0604020202020204" pitchFamily="34" charset="0"/>
                <a:cs typeface="Arial" panose="020B0604020202020204" pitchFamily="34" charset="0"/>
              </a:rPr>
              <a:t>Alquenos</a:t>
            </a:r>
            <a:endParaRPr kumimoji="0" lang="es-ES" altLang="es-MX" sz="3600" b="1" i="1" u="none" strike="noStrike" kern="0" cap="none" spc="0" normalizeH="0" baseline="0" noProof="0" dirty="0" smtClean="0">
              <a:ln>
                <a:noFill/>
              </a:ln>
              <a:solidFill>
                <a:schemeClr val="tx1"/>
              </a:solidFill>
              <a:effectLst/>
              <a:uLnTx/>
              <a:uFillTx/>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1439881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ppt_x"/>
                                          </p:val>
                                        </p:tav>
                                        <p:tav tm="100000">
                                          <p:val>
                                            <p:strVal val="#ppt_x"/>
                                          </p:val>
                                        </p:tav>
                                      </p:tavLst>
                                    </p:anim>
                                    <p:anim calcmode="lin" valueType="num">
                                      <p:cBhvr additive="base">
                                        <p:cTn id="1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8661866" y="6502041"/>
            <a:ext cx="3530134" cy="246221"/>
          </a:xfrm>
          <a:prstGeom prst="rect">
            <a:avLst/>
          </a:prstGeom>
        </p:spPr>
        <p:txBody>
          <a:bodyPr wrap="none">
            <a:spAutoFit/>
          </a:bodyPr>
          <a:lstStyle/>
          <a:p>
            <a:r>
              <a:rPr lang="es-MX" sz="1000" b="1" i="1" dirty="0" smtClean="0"/>
              <a:t>Imagen tomada de: http://qorganica.ugr.es/pages/innovacion</a:t>
            </a:r>
            <a:endParaRPr lang="es-MX" sz="1000" b="1" i="1" dirty="0"/>
          </a:p>
        </p:txBody>
      </p:sp>
      <p:sp>
        <p:nvSpPr>
          <p:cNvPr id="2" name="Rectangle 2"/>
          <p:cNvSpPr>
            <a:spLocks noChangeArrowheads="1"/>
          </p:cNvSpPr>
          <p:nvPr/>
        </p:nvSpPr>
        <p:spPr bwMode="auto">
          <a:xfrm>
            <a:off x="1236581" y="1772012"/>
            <a:ext cx="9411645" cy="1058259"/>
          </a:xfrm>
          <a:prstGeom prst="rect">
            <a:avLst/>
          </a:prstGeom>
          <a:solidFill>
            <a:schemeClr val="accent6">
              <a:lumMod val="40000"/>
              <a:lumOff val="6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p>
            <a:pPr algn="just">
              <a:spcBef>
                <a:spcPct val="20000"/>
              </a:spcBef>
              <a:buFont typeface="Arial" pitchFamily="34" charset="0"/>
              <a:buNone/>
            </a:pPr>
            <a:r>
              <a:rPr lang="es-MX" altLang="es-MX" sz="2200" i="1" dirty="0" smtClean="0">
                <a:effectLst>
                  <a:outerShdw blurRad="38100" dist="38100" dir="2700000" algn="tl">
                    <a:srgbClr val="000000">
                      <a:alpha val="43137"/>
                    </a:srgbClr>
                  </a:outerShdw>
                </a:effectLst>
                <a:latin typeface="Arial Rounded MT Bold" panose="020F0704030504030204" pitchFamily="34" charset="0"/>
                <a:sym typeface="Symbol" panose="05050102010706020507" pitchFamily="18" charset="2"/>
              </a:rPr>
              <a:t>Los dobles enlaces carbono-carbono no pueden rotar y muchos alquenos muestran isomería geométrica </a:t>
            </a:r>
            <a:r>
              <a:rPr lang="es-MX" altLang="es-MX" sz="2200" i="1" dirty="0" smtClean="0">
                <a:solidFill>
                  <a:schemeClr val="accent6">
                    <a:lumMod val="75000"/>
                  </a:schemeClr>
                </a:solidFill>
                <a:effectLst>
                  <a:outerShdw blurRad="38100" dist="38100" dir="2700000" algn="tl">
                    <a:srgbClr val="000000">
                      <a:alpha val="43137"/>
                    </a:srgbClr>
                  </a:outerShdw>
                </a:effectLst>
                <a:latin typeface="Arial Rounded MT Bold" panose="020F0704030504030204" pitchFamily="34" charset="0"/>
                <a:sym typeface="Symbol" panose="05050102010706020507" pitchFamily="18" charset="2"/>
              </a:rPr>
              <a:t>(</a:t>
            </a:r>
            <a:r>
              <a:rPr lang="es-MX" altLang="es-MX" sz="2200" i="1" dirty="0" err="1" smtClean="0">
                <a:solidFill>
                  <a:schemeClr val="accent6">
                    <a:lumMod val="75000"/>
                  </a:schemeClr>
                </a:solidFill>
                <a:effectLst>
                  <a:outerShdw blurRad="38100" dist="38100" dir="2700000" algn="tl">
                    <a:srgbClr val="000000">
                      <a:alpha val="43137"/>
                    </a:srgbClr>
                  </a:outerShdw>
                </a:effectLst>
                <a:latin typeface="Arial Rounded MT Bold" panose="020F0704030504030204" pitchFamily="34" charset="0"/>
                <a:sym typeface="Symbol" panose="05050102010706020507" pitchFamily="18" charset="2"/>
              </a:rPr>
              <a:t>cis-trans</a:t>
            </a:r>
            <a:r>
              <a:rPr lang="es-MX" altLang="es-MX" sz="2200" i="1" dirty="0" smtClean="0">
                <a:solidFill>
                  <a:schemeClr val="accent6">
                    <a:lumMod val="75000"/>
                  </a:schemeClr>
                </a:solidFill>
                <a:effectLst>
                  <a:outerShdw blurRad="38100" dist="38100" dir="2700000" algn="tl">
                    <a:srgbClr val="000000">
                      <a:alpha val="43137"/>
                    </a:srgbClr>
                  </a:outerShdw>
                </a:effectLst>
                <a:latin typeface="Arial Rounded MT Bold" panose="020F0704030504030204" pitchFamily="34" charset="0"/>
                <a:sym typeface="Symbol" panose="05050102010706020507" pitchFamily="18" charset="2"/>
              </a:rPr>
              <a:t>)</a:t>
            </a:r>
            <a:r>
              <a:rPr lang="es-MX" altLang="es-MX" sz="2200" i="1" dirty="0" smtClean="0">
                <a:effectLst>
                  <a:outerShdw blurRad="38100" dist="38100" dir="2700000" algn="tl">
                    <a:srgbClr val="000000">
                      <a:alpha val="43137"/>
                    </a:srgbClr>
                  </a:outerShdw>
                </a:effectLst>
                <a:latin typeface="Arial Rounded MT Bold" panose="020F0704030504030204" pitchFamily="34" charset="0"/>
                <a:sym typeface="Symbol" panose="05050102010706020507" pitchFamily="18" charset="2"/>
              </a:rPr>
              <a:t>. Los siguientes ejemplos son isómeros </a:t>
            </a:r>
            <a:r>
              <a:rPr lang="es-MX" altLang="es-MX" sz="2200" i="1" dirty="0" err="1" smtClean="0">
                <a:solidFill>
                  <a:schemeClr val="accent6">
                    <a:lumMod val="75000"/>
                  </a:schemeClr>
                </a:solidFill>
                <a:effectLst>
                  <a:outerShdw blurRad="38100" dist="38100" dir="2700000" algn="tl">
                    <a:srgbClr val="000000">
                      <a:alpha val="43137"/>
                    </a:srgbClr>
                  </a:outerShdw>
                </a:effectLst>
                <a:latin typeface="Arial Rounded MT Bold" panose="020F0704030504030204" pitchFamily="34" charset="0"/>
                <a:sym typeface="Symbol" panose="05050102010706020507" pitchFamily="18" charset="2"/>
              </a:rPr>
              <a:t>cis-trans</a:t>
            </a:r>
            <a:r>
              <a:rPr lang="es-MX" altLang="es-MX" sz="2200" i="1" dirty="0" smtClean="0">
                <a:solidFill>
                  <a:srgbClr val="FFC000"/>
                </a:solidFill>
                <a:effectLst>
                  <a:outerShdw blurRad="38100" dist="38100" dir="2700000" algn="tl">
                    <a:srgbClr val="000000">
                      <a:alpha val="43137"/>
                    </a:srgbClr>
                  </a:outerShdw>
                </a:effectLst>
                <a:latin typeface="Arial Rounded MT Bold" panose="020F0704030504030204" pitchFamily="34" charset="0"/>
                <a:sym typeface="Symbol" panose="05050102010706020507" pitchFamily="18" charset="2"/>
              </a:rPr>
              <a:t> </a:t>
            </a:r>
            <a:r>
              <a:rPr lang="es-MX" altLang="es-MX" sz="2200" i="1" dirty="0" smtClean="0">
                <a:effectLst>
                  <a:outerShdw blurRad="38100" dist="38100" dir="2700000" algn="tl">
                    <a:srgbClr val="000000">
                      <a:alpha val="43137"/>
                    </a:srgbClr>
                  </a:outerShdw>
                </a:effectLst>
                <a:latin typeface="Arial Rounded MT Bold" panose="020F0704030504030204" pitchFamily="34" charset="0"/>
                <a:sym typeface="Symbol" panose="05050102010706020507" pitchFamily="18" charset="2"/>
              </a:rPr>
              <a:t>de algunos alquenos sencillos</a:t>
            </a:r>
            <a:endParaRPr lang="es-MX" altLang="es-MX" sz="2200" i="1" dirty="0">
              <a:effectLst>
                <a:outerShdw blurRad="38100" dist="38100" dir="2700000" algn="tl">
                  <a:srgbClr val="000000">
                    <a:alpha val="43137"/>
                  </a:srgbClr>
                </a:outerShdw>
              </a:effectLst>
              <a:latin typeface="Arial Rounded MT Bold" panose="020F0704030504030204" pitchFamily="34" charset="0"/>
              <a:sym typeface="Symbol" panose="05050102010706020507" pitchFamily="18" charset="2"/>
            </a:endParaRPr>
          </a:p>
        </p:txBody>
      </p:sp>
      <p:sp>
        <p:nvSpPr>
          <p:cNvPr id="6" name="Subtitle 2"/>
          <p:cNvSpPr txBox="1">
            <a:spLocks/>
          </p:cNvSpPr>
          <p:nvPr/>
        </p:nvSpPr>
        <p:spPr>
          <a:xfrm>
            <a:off x="541422" y="3549315"/>
            <a:ext cx="11057020" cy="2526632"/>
          </a:xfrm>
          <a:prstGeom prst="rect">
            <a:avLst/>
          </a:prstGeom>
          <a:solidFill>
            <a:schemeClr val="accent4">
              <a:lumMod val="20000"/>
              <a:lumOff val="8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22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endParaRPr>
          </a:p>
        </p:txBody>
      </p:sp>
      <p:sp>
        <p:nvSpPr>
          <p:cNvPr id="9" name="Rectangle 2"/>
          <p:cNvSpPr>
            <a:spLocks noChangeArrowheads="1"/>
          </p:cNvSpPr>
          <p:nvPr/>
        </p:nvSpPr>
        <p:spPr bwMode="auto">
          <a:xfrm>
            <a:off x="4247146" y="317783"/>
            <a:ext cx="2854633" cy="646331"/>
          </a:xfrm>
          <a:prstGeom prst="rect">
            <a:avLst/>
          </a:prstGeom>
          <a:solidFill>
            <a:srgbClr val="FFC00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lang="es-MX" altLang="es-MX" sz="3600" b="1" i="1" kern="0" dirty="0" smtClean="0">
                <a:solidFill>
                  <a:schemeClr val="tx1"/>
                </a:solidFill>
                <a:latin typeface="Arial" panose="020B0604020202020204" pitchFamily="34" charset="0"/>
                <a:cs typeface="Arial" panose="020B0604020202020204" pitchFamily="34" charset="0"/>
              </a:rPr>
              <a:t>Alquenos</a:t>
            </a:r>
            <a:endParaRPr kumimoji="0" lang="es-ES" altLang="es-MX" sz="3600" b="1" i="1" u="none" strike="noStrike" kern="0" cap="none" spc="0" normalizeH="0" baseline="0" noProof="0" dirty="0" smtClean="0">
              <a:ln>
                <a:noFill/>
              </a:ln>
              <a:solidFill>
                <a:schemeClr val="tx1"/>
              </a:solidFill>
              <a:effectLst/>
              <a:uLnTx/>
              <a:uFillTx/>
              <a:latin typeface="Arial" panose="020B0604020202020204" pitchFamily="34" charset="0"/>
              <a:cs typeface="Arial" panose="020B0604020202020204" pitchFamily="34" charset="0"/>
            </a:endParaRPr>
          </a:p>
        </p:txBody>
      </p:sp>
      <p:graphicFrame>
        <p:nvGraphicFramePr>
          <p:cNvPr id="22" name="Tabla 21"/>
          <p:cNvGraphicFramePr>
            <a:graphicFrameLocks noGrp="1"/>
          </p:cNvGraphicFramePr>
          <p:nvPr>
            <p:extLst/>
          </p:nvPr>
        </p:nvGraphicFramePr>
        <p:xfrm>
          <a:off x="812132" y="3843364"/>
          <a:ext cx="10515599" cy="1938533"/>
        </p:xfrm>
        <a:graphic>
          <a:graphicData uri="http://schemas.openxmlformats.org/drawingml/2006/table">
            <a:tbl>
              <a:tblPr firstRow="1" firstCol="1" bandRow="1"/>
              <a:tblGrid>
                <a:gridCol w="2134188"/>
                <a:gridCol w="2134188"/>
                <a:gridCol w="2798171"/>
                <a:gridCol w="3449052"/>
              </a:tblGrid>
              <a:tr h="1553523">
                <a:tc>
                  <a:txBody>
                    <a:bodyPr/>
                    <a:lstStyle/>
                    <a:p>
                      <a:pPr algn="ctr">
                        <a:lnSpc>
                          <a:spcPct val="107000"/>
                        </a:lnSpc>
                        <a:spcAft>
                          <a:spcPts val="0"/>
                        </a:spcAft>
                      </a:pPr>
                      <a:endParaRPr lang="es-MX" sz="800" dirty="0">
                        <a:effectLst/>
                        <a:latin typeface="Arial" panose="020B0604020202020204" pitchFamily="34" charset="0"/>
                        <a:ea typeface="Times New Roman" panose="02020603050405020304" pitchFamily="18" charset="0"/>
                      </a:endParaRPr>
                    </a:p>
                  </a:txBody>
                  <a:tcPr marL="68477" marR="684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endParaRPr lang="es-MX" sz="1200">
                        <a:effectLst/>
                        <a:latin typeface="Arial" panose="020B0604020202020204" pitchFamily="34" charset="0"/>
                        <a:ea typeface="Times New Roman" panose="02020603050405020304" pitchFamily="18" charset="0"/>
                      </a:endParaRPr>
                    </a:p>
                  </a:txBody>
                  <a:tcPr marL="68477" marR="684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endParaRPr lang="es-MX" sz="1200" dirty="0" smtClean="0">
                        <a:effectLst/>
                        <a:latin typeface="Arial" panose="020B0604020202020204" pitchFamily="34" charset="0"/>
                        <a:ea typeface="Times New Roman" panose="02020603050405020304" pitchFamily="18" charset="0"/>
                      </a:endParaRPr>
                    </a:p>
                    <a:p>
                      <a:pPr algn="ctr">
                        <a:lnSpc>
                          <a:spcPct val="107000"/>
                        </a:lnSpc>
                        <a:spcAft>
                          <a:spcPts val="0"/>
                        </a:spcAft>
                      </a:pPr>
                      <a:endParaRPr lang="es-MX" sz="1200" dirty="0" smtClean="0">
                        <a:effectLst/>
                        <a:latin typeface="Arial" panose="020B0604020202020204" pitchFamily="34" charset="0"/>
                        <a:ea typeface="Times New Roman" panose="02020603050405020304" pitchFamily="18" charset="0"/>
                      </a:endParaRPr>
                    </a:p>
                    <a:p>
                      <a:pPr algn="ctr">
                        <a:lnSpc>
                          <a:spcPct val="107000"/>
                        </a:lnSpc>
                        <a:spcAft>
                          <a:spcPts val="0"/>
                        </a:spcAft>
                      </a:pPr>
                      <a:endParaRPr lang="es-MX" sz="1200" dirty="0" smtClean="0">
                        <a:effectLst/>
                        <a:latin typeface="Arial" panose="020B0604020202020204" pitchFamily="34" charset="0"/>
                        <a:ea typeface="Times New Roman" panose="02020603050405020304" pitchFamily="18" charset="0"/>
                      </a:endParaRPr>
                    </a:p>
                    <a:p>
                      <a:pPr algn="ctr">
                        <a:lnSpc>
                          <a:spcPct val="107000"/>
                        </a:lnSpc>
                        <a:spcAft>
                          <a:spcPts val="0"/>
                        </a:spcAft>
                      </a:pPr>
                      <a:endParaRPr lang="es-MX" sz="1200" dirty="0" smtClean="0">
                        <a:effectLst/>
                        <a:latin typeface="Arial" panose="020B0604020202020204" pitchFamily="34" charset="0"/>
                        <a:ea typeface="Times New Roman" panose="02020603050405020304" pitchFamily="18" charset="0"/>
                      </a:endParaRPr>
                    </a:p>
                    <a:p>
                      <a:pPr algn="ctr">
                        <a:lnSpc>
                          <a:spcPct val="107000"/>
                        </a:lnSpc>
                        <a:spcAft>
                          <a:spcPts val="0"/>
                        </a:spcAft>
                      </a:pPr>
                      <a:endParaRPr lang="es-MX" sz="1200" dirty="0" smtClean="0">
                        <a:effectLst/>
                        <a:latin typeface="Arial" panose="020B0604020202020204" pitchFamily="34" charset="0"/>
                        <a:ea typeface="Times New Roman" panose="02020603050405020304" pitchFamily="18" charset="0"/>
                      </a:endParaRPr>
                    </a:p>
                    <a:p>
                      <a:pPr algn="ctr">
                        <a:lnSpc>
                          <a:spcPct val="107000"/>
                        </a:lnSpc>
                        <a:spcAft>
                          <a:spcPts val="0"/>
                        </a:spcAft>
                      </a:pPr>
                      <a:endParaRPr lang="es-MX" sz="1000" dirty="0" smtClean="0">
                        <a:effectLst/>
                        <a:latin typeface="Arial" panose="020B0604020202020204" pitchFamily="34" charset="0"/>
                        <a:ea typeface="Times New Roman" panose="02020603050405020304" pitchFamily="18" charset="0"/>
                      </a:endParaRPr>
                    </a:p>
                    <a:p>
                      <a:pPr algn="ctr">
                        <a:lnSpc>
                          <a:spcPct val="107000"/>
                        </a:lnSpc>
                        <a:spcAft>
                          <a:spcPts val="0"/>
                        </a:spcAft>
                      </a:pPr>
                      <a:endParaRPr lang="es-MX" sz="1200" dirty="0">
                        <a:effectLst/>
                        <a:latin typeface="Arial" panose="020B0604020202020204" pitchFamily="34" charset="0"/>
                        <a:ea typeface="Times New Roman" panose="02020603050405020304" pitchFamily="18" charset="0"/>
                      </a:endParaRPr>
                    </a:p>
                  </a:txBody>
                  <a:tcPr marL="68477" marR="684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endParaRPr lang="es-MX" sz="1200" dirty="0">
                        <a:effectLst/>
                        <a:latin typeface="Arial" panose="020B0604020202020204" pitchFamily="34" charset="0"/>
                        <a:ea typeface="Times New Roman" panose="02020603050405020304" pitchFamily="18" charset="0"/>
                      </a:endParaRPr>
                    </a:p>
                  </a:txBody>
                  <a:tcPr marL="68477" marR="684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5010">
                <a:tc>
                  <a:txBody>
                    <a:bodyPr/>
                    <a:lstStyle/>
                    <a:p>
                      <a:pPr algn="ctr">
                        <a:lnSpc>
                          <a:spcPct val="107000"/>
                        </a:lnSpc>
                        <a:spcAft>
                          <a:spcPts val="0"/>
                        </a:spcAft>
                      </a:pPr>
                      <a:r>
                        <a:rPr lang="es-MX" sz="2000">
                          <a:effectLst/>
                          <a:latin typeface="Arial" panose="020B0604020202020204" pitchFamily="34" charset="0"/>
                          <a:ea typeface="Times New Roman" panose="02020603050405020304" pitchFamily="18" charset="0"/>
                        </a:rPr>
                        <a:t>cis-2-buteno</a:t>
                      </a:r>
                      <a:endParaRPr lang="es-MX" sz="1200">
                        <a:effectLst/>
                        <a:latin typeface="Times New Roman" panose="02020603050405020304" pitchFamily="18" charset="0"/>
                        <a:ea typeface="Times New Roman" panose="02020603050405020304" pitchFamily="18" charset="0"/>
                      </a:endParaRP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2000">
                          <a:effectLst/>
                          <a:latin typeface="Arial" panose="020B0604020202020204" pitchFamily="34" charset="0"/>
                          <a:ea typeface="Times New Roman" panose="02020603050405020304" pitchFamily="18" charset="0"/>
                        </a:rPr>
                        <a:t>trans-2-buteno</a:t>
                      </a:r>
                      <a:endParaRPr lang="es-MX" sz="1200">
                        <a:effectLst/>
                        <a:latin typeface="Times New Roman" panose="02020603050405020304" pitchFamily="18" charset="0"/>
                        <a:ea typeface="Times New Roman" panose="02020603050405020304" pitchFamily="18" charset="0"/>
                      </a:endParaRP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2000">
                          <a:effectLst/>
                          <a:latin typeface="Arial" panose="020B0604020202020204" pitchFamily="34" charset="0"/>
                          <a:ea typeface="Times New Roman" panose="02020603050405020304" pitchFamily="18" charset="0"/>
                        </a:rPr>
                        <a:t>cis-2-hexeno</a:t>
                      </a:r>
                      <a:endParaRPr lang="es-MX" sz="1200">
                        <a:effectLst/>
                        <a:latin typeface="Times New Roman" panose="02020603050405020304" pitchFamily="18" charset="0"/>
                        <a:ea typeface="Times New Roman" panose="02020603050405020304" pitchFamily="18" charset="0"/>
                      </a:endParaRP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2000" dirty="0">
                          <a:effectLst/>
                          <a:latin typeface="Arial" panose="020B0604020202020204" pitchFamily="34" charset="0"/>
                          <a:ea typeface="Times New Roman" panose="02020603050405020304" pitchFamily="18" charset="0"/>
                        </a:rPr>
                        <a:t>trans-2-hexeno</a:t>
                      </a:r>
                      <a:endParaRPr lang="es-MX" sz="1200" dirty="0">
                        <a:effectLst/>
                        <a:latin typeface="Times New Roman" panose="02020603050405020304" pitchFamily="18" charset="0"/>
                        <a:ea typeface="Times New Roman" panose="02020603050405020304" pitchFamily="18" charset="0"/>
                      </a:endParaRP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 name="Rectangle 26"/>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5" name="Objeto 4"/>
          <p:cNvGraphicFramePr>
            <a:graphicFrameLocks noChangeAspect="1"/>
          </p:cNvGraphicFramePr>
          <p:nvPr>
            <p:extLst/>
          </p:nvPr>
        </p:nvGraphicFramePr>
        <p:xfrm>
          <a:off x="920405" y="3987920"/>
          <a:ext cx="2000250" cy="1362075"/>
        </p:xfrm>
        <a:graphic>
          <a:graphicData uri="http://schemas.openxmlformats.org/presentationml/2006/ole">
            <mc:AlternateContent xmlns:mc="http://schemas.openxmlformats.org/markup-compatibility/2006">
              <mc:Choice xmlns:v="urn:schemas-microsoft-com:vml" Requires="v">
                <p:oleObj spid="_x0000_s30770" name="ChemSketch" r:id="rId3" imgW="2000226" imgH="1362217" progId="ACD.ChemSketch.20">
                  <p:embed/>
                </p:oleObj>
              </mc:Choice>
              <mc:Fallback>
                <p:oleObj name="ChemSketch" r:id="rId3" imgW="2000226" imgH="1362217" progId="ACD.ChemSketch.20">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20405" y="3987920"/>
                        <a:ext cx="2000250" cy="13620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Rectangle 28"/>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8" name="Objeto 7"/>
          <p:cNvGraphicFramePr>
            <a:graphicFrameLocks noChangeAspect="1"/>
          </p:cNvGraphicFramePr>
          <p:nvPr>
            <p:extLst/>
          </p:nvPr>
        </p:nvGraphicFramePr>
        <p:xfrm>
          <a:off x="3002204" y="3964107"/>
          <a:ext cx="2000250" cy="1409700"/>
        </p:xfrm>
        <a:graphic>
          <a:graphicData uri="http://schemas.openxmlformats.org/presentationml/2006/ole">
            <mc:AlternateContent xmlns:mc="http://schemas.openxmlformats.org/markup-compatibility/2006">
              <mc:Choice xmlns:v="urn:schemas-microsoft-com:vml" Requires="v">
                <p:oleObj spid="_x0000_s30771" name="ChemSketch" r:id="rId5" imgW="2000226" imgH="1409607" progId="ACD.ChemSketch.20">
                  <p:embed/>
                </p:oleObj>
              </mc:Choice>
              <mc:Fallback>
                <p:oleObj name="ChemSketch" r:id="rId5" imgW="2000226" imgH="1409607" progId="ACD.ChemSketch.20">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002204" y="3964107"/>
                        <a:ext cx="2000250" cy="1409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 name="Rectangle 30"/>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11" name="Objeto 10"/>
          <p:cNvGraphicFramePr>
            <a:graphicFrameLocks noChangeAspect="1"/>
          </p:cNvGraphicFramePr>
          <p:nvPr>
            <p:extLst/>
          </p:nvPr>
        </p:nvGraphicFramePr>
        <p:xfrm>
          <a:off x="8037095" y="4349869"/>
          <a:ext cx="3190875" cy="638175"/>
        </p:xfrm>
        <a:graphic>
          <a:graphicData uri="http://schemas.openxmlformats.org/presentationml/2006/ole">
            <mc:AlternateContent xmlns:mc="http://schemas.openxmlformats.org/markup-compatibility/2006">
              <mc:Choice xmlns:v="urn:schemas-microsoft-com:vml" Requires="v">
                <p:oleObj spid="_x0000_s30772" name="ChemSketch" r:id="rId7" imgW="3190905" imgH="638331" progId="ACD.ChemSketch.20">
                  <p:embed/>
                </p:oleObj>
              </mc:Choice>
              <mc:Fallback>
                <p:oleObj name="ChemSketch" r:id="rId7" imgW="3190905" imgH="638331" progId="ACD.ChemSketch.20">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037095" y="4349869"/>
                        <a:ext cx="3190875" cy="6381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2" name="Rectangle 32"/>
          <p:cNvSpPr>
            <a:spLocks noChangeArrowheads="1"/>
          </p:cNvSpPr>
          <p:nvPr/>
        </p:nvSpPr>
        <p:spPr bwMode="auto">
          <a:xfrm>
            <a:off x="5110727" y="4353143"/>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13" name="Objeto 12"/>
          <p:cNvGraphicFramePr>
            <a:graphicFrameLocks noChangeAspect="1"/>
          </p:cNvGraphicFramePr>
          <p:nvPr>
            <p:extLst/>
          </p:nvPr>
        </p:nvGraphicFramePr>
        <p:xfrm>
          <a:off x="5110727" y="4349869"/>
          <a:ext cx="2743200" cy="765273"/>
        </p:xfrm>
        <a:graphic>
          <a:graphicData uri="http://schemas.openxmlformats.org/presentationml/2006/ole">
            <mc:AlternateContent xmlns:mc="http://schemas.openxmlformats.org/markup-compatibility/2006">
              <mc:Choice xmlns:v="urn:schemas-microsoft-com:vml" Requires="v">
                <p:oleObj spid="_x0000_s30773" name="ChemSketch" r:id="rId9" imgW="2743131" imgH="800219" progId="ACD.ChemSketch.20">
                  <p:embed/>
                </p:oleObj>
              </mc:Choice>
              <mc:Fallback>
                <p:oleObj name="ChemSketch" r:id="rId9" imgW="2743131" imgH="800219" progId="ACD.ChemSketch.20">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110727" y="4349869"/>
                        <a:ext cx="2743200" cy="765273"/>
                      </a:xfrm>
                      <a:prstGeom prst="rect">
                        <a:avLst/>
                      </a:prstGeom>
                      <a:noFill/>
                    </p:spPr>
                  </p:pic>
                </p:oleObj>
              </mc:Fallback>
            </mc:AlternateContent>
          </a:graphicData>
        </a:graphic>
      </p:graphicFrame>
    </p:spTree>
    <p:extLst>
      <p:ext uri="{BB962C8B-B14F-4D97-AF65-F5344CB8AC3E}">
        <p14:creationId xmlns:p14="http://schemas.microsoft.com/office/powerpoint/2010/main" val="380878926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22"/>
                                        </p:tgtEl>
                                        <p:attrNameLst>
                                          <p:attrName>style.visibility</p:attrName>
                                        </p:attrNameLst>
                                      </p:cBhvr>
                                      <p:to>
                                        <p:strVal val="visible"/>
                                      </p:to>
                                    </p:set>
                                    <p:anim calcmode="lin" valueType="num">
                                      <p:cBhvr additive="base">
                                        <p:cTn id="17" dur="500" fill="hold"/>
                                        <p:tgtEl>
                                          <p:spTgt spid="22"/>
                                        </p:tgtEl>
                                        <p:attrNameLst>
                                          <p:attrName>ppt_x</p:attrName>
                                        </p:attrNameLst>
                                      </p:cBhvr>
                                      <p:tavLst>
                                        <p:tav tm="0">
                                          <p:val>
                                            <p:strVal val="#ppt_x"/>
                                          </p:val>
                                        </p:tav>
                                        <p:tav tm="100000">
                                          <p:val>
                                            <p:strVal val="#ppt_x"/>
                                          </p:val>
                                        </p:tav>
                                      </p:tavLst>
                                    </p:anim>
                                    <p:anim calcmode="lin" valueType="num">
                                      <p:cBhvr additive="base">
                                        <p:cTn id="18" dur="500" fill="hold"/>
                                        <p:tgtEl>
                                          <p:spTgt spid="22"/>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500" fill="hold"/>
                                        <p:tgtEl>
                                          <p:spTgt spid="5"/>
                                        </p:tgtEl>
                                        <p:attrNameLst>
                                          <p:attrName>ppt_x</p:attrName>
                                        </p:attrNameLst>
                                      </p:cBhvr>
                                      <p:tavLst>
                                        <p:tav tm="0">
                                          <p:val>
                                            <p:strVal val="#ppt_x"/>
                                          </p:val>
                                        </p:tav>
                                        <p:tav tm="100000">
                                          <p:val>
                                            <p:strVal val="#ppt_x"/>
                                          </p:val>
                                        </p:tav>
                                      </p:tavLst>
                                    </p:anim>
                                    <p:anim calcmode="lin" valueType="num">
                                      <p:cBhvr additive="base">
                                        <p:cTn id="22" dur="500" fill="hold"/>
                                        <p:tgtEl>
                                          <p:spTgt spid="5"/>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ppt_x"/>
                                          </p:val>
                                        </p:tav>
                                        <p:tav tm="100000">
                                          <p:val>
                                            <p:strVal val="#ppt_x"/>
                                          </p:val>
                                        </p:tav>
                                      </p:tavLst>
                                    </p:anim>
                                    <p:anim calcmode="lin" valueType="num">
                                      <p:cBhvr additive="base">
                                        <p:cTn id="26" dur="500" fill="hold"/>
                                        <p:tgtEl>
                                          <p:spTgt spid="8"/>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11"/>
                                        </p:tgtEl>
                                        <p:attrNameLst>
                                          <p:attrName>style.visibility</p:attrName>
                                        </p:attrNameLst>
                                      </p:cBhvr>
                                      <p:to>
                                        <p:strVal val="visible"/>
                                      </p:to>
                                    </p:set>
                                    <p:anim calcmode="lin" valueType="num">
                                      <p:cBhvr additive="base">
                                        <p:cTn id="29" dur="500" fill="hold"/>
                                        <p:tgtEl>
                                          <p:spTgt spid="11"/>
                                        </p:tgtEl>
                                        <p:attrNameLst>
                                          <p:attrName>ppt_x</p:attrName>
                                        </p:attrNameLst>
                                      </p:cBhvr>
                                      <p:tavLst>
                                        <p:tav tm="0">
                                          <p:val>
                                            <p:strVal val="#ppt_x"/>
                                          </p:val>
                                        </p:tav>
                                        <p:tav tm="100000">
                                          <p:val>
                                            <p:strVal val="#ppt_x"/>
                                          </p:val>
                                        </p:tav>
                                      </p:tavLst>
                                    </p:anim>
                                    <p:anim calcmode="lin" valueType="num">
                                      <p:cBhvr additive="base">
                                        <p:cTn id="30" dur="500" fill="hold"/>
                                        <p:tgtEl>
                                          <p:spTgt spid="11"/>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additive="base">
                                        <p:cTn id="33" dur="500" fill="hold"/>
                                        <p:tgtEl>
                                          <p:spTgt spid="13"/>
                                        </p:tgtEl>
                                        <p:attrNameLst>
                                          <p:attrName>ppt_x</p:attrName>
                                        </p:attrNameLst>
                                      </p:cBhvr>
                                      <p:tavLst>
                                        <p:tav tm="0">
                                          <p:val>
                                            <p:strVal val="#ppt_x"/>
                                          </p:val>
                                        </p:tav>
                                        <p:tav tm="100000">
                                          <p:val>
                                            <p:strVal val="#ppt_x"/>
                                          </p:val>
                                        </p:tav>
                                      </p:tavLst>
                                    </p:anim>
                                    <p:anim calcmode="lin" valueType="num">
                                      <p:cBhvr additive="base">
                                        <p:cTn id="34"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8661866" y="6502041"/>
            <a:ext cx="3530134" cy="246221"/>
          </a:xfrm>
          <a:prstGeom prst="rect">
            <a:avLst/>
          </a:prstGeom>
        </p:spPr>
        <p:txBody>
          <a:bodyPr wrap="none">
            <a:spAutoFit/>
          </a:bodyPr>
          <a:lstStyle/>
          <a:p>
            <a:r>
              <a:rPr lang="es-MX" sz="1000" b="1" i="1" dirty="0" smtClean="0"/>
              <a:t>Imagen tomada de: http://qorganica.ugr.es/pages/innovacion</a:t>
            </a:r>
            <a:endParaRPr lang="es-MX" sz="1000" b="1" i="1" dirty="0"/>
          </a:p>
        </p:txBody>
      </p:sp>
      <p:sp>
        <p:nvSpPr>
          <p:cNvPr id="2" name="Rectangle 2"/>
          <p:cNvSpPr>
            <a:spLocks noChangeArrowheads="1"/>
          </p:cNvSpPr>
          <p:nvPr/>
        </p:nvSpPr>
        <p:spPr bwMode="auto">
          <a:xfrm>
            <a:off x="1298078" y="1281896"/>
            <a:ext cx="9411645" cy="1942957"/>
          </a:xfrm>
          <a:prstGeom prst="rect">
            <a:avLst/>
          </a:prstGeom>
          <a:solidFill>
            <a:schemeClr val="accent6">
              <a:lumMod val="40000"/>
              <a:lumOff val="6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p>
            <a:pPr algn="just">
              <a:spcBef>
                <a:spcPct val="20000"/>
              </a:spcBef>
              <a:buFont typeface="Arial" pitchFamily="34" charset="0"/>
              <a:buNone/>
            </a:pPr>
            <a:r>
              <a:rPr lang="es-MX" altLang="es-MX" sz="2200" i="1" dirty="0" smtClean="0">
                <a:effectLst>
                  <a:outerShdw blurRad="38100" dist="38100" dir="2700000" algn="tl">
                    <a:srgbClr val="000000">
                      <a:alpha val="43137"/>
                    </a:srgbClr>
                  </a:outerShdw>
                </a:effectLst>
                <a:latin typeface="Arial Rounded MT Bold" panose="020F0704030504030204" pitchFamily="34" charset="0"/>
                <a:sym typeface="Symbol" panose="05050102010706020507" pitchFamily="18" charset="2"/>
              </a:rPr>
              <a:t>Los </a:t>
            </a:r>
            <a:r>
              <a:rPr lang="es-MX" altLang="es-MX" sz="2200" i="1" dirty="0" err="1" smtClean="0">
                <a:effectLst>
                  <a:outerShdw blurRad="38100" dist="38100" dir="2700000" algn="tl">
                    <a:srgbClr val="000000">
                      <a:alpha val="43137"/>
                    </a:srgbClr>
                  </a:outerShdw>
                </a:effectLst>
                <a:latin typeface="Arial Rounded MT Bold" panose="020F0704030504030204" pitchFamily="34" charset="0"/>
                <a:sym typeface="Symbol" panose="05050102010706020507" pitchFamily="18" charset="2"/>
              </a:rPr>
              <a:t>cicloalquenos</a:t>
            </a:r>
            <a:r>
              <a:rPr lang="es-MX" altLang="es-MX" sz="2200" i="1" dirty="0" smtClean="0">
                <a:effectLst>
                  <a:outerShdw blurRad="38100" dist="38100" dir="2700000" algn="tl">
                    <a:srgbClr val="000000">
                      <a:alpha val="43137"/>
                    </a:srgbClr>
                  </a:outerShdw>
                </a:effectLst>
                <a:latin typeface="Arial Rounded MT Bold" panose="020F0704030504030204" pitchFamily="34" charset="0"/>
                <a:sym typeface="Symbol" panose="05050102010706020507" pitchFamily="18" charset="2"/>
              </a:rPr>
              <a:t> también son hidrocarburos muy comunes. A menos que el anillo sea muy grande, los </a:t>
            </a:r>
            <a:r>
              <a:rPr lang="es-MX" altLang="es-MX" sz="2200" i="1" dirty="0" err="1" smtClean="0">
                <a:effectLst>
                  <a:outerShdw blurRad="38100" dist="38100" dir="2700000" algn="tl">
                    <a:srgbClr val="000000">
                      <a:alpha val="43137"/>
                    </a:srgbClr>
                  </a:outerShdw>
                </a:effectLst>
                <a:latin typeface="Arial Rounded MT Bold" panose="020F0704030504030204" pitchFamily="34" charset="0"/>
                <a:sym typeface="Symbol" panose="05050102010706020507" pitchFamily="18" charset="2"/>
              </a:rPr>
              <a:t>cicloalquenos</a:t>
            </a:r>
            <a:r>
              <a:rPr lang="es-MX" altLang="es-MX" sz="2200" i="1" dirty="0" smtClean="0">
                <a:effectLst>
                  <a:outerShdw blurRad="38100" dist="38100" dir="2700000" algn="tl">
                    <a:srgbClr val="000000">
                      <a:alpha val="43137"/>
                    </a:srgbClr>
                  </a:outerShdw>
                </a:effectLst>
                <a:latin typeface="Arial Rounded MT Bold" panose="020F0704030504030204" pitchFamily="34" charset="0"/>
                <a:sym typeface="Symbol" panose="05050102010706020507" pitchFamily="18" charset="2"/>
              </a:rPr>
              <a:t> adoptan siempre la disposición </a:t>
            </a:r>
            <a:r>
              <a:rPr lang="es-MX" altLang="es-MX" sz="2200" i="1" dirty="0" err="1" smtClean="0">
                <a:effectLst>
                  <a:outerShdw blurRad="38100" dist="38100" dir="2700000" algn="tl">
                    <a:srgbClr val="000000">
                      <a:alpha val="43137"/>
                    </a:srgbClr>
                  </a:outerShdw>
                </a:effectLst>
                <a:latin typeface="Arial Rounded MT Bold" panose="020F0704030504030204" pitchFamily="34" charset="0"/>
                <a:sym typeface="Symbol" panose="05050102010706020507" pitchFamily="18" charset="2"/>
              </a:rPr>
              <a:t>cis</a:t>
            </a:r>
            <a:r>
              <a:rPr lang="es-MX" altLang="es-MX" sz="2200" i="1" dirty="0" smtClean="0">
                <a:effectLst>
                  <a:outerShdw blurRad="38100" dist="38100" dir="2700000" algn="tl">
                    <a:srgbClr val="000000">
                      <a:alpha val="43137"/>
                    </a:srgbClr>
                  </a:outerShdw>
                </a:effectLst>
                <a:latin typeface="Arial Rounded MT Bold" panose="020F0704030504030204" pitchFamily="34" charset="0"/>
                <a:sym typeface="Symbol" panose="05050102010706020507" pitchFamily="18" charset="2"/>
              </a:rPr>
              <a:t>, el cual generalmente se omite en el nombre. En un anillo grande, puede existir un enlace doble con disposición </a:t>
            </a:r>
            <a:r>
              <a:rPr lang="es-MX" altLang="es-MX" sz="2200" i="1" dirty="0" err="1" smtClean="0">
                <a:effectLst>
                  <a:outerShdw blurRad="38100" dist="38100" dir="2700000" algn="tl">
                    <a:srgbClr val="000000">
                      <a:alpha val="43137"/>
                    </a:srgbClr>
                  </a:outerShdw>
                </a:effectLst>
                <a:latin typeface="Arial Rounded MT Bold" panose="020F0704030504030204" pitchFamily="34" charset="0"/>
                <a:sym typeface="Symbol" panose="05050102010706020507" pitchFamily="18" charset="2"/>
              </a:rPr>
              <a:t>trans</a:t>
            </a:r>
            <a:r>
              <a:rPr lang="es-MX" altLang="es-MX" sz="2200" i="1" dirty="0" smtClean="0">
                <a:effectLst>
                  <a:outerShdw blurRad="38100" dist="38100" dir="2700000" algn="tl">
                    <a:srgbClr val="000000">
                      <a:alpha val="43137"/>
                    </a:srgbClr>
                  </a:outerShdw>
                </a:effectLst>
                <a:latin typeface="Arial Rounded MT Bold" panose="020F0704030504030204" pitchFamily="34" charset="0"/>
                <a:sym typeface="Symbol" panose="05050102010706020507" pitchFamily="18" charset="2"/>
              </a:rPr>
              <a:t>, dando lugar a un </a:t>
            </a:r>
            <a:r>
              <a:rPr lang="es-MX" altLang="es-MX" sz="2200" i="1" dirty="0" err="1" smtClean="0">
                <a:effectLst>
                  <a:outerShdw blurRad="38100" dist="38100" dir="2700000" algn="tl">
                    <a:srgbClr val="000000">
                      <a:alpha val="43137"/>
                    </a:srgbClr>
                  </a:outerShdw>
                </a:effectLst>
                <a:latin typeface="Arial Rounded MT Bold" panose="020F0704030504030204" pitchFamily="34" charset="0"/>
                <a:sym typeface="Symbol" panose="05050102010706020507" pitchFamily="18" charset="2"/>
              </a:rPr>
              <a:t>trans-cicloalqueno</a:t>
            </a:r>
            <a:r>
              <a:rPr lang="es-MX" altLang="es-MX" sz="2200" i="1" dirty="0" smtClean="0">
                <a:effectLst>
                  <a:outerShdw blurRad="38100" dist="38100" dir="2700000" algn="tl">
                    <a:srgbClr val="000000">
                      <a:alpha val="43137"/>
                    </a:srgbClr>
                  </a:outerShdw>
                </a:effectLst>
                <a:latin typeface="Arial Rounded MT Bold" panose="020F0704030504030204" pitchFamily="34" charset="0"/>
                <a:sym typeface="Symbol" panose="05050102010706020507" pitchFamily="18" charset="2"/>
              </a:rPr>
              <a:t>.</a:t>
            </a:r>
            <a:endParaRPr lang="es-MX" altLang="es-MX" sz="2200" i="1" dirty="0">
              <a:effectLst>
                <a:outerShdw blurRad="38100" dist="38100" dir="2700000" algn="tl">
                  <a:srgbClr val="000000">
                    <a:alpha val="43137"/>
                  </a:srgbClr>
                </a:outerShdw>
              </a:effectLst>
              <a:latin typeface="Arial Rounded MT Bold" panose="020F0704030504030204" pitchFamily="34" charset="0"/>
              <a:sym typeface="Symbol" panose="05050102010706020507" pitchFamily="18" charset="2"/>
            </a:endParaRPr>
          </a:p>
        </p:txBody>
      </p:sp>
      <p:sp>
        <p:nvSpPr>
          <p:cNvPr id="6" name="Subtitle 2"/>
          <p:cNvSpPr txBox="1">
            <a:spLocks/>
          </p:cNvSpPr>
          <p:nvPr/>
        </p:nvSpPr>
        <p:spPr>
          <a:xfrm>
            <a:off x="1292257" y="3621353"/>
            <a:ext cx="9505226" cy="2526632"/>
          </a:xfrm>
          <a:prstGeom prst="rect">
            <a:avLst/>
          </a:prstGeom>
          <a:solidFill>
            <a:schemeClr val="accent4">
              <a:lumMod val="20000"/>
              <a:lumOff val="8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22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endParaRPr>
          </a:p>
        </p:txBody>
      </p:sp>
      <p:sp>
        <p:nvSpPr>
          <p:cNvPr id="9" name="Rectangle 2"/>
          <p:cNvSpPr>
            <a:spLocks noChangeArrowheads="1"/>
          </p:cNvSpPr>
          <p:nvPr/>
        </p:nvSpPr>
        <p:spPr bwMode="auto">
          <a:xfrm>
            <a:off x="4247146" y="317783"/>
            <a:ext cx="2854633" cy="646331"/>
          </a:xfrm>
          <a:prstGeom prst="rect">
            <a:avLst/>
          </a:prstGeom>
          <a:solidFill>
            <a:srgbClr val="FFC00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lang="es-MX" altLang="es-MX" sz="3600" b="1" i="1" kern="0" dirty="0" smtClean="0">
                <a:solidFill>
                  <a:schemeClr val="tx1"/>
                </a:solidFill>
                <a:latin typeface="Arial" panose="020B0604020202020204" pitchFamily="34" charset="0"/>
                <a:cs typeface="Arial" panose="020B0604020202020204" pitchFamily="34" charset="0"/>
              </a:rPr>
              <a:t>Alquenos</a:t>
            </a:r>
            <a:endParaRPr kumimoji="0" lang="es-ES" altLang="es-MX" sz="3600" b="1" i="1" u="none" strike="noStrike" kern="0" cap="none" spc="0" normalizeH="0" baseline="0" noProof="0" dirty="0" smtClean="0">
              <a:ln>
                <a:noFill/>
              </a:ln>
              <a:solidFill>
                <a:schemeClr val="tx1"/>
              </a:solidFill>
              <a:effectLst/>
              <a:uLnTx/>
              <a:uFillTx/>
              <a:latin typeface="Arial" panose="020B0604020202020204" pitchFamily="34" charset="0"/>
              <a:cs typeface="Arial" panose="020B0604020202020204" pitchFamily="34" charset="0"/>
            </a:endParaRPr>
          </a:p>
        </p:txBody>
      </p:sp>
      <p:graphicFrame>
        <p:nvGraphicFramePr>
          <p:cNvPr id="22" name="Tabla 21"/>
          <p:cNvGraphicFramePr>
            <a:graphicFrameLocks noGrp="1"/>
          </p:cNvGraphicFramePr>
          <p:nvPr>
            <p:extLst/>
          </p:nvPr>
        </p:nvGraphicFramePr>
        <p:xfrm>
          <a:off x="1475878" y="3855396"/>
          <a:ext cx="9137984" cy="1938533"/>
        </p:xfrm>
        <a:graphic>
          <a:graphicData uri="http://schemas.openxmlformats.org/drawingml/2006/table">
            <a:tbl>
              <a:tblPr firstRow="1" firstCol="1" bandRow="1"/>
              <a:tblGrid>
                <a:gridCol w="3062036"/>
                <a:gridCol w="2971800"/>
                <a:gridCol w="3104148"/>
              </a:tblGrid>
              <a:tr h="1553523">
                <a:tc>
                  <a:txBody>
                    <a:bodyPr/>
                    <a:lstStyle/>
                    <a:p>
                      <a:pPr algn="ctr">
                        <a:lnSpc>
                          <a:spcPct val="107000"/>
                        </a:lnSpc>
                        <a:spcAft>
                          <a:spcPts val="0"/>
                        </a:spcAft>
                      </a:pPr>
                      <a:endParaRPr lang="es-MX" sz="800" dirty="0">
                        <a:effectLst/>
                        <a:latin typeface="Arial" panose="020B0604020202020204" pitchFamily="34" charset="0"/>
                        <a:ea typeface="Times New Roman" panose="02020603050405020304" pitchFamily="18" charset="0"/>
                      </a:endParaRPr>
                    </a:p>
                  </a:txBody>
                  <a:tcPr marL="68477" marR="684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endParaRPr lang="es-MX" sz="1200" dirty="0">
                        <a:effectLst/>
                        <a:latin typeface="Arial" panose="020B0604020202020204" pitchFamily="34" charset="0"/>
                        <a:ea typeface="Times New Roman" panose="02020603050405020304" pitchFamily="18" charset="0"/>
                      </a:endParaRPr>
                    </a:p>
                  </a:txBody>
                  <a:tcPr marL="68477" marR="684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endParaRPr lang="es-MX" sz="1200" dirty="0" smtClean="0">
                        <a:effectLst/>
                        <a:latin typeface="Arial" panose="020B0604020202020204" pitchFamily="34" charset="0"/>
                        <a:ea typeface="Times New Roman" panose="02020603050405020304" pitchFamily="18" charset="0"/>
                      </a:endParaRPr>
                    </a:p>
                    <a:p>
                      <a:pPr algn="ctr">
                        <a:lnSpc>
                          <a:spcPct val="107000"/>
                        </a:lnSpc>
                        <a:spcAft>
                          <a:spcPts val="0"/>
                        </a:spcAft>
                      </a:pPr>
                      <a:endParaRPr lang="es-MX" sz="1200" dirty="0" smtClean="0">
                        <a:effectLst/>
                        <a:latin typeface="Arial" panose="020B0604020202020204" pitchFamily="34" charset="0"/>
                        <a:ea typeface="Times New Roman" panose="02020603050405020304" pitchFamily="18" charset="0"/>
                      </a:endParaRPr>
                    </a:p>
                    <a:p>
                      <a:pPr algn="ctr">
                        <a:lnSpc>
                          <a:spcPct val="107000"/>
                        </a:lnSpc>
                        <a:spcAft>
                          <a:spcPts val="0"/>
                        </a:spcAft>
                      </a:pPr>
                      <a:endParaRPr lang="es-MX" sz="1200" dirty="0" smtClean="0">
                        <a:effectLst/>
                        <a:latin typeface="Arial" panose="020B0604020202020204" pitchFamily="34" charset="0"/>
                        <a:ea typeface="Times New Roman" panose="02020603050405020304" pitchFamily="18" charset="0"/>
                      </a:endParaRPr>
                    </a:p>
                    <a:p>
                      <a:pPr algn="ctr">
                        <a:lnSpc>
                          <a:spcPct val="107000"/>
                        </a:lnSpc>
                        <a:spcAft>
                          <a:spcPts val="0"/>
                        </a:spcAft>
                      </a:pPr>
                      <a:endParaRPr lang="es-MX" sz="1200" dirty="0" smtClean="0">
                        <a:effectLst/>
                        <a:latin typeface="Arial" panose="020B0604020202020204" pitchFamily="34" charset="0"/>
                        <a:ea typeface="Times New Roman" panose="02020603050405020304" pitchFamily="18" charset="0"/>
                      </a:endParaRPr>
                    </a:p>
                    <a:p>
                      <a:pPr algn="ctr">
                        <a:lnSpc>
                          <a:spcPct val="107000"/>
                        </a:lnSpc>
                        <a:spcAft>
                          <a:spcPts val="0"/>
                        </a:spcAft>
                      </a:pPr>
                      <a:endParaRPr lang="es-MX" sz="1200" dirty="0" smtClean="0">
                        <a:effectLst/>
                        <a:latin typeface="Arial" panose="020B0604020202020204" pitchFamily="34" charset="0"/>
                        <a:ea typeface="Times New Roman" panose="02020603050405020304" pitchFamily="18" charset="0"/>
                      </a:endParaRPr>
                    </a:p>
                    <a:p>
                      <a:pPr algn="ctr">
                        <a:lnSpc>
                          <a:spcPct val="107000"/>
                        </a:lnSpc>
                        <a:spcAft>
                          <a:spcPts val="0"/>
                        </a:spcAft>
                      </a:pPr>
                      <a:endParaRPr lang="es-MX" sz="1000" dirty="0" smtClean="0">
                        <a:effectLst/>
                        <a:latin typeface="Arial" panose="020B0604020202020204" pitchFamily="34" charset="0"/>
                        <a:ea typeface="Times New Roman" panose="02020603050405020304" pitchFamily="18" charset="0"/>
                      </a:endParaRPr>
                    </a:p>
                    <a:p>
                      <a:pPr algn="ctr">
                        <a:lnSpc>
                          <a:spcPct val="107000"/>
                        </a:lnSpc>
                        <a:spcAft>
                          <a:spcPts val="0"/>
                        </a:spcAft>
                      </a:pPr>
                      <a:endParaRPr lang="es-MX" sz="1200" dirty="0">
                        <a:effectLst/>
                        <a:latin typeface="Arial" panose="020B0604020202020204" pitchFamily="34" charset="0"/>
                        <a:ea typeface="Times New Roman" panose="02020603050405020304" pitchFamily="18" charset="0"/>
                      </a:endParaRPr>
                    </a:p>
                  </a:txBody>
                  <a:tcPr marL="68477" marR="684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5010">
                <a:tc>
                  <a:txBody>
                    <a:bodyPr/>
                    <a:lstStyle/>
                    <a:p>
                      <a:pPr algn="ctr">
                        <a:lnSpc>
                          <a:spcPct val="107000"/>
                        </a:lnSpc>
                        <a:spcAft>
                          <a:spcPts val="0"/>
                        </a:spcAft>
                      </a:pPr>
                      <a:r>
                        <a:rPr lang="es-MX" sz="2000" dirty="0" err="1" smtClean="0">
                          <a:effectLst/>
                          <a:latin typeface="Arial" panose="020B0604020202020204" pitchFamily="34" charset="0"/>
                          <a:ea typeface="Times New Roman" panose="02020603050405020304" pitchFamily="18" charset="0"/>
                        </a:rPr>
                        <a:t>ciclopenteno</a:t>
                      </a:r>
                      <a:endParaRPr lang="es-MX" sz="1200" dirty="0">
                        <a:effectLst/>
                        <a:latin typeface="Times New Roman" panose="02020603050405020304" pitchFamily="18" charset="0"/>
                        <a:ea typeface="Times New Roman" panose="02020603050405020304" pitchFamily="18" charset="0"/>
                      </a:endParaRP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2000" dirty="0" err="1" smtClean="0">
                          <a:effectLst/>
                          <a:latin typeface="Arial" panose="020B0604020202020204" pitchFamily="34" charset="0"/>
                          <a:ea typeface="Times New Roman" panose="02020603050405020304" pitchFamily="18" charset="0"/>
                        </a:rPr>
                        <a:t>ciclohexeno</a:t>
                      </a:r>
                      <a:endParaRPr lang="es-MX" sz="1200" dirty="0">
                        <a:effectLst/>
                        <a:latin typeface="Times New Roman" panose="02020603050405020304" pitchFamily="18" charset="0"/>
                        <a:ea typeface="Times New Roman" panose="02020603050405020304" pitchFamily="18" charset="0"/>
                      </a:endParaRP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2000" dirty="0" err="1" smtClean="0">
                          <a:effectLst/>
                          <a:latin typeface="Arial" panose="020B0604020202020204" pitchFamily="34" charset="0"/>
                          <a:ea typeface="Times New Roman" panose="02020603050405020304" pitchFamily="18" charset="0"/>
                        </a:rPr>
                        <a:t>trans-ciclodeceno</a:t>
                      </a:r>
                      <a:endParaRPr lang="es-MX" sz="1200" dirty="0">
                        <a:effectLst/>
                        <a:latin typeface="Times New Roman" panose="02020603050405020304" pitchFamily="18" charset="0"/>
                        <a:ea typeface="Times New Roman" panose="02020603050405020304" pitchFamily="18" charset="0"/>
                      </a:endParaRP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 name="Rectangle 26"/>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5" name="Objeto 4"/>
          <p:cNvGraphicFramePr>
            <a:graphicFrameLocks noChangeAspect="1"/>
          </p:cNvGraphicFramePr>
          <p:nvPr>
            <p:extLst/>
          </p:nvPr>
        </p:nvGraphicFramePr>
        <p:xfrm>
          <a:off x="2248071" y="3977607"/>
          <a:ext cx="1436688" cy="1325563"/>
        </p:xfrm>
        <a:graphic>
          <a:graphicData uri="http://schemas.openxmlformats.org/presentationml/2006/ole">
            <mc:AlternateContent xmlns:mc="http://schemas.openxmlformats.org/markup-compatibility/2006">
              <mc:Choice xmlns:v="urn:schemas-microsoft-com:vml" Requires="v">
                <p:oleObj spid="_x0000_s31782" name="ChemSketch" r:id="rId3" imgW="1437120" imgH="1326240" progId="ACD.ChemSketch.20">
                  <p:embed/>
                </p:oleObj>
              </mc:Choice>
              <mc:Fallback>
                <p:oleObj name="ChemSketch" r:id="rId3" imgW="1437120" imgH="1326240" progId="ACD.ChemSketch.20">
                  <p:embed/>
                  <p:pic>
                    <p:nvPicPr>
                      <p:cNvPr id="0" name=""/>
                      <p:cNvPicPr>
                        <a:picLocks noChangeAspect="1" noChangeArrowheads="1"/>
                      </p:cNvPicPr>
                      <p:nvPr/>
                    </p:nvPicPr>
                    <p:blipFill>
                      <a:blip r:embed="rId4"/>
                      <a:srcRect/>
                      <a:stretch>
                        <a:fillRect/>
                      </a:stretch>
                    </p:blipFill>
                    <p:spPr bwMode="auto">
                      <a:xfrm>
                        <a:off x="2248071" y="3977607"/>
                        <a:ext cx="1436688" cy="13255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Rectangle 28"/>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0" name="Rectangle 30"/>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2" name="Rectangle 32"/>
          <p:cNvSpPr>
            <a:spLocks noChangeArrowheads="1"/>
          </p:cNvSpPr>
          <p:nvPr/>
        </p:nvSpPr>
        <p:spPr bwMode="auto">
          <a:xfrm>
            <a:off x="5110727" y="4353143"/>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15" name="Objeto 14"/>
          <p:cNvGraphicFramePr>
            <a:graphicFrameLocks noChangeAspect="1"/>
          </p:cNvGraphicFramePr>
          <p:nvPr>
            <p:extLst/>
          </p:nvPr>
        </p:nvGraphicFramePr>
        <p:xfrm>
          <a:off x="5429421" y="4018882"/>
          <a:ext cx="1317625" cy="1325563"/>
        </p:xfrm>
        <a:graphic>
          <a:graphicData uri="http://schemas.openxmlformats.org/presentationml/2006/ole">
            <mc:AlternateContent xmlns:mc="http://schemas.openxmlformats.org/markup-compatibility/2006">
              <mc:Choice xmlns:v="urn:schemas-microsoft-com:vml" Requires="v">
                <p:oleObj spid="_x0000_s31783" name="ChemSketch" r:id="rId5" imgW="1318320" imgH="1326240" progId="ACD.ChemSketch.20">
                  <p:embed/>
                </p:oleObj>
              </mc:Choice>
              <mc:Fallback>
                <p:oleObj name="ChemSketch" r:id="rId5" imgW="1318320" imgH="1326240" progId="ACD.ChemSketch.20">
                  <p:embed/>
                  <p:pic>
                    <p:nvPicPr>
                      <p:cNvPr id="0" name=""/>
                      <p:cNvPicPr>
                        <a:picLocks noChangeAspect="1" noChangeArrowheads="1"/>
                      </p:cNvPicPr>
                      <p:nvPr/>
                    </p:nvPicPr>
                    <p:blipFill>
                      <a:blip r:embed="rId6"/>
                      <a:srcRect/>
                      <a:stretch>
                        <a:fillRect/>
                      </a:stretch>
                    </p:blipFill>
                    <p:spPr bwMode="auto">
                      <a:xfrm>
                        <a:off x="5429421" y="4018882"/>
                        <a:ext cx="1317625" cy="13255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6" name="Objeto 15"/>
          <p:cNvGraphicFramePr>
            <a:graphicFrameLocks noChangeAspect="1"/>
          </p:cNvGraphicFramePr>
          <p:nvPr>
            <p:extLst/>
          </p:nvPr>
        </p:nvGraphicFramePr>
        <p:xfrm>
          <a:off x="7969421" y="3904582"/>
          <a:ext cx="2171700" cy="1422400"/>
        </p:xfrm>
        <a:graphic>
          <a:graphicData uri="http://schemas.openxmlformats.org/presentationml/2006/ole">
            <mc:AlternateContent xmlns:mc="http://schemas.openxmlformats.org/markup-compatibility/2006">
              <mc:Choice xmlns:v="urn:schemas-microsoft-com:vml" Requires="v">
                <p:oleObj spid="_x0000_s31784" name="ChemSketch" r:id="rId7" imgW="2171880" imgH="1423080" progId="ACD.ChemSketch.20">
                  <p:embed/>
                </p:oleObj>
              </mc:Choice>
              <mc:Fallback>
                <p:oleObj name="ChemSketch" r:id="rId7" imgW="2171880" imgH="1423080" progId="ACD.ChemSketch.20">
                  <p:embed/>
                  <p:pic>
                    <p:nvPicPr>
                      <p:cNvPr id="0" name=""/>
                      <p:cNvPicPr>
                        <a:picLocks noChangeAspect="1" noChangeArrowheads="1"/>
                      </p:cNvPicPr>
                      <p:nvPr/>
                    </p:nvPicPr>
                    <p:blipFill>
                      <a:blip r:embed="rId8"/>
                      <a:srcRect/>
                      <a:stretch>
                        <a:fillRect/>
                      </a:stretch>
                    </p:blipFill>
                    <p:spPr bwMode="auto">
                      <a:xfrm>
                        <a:off x="7969421" y="3904582"/>
                        <a:ext cx="2171700" cy="1422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406746312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22"/>
                                        </p:tgtEl>
                                        <p:attrNameLst>
                                          <p:attrName>style.visibility</p:attrName>
                                        </p:attrNameLst>
                                      </p:cBhvr>
                                      <p:to>
                                        <p:strVal val="visible"/>
                                      </p:to>
                                    </p:set>
                                    <p:anim calcmode="lin" valueType="num">
                                      <p:cBhvr additive="base">
                                        <p:cTn id="17" dur="500" fill="hold"/>
                                        <p:tgtEl>
                                          <p:spTgt spid="22"/>
                                        </p:tgtEl>
                                        <p:attrNameLst>
                                          <p:attrName>ppt_x</p:attrName>
                                        </p:attrNameLst>
                                      </p:cBhvr>
                                      <p:tavLst>
                                        <p:tav tm="0">
                                          <p:val>
                                            <p:strVal val="#ppt_x"/>
                                          </p:val>
                                        </p:tav>
                                        <p:tav tm="100000">
                                          <p:val>
                                            <p:strVal val="#ppt_x"/>
                                          </p:val>
                                        </p:tav>
                                      </p:tavLst>
                                    </p:anim>
                                    <p:anim calcmode="lin" valueType="num">
                                      <p:cBhvr additive="base">
                                        <p:cTn id="18" dur="500" fill="hold"/>
                                        <p:tgtEl>
                                          <p:spTgt spid="22"/>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500" fill="hold"/>
                                        <p:tgtEl>
                                          <p:spTgt spid="5"/>
                                        </p:tgtEl>
                                        <p:attrNameLst>
                                          <p:attrName>ppt_x</p:attrName>
                                        </p:attrNameLst>
                                      </p:cBhvr>
                                      <p:tavLst>
                                        <p:tav tm="0">
                                          <p:val>
                                            <p:strVal val="#ppt_x"/>
                                          </p:val>
                                        </p:tav>
                                        <p:tav tm="100000">
                                          <p:val>
                                            <p:strVal val="#ppt_x"/>
                                          </p:val>
                                        </p:tav>
                                      </p:tavLst>
                                    </p:anim>
                                    <p:anim calcmode="lin" valueType="num">
                                      <p:cBhvr additive="base">
                                        <p:cTn id="22" dur="500" fill="hold"/>
                                        <p:tgtEl>
                                          <p:spTgt spid="5"/>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additive="base">
                                        <p:cTn id="25" dur="500" fill="hold"/>
                                        <p:tgtEl>
                                          <p:spTgt spid="15"/>
                                        </p:tgtEl>
                                        <p:attrNameLst>
                                          <p:attrName>ppt_x</p:attrName>
                                        </p:attrNameLst>
                                      </p:cBhvr>
                                      <p:tavLst>
                                        <p:tav tm="0">
                                          <p:val>
                                            <p:strVal val="#ppt_x"/>
                                          </p:val>
                                        </p:tav>
                                        <p:tav tm="100000">
                                          <p:val>
                                            <p:strVal val="#ppt_x"/>
                                          </p:val>
                                        </p:tav>
                                      </p:tavLst>
                                    </p:anim>
                                    <p:anim calcmode="lin" valueType="num">
                                      <p:cBhvr additive="base">
                                        <p:cTn id="26" dur="500" fill="hold"/>
                                        <p:tgtEl>
                                          <p:spTgt spid="15"/>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16"/>
                                        </p:tgtEl>
                                        <p:attrNameLst>
                                          <p:attrName>style.visibility</p:attrName>
                                        </p:attrNameLst>
                                      </p:cBhvr>
                                      <p:to>
                                        <p:strVal val="visible"/>
                                      </p:to>
                                    </p:set>
                                    <p:anim calcmode="lin" valueType="num">
                                      <p:cBhvr additive="base">
                                        <p:cTn id="29" dur="500" fill="hold"/>
                                        <p:tgtEl>
                                          <p:spTgt spid="16"/>
                                        </p:tgtEl>
                                        <p:attrNameLst>
                                          <p:attrName>ppt_x</p:attrName>
                                        </p:attrNameLst>
                                      </p:cBhvr>
                                      <p:tavLst>
                                        <p:tav tm="0">
                                          <p:val>
                                            <p:strVal val="#ppt_x"/>
                                          </p:val>
                                        </p:tav>
                                        <p:tav tm="100000">
                                          <p:val>
                                            <p:strVal val="#ppt_x"/>
                                          </p:val>
                                        </p:tav>
                                      </p:tavLst>
                                    </p:anim>
                                    <p:anim calcmode="lin" valueType="num">
                                      <p:cBhvr additive="base">
                                        <p:cTn id="30"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8661866" y="6502041"/>
            <a:ext cx="3530134" cy="246221"/>
          </a:xfrm>
          <a:prstGeom prst="rect">
            <a:avLst/>
          </a:prstGeom>
        </p:spPr>
        <p:txBody>
          <a:bodyPr wrap="none">
            <a:spAutoFit/>
          </a:bodyPr>
          <a:lstStyle/>
          <a:p>
            <a:r>
              <a:rPr lang="es-MX" sz="1000" b="1" i="1" dirty="0" smtClean="0"/>
              <a:t>Imagen tomada de: http://qorganica.ugr.es/pages/innovacion</a:t>
            </a:r>
            <a:endParaRPr lang="es-MX" sz="1000" b="1" i="1" dirty="0"/>
          </a:p>
        </p:txBody>
      </p:sp>
      <p:sp>
        <p:nvSpPr>
          <p:cNvPr id="6" name="Subtitle 2"/>
          <p:cNvSpPr txBox="1">
            <a:spLocks/>
          </p:cNvSpPr>
          <p:nvPr/>
        </p:nvSpPr>
        <p:spPr>
          <a:xfrm>
            <a:off x="765544" y="1957396"/>
            <a:ext cx="10760149" cy="1854458"/>
          </a:xfrm>
          <a:prstGeom prst="rect">
            <a:avLst/>
          </a:prstGeom>
          <a:solidFill>
            <a:schemeClr val="accent4">
              <a:lumMod val="20000"/>
              <a:lumOff val="8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r>
              <a:rPr lang="es-MX" sz="2200" i="1" dirty="0">
                <a:solidFill>
                  <a:schemeClr val="tx1"/>
                </a:solidFill>
                <a:effectLst>
                  <a:outerShdw blurRad="38100" dist="38100" dir="2700000" algn="tl">
                    <a:srgbClr val="000000">
                      <a:alpha val="43137"/>
                    </a:srgbClr>
                  </a:outerShdw>
                </a:effectLst>
                <a:latin typeface="Arial Rounded MT Bold" panose="020F0704030504030204" pitchFamily="34" charset="0"/>
              </a:rPr>
              <a:t>Debido a que el doble enlace carbono-carbono se convierte fácilmente en otros grupos funcionales, los alquenos son intermediarios importantes para la síntesis de polímeros, productos farmacéuticos, pesticidas y otros productos químicos importantes. El etileno es el compuesto orgánico que más se produce, alrededor de 72 millones de TM por año en todo el mundo.</a:t>
            </a: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22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endParaRPr>
          </a:p>
        </p:txBody>
      </p:sp>
      <p:sp>
        <p:nvSpPr>
          <p:cNvPr id="7" name="Rectangle 2"/>
          <p:cNvSpPr>
            <a:spLocks noChangeArrowheads="1"/>
          </p:cNvSpPr>
          <p:nvPr/>
        </p:nvSpPr>
        <p:spPr bwMode="auto">
          <a:xfrm>
            <a:off x="2867582" y="505313"/>
            <a:ext cx="6337300" cy="1015663"/>
          </a:xfrm>
          <a:prstGeom prst="rect">
            <a:avLst/>
          </a:prstGeom>
          <a:solidFill>
            <a:schemeClr val="accent2"/>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lang="es-MX" altLang="es-MX" sz="3000" b="1" i="1" kern="0" dirty="0" smtClean="0">
                <a:solidFill>
                  <a:schemeClr val="tx1"/>
                </a:solidFill>
                <a:latin typeface="Arial" panose="020B0604020202020204" pitchFamily="34" charset="0"/>
                <a:cs typeface="Arial" panose="020B0604020202020204" pitchFamily="34" charset="0"/>
              </a:rPr>
              <a:t>Propiedades y aplicaciones </a:t>
            </a:r>
            <a:r>
              <a:rPr lang="es-MX" altLang="es-MX" sz="3000" b="1" i="1" kern="0" dirty="0">
                <a:solidFill>
                  <a:schemeClr val="tx1"/>
                </a:solidFill>
                <a:latin typeface="Arial" panose="020B0604020202020204" pitchFamily="34" charset="0"/>
                <a:cs typeface="Arial" panose="020B0604020202020204" pitchFamily="34" charset="0"/>
              </a:rPr>
              <a:t>más importantes de los </a:t>
            </a:r>
            <a:r>
              <a:rPr lang="es-MX" altLang="es-MX" sz="3000" b="1" i="1" kern="0" dirty="0" smtClean="0">
                <a:solidFill>
                  <a:schemeClr val="tx1"/>
                </a:solidFill>
                <a:latin typeface="Arial" panose="020B0604020202020204" pitchFamily="34" charset="0"/>
                <a:cs typeface="Arial" panose="020B0604020202020204" pitchFamily="34" charset="0"/>
              </a:rPr>
              <a:t>alquenos</a:t>
            </a:r>
            <a:endParaRPr kumimoji="0" lang="es-ES" altLang="es-MX" sz="3000" b="1" i="1" u="none" strike="noStrike" kern="0" cap="none" spc="0" normalizeH="0" baseline="0" noProof="0" dirty="0" smtClean="0">
              <a:ln>
                <a:noFill/>
              </a:ln>
              <a:solidFill>
                <a:schemeClr val="tx1"/>
              </a:solidFill>
              <a:effectLst/>
              <a:uLnTx/>
              <a:uFillTx/>
              <a:latin typeface="Arial" panose="020B0604020202020204" pitchFamily="34" charset="0"/>
              <a:cs typeface="Arial" panose="020B0604020202020204" pitchFamily="34" charset="0"/>
            </a:endParaRPr>
          </a:p>
        </p:txBody>
      </p:sp>
      <p:sp>
        <p:nvSpPr>
          <p:cNvPr id="8" name="Subtitle 2"/>
          <p:cNvSpPr txBox="1">
            <a:spLocks/>
          </p:cNvSpPr>
          <p:nvPr/>
        </p:nvSpPr>
        <p:spPr>
          <a:xfrm>
            <a:off x="765544" y="4411270"/>
            <a:ext cx="10760149" cy="1448108"/>
          </a:xfrm>
          <a:prstGeom prst="rect">
            <a:avLst/>
          </a:prstGeom>
          <a:solidFill>
            <a:schemeClr val="accent4">
              <a:lumMod val="20000"/>
              <a:lumOff val="8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r>
              <a:rPr lang="es-MX" sz="2200" noProof="0" dirty="0" smtClean="0">
                <a:solidFill>
                  <a:schemeClr val="tx1"/>
                </a:solidFill>
                <a:effectLst>
                  <a:outerShdw blurRad="38100" dist="38100" dir="2700000" algn="tl">
                    <a:srgbClr val="000000">
                      <a:alpha val="43137"/>
                    </a:srgbClr>
                  </a:outerShdw>
                </a:effectLst>
                <a:latin typeface="Arial Rounded MT Bold" panose="020F0704030504030204" pitchFamily="34" charset="0"/>
              </a:rPr>
              <a:t>La mayor parte del etileno se polimeriza para obtener unas 40 millones de TM de polietileno al año. El etileno restante se utiliza para sintetizar una amplia variedad de compuestos orgánicos, incluyendo etanol, ácido acético, etilenglicol y cloruro de vinilo.</a:t>
            </a:r>
            <a:endParaRPr kumimoji="0" lang="en-US" sz="2200" b="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Tree>
    <p:extLst>
      <p:ext uri="{BB962C8B-B14F-4D97-AF65-F5344CB8AC3E}">
        <p14:creationId xmlns:p14="http://schemas.microsoft.com/office/powerpoint/2010/main" val="245303691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wipe(down)">
                                      <p:cBhvr>
                                        <p:cTn id="7" dur="290">
                                          <p:stCondLst>
                                            <p:cond delay="0"/>
                                          </p:stCondLst>
                                        </p:cTn>
                                        <p:tgtEl>
                                          <p:spTgt spid="6">
                                            <p:bg/>
                                          </p:spTgt>
                                        </p:tgtEl>
                                      </p:cBhvr>
                                    </p:animEffect>
                                    <p:anim calcmode="lin" valueType="num">
                                      <p:cBhvr>
                                        <p:cTn id="8" dur="911" tmFilter="0,0; 0.14,0.36; 0.43,0.73; 0.71,0.91; 1.0,1.0">
                                          <p:stCondLst>
                                            <p:cond delay="0"/>
                                          </p:stCondLst>
                                        </p:cTn>
                                        <p:tgtEl>
                                          <p:spTgt spid="6">
                                            <p:bg/>
                                          </p:spTgt>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6">
                                            <p:bg/>
                                          </p:spTgt>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6">
                                            <p:bg/>
                                          </p:spTgt>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6">
                                            <p:bg/>
                                          </p:spTgt>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6">
                                            <p:bg/>
                                          </p:spTgt>
                                        </p:tgtEl>
                                        <p:attrNameLst>
                                          <p:attrName>ppt_y</p:attrName>
                                        </p:attrNameLst>
                                      </p:cBhvr>
                                      <p:tavLst>
                                        <p:tav tm="0" fmla="#ppt_y-sin(pi*$)/81">
                                          <p:val>
                                            <p:fltVal val="0"/>
                                          </p:val>
                                        </p:tav>
                                        <p:tav tm="100000">
                                          <p:val>
                                            <p:fltVal val="1"/>
                                          </p:val>
                                        </p:tav>
                                      </p:tavLst>
                                    </p:anim>
                                    <p:animScale>
                                      <p:cBhvr>
                                        <p:cTn id="13" dur="13">
                                          <p:stCondLst>
                                            <p:cond delay="325"/>
                                          </p:stCondLst>
                                        </p:cTn>
                                        <p:tgtEl>
                                          <p:spTgt spid="6">
                                            <p:bg/>
                                          </p:spTgt>
                                        </p:tgtEl>
                                      </p:cBhvr>
                                      <p:to x="100000" y="60000"/>
                                    </p:animScale>
                                    <p:animScale>
                                      <p:cBhvr>
                                        <p:cTn id="14" dur="83" decel="50000">
                                          <p:stCondLst>
                                            <p:cond delay="338"/>
                                          </p:stCondLst>
                                        </p:cTn>
                                        <p:tgtEl>
                                          <p:spTgt spid="6">
                                            <p:bg/>
                                          </p:spTgt>
                                        </p:tgtEl>
                                      </p:cBhvr>
                                      <p:to x="100000" y="100000"/>
                                    </p:animScale>
                                    <p:animScale>
                                      <p:cBhvr>
                                        <p:cTn id="15" dur="13">
                                          <p:stCondLst>
                                            <p:cond delay="656"/>
                                          </p:stCondLst>
                                        </p:cTn>
                                        <p:tgtEl>
                                          <p:spTgt spid="6">
                                            <p:bg/>
                                          </p:spTgt>
                                        </p:tgtEl>
                                      </p:cBhvr>
                                      <p:to x="100000" y="80000"/>
                                    </p:animScale>
                                    <p:animScale>
                                      <p:cBhvr>
                                        <p:cTn id="16" dur="83" decel="50000">
                                          <p:stCondLst>
                                            <p:cond delay="669"/>
                                          </p:stCondLst>
                                        </p:cTn>
                                        <p:tgtEl>
                                          <p:spTgt spid="6">
                                            <p:bg/>
                                          </p:spTgt>
                                        </p:tgtEl>
                                      </p:cBhvr>
                                      <p:to x="100000" y="100000"/>
                                    </p:animScale>
                                    <p:animScale>
                                      <p:cBhvr>
                                        <p:cTn id="17" dur="13">
                                          <p:stCondLst>
                                            <p:cond delay="821"/>
                                          </p:stCondLst>
                                        </p:cTn>
                                        <p:tgtEl>
                                          <p:spTgt spid="6">
                                            <p:bg/>
                                          </p:spTgt>
                                        </p:tgtEl>
                                      </p:cBhvr>
                                      <p:to x="100000" y="90000"/>
                                    </p:animScale>
                                    <p:animScale>
                                      <p:cBhvr>
                                        <p:cTn id="18" dur="83" decel="50000">
                                          <p:stCondLst>
                                            <p:cond delay="834"/>
                                          </p:stCondLst>
                                        </p:cTn>
                                        <p:tgtEl>
                                          <p:spTgt spid="6">
                                            <p:bg/>
                                          </p:spTgt>
                                        </p:tgtEl>
                                      </p:cBhvr>
                                      <p:to x="100000" y="100000"/>
                                    </p:animScale>
                                    <p:animScale>
                                      <p:cBhvr>
                                        <p:cTn id="19" dur="13">
                                          <p:stCondLst>
                                            <p:cond delay="904"/>
                                          </p:stCondLst>
                                        </p:cTn>
                                        <p:tgtEl>
                                          <p:spTgt spid="6">
                                            <p:bg/>
                                          </p:spTgt>
                                        </p:tgtEl>
                                      </p:cBhvr>
                                      <p:to x="100000" y="95000"/>
                                    </p:animScale>
                                    <p:animScale>
                                      <p:cBhvr>
                                        <p:cTn id="20" dur="83" decel="50000">
                                          <p:stCondLst>
                                            <p:cond delay="917"/>
                                          </p:stCondLst>
                                        </p:cTn>
                                        <p:tgtEl>
                                          <p:spTgt spid="6">
                                            <p:bg/>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0" end="0"/>
                                            </p:txEl>
                                          </p:spTgt>
                                        </p:tgtEl>
                                        <p:attrNameLst>
                                          <p:attrName>style.visibility</p:attrName>
                                        </p:attrNameLst>
                                      </p:cBhvr>
                                      <p:to>
                                        <p:strVal val="visible"/>
                                      </p:to>
                                    </p:set>
                                    <p:anim calcmode="lin" valueType="num">
                                      <p:cBhvr additive="base">
                                        <p:cTn id="2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6"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wipe(down)">
                                      <p:cBhvr>
                                        <p:cTn id="31" dur="290">
                                          <p:stCondLst>
                                            <p:cond delay="0"/>
                                          </p:stCondLst>
                                        </p:cTn>
                                        <p:tgtEl>
                                          <p:spTgt spid="8">
                                            <p:bg/>
                                          </p:spTgt>
                                        </p:tgtEl>
                                      </p:cBhvr>
                                    </p:animEffect>
                                    <p:anim calcmode="lin" valueType="num">
                                      <p:cBhvr>
                                        <p:cTn id="32" dur="911" tmFilter="0,0; 0.14,0.36; 0.43,0.73; 0.71,0.91; 1.0,1.0">
                                          <p:stCondLst>
                                            <p:cond delay="0"/>
                                          </p:stCondLst>
                                        </p:cTn>
                                        <p:tgtEl>
                                          <p:spTgt spid="8">
                                            <p:bg/>
                                          </p:spTgt>
                                        </p:tgtEl>
                                        <p:attrNameLst>
                                          <p:attrName>ppt_x</p:attrName>
                                        </p:attrNameLst>
                                      </p:cBhvr>
                                      <p:tavLst>
                                        <p:tav tm="0">
                                          <p:val>
                                            <p:strVal val="#ppt_x-0.25"/>
                                          </p:val>
                                        </p:tav>
                                        <p:tav tm="100000">
                                          <p:val>
                                            <p:strVal val="#ppt_x"/>
                                          </p:val>
                                        </p:tav>
                                      </p:tavLst>
                                    </p:anim>
                                    <p:anim calcmode="lin" valueType="num">
                                      <p:cBhvr>
                                        <p:cTn id="33" dur="332" tmFilter="0.0,0.0; 0.25,0.07; 0.50,0.2; 0.75,0.467; 1.0,1.0">
                                          <p:stCondLst>
                                            <p:cond delay="0"/>
                                          </p:stCondLst>
                                        </p:cTn>
                                        <p:tgtEl>
                                          <p:spTgt spid="8">
                                            <p:bg/>
                                          </p:spTgt>
                                        </p:tgtEl>
                                        <p:attrNameLst>
                                          <p:attrName>ppt_y</p:attrName>
                                        </p:attrNameLst>
                                      </p:cBhvr>
                                      <p:tavLst>
                                        <p:tav tm="0" fmla="#ppt_y-sin(pi*$)/3">
                                          <p:val>
                                            <p:fltVal val="0.5"/>
                                          </p:val>
                                        </p:tav>
                                        <p:tav tm="100000">
                                          <p:val>
                                            <p:fltVal val="1"/>
                                          </p:val>
                                        </p:tav>
                                      </p:tavLst>
                                    </p:anim>
                                    <p:anim calcmode="lin" valueType="num">
                                      <p:cBhvr>
                                        <p:cTn id="34" dur="332" tmFilter="0, 0; 0.125,0.2665; 0.25,0.4; 0.375,0.465; 0.5,0.5;  0.625,0.535; 0.75,0.6; 0.875,0.7335; 1,1">
                                          <p:stCondLst>
                                            <p:cond delay="332"/>
                                          </p:stCondLst>
                                        </p:cTn>
                                        <p:tgtEl>
                                          <p:spTgt spid="8">
                                            <p:bg/>
                                          </p:spTgt>
                                        </p:tgtEl>
                                        <p:attrNameLst>
                                          <p:attrName>ppt_y</p:attrName>
                                        </p:attrNameLst>
                                      </p:cBhvr>
                                      <p:tavLst>
                                        <p:tav tm="0" fmla="#ppt_y-sin(pi*$)/9">
                                          <p:val>
                                            <p:fltVal val="0"/>
                                          </p:val>
                                        </p:tav>
                                        <p:tav tm="100000">
                                          <p:val>
                                            <p:fltVal val="1"/>
                                          </p:val>
                                        </p:tav>
                                      </p:tavLst>
                                    </p:anim>
                                    <p:anim calcmode="lin" valueType="num">
                                      <p:cBhvr>
                                        <p:cTn id="35" dur="166" tmFilter="0, 0; 0.125,0.2665; 0.25,0.4; 0.375,0.465; 0.5,0.5;  0.625,0.535; 0.75,0.6; 0.875,0.7335; 1,1">
                                          <p:stCondLst>
                                            <p:cond delay="662"/>
                                          </p:stCondLst>
                                        </p:cTn>
                                        <p:tgtEl>
                                          <p:spTgt spid="8">
                                            <p:bg/>
                                          </p:spTgt>
                                        </p:tgtEl>
                                        <p:attrNameLst>
                                          <p:attrName>ppt_y</p:attrName>
                                        </p:attrNameLst>
                                      </p:cBhvr>
                                      <p:tavLst>
                                        <p:tav tm="0" fmla="#ppt_y-sin(pi*$)/27">
                                          <p:val>
                                            <p:fltVal val="0"/>
                                          </p:val>
                                        </p:tav>
                                        <p:tav tm="100000">
                                          <p:val>
                                            <p:fltVal val="1"/>
                                          </p:val>
                                        </p:tav>
                                      </p:tavLst>
                                    </p:anim>
                                    <p:anim calcmode="lin" valueType="num">
                                      <p:cBhvr>
                                        <p:cTn id="36" dur="82" tmFilter="0, 0; 0.125,0.2665; 0.25,0.4; 0.375,0.465; 0.5,0.5;  0.625,0.535; 0.75,0.6; 0.875,0.7335; 1,1">
                                          <p:stCondLst>
                                            <p:cond delay="828"/>
                                          </p:stCondLst>
                                        </p:cTn>
                                        <p:tgtEl>
                                          <p:spTgt spid="8">
                                            <p:bg/>
                                          </p:spTgt>
                                        </p:tgtEl>
                                        <p:attrNameLst>
                                          <p:attrName>ppt_y</p:attrName>
                                        </p:attrNameLst>
                                      </p:cBhvr>
                                      <p:tavLst>
                                        <p:tav tm="0" fmla="#ppt_y-sin(pi*$)/81">
                                          <p:val>
                                            <p:fltVal val="0"/>
                                          </p:val>
                                        </p:tav>
                                        <p:tav tm="100000">
                                          <p:val>
                                            <p:fltVal val="1"/>
                                          </p:val>
                                        </p:tav>
                                      </p:tavLst>
                                    </p:anim>
                                    <p:animScale>
                                      <p:cBhvr>
                                        <p:cTn id="37" dur="13">
                                          <p:stCondLst>
                                            <p:cond delay="325"/>
                                          </p:stCondLst>
                                        </p:cTn>
                                        <p:tgtEl>
                                          <p:spTgt spid="8">
                                            <p:bg/>
                                          </p:spTgt>
                                        </p:tgtEl>
                                      </p:cBhvr>
                                      <p:to x="100000" y="60000"/>
                                    </p:animScale>
                                    <p:animScale>
                                      <p:cBhvr>
                                        <p:cTn id="38" dur="83" decel="50000">
                                          <p:stCondLst>
                                            <p:cond delay="338"/>
                                          </p:stCondLst>
                                        </p:cTn>
                                        <p:tgtEl>
                                          <p:spTgt spid="8">
                                            <p:bg/>
                                          </p:spTgt>
                                        </p:tgtEl>
                                      </p:cBhvr>
                                      <p:to x="100000" y="100000"/>
                                    </p:animScale>
                                    <p:animScale>
                                      <p:cBhvr>
                                        <p:cTn id="39" dur="13">
                                          <p:stCondLst>
                                            <p:cond delay="656"/>
                                          </p:stCondLst>
                                        </p:cTn>
                                        <p:tgtEl>
                                          <p:spTgt spid="8">
                                            <p:bg/>
                                          </p:spTgt>
                                        </p:tgtEl>
                                      </p:cBhvr>
                                      <p:to x="100000" y="80000"/>
                                    </p:animScale>
                                    <p:animScale>
                                      <p:cBhvr>
                                        <p:cTn id="40" dur="83" decel="50000">
                                          <p:stCondLst>
                                            <p:cond delay="669"/>
                                          </p:stCondLst>
                                        </p:cTn>
                                        <p:tgtEl>
                                          <p:spTgt spid="8">
                                            <p:bg/>
                                          </p:spTgt>
                                        </p:tgtEl>
                                      </p:cBhvr>
                                      <p:to x="100000" y="100000"/>
                                    </p:animScale>
                                    <p:animScale>
                                      <p:cBhvr>
                                        <p:cTn id="41" dur="13">
                                          <p:stCondLst>
                                            <p:cond delay="821"/>
                                          </p:stCondLst>
                                        </p:cTn>
                                        <p:tgtEl>
                                          <p:spTgt spid="8">
                                            <p:bg/>
                                          </p:spTgt>
                                        </p:tgtEl>
                                      </p:cBhvr>
                                      <p:to x="100000" y="90000"/>
                                    </p:animScale>
                                    <p:animScale>
                                      <p:cBhvr>
                                        <p:cTn id="42" dur="83" decel="50000">
                                          <p:stCondLst>
                                            <p:cond delay="834"/>
                                          </p:stCondLst>
                                        </p:cTn>
                                        <p:tgtEl>
                                          <p:spTgt spid="8">
                                            <p:bg/>
                                          </p:spTgt>
                                        </p:tgtEl>
                                      </p:cBhvr>
                                      <p:to x="100000" y="100000"/>
                                    </p:animScale>
                                    <p:animScale>
                                      <p:cBhvr>
                                        <p:cTn id="43" dur="13">
                                          <p:stCondLst>
                                            <p:cond delay="904"/>
                                          </p:stCondLst>
                                        </p:cTn>
                                        <p:tgtEl>
                                          <p:spTgt spid="8">
                                            <p:bg/>
                                          </p:spTgt>
                                        </p:tgtEl>
                                      </p:cBhvr>
                                      <p:to x="100000" y="95000"/>
                                    </p:animScale>
                                    <p:animScale>
                                      <p:cBhvr>
                                        <p:cTn id="44" dur="83" decel="50000">
                                          <p:stCondLst>
                                            <p:cond delay="917"/>
                                          </p:stCondLst>
                                        </p:cTn>
                                        <p:tgtEl>
                                          <p:spTgt spid="8">
                                            <p:bg/>
                                          </p:spTgt>
                                        </p:tgtEl>
                                      </p:cBhvr>
                                      <p:to x="100000" y="100000"/>
                                    </p:animScale>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8">
                                            <p:txEl>
                                              <p:pRg st="0" end="0"/>
                                            </p:txEl>
                                          </p:spTgt>
                                        </p:tgtEl>
                                        <p:attrNameLst>
                                          <p:attrName>style.visibility</p:attrName>
                                        </p:attrNameLst>
                                      </p:cBhvr>
                                      <p:to>
                                        <p:strVal val="visible"/>
                                      </p:to>
                                    </p:set>
                                    <p:anim calcmode="lin" valueType="num">
                                      <p:cBhvr additive="base">
                                        <p:cTn id="49"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P spid="8"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8661866" y="6502041"/>
            <a:ext cx="3530134" cy="246221"/>
          </a:xfrm>
          <a:prstGeom prst="rect">
            <a:avLst/>
          </a:prstGeom>
        </p:spPr>
        <p:txBody>
          <a:bodyPr wrap="none">
            <a:spAutoFit/>
          </a:bodyPr>
          <a:lstStyle/>
          <a:p>
            <a:r>
              <a:rPr lang="es-MX" sz="1000" b="1" i="1" dirty="0" smtClean="0"/>
              <a:t>Imagen tomada de: http://qorganica.ugr.es/pages/innovacion</a:t>
            </a:r>
            <a:endParaRPr lang="es-MX" sz="1000" b="1" i="1" dirty="0"/>
          </a:p>
        </p:txBody>
      </p:sp>
      <p:sp>
        <p:nvSpPr>
          <p:cNvPr id="2" name="Rectangle 2"/>
          <p:cNvSpPr>
            <a:spLocks noChangeArrowheads="1"/>
          </p:cNvSpPr>
          <p:nvPr/>
        </p:nvSpPr>
        <p:spPr bwMode="auto">
          <a:xfrm>
            <a:off x="1083264" y="2083050"/>
            <a:ext cx="3495836" cy="2765675"/>
          </a:xfrm>
          <a:prstGeom prst="rect">
            <a:avLst/>
          </a:prstGeom>
          <a:solidFill>
            <a:schemeClr val="accent6">
              <a:lumMod val="40000"/>
              <a:lumOff val="6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p>
            <a:pPr algn="just">
              <a:spcBef>
                <a:spcPct val="20000"/>
              </a:spcBef>
              <a:buFont typeface="Arial" pitchFamily="34" charset="0"/>
              <a:buNone/>
            </a:pPr>
            <a:r>
              <a:rPr lang="es-MX" altLang="es-MX" sz="2200" i="1" dirty="0" smtClean="0">
                <a:effectLst>
                  <a:outerShdw blurRad="38100" dist="38100" dir="2700000" algn="tl">
                    <a:srgbClr val="000000">
                      <a:alpha val="43137"/>
                    </a:srgbClr>
                  </a:outerShdw>
                </a:effectLst>
                <a:latin typeface="Arial Rounded MT Bold" panose="020F0704030504030204" pitchFamily="34" charset="0"/>
                <a:sym typeface="Symbol" panose="05050102010706020507" pitchFamily="18" charset="2"/>
              </a:rPr>
              <a:t>El etileno y el </a:t>
            </a:r>
            <a:r>
              <a:rPr lang="es-MX" altLang="es-MX" sz="2200" i="1" dirty="0" err="1" smtClean="0">
                <a:effectLst>
                  <a:outerShdw blurRad="38100" dist="38100" dir="2700000" algn="tl">
                    <a:srgbClr val="000000">
                      <a:alpha val="43137"/>
                    </a:srgbClr>
                  </a:outerShdw>
                </a:effectLst>
                <a:latin typeface="Arial Rounded MT Bold" panose="020F0704030504030204" pitchFamily="34" charset="0"/>
                <a:sym typeface="Symbol" panose="05050102010706020507" pitchFamily="18" charset="2"/>
              </a:rPr>
              <a:t>propileno</a:t>
            </a:r>
            <a:r>
              <a:rPr lang="es-MX" altLang="es-MX" sz="2200" i="1" dirty="0" smtClean="0">
                <a:effectLst>
                  <a:outerShdw blurRad="38100" dist="38100" dir="2700000" algn="tl">
                    <a:srgbClr val="000000">
                      <a:alpha val="43137"/>
                    </a:srgbClr>
                  </a:outerShdw>
                </a:effectLst>
                <a:latin typeface="Arial Rounded MT Bold" panose="020F0704030504030204" pitchFamily="34" charset="0"/>
                <a:sym typeface="Symbol" panose="05050102010706020507" pitchFamily="18" charset="2"/>
              </a:rPr>
              <a:t> son las sustancias orgánicas con mayor volumen industrial; pueden ser usados para sintetizar una amplia variedad de compuestos útiles.</a:t>
            </a:r>
            <a:endParaRPr lang="es-MX" altLang="es-MX" sz="2200" i="1" dirty="0">
              <a:effectLst>
                <a:outerShdw blurRad="38100" dist="38100" dir="2700000" algn="tl">
                  <a:srgbClr val="000000">
                    <a:alpha val="43137"/>
                  </a:srgbClr>
                </a:outerShdw>
              </a:effectLst>
              <a:latin typeface="Arial Rounded MT Bold" panose="020F0704030504030204" pitchFamily="34" charset="0"/>
              <a:sym typeface="Symbol" panose="05050102010706020507" pitchFamily="18" charset="2"/>
            </a:endParaRPr>
          </a:p>
        </p:txBody>
      </p:sp>
      <p:sp>
        <p:nvSpPr>
          <p:cNvPr id="6" name="Subtitle 2"/>
          <p:cNvSpPr txBox="1">
            <a:spLocks/>
          </p:cNvSpPr>
          <p:nvPr/>
        </p:nvSpPr>
        <p:spPr>
          <a:xfrm>
            <a:off x="4920916" y="1532999"/>
            <a:ext cx="6268453" cy="4969042"/>
          </a:xfrm>
          <a:prstGeom prst="rect">
            <a:avLst/>
          </a:prstGeom>
          <a:solidFill>
            <a:schemeClr val="accent4">
              <a:lumMod val="20000"/>
              <a:lumOff val="8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22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endParaRPr>
          </a:p>
        </p:txBody>
      </p:sp>
      <p:sp>
        <p:nvSpPr>
          <p:cNvPr id="9" name="Rectangle 2"/>
          <p:cNvSpPr>
            <a:spLocks noChangeArrowheads="1"/>
          </p:cNvSpPr>
          <p:nvPr/>
        </p:nvSpPr>
        <p:spPr bwMode="auto">
          <a:xfrm>
            <a:off x="2286437" y="248152"/>
            <a:ext cx="7405240" cy="646331"/>
          </a:xfrm>
          <a:prstGeom prst="rect">
            <a:avLst/>
          </a:prstGeom>
          <a:solidFill>
            <a:srgbClr val="FFC00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lang="es-MX" altLang="es-MX" sz="3600" b="1" i="1" kern="0" dirty="0" smtClean="0">
                <a:solidFill>
                  <a:schemeClr val="tx1"/>
                </a:solidFill>
                <a:latin typeface="Arial" panose="020B0604020202020204" pitchFamily="34" charset="0"/>
                <a:cs typeface="Arial" panose="020B0604020202020204" pitchFamily="34" charset="0"/>
              </a:rPr>
              <a:t>Aplicaciones de los alquenos</a:t>
            </a:r>
            <a:endParaRPr kumimoji="0" lang="es-ES" altLang="es-MX" sz="3600" b="1" i="1" u="none" strike="noStrike" kern="0" cap="none" spc="0" normalizeH="0" baseline="0" noProof="0" dirty="0" smtClean="0">
              <a:ln>
                <a:noFill/>
              </a:ln>
              <a:solidFill>
                <a:schemeClr val="tx1"/>
              </a:solidFill>
              <a:effectLst/>
              <a:uLnTx/>
              <a:uFillTx/>
              <a:latin typeface="Arial" panose="020B0604020202020204" pitchFamily="34" charset="0"/>
              <a:cs typeface="Arial" panose="020B0604020202020204" pitchFamily="34" charset="0"/>
            </a:endParaRPr>
          </a:p>
        </p:txBody>
      </p:sp>
      <p:sp>
        <p:nvSpPr>
          <p:cNvPr id="3" name="Rectangle 26"/>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5" name="Objeto 4"/>
          <p:cNvGraphicFramePr>
            <a:graphicFrameLocks noChangeAspect="1"/>
          </p:cNvGraphicFramePr>
          <p:nvPr>
            <p:extLst/>
          </p:nvPr>
        </p:nvGraphicFramePr>
        <p:xfrm>
          <a:off x="5012908" y="1728195"/>
          <a:ext cx="6051550" cy="4657725"/>
        </p:xfrm>
        <a:graphic>
          <a:graphicData uri="http://schemas.openxmlformats.org/presentationml/2006/ole">
            <mc:AlternateContent xmlns:mc="http://schemas.openxmlformats.org/markup-compatibility/2006">
              <mc:Choice xmlns:v="urn:schemas-microsoft-com:vml" Requires="v">
                <p:oleObj spid="_x0000_s32782" name="ChemSketch" r:id="rId3" imgW="6050880" imgH="4657680" progId="ACD.ChemSketch.20">
                  <p:embed/>
                </p:oleObj>
              </mc:Choice>
              <mc:Fallback>
                <p:oleObj name="ChemSketch" r:id="rId3" imgW="6050880" imgH="4657680" progId="ACD.ChemSketch.20">
                  <p:embed/>
                  <p:pic>
                    <p:nvPicPr>
                      <p:cNvPr id="0" name=""/>
                      <p:cNvPicPr>
                        <a:picLocks noChangeAspect="1" noChangeArrowheads="1"/>
                      </p:cNvPicPr>
                      <p:nvPr/>
                    </p:nvPicPr>
                    <p:blipFill>
                      <a:blip r:embed="rId4"/>
                      <a:srcRect/>
                      <a:stretch>
                        <a:fillRect/>
                      </a:stretch>
                    </p:blipFill>
                    <p:spPr bwMode="auto">
                      <a:xfrm>
                        <a:off x="5012908" y="1728195"/>
                        <a:ext cx="6051550" cy="46577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Rectangle 28"/>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0" name="Rectangle 30"/>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2" name="Rectangle 32"/>
          <p:cNvSpPr>
            <a:spLocks noChangeArrowheads="1"/>
          </p:cNvSpPr>
          <p:nvPr/>
        </p:nvSpPr>
        <p:spPr bwMode="auto">
          <a:xfrm>
            <a:off x="5110727" y="4353143"/>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4" name="Rectangle 2"/>
          <p:cNvSpPr>
            <a:spLocks noChangeArrowheads="1"/>
          </p:cNvSpPr>
          <p:nvPr/>
        </p:nvSpPr>
        <p:spPr bwMode="auto">
          <a:xfrm>
            <a:off x="8301789" y="1078324"/>
            <a:ext cx="2477635" cy="338554"/>
          </a:xfrm>
          <a:prstGeom prst="rect">
            <a:avLst/>
          </a:prstGeom>
          <a:solidFill>
            <a:srgbClr val="FFC00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lang="es-MX" altLang="es-MX" b="1" i="1" kern="0" dirty="0" smtClean="0">
                <a:solidFill>
                  <a:schemeClr val="tx1"/>
                </a:solidFill>
                <a:latin typeface="Arial" panose="020B0604020202020204" pitchFamily="34" charset="0"/>
                <a:cs typeface="Arial" panose="020B0604020202020204" pitchFamily="34" charset="0"/>
              </a:rPr>
              <a:t>Derivados del etileno</a:t>
            </a:r>
            <a:endParaRPr kumimoji="0" lang="es-ES" altLang="es-MX" b="1" i="1" u="none" strike="noStrike" kern="0" cap="none" spc="0" normalizeH="0" baseline="0" noProof="0" dirty="0" smtClean="0">
              <a:ln>
                <a:noFill/>
              </a:ln>
              <a:solidFill>
                <a:schemeClr val="tx1"/>
              </a:solidFill>
              <a:effectLst/>
              <a:uLnTx/>
              <a:uFillTx/>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9694740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additive="base">
                                        <p:cTn id="13" dur="2000" fill="hold"/>
                                        <p:tgtEl>
                                          <p:spTgt spid="14"/>
                                        </p:tgtEl>
                                        <p:attrNameLst>
                                          <p:attrName>ppt_x</p:attrName>
                                        </p:attrNameLst>
                                      </p:cBhvr>
                                      <p:tavLst>
                                        <p:tav tm="0">
                                          <p:val>
                                            <p:strVal val="#ppt_x"/>
                                          </p:val>
                                        </p:tav>
                                        <p:tav tm="100000">
                                          <p:val>
                                            <p:strVal val="#ppt_x"/>
                                          </p:val>
                                        </p:tav>
                                      </p:tavLst>
                                    </p:anim>
                                    <p:anim calcmode="lin" valueType="num">
                                      <p:cBhvr additive="base">
                                        <p:cTn id="14" dur="20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ppt_x"/>
                                          </p:val>
                                        </p:tav>
                                        <p:tav tm="100000">
                                          <p:val>
                                            <p:strVal val="#ppt_x"/>
                                          </p:val>
                                        </p:tav>
                                      </p:tavLst>
                                    </p:anim>
                                    <p:anim calcmode="lin" valueType="num">
                                      <p:cBhvr additive="base">
                                        <p:cTn id="2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animBg="1"/>
      <p:bldP spid="14"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8661866" y="6502041"/>
            <a:ext cx="3530134" cy="246221"/>
          </a:xfrm>
          <a:prstGeom prst="rect">
            <a:avLst/>
          </a:prstGeom>
        </p:spPr>
        <p:txBody>
          <a:bodyPr wrap="none">
            <a:spAutoFit/>
          </a:bodyPr>
          <a:lstStyle/>
          <a:p>
            <a:r>
              <a:rPr lang="es-MX" sz="1000" b="1" i="1" dirty="0" smtClean="0"/>
              <a:t>Imagen tomada de: http://qorganica.ugr.es/pages/innovacion</a:t>
            </a:r>
            <a:endParaRPr lang="es-MX" sz="1000" b="1" i="1" dirty="0"/>
          </a:p>
        </p:txBody>
      </p:sp>
      <p:sp>
        <p:nvSpPr>
          <p:cNvPr id="2" name="Rectangle 2"/>
          <p:cNvSpPr>
            <a:spLocks noChangeArrowheads="1"/>
          </p:cNvSpPr>
          <p:nvPr/>
        </p:nvSpPr>
        <p:spPr bwMode="auto">
          <a:xfrm>
            <a:off x="842633" y="2148898"/>
            <a:ext cx="3495836" cy="2765675"/>
          </a:xfrm>
          <a:prstGeom prst="rect">
            <a:avLst/>
          </a:prstGeom>
          <a:solidFill>
            <a:schemeClr val="accent6">
              <a:lumMod val="40000"/>
              <a:lumOff val="6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p>
            <a:pPr algn="just">
              <a:spcBef>
                <a:spcPct val="20000"/>
              </a:spcBef>
              <a:buFont typeface="Arial" pitchFamily="34" charset="0"/>
              <a:buNone/>
            </a:pPr>
            <a:r>
              <a:rPr lang="es-MX" altLang="es-MX" sz="2200" i="1" dirty="0" smtClean="0">
                <a:effectLst>
                  <a:outerShdw blurRad="38100" dist="38100" dir="2700000" algn="tl">
                    <a:srgbClr val="000000">
                      <a:alpha val="43137"/>
                    </a:srgbClr>
                  </a:outerShdw>
                </a:effectLst>
                <a:latin typeface="Arial Rounded MT Bold" panose="020F0704030504030204" pitchFamily="34" charset="0"/>
                <a:sym typeface="Symbol" panose="05050102010706020507" pitchFamily="18" charset="2"/>
              </a:rPr>
              <a:t>El etileno y el </a:t>
            </a:r>
            <a:r>
              <a:rPr lang="es-MX" altLang="es-MX" sz="2200" i="1" dirty="0" err="1" smtClean="0">
                <a:effectLst>
                  <a:outerShdw blurRad="38100" dist="38100" dir="2700000" algn="tl">
                    <a:srgbClr val="000000">
                      <a:alpha val="43137"/>
                    </a:srgbClr>
                  </a:outerShdw>
                </a:effectLst>
                <a:latin typeface="Arial Rounded MT Bold" panose="020F0704030504030204" pitchFamily="34" charset="0"/>
                <a:sym typeface="Symbol" panose="05050102010706020507" pitchFamily="18" charset="2"/>
              </a:rPr>
              <a:t>propileno</a:t>
            </a:r>
            <a:r>
              <a:rPr lang="es-MX" altLang="es-MX" sz="2200" i="1" dirty="0" smtClean="0">
                <a:effectLst>
                  <a:outerShdw blurRad="38100" dist="38100" dir="2700000" algn="tl">
                    <a:srgbClr val="000000">
                      <a:alpha val="43137"/>
                    </a:srgbClr>
                  </a:outerShdw>
                </a:effectLst>
                <a:latin typeface="Arial Rounded MT Bold" panose="020F0704030504030204" pitchFamily="34" charset="0"/>
                <a:sym typeface="Symbol" panose="05050102010706020507" pitchFamily="18" charset="2"/>
              </a:rPr>
              <a:t> son las sustancias orgánicas con mayor volumen industrial; pueden ser usados para sintetizar una amplia variedad de compuestos útiles.</a:t>
            </a:r>
            <a:endParaRPr lang="es-MX" altLang="es-MX" sz="2200" i="1" dirty="0">
              <a:effectLst>
                <a:outerShdw blurRad="38100" dist="38100" dir="2700000" algn="tl">
                  <a:srgbClr val="000000">
                    <a:alpha val="43137"/>
                  </a:srgbClr>
                </a:outerShdw>
              </a:effectLst>
              <a:latin typeface="Arial Rounded MT Bold" panose="020F0704030504030204" pitchFamily="34" charset="0"/>
              <a:sym typeface="Symbol" panose="05050102010706020507" pitchFamily="18" charset="2"/>
            </a:endParaRPr>
          </a:p>
        </p:txBody>
      </p:sp>
      <p:sp>
        <p:nvSpPr>
          <p:cNvPr id="6" name="Subtitle 2"/>
          <p:cNvSpPr txBox="1">
            <a:spLocks/>
          </p:cNvSpPr>
          <p:nvPr/>
        </p:nvSpPr>
        <p:spPr>
          <a:xfrm>
            <a:off x="4553346" y="2148898"/>
            <a:ext cx="7045097" cy="4137278"/>
          </a:xfrm>
          <a:prstGeom prst="rect">
            <a:avLst/>
          </a:prstGeom>
          <a:solidFill>
            <a:schemeClr val="accent4">
              <a:lumMod val="20000"/>
              <a:lumOff val="8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22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endParaRPr>
          </a:p>
        </p:txBody>
      </p:sp>
      <p:sp>
        <p:nvSpPr>
          <p:cNvPr id="9" name="Rectangle 2"/>
          <p:cNvSpPr>
            <a:spLocks noChangeArrowheads="1"/>
          </p:cNvSpPr>
          <p:nvPr/>
        </p:nvSpPr>
        <p:spPr bwMode="auto">
          <a:xfrm>
            <a:off x="2370657" y="348671"/>
            <a:ext cx="7405240" cy="646331"/>
          </a:xfrm>
          <a:prstGeom prst="rect">
            <a:avLst/>
          </a:prstGeom>
          <a:solidFill>
            <a:srgbClr val="FFC00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lang="es-MX" altLang="es-MX" sz="3600" b="1" i="1" kern="0" dirty="0" smtClean="0">
                <a:solidFill>
                  <a:schemeClr val="tx1"/>
                </a:solidFill>
                <a:latin typeface="Arial" panose="020B0604020202020204" pitchFamily="34" charset="0"/>
                <a:cs typeface="Arial" panose="020B0604020202020204" pitchFamily="34" charset="0"/>
              </a:rPr>
              <a:t>Aplicaciones de los alquenos</a:t>
            </a:r>
            <a:endParaRPr kumimoji="0" lang="es-ES" altLang="es-MX" sz="3600" b="1" i="1" u="none" strike="noStrike" kern="0" cap="none" spc="0" normalizeH="0" baseline="0" noProof="0" dirty="0" smtClean="0">
              <a:ln>
                <a:noFill/>
              </a:ln>
              <a:solidFill>
                <a:schemeClr val="tx1"/>
              </a:solidFill>
              <a:effectLst/>
              <a:uLnTx/>
              <a:uFillTx/>
              <a:latin typeface="Arial" panose="020B0604020202020204" pitchFamily="34" charset="0"/>
              <a:cs typeface="Arial" panose="020B0604020202020204" pitchFamily="34" charset="0"/>
            </a:endParaRPr>
          </a:p>
        </p:txBody>
      </p:sp>
      <p:sp>
        <p:nvSpPr>
          <p:cNvPr id="3" name="Rectangle 26"/>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5" name="Objeto 4"/>
          <p:cNvGraphicFramePr>
            <a:graphicFrameLocks noChangeAspect="1"/>
          </p:cNvGraphicFramePr>
          <p:nvPr>
            <p:extLst>
              <p:ext uri="{D42A27DB-BD31-4B8C-83A1-F6EECF244321}">
                <p14:modId xmlns:p14="http://schemas.microsoft.com/office/powerpoint/2010/main" val="454801380"/>
              </p:ext>
            </p:extLst>
          </p:nvPr>
        </p:nvGraphicFramePr>
        <p:xfrm>
          <a:off x="4907882" y="2481606"/>
          <a:ext cx="6288088" cy="3471862"/>
        </p:xfrm>
        <a:graphic>
          <a:graphicData uri="http://schemas.openxmlformats.org/presentationml/2006/ole">
            <mc:AlternateContent xmlns:mc="http://schemas.openxmlformats.org/markup-compatibility/2006">
              <mc:Choice xmlns:v="urn:schemas-microsoft-com:vml" Requires="v">
                <p:oleObj spid="_x0000_s33806" name="ChemSketch" r:id="rId3" imgW="6288840" imgH="3471480" progId="ACD.ChemSketch.20">
                  <p:embed/>
                </p:oleObj>
              </mc:Choice>
              <mc:Fallback>
                <p:oleObj name="ChemSketch" r:id="rId3" imgW="6288840" imgH="3471480" progId="ACD.ChemSketch.20">
                  <p:embed/>
                  <p:pic>
                    <p:nvPicPr>
                      <p:cNvPr id="0" name=""/>
                      <p:cNvPicPr>
                        <a:picLocks noChangeAspect="1" noChangeArrowheads="1"/>
                      </p:cNvPicPr>
                      <p:nvPr/>
                    </p:nvPicPr>
                    <p:blipFill>
                      <a:blip r:embed="rId4"/>
                      <a:srcRect/>
                      <a:stretch>
                        <a:fillRect/>
                      </a:stretch>
                    </p:blipFill>
                    <p:spPr bwMode="auto">
                      <a:xfrm>
                        <a:off x="4907882" y="2481606"/>
                        <a:ext cx="6288088" cy="34718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Rectangle 28"/>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0" name="Rectangle 30"/>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2" name="Rectangle 32"/>
          <p:cNvSpPr>
            <a:spLocks noChangeArrowheads="1"/>
          </p:cNvSpPr>
          <p:nvPr/>
        </p:nvSpPr>
        <p:spPr bwMode="auto">
          <a:xfrm>
            <a:off x="5110727" y="4353143"/>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4" name="Rectangle 2"/>
          <p:cNvSpPr>
            <a:spLocks noChangeArrowheads="1"/>
          </p:cNvSpPr>
          <p:nvPr/>
        </p:nvSpPr>
        <p:spPr bwMode="auto">
          <a:xfrm>
            <a:off x="8349915" y="1461674"/>
            <a:ext cx="2550695" cy="338554"/>
          </a:xfrm>
          <a:prstGeom prst="rect">
            <a:avLst/>
          </a:prstGeom>
          <a:solidFill>
            <a:srgbClr val="FFC00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lang="es-MX" altLang="es-MX" b="1" i="1" kern="0" dirty="0" smtClean="0">
                <a:solidFill>
                  <a:schemeClr val="tx1"/>
                </a:solidFill>
                <a:latin typeface="Arial" panose="020B0604020202020204" pitchFamily="34" charset="0"/>
                <a:cs typeface="Arial" panose="020B0604020202020204" pitchFamily="34" charset="0"/>
              </a:rPr>
              <a:t>Derivados del </a:t>
            </a:r>
            <a:r>
              <a:rPr lang="es-MX" altLang="es-MX" b="1" i="1" kern="0" dirty="0" err="1" smtClean="0">
                <a:solidFill>
                  <a:schemeClr val="tx1"/>
                </a:solidFill>
                <a:latin typeface="Arial" panose="020B0604020202020204" pitchFamily="34" charset="0"/>
                <a:cs typeface="Arial" panose="020B0604020202020204" pitchFamily="34" charset="0"/>
              </a:rPr>
              <a:t>propileno</a:t>
            </a:r>
            <a:endParaRPr kumimoji="0" lang="es-ES" altLang="es-MX" b="1" i="1" u="none" strike="noStrike" kern="0" cap="none" spc="0" normalizeH="0" baseline="0" noProof="0" dirty="0" smtClean="0">
              <a:ln>
                <a:noFill/>
              </a:ln>
              <a:solidFill>
                <a:schemeClr val="tx1"/>
              </a:solidFill>
              <a:effectLst/>
              <a:uLnTx/>
              <a:uFillTx/>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6955949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additive="base">
                                        <p:cTn id="13" dur="2000" fill="hold"/>
                                        <p:tgtEl>
                                          <p:spTgt spid="14"/>
                                        </p:tgtEl>
                                        <p:attrNameLst>
                                          <p:attrName>ppt_x</p:attrName>
                                        </p:attrNameLst>
                                      </p:cBhvr>
                                      <p:tavLst>
                                        <p:tav tm="0">
                                          <p:val>
                                            <p:strVal val="#ppt_x"/>
                                          </p:val>
                                        </p:tav>
                                        <p:tav tm="100000">
                                          <p:val>
                                            <p:strVal val="#ppt_x"/>
                                          </p:val>
                                        </p:tav>
                                      </p:tavLst>
                                    </p:anim>
                                    <p:anim calcmode="lin" valueType="num">
                                      <p:cBhvr additive="base">
                                        <p:cTn id="14" dur="20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ppt_x"/>
                                          </p:val>
                                        </p:tav>
                                        <p:tav tm="100000">
                                          <p:val>
                                            <p:strVal val="#ppt_x"/>
                                          </p:val>
                                        </p:tav>
                                      </p:tavLst>
                                    </p:anim>
                                    <p:anim calcmode="lin" valueType="num">
                                      <p:cBhvr additive="base">
                                        <p:cTn id="2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animBg="1"/>
      <p:bldP spid="14"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8661866" y="6502041"/>
            <a:ext cx="3530134" cy="246221"/>
          </a:xfrm>
          <a:prstGeom prst="rect">
            <a:avLst/>
          </a:prstGeom>
        </p:spPr>
        <p:txBody>
          <a:bodyPr wrap="none">
            <a:spAutoFit/>
          </a:bodyPr>
          <a:lstStyle/>
          <a:p>
            <a:r>
              <a:rPr lang="es-MX" sz="1000" b="1" i="1" dirty="0" smtClean="0"/>
              <a:t>Imagen tomada de: http://qorganica.ugr.es/pages/innovacion</a:t>
            </a:r>
            <a:endParaRPr lang="es-MX" sz="1000" b="1" i="1" dirty="0"/>
          </a:p>
        </p:txBody>
      </p:sp>
      <p:sp>
        <p:nvSpPr>
          <p:cNvPr id="6" name="Subtitle 2"/>
          <p:cNvSpPr txBox="1">
            <a:spLocks/>
          </p:cNvSpPr>
          <p:nvPr/>
        </p:nvSpPr>
        <p:spPr>
          <a:xfrm>
            <a:off x="2023353" y="1180996"/>
            <a:ext cx="8677073" cy="1924690"/>
          </a:xfrm>
          <a:prstGeom prst="rect">
            <a:avLst/>
          </a:prstGeom>
          <a:solidFill>
            <a:schemeClr val="accent6">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r>
              <a:rPr kumimoji="0" lang="es-MX" sz="2200" b="0" i="1" u="none" strike="noStrike" kern="1200" cap="none" spc="0" normalizeH="0" baseline="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El etileno también sirve como hormona para las plantas, acelerando el proceso de maduración de la fruta; por ejemplo, los tomates se</a:t>
            </a:r>
            <a:r>
              <a:rPr kumimoji="0" lang="es-MX" sz="2200" b="0" i="1" u="none" strike="noStrike" kern="1200" cap="none" spc="0" normalizeH="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 cosechan y se almacenas verdes, y se someten a una atmósfera que contiene etileno para conseguir que se maduren y se vuelvan rojos antes de ponerlos a la venta.</a:t>
            </a:r>
          </a:p>
          <a:p>
            <a:pPr lvl="0" algn="l">
              <a:defRPr/>
            </a:pPr>
            <a:endParaRPr kumimoji="0" lang="es-MX" sz="2200" b="0" i="1" u="none" strike="noStrike" kern="1200" cap="none" spc="0" normalizeH="0" baseline="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endParaRPr>
          </a:p>
        </p:txBody>
      </p:sp>
      <p:sp>
        <p:nvSpPr>
          <p:cNvPr id="5" name="Subtitle 2"/>
          <p:cNvSpPr txBox="1">
            <a:spLocks/>
          </p:cNvSpPr>
          <p:nvPr/>
        </p:nvSpPr>
        <p:spPr>
          <a:xfrm>
            <a:off x="2023353" y="3642689"/>
            <a:ext cx="8677073" cy="1785345"/>
          </a:xfrm>
          <a:prstGeom prst="rect">
            <a:avLst/>
          </a:prstGeom>
          <a:solidFill>
            <a:schemeClr val="accent6">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r>
              <a:rPr lang="es-MX" sz="2200" i="1" dirty="0" smtClean="0">
                <a:solidFill>
                  <a:schemeClr val="tx1"/>
                </a:solidFill>
                <a:effectLst>
                  <a:outerShdw blurRad="38100" dist="38100" dir="2700000" algn="tl">
                    <a:srgbClr val="000000">
                      <a:alpha val="43137"/>
                    </a:srgbClr>
                  </a:outerShdw>
                </a:effectLst>
                <a:latin typeface="Arial Rounded MT Bold" panose="020F0704030504030204" pitchFamily="34" charset="0"/>
              </a:rPr>
              <a:t>De </a:t>
            </a:r>
            <a:r>
              <a:rPr lang="es-MX" sz="2200" i="1" dirty="0" err="1" smtClean="0">
                <a:solidFill>
                  <a:schemeClr val="tx1"/>
                </a:solidFill>
                <a:effectLst>
                  <a:outerShdw blurRad="38100" dist="38100" dir="2700000" algn="tl">
                    <a:srgbClr val="000000">
                      <a:alpha val="43137"/>
                    </a:srgbClr>
                  </a:outerShdw>
                </a:effectLst>
                <a:latin typeface="Arial Rounded MT Bold" panose="020F0704030504030204" pitchFamily="34" charset="0"/>
              </a:rPr>
              <a:t>propileno</a:t>
            </a:r>
            <a:r>
              <a:rPr lang="es-MX" sz="2200" i="1" dirty="0" smtClean="0">
                <a:solidFill>
                  <a:schemeClr val="tx1"/>
                </a:solidFill>
                <a:effectLst>
                  <a:outerShdw blurRad="38100" dist="38100" dir="2700000" algn="tl">
                    <a:srgbClr val="000000">
                      <a:alpha val="43137"/>
                    </a:srgbClr>
                  </a:outerShdw>
                </a:effectLst>
                <a:latin typeface="Arial Rounded MT Bold" panose="020F0704030504030204" pitchFamily="34" charset="0"/>
              </a:rPr>
              <a:t> se producen unos 40 millones de TM por año en todo el mundo, de los cuales parte se utilizan para fabricar unos 18 millones de TM de polipropileno, y el resto se utiliza para obtener </a:t>
            </a:r>
            <a:r>
              <a:rPr lang="es-MX" sz="2200" i="1" dirty="0" err="1" smtClean="0">
                <a:solidFill>
                  <a:schemeClr val="tx1"/>
                </a:solidFill>
                <a:effectLst>
                  <a:outerShdw blurRad="38100" dist="38100" dir="2700000" algn="tl">
                    <a:srgbClr val="000000">
                      <a:alpha val="43137"/>
                    </a:srgbClr>
                  </a:outerShdw>
                </a:effectLst>
                <a:latin typeface="Arial Rounded MT Bold" panose="020F0704030504030204" pitchFamily="34" charset="0"/>
              </a:rPr>
              <a:t>propilenglicol</a:t>
            </a:r>
            <a:r>
              <a:rPr lang="es-MX" sz="2200" i="1" dirty="0" smtClean="0">
                <a:solidFill>
                  <a:schemeClr val="tx1"/>
                </a:solidFill>
                <a:effectLst>
                  <a:outerShdw blurRad="38100" dist="38100" dir="2700000" algn="tl">
                    <a:srgbClr val="000000">
                      <a:alpha val="43137"/>
                    </a:srgbClr>
                  </a:outerShdw>
                </a:effectLst>
                <a:latin typeface="Arial Rounded MT Bold" panose="020F0704030504030204" pitchFamily="34" charset="0"/>
              </a:rPr>
              <a:t>, acetona, alcohol </a:t>
            </a:r>
            <a:r>
              <a:rPr lang="es-MX" sz="2200" i="1" dirty="0" err="1" smtClean="0">
                <a:solidFill>
                  <a:schemeClr val="tx1"/>
                </a:solidFill>
                <a:effectLst>
                  <a:outerShdw blurRad="38100" dist="38100" dir="2700000" algn="tl">
                    <a:srgbClr val="000000">
                      <a:alpha val="43137"/>
                    </a:srgbClr>
                  </a:outerShdw>
                </a:effectLst>
                <a:latin typeface="Arial Rounded MT Bold" panose="020F0704030504030204" pitchFamily="34" charset="0"/>
              </a:rPr>
              <a:t>isopropílico</a:t>
            </a:r>
            <a:r>
              <a:rPr lang="es-MX" sz="2200" i="1" dirty="0" smtClean="0">
                <a:solidFill>
                  <a:schemeClr val="tx1"/>
                </a:solidFill>
                <a:effectLst>
                  <a:outerShdw blurRad="38100" dist="38100" dir="2700000" algn="tl">
                    <a:srgbClr val="000000">
                      <a:alpha val="43137"/>
                    </a:srgbClr>
                  </a:outerShdw>
                </a:effectLst>
                <a:latin typeface="Arial Rounded MT Bold" panose="020F0704030504030204" pitchFamily="34" charset="0"/>
              </a:rPr>
              <a:t> y otros productos químicos orgánicos importantes.</a:t>
            </a:r>
            <a:endParaRPr kumimoji="0" lang="es-MX" sz="2200" b="0" i="1" u="none" strike="noStrike" kern="1200" cap="none" spc="0" normalizeH="0" baseline="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endParaRPr>
          </a:p>
        </p:txBody>
      </p:sp>
    </p:spTree>
    <p:extLst>
      <p:ext uri="{BB962C8B-B14F-4D97-AF65-F5344CB8AC3E}">
        <p14:creationId xmlns:p14="http://schemas.microsoft.com/office/powerpoint/2010/main" val="7528163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wipe(down)">
                                      <p:cBhvr>
                                        <p:cTn id="7" dur="290">
                                          <p:stCondLst>
                                            <p:cond delay="0"/>
                                          </p:stCondLst>
                                        </p:cTn>
                                        <p:tgtEl>
                                          <p:spTgt spid="6">
                                            <p:bg/>
                                          </p:spTgt>
                                        </p:tgtEl>
                                      </p:cBhvr>
                                    </p:animEffect>
                                    <p:anim calcmode="lin" valueType="num">
                                      <p:cBhvr>
                                        <p:cTn id="8" dur="911" tmFilter="0,0; 0.14,0.36; 0.43,0.73; 0.71,0.91; 1.0,1.0">
                                          <p:stCondLst>
                                            <p:cond delay="0"/>
                                          </p:stCondLst>
                                        </p:cTn>
                                        <p:tgtEl>
                                          <p:spTgt spid="6">
                                            <p:bg/>
                                          </p:spTgt>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6">
                                            <p:bg/>
                                          </p:spTgt>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6">
                                            <p:bg/>
                                          </p:spTgt>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6">
                                            <p:bg/>
                                          </p:spTgt>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6">
                                            <p:bg/>
                                          </p:spTgt>
                                        </p:tgtEl>
                                        <p:attrNameLst>
                                          <p:attrName>ppt_y</p:attrName>
                                        </p:attrNameLst>
                                      </p:cBhvr>
                                      <p:tavLst>
                                        <p:tav tm="0" fmla="#ppt_y-sin(pi*$)/81">
                                          <p:val>
                                            <p:fltVal val="0"/>
                                          </p:val>
                                        </p:tav>
                                        <p:tav tm="100000">
                                          <p:val>
                                            <p:fltVal val="1"/>
                                          </p:val>
                                        </p:tav>
                                      </p:tavLst>
                                    </p:anim>
                                    <p:animScale>
                                      <p:cBhvr>
                                        <p:cTn id="13" dur="13">
                                          <p:stCondLst>
                                            <p:cond delay="325"/>
                                          </p:stCondLst>
                                        </p:cTn>
                                        <p:tgtEl>
                                          <p:spTgt spid="6">
                                            <p:bg/>
                                          </p:spTgt>
                                        </p:tgtEl>
                                      </p:cBhvr>
                                      <p:to x="100000" y="60000"/>
                                    </p:animScale>
                                    <p:animScale>
                                      <p:cBhvr>
                                        <p:cTn id="14" dur="83" decel="50000">
                                          <p:stCondLst>
                                            <p:cond delay="338"/>
                                          </p:stCondLst>
                                        </p:cTn>
                                        <p:tgtEl>
                                          <p:spTgt spid="6">
                                            <p:bg/>
                                          </p:spTgt>
                                        </p:tgtEl>
                                      </p:cBhvr>
                                      <p:to x="100000" y="100000"/>
                                    </p:animScale>
                                    <p:animScale>
                                      <p:cBhvr>
                                        <p:cTn id="15" dur="13">
                                          <p:stCondLst>
                                            <p:cond delay="656"/>
                                          </p:stCondLst>
                                        </p:cTn>
                                        <p:tgtEl>
                                          <p:spTgt spid="6">
                                            <p:bg/>
                                          </p:spTgt>
                                        </p:tgtEl>
                                      </p:cBhvr>
                                      <p:to x="100000" y="80000"/>
                                    </p:animScale>
                                    <p:animScale>
                                      <p:cBhvr>
                                        <p:cTn id="16" dur="83" decel="50000">
                                          <p:stCondLst>
                                            <p:cond delay="669"/>
                                          </p:stCondLst>
                                        </p:cTn>
                                        <p:tgtEl>
                                          <p:spTgt spid="6">
                                            <p:bg/>
                                          </p:spTgt>
                                        </p:tgtEl>
                                      </p:cBhvr>
                                      <p:to x="100000" y="100000"/>
                                    </p:animScale>
                                    <p:animScale>
                                      <p:cBhvr>
                                        <p:cTn id="17" dur="13">
                                          <p:stCondLst>
                                            <p:cond delay="821"/>
                                          </p:stCondLst>
                                        </p:cTn>
                                        <p:tgtEl>
                                          <p:spTgt spid="6">
                                            <p:bg/>
                                          </p:spTgt>
                                        </p:tgtEl>
                                      </p:cBhvr>
                                      <p:to x="100000" y="90000"/>
                                    </p:animScale>
                                    <p:animScale>
                                      <p:cBhvr>
                                        <p:cTn id="18" dur="83" decel="50000">
                                          <p:stCondLst>
                                            <p:cond delay="834"/>
                                          </p:stCondLst>
                                        </p:cTn>
                                        <p:tgtEl>
                                          <p:spTgt spid="6">
                                            <p:bg/>
                                          </p:spTgt>
                                        </p:tgtEl>
                                      </p:cBhvr>
                                      <p:to x="100000" y="100000"/>
                                    </p:animScale>
                                    <p:animScale>
                                      <p:cBhvr>
                                        <p:cTn id="19" dur="13">
                                          <p:stCondLst>
                                            <p:cond delay="904"/>
                                          </p:stCondLst>
                                        </p:cTn>
                                        <p:tgtEl>
                                          <p:spTgt spid="6">
                                            <p:bg/>
                                          </p:spTgt>
                                        </p:tgtEl>
                                      </p:cBhvr>
                                      <p:to x="100000" y="95000"/>
                                    </p:animScale>
                                    <p:animScale>
                                      <p:cBhvr>
                                        <p:cTn id="20" dur="83" decel="50000">
                                          <p:stCondLst>
                                            <p:cond delay="917"/>
                                          </p:stCondLst>
                                        </p:cTn>
                                        <p:tgtEl>
                                          <p:spTgt spid="6">
                                            <p:bg/>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0" end="0"/>
                                            </p:txEl>
                                          </p:spTgt>
                                        </p:tgtEl>
                                        <p:attrNameLst>
                                          <p:attrName>style.visibility</p:attrName>
                                        </p:attrNameLst>
                                      </p:cBhvr>
                                      <p:to>
                                        <p:strVal val="visible"/>
                                      </p:to>
                                    </p:set>
                                    <p:anim calcmode="lin" valueType="num">
                                      <p:cBhvr additive="base">
                                        <p:cTn id="2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6" presetClass="entr" presetSubtype="0" fill="hold" grpId="0" nodeType="clickEffect">
                                  <p:stCondLst>
                                    <p:cond delay="0"/>
                                  </p:stCondLst>
                                  <p:childTnLst>
                                    <p:set>
                                      <p:cBhvr>
                                        <p:cTn id="30" dur="1" fill="hold">
                                          <p:stCondLst>
                                            <p:cond delay="0"/>
                                          </p:stCondLst>
                                        </p:cTn>
                                        <p:tgtEl>
                                          <p:spTgt spid="5">
                                            <p:bg/>
                                          </p:spTgt>
                                        </p:tgtEl>
                                        <p:attrNameLst>
                                          <p:attrName>style.visibility</p:attrName>
                                        </p:attrNameLst>
                                      </p:cBhvr>
                                      <p:to>
                                        <p:strVal val="visible"/>
                                      </p:to>
                                    </p:set>
                                    <p:animEffect transition="in" filter="wipe(down)">
                                      <p:cBhvr>
                                        <p:cTn id="31" dur="290">
                                          <p:stCondLst>
                                            <p:cond delay="0"/>
                                          </p:stCondLst>
                                        </p:cTn>
                                        <p:tgtEl>
                                          <p:spTgt spid="5">
                                            <p:bg/>
                                          </p:spTgt>
                                        </p:tgtEl>
                                      </p:cBhvr>
                                    </p:animEffect>
                                    <p:anim calcmode="lin" valueType="num">
                                      <p:cBhvr>
                                        <p:cTn id="32" dur="911" tmFilter="0,0; 0.14,0.36; 0.43,0.73; 0.71,0.91; 1.0,1.0">
                                          <p:stCondLst>
                                            <p:cond delay="0"/>
                                          </p:stCondLst>
                                        </p:cTn>
                                        <p:tgtEl>
                                          <p:spTgt spid="5">
                                            <p:bg/>
                                          </p:spTgt>
                                        </p:tgtEl>
                                        <p:attrNameLst>
                                          <p:attrName>ppt_x</p:attrName>
                                        </p:attrNameLst>
                                      </p:cBhvr>
                                      <p:tavLst>
                                        <p:tav tm="0">
                                          <p:val>
                                            <p:strVal val="#ppt_x-0.25"/>
                                          </p:val>
                                        </p:tav>
                                        <p:tav tm="100000">
                                          <p:val>
                                            <p:strVal val="#ppt_x"/>
                                          </p:val>
                                        </p:tav>
                                      </p:tavLst>
                                    </p:anim>
                                    <p:anim calcmode="lin" valueType="num">
                                      <p:cBhvr>
                                        <p:cTn id="33" dur="332" tmFilter="0.0,0.0; 0.25,0.07; 0.50,0.2; 0.75,0.467; 1.0,1.0">
                                          <p:stCondLst>
                                            <p:cond delay="0"/>
                                          </p:stCondLst>
                                        </p:cTn>
                                        <p:tgtEl>
                                          <p:spTgt spid="5">
                                            <p:bg/>
                                          </p:spTgt>
                                        </p:tgtEl>
                                        <p:attrNameLst>
                                          <p:attrName>ppt_y</p:attrName>
                                        </p:attrNameLst>
                                      </p:cBhvr>
                                      <p:tavLst>
                                        <p:tav tm="0" fmla="#ppt_y-sin(pi*$)/3">
                                          <p:val>
                                            <p:fltVal val="0.5"/>
                                          </p:val>
                                        </p:tav>
                                        <p:tav tm="100000">
                                          <p:val>
                                            <p:fltVal val="1"/>
                                          </p:val>
                                        </p:tav>
                                      </p:tavLst>
                                    </p:anim>
                                    <p:anim calcmode="lin" valueType="num">
                                      <p:cBhvr>
                                        <p:cTn id="34" dur="332" tmFilter="0, 0; 0.125,0.2665; 0.25,0.4; 0.375,0.465; 0.5,0.5;  0.625,0.535; 0.75,0.6; 0.875,0.7335; 1,1">
                                          <p:stCondLst>
                                            <p:cond delay="332"/>
                                          </p:stCondLst>
                                        </p:cTn>
                                        <p:tgtEl>
                                          <p:spTgt spid="5">
                                            <p:bg/>
                                          </p:spTgt>
                                        </p:tgtEl>
                                        <p:attrNameLst>
                                          <p:attrName>ppt_y</p:attrName>
                                        </p:attrNameLst>
                                      </p:cBhvr>
                                      <p:tavLst>
                                        <p:tav tm="0" fmla="#ppt_y-sin(pi*$)/9">
                                          <p:val>
                                            <p:fltVal val="0"/>
                                          </p:val>
                                        </p:tav>
                                        <p:tav tm="100000">
                                          <p:val>
                                            <p:fltVal val="1"/>
                                          </p:val>
                                        </p:tav>
                                      </p:tavLst>
                                    </p:anim>
                                    <p:anim calcmode="lin" valueType="num">
                                      <p:cBhvr>
                                        <p:cTn id="35" dur="166" tmFilter="0, 0; 0.125,0.2665; 0.25,0.4; 0.375,0.465; 0.5,0.5;  0.625,0.535; 0.75,0.6; 0.875,0.7335; 1,1">
                                          <p:stCondLst>
                                            <p:cond delay="662"/>
                                          </p:stCondLst>
                                        </p:cTn>
                                        <p:tgtEl>
                                          <p:spTgt spid="5">
                                            <p:bg/>
                                          </p:spTgt>
                                        </p:tgtEl>
                                        <p:attrNameLst>
                                          <p:attrName>ppt_y</p:attrName>
                                        </p:attrNameLst>
                                      </p:cBhvr>
                                      <p:tavLst>
                                        <p:tav tm="0" fmla="#ppt_y-sin(pi*$)/27">
                                          <p:val>
                                            <p:fltVal val="0"/>
                                          </p:val>
                                        </p:tav>
                                        <p:tav tm="100000">
                                          <p:val>
                                            <p:fltVal val="1"/>
                                          </p:val>
                                        </p:tav>
                                      </p:tavLst>
                                    </p:anim>
                                    <p:anim calcmode="lin" valueType="num">
                                      <p:cBhvr>
                                        <p:cTn id="36" dur="82" tmFilter="0, 0; 0.125,0.2665; 0.25,0.4; 0.375,0.465; 0.5,0.5;  0.625,0.535; 0.75,0.6; 0.875,0.7335; 1,1">
                                          <p:stCondLst>
                                            <p:cond delay="828"/>
                                          </p:stCondLst>
                                        </p:cTn>
                                        <p:tgtEl>
                                          <p:spTgt spid="5">
                                            <p:bg/>
                                          </p:spTgt>
                                        </p:tgtEl>
                                        <p:attrNameLst>
                                          <p:attrName>ppt_y</p:attrName>
                                        </p:attrNameLst>
                                      </p:cBhvr>
                                      <p:tavLst>
                                        <p:tav tm="0" fmla="#ppt_y-sin(pi*$)/81">
                                          <p:val>
                                            <p:fltVal val="0"/>
                                          </p:val>
                                        </p:tav>
                                        <p:tav tm="100000">
                                          <p:val>
                                            <p:fltVal val="1"/>
                                          </p:val>
                                        </p:tav>
                                      </p:tavLst>
                                    </p:anim>
                                    <p:animScale>
                                      <p:cBhvr>
                                        <p:cTn id="37" dur="13">
                                          <p:stCondLst>
                                            <p:cond delay="325"/>
                                          </p:stCondLst>
                                        </p:cTn>
                                        <p:tgtEl>
                                          <p:spTgt spid="5">
                                            <p:bg/>
                                          </p:spTgt>
                                        </p:tgtEl>
                                      </p:cBhvr>
                                      <p:to x="100000" y="60000"/>
                                    </p:animScale>
                                    <p:animScale>
                                      <p:cBhvr>
                                        <p:cTn id="38" dur="83" decel="50000">
                                          <p:stCondLst>
                                            <p:cond delay="338"/>
                                          </p:stCondLst>
                                        </p:cTn>
                                        <p:tgtEl>
                                          <p:spTgt spid="5">
                                            <p:bg/>
                                          </p:spTgt>
                                        </p:tgtEl>
                                      </p:cBhvr>
                                      <p:to x="100000" y="100000"/>
                                    </p:animScale>
                                    <p:animScale>
                                      <p:cBhvr>
                                        <p:cTn id="39" dur="13">
                                          <p:stCondLst>
                                            <p:cond delay="656"/>
                                          </p:stCondLst>
                                        </p:cTn>
                                        <p:tgtEl>
                                          <p:spTgt spid="5">
                                            <p:bg/>
                                          </p:spTgt>
                                        </p:tgtEl>
                                      </p:cBhvr>
                                      <p:to x="100000" y="80000"/>
                                    </p:animScale>
                                    <p:animScale>
                                      <p:cBhvr>
                                        <p:cTn id="40" dur="83" decel="50000">
                                          <p:stCondLst>
                                            <p:cond delay="669"/>
                                          </p:stCondLst>
                                        </p:cTn>
                                        <p:tgtEl>
                                          <p:spTgt spid="5">
                                            <p:bg/>
                                          </p:spTgt>
                                        </p:tgtEl>
                                      </p:cBhvr>
                                      <p:to x="100000" y="100000"/>
                                    </p:animScale>
                                    <p:animScale>
                                      <p:cBhvr>
                                        <p:cTn id="41" dur="13">
                                          <p:stCondLst>
                                            <p:cond delay="821"/>
                                          </p:stCondLst>
                                        </p:cTn>
                                        <p:tgtEl>
                                          <p:spTgt spid="5">
                                            <p:bg/>
                                          </p:spTgt>
                                        </p:tgtEl>
                                      </p:cBhvr>
                                      <p:to x="100000" y="90000"/>
                                    </p:animScale>
                                    <p:animScale>
                                      <p:cBhvr>
                                        <p:cTn id="42" dur="83" decel="50000">
                                          <p:stCondLst>
                                            <p:cond delay="834"/>
                                          </p:stCondLst>
                                        </p:cTn>
                                        <p:tgtEl>
                                          <p:spTgt spid="5">
                                            <p:bg/>
                                          </p:spTgt>
                                        </p:tgtEl>
                                      </p:cBhvr>
                                      <p:to x="100000" y="100000"/>
                                    </p:animScale>
                                    <p:animScale>
                                      <p:cBhvr>
                                        <p:cTn id="43" dur="13">
                                          <p:stCondLst>
                                            <p:cond delay="904"/>
                                          </p:stCondLst>
                                        </p:cTn>
                                        <p:tgtEl>
                                          <p:spTgt spid="5">
                                            <p:bg/>
                                          </p:spTgt>
                                        </p:tgtEl>
                                      </p:cBhvr>
                                      <p:to x="100000" y="95000"/>
                                    </p:animScale>
                                    <p:animScale>
                                      <p:cBhvr>
                                        <p:cTn id="44" dur="83" decel="50000">
                                          <p:stCondLst>
                                            <p:cond delay="917"/>
                                          </p:stCondLst>
                                        </p:cTn>
                                        <p:tgtEl>
                                          <p:spTgt spid="5">
                                            <p:bg/>
                                          </p:spTgt>
                                        </p:tgtEl>
                                      </p:cBhvr>
                                      <p:to x="100000" y="100000"/>
                                    </p:animScale>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5">
                                            <p:txEl>
                                              <p:pRg st="0" end="0"/>
                                            </p:txEl>
                                          </p:spTgt>
                                        </p:tgtEl>
                                        <p:attrNameLst>
                                          <p:attrName>style.visibility</p:attrName>
                                        </p:attrNameLst>
                                      </p:cBhvr>
                                      <p:to>
                                        <p:strVal val="visible"/>
                                      </p:to>
                                    </p:set>
                                    <p:anim calcmode="lin" valueType="num">
                                      <p:cBhvr additive="base">
                                        <p:cTn id="49"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P spid="5"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8661866" y="6502041"/>
            <a:ext cx="3530134" cy="246221"/>
          </a:xfrm>
          <a:prstGeom prst="rect">
            <a:avLst/>
          </a:prstGeom>
        </p:spPr>
        <p:txBody>
          <a:bodyPr wrap="none">
            <a:spAutoFit/>
          </a:bodyPr>
          <a:lstStyle/>
          <a:p>
            <a:r>
              <a:rPr lang="es-MX" sz="1000" b="1" i="1" dirty="0" smtClean="0"/>
              <a:t>Imagen tomada de: http://qorganica.ugr.es/pages/innovacion</a:t>
            </a:r>
            <a:endParaRPr lang="es-MX" sz="1000" b="1" i="1" dirty="0"/>
          </a:p>
        </p:txBody>
      </p:sp>
      <p:sp>
        <p:nvSpPr>
          <p:cNvPr id="6" name="Subtitle 2"/>
          <p:cNvSpPr txBox="1">
            <a:spLocks/>
          </p:cNvSpPr>
          <p:nvPr/>
        </p:nvSpPr>
        <p:spPr>
          <a:xfrm>
            <a:off x="2518295" y="1353756"/>
            <a:ext cx="7088283" cy="414991"/>
          </a:xfrm>
          <a:prstGeom prst="rect">
            <a:avLst/>
          </a:prstGeom>
          <a:solidFill>
            <a:schemeClr val="accent6">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r>
              <a:rPr lang="es-MX" sz="2000" i="1" dirty="0">
                <a:solidFill>
                  <a:schemeClr val="tx1"/>
                </a:solidFill>
                <a:effectLst>
                  <a:outerShdw blurRad="38100" dist="38100" dir="2700000" algn="tl">
                    <a:srgbClr val="000000">
                      <a:alpha val="43137"/>
                    </a:srgbClr>
                  </a:outerShdw>
                </a:effectLst>
                <a:latin typeface="Arial Rounded MT Bold" panose="020F0704030504030204" pitchFamily="34" charset="0"/>
              </a:rPr>
              <a:t>P</a:t>
            </a:r>
            <a:r>
              <a:rPr lang="es-MX" sz="2000" i="1" dirty="0" smtClean="0">
                <a:solidFill>
                  <a:schemeClr val="tx1"/>
                </a:solidFill>
                <a:effectLst>
                  <a:outerShdw blurRad="38100" dist="38100" dir="2700000" algn="tl">
                    <a:srgbClr val="000000">
                      <a:alpha val="43137"/>
                    </a:srgbClr>
                  </a:outerShdw>
                </a:effectLst>
                <a:latin typeface="Arial Rounded MT Bold" panose="020F0704030504030204" pitchFamily="34" charset="0"/>
              </a:rPr>
              <a:t>rocedimiento para asignar nombre IUPAC a  alquenos</a:t>
            </a:r>
            <a:endParaRPr kumimoji="0" lang="en-US" sz="20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7" name="Rectangle 2"/>
          <p:cNvSpPr>
            <a:spLocks noChangeArrowheads="1"/>
          </p:cNvSpPr>
          <p:nvPr/>
        </p:nvSpPr>
        <p:spPr bwMode="auto">
          <a:xfrm>
            <a:off x="2222684" y="426648"/>
            <a:ext cx="7727632" cy="646331"/>
          </a:xfrm>
          <a:prstGeom prst="rect">
            <a:avLst/>
          </a:prstGeom>
          <a:solidFill>
            <a:srgbClr val="FFC00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kumimoji="0" lang="es-ES" altLang="es-MX" sz="3600" b="1" i="1" u="none" strike="noStrike" kern="0" cap="none" spc="0" normalizeH="0" baseline="0" noProof="0" dirty="0" smtClean="0">
                <a:ln>
                  <a:noFill/>
                </a:ln>
                <a:solidFill>
                  <a:schemeClr val="tx1"/>
                </a:solidFill>
                <a:effectLst/>
                <a:uLnTx/>
                <a:uFillTx/>
                <a:latin typeface="Arial" panose="020B0604020202020204" pitchFamily="34" charset="0"/>
                <a:ea typeface="+mn-ea"/>
                <a:cs typeface="Arial" panose="020B0604020202020204" pitchFamily="34" charset="0"/>
              </a:rPr>
              <a:t>Nomenclatura IUPAC de Alquenos</a:t>
            </a:r>
          </a:p>
        </p:txBody>
      </p:sp>
      <p:sp>
        <p:nvSpPr>
          <p:cNvPr id="8" name="Subtitle 2"/>
          <p:cNvSpPr txBox="1">
            <a:spLocks/>
          </p:cNvSpPr>
          <p:nvPr/>
        </p:nvSpPr>
        <p:spPr>
          <a:xfrm>
            <a:off x="1032193" y="2040952"/>
            <a:ext cx="10060486" cy="672260"/>
          </a:xfrm>
          <a:prstGeom prst="rect">
            <a:avLst/>
          </a:prstGeom>
          <a:solidFill>
            <a:srgbClr val="00B0F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r>
              <a:rPr lang="es-MX" sz="1800" i="1" dirty="0">
                <a:solidFill>
                  <a:schemeClr val="tx1"/>
                </a:solidFill>
                <a:effectLst>
                  <a:outerShdw blurRad="38100" dist="38100" dir="2700000" algn="tl">
                    <a:srgbClr val="000000">
                      <a:alpha val="43137"/>
                    </a:srgbClr>
                  </a:outerShdw>
                </a:effectLst>
                <a:latin typeface="Arial Rounded MT Bold" panose="020F0704030504030204" pitchFamily="34" charset="0"/>
              </a:rPr>
              <a:t>Observa la estructura y trata de encontrar la cadena continua más larga de átomos de carbono que contenga el doble enlace</a:t>
            </a:r>
            <a:endParaRPr kumimoji="0" lang="en-US" sz="18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9" name="Subtitle 2"/>
          <p:cNvSpPr txBox="1">
            <a:spLocks/>
          </p:cNvSpPr>
          <p:nvPr/>
        </p:nvSpPr>
        <p:spPr>
          <a:xfrm>
            <a:off x="2342367" y="3074952"/>
            <a:ext cx="7620476" cy="3250692"/>
          </a:xfrm>
          <a:prstGeom prst="rect">
            <a:avLst/>
          </a:prstGeom>
          <a:solidFill>
            <a:schemeClr val="accent4">
              <a:lumMod val="75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endParaRPr kumimoji="0" lang="en-US" sz="18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2" name="Rectangle 2"/>
          <p:cNvSpPr>
            <a:spLocks noChangeArrowheads="1"/>
          </p:cNvSpPr>
          <p:nvPr/>
        </p:nvSpPr>
        <p:spPr bwMode="auto">
          <a:xfrm>
            <a:off x="205700" y="3897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5" name="Rectangle 35"/>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3" name="Rectangle 60"/>
          <p:cNvSpPr>
            <a:spLocks noChangeArrowheads="1"/>
          </p:cNvSpPr>
          <p:nvPr/>
        </p:nvSpPr>
        <p:spPr bwMode="auto">
          <a:xfrm>
            <a:off x="3236494" y="3515034"/>
            <a:ext cx="25235100"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s-MX"/>
          </a:p>
        </p:txBody>
      </p:sp>
      <p:graphicFrame>
        <p:nvGraphicFramePr>
          <p:cNvPr id="11" name="Objeto 10"/>
          <p:cNvGraphicFramePr>
            <a:graphicFrameLocks noChangeAspect="1"/>
          </p:cNvGraphicFramePr>
          <p:nvPr>
            <p:extLst/>
          </p:nvPr>
        </p:nvGraphicFramePr>
        <p:xfrm>
          <a:off x="2730674" y="3306756"/>
          <a:ext cx="6875904" cy="2831255"/>
        </p:xfrm>
        <a:graphic>
          <a:graphicData uri="http://schemas.openxmlformats.org/presentationml/2006/ole">
            <mc:AlternateContent xmlns:mc="http://schemas.openxmlformats.org/markup-compatibility/2006">
              <mc:Choice xmlns:v="urn:schemas-microsoft-com:vml" Requires="v">
                <p:oleObj spid="_x0000_s34830" name="ChemSketch" r:id="rId3" imgW="3008376" imgH="1258824" progId="ACD.ChemSketch.20">
                  <p:embed/>
                </p:oleObj>
              </mc:Choice>
              <mc:Fallback>
                <p:oleObj name="ChemSketch" r:id="rId3" imgW="3008376" imgH="1258824" progId="ACD.ChemSketch.20">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30674" y="3306756"/>
                        <a:ext cx="6875904" cy="2831255"/>
                      </a:xfrm>
                      <a:prstGeom prst="rect">
                        <a:avLst/>
                      </a:prstGeom>
                      <a:noFill/>
                    </p:spPr>
                  </p:pic>
                </p:oleObj>
              </mc:Fallback>
            </mc:AlternateContent>
          </a:graphicData>
        </a:graphic>
      </p:graphicFrame>
    </p:spTree>
    <p:extLst>
      <p:ext uri="{BB962C8B-B14F-4D97-AF65-F5344CB8AC3E}">
        <p14:creationId xmlns:p14="http://schemas.microsoft.com/office/powerpoint/2010/main" val="235915450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500" fill="hold"/>
                                        <p:tgtEl>
                                          <p:spTgt spid="11"/>
                                        </p:tgtEl>
                                        <p:attrNameLst>
                                          <p:attrName>ppt_x</p:attrName>
                                        </p:attrNameLst>
                                      </p:cBhvr>
                                      <p:tavLst>
                                        <p:tav tm="0">
                                          <p:val>
                                            <p:strVal val="#ppt_x"/>
                                          </p:val>
                                        </p:tav>
                                        <p:tav tm="100000">
                                          <p:val>
                                            <p:strVal val="#ppt_x"/>
                                          </p:val>
                                        </p:tav>
                                      </p:tavLst>
                                    </p:anim>
                                    <p:anim calcmode="lin" valueType="num">
                                      <p:cBhvr additive="base">
                                        <p:cTn id="24"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9"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8661866" y="6502041"/>
            <a:ext cx="3530134" cy="246221"/>
          </a:xfrm>
          <a:prstGeom prst="rect">
            <a:avLst/>
          </a:prstGeom>
        </p:spPr>
        <p:txBody>
          <a:bodyPr wrap="none">
            <a:spAutoFit/>
          </a:bodyPr>
          <a:lstStyle/>
          <a:p>
            <a:r>
              <a:rPr lang="es-MX" sz="1000" b="1" i="1" dirty="0" smtClean="0"/>
              <a:t>Imagen tomada de: http://qorganica.ugr.es/pages/innovacion</a:t>
            </a:r>
            <a:endParaRPr lang="es-MX" sz="1000" b="1" i="1" dirty="0"/>
          </a:p>
        </p:txBody>
      </p:sp>
      <p:sp>
        <p:nvSpPr>
          <p:cNvPr id="6" name="Subtitle 2"/>
          <p:cNvSpPr txBox="1">
            <a:spLocks/>
          </p:cNvSpPr>
          <p:nvPr/>
        </p:nvSpPr>
        <p:spPr>
          <a:xfrm>
            <a:off x="2518295" y="1353756"/>
            <a:ext cx="7088283" cy="414991"/>
          </a:xfrm>
          <a:prstGeom prst="rect">
            <a:avLst/>
          </a:prstGeom>
          <a:solidFill>
            <a:schemeClr val="accent6">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r>
              <a:rPr lang="es-MX" sz="2000" i="1" dirty="0">
                <a:solidFill>
                  <a:schemeClr val="tx1"/>
                </a:solidFill>
                <a:effectLst>
                  <a:outerShdw blurRad="38100" dist="38100" dir="2700000" algn="tl">
                    <a:srgbClr val="000000">
                      <a:alpha val="43137"/>
                    </a:srgbClr>
                  </a:outerShdw>
                </a:effectLst>
                <a:latin typeface="Arial Rounded MT Bold" panose="020F0704030504030204" pitchFamily="34" charset="0"/>
              </a:rPr>
              <a:t>P</a:t>
            </a:r>
            <a:r>
              <a:rPr lang="es-MX" sz="2000" i="1" dirty="0" smtClean="0">
                <a:solidFill>
                  <a:schemeClr val="tx1"/>
                </a:solidFill>
                <a:effectLst>
                  <a:outerShdw blurRad="38100" dist="38100" dir="2700000" algn="tl">
                    <a:srgbClr val="000000">
                      <a:alpha val="43137"/>
                    </a:srgbClr>
                  </a:outerShdw>
                </a:effectLst>
                <a:latin typeface="Arial Rounded MT Bold" panose="020F0704030504030204" pitchFamily="34" charset="0"/>
              </a:rPr>
              <a:t>rocedimiento para asignar nombre IUPAC a  alquenos</a:t>
            </a:r>
            <a:endParaRPr kumimoji="0" lang="en-US" sz="20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7" name="Rectangle 2"/>
          <p:cNvSpPr>
            <a:spLocks noChangeArrowheads="1"/>
          </p:cNvSpPr>
          <p:nvPr/>
        </p:nvSpPr>
        <p:spPr bwMode="auto">
          <a:xfrm>
            <a:off x="2222684" y="426648"/>
            <a:ext cx="7727632" cy="646331"/>
          </a:xfrm>
          <a:prstGeom prst="rect">
            <a:avLst/>
          </a:prstGeom>
          <a:solidFill>
            <a:srgbClr val="FFC00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kumimoji="0" lang="es-ES" altLang="es-MX" sz="3600" b="1" i="1" u="none" strike="noStrike" kern="0" cap="none" spc="0" normalizeH="0" baseline="0" noProof="0" dirty="0" smtClean="0">
                <a:ln>
                  <a:noFill/>
                </a:ln>
                <a:solidFill>
                  <a:schemeClr val="tx1"/>
                </a:solidFill>
                <a:effectLst/>
                <a:uLnTx/>
                <a:uFillTx/>
                <a:latin typeface="Arial" panose="020B0604020202020204" pitchFamily="34" charset="0"/>
                <a:ea typeface="+mn-ea"/>
                <a:cs typeface="Arial" panose="020B0604020202020204" pitchFamily="34" charset="0"/>
              </a:rPr>
              <a:t>Nomenclatura IUPAC de Alquenos</a:t>
            </a:r>
          </a:p>
        </p:txBody>
      </p:sp>
      <p:sp>
        <p:nvSpPr>
          <p:cNvPr id="8" name="Subtitle 2"/>
          <p:cNvSpPr txBox="1">
            <a:spLocks/>
          </p:cNvSpPr>
          <p:nvPr/>
        </p:nvSpPr>
        <p:spPr>
          <a:xfrm>
            <a:off x="1032193" y="1979839"/>
            <a:ext cx="10060486" cy="338232"/>
          </a:xfrm>
          <a:prstGeom prst="rect">
            <a:avLst/>
          </a:prstGeom>
          <a:solidFill>
            <a:srgbClr val="00B0F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r>
              <a:rPr lang="es-MX" sz="1800" i="1" dirty="0">
                <a:solidFill>
                  <a:schemeClr val="tx1"/>
                </a:solidFill>
                <a:effectLst>
                  <a:outerShdw blurRad="38100" dist="38100" dir="2700000" algn="tl">
                    <a:srgbClr val="000000">
                      <a:alpha val="43137"/>
                    </a:srgbClr>
                  </a:outerShdw>
                </a:effectLst>
                <a:latin typeface="Arial Rounded MT Bold" panose="020F0704030504030204" pitchFamily="34" charset="0"/>
              </a:rPr>
              <a:t>Marca la cadena seleccionada para que te puedas guiar al determinar su nombre</a:t>
            </a:r>
            <a:endParaRPr kumimoji="0" lang="en-US" sz="18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9" name="Subtitle 2"/>
          <p:cNvSpPr txBox="1">
            <a:spLocks/>
          </p:cNvSpPr>
          <p:nvPr/>
        </p:nvSpPr>
        <p:spPr>
          <a:xfrm>
            <a:off x="2198620" y="2528278"/>
            <a:ext cx="7727632" cy="4096873"/>
          </a:xfrm>
          <a:prstGeom prst="rect">
            <a:avLst/>
          </a:prstGeom>
          <a:solidFill>
            <a:schemeClr val="accent4">
              <a:lumMod val="75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endParaRPr kumimoji="0" lang="en-US" sz="18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2" name="Rectangle 2"/>
          <p:cNvSpPr>
            <a:spLocks noChangeArrowheads="1"/>
          </p:cNvSpPr>
          <p:nvPr/>
        </p:nvSpPr>
        <p:spPr bwMode="auto">
          <a:xfrm>
            <a:off x="205700" y="3897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5" name="Rectangle 35"/>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3" name="Rectangle 60"/>
          <p:cNvSpPr>
            <a:spLocks noChangeArrowheads="1"/>
          </p:cNvSpPr>
          <p:nvPr/>
        </p:nvSpPr>
        <p:spPr bwMode="auto">
          <a:xfrm>
            <a:off x="3236494" y="3515034"/>
            <a:ext cx="25235100"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s-MX"/>
          </a:p>
        </p:txBody>
      </p:sp>
      <p:sp>
        <p:nvSpPr>
          <p:cNvPr id="10"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12" name="Objeto 11"/>
          <p:cNvGraphicFramePr>
            <a:graphicFrameLocks noChangeAspect="1"/>
          </p:cNvGraphicFramePr>
          <p:nvPr>
            <p:extLst/>
          </p:nvPr>
        </p:nvGraphicFramePr>
        <p:xfrm>
          <a:off x="2592136" y="2745503"/>
          <a:ext cx="6894513" cy="3536950"/>
        </p:xfrm>
        <a:graphic>
          <a:graphicData uri="http://schemas.openxmlformats.org/presentationml/2006/ole">
            <mc:AlternateContent xmlns:mc="http://schemas.openxmlformats.org/markup-compatibility/2006">
              <mc:Choice xmlns:v="urn:schemas-microsoft-com:vml" Requires="v">
                <p:oleObj spid="_x0000_s35854" name="ChemSketch" r:id="rId3" imgW="3414600" imgH="1778760" progId="ACD.ChemSketch.20">
                  <p:embed/>
                </p:oleObj>
              </mc:Choice>
              <mc:Fallback>
                <p:oleObj name="ChemSketch" r:id="rId3" imgW="3414600" imgH="1778760" progId="ACD.ChemSketch.20">
                  <p:embed/>
                  <p:pic>
                    <p:nvPicPr>
                      <p:cNvPr id="0" name=""/>
                      <p:cNvPicPr>
                        <a:picLocks noChangeAspect="1" noChangeArrowheads="1"/>
                      </p:cNvPicPr>
                      <p:nvPr/>
                    </p:nvPicPr>
                    <p:blipFill>
                      <a:blip r:embed="rId4"/>
                      <a:srcRect/>
                      <a:stretch>
                        <a:fillRect/>
                      </a:stretch>
                    </p:blipFill>
                    <p:spPr bwMode="auto">
                      <a:xfrm>
                        <a:off x="2592136" y="2745503"/>
                        <a:ext cx="6894513" cy="3536950"/>
                      </a:xfrm>
                      <a:prstGeom prst="rect">
                        <a:avLst/>
                      </a:prstGeom>
                      <a:noFill/>
                    </p:spPr>
                  </p:pic>
                </p:oleObj>
              </mc:Fallback>
            </mc:AlternateContent>
          </a:graphicData>
        </a:graphic>
      </p:graphicFrame>
    </p:spTree>
    <p:extLst>
      <p:ext uri="{BB962C8B-B14F-4D97-AF65-F5344CB8AC3E}">
        <p14:creationId xmlns:p14="http://schemas.microsoft.com/office/powerpoint/2010/main" val="41347867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500" fill="hold"/>
                                        <p:tgtEl>
                                          <p:spTgt spid="12"/>
                                        </p:tgtEl>
                                        <p:attrNameLst>
                                          <p:attrName>ppt_x</p:attrName>
                                        </p:attrNameLst>
                                      </p:cBhvr>
                                      <p:tavLst>
                                        <p:tav tm="0">
                                          <p:val>
                                            <p:strVal val="#ppt_x"/>
                                          </p:val>
                                        </p:tav>
                                        <p:tav tm="100000">
                                          <p:val>
                                            <p:strVal val="#ppt_x"/>
                                          </p:val>
                                        </p:tav>
                                      </p:tavLst>
                                    </p:anim>
                                    <p:anim calcmode="lin" valueType="num">
                                      <p:cBhvr additive="base">
                                        <p:cTn id="24"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9"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8661866" y="6502041"/>
            <a:ext cx="3530134" cy="246221"/>
          </a:xfrm>
          <a:prstGeom prst="rect">
            <a:avLst/>
          </a:prstGeom>
        </p:spPr>
        <p:txBody>
          <a:bodyPr wrap="none">
            <a:spAutoFit/>
          </a:bodyPr>
          <a:lstStyle/>
          <a:p>
            <a:r>
              <a:rPr lang="es-MX" sz="1000" b="1" i="1" dirty="0" smtClean="0"/>
              <a:t>Imagen tomada de: http://qorganica.ugr.es/pages/innovacion</a:t>
            </a:r>
            <a:endParaRPr lang="es-MX" sz="1000" b="1" i="1" dirty="0"/>
          </a:p>
        </p:txBody>
      </p:sp>
      <p:sp>
        <p:nvSpPr>
          <p:cNvPr id="6" name="Subtitle 2"/>
          <p:cNvSpPr txBox="1">
            <a:spLocks/>
          </p:cNvSpPr>
          <p:nvPr/>
        </p:nvSpPr>
        <p:spPr>
          <a:xfrm>
            <a:off x="2396644" y="1916376"/>
            <a:ext cx="7600234" cy="4472392"/>
          </a:xfrm>
          <a:prstGeom prst="rect">
            <a:avLst/>
          </a:prstGeom>
          <a:solidFill>
            <a:schemeClr val="accent6">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200" b="0" i="1" u="none" strike="noStrike" kern="1200" cap="none" spc="0" normalizeH="0" baseline="0" noProof="0" dirty="0" err="1"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Esta</a:t>
            </a:r>
            <a:r>
              <a:rPr kumimoji="0" lang="en-US" sz="22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 </a:t>
            </a:r>
            <a:r>
              <a:rPr kumimoji="0" lang="en-US" sz="2200" b="0" i="1" u="none" strike="noStrike" kern="1200" cap="none" spc="0" normalizeH="0" baseline="0" noProof="0" dirty="0" err="1"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presentación</a:t>
            </a:r>
            <a:r>
              <a:rPr kumimoji="0" lang="en-US" sz="22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 </a:t>
            </a:r>
            <a:r>
              <a:rPr kumimoji="0" lang="en-US" sz="2200" b="0" i="1" u="none" strike="noStrike" kern="1200" cap="none" spc="0" normalizeH="0" baseline="0" noProof="0" dirty="0" err="1"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tiene</a:t>
            </a:r>
            <a:r>
              <a:rPr kumimoji="0" lang="en-US" sz="22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 la </a:t>
            </a:r>
            <a:r>
              <a:rPr kumimoji="0" lang="en-US" sz="2200" b="0" i="1" u="none" strike="noStrike" kern="1200" cap="none" spc="0" normalizeH="0" baseline="0" noProof="0" dirty="0" err="1"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intención</a:t>
            </a:r>
            <a:r>
              <a:rPr kumimoji="0" lang="en-US" sz="22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 de </a:t>
            </a:r>
            <a:r>
              <a:rPr kumimoji="0" lang="en-US" sz="2200" b="0" i="1" u="none" strike="noStrike" kern="1200" cap="none" spc="0" normalizeH="0" baseline="0" noProof="0" dirty="0" err="1"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funcionar</a:t>
            </a:r>
            <a:r>
              <a:rPr kumimoji="0" lang="en-US" sz="22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 </a:t>
            </a:r>
            <a:r>
              <a:rPr kumimoji="0" lang="en-US" sz="2200" b="0" i="1" u="none" strike="noStrike" kern="1200" cap="none" spc="0" normalizeH="0" baseline="0" noProof="0" dirty="0" err="1"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como</a:t>
            </a:r>
            <a:r>
              <a:rPr kumimoji="0" lang="en-US" sz="22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 un material de </a:t>
            </a:r>
            <a:r>
              <a:rPr kumimoji="0" lang="en-US" sz="2200" b="0" i="1" u="none" strike="noStrike" kern="1200" cap="none" spc="0" normalizeH="0" baseline="0" noProof="0" dirty="0" err="1"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apoyo</a:t>
            </a:r>
            <a:r>
              <a:rPr kumimoji="0" lang="en-US" sz="22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 para </a:t>
            </a:r>
            <a:r>
              <a:rPr kumimoji="0" lang="en-US" sz="2200" b="0" i="1" u="none" strike="noStrike" kern="1200" cap="none" spc="0" normalizeH="0" baseline="0" noProof="0" dirty="0" err="1"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los</a:t>
            </a:r>
            <a:r>
              <a:rPr kumimoji="0" lang="en-US" sz="22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 </a:t>
            </a:r>
            <a:r>
              <a:rPr kumimoji="0" lang="es-MX" sz="22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alumnos</a:t>
            </a:r>
            <a:r>
              <a:rPr kumimoji="0" lang="en-US" sz="22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 de </a:t>
            </a:r>
            <a:r>
              <a:rPr kumimoji="0" lang="en-US" sz="2200" b="0" i="1" u="none" strike="noStrike" kern="1200" cap="none" spc="0" normalizeH="0" baseline="0" noProof="0" dirty="0" err="1"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segundo</a:t>
            </a:r>
            <a:r>
              <a:rPr kumimoji="0" lang="en-US" sz="22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 </a:t>
            </a:r>
            <a:r>
              <a:rPr kumimoji="0" lang="en-US" sz="2200" b="0" i="1" u="none" strike="noStrike" kern="1200" cap="none" spc="0" normalizeH="0" baseline="0" noProof="0" dirty="0" err="1"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semestre</a:t>
            </a:r>
            <a:r>
              <a:rPr kumimoji="0" lang="en-US" sz="22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 que  </a:t>
            </a:r>
            <a:r>
              <a:rPr kumimoji="0" lang="en-US" sz="2200" b="0" i="1" u="none" strike="noStrike" kern="1200" cap="none" spc="0" normalizeH="0" baseline="0" noProof="0" dirty="0" err="1"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cursan</a:t>
            </a:r>
            <a:r>
              <a:rPr kumimoji="0" lang="en-US" sz="22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 la </a:t>
            </a:r>
            <a:r>
              <a:rPr lang="en-US" sz="2200" i="1" dirty="0" err="1" smtClean="0">
                <a:solidFill>
                  <a:schemeClr val="tx1"/>
                </a:solidFill>
                <a:effectLst>
                  <a:outerShdw blurRad="38100" dist="38100" dir="2700000" algn="tl">
                    <a:srgbClr val="000000">
                      <a:alpha val="43137"/>
                    </a:srgbClr>
                  </a:outerShdw>
                </a:effectLst>
                <a:latin typeface="Arial Rounded MT Bold" panose="020F0704030504030204" pitchFamily="34" charset="0"/>
              </a:rPr>
              <a:t>materia</a:t>
            </a:r>
            <a:r>
              <a:rPr lang="en-US" sz="2200" i="1" dirty="0" smtClean="0">
                <a:solidFill>
                  <a:schemeClr val="tx1"/>
                </a:solidFill>
                <a:effectLst>
                  <a:outerShdw blurRad="38100" dist="38100" dir="2700000" algn="tl">
                    <a:srgbClr val="000000">
                      <a:alpha val="43137"/>
                    </a:srgbClr>
                  </a:outerShdw>
                </a:effectLst>
                <a:latin typeface="Arial Rounded MT Bold" panose="020F0704030504030204" pitchFamily="34" charset="0"/>
              </a:rPr>
              <a:t> </a:t>
            </a:r>
            <a:r>
              <a:rPr kumimoji="0" lang="en-US" sz="22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de </a:t>
            </a:r>
            <a:r>
              <a:rPr kumimoji="0" lang="en-US" sz="2200" b="0" i="1" u="none" strike="noStrike" kern="1200" cap="none" spc="0" normalizeH="0" baseline="0" noProof="0" dirty="0" err="1"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química</a:t>
            </a:r>
            <a:r>
              <a:rPr kumimoji="0" lang="en-US" sz="22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 y </a:t>
            </a:r>
            <a:r>
              <a:rPr kumimoji="0" lang="en-US" sz="2200" b="0" i="1" u="none" strike="noStrike" kern="1200" cap="none" spc="0" normalizeH="0" baseline="0" noProof="0" dirty="0" err="1"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vida</a:t>
            </a:r>
            <a:r>
              <a:rPr kumimoji="0" lang="en-US" sz="22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 </a:t>
            </a:r>
            <a:r>
              <a:rPr kumimoji="0" lang="en-US" sz="2200" b="0" i="1" u="none" strike="noStrike" kern="1200" cap="none" spc="0" normalizeH="0" baseline="0" noProof="0" dirty="0" err="1"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diaria</a:t>
            </a:r>
            <a:r>
              <a:rPr kumimoji="0" lang="en-US" sz="22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 El </a:t>
            </a:r>
            <a:r>
              <a:rPr kumimoji="0" lang="en-US" sz="2200" b="0" i="1" u="none" strike="noStrike" kern="1200" cap="none" spc="0" normalizeH="0" baseline="0" noProof="0" dirty="0" err="1"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alumno</a:t>
            </a:r>
            <a:r>
              <a:rPr kumimoji="0" lang="en-US" sz="22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 </a:t>
            </a:r>
            <a:r>
              <a:rPr kumimoji="0" lang="en-US" sz="2200" b="0" i="1" u="none" strike="noStrike" kern="1200" cap="none" spc="0" normalizeH="0" baseline="0" noProof="0" dirty="0" err="1"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puede</a:t>
            </a:r>
            <a:r>
              <a:rPr kumimoji="0" lang="en-US" sz="22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 </a:t>
            </a:r>
            <a:r>
              <a:rPr kumimoji="0" lang="en-US" sz="2200" b="0" i="1" u="none" strike="noStrike" kern="1200" cap="none" spc="0" normalizeH="0" baseline="0" noProof="0" dirty="0" err="1"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consultar</a:t>
            </a:r>
            <a:r>
              <a:rPr kumimoji="0" lang="en-US" sz="22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 </a:t>
            </a:r>
            <a:r>
              <a:rPr kumimoji="0" lang="en-US" sz="2200" b="0" i="1" u="none" strike="noStrike" kern="1200" cap="none" spc="0" normalizeH="0" baseline="0" noProof="0" dirty="0" err="1"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esta</a:t>
            </a:r>
            <a:r>
              <a:rPr kumimoji="0" lang="en-US" sz="22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 </a:t>
            </a:r>
            <a:r>
              <a:rPr kumimoji="0" lang="en-US" sz="2200" b="0" i="1" u="none" strike="noStrike" kern="1200" cap="none" spc="0" normalizeH="0" baseline="0" noProof="0" dirty="0" err="1"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presentación</a:t>
            </a:r>
            <a:r>
              <a:rPr kumimoji="0" lang="en-US" sz="22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 </a:t>
            </a:r>
            <a:r>
              <a:rPr kumimoji="0" lang="en-US" sz="2200" b="0" i="1" u="none" strike="noStrike" kern="1200" cap="none" spc="0" normalizeH="0" baseline="0" noProof="0" dirty="0" err="1"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reiteradamente</a:t>
            </a:r>
            <a:r>
              <a:rPr kumimoji="0" lang="en-US" sz="22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 para resolver </a:t>
            </a:r>
            <a:r>
              <a:rPr kumimoji="0" lang="en-US" sz="2200" b="0" i="1" u="none" strike="noStrike" kern="1200" cap="none" spc="0" normalizeH="0" baseline="0" noProof="0" dirty="0" err="1"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dudas</a:t>
            </a:r>
            <a:r>
              <a:rPr kumimoji="0" lang="en-US" sz="22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 </a:t>
            </a:r>
            <a:r>
              <a:rPr kumimoji="0" lang="en-US" sz="2200" b="0" i="1" u="none" strike="noStrike" kern="1200" cap="none" spc="0" normalizeH="0" baseline="0" noProof="0" dirty="0" err="1"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Muestra</a:t>
            </a:r>
            <a:r>
              <a:rPr kumimoji="0" lang="en-US" sz="22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 </a:t>
            </a:r>
            <a:r>
              <a:rPr kumimoji="0" lang="en-US" sz="2200" b="0" i="1" u="none" strike="noStrike" kern="1200" cap="none" spc="0" normalizeH="0" baseline="0" noProof="0" dirty="0" err="1"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una</a:t>
            </a:r>
            <a:r>
              <a:rPr kumimoji="0" lang="en-US" sz="22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 </a:t>
            </a:r>
            <a:r>
              <a:rPr kumimoji="0" lang="en-US" sz="2200" b="0" i="1" u="none" strike="noStrike" kern="1200" cap="none" spc="0" normalizeH="0" baseline="0" noProof="0" dirty="0" err="1"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descripción</a:t>
            </a:r>
            <a:r>
              <a:rPr kumimoji="0" lang="en-US" sz="22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 de </a:t>
            </a:r>
            <a:r>
              <a:rPr kumimoji="0" lang="en-US" sz="2200" b="0" i="1" u="none" strike="noStrike" kern="1200" cap="none" spc="0" normalizeH="0" baseline="0" noProof="0" dirty="0" err="1"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cada</a:t>
            </a:r>
            <a:r>
              <a:rPr kumimoji="0" lang="en-US" sz="22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 </a:t>
            </a:r>
            <a:r>
              <a:rPr kumimoji="0" lang="en-US" sz="2200" b="0" i="1" u="none" strike="noStrike" kern="1200" cap="none" spc="0" normalizeH="0" baseline="0" noProof="0" dirty="0" err="1"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uno</a:t>
            </a:r>
            <a:r>
              <a:rPr kumimoji="0" lang="en-US" sz="22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 de </a:t>
            </a:r>
            <a:r>
              <a:rPr kumimoji="0" lang="en-US" sz="2200" b="0" i="1" u="none" strike="noStrike" kern="1200" cap="none" spc="0" normalizeH="0" baseline="0" noProof="0" dirty="0" err="1"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los</a:t>
            </a:r>
            <a:r>
              <a:rPr kumimoji="0" lang="en-US" sz="22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 </a:t>
            </a:r>
            <a:r>
              <a:rPr kumimoji="0" lang="en-US" sz="2200" b="0" i="1" u="none" strike="noStrike" kern="1200" cap="none" spc="0" normalizeH="0" baseline="0" noProof="0" dirty="0" err="1"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contenidos</a:t>
            </a:r>
            <a:r>
              <a:rPr kumimoji="0" lang="en-US" sz="22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 del </a:t>
            </a:r>
            <a:r>
              <a:rPr kumimoji="0" lang="en-US" sz="2200" b="0" i="1" u="none" strike="noStrike" kern="1200" cap="none" spc="0" normalizeH="0" baseline="0" noProof="0" dirty="0" err="1"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tema</a:t>
            </a:r>
            <a:r>
              <a:rPr kumimoji="0" lang="en-US" sz="22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 de </a:t>
            </a:r>
            <a:r>
              <a:rPr kumimoji="0" lang="en-US" sz="2200" b="0" i="1" u="none" strike="noStrike" kern="1200" cap="none" spc="0" normalizeH="0" baseline="0" noProof="0" dirty="0" err="1"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nomenclatura</a:t>
            </a:r>
            <a:r>
              <a:rPr kumimoji="0" lang="en-US" sz="2200" b="0" i="1" u="none" strike="noStrike" kern="1200" cap="none" spc="0" normalizeH="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 de </a:t>
            </a:r>
            <a:r>
              <a:rPr lang="en-US" sz="2200" i="1" dirty="0" err="1" smtClean="0">
                <a:solidFill>
                  <a:schemeClr val="tx1"/>
                </a:solidFill>
                <a:effectLst>
                  <a:outerShdw blurRad="38100" dist="38100" dir="2700000" algn="tl">
                    <a:srgbClr val="000000">
                      <a:alpha val="43137"/>
                    </a:srgbClr>
                  </a:outerShdw>
                </a:effectLst>
                <a:latin typeface="Arial Rounded MT Bold" panose="020F0704030504030204" pitchFamily="34" charset="0"/>
              </a:rPr>
              <a:t>hidrocarburos</a:t>
            </a:r>
            <a:r>
              <a:rPr lang="en-US" sz="2200" i="1" dirty="0" smtClean="0">
                <a:solidFill>
                  <a:schemeClr val="tx1"/>
                </a:solidFill>
                <a:effectLst>
                  <a:outerShdw blurRad="38100" dist="38100" dir="2700000" algn="tl">
                    <a:srgbClr val="000000">
                      <a:alpha val="43137"/>
                    </a:srgbClr>
                  </a:outerShdw>
                </a:effectLst>
                <a:latin typeface="Arial Rounded MT Bold" panose="020F0704030504030204" pitchFamily="34" charset="0"/>
              </a:rPr>
              <a:t> li</a:t>
            </a:r>
            <a:r>
              <a:rPr kumimoji="0" lang="en-US" sz="2200" b="0" i="1" u="none" strike="noStrike" kern="1200" cap="none" spc="0" normalizeH="0" noProof="0" dirty="0" err="1"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neales</a:t>
            </a:r>
            <a:r>
              <a:rPr kumimoji="0" lang="en-US" sz="2200" b="0" i="1" u="none" strike="noStrike" kern="1200" cap="none" spc="0" normalizeH="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 </a:t>
            </a:r>
            <a:r>
              <a:rPr kumimoji="0" lang="en-US" sz="2200" b="0" i="1" u="none" strike="noStrike" kern="1200" cap="none" spc="0" normalizeH="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y </a:t>
            </a:r>
            <a:r>
              <a:rPr kumimoji="0" lang="en-US" sz="2200" b="0" i="1" u="none" strike="noStrike" kern="1200" cap="none" spc="0" normalizeH="0" noProof="0" dirty="0" err="1"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ramificados</a:t>
            </a:r>
            <a:r>
              <a:rPr kumimoji="0" lang="en-US" sz="2200" b="0" i="1" u="none" strike="noStrike" kern="1200" cap="none" spc="0" normalizeH="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a:t>
            </a:r>
            <a:r>
              <a:rPr kumimoji="0" lang="en-US" sz="22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 con </a:t>
            </a:r>
            <a:r>
              <a:rPr kumimoji="0" lang="en-US" sz="2200" b="0" i="1" u="none" strike="noStrike" kern="1200" cap="none" spc="0" normalizeH="0" baseline="0" noProof="0" dirty="0" err="1"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explicaciones</a:t>
            </a:r>
            <a:r>
              <a:rPr kumimoji="0" lang="en-US" sz="22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 </a:t>
            </a:r>
            <a:r>
              <a:rPr kumimoji="0" lang="en-US" sz="2200" b="0" i="1" u="none" strike="noStrike" kern="1200" cap="none" spc="0" normalizeH="0" baseline="0" noProof="0" dirty="0" err="1"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concretas</a:t>
            </a:r>
            <a:r>
              <a:rPr kumimoji="0" lang="en-US" sz="22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 de </a:t>
            </a:r>
            <a:r>
              <a:rPr kumimoji="0" lang="en-US" sz="2200" b="0" i="1" u="none" strike="noStrike" kern="1200" cap="none" spc="0" normalizeH="0" baseline="0" noProof="0" dirty="0" err="1"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los</a:t>
            </a:r>
            <a:r>
              <a:rPr kumimoji="0" lang="en-US" sz="22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 </a:t>
            </a:r>
            <a:r>
              <a:rPr kumimoji="0" lang="en-US" sz="2200" b="0" i="1" u="none" strike="noStrike" kern="1200" cap="none" spc="0" normalizeH="0" baseline="0" noProof="0" dirty="0" err="1"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ejercicios</a:t>
            </a:r>
            <a:r>
              <a:rPr kumimoji="0" lang="en-US" sz="22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 </a:t>
            </a:r>
            <a:r>
              <a:rPr kumimoji="0" lang="en-US" sz="2200" b="0" i="1" u="none" strike="noStrike" kern="1200" cap="none" spc="0" normalizeH="0" baseline="0" noProof="0" dirty="0" err="1"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principales</a:t>
            </a:r>
            <a:r>
              <a:rPr kumimoji="0" lang="en-US" sz="22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 que se </a:t>
            </a:r>
            <a:r>
              <a:rPr kumimoji="0" lang="en-US" sz="2200" b="0" i="1" u="none" strike="noStrike" kern="1200" cap="none" spc="0" normalizeH="0" baseline="0" noProof="0" dirty="0" err="1"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desarrollan</a:t>
            </a:r>
            <a:r>
              <a:rPr kumimoji="0" lang="en-US" sz="22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 </a:t>
            </a:r>
            <a:r>
              <a:rPr kumimoji="0" lang="en-US" sz="2200" b="0" i="1" u="none" strike="noStrike" kern="1200" cap="none" spc="0" normalizeH="0" baseline="0" noProof="0" dirty="0" err="1"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en</a:t>
            </a:r>
            <a:r>
              <a:rPr kumimoji="0" lang="en-US" sz="22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 </a:t>
            </a:r>
            <a:r>
              <a:rPr kumimoji="0" lang="en-US" sz="2200" b="0" i="1" u="none" strike="noStrike" kern="1200" cap="none" spc="0" normalizeH="0" baseline="0" noProof="0" dirty="0" err="1"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él</a:t>
            </a:r>
            <a:r>
              <a:rPr kumimoji="0" lang="en-US" sz="22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 </a:t>
            </a:r>
            <a:r>
              <a:rPr kumimoji="0" lang="en-US" sz="2200" b="0" i="1" u="none" strike="noStrike" kern="1200" cap="none" spc="0" normalizeH="0" baseline="0" noProof="0" dirty="0" err="1"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haciendo</a:t>
            </a:r>
            <a:r>
              <a:rPr kumimoji="0" lang="en-US" sz="22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 </a:t>
            </a:r>
            <a:r>
              <a:rPr kumimoji="0" lang="en-US" sz="2200" b="0" i="1" u="none" strike="noStrike" kern="1200" cap="none" spc="0" normalizeH="0" baseline="0" noProof="0" dirty="0" err="1"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énfasis</a:t>
            </a:r>
            <a:r>
              <a:rPr kumimoji="0" lang="en-US" sz="22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 </a:t>
            </a:r>
            <a:r>
              <a:rPr kumimoji="0" lang="en-US" sz="2200" b="0" i="1" u="none" strike="noStrike" kern="1200" cap="none" spc="0" normalizeH="0" baseline="0" noProof="0" dirty="0" err="1"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en</a:t>
            </a:r>
            <a:r>
              <a:rPr kumimoji="0" lang="en-US" sz="22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 la </a:t>
            </a:r>
            <a:r>
              <a:rPr kumimoji="0" lang="en-US" sz="2200" b="0" i="1" u="none" strike="noStrike" kern="1200" cap="none" spc="0" normalizeH="0" baseline="0" noProof="0" dirty="0" err="1"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nomenclatura</a:t>
            </a:r>
            <a:r>
              <a:rPr kumimoji="0" lang="en-US" sz="22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 IUPAC y la </a:t>
            </a:r>
            <a:r>
              <a:rPr kumimoji="0" lang="en-US" sz="2200" b="0" i="1" u="none" strike="noStrike" kern="1200" cap="none" spc="0" normalizeH="0" baseline="0" noProof="0" dirty="0" err="1"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escritura</a:t>
            </a:r>
            <a:r>
              <a:rPr kumimoji="0" lang="en-US" sz="22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 de formulas</a:t>
            </a:r>
            <a:r>
              <a:rPr kumimoji="0" lang="en-US" sz="2200" b="0" i="1" u="none" strike="noStrike" kern="1200" cap="none" spc="0" normalizeH="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 </a:t>
            </a:r>
            <a:r>
              <a:rPr kumimoji="0" lang="en-US" sz="2200" b="0" i="1" u="none" strike="noStrike" kern="1200" cap="none" spc="0" normalizeH="0" noProof="0" dirty="0" err="1"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estructurales</a:t>
            </a:r>
            <a:r>
              <a:rPr lang="en-US" sz="2200" i="1" dirty="0" smtClean="0">
                <a:solidFill>
                  <a:schemeClr val="tx1"/>
                </a:solidFill>
                <a:effectLst>
                  <a:outerShdw blurRad="38100" dist="38100" dir="2700000" algn="tl">
                    <a:srgbClr val="000000">
                      <a:alpha val="43137"/>
                    </a:srgbClr>
                  </a:outerShdw>
                </a:effectLst>
                <a:latin typeface="Arial Rounded MT Bold" panose="020F0704030504030204" pitchFamily="34" charset="0"/>
              </a:rPr>
              <a:t>, </a:t>
            </a:r>
            <a:r>
              <a:rPr lang="en-US" sz="2200" i="1" dirty="0" err="1" smtClean="0">
                <a:solidFill>
                  <a:schemeClr val="tx1"/>
                </a:solidFill>
                <a:effectLst>
                  <a:outerShdw blurRad="38100" dist="38100" dir="2700000" algn="tl">
                    <a:srgbClr val="000000">
                      <a:alpha val="43137"/>
                    </a:srgbClr>
                  </a:outerShdw>
                </a:effectLst>
                <a:latin typeface="Arial Rounded MT Bold" panose="020F0704030504030204" pitchFamily="34" charset="0"/>
              </a:rPr>
              <a:t>todas</a:t>
            </a:r>
            <a:r>
              <a:rPr lang="en-US" sz="2200" i="1" dirty="0" smtClean="0">
                <a:solidFill>
                  <a:schemeClr val="tx1"/>
                </a:solidFill>
                <a:effectLst>
                  <a:outerShdw blurRad="38100" dist="38100" dir="2700000" algn="tl">
                    <a:srgbClr val="000000">
                      <a:alpha val="43137"/>
                    </a:srgbClr>
                  </a:outerShdw>
                </a:effectLst>
                <a:latin typeface="Arial Rounded MT Bold" panose="020F0704030504030204" pitchFamily="34" charset="0"/>
              </a:rPr>
              <a:t> </a:t>
            </a:r>
            <a:r>
              <a:rPr lang="en-US" sz="2200" i="1" dirty="0" err="1" smtClean="0">
                <a:solidFill>
                  <a:schemeClr val="tx1"/>
                </a:solidFill>
                <a:effectLst>
                  <a:outerShdw blurRad="38100" dist="38100" dir="2700000" algn="tl">
                    <a:srgbClr val="000000">
                      <a:alpha val="43137"/>
                    </a:srgbClr>
                  </a:outerShdw>
                </a:effectLst>
                <a:latin typeface="Arial Rounded MT Bold" panose="020F0704030504030204" pitchFamily="34" charset="0"/>
              </a:rPr>
              <a:t>ellas</a:t>
            </a:r>
            <a:r>
              <a:rPr lang="en-US" sz="2200" i="1" dirty="0" smtClean="0">
                <a:solidFill>
                  <a:schemeClr val="tx1"/>
                </a:solidFill>
                <a:effectLst>
                  <a:outerShdw blurRad="38100" dist="38100" dir="2700000" algn="tl">
                    <a:srgbClr val="000000">
                      <a:alpha val="43137"/>
                    </a:srgbClr>
                  </a:outerShdw>
                </a:effectLst>
                <a:latin typeface="Arial Rounded MT Bold" panose="020F0704030504030204" pitchFamily="34" charset="0"/>
              </a:rPr>
              <a:t> </a:t>
            </a:r>
            <a:r>
              <a:rPr lang="en-US" sz="2200" i="1" dirty="0" err="1" smtClean="0">
                <a:solidFill>
                  <a:schemeClr val="tx1"/>
                </a:solidFill>
                <a:effectLst>
                  <a:outerShdw blurRad="38100" dist="38100" dir="2700000" algn="tl">
                    <a:srgbClr val="000000">
                      <a:alpha val="43137"/>
                    </a:srgbClr>
                  </a:outerShdw>
                </a:effectLst>
                <a:latin typeface="Arial Rounded MT Bold" panose="020F0704030504030204" pitchFamily="34" charset="0"/>
              </a:rPr>
              <a:t>elaboradas</a:t>
            </a:r>
            <a:r>
              <a:rPr lang="en-US" sz="2200" i="1" dirty="0" smtClean="0">
                <a:solidFill>
                  <a:schemeClr val="tx1"/>
                </a:solidFill>
                <a:effectLst>
                  <a:outerShdw blurRad="38100" dist="38100" dir="2700000" algn="tl">
                    <a:srgbClr val="000000">
                      <a:alpha val="43137"/>
                    </a:srgbClr>
                  </a:outerShdw>
                </a:effectLst>
                <a:latin typeface="Arial Rounded MT Bold" panose="020F0704030504030204" pitchFamily="34" charset="0"/>
              </a:rPr>
              <a:t> con el software </a:t>
            </a:r>
            <a:r>
              <a:rPr lang="en-US" sz="2200" i="1" dirty="0" err="1" smtClean="0">
                <a:solidFill>
                  <a:schemeClr val="tx1"/>
                </a:solidFill>
                <a:effectLst>
                  <a:outerShdw blurRad="38100" dist="38100" dir="2700000" algn="tl">
                    <a:srgbClr val="000000">
                      <a:alpha val="43137"/>
                    </a:srgbClr>
                  </a:outerShdw>
                </a:effectLst>
                <a:latin typeface="Arial Rounded MT Bold" panose="020F0704030504030204" pitchFamily="34" charset="0"/>
              </a:rPr>
              <a:t>chemsketch</a:t>
            </a:r>
            <a:r>
              <a:rPr lang="en-US" sz="2200" i="1" dirty="0" smtClean="0">
                <a:solidFill>
                  <a:schemeClr val="tx1"/>
                </a:solidFill>
                <a:effectLst>
                  <a:outerShdw blurRad="38100" dist="38100" dir="2700000" algn="tl">
                    <a:srgbClr val="000000">
                      <a:alpha val="43137"/>
                    </a:srgbClr>
                  </a:outerShdw>
                </a:effectLst>
                <a:latin typeface="Arial Rounded MT Bold" panose="020F0704030504030204" pitchFamily="34" charset="0"/>
              </a:rPr>
              <a:t>.</a:t>
            </a:r>
            <a:endParaRPr kumimoji="0" lang="en-US" sz="22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endParaRPr>
          </a:p>
        </p:txBody>
      </p:sp>
      <p:sp>
        <p:nvSpPr>
          <p:cNvPr id="7" name="Rectangle 2"/>
          <p:cNvSpPr>
            <a:spLocks noChangeArrowheads="1"/>
          </p:cNvSpPr>
          <p:nvPr/>
        </p:nvSpPr>
        <p:spPr bwMode="auto">
          <a:xfrm>
            <a:off x="2726818" y="848953"/>
            <a:ext cx="6337300" cy="646331"/>
          </a:xfrm>
          <a:prstGeom prst="rect">
            <a:avLst/>
          </a:prstGeom>
          <a:solidFill>
            <a:schemeClr val="accent2"/>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s-ES" altLang="es-MX" sz="3600" b="1" i="1" u="none" strike="noStrike" kern="0" cap="none" spc="0" normalizeH="0" baseline="0" noProof="0" dirty="0" err="1" smtClean="0">
                <a:ln>
                  <a:noFill/>
                </a:ln>
                <a:solidFill>
                  <a:schemeClr val="tx1"/>
                </a:solidFill>
                <a:effectLst/>
                <a:uLnTx/>
                <a:uFillTx/>
                <a:latin typeface="Arial" panose="020B0604020202020204" pitchFamily="34" charset="0"/>
                <a:ea typeface="+mn-ea"/>
                <a:cs typeface="Arial" panose="020B0604020202020204" pitchFamily="34" charset="0"/>
              </a:rPr>
              <a:t>Guión</a:t>
            </a:r>
            <a:r>
              <a:rPr kumimoji="0" lang="es-ES" altLang="es-MX" sz="3600" b="1" i="1" u="none" strike="noStrike" kern="0" cap="none" spc="0" normalizeH="0" baseline="0" noProof="0" dirty="0" smtClean="0">
                <a:ln>
                  <a:noFill/>
                </a:ln>
                <a:solidFill>
                  <a:schemeClr val="tx1"/>
                </a:solidFill>
                <a:effectLst/>
                <a:uLnTx/>
                <a:uFillTx/>
                <a:latin typeface="Arial" panose="020B0604020202020204" pitchFamily="34" charset="0"/>
                <a:ea typeface="+mn-ea"/>
                <a:cs typeface="Arial" panose="020B0604020202020204" pitchFamily="34" charset="0"/>
              </a:rPr>
              <a:t> Explicativo</a:t>
            </a:r>
          </a:p>
        </p:txBody>
      </p:sp>
    </p:spTree>
    <p:extLst>
      <p:ext uri="{BB962C8B-B14F-4D97-AF65-F5344CB8AC3E}">
        <p14:creationId xmlns:p14="http://schemas.microsoft.com/office/powerpoint/2010/main" val="223285901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2000" fill="hold"/>
                                        <p:tgtEl>
                                          <p:spTgt spid="7"/>
                                        </p:tgtEl>
                                        <p:attrNameLst>
                                          <p:attrName>ppt_x</p:attrName>
                                        </p:attrNameLst>
                                      </p:cBhvr>
                                      <p:tavLst>
                                        <p:tav tm="0">
                                          <p:val>
                                            <p:strVal val="#ppt_x"/>
                                          </p:val>
                                        </p:tav>
                                        <p:tav tm="100000">
                                          <p:val>
                                            <p:strVal val="#ppt_x"/>
                                          </p:val>
                                        </p:tav>
                                      </p:tavLst>
                                    </p:anim>
                                    <p:anim calcmode="lin" valueType="num">
                                      <p:cBhvr additive="base">
                                        <p:cTn id="8" dur="20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6" presetClass="entr" presetSubtype="0" fill="hold" grpId="0" nodeType="clickEffect">
                                  <p:stCondLst>
                                    <p:cond delay="0"/>
                                  </p:stCondLst>
                                  <p:childTnLst>
                                    <p:set>
                                      <p:cBhvr>
                                        <p:cTn id="12" dur="1" fill="hold">
                                          <p:stCondLst>
                                            <p:cond delay="0"/>
                                          </p:stCondLst>
                                        </p:cTn>
                                        <p:tgtEl>
                                          <p:spTgt spid="6">
                                            <p:bg/>
                                          </p:spTgt>
                                        </p:tgtEl>
                                        <p:attrNameLst>
                                          <p:attrName>style.visibility</p:attrName>
                                        </p:attrNameLst>
                                      </p:cBhvr>
                                      <p:to>
                                        <p:strVal val="visible"/>
                                      </p:to>
                                    </p:set>
                                    <p:animEffect transition="in" filter="wipe(down)">
                                      <p:cBhvr>
                                        <p:cTn id="13" dur="290">
                                          <p:stCondLst>
                                            <p:cond delay="0"/>
                                          </p:stCondLst>
                                        </p:cTn>
                                        <p:tgtEl>
                                          <p:spTgt spid="6">
                                            <p:bg/>
                                          </p:spTgt>
                                        </p:tgtEl>
                                      </p:cBhvr>
                                    </p:animEffect>
                                    <p:anim calcmode="lin" valueType="num">
                                      <p:cBhvr>
                                        <p:cTn id="14" dur="911" tmFilter="0,0; 0.14,0.36; 0.43,0.73; 0.71,0.91; 1.0,1.0">
                                          <p:stCondLst>
                                            <p:cond delay="0"/>
                                          </p:stCondLst>
                                        </p:cTn>
                                        <p:tgtEl>
                                          <p:spTgt spid="6">
                                            <p:bg/>
                                          </p:spTgt>
                                        </p:tgtEl>
                                        <p:attrNameLst>
                                          <p:attrName>ppt_x</p:attrName>
                                        </p:attrNameLst>
                                      </p:cBhvr>
                                      <p:tavLst>
                                        <p:tav tm="0">
                                          <p:val>
                                            <p:strVal val="#ppt_x-0.25"/>
                                          </p:val>
                                        </p:tav>
                                        <p:tav tm="100000">
                                          <p:val>
                                            <p:strVal val="#ppt_x"/>
                                          </p:val>
                                        </p:tav>
                                      </p:tavLst>
                                    </p:anim>
                                    <p:anim calcmode="lin" valueType="num">
                                      <p:cBhvr>
                                        <p:cTn id="15" dur="332" tmFilter="0.0,0.0; 0.25,0.07; 0.50,0.2; 0.75,0.467; 1.0,1.0">
                                          <p:stCondLst>
                                            <p:cond delay="0"/>
                                          </p:stCondLst>
                                        </p:cTn>
                                        <p:tgtEl>
                                          <p:spTgt spid="6">
                                            <p:bg/>
                                          </p:spTgt>
                                        </p:tgtEl>
                                        <p:attrNameLst>
                                          <p:attrName>ppt_y</p:attrName>
                                        </p:attrNameLst>
                                      </p:cBhvr>
                                      <p:tavLst>
                                        <p:tav tm="0" fmla="#ppt_y-sin(pi*$)/3">
                                          <p:val>
                                            <p:fltVal val="0.5"/>
                                          </p:val>
                                        </p:tav>
                                        <p:tav tm="100000">
                                          <p:val>
                                            <p:fltVal val="1"/>
                                          </p:val>
                                        </p:tav>
                                      </p:tavLst>
                                    </p:anim>
                                    <p:anim calcmode="lin" valueType="num">
                                      <p:cBhvr>
                                        <p:cTn id="16" dur="332" tmFilter="0, 0; 0.125,0.2665; 0.25,0.4; 0.375,0.465; 0.5,0.5;  0.625,0.535; 0.75,0.6; 0.875,0.7335; 1,1">
                                          <p:stCondLst>
                                            <p:cond delay="332"/>
                                          </p:stCondLst>
                                        </p:cTn>
                                        <p:tgtEl>
                                          <p:spTgt spid="6">
                                            <p:bg/>
                                          </p:spTgt>
                                        </p:tgtEl>
                                        <p:attrNameLst>
                                          <p:attrName>ppt_y</p:attrName>
                                        </p:attrNameLst>
                                      </p:cBhvr>
                                      <p:tavLst>
                                        <p:tav tm="0" fmla="#ppt_y-sin(pi*$)/9">
                                          <p:val>
                                            <p:fltVal val="0"/>
                                          </p:val>
                                        </p:tav>
                                        <p:tav tm="100000">
                                          <p:val>
                                            <p:fltVal val="1"/>
                                          </p:val>
                                        </p:tav>
                                      </p:tavLst>
                                    </p:anim>
                                    <p:anim calcmode="lin" valueType="num">
                                      <p:cBhvr>
                                        <p:cTn id="17" dur="166" tmFilter="0, 0; 0.125,0.2665; 0.25,0.4; 0.375,0.465; 0.5,0.5;  0.625,0.535; 0.75,0.6; 0.875,0.7335; 1,1">
                                          <p:stCondLst>
                                            <p:cond delay="662"/>
                                          </p:stCondLst>
                                        </p:cTn>
                                        <p:tgtEl>
                                          <p:spTgt spid="6">
                                            <p:bg/>
                                          </p:spTgt>
                                        </p:tgtEl>
                                        <p:attrNameLst>
                                          <p:attrName>ppt_y</p:attrName>
                                        </p:attrNameLst>
                                      </p:cBhvr>
                                      <p:tavLst>
                                        <p:tav tm="0" fmla="#ppt_y-sin(pi*$)/27">
                                          <p:val>
                                            <p:fltVal val="0"/>
                                          </p:val>
                                        </p:tav>
                                        <p:tav tm="100000">
                                          <p:val>
                                            <p:fltVal val="1"/>
                                          </p:val>
                                        </p:tav>
                                      </p:tavLst>
                                    </p:anim>
                                    <p:anim calcmode="lin" valueType="num">
                                      <p:cBhvr>
                                        <p:cTn id="18" dur="82" tmFilter="0, 0; 0.125,0.2665; 0.25,0.4; 0.375,0.465; 0.5,0.5;  0.625,0.535; 0.75,0.6; 0.875,0.7335; 1,1">
                                          <p:stCondLst>
                                            <p:cond delay="828"/>
                                          </p:stCondLst>
                                        </p:cTn>
                                        <p:tgtEl>
                                          <p:spTgt spid="6">
                                            <p:bg/>
                                          </p:spTgt>
                                        </p:tgtEl>
                                        <p:attrNameLst>
                                          <p:attrName>ppt_y</p:attrName>
                                        </p:attrNameLst>
                                      </p:cBhvr>
                                      <p:tavLst>
                                        <p:tav tm="0" fmla="#ppt_y-sin(pi*$)/81">
                                          <p:val>
                                            <p:fltVal val="0"/>
                                          </p:val>
                                        </p:tav>
                                        <p:tav tm="100000">
                                          <p:val>
                                            <p:fltVal val="1"/>
                                          </p:val>
                                        </p:tav>
                                      </p:tavLst>
                                    </p:anim>
                                    <p:animScale>
                                      <p:cBhvr>
                                        <p:cTn id="19" dur="13">
                                          <p:stCondLst>
                                            <p:cond delay="325"/>
                                          </p:stCondLst>
                                        </p:cTn>
                                        <p:tgtEl>
                                          <p:spTgt spid="6">
                                            <p:bg/>
                                          </p:spTgt>
                                        </p:tgtEl>
                                      </p:cBhvr>
                                      <p:to x="100000" y="60000"/>
                                    </p:animScale>
                                    <p:animScale>
                                      <p:cBhvr>
                                        <p:cTn id="20" dur="83" decel="50000">
                                          <p:stCondLst>
                                            <p:cond delay="338"/>
                                          </p:stCondLst>
                                        </p:cTn>
                                        <p:tgtEl>
                                          <p:spTgt spid="6">
                                            <p:bg/>
                                          </p:spTgt>
                                        </p:tgtEl>
                                      </p:cBhvr>
                                      <p:to x="100000" y="100000"/>
                                    </p:animScale>
                                    <p:animScale>
                                      <p:cBhvr>
                                        <p:cTn id="21" dur="13">
                                          <p:stCondLst>
                                            <p:cond delay="656"/>
                                          </p:stCondLst>
                                        </p:cTn>
                                        <p:tgtEl>
                                          <p:spTgt spid="6">
                                            <p:bg/>
                                          </p:spTgt>
                                        </p:tgtEl>
                                      </p:cBhvr>
                                      <p:to x="100000" y="80000"/>
                                    </p:animScale>
                                    <p:animScale>
                                      <p:cBhvr>
                                        <p:cTn id="22" dur="83" decel="50000">
                                          <p:stCondLst>
                                            <p:cond delay="669"/>
                                          </p:stCondLst>
                                        </p:cTn>
                                        <p:tgtEl>
                                          <p:spTgt spid="6">
                                            <p:bg/>
                                          </p:spTgt>
                                        </p:tgtEl>
                                      </p:cBhvr>
                                      <p:to x="100000" y="100000"/>
                                    </p:animScale>
                                    <p:animScale>
                                      <p:cBhvr>
                                        <p:cTn id="23" dur="13">
                                          <p:stCondLst>
                                            <p:cond delay="821"/>
                                          </p:stCondLst>
                                        </p:cTn>
                                        <p:tgtEl>
                                          <p:spTgt spid="6">
                                            <p:bg/>
                                          </p:spTgt>
                                        </p:tgtEl>
                                      </p:cBhvr>
                                      <p:to x="100000" y="90000"/>
                                    </p:animScale>
                                    <p:animScale>
                                      <p:cBhvr>
                                        <p:cTn id="24" dur="83" decel="50000">
                                          <p:stCondLst>
                                            <p:cond delay="834"/>
                                          </p:stCondLst>
                                        </p:cTn>
                                        <p:tgtEl>
                                          <p:spTgt spid="6">
                                            <p:bg/>
                                          </p:spTgt>
                                        </p:tgtEl>
                                      </p:cBhvr>
                                      <p:to x="100000" y="100000"/>
                                    </p:animScale>
                                    <p:animScale>
                                      <p:cBhvr>
                                        <p:cTn id="25" dur="13">
                                          <p:stCondLst>
                                            <p:cond delay="904"/>
                                          </p:stCondLst>
                                        </p:cTn>
                                        <p:tgtEl>
                                          <p:spTgt spid="6">
                                            <p:bg/>
                                          </p:spTgt>
                                        </p:tgtEl>
                                      </p:cBhvr>
                                      <p:to x="100000" y="95000"/>
                                    </p:animScale>
                                    <p:animScale>
                                      <p:cBhvr>
                                        <p:cTn id="26" dur="83" decel="50000">
                                          <p:stCondLst>
                                            <p:cond delay="917"/>
                                          </p:stCondLst>
                                        </p:cTn>
                                        <p:tgtEl>
                                          <p:spTgt spid="6">
                                            <p:bg/>
                                          </p:spTgt>
                                        </p:tgtEl>
                                      </p:cBhvr>
                                      <p:to x="100000" y="100000"/>
                                    </p:animScale>
                                  </p:childTnLst>
                                </p:cTn>
                              </p:par>
                            </p:childTnLst>
                          </p:cTn>
                        </p:par>
                      </p:childTnLst>
                    </p:cTn>
                  </p:par>
                  <p:par>
                    <p:cTn id="27" fill="hold">
                      <p:stCondLst>
                        <p:cond delay="indefinite"/>
                      </p:stCondLst>
                      <p:childTnLst>
                        <p:par>
                          <p:cTn id="28" fill="hold">
                            <p:stCondLst>
                              <p:cond delay="0"/>
                            </p:stCondLst>
                            <p:childTnLst>
                              <p:par>
                                <p:cTn id="29" presetID="26" presetClass="entr" presetSubtype="0" fill="hold" grpId="0" nodeType="clickEffect">
                                  <p:stCondLst>
                                    <p:cond delay="0"/>
                                  </p:stCondLst>
                                  <p:childTnLst>
                                    <p:set>
                                      <p:cBhvr>
                                        <p:cTn id="30" dur="1" fill="hold">
                                          <p:stCondLst>
                                            <p:cond delay="0"/>
                                          </p:stCondLst>
                                        </p:cTn>
                                        <p:tgtEl>
                                          <p:spTgt spid="6">
                                            <p:txEl>
                                              <p:pRg st="0" end="0"/>
                                            </p:txEl>
                                          </p:spTgt>
                                        </p:tgtEl>
                                        <p:attrNameLst>
                                          <p:attrName>style.visibility</p:attrName>
                                        </p:attrNameLst>
                                      </p:cBhvr>
                                      <p:to>
                                        <p:strVal val="visible"/>
                                      </p:to>
                                    </p:set>
                                    <p:animEffect transition="in" filter="wipe(down)">
                                      <p:cBhvr>
                                        <p:cTn id="31" dur="290">
                                          <p:stCondLst>
                                            <p:cond delay="0"/>
                                          </p:stCondLst>
                                        </p:cTn>
                                        <p:tgtEl>
                                          <p:spTgt spid="6">
                                            <p:txEl>
                                              <p:pRg st="0" end="0"/>
                                            </p:txEl>
                                          </p:spTgt>
                                        </p:tgtEl>
                                      </p:cBhvr>
                                    </p:animEffect>
                                    <p:anim calcmode="lin" valueType="num">
                                      <p:cBhvr>
                                        <p:cTn id="32" dur="911" tmFilter="0,0; 0.14,0.36; 0.43,0.73; 0.71,0.91; 1.0,1.0">
                                          <p:stCondLst>
                                            <p:cond delay="0"/>
                                          </p:stCondLst>
                                        </p:cTn>
                                        <p:tgtEl>
                                          <p:spTgt spid="6">
                                            <p:txEl>
                                              <p:pRg st="0" end="0"/>
                                            </p:txEl>
                                          </p:spTgt>
                                        </p:tgtEl>
                                        <p:attrNameLst>
                                          <p:attrName>ppt_x</p:attrName>
                                        </p:attrNameLst>
                                      </p:cBhvr>
                                      <p:tavLst>
                                        <p:tav tm="0">
                                          <p:val>
                                            <p:strVal val="#ppt_x-0.25"/>
                                          </p:val>
                                        </p:tav>
                                        <p:tav tm="100000">
                                          <p:val>
                                            <p:strVal val="#ppt_x"/>
                                          </p:val>
                                        </p:tav>
                                      </p:tavLst>
                                    </p:anim>
                                    <p:anim calcmode="lin" valueType="num">
                                      <p:cBhvr>
                                        <p:cTn id="33" dur="332" tmFilter="0.0,0.0; 0.25,0.07; 0.50,0.2; 0.75,0.467; 1.0,1.0">
                                          <p:stCondLst>
                                            <p:cond delay="0"/>
                                          </p:stCondLst>
                                        </p:cTn>
                                        <p:tgtEl>
                                          <p:spTgt spid="6">
                                            <p:txEl>
                                              <p:pRg st="0" end="0"/>
                                            </p:txEl>
                                          </p:spTgt>
                                        </p:tgtEl>
                                        <p:attrNameLst>
                                          <p:attrName>ppt_y</p:attrName>
                                        </p:attrNameLst>
                                      </p:cBhvr>
                                      <p:tavLst>
                                        <p:tav tm="0" fmla="#ppt_y-sin(pi*$)/3">
                                          <p:val>
                                            <p:fltVal val="0.5"/>
                                          </p:val>
                                        </p:tav>
                                        <p:tav tm="100000">
                                          <p:val>
                                            <p:fltVal val="1"/>
                                          </p:val>
                                        </p:tav>
                                      </p:tavLst>
                                    </p:anim>
                                    <p:anim calcmode="lin" valueType="num">
                                      <p:cBhvr>
                                        <p:cTn id="34" dur="332" tmFilter="0, 0; 0.125,0.2665; 0.25,0.4; 0.375,0.465; 0.5,0.5;  0.625,0.535; 0.75,0.6; 0.875,0.7335; 1,1">
                                          <p:stCondLst>
                                            <p:cond delay="332"/>
                                          </p:stCondLst>
                                        </p:cTn>
                                        <p:tgtEl>
                                          <p:spTgt spid="6">
                                            <p:txEl>
                                              <p:pRg st="0" end="0"/>
                                            </p:txEl>
                                          </p:spTgt>
                                        </p:tgtEl>
                                        <p:attrNameLst>
                                          <p:attrName>ppt_y</p:attrName>
                                        </p:attrNameLst>
                                      </p:cBhvr>
                                      <p:tavLst>
                                        <p:tav tm="0" fmla="#ppt_y-sin(pi*$)/9">
                                          <p:val>
                                            <p:fltVal val="0"/>
                                          </p:val>
                                        </p:tav>
                                        <p:tav tm="100000">
                                          <p:val>
                                            <p:fltVal val="1"/>
                                          </p:val>
                                        </p:tav>
                                      </p:tavLst>
                                    </p:anim>
                                    <p:anim calcmode="lin" valueType="num">
                                      <p:cBhvr>
                                        <p:cTn id="35" dur="166" tmFilter="0, 0; 0.125,0.2665; 0.25,0.4; 0.375,0.465; 0.5,0.5;  0.625,0.535; 0.75,0.6; 0.875,0.7335; 1,1">
                                          <p:stCondLst>
                                            <p:cond delay="662"/>
                                          </p:stCondLst>
                                        </p:cTn>
                                        <p:tgtEl>
                                          <p:spTgt spid="6">
                                            <p:txEl>
                                              <p:pRg st="0" end="0"/>
                                            </p:txEl>
                                          </p:spTgt>
                                        </p:tgtEl>
                                        <p:attrNameLst>
                                          <p:attrName>ppt_y</p:attrName>
                                        </p:attrNameLst>
                                      </p:cBhvr>
                                      <p:tavLst>
                                        <p:tav tm="0" fmla="#ppt_y-sin(pi*$)/27">
                                          <p:val>
                                            <p:fltVal val="0"/>
                                          </p:val>
                                        </p:tav>
                                        <p:tav tm="100000">
                                          <p:val>
                                            <p:fltVal val="1"/>
                                          </p:val>
                                        </p:tav>
                                      </p:tavLst>
                                    </p:anim>
                                    <p:anim calcmode="lin" valueType="num">
                                      <p:cBhvr>
                                        <p:cTn id="36" dur="82" tmFilter="0, 0; 0.125,0.2665; 0.25,0.4; 0.375,0.465; 0.5,0.5;  0.625,0.535; 0.75,0.6; 0.875,0.7335; 1,1">
                                          <p:stCondLst>
                                            <p:cond delay="828"/>
                                          </p:stCondLst>
                                        </p:cTn>
                                        <p:tgtEl>
                                          <p:spTgt spid="6">
                                            <p:txEl>
                                              <p:pRg st="0" end="0"/>
                                            </p:txEl>
                                          </p:spTgt>
                                        </p:tgtEl>
                                        <p:attrNameLst>
                                          <p:attrName>ppt_y</p:attrName>
                                        </p:attrNameLst>
                                      </p:cBhvr>
                                      <p:tavLst>
                                        <p:tav tm="0" fmla="#ppt_y-sin(pi*$)/81">
                                          <p:val>
                                            <p:fltVal val="0"/>
                                          </p:val>
                                        </p:tav>
                                        <p:tav tm="100000">
                                          <p:val>
                                            <p:fltVal val="1"/>
                                          </p:val>
                                        </p:tav>
                                      </p:tavLst>
                                    </p:anim>
                                    <p:animScale>
                                      <p:cBhvr>
                                        <p:cTn id="37" dur="13">
                                          <p:stCondLst>
                                            <p:cond delay="325"/>
                                          </p:stCondLst>
                                        </p:cTn>
                                        <p:tgtEl>
                                          <p:spTgt spid="6">
                                            <p:txEl>
                                              <p:pRg st="0" end="0"/>
                                            </p:txEl>
                                          </p:spTgt>
                                        </p:tgtEl>
                                      </p:cBhvr>
                                      <p:to x="100000" y="60000"/>
                                    </p:animScale>
                                    <p:animScale>
                                      <p:cBhvr>
                                        <p:cTn id="38" dur="83" decel="50000">
                                          <p:stCondLst>
                                            <p:cond delay="338"/>
                                          </p:stCondLst>
                                        </p:cTn>
                                        <p:tgtEl>
                                          <p:spTgt spid="6">
                                            <p:txEl>
                                              <p:pRg st="0" end="0"/>
                                            </p:txEl>
                                          </p:spTgt>
                                        </p:tgtEl>
                                      </p:cBhvr>
                                      <p:to x="100000" y="100000"/>
                                    </p:animScale>
                                    <p:animScale>
                                      <p:cBhvr>
                                        <p:cTn id="39" dur="13">
                                          <p:stCondLst>
                                            <p:cond delay="656"/>
                                          </p:stCondLst>
                                        </p:cTn>
                                        <p:tgtEl>
                                          <p:spTgt spid="6">
                                            <p:txEl>
                                              <p:pRg st="0" end="0"/>
                                            </p:txEl>
                                          </p:spTgt>
                                        </p:tgtEl>
                                      </p:cBhvr>
                                      <p:to x="100000" y="80000"/>
                                    </p:animScale>
                                    <p:animScale>
                                      <p:cBhvr>
                                        <p:cTn id="40" dur="83" decel="50000">
                                          <p:stCondLst>
                                            <p:cond delay="669"/>
                                          </p:stCondLst>
                                        </p:cTn>
                                        <p:tgtEl>
                                          <p:spTgt spid="6">
                                            <p:txEl>
                                              <p:pRg st="0" end="0"/>
                                            </p:txEl>
                                          </p:spTgt>
                                        </p:tgtEl>
                                      </p:cBhvr>
                                      <p:to x="100000" y="100000"/>
                                    </p:animScale>
                                    <p:animScale>
                                      <p:cBhvr>
                                        <p:cTn id="41" dur="13">
                                          <p:stCondLst>
                                            <p:cond delay="821"/>
                                          </p:stCondLst>
                                        </p:cTn>
                                        <p:tgtEl>
                                          <p:spTgt spid="6">
                                            <p:txEl>
                                              <p:pRg st="0" end="0"/>
                                            </p:txEl>
                                          </p:spTgt>
                                        </p:tgtEl>
                                      </p:cBhvr>
                                      <p:to x="100000" y="90000"/>
                                    </p:animScale>
                                    <p:animScale>
                                      <p:cBhvr>
                                        <p:cTn id="42" dur="83" decel="50000">
                                          <p:stCondLst>
                                            <p:cond delay="834"/>
                                          </p:stCondLst>
                                        </p:cTn>
                                        <p:tgtEl>
                                          <p:spTgt spid="6">
                                            <p:txEl>
                                              <p:pRg st="0" end="0"/>
                                            </p:txEl>
                                          </p:spTgt>
                                        </p:tgtEl>
                                      </p:cBhvr>
                                      <p:to x="100000" y="100000"/>
                                    </p:animScale>
                                    <p:animScale>
                                      <p:cBhvr>
                                        <p:cTn id="43" dur="13">
                                          <p:stCondLst>
                                            <p:cond delay="904"/>
                                          </p:stCondLst>
                                        </p:cTn>
                                        <p:tgtEl>
                                          <p:spTgt spid="6">
                                            <p:txEl>
                                              <p:pRg st="0" end="0"/>
                                            </p:txEl>
                                          </p:spTgt>
                                        </p:tgtEl>
                                      </p:cBhvr>
                                      <p:to x="100000" y="95000"/>
                                    </p:animScale>
                                    <p:animScale>
                                      <p:cBhvr>
                                        <p:cTn id="44" dur="83" decel="50000">
                                          <p:stCondLst>
                                            <p:cond delay="917"/>
                                          </p:stCondLst>
                                        </p:cTn>
                                        <p:tgtEl>
                                          <p:spTgt spid="6">
                                            <p:txEl>
                                              <p:pRg st="0" end="0"/>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P spid="7"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8661866" y="6502041"/>
            <a:ext cx="3530134" cy="246221"/>
          </a:xfrm>
          <a:prstGeom prst="rect">
            <a:avLst/>
          </a:prstGeom>
        </p:spPr>
        <p:txBody>
          <a:bodyPr wrap="none">
            <a:spAutoFit/>
          </a:bodyPr>
          <a:lstStyle/>
          <a:p>
            <a:r>
              <a:rPr lang="es-MX" sz="1000" b="1" i="1" dirty="0" smtClean="0"/>
              <a:t>Imagen tomada de: http://qorganica.ugr.es/pages/innovacion</a:t>
            </a:r>
            <a:endParaRPr lang="es-MX" sz="1000" b="1" i="1" dirty="0"/>
          </a:p>
        </p:txBody>
      </p:sp>
      <p:sp>
        <p:nvSpPr>
          <p:cNvPr id="7" name="Rectangle 2"/>
          <p:cNvSpPr>
            <a:spLocks noChangeArrowheads="1"/>
          </p:cNvSpPr>
          <p:nvPr/>
        </p:nvSpPr>
        <p:spPr bwMode="auto">
          <a:xfrm>
            <a:off x="2222684" y="426648"/>
            <a:ext cx="7727632" cy="646331"/>
          </a:xfrm>
          <a:prstGeom prst="rect">
            <a:avLst/>
          </a:prstGeom>
          <a:solidFill>
            <a:srgbClr val="FFC00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kumimoji="0" lang="es-ES" altLang="es-MX" sz="3600" b="1" i="1" u="none" strike="noStrike" kern="0" cap="none" spc="0" normalizeH="0" baseline="0" noProof="0" dirty="0" smtClean="0">
                <a:ln>
                  <a:noFill/>
                </a:ln>
                <a:solidFill>
                  <a:schemeClr val="tx1"/>
                </a:solidFill>
                <a:effectLst/>
                <a:uLnTx/>
                <a:uFillTx/>
                <a:latin typeface="Arial" panose="020B0604020202020204" pitchFamily="34" charset="0"/>
                <a:ea typeface="+mn-ea"/>
                <a:cs typeface="Arial" panose="020B0604020202020204" pitchFamily="34" charset="0"/>
              </a:rPr>
              <a:t>Nomenclatura IUPAC de Alquenos</a:t>
            </a:r>
          </a:p>
        </p:txBody>
      </p:sp>
      <p:sp>
        <p:nvSpPr>
          <p:cNvPr id="8" name="Subtitle 2"/>
          <p:cNvSpPr txBox="1">
            <a:spLocks/>
          </p:cNvSpPr>
          <p:nvPr/>
        </p:nvSpPr>
        <p:spPr>
          <a:xfrm>
            <a:off x="2754576" y="1527866"/>
            <a:ext cx="6663848" cy="652144"/>
          </a:xfrm>
          <a:prstGeom prst="rect">
            <a:avLst/>
          </a:prstGeom>
          <a:solidFill>
            <a:srgbClr val="00B0F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r>
              <a:rPr lang="es-MX" sz="1800" i="1" dirty="0">
                <a:solidFill>
                  <a:schemeClr val="tx1"/>
                </a:solidFill>
                <a:effectLst>
                  <a:outerShdw blurRad="38100" dist="38100" dir="2700000" algn="tl">
                    <a:srgbClr val="000000">
                      <a:alpha val="43137"/>
                    </a:srgbClr>
                  </a:outerShdw>
                </a:effectLst>
                <a:latin typeface="Arial Rounded MT Bold" panose="020F0704030504030204" pitchFamily="34" charset="0"/>
              </a:rPr>
              <a:t>Numérala comenzando por el extremo al que se encuentre más próximo el enlace doble</a:t>
            </a:r>
            <a:endParaRPr kumimoji="0" lang="en-US" sz="18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9" name="Subtitle 2"/>
          <p:cNvSpPr txBox="1">
            <a:spLocks/>
          </p:cNvSpPr>
          <p:nvPr/>
        </p:nvSpPr>
        <p:spPr>
          <a:xfrm>
            <a:off x="1263316" y="2561866"/>
            <a:ext cx="9817767" cy="4147418"/>
          </a:xfrm>
          <a:prstGeom prst="rect">
            <a:avLst/>
          </a:prstGeom>
          <a:solidFill>
            <a:schemeClr val="accent4">
              <a:lumMod val="75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endParaRPr kumimoji="0" lang="en-US" sz="18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2" name="Rectangle 2"/>
          <p:cNvSpPr>
            <a:spLocks noChangeArrowheads="1"/>
          </p:cNvSpPr>
          <p:nvPr/>
        </p:nvSpPr>
        <p:spPr bwMode="auto">
          <a:xfrm>
            <a:off x="205700" y="3897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5" name="Rectangle 35"/>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0" name="Rectangle 3"/>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12" name="Objeto 11"/>
          <p:cNvGraphicFramePr>
            <a:graphicFrameLocks noChangeAspect="1"/>
          </p:cNvGraphicFramePr>
          <p:nvPr>
            <p:extLst/>
          </p:nvPr>
        </p:nvGraphicFramePr>
        <p:xfrm>
          <a:off x="1744579" y="2827143"/>
          <a:ext cx="8802669" cy="3635920"/>
        </p:xfrm>
        <a:graphic>
          <a:graphicData uri="http://schemas.openxmlformats.org/presentationml/2006/ole">
            <mc:AlternateContent xmlns:mc="http://schemas.openxmlformats.org/markup-compatibility/2006">
              <mc:Choice xmlns:v="urn:schemas-microsoft-com:vml" Requires="v">
                <p:oleObj spid="_x0000_s36878" name="ChemSketch" r:id="rId3" imgW="3760200" imgH="1595520" progId="ACD.ChemSketch.20">
                  <p:embed/>
                </p:oleObj>
              </mc:Choice>
              <mc:Fallback>
                <p:oleObj name="ChemSketch" r:id="rId3" imgW="3760200" imgH="1595520" progId="ACD.ChemSketch.20">
                  <p:embed/>
                  <p:pic>
                    <p:nvPicPr>
                      <p:cNvPr id="0" name=""/>
                      <p:cNvPicPr>
                        <a:picLocks noChangeAspect="1" noChangeArrowheads="1"/>
                      </p:cNvPicPr>
                      <p:nvPr/>
                    </p:nvPicPr>
                    <p:blipFill>
                      <a:blip r:embed="rId4"/>
                      <a:srcRect/>
                      <a:stretch>
                        <a:fillRect/>
                      </a:stretch>
                    </p:blipFill>
                    <p:spPr bwMode="auto">
                      <a:xfrm>
                        <a:off x="1744579" y="2827143"/>
                        <a:ext cx="8802669" cy="3635920"/>
                      </a:xfrm>
                      <a:prstGeom prst="rect">
                        <a:avLst/>
                      </a:prstGeom>
                      <a:noFill/>
                    </p:spPr>
                  </p:pic>
                </p:oleObj>
              </mc:Fallback>
            </mc:AlternateContent>
          </a:graphicData>
        </a:graphic>
      </p:graphicFrame>
    </p:spTree>
    <p:extLst>
      <p:ext uri="{BB962C8B-B14F-4D97-AF65-F5344CB8AC3E}">
        <p14:creationId xmlns:p14="http://schemas.microsoft.com/office/powerpoint/2010/main" val="255421971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additive="base">
                                        <p:cTn id="17" dur="500" fill="hold"/>
                                        <p:tgtEl>
                                          <p:spTgt spid="12"/>
                                        </p:tgtEl>
                                        <p:attrNameLst>
                                          <p:attrName>ppt_x</p:attrName>
                                        </p:attrNameLst>
                                      </p:cBhvr>
                                      <p:tavLst>
                                        <p:tav tm="0">
                                          <p:val>
                                            <p:strVal val="#ppt_x"/>
                                          </p:val>
                                        </p:tav>
                                        <p:tav tm="100000">
                                          <p:val>
                                            <p:strVal val="#ppt_x"/>
                                          </p:val>
                                        </p:tav>
                                      </p:tavLst>
                                    </p:anim>
                                    <p:anim calcmode="lin" valueType="num">
                                      <p:cBhvr additive="base">
                                        <p:cTn id="1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8661866" y="6502041"/>
            <a:ext cx="3530134" cy="246221"/>
          </a:xfrm>
          <a:prstGeom prst="rect">
            <a:avLst/>
          </a:prstGeom>
        </p:spPr>
        <p:txBody>
          <a:bodyPr wrap="none">
            <a:spAutoFit/>
          </a:bodyPr>
          <a:lstStyle/>
          <a:p>
            <a:r>
              <a:rPr lang="es-MX" sz="1000" b="1" i="1" dirty="0" smtClean="0"/>
              <a:t>Imagen tomada de: http://qorganica.ugr.es/pages/innovacion</a:t>
            </a:r>
            <a:endParaRPr lang="es-MX" sz="1000" b="1" i="1" dirty="0"/>
          </a:p>
        </p:txBody>
      </p:sp>
      <p:sp>
        <p:nvSpPr>
          <p:cNvPr id="7" name="Rectangle 2"/>
          <p:cNvSpPr>
            <a:spLocks noChangeArrowheads="1"/>
          </p:cNvSpPr>
          <p:nvPr/>
        </p:nvSpPr>
        <p:spPr bwMode="auto">
          <a:xfrm>
            <a:off x="2235210" y="250580"/>
            <a:ext cx="7727632" cy="646331"/>
          </a:xfrm>
          <a:prstGeom prst="rect">
            <a:avLst/>
          </a:prstGeom>
          <a:solidFill>
            <a:srgbClr val="FFC00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kumimoji="0" lang="es-ES" altLang="es-MX" sz="3600" b="1" i="1" u="none" strike="noStrike" kern="0" cap="none" spc="0" normalizeH="0" baseline="0" noProof="0" dirty="0" smtClean="0">
                <a:ln>
                  <a:noFill/>
                </a:ln>
                <a:solidFill>
                  <a:schemeClr val="tx1"/>
                </a:solidFill>
                <a:effectLst/>
                <a:uLnTx/>
                <a:uFillTx/>
                <a:latin typeface="Arial" panose="020B0604020202020204" pitchFamily="34" charset="0"/>
                <a:ea typeface="+mn-ea"/>
                <a:cs typeface="Arial" panose="020B0604020202020204" pitchFamily="34" charset="0"/>
              </a:rPr>
              <a:t>Nomenclatura IUPAC de Alquenos</a:t>
            </a:r>
          </a:p>
        </p:txBody>
      </p:sp>
      <p:sp>
        <p:nvSpPr>
          <p:cNvPr id="8" name="Subtitle 2"/>
          <p:cNvSpPr txBox="1">
            <a:spLocks/>
          </p:cNvSpPr>
          <p:nvPr/>
        </p:nvSpPr>
        <p:spPr>
          <a:xfrm>
            <a:off x="839006" y="2931956"/>
            <a:ext cx="2025118" cy="1489940"/>
          </a:xfrm>
          <a:prstGeom prst="rect">
            <a:avLst/>
          </a:prstGeom>
          <a:solidFill>
            <a:srgbClr val="00B0F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r>
              <a:rPr lang="es-MX" sz="1800" i="1" dirty="0">
                <a:solidFill>
                  <a:schemeClr val="tx1"/>
                </a:solidFill>
                <a:effectLst>
                  <a:outerShdw blurRad="38100" dist="38100" dir="2700000" algn="tl">
                    <a:srgbClr val="000000">
                      <a:alpha val="43137"/>
                    </a:srgbClr>
                  </a:outerShdw>
                </a:effectLst>
                <a:latin typeface="Arial Rounded MT Bold" panose="020F0704030504030204" pitchFamily="34" charset="0"/>
              </a:rPr>
              <a:t>Identifica y nombra las cadenas laterales o ramificaciones</a:t>
            </a:r>
            <a:endParaRPr kumimoji="0" lang="en-US" sz="18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9" name="Subtitle 2"/>
          <p:cNvSpPr txBox="1">
            <a:spLocks/>
          </p:cNvSpPr>
          <p:nvPr/>
        </p:nvSpPr>
        <p:spPr>
          <a:xfrm>
            <a:off x="3131505" y="1261330"/>
            <a:ext cx="7916450" cy="5153735"/>
          </a:xfrm>
          <a:prstGeom prst="rect">
            <a:avLst/>
          </a:prstGeom>
          <a:solidFill>
            <a:schemeClr val="accent4">
              <a:lumMod val="75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endParaRPr kumimoji="0" lang="en-US" sz="18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2" name="Rectangle 2"/>
          <p:cNvSpPr>
            <a:spLocks noChangeArrowheads="1"/>
          </p:cNvSpPr>
          <p:nvPr/>
        </p:nvSpPr>
        <p:spPr bwMode="auto">
          <a:xfrm>
            <a:off x="205700" y="3897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5" name="Rectangle 35"/>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3" name="Rectangle 60"/>
          <p:cNvSpPr>
            <a:spLocks noChangeArrowheads="1"/>
          </p:cNvSpPr>
          <p:nvPr/>
        </p:nvSpPr>
        <p:spPr bwMode="auto">
          <a:xfrm>
            <a:off x="3236494" y="3515034"/>
            <a:ext cx="25235100"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s-MX"/>
          </a:p>
        </p:txBody>
      </p:sp>
      <p:sp>
        <p:nvSpPr>
          <p:cNvPr id="10" name="Rectangle 5"/>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12" name="Objeto 11"/>
          <p:cNvGraphicFramePr>
            <a:graphicFrameLocks noChangeAspect="1"/>
          </p:cNvGraphicFramePr>
          <p:nvPr>
            <p:extLst>
              <p:ext uri="{D42A27DB-BD31-4B8C-83A1-F6EECF244321}">
                <p14:modId xmlns:p14="http://schemas.microsoft.com/office/powerpoint/2010/main" val="3334425589"/>
              </p:ext>
            </p:extLst>
          </p:nvPr>
        </p:nvGraphicFramePr>
        <p:xfrm>
          <a:off x="3475787" y="1384442"/>
          <a:ext cx="7227887" cy="4907513"/>
        </p:xfrm>
        <a:graphic>
          <a:graphicData uri="http://schemas.openxmlformats.org/presentationml/2006/ole">
            <mc:AlternateContent xmlns:mc="http://schemas.openxmlformats.org/markup-compatibility/2006">
              <mc:Choice xmlns:v="urn:schemas-microsoft-com:vml" Requires="v">
                <p:oleObj spid="_x0000_s37902" name="ChemSketch" r:id="rId3" imgW="3522600" imgH="2566080" progId="ACD.ChemSketch.20">
                  <p:embed/>
                </p:oleObj>
              </mc:Choice>
              <mc:Fallback>
                <p:oleObj name="ChemSketch" r:id="rId3" imgW="3522600" imgH="2566080" progId="ACD.ChemSketch.20">
                  <p:embed/>
                  <p:pic>
                    <p:nvPicPr>
                      <p:cNvPr id="0" name=""/>
                      <p:cNvPicPr>
                        <a:picLocks noChangeAspect="1" noChangeArrowheads="1"/>
                      </p:cNvPicPr>
                      <p:nvPr/>
                    </p:nvPicPr>
                    <p:blipFill>
                      <a:blip r:embed="rId4"/>
                      <a:srcRect/>
                      <a:stretch>
                        <a:fillRect/>
                      </a:stretch>
                    </p:blipFill>
                    <p:spPr bwMode="auto">
                      <a:xfrm>
                        <a:off x="3475787" y="1384442"/>
                        <a:ext cx="7227887" cy="4907513"/>
                      </a:xfrm>
                      <a:prstGeom prst="rect">
                        <a:avLst/>
                      </a:prstGeom>
                      <a:noFill/>
                    </p:spPr>
                  </p:pic>
                </p:oleObj>
              </mc:Fallback>
            </mc:AlternateContent>
          </a:graphicData>
        </a:graphic>
      </p:graphicFrame>
    </p:spTree>
    <p:extLst>
      <p:ext uri="{BB962C8B-B14F-4D97-AF65-F5344CB8AC3E}">
        <p14:creationId xmlns:p14="http://schemas.microsoft.com/office/powerpoint/2010/main" val="397327676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additive="base">
                                        <p:cTn id="17" dur="500" fill="hold"/>
                                        <p:tgtEl>
                                          <p:spTgt spid="12"/>
                                        </p:tgtEl>
                                        <p:attrNameLst>
                                          <p:attrName>ppt_x</p:attrName>
                                        </p:attrNameLst>
                                      </p:cBhvr>
                                      <p:tavLst>
                                        <p:tav tm="0">
                                          <p:val>
                                            <p:strVal val="#ppt_x"/>
                                          </p:val>
                                        </p:tav>
                                        <p:tav tm="100000">
                                          <p:val>
                                            <p:strVal val="#ppt_x"/>
                                          </p:val>
                                        </p:tav>
                                      </p:tavLst>
                                    </p:anim>
                                    <p:anim calcmode="lin" valueType="num">
                                      <p:cBhvr additive="base">
                                        <p:cTn id="1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8661867" y="6339203"/>
            <a:ext cx="3530134" cy="246221"/>
          </a:xfrm>
          <a:prstGeom prst="rect">
            <a:avLst/>
          </a:prstGeom>
        </p:spPr>
        <p:txBody>
          <a:bodyPr wrap="none">
            <a:spAutoFit/>
          </a:bodyPr>
          <a:lstStyle/>
          <a:p>
            <a:r>
              <a:rPr lang="es-MX" sz="1000" b="1" i="1" dirty="0" smtClean="0"/>
              <a:t>Imagen tomada de: http://qorganica.ugr.es/pages/innovacion</a:t>
            </a:r>
            <a:endParaRPr lang="es-MX" sz="1000" b="1" i="1" dirty="0"/>
          </a:p>
        </p:txBody>
      </p:sp>
      <p:sp>
        <p:nvSpPr>
          <p:cNvPr id="7" name="Rectangle 2"/>
          <p:cNvSpPr>
            <a:spLocks noChangeArrowheads="1"/>
          </p:cNvSpPr>
          <p:nvPr/>
        </p:nvSpPr>
        <p:spPr bwMode="auto">
          <a:xfrm>
            <a:off x="2232184" y="465883"/>
            <a:ext cx="7727632" cy="646331"/>
          </a:xfrm>
          <a:prstGeom prst="rect">
            <a:avLst/>
          </a:prstGeom>
          <a:solidFill>
            <a:srgbClr val="FFC00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kumimoji="0" lang="es-ES" altLang="es-MX" sz="3600" b="1" i="1" u="none" strike="noStrike" kern="0" cap="none" spc="0" normalizeH="0" baseline="0" noProof="0" dirty="0" smtClean="0">
                <a:ln>
                  <a:noFill/>
                </a:ln>
                <a:solidFill>
                  <a:schemeClr val="tx1"/>
                </a:solidFill>
                <a:effectLst/>
                <a:uLnTx/>
                <a:uFillTx/>
                <a:latin typeface="Arial" panose="020B0604020202020204" pitchFamily="34" charset="0"/>
                <a:ea typeface="+mn-ea"/>
                <a:cs typeface="Arial" panose="020B0604020202020204" pitchFamily="34" charset="0"/>
              </a:rPr>
              <a:t>Nomenclatura IUPAC de Alquenos</a:t>
            </a:r>
          </a:p>
        </p:txBody>
      </p:sp>
      <p:sp>
        <p:nvSpPr>
          <p:cNvPr id="8" name="Subtitle 2"/>
          <p:cNvSpPr txBox="1">
            <a:spLocks/>
          </p:cNvSpPr>
          <p:nvPr/>
        </p:nvSpPr>
        <p:spPr>
          <a:xfrm>
            <a:off x="205701" y="1876364"/>
            <a:ext cx="2780777" cy="3829782"/>
          </a:xfrm>
          <a:prstGeom prst="rect">
            <a:avLst/>
          </a:prstGeom>
          <a:solidFill>
            <a:srgbClr val="00B0F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just">
              <a:spcAft>
                <a:spcPts val="0"/>
              </a:spcAft>
            </a:pPr>
            <a:r>
              <a:rPr lang="es-MX" sz="1800" b="1" i="1" dirty="0">
                <a:solidFill>
                  <a:srgbClr val="943634"/>
                </a:solidFill>
                <a:latin typeface="Arial" panose="020B0604020202020204" pitchFamily="34" charset="0"/>
                <a:ea typeface="Times New Roman" panose="02020603050405020304" pitchFamily="18" charset="0"/>
              </a:rPr>
              <a:t>Escribe el nombre del compuesto ordenando alfabéticamente todas las cadenas laterales, utiliza los prefijos apropiados para grupos iguales y siempre usa un número por cada uno de ellos (número localizador)</a:t>
            </a:r>
            <a:endParaRPr lang="es-MX" sz="1800" dirty="0">
              <a:latin typeface="Times New Roman" panose="02020603050405020304" pitchFamily="18" charset="0"/>
              <a:ea typeface="Times New Roman" panose="02020603050405020304" pitchFamily="18" charset="0"/>
            </a:endParaRPr>
          </a:p>
          <a:p>
            <a:pPr algn="just">
              <a:spcAft>
                <a:spcPts val="0"/>
              </a:spcAft>
            </a:pPr>
            <a:r>
              <a:rPr lang="es-MX" sz="1800" b="1" i="1" dirty="0">
                <a:solidFill>
                  <a:srgbClr val="943634"/>
                </a:solidFill>
                <a:latin typeface="Arial" panose="020B0604020202020204" pitchFamily="34" charset="0"/>
                <a:ea typeface="Times New Roman" panose="02020603050405020304" pitchFamily="18" charset="0"/>
              </a:rPr>
              <a:t> </a:t>
            </a:r>
            <a:endParaRPr lang="es-MX" sz="1800" dirty="0">
              <a:latin typeface="Times New Roman" panose="02020603050405020304" pitchFamily="18" charset="0"/>
              <a:ea typeface="Times New Roman" panose="02020603050405020304" pitchFamily="18" charset="0"/>
            </a:endParaRPr>
          </a:p>
          <a:p>
            <a:pPr>
              <a:spcAft>
                <a:spcPts val="0"/>
              </a:spcAft>
            </a:pPr>
            <a:r>
              <a:rPr lang="es-MX" sz="1800" dirty="0">
                <a:solidFill>
                  <a:srgbClr val="FF0000"/>
                </a:solidFill>
                <a:latin typeface="Arial" panose="020B0604020202020204" pitchFamily="34" charset="0"/>
                <a:ea typeface="Times New Roman" panose="02020603050405020304" pitchFamily="18" charset="0"/>
              </a:rPr>
              <a:t>5-</a:t>
            </a:r>
            <a:r>
              <a:rPr lang="es-MX" sz="1800" b="1" i="1" dirty="0">
                <a:solidFill>
                  <a:srgbClr val="E36C0A"/>
                </a:solidFill>
                <a:latin typeface="Arial" panose="020B0604020202020204" pitchFamily="34" charset="0"/>
                <a:ea typeface="Times New Roman" panose="02020603050405020304" pitchFamily="18" charset="0"/>
              </a:rPr>
              <a:t>etil</a:t>
            </a:r>
            <a:r>
              <a:rPr lang="es-MX" sz="1800" dirty="0">
                <a:solidFill>
                  <a:srgbClr val="FF0000"/>
                </a:solidFill>
                <a:latin typeface="Arial" panose="020B0604020202020204" pitchFamily="34" charset="0"/>
                <a:ea typeface="Times New Roman" panose="02020603050405020304" pitchFamily="18" charset="0"/>
              </a:rPr>
              <a:t>-3,7,13-tri</a:t>
            </a:r>
            <a:r>
              <a:rPr lang="es-MX" sz="1800" b="1" i="1" dirty="0">
                <a:solidFill>
                  <a:srgbClr val="E36C0A"/>
                </a:solidFill>
                <a:latin typeface="Arial" panose="020B0604020202020204" pitchFamily="34" charset="0"/>
                <a:ea typeface="Times New Roman" panose="02020603050405020304" pitchFamily="18" charset="0"/>
              </a:rPr>
              <a:t>metil</a:t>
            </a:r>
            <a:r>
              <a:rPr lang="es-MX" sz="1800" dirty="0">
                <a:solidFill>
                  <a:srgbClr val="FF0000"/>
                </a:solidFill>
                <a:latin typeface="Arial" panose="020B0604020202020204" pitchFamily="34" charset="0"/>
                <a:ea typeface="Times New Roman" panose="02020603050405020304" pitchFamily="18" charset="0"/>
              </a:rPr>
              <a:t>-6-</a:t>
            </a:r>
            <a:r>
              <a:rPr lang="es-MX" sz="1800" b="1" i="1" dirty="0">
                <a:solidFill>
                  <a:srgbClr val="E36C0A"/>
                </a:solidFill>
                <a:latin typeface="Arial" panose="020B0604020202020204" pitchFamily="34" charset="0"/>
                <a:ea typeface="Times New Roman" panose="02020603050405020304" pitchFamily="18" charset="0"/>
              </a:rPr>
              <a:t>propil</a:t>
            </a:r>
            <a:r>
              <a:rPr lang="es-MX" sz="1800" b="1" dirty="0">
                <a:solidFill>
                  <a:srgbClr val="00B050"/>
                </a:solidFill>
                <a:latin typeface="Arial" panose="020B0604020202020204" pitchFamily="34" charset="0"/>
                <a:ea typeface="Times New Roman" panose="02020603050405020304" pitchFamily="18" charset="0"/>
              </a:rPr>
              <a:t>-5-tetradeceno</a:t>
            </a:r>
            <a:endParaRPr lang="es-MX" sz="1800" dirty="0">
              <a:latin typeface="Times New Roman" panose="02020603050405020304" pitchFamily="18" charset="0"/>
              <a:ea typeface="Times New Roman" panose="02020603050405020304" pitchFamily="18" charset="0"/>
            </a:endParaRPr>
          </a:p>
          <a:p>
            <a:pPr algn="just">
              <a:spcAft>
                <a:spcPts val="0"/>
              </a:spcAft>
            </a:pPr>
            <a:r>
              <a:rPr lang="es-MX" sz="1800" b="1" i="1" dirty="0">
                <a:solidFill>
                  <a:srgbClr val="943634"/>
                </a:solidFill>
                <a:latin typeface="Arial" panose="020B0604020202020204" pitchFamily="34" charset="0"/>
                <a:ea typeface="Times New Roman" panose="02020603050405020304" pitchFamily="18" charset="0"/>
              </a:rPr>
              <a:t> </a:t>
            </a:r>
            <a:endParaRPr lang="es-MX" sz="1800" dirty="0">
              <a:latin typeface="Times New Roman" panose="02020603050405020304" pitchFamily="18" charset="0"/>
              <a:ea typeface="Times New Roman" panose="02020603050405020304" pitchFamily="18" charset="0"/>
            </a:endParaRPr>
          </a:p>
        </p:txBody>
      </p:sp>
      <p:sp>
        <p:nvSpPr>
          <p:cNvPr id="9" name="Subtitle 2"/>
          <p:cNvSpPr txBox="1">
            <a:spLocks/>
          </p:cNvSpPr>
          <p:nvPr/>
        </p:nvSpPr>
        <p:spPr>
          <a:xfrm>
            <a:off x="3236494" y="1658769"/>
            <a:ext cx="6245709" cy="4680434"/>
          </a:xfrm>
          <a:prstGeom prst="rect">
            <a:avLst/>
          </a:prstGeom>
          <a:solidFill>
            <a:schemeClr val="accent4">
              <a:lumMod val="75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endParaRPr kumimoji="0" lang="en-US" sz="18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2" name="Rectangle 2"/>
          <p:cNvSpPr>
            <a:spLocks noChangeArrowheads="1"/>
          </p:cNvSpPr>
          <p:nvPr/>
        </p:nvSpPr>
        <p:spPr bwMode="auto">
          <a:xfrm>
            <a:off x="205700" y="3897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5" name="Rectangle 35"/>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3" name="Rectangle 60"/>
          <p:cNvSpPr>
            <a:spLocks noChangeArrowheads="1"/>
          </p:cNvSpPr>
          <p:nvPr/>
        </p:nvSpPr>
        <p:spPr bwMode="auto">
          <a:xfrm>
            <a:off x="3236494" y="3515034"/>
            <a:ext cx="25235100"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s-MX"/>
          </a:p>
        </p:txBody>
      </p:sp>
      <p:sp>
        <p:nvSpPr>
          <p:cNvPr id="10" name="Rectangle 5"/>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3" name="Subtitle 2"/>
          <p:cNvSpPr txBox="1">
            <a:spLocks/>
          </p:cNvSpPr>
          <p:nvPr/>
        </p:nvSpPr>
        <p:spPr>
          <a:xfrm>
            <a:off x="9650962" y="1682946"/>
            <a:ext cx="2397337" cy="4216618"/>
          </a:xfrm>
          <a:prstGeom prst="rect">
            <a:avLst/>
          </a:prstGeom>
          <a:solidFill>
            <a:srgbClr val="00B0F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s-MX" sz="1800" b="1" i="1" dirty="0" smtClean="0">
                <a:solidFill>
                  <a:srgbClr val="403152"/>
                </a:solidFill>
                <a:latin typeface="Arial" panose="020B0604020202020204" pitchFamily="34" charset="0"/>
                <a:ea typeface="Times New Roman" panose="02020603050405020304" pitchFamily="18" charset="0"/>
              </a:rPr>
              <a:t>Siempre </a:t>
            </a:r>
            <a:r>
              <a:rPr lang="es-MX" sz="1800" b="1" i="1" dirty="0">
                <a:solidFill>
                  <a:srgbClr val="403152"/>
                </a:solidFill>
                <a:latin typeface="Arial" panose="020B0604020202020204" pitchFamily="34" charset="0"/>
                <a:ea typeface="Times New Roman" panose="02020603050405020304" pitchFamily="18" charset="0"/>
              </a:rPr>
              <a:t>escribe al final el nombre de la cadena principal, el cual es igual al del alcano con el mismo número de átomos de carbono pero con la terminación </a:t>
            </a:r>
            <a:r>
              <a:rPr lang="es-MX" sz="1800" b="1" i="1" dirty="0" err="1">
                <a:solidFill>
                  <a:srgbClr val="00B050"/>
                </a:solidFill>
                <a:latin typeface="Arial" panose="020B0604020202020204" pitchFamily="34" charset="0"/>
                <a:ea typeface="Times New Roman" panose="02020603050405020304" pitchFamily="18" charset="0"/>
              </a:rPr>
              <a:t>eno</a:t>
            </a:r>
            <a:r>
              <a:rPr lang="es-MX" sz="1800" b="1" i="1" dirty="0">
                <a:solidFill>
                  <a:srgbClr val="403152"/>
                </a:solidFill>
                <a:latin typeface="Arial" panose="020B0604020202020204" pitchFamily="34" charset="0"/>
                <a:ea typeface="Times New Roman" panose="02020603050405020304" pitchFamily="18" charset="0"/>
              </a:rPr>
              <a:t>, precedido por el número menor de los asignados a los átomos de carbono unidos por el enlace doble.</a:t>
            </a:r>
            <a:endParaRPr kumimoji="0" lang="en-US" sz="18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11"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14" name="Objeto 13"/>
          <p:cNvGraphicFramePr>
            <a:graphicFrameLocks noChangeAspect="1"/>
          </p:cNvGraphicFramePr>
          <p:nvPr>
            <p:extLst>
              <p:ext uri="{D42A27DB-BD31-4B8C-83A1-F6EECF244321}">
                <p14:modId xmlns:p14="http://schemas.microsoft.com/office/powerpoint/2010/main" val="972311870"/>
              </p:ext>
            </p:extLst>
          </p:nvPr>
        </p:nvGraphicFramePr>
        <p:xfrm>
          <a:off x="3452176" y="2054269"/>
          <a:ext cx="5766981" cy="3967484"/>
        </p:xfrm>
        <a:graphic>
          <a:graphicData uri="http://schemas.openxmlformats.org/presentationml/2006/ole">
            <mc:AlternateContent xmlns:mc="http://schemas.openxmlformats.org/markup-compatibility/2006">
              <mc:Choice xmlns:v="urn:schemas-microsoft-com:vml" Requires="v">
                <p:oleObj spid="_x0000_s38926" name="ChemSketch" r:id="rId3" imgW="3522600" imgH="2566080" progId="ACD.ChemSketch.20">
                  <p:embed/>
                </p:oleObj>
              </mc:Choice>
              <mc:Fallback>
                <p:oleObj name="ChemSketch" r:id="rId3" imgW="3522600" imgH="2566080" progId="ACD.ChemSketch.20">
                  <p:embed/>
                  <p:pic>
                    <p:nvPicPr>
                      <p:cNvPr id="0" name=""/>
                      <p:cNvPicPr>
                        <a:picLocks noChangeAspect="1" noChangeArrowheads="1"/>
                      </p:cNvPicPr>
                      <p:nvPr/>
                    </p:nvPicPr>
                    <p:blipFill>
                      <a:blip r:embed="rId4"/>
                      <a:srcRect/>
                      <a:stretch>
                        <a:fillRect/>
                      </a:stretch>
                    </p:blipFill>
                    <p:spPr bwMode="auto">
                      <a:xfrm>
                        <a:off x="3452176" y="2054269"/>
                        <a:ext cx="5766981" cy="3967484"/>
                      </a:xfrm>
                      <a:prstGeom prst="rect">
                        <a:avLst/>
                      </a:prstGeom>
                      <a:noFill/>
                    </p:spPr>
                  </p:pic>
                </p:oleObj>
              </mc:Fallback>
            </mc:AlternateContent>
          </a:graphicData>
        </a:graphic>
      </p:graphicFrame>
    </p:spTree>
    <p:extLst>
      <p:ext uri="{BB962C8B-B14F-4D97-AF65-F5344CB8AC3E}">
        <p14:creationId xmlns:p14="http://schemas.microsoft.com/office/powerpoint/2010/main" val="366142314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500" fill="hold"/>
                                        <p:tgtEl>
                                          <p:spTgt spid="14"/>
                                        </p:tgtEl>
                                        <p:attrNameLst>
                                          <p:attrName>ppt_x</p:attrName>
                                        </p:attrNameLst>
                                      </p:cBhvr>
                                      <p:tavLst>
                                        <p:tav tm="0">
                                          <p:val>
                                            <p:strVal val="#ppt_x"/>
                                          </p:val>
                                        </p:tav>
                                        <p:tav tm="100000">
                                          <p:val>
                                            <p:strVal val="#ppt_x"/>
                                          </p:val>
                                        </p:tav>
                                      </p:tavLst>
                                    </p:anim>
                                    <p:anim calcmode="lin" valueType="num">
                                      <p:cBhvr additive="base">
                                        <p:cTn id="12"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ppt_x"/>
                                          </p:val>
                                        </p:tav>
                                        <p:tav tm="100000">
                                          <p:val>
                                            <p:strVal val="#ppt_x"/>
                                          </p:val>
                                        </p:tav>
                                      </p:tavLst>
                                    </p:anim>
                                    <p:anim calcmode="lin" valueType="num">
                                      <p:cBhvr additive="base">
                                        <p:cTn id="1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ppt_x"/>
                                          </p:val>
                                        </p:tav>
                                        <p:tav tm="100000">
                                          <p:val>
                                            <p:strVal val="#ppt_x"/>
                                          </p:val>
                                        </p:tav>
                                      </p:tavLst>
                                    </p:anim>
                                    <p:anim calcmode="lin" valueType="num">
                                      <p:cBhvr additive="base">
                                        <p:cTn id="24"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3"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8661866" y="6502041"/>
            <a:ext cx="3530134" cy="246221"/>
          </a:xfrm>
          <a:prstGeom prst="rect">
            <a:avLst/>
          </a:prstGeom>
        </p:spPr>
        <p:txBody>
          <a:bodyPr wrap="none">
            <a:spAutoFit/>
          </a:bodyPr>
          <a:lstStyle/>
          <a:p>
            <a:r>
              <a:rPr lang="es-MX" sz="1000" b="1" i="1" dirty="0" smtClean="0"/>
              <a:t>Imagen tomada de: http://qorganica.ugr.es/pages/innovacion</a:t>
            </a:r>
            <a:endParaRPr lang="es-MX" sz="1000" b="1" i="1" dirty="0"/>
          </a:p>
        </p:txBody>
      </p:sp>
      <p:sp>
        <p:nvSpPr>
          <p:cNvPr id="6" name="Subtitle 2"/>
          <p:cNvSpPr txBox="1">
            <a:spLocks/>
          </p:cNvSpPr>
          <p:nvPr/>
        </p:nvSpPr>
        <p:spPr>
          <a:xfrm>
            <a:off x="1148717" y="1298874"/>
            <a:ext cx="8332168" cy="710400"/>
          </a:xfrm>
          <a:prstGeom prst="rect">
            <a:avLst/>
          </a:prstGeom>
          <a:solidFill>
            <a:schemeClr val="accent6">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r>
              <a:rPr lang="es-MX" sz="2000" i="1" dirty="0">
                <a:solidFill>
                  <a:schemeClr val="tx1"/>
                </a:solidFill>
                <a:effectLst>
                  <a:outerShdw blurRad="38100" dist="38100" dir="2700000" algn="tl">
                    <a:srgbClr val="000000">
                      <a:alpha val="43137"/>
                    </a:srgbClr>
                  </a:outerShdw>
                </a:effectLst>
                <a:latin typeface="Arial Rounded MT Bold" panose="020F0704030504030204" pitchFamily="34" charset="0"/>
              </a:rPr>
              <a:t>P</a:t>
            </a:r>
            <a:r>
              <a:rPr lang="es-MX" sz="2000" i="1" dirty="0" smtClean="0">
                <a:solidFill>
                  <a:schemeClr val="tx1"/>
                </a:solidFill>
                <a:effectLst>
                  <a:outerShdw blurRad="38100" dist="38100" dir="2700000" algn="tl">
                    <a:srgbClr val="000000">
                      <a:alpha val="43137"/>
                    </a:srgbClr>
                  </a:outerShdw>
                </a:effectLst>
                <a:latin typeface="Arial Rounded MT Bold" panose="020F0704030504030204" pitchFamily="34" charset="0"/>
              </a:rPr>
              <a:t>rocedimiento para dibujar fórmula estructural de alquenos ramificados</a:t>
            </a:r>
            <a:endParaRPr kumimoji="0" lang="en-US" sz="20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8" name="Subtitle 2"/>
          <p:cNvSpPr txBox="1">
            <a:spLocks/>
          </p:cNvSpPr>
          <p:nvPr/>
        </p:nvSpPr>
        <p:spPr>
          <a:xfrm>
            <a:off x="503847" y="2450094"/>
            <a:ext cx="11165305" cy="1422287"/>
          </a:xfrm>
          <a:prstGeom prst="rect">
            <a:avLst/>
          </a:prstGeom>
          <a:solidFill>
            <a:schemeClr val="accent1">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ctr">
              <a:spcAft>
                <a:spcPts val="0"/>
              </a:spcAft>
            </a:pPr>
            <a:r>
              <a:rPr lang="es-MX" sz="2800" dirty="0">
                <a:solidFill>
                  <a:schemeClr val="tx1"/>
                </a:solidFill>
                <a:latin typeface="Arial" panose="020B0604020202020204" pitchFamily="34" charset="0"/>
                <a:ea typeface="Times New Roman" panose="02020603050405020304" pitchFamily="18" charset="0"/>
              </a:rPr>
              <a:t>8-</a:t>
            </a:r>
            <a:r>
              <a:rPr lang="es-MX" sz="2800" b="1" i="1" dirty="0">
                <a:solidFill>
                  <a:srgbClr val="E36C0A"/>
                </a:solidFill>
                <a:latin typeface="Arial" panose="020B0604020202020204" pitchFamily="34" charset="0"/>
                <a:ea typeface="Times New Roman" panose="02020603050405020304" pitchFamily="18" charset="0"/>
              </a:rPr>
              <a:t>butil</a:t>
            </a:r>
            <a:r>
              <a:rPr lang="es-MX" sz="2800" dirty="0">
                <a:solidFill>
                  <a:schemeClr val="tx1"/>
                </a:solidFill>
                <a:latin typeface="Arial" panose="020B0604020202020204" pitchFamily="34" charset="0"/>
                <a:ea typeface="Times New Roman" panose="02020603050405020304" pitchFamily="18" charset="0"/>
              </a:rPr>
              <a:t>-10-ter</a:t>
            </a:r>
            <a:r>
              <a:rPr lang="es-MX" sz="2800" b="1" i="1" dirty="0">
                <a:solidFill>
                  <a:srgbClr val="E36C0A"/>
                </a:solidFill>
                <a:latin typeface="Arial" panose="020B0604020202020204" pitchFamily="34" charset="0"/>
                <a:ea typeface="Times New Roman" panose="02020603050405020304" pitchFamily="18" charset="0"/>
              </a:rPr>
              <a:t>butil</a:t>
            </a:r>
            <a:r>
              <a:rPr lang="es-MX" sz="2800" dirty="0">
                <a:solidFill>
                  <a:schemeClr val="tx1"/>
                </a:solidFill>
                <a:latin typeface="Arial" panose="020B0604020202020204" pitchFamily="34" charset="0"/>
                <a:ea typeface="Times New Roman" panose="02020603050405020304" pitchFamily="18" charset="0"/>
              </a:rPr>
              <a:t>-3-</a:t>
            </a:r>
            <a:r>
              <a:rPr lang="es-MX" sz="2800" b="1" i="1" dirty="0">
                <a:solidFill>
                  <a:srgbClr val="E36C0A"/>
                </a:solidFill>
                <a:latin typeface="Arial" panose="020B0604020202020204" pitchFamily="34" charset="0"/>
                <a:ea typeface="Times New Roman" panose="02020603050405020304" pitchFamily="18" charset="0"/>
              </a:rPr>
              <a:t>ciclopropil</a:t>
            </a:r>
            <a:r>
              <a:rPr lang="es-MX" sz="2800" dirty="0">
                <a:solidFill>
                  <a:schemeClr val="tx1"/>
                </a:solidFill>
                <a:latin typeface="Arial" panose="020B0604020202020204" pitchFamily="34" charset="0"/>
                <a:ea typeface="Times New Roman" panose="02020603050405020304" pitchFamily="18" charset="0"/>
              </a:rPr>
              <a:t>-4,7-di</a:t>
            </a:r>
            <a:r>
              <a:rPr lang="es-MX" sz="2800" b="1" i="1" dirty="0">
                <a:solidFill>
                  <a:srgbClr val="E36C0A"/>
                </a:solidFill>
                <a:latin typeface="Arial" panose="020B0604020202020204" pitchFamily="34" charset="0"/>
                <a:ea typeface="Times New Roman" panose="02020603050405020304" pitchFamily="18" charset="0"/>
              </a:rPr>
              <a:t>etil</a:t>
            </a:r>
            <a:r>
              <a:rPr lang="es-MX" sz="2800" dirty="0">
                <a:solidFill>
                  <a:schemeClr val="tx1"/>
                </a:solidFill>
                <a:latin typeface="Arial" panose="020B0604020202020204" pitchFamily="34" charset="0"/>
                <a:ea typeface="Times New Roman" panose="02020603050405020304" pitchFamily="18" charset="0"/>
              </a:rPr>
              <a:t>-14-</a:t>
            </a:r>
            <a:r>
              <a:rPr lang="es-MX" sz="2800" b="1" i="1" dirty="0">
                <a:solidFill>
                  <a:srgbClr val="E36C0A"/>
                </a:solidFill>
                <a:latin typeface="Arial" panose="020B0604020202020204" pitchFamily="34" charset="0"/>
                <a:ea typeface="Times New Roman" panose="02020603050405020304" pitchFamily="18" charset="0"/>
              </a:rPr>
              <a:t>metil</a:t>
            </a:r>
            <a:r>
              <a:rPr lang="es-MX" sz="2800" b="1" dirty="0">
                <a:solidFill>
                  <a:srgbClr val="00B050"/>
                </a:solidFill>
                <a:latin typeface="Arial" panose="020B0604020202020204" pitchFamily="34" charset="0"/>
                <a:ea typeface="Times New Roman" panose="02020603050405020304" pitchFamily="18" charset="0"/>
              </a:rPr>
              <a:t>-6-pentadeceno</a:t>
            </a:r>
            <a:r>
              <a:rPr lang="es-MX" sz="1800" b="1" i="1" dirty="0" smtClean="0">
                <a:solidFill>
                  <a:srgbClr val="943634"/>
                </a:solidFill>
                <a:latin typeface="Arial" panose="020B0604020202020204" pitchFamily="34" charset="0"/>
                <a:ea typeface="Times New Roman" panose="02020603050405020304" pitchFamily="18" charset="0"/>
              </a:rPr>
              <a:t> </a:t>
            </a:r>
            <a:endParaRPr lang="es-MX" sz="2800" dirty="0" smtClean="0">
              <a:latin typeface="Times New Roman" panose="02020603050405020304" pitchFamily="18" charset="0"/>
              <a:ea typeface="Times New Roman" panose="02020603050405020304" pitchFamily="18" charset="0"/>
            </a:endParaRPr>
          </a:p>
          <a:p>
            <a:pPr algn="just"/>
            <a:r>
              <a:rPr lang="es-MX" sz="2400" b="1" i="1" dirty="0">
                <a:solidFill>
                  <a:srgbClr val="943634"/>
                </a:solidFill>
                <a:latin typeface="Arial" panose="020B0604020202020204" pitchFamily="34" charset="0"/>
                <a:ea typeface="Times New Roman" panose="02020603050405020304" pitchFamily="18" charset="0"/>
              </a:rPr>
              <a:t>Observa el </a:t>
            </a:r>
            <a:r>
              <a:rPr lang="es-MX" sz="2400" b="1" i="1" dirty="0">
                <a:solidFill>
                  <a:srgbClr val="00B050"/>
                </a:solidFill>
                <a:latin typeface="Arial" panose="020B0604020202020204" pitchFamily="34" charset="0"/>
                <a:ea typeface="Times New Roman" panose="02020603050405020304" pitchFamily="18" charset="0"/>
              </a:rPr>
              <a:t>nombre de la cadena principal</a:t>
            </a:r>
            <a:r>
              <a:rPr lang="es-MX" sz="2400" b="1" i="1" dirty="0">
                <a:solidFill>
                  <a:srgbClr val="943634"/>
                </a:solidFill>
                <a:latin typeface="Arial" panose="020B0604020202020204" pitchFamily="34" charset="0"/>
                <a:ea typeface="Times New Roman" panose="02020603050405020304" pitchFamily="18" charset="0"/>
              </a:rPr>
              <a:t> y dibuja esa cantidad de átomos de carbono, en este caso </a:t>
            </a:r>
            <a:r>
              <a:rPr lang="es-MX" sz="2400" b="1" i="1" dirty="0">
                <a:solidFill>
                  <a:schemeClr val="tx1"/>
                </a:solidFill>
                <a:latin typeface="Arial" panose="020B0604020202020204" pitchFamily="34" charset="0"/>
                <a:ea typeface="Times New Roman" panose="02020603050405020304" pitchFamily="18" charset="0"/>
              </a:rPr>
              <a:t>15.</a:t>
            </a:r>
            <a:endParaRPr kumimoji="0" lang="en-US" sz="22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9" name="Subtitle 2"/>
          <p:cNvSpPr txBox="1">
            <a:spLocks/>
          </p:cNvSpPr>
          <p:nvPr/>
        </p:nvSpPr>
        <p:spPr>
          <a:xfrm>
            <a:off x="1148717" y="4623327"/>
            <a:ext cx="9932367" cy="1127768"/>
          </a:xfrm>
          <a:prstGeom prst="rect">
            <a:avLst/>
          </a:prstGeom>
          <a:solidFill>
            <a:schemeClr val="accent4">
              <a:lumMod val="75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endParaRPr kumimoji="0" lang="en-US" sz="18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2" name="Rectangle 2"/>
          <p:cNvSpPr>
            <a:spLocks noChangeArrowheads="1"/>
          </p:cNvSpPr>
          <p:nvPr/>
        </p:nvSpPr>
        <p:spPr bwMode="auto">
          <a:xfrm>
            <a:off x="205700" y="3897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1" name="Rectangle 4"/>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3" name="Rectangle 7"/>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5" name="Rectangle 2"/>
          <p:cNvSpPr>
            <a:spLocks noChangeArrowheads="1"/>
          </p:cNvSpPr>
          <p:nvPr/>
        </p:nvSpPr>
        <p:spPr bwMode="auto">
          <a:xfrm>
            <a:off x="1765284" y="385555"/>
            <a:ext cx="7715601" cy="646331"/>
          </a:xfrm>
          <a:prstGeom prst="rect">
            <a:avLst/>
          </a:prstGeom>
          <a:solidFill>
            <a:srgbClr val="FFC00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kumimoji="0" lang="es-ES" altLang="es-MX" sz="3600" b="1" i="1" u="none" strike="noStrike" kern="0" cap="none" spc="0" normalizeH="0" baseline="0" noProof="0" dirty="0" smtClean="0">
                <a:ln>
                  <a:noFill/>
                </a:ln>
                <a:solidFill>
                  <a:schemeClr val="tx1"/>
                </a:solidFill>
                <a:effectLst/>
                <a:uLnTx/>
                <a:uFillTx/>
                <a:latin typeface="Arial" panose="020B0604020202020204" pitchFamily="34" charset="0"/>
                <a:ea typeface="+mn-ea"/>
                <a:cs typeface="Arial" panose="020B0604020202020204" pitchFamily="34" charset="0"/>
              </a:rPr>
              <a:t>Nomenclatura IUPAC de Alquenos</a:t>
            </a:r>
          </a:p>
        </p:txBody>
      </p:sp>
      <p:sp>
        <p:nvSpPr>
          <p:cNvPr id="16" name="Rectangle 6"/>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3" name="Rectangle 28"/>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5" name="Rectangle 50"/>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10" name="Objeto 9"/>
          <p:cNvGraphicFramePr>
            <a:graphicFrameLocks noChangeAspect="1"/>
          </p:cNvGraphicFramePr>
          <p:nvPr>
            <p:extLst/>
          </p:nvPr>
        </p:nvGraphicFramePr>
        <p:xfrm>
          <a:off x="1414422" y="4840297"/>
          <a:ext cx="9344154" cy="706959"/>
        </p:xfrm>
        <a:graphic>
          <a:graphicData uri="http://schemas.openxmlformats.org/presentationml/2006/ole">
            <mc:AlternateContent xmlns:mc="http://schemas.openxmlformats.org/markup-compatibility/2006">
              <mc:Choice xmlns:v="urn:schemas-microsoft-com:vml" Requires="v">
                <p:oleObj spid="_x0000_s39950" name="ChemSketch" r:id="rId3" imgW="4267200" imgH="332232" progId="ACD.ChemSketch.20">
                  <p:embed/>
                </p:oleObj>
              </mc:Choice>
              <mc:Fallback>
                <p:oleObj name="ChemSketch" r:id="rId3" imgW="4267200" imgH="332232" progId="ACD.ChemSketch.20">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14422" y="4840297"/>
                        <a:ext cx="9344154" cy="706959"/>
                      </a:xfrm>
                      <a:prstGeom prst="rect">
                        <a:avLst/>
                      </a:prstGeom>
                      <a:noFill/>
                    </p:spPr>
                  </p:pic>
                </p:oleObj>
              </mc:Fallback>
            </mc:AlternateContent>
          </a:graphicData>
        </a:graphic>
      </p:graphicFrame>
    </p:spTree>
    <p:extLst>
      <p:ext uri="{BB962C8B-B14F-4D97-AF65-F5344CB8AC3E}">
        <p14:creationId xmlns:p14="http://schemas.microsoft.com/office/powerpoint/2010/main" val="299146702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500" fill="hold"/>
                                        <p:tgtEl>
                                          <p:spTgt spid="10"/>
                                        </p:tgtEl>
                                        <p:attrNameLst>
                                          <p:attrName>ppt_x</p:attrName>
                                        </p:attrNameLst>
                                      </p:cBhvr>
                                      <p:tavLst>
                                        <p:tav tm="0">
                                          <p:val>
                                            <p:strVal val="#ppt_x"/>
                                          </p:val>
                                        </p:tav>
                                        <p:tav tm="100000">
                                          <p:val>
                                            <p:strVal val="#ppt_x"/>
                                          </p:val>
                                        </p:tav>
                                      </p:tavLst>
                                    </p:anim>
                                    <p:anim calcmode="lin" valueType="num">
                                      <p:cBhvr additive="base">
                                        <p:cTn id="2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9"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8661866" y="6502041"/>
            <a:ext cx="3530134" cy="246221"/>
          </a:xfrm>
          <a:prstGeom prst="rect">
            <a:avLst/>
          </a:prstGeom>
        </p:spPr>
        <p:txBody>
          <a:bodyPr wrap="none">
            <a:spAutoFit/>
          </a:bodyPr>
          <a:lstStyle/>
          <a:p>
            <a:r>
              <a:rPr lang="es-MX" sz="1000" b="1" i="1" dirty="0" smtClean="0"/>
              <a:t>Imagen tomada de: http://qorganica.ugr.es/pages/innovacion</a:t>
            </a:r>
            <a:endParaRPr lang="es-MX" sz="1000" b="1" i="1" dirty="0"/>
          </a:p>
        </p:txBody>
      </p:sp>
      <p:sp>
        <p:nvSpPr>
          <p:cNvPr id="8" name="Subtitle 2"/>
          <p:cNvSpPr txBox="1">
            <a:spLocks/>
          </p:cNvSpPr>
          <p:nvPr/>
        </p:nvSpPr>
        <p:spPr>
          <a:xfrm>
            <a:off x="388559" y="1672652"/>
            <a:ext cx="11471035" cy="1422287"/>
          </a:xfrm>
          <a:prstGeom prst="rect">
            <a:avLst/>
          </a:prstGeom>
          <a:solidFill>
            <a:schemeClr val="accent1">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just">
              <a:spcAft>
                <a:spcPts val="0"/>
              </a:spcAft>
            </a:pPr>
            <a:r>
              <a:rPr lang="es-MX" sz="2800" b="1" i="1" dirty="0">
                <a:solidFill>
                  <a:srgbClr val="943634"/>
                </a:solidFill>
                <a:latin typeface="Arial" panose="020B0604020202020204" pitchFamily="34" charset="0"/>
                <a:ea typeface="Times New Roman" panose="02020603050405020304" pitchFamily="18" charset="0"/>
              </a:rPr>
              <a:t>Numera la cadena principal comenzando por cualquier extremo y adiciona el doble enlace donde se indica, aquí: </a:t>
            </a:r>
            <a:r>
              <a:rPr lang="es-MX" sz="2800" b="1" i="1" dirty="0">
                <a:solidFill>
                  <a:srgbClr val="FF0000"/>
                </a:solidFill>
                <a:latin typeface="Arial" panose="020B0604020202020204" pitchFamily="34" charset="0"/>
                <a:ea typeface="Times New Roman" panose="02020603050405020304" pitchFamily="18" charset="0"/>
              </a:rPr>
              <a:t>entre </a:t>
            </a:r>
            <a:r>
              <a:rPr lang="es-MX" sz="2800" b="1" i="1" dirty="0" smtClean="0">
                <a:solidFill>
                  <a:srgbClr val="FF0000"/>
                </a:solidFill>
                <a:latin typeface="Arial" panose="020B0604020202020204" pitchFamily="34" charset="0"/>
                <a:ea typeface="Times New Roman" panose="02020603050405020304" pitchFamily="18" charset="0"/>
              </a:rPr>
              <a:t>los carbonos </a:t>
            </a:r>
            <a:r>
              <a:rPr lang="es-MX" sz="2800" b="1" i="1" dirty="0">
                <a:solidFill>
                  <a:srgbClr val="FF0000"/>
                </a:solidFill>
                <a:latin typeface="Arial" panose="020B0604020202020204" pitchFamily="34" charset="0"/>
                <a:ea typeface="Times New Roman" panose="02020603050405020304" pitchFamily="18" charset="0"/>
              </a:rPr>
              <a:t>6</a:t>
            </a:r>
            <a:r>
              <a:rPr lang="es-MX" sz="2800" b="1" i="1" dirty="0">
                <a:solidFill>
                  <a:srgbClr val="00B050"/>
                </a:solidFill>
                <a:latin typeface="Arial" panose="020B0604020202020204" pitchFamily="34" charset="0"/>
                <a:ea typeface="Times New Roman" panose="02020603050405020304" pitchFamily="18" charset="0"/>
              </a:rPr>
              <a:t> </a:t>
            </a:r>
            <a:r>
              <a:rPr lang="es-MX" sz="2800" b="1" i="1" dirty="0">
                <a:solidFill>
                  <a:srgbClr val="FF0000"/>
                </a:solidFill>
                <a:latin typeface="Arial" panose="020B0604020202020204" pitchFamily="34" charset="0"/>
                <a:ea typeface="Times New Roman" panose="02020603050405020304" pitchFamily="18" charset="0"/>
              </a:rPr>
              <a:t>y</a:t>
            </a:r>
            <a:r>
              <a:rPr lang="es-MX" sz="2800" b="1" i="1" dirty="0">
                <a:solidFill>
                  <a:srgbClr val="00B050"/>
                </a:solidFill>
                <a:latin typeface="Arial" panose="020B0604020202020204" pitchFamily="34" charset="0"/>
                <a:ea typeface="Times New Roman" panose="02020603050405020304" pitchFamily="18" charset="0"/>
              </a:rPr>
              <a:t> </a:t>
            </a:r>
            <a:r>
              <a:rPr lang="es-MX" sz="2800" b="1" i="1" dirty="0">
                <a:solidFill>
                  <a:srgbClr val="FF0000"/>
                </a:solidFill>
                <a:latin typeface="Arial" panose="020B0604020202020204" pitchFamily="34" charset="0"/>
                <a:ea typeface="Times New Roman" panose="02020603050405020304" pitchFamily="18" charset="0"/>
              </a:rPr>
              <a:t>7.</a:t>
            </a:r>
            <a:endParaRPr lang="es-MX" sz="4000" dirty="0">
              <a:solidFill>
                <a:srgbClr val="FF0000"/>
              </a:solidFill>
              <a:effectLst/>
              <a:latin typeface="Times New Roman" panose="02020603050405020304" pitchFamily="18" charset="0"/>
              <a:ea typeface="Times New Roman" panose="02020603050405020304" pitchFamily="18" charset="0"/>
            </a:endParaRPr>
          </a:p>
        </p:txBody>
      </p:sp>
      <p:sp>
        <p:nvSpPr>
          <p:cNvPr id="9" name="Subtitle 2"/>
          <p:cNvSpPr txBox="1">
            <a:spLocks/>
          </p:cNvSpPr>
          <p:nvPr/>
        </p:nvSpPr>
        <p:spPr>
          <a:xfrm>
            <a:off x="541423" y="3559406"/>
            <a:ext cx="11165305" cy="2526483"/>
          </a:xfrm>
          <a:prstGeom prst="rect">
            <a:avLst/>
          </a:prstGeom>
          <a:solidFill>
            <a:schemeClr val="accent4">
              <a:lumMod val="75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endParaRPr kumimoji="0" lang="en-US" sz="18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2" name="Rectangle 2"/>
          <p:cNvSpPr>
            <a:spLocks noChangeArrowheads="1"/>
          </p:cNvSpPr>
          <p:nvPr/>
        </p:nvSpPr>
        <p:spPr bwMode="auto">
          <a:xfrm>
            <a:off x="205700" y="3897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1" name="Rectangle 4"/>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3" name="Rectangle 7"/>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5" name="Rectangle 2"/>
          <p:cNvSpPr>
            <a:spLocks noChangeArrowheads="1"/>
          </p:cNvSpPr>
          <p:nvPr/>
        </p:nvSpPr>
        <p:spPr bwMode="auto">
          <a:xfrm>
            <a:off x="1765284" y="385555"/>
            <a:ext cx="7715601" cy="646331"/>
          </a:xfrm>
          <a:prstGeom prst="rect">
            <a:avLst/>
          </a:prstGeom>
          <a:solidFill>
            <a:srgbClr val="FFC00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kumimoji="0" lang="es-ES" altLang="es-MX" sz="3600" b="1" i="1" u="none" strike="noStrike" kern="0" cap="none" spc="0" normalizeH="0" baseline="0" noProof="0" dirty="0" smtClean="0">
                <a:ln>
                  <a:noFill/>
                </a:ln>
                <a:solidFill>
                  <a:schemeClr val="tx1"/>
                </a:solidFill>
                <a:effectLst/>
                <a:uLnTx/>
                <a:uFillTx/>
                <a:latin typeface="Arial" panose="020B0604020202020204" pitchFamily="34" charset="0"/>
                <a:ea typeface="+mn-ea"/>
                <a:cs typeface="Arial" panose="020B0604020202020204" pitchFamily="34" charset="0"/>
              </a:rPr>
              <a:t>Nomenclatura IUPAC de Alquenos</a:t>
            </a:r>
          </a:p>
        </p:txBody>
      </p:sp>
      <p:sp>
        <p:nvSpPr>
          <p:cNvPr id="16" name="Rectangle 6"/>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3" name="Rectangle 28"/>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5" name="Rectangle 50"/>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7" name="Rectangle 2"/>
          <p:cNvSpPr>
            <a:spLocks noChangeArrowheads="1"/>
          </p:cNvSpPr>
          <p:nvPr/>
        </p:nvSpPr>
        <p:spPr bwMode="auto">
          <a:xfrm>
            <a:off x="1576137" y="4728613"/>
            <a:ext cx="39301192"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s-MX"/>
          </a:p>
        </p:txBody>
      </p:sp>
      <p:graphicFrame>
        <p:nvGraphicFramePr>
          <p:cNvPr id="12" name="Objeto 11"/>
          <p:cNvGraphicFramePr>
            <a:graphicFrameLocks noChangeAspect="1"/>
          </p:cNvGraphicFramePr>
          <p:nvPr>
            <p:extLst>
              <p:ext uri="{D42A27DB-BD31-4B8C-83A1-F6EECF244321}">
                <p14:modId xmlns:p14="http://schemas.microsoft.com/office/powerpoint/2010/main" val="3890609356"/>
              </p:ext>
            </p:extLst>
          </p:nvPr>
        </p:nvGraphicFramePr>
        <p:xfrm>
          <a:off x="830556" y="3805059"/>
          <a:ext cx="10587037" cy="2035175"/>
        </p:xfrm>
        <a:graphic>
          <a:graphicData uri="http://schemas.openxmlformats.org/presentationml/2006/ole">
            <mc:AlternateContent xmlns:mc="http://schemas.openxmlformats.org/markup-compatibility/2006">
              <mc:Choice xmlns:v="urn:schemas-microsoft-com:vml" Requires="v">
                <p:oleObj spid="_x0000_s40974" name="ChemSketch" r:id="rId3" imgW="4840920" imgH="937800" progId="ACD.ChemSketch.20">
                  <p:embed/>
                </p:oleObj>
              </mc:Choice>
              <mc:Fallback>
                <p:oleObj name="ChemSketch" r:id="rId3" imgW="4840920" imgH="937800" progId="ACD.ChemSketch.20">
                  <p:embed/>
                  <p:pic>
                    <p:nvPicPr>
                      <p:cNvPr id="0" name=""/>
                      <p:cNvPicPr>
                        <a:picLocks noChangeAspect="1" noChangeArrowheads="1"/>
                      </p:cNvPicPr>
                      <p:nvPr/>
                    </p:nvPicPr>
                    <p:blipFill>
                      <a:blip r:embed="rId4"/>
                      <a:srcRect/>
                      <a:stretch>
                        <a:fillRect/>
                      </a:stretch>
                    </p:blipFill>
                    <p:spPr bwMode="auto">
                      <a:xfrm>
                        <a:off x="830556" y="3805059"/>
                        <a:ext cx="10587037" cy="2035175"/>
                      </a:xfrm>
                      <a:prstGeom prst="rect">
                        <a:avLst/>
                      </a:prstGeom>
                      <a:noFill/>
                    </p:spPr>
                  </p:pic>
                </p:oleObj>
              </mc:Fallback>
            </mc:AlternateContent>
          </a:graphicData>
        </a:graphic>
      </p:graphicFrame>
    </p:spTree>
    <p:extLst>
      <p:ext uri="{BB962C8B-B14F-4D97-AF65-F5344CB8AC3E}">
        <p14:creationId xmlns:p14="http://schemas.microsoft.com/office/powerpoint/2010/main" val="25262333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additive="base">
                                        <p:cTn id="17" dur="500" fill="hold"/>
                                        <p:tgtEl>
                                          <p:spTgt spid="12"/>
                                        </p:tgtEl>
                                        <p:attrNameLst>
                                          <p:attrName>ppt_x</p:attrName>
                                        </p:attrNameLst>
                                      </p:cBhvr>
                                      <p:tavLst>
                                        <p:tav tm="0">
                                          <p:val>
                                            <p:strVal val="#ppt_x"/>
                                          </p:val>
                                        </p:tav>
                                        <p:tav tm="100000">
                                          <p:val>
                                            <p:strVal val="#ppt_x"/>
                                          </p:val>
                                        </p:tav>
                                      </p:tavLst>
                                    </p:anim>
                                    <p:anim calcmode="lin" valueType="num">
                                      <p:cBhvr additive="base">
                                        <p:cTn id="1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8661866" y="6169328"/>
            <a:ext cx="3530134" cy="246221"/>
          </a:xfrm>
          <a:prstGeom prst="rect">
            <a:avLst/>
          </a:prstGeom>
        </p:spPr>
        <p:txBody>
          <a:bodyPr wrap="none">
            <a:spAutoFit/>
          </a:bodyPr>
          <a:lstStyle/>
          <a:p>
            <a:r>
              <a:rPr lang="es-MX" sz="1000" b="1" i="1" dirty="0" smtClean="0"/>
              <a:t>Imagen tomada de: http://qorganica.ugr.es/pages/innovacion</a:t>
            </a:r>
            <a:endParaRPr lang="es-MX" sz="1000" b="1" i="1" dirty="0"/>
          </a:p>
        </p:txBody>
      </p:sp>
      <p:sp>
        <p:nvSpPr>
          <p:cNvPr id="8" name="Subtitle 2"/>
          <p:cNvSpPr txBox="1">
            <a:spLocks/>
          </p:cNvSpPr>
          <p:nvPr/>
        </p:nvSpPr>
        <p:spPr>
          <a:xfrm>
            <a:off x="335430" y="1854078"/>
            <a:ext cx="11471035" cy="978724"/>
          </a:xfrm>
          <a:prstGeom prst="rect">
            <a:avLst/>
          </a:prstGeom>
          <a:solidFill>
            <a:schemeClr val="accent1">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just">
              <a:spcAft>
                <a:spcPts val="0"/>
              </a:spcAft>
            </a:pPr>
            <a:r>
              <a:rPr lang="es-MX" sz="2800" b="1" i="1" dirty="0">
                <a:solidFill>
                  <a:srgbClr val="943634"/>
                </a:solidFill>
                <a:latin typeface="Arial" panose="020B0604020202020204" pitchFamily="34" charset="0"/>
                <a:ea typeface="Times New Roman" panose="02020603050405020304" pitchFamily="18" charset="0"/>
              </a:rPr>
              <a:t>Adiciona cada uno de los grupos alquilo mencionados en el nombre. Coloca primero el grupo </a:t>
            </a:r>
            <a:r>
              <a:rPr lang="es-MX" sz="2800" b="1" i="1" dirty="0" err="1">
                <a:solidFill>
                  <a:srgbClr val="1A10DE"/>
                </a:solidFill>
                <a:latin typeface="Arial" panose="020B0604020202020204" pitchFamily="34" charset="0"/>
                <a:ea typeface="Times New Roman" panose="02020603050405020304" pitchFamily="18" charset="0"/>
              </a:rPr>
              <a:t>butil</a:t>
            </a:r>
            <a:r>
              <a:rPr lang="es-MX" sz="2800" b="1" i="1" dirty="0">
                <a:solidFill>
                  <a:srgbClr val="943634"/>
                </a:solidFill>
                <a:latin typeface="Arial" panose="020B0604020202020204" pitchFamily="34" charset="0"/>
                <a:ea typeface="Times New Roman" panose="02020603050405020304" pitchFamily="18" charset="0"/>
              </a:rPr>
              <a:t> en el carbono </a:t>
            </a:r>
            <a:r>
              <a:rPr lang="es-MX" sz="2800" b="1" i="1" dirty="0">
                <a:solidFill>
                  <a:schemeClr val="tx1"/>
                </a:solidFill>
                <a:latin typeface="Arial" panose="020B0604020202020204" pitchFamily="34" charset="0"/>
                <a:ea typeface="Times New Roman" panose="02020603050405020304" pitchFamily="18" charset="0"/>
              </a:rPr>
              <a:t>8</a:t>
            </a:r>
            <a:endParaRPr lang="es-MX" sz="4000" dirty="0">
              <a:solidFill>
                <a:schemeClr val="tx1"/>
              </a:solidFill>
              <a:effectLst/>
              <a:latin typeface="Times New Roman" panose="02020603050405020304" pitchFamily="18" charset="0"/>
              <a:ea typeface="Times New Roman" panose="02020603050405020304" pitchFamily="18" charset="0"/>
            </a:endParaRPr>
          </a:p>
        </p:txBody>
      </p:sp>
      <p:sp>
        <p:nvSpPr>
          <p:cNvPr id="9" name="Subtitle 2"/>
          <p:cNvSpPr txBox="1">
            <a:spLocks/>
          </p:cNvSpPr>
          <p:nvPr/>
        </p:nvSpPr>
        <p:spPr>
          <a:xfrm>
            <a:off x="764088" y="3387980"/>
            <a:ext cx="10571967" cy="2772704"/>
          </a:xfrm>
          <a:prstGeom prst="rect">
            <a:avLst/>
          </a:prstGeom>
          <a:solidFill>
            <a:schemeClr val="accent4">
              <a:lumMod val="75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endParaRPr kumimoji="0" lang="en-US" sz="18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2" name="Rectangle 2"/>
          <p:cNvSpPr>
            <a:spLocks noChangeArrowheads="1"/>
          </p:cNvSpPr>
          <p:nvPr/>
        </p:nvSpPr>
        <p:spPr bwMode="auto">
          <a:xfrm>
            <a:off x="205700" y="3897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1" name="Rectangle 4"/>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3" name="Rectangle 7"/>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5" name="Rectangle 2"/>
          <p:cNvSpPr>
            <a:spLocks noChangeArrowheads="1"/>
          </p:cNvSpPr>
          <p:nvPr/>
        </p:nvSpPr>
        <p:spPr bwMode="auto">
          <a:xfrm>
            <a:off x="1840440" y="621998"/>
            <a:ext cx="7715601" cy="646331"/>
          </a:xfrm>
          <a:prstGeom prst="rect">
            <a:avLst/>
          </a:prstGeom>
          <a:solidFill>
            <a:srgbClr val="FFC00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kumimoji="0" lang="es-ES" altLang="es-MX" sz="3600" b="1" i="1" u="none" strike="noStrike" kern="0" cap="none" spc="0" normalizeH="0" baseline="0" noProof="0" dirty="0" smtClean="0">
                <a:ln>
                  <a:noFill/>
                </a:ln>
                <a:solidFill>
                  <a:schemeClr val="tx1"/>
                </a:solidFill>
                <a:effectLst/>
                <a:uLnTx/>
                <a:uFillTx/>
                <a:latin typeface="Arial" panose="020B0604020202020204" pitchFamily="34" charset="0"/>
                <a:ea typeface="+mn-ea"/>
                <a:cs typeface="Arial" panose="020B0604020202020204" pitchFamily="34" charset="0"/>
              </a:rPr>
              <a:t>Nomenclatura IUPAC de Alquenos</a:t>
            </a:r>
          </a:p>
        </p:txBody>
      </p:sp>
      <p:sp>
        <p:nvSpPr>
          <p:cNvPr id="16" name="Rectangle 6"/>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3" name="Rectangle 28"/>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5" name="Rectangle 50"/>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7" name="Rectangle 2"/>
          <p:cNvSpPr>
            <a:spLocks noChangeArrowheads="1"/>
          </p:cNvSpPr>
          <p:nvPr/>
        </p:nvSpPr>
        <p:spPr bwMode="auto">
          <a:xfrm>
            <a:off x="1576137" y="4728613"/>
            <a:ext cx="39301192"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s-MX"/>
          </a:p>
        </p:txBody>
      </p:sp>
      <p:sp>
        <p:nvSpPr>
          <p:cNvPr id="10" name="Rectangle 2"/>
          <p:cNvSpPr>
            <a:spLocks noChangeArrowheads="1"/>
          </p:cNvSpPr>
          <p:nvPr/>
        </p:nvSpPr>
        <p:spPr bwMode="auto">
          <a:xfrm>
            <a:off x="1576137" y="3958108"/>
            <a:ext cx="30426488" cy="584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s-MX"/>
          </a:p>
        </p:txBody>
      </p:sp>
      <p:graphicFrame>
        <p:nvGraphicFramePr>
          <p:cNvPr id="14" name="Objeto 13"/>
          <p:cNvGraphicFramePr>
            <a:graphicFrameLocks noChangeAspect="1"/>
          </p:cNvGraphicFramePr>
          <p:nvPr>
            <p:extLst>
              <p:ext uri="{D42A27DB-BD31-4B8C-83A1-F6EECF244321}">
                <p14:modId xmlns:p14="http://schemas.microsoft.com/office/powerpoint/2010/main" val="195889694"/>
              </p:ext>
            </p:extLst>
          </p:nvPr>
        </p:nvGraphicFramePr>
        <p:xfrm>
          <a:off x="1164540" y="3498776"/>
          <a:ext cx="9771062" cy="2551112"/>
        </p:xfrm>
        <a:graphic>
          <a:graphicData uri="http://schemas.openxmlformats.org/presentationml/2006/ole">
            <mc:AlternateContent xmlns:mc="http://schemas.openxmlformats.org/markup-compatibility/2006">
              <mc:Choice xmlns:v="urn:schemas-microsoft-com:vml" Requires="v">
                <p:oleObj spid="_x0000_s41998" name="ChemSketch" r:id="rId3" imgW="4851720" imgH="1283040" progId="ACD.ChemSketch.20">
                  <p:embed/>
                </p:oleObj>
              </mc:Choice>
              <mc:Fallback>
                <p:oleObj name="ChemSketch" r:id="rId3" imgW="4851720" imgH="1283040" progId="ACD.ChemSketch.20">
                  <p:embed/>
                  <p:pic>
                    <p:nvPicPr>
                      <p:cNvPr id="0" name=""/>
                      <p:cNvPicPr>
                        <a:picLocks noChangeAspect="1" noChangeArrowheads="1"/>
                      </p:cNvPicPr>
                      <p:nvPr/>
                    </p:nvPicPr>
                    <p:blipFill>
                      <a:blip r:embed="rId4"/>
                      <a:srcRect/>
                      <a:stretch>
                        <a:fillRect/>
                      </a:stretch>
                    </p:blipFill>
                    <p:spPr bwMode="auto">
                      <a:xfrm>
                        <a:off x="1164540" y="3498776"/>
                        <a:ext cx="9771062" cy="2551112"/>
                      </a:xfrm>
                      <a:prstGeom prst="rect">
                        <a:avLst/>
                      </a:prstGeom>
                      <a:noFill/>
                    </p:spPr>
                  </p:pic>
                </p:oleObj>
              </mc:Fallback>
            </mc:AlternateContent>
          </a:graphicData>
        </a:graphic>
      </p:graphicFrame>
    </p:spTree>
    <p:extLst>
      <p:ext uri="{BB962C8B-B14F-4D97-AF65-F5344CB8AC3E}">
        <p14:creationId xmlns:p14="http://schemas.microsoft.com/office/powerpoint/2010/main" val="195901603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additive="base">
                                        <p:cTn id="17" dur="500" fill="hold"/>
                                        <p:tgtEl>
                                          <p:spTgt spid="14"/>
                                        </p:tgtEl>
                                        <p:attrNameLst>
                                          <p:attrName>ppt_x</p:attrName>
                                        </p:attrNameLst>
                                      </p:cBhvr>
                                      <p:tavLst>
                                        <p:tav tm="0">
                                          <p:val>
                                            <p:strVal val="#ppt_x"/>
                                          </p:val>
                                        </p:tav>
                                        <p:tav tm="100000">
                                          <p:val>
                                            <p:strVal val="#ppt_x"/>
                                          </p:val>
                                        </p:tav>
                                      </p:tavLst>
                                    </p:anim>
                                    <p:anim calcmode="lin" valueType="num">
                                      <p:cBhvr additive="base">
                                        <p:cTn id="18"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8661866" y="6502041"/>
            <a:ext cx="3530134" cy="246221"/>
          </a:xfrm>
          <a:prstGeom prst="rect">
            <a:avLst/>
          </a:prstGeom>
        </p:spPr>
        <p:txBody>
          <a:bodyPr wrap="none">
            <a:spAutoFit/>
          </a:bodyPr>
          <a:lstStyle/>
          <a:p>
            <a:r>
              <a:rPr lang="es-MX" sz="1000" b="1" i="1" dirty="0" smtClean="0"/>
              <a:t>Imagen tomada de: http://qorganica.ugr.es/pages/innovacion</a:t>
            </a:r>
            <a:endParaRPr lang="es-MX" sz="1000" b="1" i="1" dirty="0"/>
          </a:p>
        </p:txBody>
      </p:sp>
      <p:sp>
        <p:nvSpPr>
          <p:cNvPr id="8" name="Subtitle 2"/>
          <p:cNvSpPr txBox="1">
            <a:spLocks/>
          </p:cNvSpPr>
          <p:nvPr/>
        </p:nvSpPr>
        <p:spPr>
          <a:xfrm>
            <a:off x="2011697" y="1863907"/>
            <a:ext cx="7209708" cy="589932"/>
          </a:xfrm>
          <a:prstGeom prst="rect">
            <a:avLst/>
          </a:prstGeom>
          <a:solidFill>
            <a:schemeClr val="accent1">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just">
              <a:spcAft>
                <a:spcPts val="0"/>
              </a:spcAft>
            </a:pPr>
            <a:r>
              <a:rPr lang="es-MX" sz="2800" b="1" i="1" dirty="0">
                <a:solidFill>
                  <a:srgbClr val="943634"/>
                </a:solidFill>
                <a:latin typeface="Arial" panose="020B0604020202020204" pitchFamily="34" charset="0"/>
                <a:ea typeface="Times New Roman" panose="02020603050405020304" pitchFamily="18" charset="0"/>
              </a:rPr>
              <a:t>Coloca el grupo </a:t>
            </a:r>
            <a:r>
              <a:rPr lang="es-MX" sz="2800" b="1" i="1" dirty="0" err="1">
                <a:solidFill>
                  <a:srgbClr val="FF00FF"/>
                </a:solidFill>
                <a:latin typeface="Arial" panose="020B0604020202020204" pitchFamily="34" charset="0"/>
                <a:ea typeface="Times New Roman" panose="02020603050405020304" pitchFamily="18" charset="0"/>
              </a:rPr>
              <a:t>terbutil</a:t>
            </a:r>
            <a:r>
              <a:rPr lang="es-MX" sz="2800" b="1" i="1" dirty="0">
                <a:solidFill>
                  <a:srgbClr val="943634"/>
                </a:solidFill>
                <a:latin typeface="Arial" panose="020B0604020202020204" pitchFamily="34" charset="0"/>
                <a:ea typeface="Times New Roman" panose="02020603050405020304" pitchFamily="18" charset="0"/>
              </a:rPr>
              <a:t> en el carbono </a:t>
            </a:r>
            <a:r>
              <a:rPr lang="es-MX" sz="2800" b="1" i="1" dirty="0">
                <a:solidFill>
                  <a:srgbClr val="FF0000"/>
                </a:solidFill>
                <a:latin typeface="Arial" panose="020B0604020202020204" pitchFamily="34" charset="0"/>
                <a:ea typeface="Times New Roman" panose="02020603050405020304" pitchFamily="18" charset="0"/>
              </a:rPr>
              <a:t>10</a:t>
            </a:r>
            <a:endParaRPr lang="es-MX" sz="4000" dirty="0">
              <a:solidFill>
                <a:srgbClr val="FF0000"/>
              </a:solidFill>
              <a:effectLst/>
              <a:latin typeface="Times New Roman" panose="02020603050405020304" pitchFamily="18" charset="0"/>
              <a:ea typeface="Times New Roman" panose="02020603050405020304" pitchFamily="18" charset="0"/>
            </a:endParaRPr>
          </a:p>
        </p:txBody>
      </p:sp>
      <p:sp>
        <p:nvSpPr>
          <p:cNvPr id="9" name="Subtitle 2"/>
          <p:cNvSpPr txBox="1">
            <a:spLocks/>
          </p:cNvSpPr>
          <p:nvPr/>
        </p:nvSpPr>
        <p:spPr>
          <a:xfrm>
            <a:off x="1609168" y="2932935"/>
            <a:ext cx="8014766" cy="3166410"/>
          </a:xfrm>
          <a:prstGeom prst="rect">
            <a:avLst/>
          </a:prstGeom>
          <a:solidFill>
            <a:schemeClr val="accent4">
              <a:lumMod val="75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endParaRPr kumimoji="0" lang="en-US" sz="18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2" name="Rectangle 2"/>
          <p:cNvSpPr>
            <a:spLocks noChangeArrowheads="1"/>
          </p:cNvSpPr>
          <p:nvPr/>
        </p:nvSpPr>
        <p:spPr bwMode="auto">
          <a:xfrm>
            <a:off x="205700" y="3897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1" name="Rectangle 4"/>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3" name="Rectangle 7"/>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5" name="Rectangle 2"/>
          <p:cNvSpPr>
            <a:spLocks noChangeArrowheads="1"/>
          </p:cNvSpPr>
          <p:nvPr/>
        </p:nvSpPr>
        <p:spPr bwMode="auto">
          <a:xfrm>
            <a:off x="1758751" y="491451"/>
            <a:ext cx="7715601" cy="646331"/>
          </a:xfrm>
          <a:prstGeom prst="rect">
            <a:avLst/>
          </a:prstGeom>
          <a:solidFill>
            <a:srgbClr val="FFC00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kumimoji="0" lang="es-ES" altLang="es-MX" sz="3600" b="1" i="1" u="none" strike="noStrike" kern="0" cap="none" spc="0" normalizeH="0" baseline="0" noProof="0" dirty="0" smtClean="0">
                <a:ln>
                  <a:noFill/>
                </a:ln>
                <a:solidFill>
                  <a:schemeClr val="tx1"/>
                </a:solidFill>
                <a:effectLst/>
                <a:uLnTx/>
                <a:uFillTx/>
                <a:latin typeface="Arial" panose="020B0604020202020204" pitchFamily="34" charset="0"/>
                <a:ea typeface="+mn-ea"/>
                <a:cs typeface="Arial" panose="020B0604020202020204" pitchFamily="34" charset="0"/>
              </a:rPr>
              <a:t>Nomenclatura IUPAC de Alquenos</a:t>
            </a:r>
          </a:p>
        </p:txBody>
      </p:sp>
      <p:sp>
        <p:nvSpPr>
          <p:cNvPr id="16" name="Rectangle 6"/>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3" name="Rectangle 28"/>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5" name="Rectangle 50"/>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2"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17" name="Objeto 16"/>
          <p:cNvGraphicFramePr>
            <a:graphicFrameLocks noChangeAspect="1"/>
          </p:cNvGraphicFramePr>
          <p:nvPr>
            <p:extLst>
              <p:ext uri="{D42A27DB-BD31-4B8C-83A1-F6EECF244321}">
                <p14:modId xmlns:p14="http://schemas.microsoft.com/office/powerpoint/2010/main" val="1475284865"/>
              </p:ext>
            </p:extLst>
          </p:nvPr>
        </p:nvGraphicFramePr>
        <p:xfrm>
          <a:off x="1855581" y="3078640"/>
          <a:ext cx="7469187" cy="2662237"/>
        </p:xfrm>
        <a:graphic>
          <a:graphicData uri="http://schemas.openxmlformats.org/presentationml/2006/ole">
            <mc:AlternateContent xmlns:mc="http://schemas.openxmlformats.org/markup-compatibility/2006">
              <mc:Choice xmlns:v="urn:schemas-microsoft-com:vml" Requires="v">
                <p:oleObj spid="_x0000_s43022" name="ChemSketch" r:id="rId3" imgW="4851720" imgH="1757520" progId="ACD.ChemSketch.20">
                  <p:embed/>
                </p:oleObj>
              </mc:Choice>
              <mc:Fallback>
                <p:oleObj name="ChemSketch" r:id="rId3" imgW="4851720" imgH="1757520" progId="ACD.ChemSketch.20">
                  <p:embed/>
                  <p:pic>
                    <p:nvPicPr>
                      <p:cNvPr id="0" name=""/>
                      <p:cNvPicPr>
                        <a:picLocks noChangeAspect="1" noChangeArrowheads="1"/>
                      </p:cNvPicPr>
                      <p:nvPr/>
                    </p:nvPicPr>
                    <p:blipFill>
                      <a:blip r:embed="rId4"/>
                      <a:srcRect/>
                      <a:stretch>
                        <a:fillRect/>
                      </a:stretch>
                    </p:blipFill>
                    <p:spPr bwMode="auto">
                      <a:xfrm>
                        <a:off x="1855581" y="3078640"/>
                        <a:ext cx="7469187" cy="2662237"/>
                      </a:xfrm>
                      <a:prstGeom prst="rect">
                        <a:avLst/>
                      </a:prstGeom>
                      <a:noFill/>
                    </p:spPr>
                  </p:pic>
                </p:oleObj>
              </mc:Fallback>
            </mc:AlternateContent>
          </a:graphicData>
        </a:graphic>
      </p:graphicFrame>
    </p:spTree>
    <p:extLst>
      <p:ext uri="{BB962C8B-B14F-4D97-AF65-F5344CB8AC3E}">
        <p14:creationId xmlns:p14="http://schemas.microsoft.com/office/powerpoint/2010/main" val="187656650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ppt_x"/>
                                          </p:val>
                                        </p:tav>
                                        <p:tav tm="100000">
                                          <p:val>
                                            <p:strVal val="#ppt_x"/>
                                          </p:val>
                                        </p:tav>
                                      </p:tavLst>
                                    </p:anim>
                                    <p:anim calcmode="lin" valueType="num">
                                      <p:cBhvr additive="base">
                                        <p:cTn id="18" dur="500" fill="hold"/>
                                        <p:tgtEl>
                                          <p:spTgt spid="9"/>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17"/>
                                        </p:tgtEl>
                                        <p:attrNameLst>
                                          <p:attrName>style.visibility</p:attrName>
                                        </p:attrNameLst>
                                      </p:cBhvr>
                                      <p:to>
                                        <p:strVal val="visible"/>
                                      </p:to>
                                    </p:set>
                                    <p:anim calcmode="lin" valueType="num">
                                      <p:cBhvr additive="base">
                                        <p:cTn id="21" dur="500" fill="hold"/>
                                        <p:tgtEl>
                                          <p:spTgt spid="17"/>
                                        </p:tgtEl>
                                        <p:attrNameLst>
                                          <p:attrName>ppt_x</p:attrName>
                                        </p:attrNameLst>
                                      </p:cBhvr>
                                      <p:tavLst>
                                        <p:tav tm="0">
                                          <p:val>
                                            <p:strVal val="#ppt_x"/>
                                          </p:val>
                                        </p:tav>
                                        <p:tav tm="100000">
                                          <p:val>
                                            <p:strVal val="#ppt_x"/>
                                          </p:val>
                                        </p:tav>
                                      </p:tavLst>
                                    </p:anim>
                                    <p:anim calcmode="lin" valueType="num">
                                      <p:cBhvr additive="base">
                                        <p:cTn id="22"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animBg="1"/>
      <p:bldP spid="9"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8661866" y="6502041"/>
            <a:ext cx="3530134" cy="246221"/>
          </a:xfrm>
          <a:prstGeom prst="rect">
            <a:avLst/>
          </a:prstGeom>
        </p:spPr>
        <p:txBody>
          <a:bodyPr wrap="none">
            <a:spAutoFit/>
          </a:bodyPr>
          <a:lstStyle/>
          <a:p>
            <a:r>
              <a:rPr lang="es-MX" sz="1000" b="1" i="1" dirty="0" smtClean="0"/>
              <a:t>Imagen tomada de: http://qorganica.ugr.es/pages/innovacion</a:t>
            </a:r>
            <a:endParaRPr lang="es-MX" sz="1000" b="1" i="1" dirty="0"/>
          </a:p>
        </p:txBody>
      </p:sp>
      <p:sp>
        <p:nvSpPr>
          <p:cNvPr id="8" name="Subtitle 2"/>
          <p:cNvSpPr txBox="1">
            <a:spLocks/>
          </p:cNvSpPr>
          <p:nvPr/>
        </p:nvSpPr>
        <p:spPr>
          <a:xfrm>
            <a:off x="1843782" y="1945066"/>
            <a:ext cx="7649660" cy="589932"/>
          </a:xfrm>
          <a:prstGeom prst="rect">
            <a:avLst/>
          </a:prstGeom>
          <a:solidFill>
            <a:schemeClr val="accent1">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just">
              <a:spcAft>
                <a:spcPts val="0"/>
              </a:spcAft>
            </a:pPr>
            <a:r>
              <a:rPr lang="es-MX" sz="2800" b="1" i="1" dirty="0">
                <a:solidFill>
                  <a:srgbClr val="943634"/>
                </a:solidFill>
                <a:latin typeface="Arial" panose="020B0604020202020204" pitchFamily="34" charset="0"/>
                <a:ea typeface="Times New Roman" panose="02020603050405020304" pitchFamily="18" charset="0"/>
              </a:rPr>
              <a:t>Coloca el grupo </a:t>
            </a:r>
            <a:r>
              <a:rPr lang="es-MX" sz="2800" b="1" i="1" dirty="0" err="1">
                <a:solidFill>
                  <a:schemeClr val="tx1"/>
                </a:solidFill>
                <a:latin typeface="Arial" panose="020B0604020202020204" pitchFamily="34" charset="0"/>
                <a:ea typeface="Times New Roman" panose="02020603050405020304" pitchFamily="18" charset="0"/>
              </a:rPr>
              <a:t>ciclopropil</a:t>
            </a:r>
            <a:r>
              <a:rPr lang="es-MX" sz="2800" b="1" i="1" dirty="0">
                <a:solidFill>
                  <a:srgbClr val="943634"/>
                </a:solidFill>
                <a:latin typeface="Arial" panose="020B0604020202020204" pitchFamily="34" charset="0"/>
                <a:ea typeface="Times New Roman" panose="02020603050405020304" pitchFamily="18" charset="0"/>
              </a:rPr>
              <a:t> en el carbono </a:t>
            </a:r>
            <a:r>
              <a:rPr lang="es-MX" sz="2800" b="1" i="1" dirty="0">
                <a:solidFill>
                  <a:srgbClr val="FF0000"/>
                </a:solidFill>
                <a:latin typeface="Arial" panose="020B0604020202020204" pitchFamily="34" charset="0"/>
                <a:ea typeface="Times New Roman" panose="02020603050405020304" pitchFamily="18" charset="0"/>
              </a:rPr>
              <a:t>3</a:t>
            </a:r>
            <a:endParaRPr lang="es-MX" sz="4000" dirty="0">
              <a:solidFill>
                <a:srgbClr val="FF0000"/>
              </a:solidFill>
              <a:effectLst/>
              <a:latin typeface="Times New Roman" panose="02020603050405020304" pitchFamily="18" charset="0"/>
              <a:ea typeface="Times New Roman" panose="02020603050405020304" pitchFamily="18" charset="0"/>
            </a:endParaRPr>
          </a:p>
        </p:txBody>
      </p:sp>
      <p:sp>
        <p:nvSpPr>
          <p:cNvPr id="9" name="Subtitle 2"/>
          <p:cNvSpPr txBox="1">
            <a:spLocks/>
          </p:cNvSpPr>
          <p:nvPr/>
        </p:nvSpPr>
        <p:spPr>
          <a:xfrm>
            <a:off x="1702635" y="3036985"/>
            <a:ext cx="7997893" cy="3300297"/>
          </a:xfrm>
          <a:prstGeom prst="rect">
            <a:avLst/>
          </a:prstGeom>
          <a:solidFill>
            <a:schemeClr val="accent4">
              <a:lumMod val="75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endParaRPr kumimoji="0" lang="en-US" sz="18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2" name="Rectangle 2"/>
          <p:cNvSpPr>
            <a:spLocks noChangeArrowheads="1"/>
          </p:cNvSpPr>
          <p:nvPr/>
        </p:nvSpPr>
        <p:spPr bwMode="auto">
          <a:xfrm>
            <a:off x="205700" y="3897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1" name="Rectangle 4"/>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3" name="Rectangle 7"/>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5" name="Rectangle 2"/>
          <p:cNvSpPr>
            <a:spLocks noChangeArrowheads="1"/>
          </p:cNvSpPr>
          <p:nvPr/>
        </p:nvSpPr>
        <p:spPr bwMode="auto">
          <a:xfrm>
            <a:off x="1843782" y="640978"/>
            <a:ext cx="7715601" cy="646331"/>
          </a:xfrm>
          <a:prstGeom prst="rect">
            <a:avLst/>
          </a:prstGeom>
          <a:solidFill>
            <a:srgbClr val="FFC00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kumimoji="0" lang="es-ES" altLang="es-MX" sz="3600" b="1" i="1" u="none" strike="noStrike" kern="0" cap="none" spc="0" normalizeH="0" baseline="0" noProof="0" dirty="0" smtClean="0">
                <a:ln>
                  <a:noFill/>
                </a:ln>
                <a:solidFill>
                  <a:schemeClr val="tx1"/>
                </a:solidFill>
                <a:effectLst/>
                <a:uLnTx/>
                <a:uFillTx/>
                <a:latin typeface="Arial" panose="020B0604020202020204" pitchFamily="34" charset="0"/>
                <a:ea typeface="+mn-ea"/>
                <a:cs typeface="Arial" panose="020B0604020202020204" pitchFamily="34" charset="0"/>
              </a:rPr>
              <a:t>Nomenclatura IUPAC de Alquenos</a:t>
            </a:r>
          </a:p>
        </p:txBody>
      </p:sp>
      <p:sp>
        <p:nvSpPr>
          <p:cNvPr id="16" name="Rectangle 6"/>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3" name="Rectangle 28"/>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5" name="Rectangle 50"/>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2"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7"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10" name="Objeto 9"/>
          <p:cNvGraphicFramePr>
            <a:graphicFrameLocks noChangeAspect="1"/>
          </p:cNvGraphicFramePr>
          <p:nvPr>
            <p:extLst>
              <p:ext uri="{D42A27DB-BD31-4B8C-83A1-F6EECF244321}">
                <p14:modId xmlns:p14="http://schemas.microsoft.com/office/powerpoint/2010/main" val="1334971915"/>
              </p:ext>
            </p:extLst>
          </p:nvPr>
        </p:nvGraphicFramePr>
        <p:xfrm>
          <a:off x="1882366" y="3252392"/>
          <a:ext cx="7638430" cy="2932875"/>
        </p:xfrm>
        <a:graphic>
          <a:graphicData uri="http://schemas.openxmlformats.org/presentationml/2006/ole">
            <mc:AlternateContent xmlns:mc="http://schemas.openxmlformats.org/markup-compatibility/2006">
              <mc:Choice xmlns:v="urn:schemas-microsoft-com:vml" Requires="v">
                <p:oleObj spid="_x0000_s44046" name="ChemSketch" r:id="rId3" imgW="5759280" imgH="2253240" progId="ACD.ChemSketch.20">
                  <p:embed/>
                </p:oleObj>
              </mc:Choice>
              <mc:Fallback>
                <p:oleObj name="ChemSketch" r:id="rId3" imgW="5759280" imgH="2253240" progId="ACD.ChemSketch.20">
                  <p:embed/>
                  <p:pic>
                    <p:nvPicPr>
                      <p:cNvPr id="0" name=""/>
                      <p:cNvPicPr>
                        <a:picLocks noChangeAspect="1" noChangeArrowheads="1"/>
                      </p:cNvPicPr>
                      <p:nvPr/>
                    </p:nvPicPr>
                    <p:blipFill>
                      <a:blip r:embed="rId4"/>
                      <a:srcRect/>
                      <a:stretch>
                        <a:fillRect/>
                      </a:stretch>
                    </p:blipFill>
                    <p:spPr bwMode="auto">
                      <a:xfrm>
                        <a:off x="1882366" y="3252392"/>
                        <a:ext cx="7638430" cy="2932875"/>
                      </a:xfrm>
                      <a:prstGeom prst="rect">
                        <a:avLst/>
                      </a:prstGeom>
                      <a:noFill/>
                    </p:spPr>
                  </p:pic>
                </p:oleObj>
              </mc:Fallback>
            </mc:AlternateContent>
          </a:graphicData>
        </a:graphic>
      </p:graphicFrame>
    </p:spTree>
    <p:extLst>
      <p:ext uri="{BB962C8B-B14F-4D97-AF65-F5344CB8AC3E}">
        <p14:creationId xmlns:p14="http://schemas.microsoft.com/office/powerpoint/2010/main" val="57679903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ppt_x"/>
                                          </p:val>
                                        </p:tav>
                                        <p:tav tm="100000">
                                          <p:val>
                                            <p:strVal val="#ppt_x"/>
                                          </p:val>
                                        </p:tav>
                                      </p:tavLst>
                                    </p:anim>
                                    <p:anim calcmode="lin" valueType="num">
                                      <p:cBhvr additive="base">
                                        <p:cTn id="18" dur="500" fill="hold"/>
                                        <p:tgtEl>
                                          <p:spTgt spid="9"/>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additive="base">
                                        <p:cTn id="21" dur="500" fill="hold"/>
                                        <p:tgtEl>
                                          <p:spTgt spid="10"/>
                                        </p:tgtEl>
                                        <p:attrNameLst>
                                          <p:attrName>ppt_x</p:attrName>
                                        </p:attrNameLst>
                                      </p:cBhvr>
                                      <p:tavLst>
                                        <p:tav tm="0">
                                          <p:val>
                                            <p:strVal val="#ppt_x"/>
                                          </p:val>
                                        </p:tav>
                                        <p:tav tm="100000">
                                          <p:val>
                                            <p:strVal val="#ppt_x"/>
                                          </p:val>
                                        </p:tav>
                                      </p:tavLst>
                                    </p:anim>
                                    <p:anim calcmode="lin" valueType="num">
                                      <p:cBhvr additive="base">
                                        <p:cTn id="22"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animBg="1"/>
      <p:bldP spid="9"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8661866" y="6502041"/>
            <a:ext cx="3530134" cy="246221"/>
          </a:xfrm>
          <a:prstGeom prst="rect">
            <a:avLst/>
          </a:prstGeom>
        </p:spPr>
        <p:txBody>
          <a:bodyPr wrap="none">
            <a:spAutoFit/>
          </a:bodyPr>
          <a:lstStyle/>
          <a:p>
            <a:r>
              <a:rPr lang="es-MX" sz="1000" b="1" i="1" dirty="0" smtClean="0"/>
              <a:t>Imagen tomada de: http://qorganica.ugr.es/pages/innovacion</a:t>
            </a:r>
            <a:endParaRPr lang="es-MX" sz="1000" b="1" i="1" dirty="0"/>
          </a:p>
        </p:txBody>
      </p:sp>
      <p:sp>
        <p:nvSpPr>
          <p:cNvPr id="8" name="Subtitle 2"/>
          <p:cNvSpPr txBox="1">
            <a:spLocks/>
          </p:cNvSpPr>
          <p:nvPr/>
        </p:nvSpPr>
        <p:spPr>
          <a:xfrm>
            <a:off x="1831225" y="1927543"/>
            <a:ext cx="7649660" cy="589932"/>
          </a:xfrm>
          <a:prstGeom prst="rect">
            <a:avLst/>
          </a:prstGeom>
          <a:solidFill>
            <a:schemeClr val="accent1">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just">
              <a:spcAft>
                <a:spcPts val="0"/>
              </a:spcAft>
            </a:pPr>
            <a:r>
              <a:rPr lang="es-MX" sz="2800" b="1" i="1" dirty="0">
                <a:solidFill>
                  <a:srgbClr val="943634"/>
                </a:solidFill>
                <a:latin typeface="Arial" panose="020B0604020202020204" pitchFamily="34" charset="0"/>
                <a:ea typeface="Times New Roman" panose="02020603050405020304" pitchFamily="18" charset="0"/>
              </a:rPr>
              <a:t>Coloca los grupos </a:t>
            </a:r>
            <a:r>
              <a:rPr lang="es-MX" sz="2800" b="1" i="1" dirty="0" err="1">
                <a:solidFill>
                  <a:srgbClr val="FF0000"/>
                </a:solidFill>
                <a:latin typeface="Arial" panose="020B0604020202020204" pitchFamily="34" charset="0"/>
                <a:ea typeface="Times New Roman" panose="02020603050405020304" pitchFamily="18" charset="0"/>
              </a:rPr>
              <a:t>etil</a:t>
            </a:r>
            <a:r>
              <a:rPr lang="es-MX" sz="2800" b="1" i="1" dirty="0">
                <a:solidFill>
                  <a:srgbClr val="FF0000"/>
                </a:solidFill>
                <a:latin typeface="Arial" panose="020B0604020202020204" pitchFamily="34" charset="0"/>
                <a:ea typeface="Times New Roman" panose="02020603050405020304" pitchFamily="18" charset="0"/>
              </a:rPr>
              <a:t> </a:t>
            </a:r>
            <a:r>
              <a:rPr lang="es-MX" sz="2800" b="1" i="1" dirty="0">
                <a:solidFill>
                  <a:srgbClr val="943634"/>
                </a:solidFill>
                <a:latin typeface="Arial" panose="020B0604020202020204" pitchFamily="34" charset="0"/>
                <a:ea typeface="Times New Roman" panose="02020603050405020304" pitchFamily="18" charset="0"/>
              </a:rPr>
              <a:t>en los carbonos </a:t>
            </a:r>
            <a:r>
              <a:rPr lang="es-MX" sz="2800" b="1" i="1" dirty="0">
                <a:solidFill>
                  <a:srgbClr val="FF0000"/>
                </a:solidFill>
                <a:latin typeface="Arial" panose="020B0604020202020204" pitchFamily="34" charset="0"/>
                <a:ea typeface="Times New Roman" panose="02020603050405020304" pitchFamily="18" charset="0"/>
              </a:rPr>
              <a:t>4 y 7</a:t>
            </a:r>
            <a:endParaRPr lang="es-MX" sz="4000" dirty="0">
              <a:solidFill>
                <a:srgbClr val="FF0000"/>
              </a:solidFill>
              <a:effectLst/>
              <a:latin typeface="Times New Roman" panose="02020603050405020304" pitchFamily="18" charset="0"/>
              <a:ea typeface="Times New Roman" panose="02020603050405020304" pitchFamily="18" charset="0"/>
            </a:endParaRPr>
          </a:p>
        </p:txBody>
      </p:sp>
      <p:sp>
        <p:nvSpPr>
          <p:cNvPr id="9" name="Subtitle 2"/>
          <p:cNvSpPr txBox="1">
            <a:spLocks/>
          </p:cNvSpPr>
          <p:nvPr/>
        </p:nvSpPr>
        <p:spPr>
          <a:xfrm>
            <a:off x="1687529" y="2961112"/>
            <a:ext cx="7997893" cy="3300297"/>
          </a:xfrm>
          <a:prstGeom prst="rect">
            <a:avLst/>
          </a:prstGeom>
          <a:solidFill>
            <a:schemeClr val="accent4">
              <a:lumMod val="75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endParaRPr kumimoji="0" lang="en-US" sz="18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2" name="Rectangle 2"/>
          <p:cNvSpPr>
            <a:spLocks noChangeArrowheads="1"/>
          </p:cNvSpPr>
          <p:nvPr/>
        </p:nvSpPr>
        <p:spPr bwMode="auto">
          <a:xfrm>
            <a:off x="205700" y="3897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1" name="Rectangle 4"/>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3" name="Rectangle 7"/>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5" name="Rectangle 2"/>
          <p:cNvSpPr>
            <a:spLocks noChangeArrowheads="1"/>
          </p:cNvSpPr>
          <p:nvPr/>
        </p:nvSpPr>
        <p:spPr bwMode="auto">
          <a:xfrm>
            <a:off x="1788042" y="615364"/>
            <a:ext cx="7715601" cy="646331"/>
          </a:xfrm>
          <a:prstGeom prst="rect">
            <a:avLst/>
          </a:prstGeom>
          <a:solidFill>
            <a:srgbClr val="FFC00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kumimoji="0" lang="es-ES" altLang="es-MX" sz="3600" b="1" i="1" u="none" strike="noStrike" kern="0" cap="none" spc="0" normalizeH="0" baseline="0" noProof="0" dirty="0" smtClean="0">
                <a:ln>
                  <a:noFill/>
                </a:ln>
                <a:solidFill>
                  <a:schemeClr val="tx1"/>
                </a:solidFill>
                <a:effectLst/>
                <a:uLnTx/>
                <a:uFillTx/>
                <a:latin typeface="Arial" panose="020B0604020202020204" pitchFamily="34" charset="0"/>
                <a:ea typeface="+mn-ea"/>
                <a:cs typeface="Arial" panose="020B0604020202020204" pitchFamily="34" charset="0"/>
              </a:rPr>
              <a:t>Nomenclatura IUPAC de Alquenos</a:t>
            </a:r>
          </a:p>
        </p:txBody>
      </p:sp>
      <p:sp>
        <p:nvSpPr>
          <p:cNvPr id="16" name="Rectangle 6"/>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3" name="Rectangle 28"/>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5" name="Rectangle 50"/>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2"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7"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4"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17" name="Objeto 16"/>
          <p:cNvGraphicFramePr>
            <a:graphicFrameLocks noChangeAspect="1"/>
          </p:cNvGraphicFramePr>
          <p:nvPr>
            <p:extLst>
              <p:ext uri="{D42A27DB-BD31-4B8C-83A1-F6EECF244321}">
                <p14:modId xmlns:p14="http://schemas.microsoft.com/office/powerpoint/2010/main" val="3478737250"/>
              </p:ext>
            </p:extLst>
          </p:nvPr>
        </p:nvGraphicFramePr>
        <p:xfrm>
          <a:off x="1992579" y="3152974"/>
          <a:ext cx="7387791" cy="2916572"/>
        </p:xfrm>
        <a:graphic>
          <a:graphicData uri="http://schemas.openxmlformats.org/presentationml/2006/ole">
            <mc:AlternateContent xmlns:mc="http://schemas.openxmlformats.org/markup-compatibility/2006">
              <mc:Choice xmlns:v="urn:schemas-microsoft-com:vml" Requires="v">
                <p:oleObj spid="_x0000_s45070" name="ChemSketch" r:id="rId3" imgW="5759280" imgH="2307240" progId="ACD.ChemSketch.20">
                  <p:embed/>
                </p:oleObj>
              </mc:Choice>
              <mc:Fallback>
                <p:oleObj name="ChemSketch" r:id="rId3" imgW="5759280" imgH="2307240" progId="ACD.ChemSketch.20">
                  <p:embed/>
                  <p:pic>
                    <p:nvPicPr>
                      <p:cNvPr id="0" name=""/>
                      <p:cNvPicPr>
                        <a:picLocks noChangeAspect="1" noChangeArrowheads="1"/>
                      </p:cNvPicPr>
                      <p:nvPr/>
                    </p:nvPicPr>
                    <p:blipFill>
                      <a:blip r:embed="rId4"/>
                      <a:srcRect/>
                      <a:stretch>
                        <a:fillRect/>
                      </a:stretch>
                    </p:blipFill>
                    <p:spPr bwMode="auto">
                      <a:xfrm>
                        <a:off x="1992579" y="3152974"/>
                        <a:ext cx="7387791" cy="2916572"/>
                      </a:xfrm>
                      <a:prstGeom prst="rect">
                        <a:avLst/>
                      </a:prstGeom>
                      <a:noFill/>
                    </p:spPr>
                  </p:pic>
                </p:oleObj>
              </mc:Fallback>
            </mc:AlternateContent>
          </a:graphicData>
        </a:graphic>
      </p:graphicFrame>
    </p:spTree>
    <p:extLst>
      <p:ext uri="{BB962C8B-B14F-4D97-AF65-F5344CB8AC3E}">
        <p14:creationId xmlns:p14="http://schemas.microsoft.com/office/powerpoint/2010/main" val="118909361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17"/>
                                        </p:tgtEl>
                                        <p:attrNameLst>
                                          <p:attrName>style.visibility</p:attrName>
                                        </p:attrNameLst>
                                      </p:cBhvr>
                                      <p:to>
                                        <p:strVal val="visible"/>
                                      </p:to>
                                    </p:set>
                                    <p:anim calcmode="lin" valueType="num">
                                      <p:cBhvr additive="base">
                                        <p:cTn id="17" dur="500" fill="hold"/>
                                        <p:tgtEl>
                                          <p:spTgt spid="17"/>
                                        </p:tgtEl>
                                        <p:attrNameLst>
                                          <p:attrName>ppt_x</p:attrName>
                                        </p:attrNameLst>
                                      </p:cBhvr>
                                      <p:tavLst>
                                        <p:tav tm="0">
                                          <p:val>
                                            <p:strVal val="#ppt_x"/>
                                          </p:val>
                                        </p:tav>
                                        <p:tav tm="100000">
                                          <p:val>
                                            <p:strVal val="#ppt_x"/>
                                          </p:val>
                                        </p:tav>
                                      </p:tavLst>
                                    </p:anim>
                                    <p:anim calcmode="lin" valueType="num">
                                      <p:cBhvr additive="base">
                                        <p:cTn id="18"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8685930" y="5491417"/>
            <a:ext cx="3530134" cy="246221"/>
          </a:xfrm>
          <a:prstGeom prst="rect">
            <a:avLst/>
          </a:prstGeom>
        </p:spPr>
        <p:txBody>
          <a:bodyPr wrap="none">
            <a:spAutoFit/>
          </a:bodyPr>
          <a:lstStyle/>
          <a:p>
            <a:r>
              <a:rPr lang="es-MX" sz="1000" b="1" i="1" dirty="0" smtClean="0"/>
              <a:t>Imagen tomada de: http://qorganica.ugr.es/pages/innovacion</a:t>
            </a:r>
            <a:endParaRPr lang="es-MX" sz="1000" b="1" i="1" dirty="0"/>
          </a:p>
        </p:txBody>
      </p:sp>
      <p:sp>
        <p:nvSpPr>
          <p:cNvPr id="8" name="Subtitle 2"/>
          <p:cNvSpPr txBox="1">
            <a:spLocks/>
          </p:cNvSpPr>
          <p:nvPr/>
        </p:nvSpPr>
        <p:spPr>
          <a:xfrm>
            <a:off x="205700" y="1651470"/>
            <a:ext cx="3471392" cy="4361955"/>
          </a:xfrm>
          <a:prstGeom prst="rect">
            <a:avLst/>
          </a:prstGeom>
          <a:solidFill>
            <a:schemeClr val="accent1">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spcAft>
                <a:spcPts val="0"/>
              </a:spcAft>
            </a:pPr>
            <a:r>
              <a:rPr lang="es-MX" sz="2400" b="1" i="1" dirty="0">
                <a:solidFill>
                  <a:srgbClr val="943634"/>
                </a:solidFill>
                <a:latin typeface="Arial" panose="020B0604020202020204" pitchFamily="34" charset="0"/>
                <a:ea typeface="Times New Roman" panose="02020603050405020304" pitchFamily="18" charset="0"/>
              </a:rPr>
              <a:t>Finalmente coloca el grupo </a:t>
            </a:r>
            <a:r>
              <a:rPr lang="es-MX" sz="2400" b="1" i="1" dirty="0" err="1">
                <a:solidFill>
                  <a:srgbClr val="3A7EE2"/>
                </a:solidFill>
                <a:latin typeface="Arial" panose="020B0604020202020204" pitchFamily="34" charset="0"/>
                <a:ea typeface="Times New Roman" panose="02020603050405020304" pitchFamily="18" charset="0"/>
              </a:rPr>
              <a:t>metil</a:t>
            </a:r>
            <a:r>
              <a:rPr lang="es-MX" sz="2400" b="1" i="1" dirty="0">
                <a:solidFill>
                  <a:srgbClr val="943634"/>
                </a:solidFill>
                <a:latin typeface="Arial" panose="020B0604020202020204" pitchFamily="34" charset="0"/>
                <a:ea typeface="Times New Roman" panose="02020603050405020304" pitchFamily="18" charset="0"/>
              </a:rPr>
              <a:t> en el carbono </a:t>
            </a:r>
            <a:r>
              <a:rPr lang="es-MX" sz="2400" b="1" i="1" dirty="0">
                <a:solidFill>
                  <a:srgbClr val="FF0000"/>
                </a:solidFill>
                <a:latin typeface="Arial" panose="020B0604020202020204" pitchFamily="34" charset="0"/>
                <a:ea typeface="Times New Roman" panose="02020603050405020304" pitchFamily="18" charset="0"/>
              </a:rPr>
              <a:t>14</a:t>
            </a:r>
            <a:endParaRPr lang="es-MX" sz="2400" dirty="0">
              <a:solidFill>
                <a:srgbClr val="FF0000"/>
              </a:solidFill>
              <a:latin typeface="Times New Roman" panose="02020603050405020304" pitchFamily="18" charset="0"/>
              <a:ea typeface="Times New Roman" panose="02020603050405020304" pitchFamily="18" charset="0"/>
            </a:endParaRPr>
          </a:p>
          <a:p>
            <a:pPr algn="l"/>
            <a:r>
              <a:rPr lang="es-MX" sz="2400" b="1" i="1" dirty="0">
                <a:solidFill>
                  <a:srgbClr val="943634"/>
                </a:solidFill>
                <a:latin typeface="Arial" panose="020B0604020202020204" pitchFamily="34" charset="0"/>
                <a:ea typeface="Times New Roman" panose="02020603050405020304" pitchFamily="18" charset="0"/>
              </a:rPr>
              <a:t>Siempre verifica que cada átomo de carbono esté formando cuatro enlaces; adiciona un átomo de hidrógeno por cada enlace que le falte.</a:t>
            </a:r>
            <a:endParaRPr lang="es-MX" sz="2400" dirty="0">
              <a:solidFill>
                <a:srgbClr val="FF0000"/>
              </a:solidFill>
              <a:effectLst/>
              <a:latin typeface="Times New Roman" panose="02020603050405020304" pitchFamily="18" charset="0"/>
              <a:ea typeface="Times New Roman" panose="02020603050405020304" pitchFamily="18" charset="0"/>
            </a:endParaRPr>
          </a:p>
        </p:txBody>
      </p:sp>
      <p:sp>
        <p:nvSpPr>
          <p:cNvPr id="9" name="Subtitle 2"/>
          <p:cNvSpPr txBox="1">
            <a:spLocks/>
          </p:cNvSpPr>
          <p:nvPr/>
        </p:nvSpPr>
        <p:spPr>
          <a:xfrm>
            <a:off x="3874168" y="2080448"/>
            <a:ext cx="7976937" cy="3300297"/>
          </a:xfrm>
          <a:prstGeom prst="rect">
            <a:avLst/>
          </a:prstGeom>
          <a:solidFill>
            <a:schemeClr val="accent4">
              <a:lumMod val="75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endParaRPr kumimoji="0" lang="en-US" sz="18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2" name="Rectangle 2"/>
          <p:cNvSpPr>
            <a:spLocks noChangeArrowheads="1"/>
          </p:cNvSpPr>
          <p:nvPr/>
        </p:nvSpPr>
        <p:spPr bwMode="auto">
          <a:xfrm>
            <a:off x="205700" y="3897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1" name="Rectangle 4"/>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3" name="Rectangle 7"/>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5" name="Rectangle 2"/>
          <p:cNvSpPr>
            <a:spLocks noChangeArrowheads="1"/>
          </p:cNvSpPr>
          <p:nvPr/>
        </p:nvSpPr>
        <p:spPr bwMode="auto">
          <a:xfrm>
            <a:off x="1861496" y="522059"/>
            <a:ext cx="7715601" cy="646331"/>
          </a:xfrm>
          <a:prstGeom prst="rect">
            <a:avLst/>
          </a:prstGeom>
          <a:solidFill>
            <a:srgbClr val="FFC00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kumimoji="0" lang="es-ES" altLang="es-MX" sz="3600" b="1" i="1" u="none" strike="noStrike" kern="0" cap="none" spc="0" normalizeH="0" baseline="0" noProof="0" dirty="0" smtClean="0">
                <a:ln>
                  <a:noFill/>
                </a:ln>
                <a:solidFill>
                  <a:schemeClr val="tx1"/>
                </a:solidFill>
                <a:effectLst/>
                <a:uLnTx/>
                <a:uFillTx/>
                <a:latin typeface="Arial" panose="020B0604020202020204" pitchFamily="34" charset="0"/>
                <a:ea typeface="+mn-ea"/>
                <a:cs typeface="Arial" panose="020B0604020202020204" pitchFamily="34" charset="0"/>
              </a:rPr>
              <a:t>Nomenclatura IUPAC de Alquenos</a:t>
            </a:r>
          </a:p>
        </p:txBody>
      </p:sp>
      <p:sp>
        <p:nvSpPr>
          <p:cNvPr id="16" name="Rectangle 6"/>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3" name="Rectangle 28"/>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5" name="Rectangle 50"/>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2"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7"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4"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18" name="Objeto 17"/>
          <p:cNvGraphicFramePr>
            <a:graphicFrameLocks noChangeAspect="1"/>
          </p:cNvGraphicFramePr>
          <p:nvPr>
            <p:extLst>
              <p:ext uri="{D42A27DB-BD31-4B8C-83A1-F6EECF244321}">
                <p14:modId xmlns:p14="http://schemas.microsoft.com/office/powerpoint/2010/main" val="2353144865"/>
              </p:ext>
            </p:extLst>
          </p:nvPr>
        </p:nvGraphicFramePr>
        <p:xfrm>
          <a:off x="3761791" y="2272779"/>
          <a:ext cx="8205787" cy="2916238"/>
        </p:xfrm>
        <a:graphic>
          <a:graphicData uri="http://schemas.openxmlformats.org/presentationml/2006/ole">
            <mc:AlternateContent xmlns:mc="http://schemas.openxmlformats.org/markup-compatibility/2006">
              <mc:Choice xmlns:v="urn:schemas-microsoft-com:vml" Requires="v">
                <p:oleObj spid="_x0000_s46094" name="ChemSketch" r:id="rId3" imgW="6396840" imgH="2307240" progId="ACD.ChemSketch.20">
                  <p:embed/>
                </p:oleObj>
              </mc:Choice>
              <mc:Fallback>
                <p:oleObj name="ChemSketch" r:id="rId3" imgW="6396840" imgH="2307240" progId="ACD.ChemSketch.20">
                  <p:embed/>
                  <p:pic>
                    <p:nvPicPr>
                      <p:cNvPr id="0" name=""/>
                      <p:cNvPicPr>
                        <a:picLocks noChangeAspect="1" noChangeArrowheads="1"/>
                      </p:cNvPicPr>
                      <p:nvPr/>
                    </p:nvPicPr>
                    <p:blipFill>
                      <a:blip r:embed="rId4"/>
                      <a:srcRect/>
                      <a:stretch>
                        <a:fillRect/>
                      </a:stretch>
                    </p:blipFill>
                    <p:spPr bwMode="auto">
                      <a:xfrm>
                        <a:off x="3761791" y="2272779"/>
                        <a:ext cx="8205787" cy="2916238"/>
                      </a:xfrm>
                      <a:prstGeom prst="rect">
                        <a:avLst/>
                      </a:prstGeom>
                      <a:noFill/>
                    </p:spPr>
                  </p:pic>
                </p:oleObj>
              </mc:Fallback>
            </mc:AlternateContent>
          </a:graphicData>
        </a:graphic>
      </p:graphicFrame>
    </p:spTree>
    <p:extLst>
      <p:ext uri="{BB962C8B-B14F-4D97-AF65-F5344CB8AC3E}">
        <p14:creationId xmlns:p14="http://schemas.microsoft.com/office/powerpoint/2010/main" val="331894154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500" fill="hold"/>
                                        <p:tgtEl>
                                          <p:spTgt spid="18"/>
                                        </p:tgtEl>
                                        <p:attrNameLst>
                                          <p:attrName>ppt_x</p:attrName>
                                        </p:attrNameLst>
                                      </p:cBhvr>
                                      <p:tavLst>
                                        <p:tav tm="0">
                                          <p:val>
                                            <p:strVal val="#ppt_x"/>
                                          </p:val>
                                        </p:tav>
                                        <p:tav tm="100000">
                                          <p:val>
                                            <p:strVal val="#ppt_x"/>
                                          </p:val>
                                        </p:tav>
                                      </p:tavLst>
                                    </p:anim>
                                    <p:anim calcmode="lin" valueType="num">
                                      <p:cBhvr additive="base">
                                        <p:cTn id="16"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additive="base">
                                        <p:cTn id="21" dur="500" fill="hold"/>
                                        <p:tgtEl>
                                          <p:spTgt spid="8"/>
                                        </p:tgtEl>
                                        <p:attrNameLst>
                                          <p:attrName>ppt_x</p:attrName>
                                        </p:attrNameLst>
                                      </p:cBhvr>
                                      <p:tavLst>
                                        <p:tav tm="0">
                                          <p:val>
                                            <p:strVal val="#ppt_x"/>
                                          </p:val>
                                        </p:tav>
                                        <p:tav tm="100000">
                                          <p:val>
                                            <p:strVal val="#ppt_x"/>
                                          </p:val>
                                        </p:tav>
                                      </p:tavLst>
                                    </p:anim>
                                    <p:anim calcmode="lin" valueType="num">
                                      <p:cBhvr additive="base">
                                        <p:cTn id="2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animBg="1"/>
      <p:bldP spid="9"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8661866" y="6502041"/>
            <a:ext cx="3530134" cy="246221"/>
          </a:xfrm>
          <a:prstGeom prst="rect">
            <a:avLst/>
          </a:prstGeom>
        </p:spPr>
        <p:txBody>
          <a:bodyPr wrap="none">
            <a:spAutoFit/>
          </a:bodyPr>
          <a:lstStyle/>
          <a:p>
            <a:r>
              <a:rPr lang="es-MX" sz="1000" b="1" i="1" dirty="0" smtClean="0"/>
              <a:t>Imagen tomada de: http://qorganica.ugr.es/pages/innovacion</a:t>
            </a:r>
            <a:endParaRPr lang="es-MX" sz="1000" b="1" i="1" dirty="0"/>
          </a:p>
        </p:txBody>
      </p:sp>
      <p:sp>
        <p:nvSpPr>
          <p:cNvPr id="6" name="Subtitle 2"/>
          <p:cNvSpPr txBox="1">
            <a:spLocks/>
          </p:cNvSpPr>
          <p:nvPr/>
        </p:nvSpPr>
        <p:spPr>
          <a:xfrm>
            <a:off x="3395265" y="3425633"/>
            <a:ext cx="7600234" cy="2042013"/>
          </a:xfrm>
          <a:prstGeom prst="rect">
            <a:avLst/>
          </a:prstGeom>
          <a:solidFill>
            <a:schemeClr val="accent6">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r>
              <a:rPr lang="es-MX" sz="2200" i="1" dirty="0" smtClean="0">
                <a:solidFill>
                  <a:schemeClr val="tx1"/>
                </a:solidFill>
                <a:effectLst>
                  <a:outerShdw blurRad="38100" dist="38100" dir="2700000" algn="tl">
                    <a:srgbClr val="000000">
                      <a:alpha val="43137"/>
                    </a:srgbClr>
                  </a:outerShdw>
                </a:effectLst>
                <a:latin typeface="Arial Rounded MT Bold" panose="020F0704030504030204" pitchFamily="34" charset="0"/>
              </a:rPr>
              <a:t>Universidad </a:t>
            </a:r>
            <a:r>
              <a:rPr lang="es-MX" sz="2200" i="1" dirty="0">
                <a:solidFill>
                  <a:schemeClr val="tx1"/>
                </a:solidFill>
                <a:effectLst>
                  <a:outerShdw blurRad="38100" dist="38100" dir="2700000" algn="tl">
                    <a:srgbClr val="000000">
                      <a:alpha val="43137"/>
                    </a:srgbClr>
                  </a:outerShdw>
                </a:effectLst>
                <a:latin typeface="Arial Rounded MT Bold" panose="020F0704030504030204" pitchFamily="34" charset="0"/>
              </a:rPr>
              <a:t>Autónoma del Estado de México</a:t>
            </a:r>
          </a:p>
          <a:p>
            <a:pPr lvl="0"/>
            <a:r>
              <a:rPr lang="es-MX" sz="2200" i="1" dirty="0">
                <a:solidFill>
                  <a:schemeClr val="tx1"/>
                </a:solidFill>
                <a:effectLst>
                  <a:outerShdw blurRad="38100" dist="38100" dir="2700000" algn="tl">
                    <a:srgbClr val="000000">
                      <a:alpha val="43137"/>
                    </a:srgbClr>
                  </a:outerShdw>
                </a:effectLst>
                <a:latin typeface="Arial Rounded MT Bold" panose="020F0704030504030204" pitchFamily="34" charset="0"/>
              </a:rPr>
              <a:t>Dirección del Nivel Medio Superior</a:t>
            </a:r>
          </a:p>
          <a:p>
            <a:pPr lvl="0"/>
            <a:r>
              <a:rPr lang="es-MX" sz="2200" i="1" dirty="0">
                <a:solidFill>
                  <a:schemeClr val="tx1"/>
                </a:solidFill>
                <a:effectLst>
                  <a:outerShdw blurRad="38100" dist="38100" dir="2700000" algn="tl">
                    <a:srgbClr val="000000">
                      <a:alpha val="43137"/>
                    </a:srgbClr>
                  </a:outerShdw>
                </a:effectLst>
                <a:latin typeface="Arial Rounded MT Bold" panose="020F0704030504030204" pitchFamily="34" charset="0"/>
              </a:rPr>
              <a:t>Plantel Dr. Pablo González Casanova</a:t>
            </a:r>
          </a:p>
          <a:p>
            <a:pPr lvl="0"/>
            <a:r>
              <a:rPr lang="es-MX" sz="2200" i="1" dirty="0">
                <a:solidFill>
                  <a:schemeClr val="tx1"/>
                </a:solidFill>
                <a:effectLst>
                  <a:outerShdw blurRad="38100" dist="38100" dir="2700000" algn="tl">
                    <a:srgbClr val="000000">
                      <a:alpha val="43137"/>
                    </a:srgbClr>
                  </a:outerShdw>
                </a:effectLst>
                <a:latin typeface="Arial Rounded MT Bold" panose="020F0704030504030204" pitchFamily="34" charset="0"/>
              </a:rPr>
              <a:t>Química y </a:t>
            </a:r>
            <a:r>
              <a:rPr lang="es-MX" sz="2200" i="1" dirty="0" smtClean="0">
                <a:solidFill>
                  <a:schemeClr val="tx1"/>
                </a:solidFill>
                <a:effectLst>
                  <a:outerShdw blurRad="38100" dist="38100" dir="2700000" algn="tl">
                    <a:srgbClr val="000000">
                      <a:alpha val="43137"/>
                    </a:srgbClr>
                  </a:outerShdw>
                </a:effectLst>
                <a:latin typeface="Arial Rounded MT Bold" panose="020F0704030504030204" pitchFamily="34" charset="0"/>
              </a:rPr>
              <a:t> Vida Diaria</a:t>
            </a:r>
            <a:endParaRPr lang="es-MX" sz="2200" i="1" dirty="0">
              <a:solidFill>
                <a:schemeClr val="tx1"/>
              </a:solidFill>
              <a:effectLst>
                <a:outerShdw blurRad="38100" dist="38100" dir="2700000" algn="tl">
                  <a:srgbClr val="000000">
                    <a:alpha val="43137"/>
                  </a:srgbClr>
                </a:outerShdw>
              </a:effectLst>
              <a:latin typeface="Arial Rounded MT Bold" panose="020F0704030504030204" pitchFamily="34" charset="0"/>
            </a:endParaRPr>
          </a:p>
          <a:p>
            <a:pPr lvl="0"/>
            <a:r>
              <a:rPr lang="es-MX" sz="2200" i="1" dirty="0" smtClean="0">
                <a:solidFill>
                  <a:schemeClr val="tx1"/>
                </a:solidFill>
                <a:effectLst>
                  <a:outerShdw blurRad="38100" dist="38100" dir="2700000" algn="tl">
                    <a:srgbClr val="000000">
                      <a:alpha val="43137"/>
                    </a:srgbClr>
                  </a:outerShdw>
                </a:effectLst>
                <a:latin typeface="Arial Rounded MT Bold" panose="020F0704030504030204" pitchFamily="34" charset="0"/>
              </a:rPr>
              <a:t>2015</a:t>
            </a:r>
            <a:endParaRPr lang="es-MX" sz="2200" i="1" dirty="0">
              <a:solidFill>
                <a:schemeClr val="tx1"/>
              </a:solidFill>
              <a:effectLst>
                <a:outerShdw blurRad="38100" dist="38100" dir="2700000" algn="tl">
                  <a:srgbClr val="000000">
                    <a:alpha val="43137"/>
                  </a:srgbClr>
                </a:outerShdw>
              </a:effectLst>
              <a:latin typeface="Arial Rounded MT Bold" panose="020F0704030504030204" pitchFamily="34" charset="0"/>
            </a:endParaRP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22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endParaRPr>
          </a:p>
        </p:txBody>
      </p:sp>
      <p:sp>
        <p:nvSpPr>
          <p:cNvPr id="7" name="Rectangle 2"/>
          <p:cNvSpPr>
            <a:spLocks noChangeArrowheads="1"/>
          </p:cNvSpPr>
          <p:nvPr/>
        </p:nvSpPr>
        <p:spPr bwMode="auto">
          <a:xfrm>
            <a:off x="3099797" y="1485261"/>
            <a:ext cx="6337300" cy="646331"/>
          </a:xfrm>
          <a:prstGeom prst="rect">
            <a:avLst/>
          </a:prstGeom>
          <a:solidFill>
            <a:schemeClr val="accent2"/>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lang="es-MX" altLang="es-MX" sz="3600" b="1" i="1" kern="0" dirty="0">
                <a:solidFill>
                  <a:schemeClr val="tx1"/>
                </a:solidFill>
                <a:latin typeface="Arial" panose="020B0604020202020204" pitchFamily="34" charset="0"/>
                <a:cs typeface="Arial" panose="020B0604020202020204" pitchFamily="34" charset="0"/>
              </a:rPr>
              <a:t>Módulo </a:t>
            </a:r>
            <a:r>
              <a:rPr lang="es-MX" altLang="es-MX" sz="3600" b="1" i="1" kern="0" dirty="0" smtClean="0">
                <a:solidFill>
                  <a:schemeClr val="tx1"/>
                </a:solidFill>
                <a:latin typeface="Arial" panose="020B0604020202020204" pitchFamily="34" charset="0"/>
                <a:cs typeface="Arial" panose="020B0604020202020204" pitchFamily="34" charset="0"/>
              </a:rPr>
              <a:t>II. Hidrocarburos</a:t>
            </a:r>
            <a:endParaRPr kumimoji="0" lang="es-ES" altLang="es-MX" sz="3600" b="1" i="1" u="none" strike="noStrike" kern="0" cap="none" spc="0" normalizeH="0" baseline="0" noProof="0" dirty="0" smtClean="0">
              <a:ln>
                <a:noFill/>
              </a:ln>
              <a:solidFill>
                <a:schemeClr val="tx1"/>
              </a:solidFill>
              <a:effectLst/>
              <a:uLnTx/>
              <a:uFillTx/>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6310586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2000" fill="hold"/>
                                        <p:tgtEl>
                                          <p:spTgt spid="7"/>
                                        </p:tgtEl>
                                        <p:attrNameLst>
                                          <p:attrName>ppt_x</p:attrName>
                                        </p:attrNameLst>
                                      </p:cBhvr>
                                      <p:tavLst>
                                        <p:tav tm="0">
                                          <p:val>
                                            <p:strVal val="#ppt_x"/>
                                          </p:val>
                                        </p:tav>
                                        <p:tav tm="100000">
                                          <p:val>
                                            <p:strVal val="#ppt_x"/>
                                          </p:val>
                                        </p:tav>
                                      </p:tavLst>
                                    </p:anim>
                                    <p:anim calcmode="lin" valueType="num">
                                      <p:cBhvr additive="base">
                                        <p:cTn id="8" dur="20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6" presetClass="entr" presetSubtype="0" fill="hold" grpId="0" nodeType="clickEffect">
                                  <p:stCondLst>
                                    <p:cond delay="0"/>
                                  </p:stCondLst>
                                  <p:childTnLst>
                                    <p:set>
                                      <p:cBhvr>
                                        <p:cTn id="12" dur="1" fill="hold">
                                          <p:stCondLst>
                                            <p:cond delay="0"/>
                                          </p:stCondLst>
                                        </p:cTn>
                                        <p:tgtEl>
                                          <p:spTgt spid="6">
                                            <p:bg/>
                                          </p:spTgt>
                                        </p:tgtEl>
                                        <p:attrNameLst>
                                          <p:attrName>style.visibility</p:attrName>
                                        </p:attrNameLst>
                                      </p:cBhvr>
                                      <p:to>
                                        <p:strVal val="visible"/>
                                      </p:to>
                                    </p:set>
                                    <p:animEffect transition="in" filter="wipe(down)">
                                      <p:cBhvr>
                                        <p:cTn id="13" dur="290">
                                          <p:stCondLst>
                                            <p:cond delay="0"/>
                                          </p:stCondLst>
                                        </p:cTn>
                                        <p:tgtEl>
                                          <p:spTgt spid="6">
                                            <p:bg/>
                                          </p:spTgt>
                                        </p:tgtEl>
                                      </p:cBhvr>
                                    </p:animEffect>
                                    <p:anim calcmode="lin" valueType="num">
                                      <p:cBhvr>
                                        <p:cTn id="14" dur="911" tmFilter="0,0; 0.14,0.36; 0.43,0.73; 0.71,0.91; 1.0,1.0">
                                          <p:stCondLst>
                                            <p:cond delay="0"/>
                                          </p:stCondLst>
                                        </p:cTn>
                                        <p:tgtEl>
                                          <p:spTgt spid="6">
                                            <p:bg/>
                                          </p:spTgt>
                                        </p:tgtEl>
                                        <p:attrNameLst>
                                          <p:attrName>ppt_x</p:attrName>
                                        </p:attrNameLst>
                                      </p:cBhvr>
                                      <p:tavLst>
                                        <p:tav tm="0">
                                          <p:val>
                                            <p:strVal val="#ppt_x-0.25"/>
                                          </p:val>
                                        </p:tav>
                                        <p:tav tm="100000">
                                          <p:val>
                                            <p:strVal val="#ppt_x"/>
                                          </p:val>
                                        </p:tav>
                                      </p:tavLst>
                                    </p:anim>
                                    <p:anim calcmode="lin" valueType="num">
                                      <p:cBhvr>
                                        <p:cTn id="15" dur="332" tmFilter="0.0,0.0; 0.25,0.07; 0.50,0.2; 0.75,0.467; 1.0,1.0">
                                          <p:stCondLst>
                                            <p:cond delay="0"/>
                                          </p:stCondLst>
                                        </p:cTn>
                                        <p:tgtEl>
                                          <p:spTgt spid="6">
                                            <p:bg/>
                                          </p:spTgt>
                                        </p:tgtEl>
                                        <p:attrNameLst>
                                          <p:attrName>ppt_y</p:attrName>
                                        </p:attrNameLst>
                                      </p:cBhvr>
                                      <p:tavLst>
                                        <p:tav tm="0" fmla="#ppt_y-sin(pi*$)/3">
                                          <p:val>
                                            <p:fltVal val="0.5"/>
                                          </p:val>
                                        </p:tav>
                                        <p:tav tm="100000">
                                          <p:val>
                                            <p:fltVal val="1"/>
                                          </p:val>
                                        </p:tav>
                                      </p:tavLst>
                                    </p:anim>
                                    <p:anim calcmode="lin" valueType="num">
                                      <p:cBhvr>
                                        <p:cTn id="16" dur="332" tmFilter="0, 0; 0.125,0.2665; 0.25,0.4; 0.375,0.465; 0.5,0.5;  0.625,0.535; 0.75,0.6; 0.875,0.7335; 1,1">
                                          <p:stCondLst>
                                            <p:cond delay="332"/>
                                          </p:stCondLst>
                                        </p:cTn>
                                        <p:tgtEl>
                                          <p:spTgt spid="6">
                                            <p:bg/>
                                          </p:spTgt>
                                        </p:tgtEl>
                                        <p:attrNameLst>
                                          <p:attrName>ppt_y</p:attrName>
                                        </p:attrNameLst>
                                      </p:cBhvr>
                                      <p:tavLst>
                                        <p:tav tm="0" fmla="#ppt_y-sin(pi*$)/9">
                                          <p:val>
                                            <p:fltVal val="0"/>
                                          </p:val>
                                        </p:tav>
                                        <p:tav tm="100000">
                                          <p:val>
                                            <p:fltVal val="1"/>
                                          </p:val>
                                        </p:tav>
                                      </p:tavLst>
                                    </p:anim>
                                    <p:anim calcmode="lin" valueType="num">
                                      <p:cBhvr>
                                        <p:cTn id="17" dur="166" tmFilter="0, 0; 0.125,0.2665; 0.25,0.4; 0.375,0.465; 0.5,0.5;  0.625,0.535; 0.75,0.6; 0.875,0.7335; 1,1">
                                          <p:stCondLst>
                                            <p:cond delay="662"/>
                                          </p:stCondLst>
                                        </p:cTn>
                                        <p:tgtEl>
                                          <p:spTgt spid="6">
                                            <p:bg/>
                                          </p:spTgt>
                                        </p:tgtEl>
                                        <p:attrNameLst>
                                          <p:attrName>ppt_y</p:attrName>
                                        </p:attrNameLst>
                                      </p:cBhvr>
                                      <p:tavLst>
                                        <p:tav tm="0" fmla="#ppt_y-sin(pi*$)/27">
                                          <p:val>
                                            <p:fltVal val="0"/>
                                          </p:val>
                                        </p:tav>
                                        <p:tav tm="100000">
                                          <p:val>
                                            <p:fltVal val="1"/>
                                          </p:val>
                                        </p:tav>
                                      </p:tavLst>
                                    </p:anim>
                                    <p:anim calcmode="lin" valueType="num">
                                      <p:cBhvr>
                                        <p:cTn id="18" dur="82" tmFilter="0, 0; 0.125,0.2665; 0.25,0.4; 0.375,0.465; 0.5,0.5;  0.625,0.535; 0.75,0.6; 0.875,0.7335; 1,1">
                                          <p:stCondLst>
                                            <p:cond delay="828"/>
                                          </p:stCondLst>
                                        </p:cTn>
                                        <p:tgtEl>
                                          <p:spTgt spid="6">
                                            <p:bg/>
                                          </p:spTgt>
                                        </p:tgtEl>
                                        <p:attrNameLst>
                                          <p:attrName>ppt_y</p:attrName>
                                        </p:attrNameLst>
                                      </p:cBhvr>
                                      <p:tavLst>
                                        <p:tav tm="0" fmla="#ppt_y-sin(pi*$)/81">
                                          <p:val>
                                            <p:fltVal val="0"/>
                                          </p:val>
                                        </p:tav>
                                        <p:tav tm="100000">
                                          <p:val>
                                            <p:fltVal val="1"/>
                                          </p:val>
                                        </p:tav>
                                      </p:tavLst>
                                    </p:anim>
                                    <p:animScale>
                                      <p:cBhvr>
                                        <p:cTn id="19" dur="13">
                                          <p:stCondLst>
                                            <p:cond delay="325"/>
                                          </p:stCondLst>
                                        </p:cTn>
                                        <p:tgtEl>
                                          <p:spTgt spid="6">
                                            <p:bg/>
                                          </p:spTgt>
                                        </p:tgtEl>
                                      </p:cBhvr>
                                      <p:to x="100000" y="60000"/>
                                    </p:animScale>
                                    <p:animScale>
                                      <p:cBhvr>
                                        <p:cTn id="20" dur="83" decel="50000">
                                          <p:stCondLst>
                                            <p:cond delay="338"/>
                                          </p:stCondLst>
                                        </p:cTn>
                                        <p:tgtEl>
                                          <p:spTgt spid="6">
                                            <p:bg/>
                                          </p:spTgt>
                                        </p:tgtEl>
                                      </p:cBhvr>
                                      <p:to x="100000" y="100000"/>
                                    </p:animScale>
                                    <p:animScale>
                                      <p:cBhvr>
                                        <p:cTn id="21" dur="13">
                                          <p:stCondLst>
                                            <p:cond delay="656"/>
                                          </p:stCondLst>
                                        </p:cTn>
                                        <p:tgtEl>
                                          <p:spTgt spid="6">
                                            <p:bg/>
                                          </p:spTgt>
                                        </p:tgtEl>
                                      </p:cBhvr>
                                      <p:to x="100000" y="80000"/>
                                    </p:animScale>
                                    <p:animScale>
                                      <p:cBhvr>
                                        <p:cTn id="22" dur="83" decel="50000">
                                          <p:stCondLst>
                                            <p:cond delay="669"/>
                                          </p:stCondLst>
                                        </p:cTn>
                                        <p:tgtEl>
                                          <p:spTgt spid="6">
                                            <p:bg/>
                                          </p:spTgt>
                                        </p:tgtEl>
                                      </p:cBhvr>
                                      <p:to x="100000" y="100000"/>
                                    </p:animScale>
                                    <p:animScale>
                                      <p:cBhvr>
                                        <p:cTn id="23" dur="13">
                                          <p:stCondLst>
                                            <p:cond delay="821"/>
                                          </p:stCondLst>
                                        </p:cTn>
                                        <p:tgtEl>
                                          <p:spTgt spid="6">
                                            <p:bg/>
                                          </p:spTgt>
                                        </p:tgtEl>
                                      </p:cBhvr>
                                      <p:to x="100000" y="90000"/>
                                    </p:animScale>
                                    <p:animScale>
                                      <p:cBhvr>
                                        <p:cTn id="24" dur="83" decel="50000">
                                          <p:stCondLst>
                                            <p:cond delay="834"/>
                                          </p:stCondLst>
                                        </p:cTn>
                                        <p:tgtEl>
                                          <p:spTgt spid="6">
                                            <p:bg/>
                                          </p:spTgt>
                                        </p:tgtEl>
                                      </p:cBhvr>
                                      <p:to x="100000" y="100000"/>
                                    </p:animScale>
                                    <p:animScale>
                                      <p:cBhvr>
                                        <p:cTn id="25" dur="13">
                                          <p:stCondLst>
                                            <p:cond delay="904"/>
                                          </p:stCondLst>
                                        </p:cTn>
                                        <p:tgtEl>
                                          <p:spTgt spid="6">
                                            <p:bg/>
                                          </p:spTgt>
                                        </p:tgtEl>
                                      </p:cBhvr>
                                      <p:to x="100000" y="95000"/>
                                    </p:animScale>
                                    <p:animScale>
                                      <p:cBhvr>
                                        <p:cTn id="26" dur="83" decel="50000">
                                          <p:stCondLst>
                                            <p:cond delay="917"/>
                                          </p:stCondLst>
                                        </p:cTn>
                                        <p:tgtEl>
                                          <p:spTgt spid="6">
                                            <p:bg/>
                                          </p:spTgt>
                                        </p:tgtEl>
                                      </p:cBhvr>
                                      <p:to x="100000" y="100000"/>
                                    </p:animScale>
                                  </p:childTnLst>
                                </p:cTn>
                              </p:par>
                            </p:childTnLst>
                          </p:cTn>
                        </p:par>
                      </p:childTnLst>
                    </p:cTn>
                  </p:par>
                  <p:par>
                    <p:cTn id="27" fill="hold">
                      <p:stCondLst>
                        <p:cond delay="indefinite"/>
                      </p:stCondLst>
                      <p:childTnLst>
                        <p:par>
                          <p:cTn id="28" fill="hold">
                            <p:stCondLst>
                              <p:cond delay="0"/>
                            </p:stCondLst>
                            <p:childTnLst>
                              <p:par>
                                <p:cTn id="29" presetID="26" presetClass="entr" presetSubtype="0" fill="hold" grpId="0" nodeType="clickEffect">
                                  <p:stCondLst>
                                    <p:cond delay="0"/>
                                  </p:stCondLst>
                                  <p:childTnLst>
                                    <p:set>
                                      <p:cBhvr>
                                        <p:cTn id="30" dur="1" fill="hold">
                                          <p:stCondLst>
                                            <p:cond delay="0"/>
                                          </p:stCondLst>
                                        </p:cTn>
                                        <p:tgtEl>
                                          <p:spTgt spid="6">
                                            <p:txEl>
                                              <p:pRg st="0" end="0"/>
                                            </p:txEl>
                                          </p:spTgt>
                                        </p:tgtEl>
                                        <p:attrNameLst>
                                          <p:attrName>style.visibility</p:attrName>
                                        </p:attrNameLst>
                                      </p:cBhvr>
                                      <p:to>
                                        <p:strVal val="visible"/>
                                      </p:to>
                                    </p:set>
                                    <p:animEffect transition="in" filter="wipe(down)">
                                      <p:cBhvr>
                                        <p:cTn id="31" dur="290">
                                          <p:stCondLst>
                                            <p:cond delay="0"/>
                                          </p:stCondLst>
                                        </p:cTn>
                                        <p:tgtEl>
                                          <p:spTgt spid="6">
                                            <p:txEl>
                                              <p:pRg st="0" end="0"/>
                                            </p:txEl>
                                          </p:spTgt>
                                        </p:tgtEl>
                                      </p:cBhvr>
                                    </p:animEffect>
                                    <p:anim calcmode="lin" valueType="num">
                                      <p:cBhvr>
                                        <p:cTn id="32" dur="911" tmFilter="0,0; 0.14,0.36; 0.43,0.73; 0.71,0.91; 1.0,1.0">
                                          <p:stCondLst>
                                            <p:cond delay="0"/>
                                          </p:stCondLst>
                                        </p:cTn>
                                        <p:tgtEl>
                                          <p:spTgt spid="6">
                                            <p:txEl>
                                              <p:pRg st="0" end="0"/>
                                            </p:txEl>
                                          </p:spTgt>
                                        </p:tgtEl>
                                        <p:attrNameLst>
                                          <p:attrName>ppt_x</p:attrName>
                                        </p:attrNameLst>
                                      </p:cBhvr>
                                      <p:tavLst>
                                        <p:tav tm="0">
                                          <p:val>
                                            <p:strVal val="#ppt_x-0.25"/>
                                          </p:val>
                                        </p:tav>
                                        <p:tav tm="100000">
                                          <p:val>
                                            <p:strVal val="#ppt_x"/>
                                          </p:val>
                                        </p:tav>
                                      </p:tavLst>
                                    </p:anim>
                                    <p:anim calcmode="lin" valueType="num">
                                      <p:cBhvr>
                                        <p:cTn id="33" dur="332" tmFilter="0.0,0.0; 0.25,0.07; 0.50,0.2; 0.75,0.467; 1.0,1.0">
                                          <p:stCondLst>
                                            <p:cond delay="0"/>
                                          </p:stCondLst>
                                        </p:cTn>
                                        <p:tgtEl>
                                          <p:spTgt spid="6">
                                            <p:txEl>
                                              <p:pRg st="0" end="0"/>
                                            </p:txEl>
                                          </p:spTgt>
                                        </p:tgtEl>
                                        <p:attrNameLst>
                                          <p:attrName>ppt_y</p:attrName>
                                        </p:attrNameLst>
                                      </p:cBhvr>
                                      <p:tavLst>
                                        <p:tav tm="0" fmla="#ppt_y-sin(pi*$)/3">
                                          <p:val>
                                            <p:fltVal val="0.5"/>
                                          </p:val>
                                        </p:tav>
                                        <p:tav tm="100000">
                                          <p:val>
                                            <p:fltVal val="1"/>
                                          </p:val>
                                        </p:tav>
                                      </p:tavLst>
                                    </p:anim>
                                    <p:anim calcmode="lin" valueType="num">
                                      <p:cBhvr>
                                        <p:cTn id="34" dur="332" tmFilter="0, 0; 0.125,0.2665; 0.25,0.4; 0.375,0.465; 0.5,0.5;  0.625,0.535; 0.75,0.6; 0.875,0.7335; 1,1">
                                          <p:stCondLst>
                                            <p:cond delay="332"/>
                                          </p:stCondLst>
                                        </p:cTn>
                                        <p:tgtEl>
                                          <p:spTgt spid="6">
                                            <p:txEl>
                                              <p:pRg st="0" end="0"/>
                                            </p:txEl>
                                          </p:spTgt>
                                        </p:tgtEl>
                                        <p:attrNameLst>
                                          <p:attrName>ppt_y</p:attrName>
                                        </p:attrNameLst>
                                      </p:cBhvr>
                                      <p:tavLst>
                                        <p:tav tm="0" fmla="#ppt_y-sin(pi*$)/9">
                                          <p:val>
                                            <p:fltVal val="0"/>
                                          </p:val>
                                        </p:tav>
                                        <p:tav tm="100000">
                                          <p:val>
                                            <p:fltVal val="1"/>
                                          </p:val>
                                        </p:tav>
                                      </p:tavLst>
                                    </p:anim>
                                    <p:anim calcmode="lin" valueType="num">
                                      <p:cBhvr>
                                        <p:cTn id="35" dur="166" tmFilter="0, 0; 0.125,0.2665; 0.25,0.4; 0.375,0.465; 0.5,0.5;  0.625,0.535; 0.75,0.6; 0.875,0.7335; 1,1">
                                          <p:stCondLst>
                                            <p:cond delay="662"/>
                                          </p:stCondLst>
                                        </p:cTn>
                                        <p:tgtEl>
                                          <p:spTgt spid="6">
                                            <p:txEl>
                                              <p:pRg st="0" end="0"/>
                                            </p:txEl>
                                          </p:spTgt>
                                        </p:tgtEl>
                                        <p:attrNameLst>
                                          <p:attrName>ppt_y</p:attrName>
                                        </p:attrNameLst>
                                      </p:cBhvr>
                                      <p:tavLst>
                                        <p:tav tm="0" fmla="#ppt_y-sin(pi*$)/27">
                                          <p:val>
                                            <p:fltVal val="0"/>
                                          </p:val>
                                        </p:tav>
                                        <p:tav tm="100000">
                                          <p:val>
                                            <p:fltVal val="1"/>
                                          </p:val>
                                        </p:tav>
                                      </p:tavLst>
                                    </p:anim>
                                    <p:anim calcmode="lin" valueType="num">
                                      <p:cBhvr>
                                        <p:cTn id="36" dur="82" tmFilter="0, 0; 0.125,0.2665; 0.25,0.4; 0.375,0.465; 0.5,0.5;  0.625,0.535; 0.75,0.6; 0.875,0.7335; 1,1">
                                          <p:stCondLst>
                                            <p:cond delay="828"/>
                                          </p:stCondLst>
                                        </p:cTn>
                                        <p:tgtEl>
                                          <p:spTgt spid="6">
                                            <p:txEl>
                                              <p:pRg st="0" end="0"/>
                                            </p:txEl>
                                          </p:spTgt>
                                        </p:tgtEl>
                                        <p:attrNameLst>
                                          <p:attrName>ppt_y</p:attrName>
                                        </p:attrNameLst>
                                      </p:cBhvr>
                                      <p:tavLst>
                                        <p:tav tm="0" fmla="#ppt_y-sin(pi*$)/81">
                                          <p:val>
                                            <p:fltVal val="0"/>
                                          </p:val>
                                        </p:tav>
                                        <p:tav tm="100000">
                                          <p:val>
                                            <p:fltVal val="1"/>
                                          </p:val>
                                        </p:tav>
                                      </p:tavLst>
                                    </p:anim>
                                    <p:animScale>
                                      <p:cBhvr>
                                        <p:cTn id="37" dur="13">
                                          <p:stCondLst>
                                            <p:cond delay="325"/>
                                          </p:stCondLst>
                                        </p:cTn>
                                        <p:tgtEl>
                                          <p:spTgt spid="6">
                                            <p:txEl>
                                              <p:pRg st="0" end="0"/>
                                            </p:txEl>
                                          </p:spTgt>
                                        </p:tgtEl>
                                      </p:cBhvr>
                                      <p:to x="100000" y="60000"/>
                                    </p:animScale>
                                    <p:animScale>
                                      <p:cBhvr>
                                        <p:cTn id="38" dur="83" decel="50000">
                                          <p:stCondLst>
                                            <p:cond delay="338"/>
                                          </p:stCondLst>
                                        </p:cTn>
                                        <p:tgtEl>
                                          <p:spTgt spid="6">
                                            <p:txEl>
                                              <p:pRg st="0" end="0"/>
                                            </p:txEl>
                                          </p:spTgt>
                                        </p:tgtEl>
                                      </p:cBhvr>
                                      <p:to x="100000" y="100000"/>
                                    </p:animScale>
                                    <p:animScale>
                                      <p:cBhvr>
                                        <p:cTn id="39" dur="13">
                                          <p:stCondLst>
                                            <p:cond delay="656"/>
                                          </p:stCondLst>
                                        </p:cTn>
                                        <p:tgtEl>
                                          <p:spTgt spid="6">
                                            <p:txEl>
                                              <p:pRg st="0" end="0"/>
                                            </p:txEl>
                                          </p:spTgt>
                                        </p:tgtEl>
                                      </p:cBhvr>
                                      <p:to x="100000" y="80000"/>
                                    </p:animScale>
                                    <p:animScale>
                                      <p:cBhvr>
                                        <p:cTn id="40" dur="83" decel="50000">
                                          <p:stCondLst>
                                            <p:cond delay="669"/>
                                          </p:stCondLst>
                                        </p:cTn>
                                        <p:tgtEl>
                                          <p:spTgt spid="6">
                                            <p:txEl>
                                              <p:pRg st="0" end="0"/>
                                            </p:txEl>
                                          </p:spTgt>
                                        </p:tgtEl>
                                      </p:cBhvr>
                                      <p:to x="100000" y="100000"/>
                                    </p:animScale>
                                    <p:animScale>
                                      <p:cBhvr>
                                        <p:cTn id="41" dur="13">
                                          <p:stCondLst>
                                            <p:cond delay="821"/>
                                          </p:stCondLst>
                                        </p:cTn>
                                        <p:tgtEl>
                                          <p:spTgt spid="6">
                                            <p:txEl>
                                              <p:pRg st="0" end="0"/>
                                            </p:txEl>
                                          </p:spTgt>
                                        </p:tgtEl>
                                      </p:cBhvr>
                                      <p:to x="100000" y="90000"/>
                                    </p:animScale>
                                    <p:animScale>
                                      <p:cBhvr>
                                        <p:cTn id="42" dur="83" decel="50000">
                                          <p:stCondLst>
                                            <p:cond delay="834"/>
                                          </p:stCondLst>
                                        </p:cTn>
                                        <p:tgtEl>
                                          <p:spTgt spid="6">
                                            <p:txEl>
                                              <p:pRg st="0" end="0"/>
                                            </p:txEl>
                                          </p:spTgt>
                                        </p:tgtEl>
                                      </p:cBhvr>
                                      <p:to x="100000" y="100000"/>
                                    </p:animScale>
                                    <p:animScale>
                                      <p:cBhvr>
                                        <p:cTn id="43" dur="13">
                                          <p:stCondLst>
                                            <p:cond delay="904"/>
                                          </p:stCondLst>
                                        </p:cTn>
                                        <p:tgtEl>
                                          <p:spTgt spid="6">
                                            <p:txEl>
                                              <p:pRg st="0" end="0"/>
                                            </p:txEl>
                                          </p:spTgt>
                                        </p:tgtEl>
                                      </p:cBhvr>
                                      <p:to x="100000" y="95000"/>
                                    </p:animScale>
                                    <p:animScale>
                                      <p:cBhvr>
                                        <p:cTn id="44" dur="83" decel="50000">
                                          <p:stCondLst>
                                            <p:cond delay="917"/>
                                          </p:stCondLst>
                                        </p:cTn>
                                        <p:tgtEl>
                                          <p:spTgt spid="6">
                                            <p:txEl>
                                              <p:pRg st="0" end="0"/>
                                            </p:txEl>
                                          </p:spTgt>
                                        </p:tgtEl>
                                      </p:cBhvr>
                                      <p:to x="100000" y="100000"/>
                                    </p:animScale>
                                  </p:childTnLst>
                                </p:cTn>
                              </p:par>
                            </p:childTnLst>
                          </p:cTn>
                        </p:par>
                      </p:childTnLst>
                    </p:cTn>
                  </p:par>
                  <p:par>
                    <p:cTn id="45" fill="hold">
                      <p:stCondLst>
                        <p:cond delay="indefinite"/>
                      </p:stCondLst>
                      <p:childTnLst>
                        <p:par>
                          <p:cTn id="46" fill="hold">
                            <p:stCondLst>
                              <p:cond delay="0"/>
                            </p:stCondLst>
                            <p:childTnLst>
                              <p:par>
                                <p:cTn id="47" presetID="26" presetClass="entr" presetSubtype="0" fill="hold" grpId="0" nodeType="clickEffect">
                                  <p:stCondLst>
                                    <p:cond delay="0"/>
                                  </p:stCondLst>
                                  <p:childTnLst>
                                    <p:set>
                                      <p:cBhvr>
                                        <p:cTn id="48" dur="1" fill="hold">
                                          <p:stCondLst>
                                            <p:cond delay="0"/>
                                          </p:stCondLst>
                                        </p:cTn>
                                        <p:tgtEl>
                                          <p:spTgt spid="6">
                                            <p:txEl>
                                              <p:pRg st="1" end="1"/>
                                            </p:txEl>
                                          </p:spTgt>
                                        </p:tgtEl>
                                        <p:attrNameLst>
                                          <p:attrName>style.visibility</p:attrName>
                                        </p:attrNameLst>
                                      </p:cBhvr>
                                      <p:to>
                                        <p:strVal val="visible"/>
                                      </p:to>
                                    </p:set>
                                    <p:animEffect transition="in" filter="wipe(down)">
                                      <p:cBhvr>
                                        <p:cTn id="49" dur="290">
                                          <p:stCondLst>
                                            <p:cond delay="0"/>
                                          </p:stCondLst>
                                        </p:cTn>
                                        <p:tgtEl>
                                          <p:spTgt spid="6">
                                            <p:txEl>
                                              <p:pRg st="1" end="1"/>
                                            </p:txEl>
                                          </p:spTgt>
                                        </p:tgtEl>
                                      </p:cBhvr>
                                    </p:animEffect>
                                    <p:anim calcmode="lin" valueType="num">
                                      <p:cBhvr>
                                        <p:cTn id="50" dur="911" tmFilter="0,0; 0.14,0.36; 0.43,0.73; 0.71,0.91; 1.0,1.0">
                                          <p:stCondLst>
                                            <p:cond delay="0"/>
                                          </p:stCondLst>
                                        </p:cTn>
                                        <p:tgtEl>
                                          <p:spTgt spid="6">
                                            <p:txEl>
                                              <p:pRg st="1" end="1"/>
                                            </p:txEl>
                                          </p:spTgt>
                                        </p:tgtEl>
                                        <p:attrNameLst>
                                          <p:attrName>ppt_x</p:attrName>
                                        </p:attrNameLst>
                                      </p:cBhvr>
                                      <p:tavLst>
                                        <p:tav tm="0">
                                          <p:val>
                                            <p:strVal val="#ppt_x-0.25"/>
                                          </p:val>
                                        </p:tav>
                                        <p:tav tm="100000">
                                          <p:val>
                                            <p:strVal val="#ppt_x"/>
                                          </p:val>
                                        </p:tav>
                                      </p:tavLst>
                                    </p:anim>
                                    <p:anim calcmode="lin" valueType="num">
                                      <p:cBhvr>
                                        <p:cTn id="51" dur="332" tmFilter="0.0,0.0; 0.25,0.07; 0.50,0.2; 0.75,0.467; 1.0,1.0">
                                          <p:stCondLst>
                                            <p:cond delay="0"/>
                                          </p:stCondLst>
                                        </p:cTn>
                                        <p:tgtEl>
                                          <p:spTgt spid="6">
                                            <p:txEl>
                                              <p:pRg st="1" end="1"/>
                                            </p:txEl>
                                          </p:spTgt>
                                        </p:tgtEl>
                                        <p:attrNameLst>
                                          <p:attrName>ppt_y</p:attrName>
                                        </p:attrNameLst>
                                      </p:cBhvr>
                                      <p:tavLst>
                                        <p:tav tm="0" fmla="#ppt_y-sin(pi*$)/3">
                                          <p:val>
                                            <p:fltVal val="0.5"/>
                                          </p:val>
                                        </p:tav>
                                        <p:tav tm="100000">
                                          <p:val>
                                            <p:fltVal val="1"/>
                                          </p:val>
                                        </p:tav>
                                      </p:tavLst>
                                    </p:anim>
                                    <p:anim calcmode="lin" valueType="num">
                                      <p:cBhvr>
                                        <p:cTn id="52" dur="332" tmFilter="0, 0; 0.125,0.2665; 0.25,0.4; 0.375,0.465; 0.5,0.5;  0.625,0.535; 0.75,0.6; 0.875,0.7335; 1,1">
                                          <p:stCondLst>
                                            <p:cond delay="332"/>
                                          </p:stCondLst>
                                        </p:cTn>
                                        <p:tgtEl>
                                          <p:spTgt spid="6">
                                            <p:txEl>
                                              <p:pRg st="1" end="1"/>
                                            </p:txEl>
                                          </p:spTgt>
                                        </p:tgtEl>
                                        <p:attrNameLst>
                                          <p:attrName>ppt_y</p:attrName>
                                        </p:attrNameLst>
                                      </p:cBhvr>
                                      <p:tavLst>
                                        <p:tav tm="0" fmla="#ppt_y-sin(pi*$)/9">
                                          <p:val>
                                            <p:fltVal val="0"/>
                                          </p:val>
                                        </p:tav>
                                        <p:tav tm="100000">
                                          <p:val>
                                            <p:fltVal val="1"/>
                                          </p:val>
                                        </p:tav>
                                      </p:tavLst>
                                    </p:anim>
                                    <p:anim calcmode="lin" valueType="num">
                                      <p:cBhvr>
                                        <p:cTn id="53" dur="166" tmFilter="0, 0; 0.125,0.2665; 0.25,0.4; 0.375,0.465; 0.5,0.5;  0.625,0.535; 0.75,0.6; 0.875,0.7335; 1,1">
                                          <p:stCondLst>
                                            <p:cond delay="662"/>
                                          </p:stCondLst>
                                        </p:cTn>
                                        <p:tgtEl>
                                          <p:spTgt spid="6">
                                            <p:txEl>
                                              <p:pRg st="1" end="1"/>
                                            </p:txEl>
                                          </p:spTgt>
                                        </p:tgtEl>
                                        <p:attrNameLst>
                                          <p:attrName>ppt_y</p:attrName>
                                        </p:attrNameLst>
                                      </p:cBhvr>
                                      <p:tavLst>
                                        <p:tav tm="0" fmla="#ppt_y-sin(pi*$)/27">
                                          <p:val>
                                            <p:fltVal val="0"/>
                                          </p:val>
                                        </p:tav>
                                        <p:tav tm="100000">
                                          <p:val>
                                            <p:fltVal val="1"/>
                                          </p:val>
                                        </p:tav>
                                      </p:tavLst>
                                    </p:anim>
                                    <p:anim calcmode="lin" valueType="num">
                                      <p:cBhvr>
                                        <p:cTn id="54" dur="82" tmFilter="0, 0; 0.125,0.2665; 0.25,0.4; 0.375,0.465; 0.5,0.5;  0.625,0.535; 0.75,0.6; 0.875,0.7335; 1,1">
                                          <p:stCondLst>
                                            <p:cond delay="828"/>
                                          </p:stCondLst>
                                        </p:cTn>
                                        <p:tgtEl>
                                          <p:spTgt spid="6">
                                            <p:txEl>
                                              <p:pRg st="1" end="1"/>
                                            </p:txEl>
                                          </p:spTgt>
                                        </p:tgtEl>
                                        <p:attrNameLst>
                                          <p:attrName>ppt_y</p:attrName>
                                        </p:attrNameLst>
                                      </p:cBhvr>
                                      <p:tavLst>
                                        <p:tav tm="0" fmla="#ppt_y-sin(pi*$)/81">
                                          <p:val>
                                            <p:fltVal val="0"/>
                                          </p:val>
                                        </p:tav>
                                        <p:tav tm="100000">
                                          <p:val>
                                            <p:fltVal val="1"/>
                                          </p:val>
                                        </p:tav>
                                      </p:tavLst>
                                    </p:anim>
                                    <p:animScale>
                                      <p:cBhvr>
                                        <p:cTn id="55" dur="13">
                                          <p:stCondLst>
                                            <p:cond delay="325"/>
                                          </p:stCondLst>
                                        </p:cTn>
                                        <p:tgtEl>
                                          <p:spTgt spid="6">
                                            <p:txEl>
                                              <p:pRg st="1" end="1"/>
                                            </p:txEl>
                                          </p:spTgt>
                                        </p:tgtEl>
                                      </p:cBhvr>
                                      <p:to x="100000" y="60000"/>
                                    </p:animScale>
                                    <p:animScale>
                                      <p:cBhvr>
                                        <p:cTn id="56" dur="83" decel="50000">
                                          <p:stCondLst>
                                            <p:cond delay="338"/>
                                          </p:stCondLst>
                                        </p:cTn>
                                        <p:tgtEl>
                                          <p:spTgt spid="6">
                                            <p:txEl>
                                              <p:pRg st="1" end="1"/>
                                            </p:txEl>
                                          </p:spTgt>
                                        </p:tgtEl>
                                      </p:cBhvr>
                                      <p:to x="100000" y="100000"/>
                                    </p:animScale>
                                    <p:animScale>
                                      <p:cBhvr>
                                        <p:cTn id="57" dur="13">
                                          <p:stCondLst>
                                            <p:cond delay="656"/>
                                          </p:stCondLst>
                                        </p:cTn>
                                        <p:tgtEl>
                                          <p:spTgt spid="6">
                                            <p:txEl>
                                              <p:pRg st="1" end="1"/>
                                            </p:txEl>
                                          </p:spTgt>
                                        </p:tgtEl>
                                      </p:cBhvr>
                                      <p:to x="100000" y="80000"/>
                                    </p:animScale>
                                    <p:animScale>
                                      <p:cBhvr>
                                        <p:cTn id="58" dur="83" decel="50000">
                                          <p:stCondLst>
                                            <p:cond delay="669"/>
                                          </p:stCondLst>
                                        </p:cTn>
                                        <p:tgtEl>
                                          <p:spTgt spid="6">
                                            <p:txEl>
                                              <p:pRg st="1" end="1"/>
                                            </p:txEl>
                                          </p:spTgt>
                                        </p:tgtEl>
                                      </p:cBhvr>
                                      <p:to x="100000" y="100000"/>
                                    </p:animScale>
                                    <p:animScale>
                                      <p:cBhvr>
                                        <p:cTn id="59" dur="13">
                                          <p:stCondLst>
                                            <p:cond delay="821"/>
                                          </p:stCondLst>
                                        </p:cTn>
                                        <p:tgtEl>
                                          <p:spTgt spid="6">
                                            <p:txEl>
                                              <p:pRg st="1" end="1"/>
                                            </p:txEl>
                                          </p:spTgt>
                                        </p:tgtEl>
                                      </p:cBhvr>
                                      <p:to x="100000" y="90000"/>
                                    </p:animScale>
                                    <p:animScale>
                                      <p:cBhvr>
                                        <p:cTn id="60" dur="83" decel="50000">
                                          <p:stCondLst>
                                            <p:cond delay="834"/>
                                          </p:stCondLst>
                                        </p:cTn>
                                        <p:tgtEl>
                                          <p:spTgt spid="6">
                                            <p:txEl>
                                              <p:pRg st="1" end="1"/>
                                            </p:txEl>
                                          </p:spTgt>
                                        </p:tgtEl>
                                      </p:cBhvr>
                                      <p:to x="100000" y="100000"/>
                                    </p:animScale>
                                    <p:animScale>
                                      <p:cBhvr>
                                        <p:cTn id="61" dur="13">
                                          <p:stCondLst>
                                            <p:cond delay="904"/>
                                          </p:stCondLst>
                                        </p:cTn>
                                        <p:tgtEl>
                                          <p:spTgt spid="6">
                                            <p:txEl>
                                              <p:pRg st="1" end="1"/>
                                            </p:txEl>
                                          </p:spTgt>
                                        </p:tgtEl>
                                      </p:cBhvr>
                                      <p:to x="100000" y="95000"/>
                                    </p:animScale>
                                    <p:animScale>
                                      <p:cBhvr>
                                        <p:cTn id="62" dur="83" decel="50000">
                                          <p:stCondLst>
                                            <p:cond delay="917"/>
                                          </p:stCondLst>
                                        </p:cTn>
                                        <p:tgtEl>
                                          <p:spTgt spid="6">
                                            <p:txEl>
                                              <p:pRg st="1" end="1"/>
                                            </p:txEl>
                                          </p:spTgt>
                                        </p:tgtEl>
                                      </p:cBhvr>
                                      <p:to x="100000" y="100000"/>
                                    </p:animScale>
                                  </p:childTnLst>
                                </p:cTn>
                              </p:par>
                            </p:childTnLst>
                          </p:cTn>
                        </p:par>
                      </p:childTnLst>
                    </p:cTn>
                  </p:par>
                  <p:par>
                    <p:cTn id="63" fill="hold">
                      <p:stCondLst>
                        <p:cond delay="indefinite"/>
                      </p:stCondLst>
                      <p:childTnLst>
                        <p:par>
                          <p:cTn id="64" fill="hold">
                            <p:stCondLst>
                              <p:cond delay="0"/>
                            </p:stCondLst>
                            <p:childTnLst>
                              <p:par>
                                <p:cTn id="65" presetID="26" presetClass="entr" presetSubtype="0" fill="hold" grpId="0" nodeType="clickEffect">
                                  <p:stCondLst>
                                    <p:cond delay="0"/>
                                  </p:stCondLst>
                                  <p:childTnLst>
                                    <p:set>
                                      <p:cBhvr>
                                        <p:cTn id="66" dur="1" fill="hold">
                                          <p:stCondLst>
                                            <p:cond delay="0"/>
                                          </p:stCondLst>
                                        </p:cTn>
                                        <p:tgtEl>
                                          <p:spTgt spid="6">
                                            <p:txEl>
                                              <p:pRg st="2" end="2"/>
                                            </p:txEl>
                                          </p:spTgt>
                                        </p:tgtEl>
                                        <p:attrNameLst>
                                          <p:attrName>style.visibility</p:attrName>
                                        </p:attrNameLst>
                                      </p:cBhvr>
                                      <p:to>
                                        <p:strVal val="visible"/>
                                      </p:to>
                                    </p:set>
                                    <p:animEffect transition="in" filter="wipe(down)">
                                      <p:cBhvr>
                                        <p:cTn id="67" dur="290">
                                          <p:stCondLst>
                                            <p:cond delay="0"/>
                                          </p:stCondLst>
                                        </p:cTn>
                                        <p:tgtEl>
                                          <p:spTgt spid="6">
                                            <p:txEl>
                                              <p:pRg st="2" end="2"/>
                                            </p:txEl>
                                          </p:spTgt>
                                        </p:tgtEl>
                                      </p:cBhvr>
                                    </p:animEffect>
                                    <p:anim calcmode="lin" valueType="num">
                                      <p:cBhvr>
                                        <p:cTn id="68" dur="911" tmFilter="0,0; 0.14,0.36; 0.43,0.73; 0.71,0.91; 1.0,1.0">
                                          <p:stCondLst>
                                            <p:cond delay="0"/>
                                          </p:stCondLst>
                                        </p:cTn>
                                        <p:tgtEl>
                                          <p:spTgt spid="6">
                                            <p:txEl>
                                              <p:pRg st="2" end="2"/>
                                            </p:txEl>
                                          </p:spTgt>
                                        </p:tgtEl>
                                        <p:attrNameLst>
                                          <p:attrName>ppt_x</p:attrName>
                                        </p:attrNameLst>
                                      </p:cBhvr>
                                      <p:tavLst>
                                        <p:tav tm="0">
                                          <p:val>
                                            <p:strVal val="#ppt_x-0.25"/>
                                          </p:val>
                                        </p:tav>
                                        <p:tav tm="100000">
                                          <p:val>
                                            <p:strVal val="#ppt_x"/>
                                          </p:val>
                                        </p:tav>
                                      </p:tavLst>
                                    </p:anim>
                                    <p:anim calcmode="lin" valueType="num">
                                      <p:cBhvr>
                                        <p:cTn id="69" dur="332" tmFilter="0.0,0.0; 0.25,0.07; 0.50,0.2; 0.75,0.467; 1.0,1.0">
                                          <p:stCondLst>
                                            <p:cond delay="0"/>
                                          </p:stCondLst>
                                        </p:cTn>
                                        <p:tgtEl>
                                          <p:spTgt spid="6">
                                            <p:txEl>
                                              <p:pRg st="2" end="2"/>
                                            </p:txEl>
                                          </p:spTgt>
                                        </p:tgtEl>
                                        <p:attrNameLst>
                                          <p:attrName>ppt_y</p:attrName>
                                        </p:attrNameLst>
                                      </p:cBhvr>
                                      <p:tavLst>
                                        <p:tav tm="0" fmla="#ppt_y-sin(pi*$)/3">
                                          <p:val>
                                            <p:fltVal val="0.5"/>
                                          </p:val>
                                        </p:tav>
                                        <p:tav tm="100000">
                                          <p:val>
                                            <p:fltVal val="1"/>
                                          </p:val>
                                        </p:tav>
                                      </p:tavLst>
                                    </p:anim>
                                    <p:anim calcmode="lin" valueType="num">
                                      <p:cBhvr>
                                        <p:cTn id="70" dur="332" tmFilter="0, 0; 0.125,0.2665; 0.25,0.4; 0.375,0.465; 0.5,0.5;  0.625,0.535; 0.75,0.6; 0.875,0.7335; 1,1">
                                          <p:stCondLst>
                                            <p:cond delay="332"/>
                                          </p:stCondLst>
                                        </p:cTn>
                                        <p:tgtEl>
                                          <p:spTgt spid="6">
                                            <p:txEl>
                                              <p:pRg st="2" end="2"/>
                                            </p:txEl>
                                          </p:spTgt>
                                        </p:tgtEl>
                                        <p:attrNameLst>
                                          <p:attrName>ppt_y</p:attrName>
                                        </p:attrNameLst>
                                      </p:cBhvr>
                                      <p:tavLst>
                                        <p:tav tm="0" fmla="#ppt_y-sin(pi*$)/9">
                                          <p:val>
                                            <p:fltVal val="0"/>
                                          </p:val>
                                        </p:tav>
                                        <p:tav tm="100000">
                                          <p:val>
                                            <p:fltVal val="1"/>
                                          </p:val>
                                        </p:tav>
                                      </p:tavLst>
                                    </p:anim>
                                    <p:anim calcmode="lin" valueType="num">
                                      <p:cBhvr>
                                        <p:cTn id="71" dur="166" tmFilter="0, 0; 0.125,0.2665; 0.25,0.4; 0.375,0.465; 0.5,0.5;  0.625,0.535; 0.75,0.6; 0.875,0.7335; 1,1">
                                          <p:stCondLst>
                                            <p:cond delay="662"/>
                                          </p:stCondLst>
                                        </p:cTn>
                                        <p:tgtEl>
                                          <p:spTgt spid="6">
                                            <p:txEl>
                                              <p:pRg st="2" end="2"/>
                                            </p:txEl>
                                          </p:spTgt>
                                        </p:tgtEl>
                                        <p:attrNameLst>
                                          <p:attrName>ppt_y</p:attrName>
                                        </p:attrNameLst>
                                      </p:cBhvr>
                                      <p:tavLst>
                                        <p:tav tm="0" fmla="#ppt_y-sin(pi*$)/27">
                                          <p:val>
                                            <p:fltVal val="0"/>
                                          </p:val>
                                        </p:tav>
                                        <p:tav tm="100000">
                                          <p:val>
                                            <p:fltVal val="1"/>
                                          </p:val>
                                        </p:tav>
                                      </p:tavLst>
                                    </p:anim>
                                    <p:anim calcmode="lin" valueType="num">
                                      <p:cBhvr>
                                        <p:cTn id="72" dur="82" tmFilter="0, 0; 0.125,0.2665; 0.25,0.4; 0.375,0.465; 0.5,0.5;  0.625,0.535; 0.75,0.6; 0.875,0.7335; 1,1">
                                          <p:stCondLst>
                                            <p:cond delay="828"/>
                                          </p:stCondLst>
                                        </p:cTn>
                                        <p:tgtEl>
                                          <p:spTgt spid="6">
                                            <p:txEl>
                                              <p:pRg st="2" end="2"/>
                                            </p:txEl>
                                          </p:spTgt>
                                        </p:tgtEl>
                                        <p:attrNameLst>
                                          <p:attrName>ppt_y</p:attrName>
                                        </p:attrNameLst>
                                      </p:cBhvr>
                                      <p:tavLst>
                                        <p:tav tm="0" fmla="#ppt_y-sin(pi*$)/81">
                                          <p:val>
                                            <p:fltVal val="0"/>
                                          </p:val>
                                        </p:tav>
                                        <p:tav tm="100000">
                                          <p:val>
                                            <p:fltVal val="1"/>
                                          </p:val>
                                        </p:tav>
                                      </p:tavLst>
                                    </p:anim>
                                    <p:animScale>
                                      <p:cBhvr>
                                        <p:cTn id="73" dur="13">
                                          <p:stCondLst>
                                            <p:cond delay="325"/>
                                          </p:stCondLst>
                                        </p:cTn>
                                        <p:tgtEl>
                                          <p:spTgt spid="6">
                                            <p:txEl>
                                              <p:pRg st="2" end="2"/>
                                            </p:txEl>
                                          </p:spTgt>
                                        </p:tgtEl>
                                      </p:cBhvr>
                                      <p:to x="100000" y="60000"/>
                                    </p:animScale>
                                    <p:animScale>
                                      <p:cBhvr>
                                        <p:cTn id="74" dur="83" decel="50000">
                                          <p:stCondLst>
                                            <p:cond delay="338"/>
                                          </p:stCondLst>
                                        </p:cTn>
                                        <p:tgtEl>
                                          <p:spTgt spid="6">
                                            <p:txEl>
                                              <p:pRg st="2" end="2"/>
                                            </p:txEl>
                                          </p:spTgt>
                                        </p:tgtEl>
                                      </p:cBhvr>
                                      <p:to x="100000" y="100000"/>
                                    </p:animScale>
                                    <p:animScale>
                                      <p:cBhvr>
                                        <p:cTn id="75" dur="13">
                                          <p:stCondLst>
                                            <p:cond delay="656"/>
                                          </p:stCondLst>
                                        </p:cTn>
                                        <p:tgtEl>
                                          <p:spTgt spid="6">
                                            <p:txEl>
                                              <p:pRg st="2" end="2"/>
                                            </p:txEl>
                                          </p:spTgt>
                                        </p:tgtEl>
                                      </p:cBhvr>
                                      <p:to x="100000" y="80000"/>
                                    </p:animScale>
                                    <p:animScale>
                                      <p:cBhvr>
                                        <p:cTn id="76" dur="83" decel="50000">
                                          <p:stCondLst>
                                            <p:cond delay="669"/>
                                          </p:stCondLst>
                                        </p:cTn>
                                        <p:tgtEl>
                                          <p:spTgt spid="6">
                                            <p:txEl>
                                              <p:pRg st="2" end="2"/>
                                            </p:txEl>
                                          </p:spTgt>
                                        </p:tgtEl>
                                      </p:cBhvr>
                                      <p:to x="100000" y="100000"/>
                                    </p:animScale>
                                    <p:animScale>
                                      <p:cBhvr>
                                        <p:cTn id="77" dur="13">
                                          <p:stCondLst>
                                            <p:cond delay="821"/>
                                          </p:stCondLst>
                                        </p:cTn>
                                        <p:tgtEl>
                                          <p:spTgt spid="6">
                                            <p:txEl>
                                              <p:pRg st="2" end="2"/>
                                            </p:txEl>
                                          </p:spTgt>
                                        </p:tgtEl>
                                      </p:cBhvr>
                                      <p:to x="100000" y="90000"/>
                                    </p:animScale>
                                    <p:animScale>
                                      <p:cBhvr>
                                        <p:cTn id="78" dur="83" decel="50000">
                                          <p:stCondLst>
                                            <p:cond delay="834"/>
                                          </p:stCondLst>
                                        </p:cTn>
                                        <p:tgtEl>
                                          <p:spTgt spid="6">
                                            <p:txEl>
                                              <p:pRg st="2" end="2"/>
                                            </p:txEl>
                                          </p:spTgt>
                                        </p:tgtEl>
                                      </p:cBhvr>
                                      <p:to x="100000" y="100000"/>
                                    </p:animScale>
                                    <p:animScale>
                                      <p:cBhvr>
                                        <p:cTn id="79" dur="13">
                                          <p:stCondLst>
                                            <p:cond delay="904"/>
                                          </p:stCondLst>
                                        </p:cTn>
                                        <p:tgtEl>
                                          <p:spTgt spid="6">
                                            <p:txEl>
                                              <p:pRg st="2" end="2"/>
                                            </p:txEl>
                                          </p:spTgt>
                                        </p:tgtEl>
                                      </p:cBhvr>
                                      <p:to x="100000" y="95000"/>
                                    </p:animScale>
                                    <p:animScale>
                                      <p:cBhvr>
                                        <p:cTn id="80" dur="83" decel="50000">
                                          <p:stCondLst>
                                            <p:cond delay="917"/>
                                          </p:stCondLst>
                                        </p:cTn>
                                        <p:tgtEl>
                                          <p:spTgt spid="6">
                                            <p:txEl>
                                              <p:pRg st="2" end="2"/>
                                            </p:txEl>
                                          </p:spTgt>
                                        </p:tgtEl>
                                      </p:cBhvr>
                                      <p:to x="100000" y="100000"/>
                                    </p:animScale>
                                  </p:childTnLst>
                                </p:cTn>
                              </p:par>
                            </p:childTnLst>
                          </p:cTn>
                        </p:par>
                      </p:childTnLst>
                    </p:cTn>
                  </p:par>
                  <p:par>
                    <p:cTn id="81" fill="hold">
                      <p:stCondLst>
                        <p:cond delay="indefinite"/>
                      </p:stCondLst>
                      <p:childTnLst>
                        <p:par>
                          <p:cTn id="82" fill="hold">
                            <p:stCondLst>
                              <p:cond delay="0"/>
                            </p:stCondLst>
                            <p:childTnLst>
                              <p:par>
                                <p:cTn id="83" presetID="26" presetClass="entr" presetSubtype="0" fill="hold" grpId="0" nodeType="clickEffect">
                                  <p:stCondLst>
                                    <p:cond delay="0"/>
                                  </p:stCondLst>
                                  <p:childTnLst>
                                    <p:set>
                                      <p:cBhvr>
                                        <p:cTn id="84" dur="1" fill="hold">
                                          <p:stCondLst>
                                            <p:cond delay="0"/>
                                          </p:stCondLst>
                                        </p:cTn>
                                        <p:tgtEl>
                                          <p:spTgt spid="6">
                                            <p:txEl>
                                              <p:pRg st="3" end="3"/>
                                            </p:txEl>
                                          </p:spTgt>
                                        </p:tgtEl>
                                        <p:attrNameLst>
                                          <p:attrName>style.visibility</p:attrName>
                                        </p:attrNameLst>
                                      </p:cBhvr>
                                      <p:to>
                                        <p:strVal val="visible"/>
                                      </p:to>
                                    </p:set>
                                    <p:animEffect transition="in" filter="wipe(down)">
                                      <p:cBhvr>
                                        <p:cTn id="85" dur="290">
                                          <p:stCondLst>
                                            <p:cond delay="0"/>
                                          </p:stCondLst>
                                        </p:cTn>
                                        <p:tgtEl>
                                          <p:spTgt spid="6">
                                            <p:txEl>
                                              <p:pRg st="3" end="3"/>
                                            </p:txEl>
                                          </p:spTgt>
                                        </p:tgtEl>
                                      </p:cBhvr>
                                    </p:animEffect>
                                    <p:anim calcmode="lin" valueType="num">
                                      <p:cBhvr>
                                        <p:cTn id="86" dur="911" tmFilter="0,0; 0.14,0.36; 0.43,0.73; 0.71,0.91; 1.0,1.0">
                                          <p:stCondLst>
                                            <p:cond delay="0"/>
                                          </p:stCondLst>
                                        </p:cTn>
                                        <p:tgtEl>
                                          <p:spTgt spid="6">
                                            <p:txEl>
                                              <p:pRg st="3" end="3"/>
                                            </p:txEl>
                                          </p:spTgt>
                                        </p:tgtEl>
                                        <p:attrNameLst>
                                          <p:attrName>ppt_x</p:attrName>
                                        </p:attrNameLst>
                                      </p:cBhvr>
                                      <p:tavLst>
                                        <p:tav tm="0">
                                          <p:val>
                                            <p:strVal val="#ppt_x-0.25"/>
                                          </p:val>
                                        </p:tav>
                                        <p:tav tm="100000">
                                          <p:val>
                                            <p:strVal val="#ppt_x"/>
                                          </p:val>
                                        </p:tav>
                                      </p:tavLst>
                                    </p:anim>
                                    <p:anim calcmode="lin" valueType="num">
                                      <p:cBhvr>
                                        <p:cTn id="87" dur="332" tmFilter="0.0,0.0; 0.25,0.07; 0.50,0.2; 0.75,0.467; 1.0,1.0">
                                          <p:stCondLst>
                                            <p:cond delay="0"/>
                                          </p:stCondLst>
                                        </p:cTn>
                                        <p:tgtEl>
                                          <p:spTgt spid="6">
                                            <p:txEl>
                                              <p:pRg st="3" end="3"/>
                                            </p:txEl>
                                          </p:spTgt>
                                        </p:tgtEl>
                                        <p:attrNameLst>
                                          <p:attrName>ppt_y</p:attrName>
                                        </p:attrNameLst>
                                      </p:cBhvr>
                                      <p:tavLst>
                                        <p:tav tm="0" fmla="#ppt_y-sin(pi*$)/3">
                                          <p:val>
                                            <p:fltVal val="0.5"/>
                                          </p:val>
                                        </p:tav>
                                        <p:tav tm="100000">
                                          <p:val>
                                            <p:fltVal val="1"/>
                                          </p:val>
                                        </p:tav>
                                      </p:tavLst>
                                    </p:anim>
                                    <p:anim calcmode="lin" valueType="num">
                                      <p:cBhvr>
                                        <p:cTn id="88" dur="332" tmFilter="0, 0; 0.125,0.2665; 0.25,0.4; 0.375,0.465; 0.5,0.5;  0.625,0.535; 0.75,0.6; 0.875,0.7335; 1,1">
                                          <p:stCondLst>
                                            <p:cond delay="332"/>
                                          </p:stCondLst>
                                        </p:cTn>
                                        <p:tgtEl>
                                          <p:spTgt spid="6">
                                            <p:txEl>
                                              <p:pRg st="3" end="3"/>
                                            </p:txEl>
                                          </p:spTgt>
                                        </p:tgtEl>
                                        <p:attrNameLst>
                                          <p:attrName>ppt_y</p:attrName>
                                        </p:attrNameLst>
                                      </p:cBhvr>
                                      <p:tavLst>
                                        <p:tav tm="0" fmla="#ppt_y-sin(pi*$)/9">
                                          <p:val>
                                            <p:fltVal val="0"/>
                                          </p:val>
                                        </p:tav>
                                        <p:tav tm="100000">
                                          <p:val>
                                            <p:fltVal val="1"/>
                                          </p:val>
                                        </p:tav>
                                      </p:tavLst>
                                    </p:anim>
                                    <p:anim calcmode="lin" valueType="num">
                                      <p:cBhvr>
                                        <p:cTn id="89" dur="166" tmFilter="0, 0; 0.125,0.2665; 0.25,0.4; 0.375,0.465; 0.5,0.5;  0.625,0.535; 0.75,0.6; 0.875,0.7335; 1,1">
                                          <p:stCondLst>
                                            <p:cond delay="662"/>
                                          </p:stCondLst>
                                        </p:cTn>
                                        <p:tgtEl>
                                          <p:spTgt spid="6">
                                            <p:txEl>
                                              <p:pRg st="3" end="3"/>
                                            </p:txEl>
                                          </p:spTgt>
                                        </p:tgtEl>
                                        <p:attrNameLst>
                                          <p:attrName>ppt_y</p:attrName>
                                        </p:attrNameLst>
                                      </p:cBhvr>
                                      <p:tavLst>
                                        <p:tav tm="0" fmla="#ppt_y-sin(pi*$)/27">
                                          <p:val>
                                            <p:fltVal val="0"/>
                                          </p:val>
                                        </p:tav>
                                        <p:tav tm="100000">
                                          <p:val>
                                            <p:fltVal val="1"/>
                                          </p:val>
                                        </p:tav>
                                      </p:tavLst>
                                    </p:anim>
                                    <p:anim calcmode="lin" valueType="num">
                                      <p:cBhvr>
                                        <p:cTn id="90" dur="82" tmFilter="0, 0; 0.125,0.2665; 0.25,0.4; 0.375,0.465; 0.5,0.5;  0.625,0.535; 0.75,0.6; 0.875,0.7335; 1,1">
                                          <p:stCondLst>
                                            <p:cond delay="828"/>
                                          </p:stCondLst>
                                        </p:cTn>
                                        <p:tgtEl>
                                          <p:spTgt spid="6">
                                            <p:txEl>
                                              <p:pRg st="3" end="3"/>
                                            </p:txEl>
                                          </p:spTgt>
                                        </p:tgtEl>
                                        <p:attrNameLst>
                                          <p:attrName>ppt_y</p:attrName>
                                        </p:attrNameLst>
                                      </p:cBhvr>
                                      <p:tavLst>
                                        <p:tav tm="0" fmla="#ppt_y-sin(pi*$)/81">
                                          <p:val>
                                            <p:fltVal val="0"/>
                                          </p:val>
                                        </p:tav>
                                        <p:tav tm="100000">
                                          <p:val>
                                            <p:fltVal val="1"/>
                                          </p:val>
                                        </p:tav>
                                      </p:tavLst>
                                    </p:anim>
                                    <p:animScale>
                                      <p:cBhvr>
                                        <p:cTn id="91" dur="13">
                                          <p:stCondLst>
                                            <p:cond delay="325"/>
                                          </p:stCondLst>
                                        </p:cTn>
                                        <p:tgtEl>
                                          <p:spTgt spid="6">
                                            <p:txEl>
                                              <p:pRg st="3" end="3"/>
                                            </p:txEl>
                                          </p:spTgt>
                                        </p:tgtEl>
                                      </p:cBhvr>
                                      <p:to x="100000" y="60000"/>
                                    </p:animScale>
                                    <p:animScale>
                                      <p:cBhvr>
                                        <p:cTn id="92" dur="83" decel="50000">
                                          <p:stCondLst>
                                            <p:cond delay="338"/>
                                          </p:stCondLst>
                                        </p:cTn>
                                        <p:tgtEl>
                                          <p:spTgt spid="6">
                                            <p:txEl>
                                              <p:pRg st="3" end="3"/>
                                            </p:txEl>
                                          </p:spTgt>
                                        </p:tgtEl>
                                      </p:cBhvr>
                                      <p:to x="100000" y="100000"/>
                                    </p:animScale>
                                    <p:animScale>
                                      <p:cBhvr>
                                        <p:cTn id="93" dur="13">
                                          <p:stCondLst>
                                            <p:cond delay="656"/>
                                          </p:stCondLst>
                                        </p:cTn>
                                        <p:tgtEl>
                                          <p:spTgt spid="6">
                                            <p:txEl>
                                              <p:pRg st="3" end="3"/>
                                            </p:txEl>
                                          </p:spTgt>
                                        </p:tgtEl>
                                      </p:cBhvr>
                                      <p:to x="100000" y="80000"/>
                                    </p:animScale>
                                    <p:animScale>
                                      <p:cBhvr>
                                        <p:cTn id="94" dur="83" decel="50000">
                                          <p:stCondLst>
                                            <p:cond delay="669"/>
                                          </p:stCondLst>
                                        </p:cTn>
                                        <p:tgtEl>
                                          <p:spTgt spid="6">
                                            <p:txEl>
                                              <p:pRg st="3" end="3"/>
                                            </p:txEl>
                                          </p:spTgt>
                                        </p:tgtEl>
                                      </p:cBhvr>
                                      <p:to x="100000" y="100000"/>
                                    </p:animScale>
                                    <p:animScale>
                                      <p:cBhvr>
                                        <p:cTn id="95" dur="13">
                                          <p:stCondLst>
                                            <p:cond delay="821"/>
                                          </p:stCondLst>
                                        </p:cTn>
                                        <p:tgtEl>
                                          <p:spTgt spid="6">
                                            <p:txEl>
                                              <p:pRg st="3" end="3"/>
                                            </p:txEl>
                                          </p:spTgt>
                                        </p:tgtEl>
                                      </p:cBhvr>
                                      <p:to x="100000" y="90000"/>
                                    </p:animScale>
                                    <p:animScale>
                                      <p:cBhvr>
                                        <p:cTn id="96" dur="83" decel="50000">
                                          <p:stCondLst>
                                            <p:cond delay="834"/>
                                          </p:stCondLst>
                                        </p:cTn>
                                        <p:tgtEl>
                                          <p:spTgt spid="6">
                                            <p:txEl>
                                              <p:pRg st="3" end="3"/>
                                            </p:txEl>
                                          </p:spTgt>
                                        </p:tgtEl>
                                      </p:cBhvr>
                                      <p:to x="100000" y="100000"/>
                                    </p:animScale>
                                    <p:animScale>
                                      <p:cBhvr>
                                        <p:cTn id="97" dur="13">
                                          <p:stCondLst>
                                            <p:cond delay="904"/>
                                          </p:stCondLst>
                                        </p:cTn>
                                        <p:tgtEl>
                                          <p:spTgt spid="6">
                                            <p:txEl>
                                              <p:pRg st="3" end="3"/>
                                            </p:txEl>
                                          </p:spTgt>
                                        </p:tgtEl>
                                      </p:cBhvr>
                                      <p:to x="100000" y="95000"/>
                                    </p:animScale>
                                    <p:animScale>
                                      <p:cBhvr>
                                        <p:cTn id="98" dur="83" decel="50000">
                                          <p:stCondLst>
                                            <p:cond delay="917"/>
                                          </p:stCondLst>
                                        </p:cTn>
                                        <p:tgtEl>
                                          <p:spTgt spid="6">
                                            <p:txEl>
                                              <p:pRg st="3" end="3"/>
                                            </p:txEl>
                                          </p:spTgt>
                                        </p:tgtEl>
                                      </p:cBhvr>
                                      <p:to x="100000" y="100000"/>
                                    </p:animScale>
                                  </p:childTnLst>
                                </p:cTn>
                              </p:par>
                            </p:childTnLst>
                          </p:cTn>
                        </p:par>
                      </p:childTnLst>
                    </p:cTn>
                  </p:par>
                  <p:par>
                    <p:cTn id="99" fill="hold">
                      <p:stCondLst>
                        <p:cond delay="indefinite"/>
                      </p:stCondLst>
                      <p:childTnLst>
                        <p:par>
                          <p:cTn id="100" fill="hold">
                            <p:stCondLst>
                              <p:cond delay="0"/>
                            </p:stCondLst>
                            <p:childTnLst>
                              <p:par>
                                <p:cTn id="101" presetID="26" presetClass="entr" presetSubtype="0" fill="hold" grpId="0" nodeType="clickEffect">
                                  <p:stCondLst>
                                    <p:cond delay="0"/>
                                  </p:stCondLst>
                                  <p:childTnLst>
                                    <p:set>
                                      <p:cBhvr>
                                        <p:cTn id="102" dur="1" fill="hold">
                                          <p:stCondLst>
                                            <p:cond delay="0"/>
                                          </p:stCondLst>
                                        </p:cTn>
                                        <p:tgtEl>
                                          <p:spTgt spid="6">
                                            <p:txEl>
                                              <p:pRg st="4" end="4"/>
                                            </p:txEl>
                                          </p:spTgt>
                                        </p:tgtEl>
                                        <p:attrNameLst>
                                          <p:attrName>style.visibility</p:attrName>
                                        </p:attrNameLst>
                                      </p:cBhvr>
                                      <p:to>
                                        <p:strVal val="visible"/>
                                      </p:to>
                                    </p:set>
                                    <p:animEffect transition="in" filter="wipe(down)">
                                      <p:cBhvr>
                                        <p:cTn id="103" dur="290">
                                          <p:stCondLst>
                                            <p:cond delay="0"/>
                                          </p:stCondLst>
                                        </p:cTn>
                                        <p:tgtEl>
                                          <p:spTgt spid="6">
                                            <p:txEl>
                                              <p:pRg st="4" end="4"/>
                                            </p:txEl>
                                          </p:spTgt>
                                        </p:tgtEl>
                                      </p:cBhvr>
                                    </p:animEffect>
                                    <p:anim calcmode="lin" valueType="num">
                                      <p:cBhvr>
                                        <p:cTn id="104" dur="911" tmFilter="0,0; 0.14,0.36; 0.43,0.73; 0.71,0.91; 1.0,1.0">
                                          <p:stCondLst>
                                            <p:cond delay="0"/>
                                          </p:stCondLst>
                                        </p:cTn>
                                        <p:tgtEl>
                                          <p:spTgt spid="6">
                                            <p:txEl>
                                              <p:pRg st="4" end="4"/>
                                            </p:txEl>
                                          </p:spTgt>
                                        </p:tgtEl>
                                        <p:attrNameLst>
                                          <p:attrName>ppt_x</p:attrName>
                                        </p:attrNameLst>
                                      </p:cBhvr>
                                      <p:tavLst>
                                        <p:tav tm="0">
                                          <p:val>
                                            <p:strVal val="#ppt_x-0.25"/>
                                          </p:val>
                                        </p:tav>
                                        <p:tav tm="100000">
                                          <p:val>
                                            <p:strVal val="#ppt_x"/>
                                          </p:val>
                                        </p:tav>
                                      </p:tavLst>
                                    </p:anim>
                                    <p:anim calcmode="lin" valueType="num">
                                      <p:cBhvr>
                                        <p:cTn id="105" dur="332" tmFilter="0.0,0.0; 0.25,0.07; 0.50,0.2; 0.75,0.467; 1.0,1.0">
                                          <p:stCondLst>
                                            <p:cond delay="0"/>
                                          </p:stCondLst>
                                        </p:cTn>
                                        <p:tgtEl>
                                          <p:spTgt spid="6">
                                            <p:txEl>
                                              <p:pRg st="4" end="4"/>
                                            </p:txEl>
                                          </p:spTgt>
                                        </p:tgtEl>
                                        <p:attrNameLst>
                                          <p:attrName>ppt_y</p:attrName>
                                        </p:attrNameLst>
                                      </p:cBhvr>
                                      <p:tavLst>
                                        <p:tav tm="0" fmla="#ppt_y-sin(pi*$)/3">
                                          <p:val>
                                            <p:fltVal val="0.5"/>
                                          </p:val>
                                        </p:tav>
                                        <p:tav tm="100000">
                                          <p:val>
                                            <p:fltVal val="1"/>
                                          </p:val>
                                        </p:tav>
                                      </p:tavLst>
                                    </p:anim>
                                    <p:anim calcmode="lin" valueType="num">
                                      <p:cBhvr>
                                        <p:cTn id="106" dur="332" tmFilter="0, 0; 0.125,0.2665; 0.25,0.4; 0.375,0.465; 0.5,0.5;  0.625,0.535; 0.75,0.6; 0.875,0.7335; 1,1">
                                          <p:stCondLst>
                                            <p:cond delay="332"/>
                                          </p:stCondLst>
                                        </p:cTn>
                                        <p:tgtEl>
                                          <p:spTgt spid="6">
                                            <p:txEl>
                                              <p:pRg st="4" end="4"/>
                                            </p:txEl>
                                          </p:spTgt>
                                        </p:tgtEl>
                                        <p:attrNameLst>
                                          <p:attrName>ppt_y</p:attrName>
                                        </p:attrNameLst>
                                      </p:cBhvr>
                                      <p:tavLst>
                                        <p:tav tm="0" fmla="#ppt_y-sin(pi*$)/9">
                                          <p:val>
                                            <p:fltVal val="0"/>
                                          </p:val>
                                        </p:tav>
                                        <p:tav tm="100000">
                                          <p:val>
                                            <p:fltVal val="1"/>
                                          </p:val>
                                        </p:tav>
                                      </p:tavLst>
                                    </p:anim>
                                    <p:anim calcmode="lin" valueType="num">
                                      <p:cBhvr>
                                        <p:cTn id="107" dur="166" tmFilter="0, 0; 0.125,0.2665; 0.25,0.4; 0.375,0.465; 0.5,0.5;  0.625,0.535; 0.75,0.6; 0.875,0.7335; 1,1">
                                          <p:stCondLst>
                                            <p:cond delay="662"/>
                                          </p:stCondLst>
                                        </p:cTn>
                                        <p:tgtEl>
                                          <p:spTgt spid="6">
                                            <p:txEl>
                                              <p:pRg st="4" end="4"/>
                                            </p:txEl>
                                          </p:spTgt>
                                        </p:tgtEl>
                                        <p:attrNameLst>
                                          <p:attrName>ppt_y</p:attrName>
                                        </p:attrNameLst>
                                      </p:cBhvr>
                                      <p:tavLst>
                                        <p:tav tm="0" fmla="#ppt_y-sin(pi*$)/27">
                                          <p:val>
                                            <p:fltVal val="0"/>
                                          </p:val>
                                        </p:tav>
                                        <p:tav tm="100000">
                                          <p:val>
                                            <p:fltVal val="1"/>
                                          </p:val>
                                        </p:tav>
                                      </p:tavLst>
                                    </p:anim>
                                    <p:anim calcmode="lin" valueType="num">
                                      <p:cBhvr>
                                        <p:cTn id="108" dur="82" tmFilter="0, 0; 0.125,0.2665; 0.25,0.4; 0.375,0.465; 0.5,0.5;  0.625,0.535; 0.75,0.6; 0.875,0.7335; 1,1">
                                          <p:stCondLst>
                                            <p:cond delay="828"/>
                                          </p:stCondLst>
                                        </p:cTn>
                                        <p:tgtEl>
                                          <p:spTgt spid="6">
                                            <p:txEl>
                                              <p:pRg st="4" end="4"/>
                                            </p:txEl>
                                          </p:spTgt>
                                        </p:tgtEl>
                                        <p:attrNameLst>
                                          <p:attrName>ppt_y</p:attrName>
                                        </p:attrNameLst>
                                      </p:cBhvr>
                                      <p:tavLst>
                                        <p:tav tm="0" fmla="#ppt_y-sin(pi*$)/81">
                                          <p:val>
                                            <p:fltVal val="0"/>
                                          </p:val>
                                        </p:tav>
                                        <p:tav tm="100000">
                                          <p:val>
                                            <p:fltVal val="1"/>
                                          </p:val>
                                        </p:tav>
                                      </p:tavLst>
                                    </p:anim>
                                    <p:animScale>
                                      <p:cBhvr>
                                        <p:cTn id="109" dur="13">
                                          <p:stCondLst>
                                            <p:cond delay="325"/>
                                          </p:stCondLst>
                                        </p:cTn>
                                        <p:tgtEl>
                                          <p:spTgt spid="6">
                                            <p:txEl>
                                              <p:pRg st="4" end="4"/>
                                            </p:txEl>
                                          </p:spTgt>
                                        </p:tgtEl>
                                      </p:cBhvr>
                                      <p:to x="100000" y="60000"/>
                                    </p:animScale>
                                    <p:animScale>
                                      <p:cBhvr>
                                        <p:cTn id="110" dur="83" decel="50000">
                                          <p:stCondLst>
                                            <p:cond delay="338"/>
                                          </p:stCondLst>
                                        </p:cTn>
                                        <p:tgtEl>
                                          <p:spTgt spid="6">
                                            <p:txEl>
                                              <p:pRg st="4" end="4"/>
                                            </p:txEl>
                                          </p:spTgt>
                                        </p:tgtEl>
                                      </p:cBhvr>
                                      <p:to x="100000" y="100000"/>
                                    </p:animScale>
                                    <p:animScale>
                                      <p:cBhvr>
                                        <p:cTn id="111" dur="13">
                                          <p:stCondLst>
                                            <p:cond delay="656"/>
                                          </p:stCondLst>
                                        </p:cTn>
                                        <p:tgtEl>
                                          <p:spTgt spid="6">
                                            <p:txEl>
                                              <p:pRg st="4" end="4"/>
                                            </p:txEl>
                                          </p:spTgt>
                                        </p:tgtEl>
                                      </p:cBhvr>
                                      <p:to x="100000" y="80000"/>
                                    </p:animScale>
                                    <p:animScale>
                                      <p:cBhvr>
                                        <p:cTn id="112" dur="83" decel="50000">
                                          <p:stCondLst>
                                            <p:cond delay="669"/>
                                          </p:stCondLst>
                                        </p:cTn>
                                        <p:tgtEl>
                                          <p:spTgt spid="6">
                                            <p:txEl>
                                              <p:pRg st="4" end="4"/>
                                            </p:txEl>
                                          </p:spTgt>
                                        </p:tgtEl>
                                      </p:cBhvr>
                                      <p:to x="100000" y="100000"/>
                                    </p:animScale>
                                    <p:animScale>
                                      <p:cBhvr>
                                        <p:cTn id="113" dur="13">
                                          <p:stCondLst>
                                            <p:cond delay="821"/>
                                          </p:stCondLst>
                                        </p:cTn>
                                        <p:tgtEl>
                                          <p:spTgt spid="6">
                                            <p:txEl>
                                              <p:pRg st="4" end="4"/>
                                            </p:txEl>
                                          </p:spTgt>
                                        </p:tgtEl>
                                      </p:cBhvr>
                                      <p:to x="100000" y="90000"/>
                                    </p:animScale>
                                    <p:animScale>
                                      <p:cBhvr>
                                        <p:cTn id="114" dur="83" decel="50000">
                                          <p:stCondLst>
                                            <p:cond delay="834"/>
                                          </p:stCondLst>
                                        </p:cTn>
                                        <p:tgtEl>
                                          <p:spTgt spid="6">
                                            <p:txEl>
                                              <p:pRg st="4" end="4"/>
                                            </p:txEl>
                                          </p:spTgt>
                                        </p:tgtEl>
                                      </p:cBhvr>
                                      <p:to x="100000" y="100000"/>
                                    </p:animScale>
                                    <p:animScale>
                                      <p:cBhvr>
                                        <p:cTn id="115" dur="13">
                                          <p:stCondLst>
                                            <p:cond delay="904"/>
                                          </p:stCondLst>
                                        </p:cTn>
                                        <p:tgtEl>
                                          <p:spTgt spid="6">
                                            <p:txEl>
                                              <p:pRg st="4" end="4"/>
                                            </p:txEl>
                                          </p:spTgt>
                                        </p:tgtEl>
                                      </p:cBhvr>
                                      <p:to x="100000" y="95000"/>
                                    </p:animScale>
                                    <p:animScale>
                                      <p:cBhvr>
                                        <p:cTn id="116" dur="83" decel="50000">
                                          <p:stCondLst>
                                            <p:cond delay="917"/>
                                          </p:stCondLst>
                                        </p:cTn>
                                        <p:tgtEl>
                                          <p:spTgt spid="6">
                                            <p:txEl>
                                              <p:pRg st="4" end="4"/>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P spid="7"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8661866" y="6502041"/>
            <a:ext cx="3530134" cy="246221"/>
          </a:xfrm>
          <a:prstGeom prst="rect">
            <a:avLst/>
          </a:prstGeom>
        </p:spPr>
        <p:txBody>
          <a:bodyPr wrap="none">
            <a:spAutoFit/>
          </a:bodyPr>
          <a:lstStyle/>
          <a:p>
            <a:r>
              <a:rPr lang="es-MX" sz="1000" b="1" i="1" dirty="0" smtClean="0"/>
              <a:t>Imagen tomada de: http://qorganica.ugr.es/pages/innovacion</a:t>
            </a:r>
            <a:endParaRPr lang="es-MX" sz="1000" b="1" i="1" dirty="0"/>
          </a:p>
        </p:txBody>
      </p:sp>
      <p:sp>
        <p:nvSpPr>
          <p:cNvPr id="7" name="Rectangle 2"/>
          <p:cNvSpPr>
            <a:spLocks noChangeArrowheads="1"/>
          </p:cNvSpPr>
          <p:nvPr/>
        </p:nvSpPr>
        <p:spPr bwMode="auto">
          <a:xfrm>
            <a:off x="4247146" y="317783"/>
            <a:ext cx="2854633" cy="646331"/>
          </a:xfrm>
          <a:prstGeom prst="rect">
            <a:avLst/>
          </a:prstGeom>
          <a:solidFill>
            <a:schemeClr val="accent2"/>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lang="es-MX" altLang="es-MX" sz="3600" b="1" i="1" kern="0" dirty="0" smtClean="0">
                <a:solidFill>
                  <a:schemeClr val="tx1"/>
                </a:solidFill>
                <a:latin typeface="Arial" panose="020B0604020202020204" pitchFamily="34" charset="0"/>
                <a:cs typeface="Arial" panose="020B0604020202020204" pitchFamily="34" charset="0"/>
              </a:rPr>
              <a:t>Alquinos</a:t>
            </a:r>
            <a:endParaRPr kumimoji="0" lang="es-ES" altLang="es-MX" sz="3600" b="1" i="1" u="none" strike="noStrike" kern="0" cap="none" spc="0" normalizeH="0" baseline="0" noProof="0" dirty="0" smtClean="0">
              <a:ln>
                <a:noFill/>
              </a:ln>
              <a:solidFill>
                <a:schemeClr val="tx1"/>
              </a:solidFill>
              <a:effectLst/>
              <a:uLnTx/>
              <a:uFillTx/>
              <a:latin typeface="Arial" panose="020B0604020202020204" pitchFamily="34" charset="0"/>
              <a:cs typeface="Arial" panose="020B0604020202020204" pitchFamily="34" charset="0"/>
            </a:endParaRPr>
          </a:p>
        </p:txBody>
      </p:sp>
      <p:sp>
        <p:nvSpPr>
          <p:cNvPr id="2" name="Rectangle 2"/>
          <p:cNvSpPr>
            <a:spLocks noChangeArrowheads="1"/>
          </p:cNvSpPr>
          <p:nvPr/>
        </p:nvSpPr>
        <p:spPr bwMode="auto">
          <a:xfrm>
            <a:off x="1176423" y="1269892"/>
            <a:ext cx="9411645" cy="838481"/>
          </a:xfrm>
          <a:prstGeom prst="rect">
            <a:avLst/>
          </a:prstGeom>
          <a:solidFill>
            <a:schemeClr val="accent6">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p>
            <a:pPr algn="just">
              <a:spcBef>
                <a:spcPct val="20000"/>
              </a:spcBef>
              <a:buFont typeface="Arial" pitchFamily="34" charset="0"/>
              <a:buNone/>
            </a:pPr>
            <a:r>
              <a:rPr lang="es-MX" altLang="es-MX" sz="2200" i="1" dirty="0">
                <a:effectLst>
                  <a:outerShdw blurRad="38100" dist="38100" dir="2700000" algn="tl">
                    <a:srgbClr val="000000">
                      <a:alpha val="43137"/>
                    </a:srgbClr>
                  </a:outerShdw>
                </a:effectLst>
                <a:latin typeface="Arial Rounded MT Bold" panose="020F0704030504030204" pitchFamily="34" charset="0"/>
              </a:rPr>
              <a:t>Los </a:t>
            </a:r>
            <a:r>
              <a:rPr lang="es-MX" altLang="es-MX" sz="2200" i="1" dirty="0" smtClean="0">
                <a:effectLst>
                  <a:outerShdw blurRad="38100" dist="38100" dir="2700000" algn="tl">
                    <a:srgbClr val="000000">
                      <a:alpha val="43137"/>
                    </a:srgbClr>
                  </a:outerShdw>
                </a:effectLst>
                <a:latin typeface="Arial Rounded MT Bold" panose="020F0704030504030204" pitchFamily="34" charset="0"/>
              </a:rPr>
              <a:t>alquinos </a:t>
            </a:r>
            <a:r>
              <a:rPr lang="es-MX" altLang="es-MX" sz="2200" i="1" dirty="0">
                <a:effectLst>
                  <a:outerShdw blurRad="38100" dist="38100" dir="2700000" algn="tl">
                    <a:srgbClr val="000000">
                      <a:alpha val="43137"/>
                    </a:srgbClr>
                  </a:outerShdw>
                </a:effectLst>
                <a:latin typeface="Arial Rounded MT Bold" panose="020F0704030504030204" pitchFamily="34" charset="0"/>
              </a:rPr>
              <a:t>son hidrocarburos </a:t>
            </a:r>
            <a:r>
              <a:rPr lang="es-MX" altLang="es-MX" sz="2200" i="1" dirty="0" smtClean="0">
                <a:effectLst>
                  <a:outerShdw blurRad="38100" dist="38100" dir="2700000" algn="tl">
                    <a:srgbClr val="000000">
                      <a:alpha val="43137"/>
                    </a:srgbClr>
                  </a:outerShdw>
                </a:effectLst>
                <a:latin typeface="Arial Rounded MT Bold" panose="020F0704030504030204" pitchFamily="34" charset="0"/>
              </a:rPr>
              <a:t>insaturados </a:t>
            </a:r>
            <a:r>
              <a:rPr lang="es-MX" altLang="es-MX" sz="2200" i="1" dirty="0">
                <a:effectLst>
                  <a:outerShdw blurRad="38100" dist="38100" dir="2700000" algn="tl">
                    <a:srgbClr val="000000">
                      <a:alpha val="43137"/>
                    </a:srgbClr>
                  </a:outerShdw>
                </a:effectLst>
                <a:latin typeface="Arial Rounded MT Bold" panose="020F0704030504030204" pitchFamily="34" charset="0"/>
              </a:rPr>
              <a:t>de fórmula general </a:t>
            </a:r>
            <a:r>
              <a:rPr lang="es-MX" altLang="es-MX" sz="2200" i="1" dirty="0" smtClean="0">
                <a:effectLst>
                  <a:outerShdw blurRad="38100" dist="38100" dir="2700000" algn="tl">
                    <a:srgbClr val="000000">
                      <a:alpha val="43137"/>
                    </a:srgbClr>
                  </a:outerShdw>
                </a:effectLst>
                <a:latin typeface="Arial Rounded MT Bold" panose="020F0704030504030204" pitchFamily="34" charset="0"/>
              </a:rPr>
              <a:t>CnH2n-2, </a:t>
            </a:r>
            <a:r>
              <a:rPr lang="es-MX" altLang="es-MX" sz="2200" i="1" dirty="0">
                <a:effectLst>
                  <a:outerShdw blurRad="38100" dist="38100" dir="2700000" algn="tl">
                    <a:srgbClr val="000000">
                      <a:alpha val="43137"/>
                    </a:srgbClr>
                  </a:outerShdw>
                </a:effectLst>
                <a:latin typeface="Arial Rounded MT Bold" panose="020F0704030504030204" pitchFamily="34" charset="0"/>
              </a:rPr>
              <a:t>cuya serie es la siguiente</a:t>
            </a:r>
            <a:r>
              <a:rPr lang="es-MX" altLang="es-MX" sz="2200" i="1" dirty="0" smtClean="0">
                <a:effectLst>
                  <a:outerShdw blurRad="38100" dist="38100" dir="2700000" algn="tl">
                    <a:srgbClr val="000000">
                      <a:alpha val="43137"/>
                    </a:srgbClr>
                  </a:outerShdw>
                </a:effectLst>
                <a:latin typeface="Arial Rounded MT Bold" panose="020F0704030504030204" pitchFamily="34" charset="0"/>
              </a:rPr>
              <a:t>:</a:t>
            </a:r>
          </a:p>
          <a:p>
            <a:pPr algn="just">
              <a:spcBef>
                <a:spcPct val="20000"/>
              </a:spcBef>
              <a:buFont typeface="Arial" pitchFamily="34" charset="0"/>
              <a:buNone/>
            </a:pPr>
            <a:endParaRPr lang="es-MX" altLang="es-MX" sz="2200" i="1" dirty="0">
              <a:effectLst>
                <a:outerShdw blurRad="38100" dist="38100" dir="2700000" algn="tl">
                  <a:srgbClr val="000000">
                    <a:alpha val="43137"/>
                  </a:srgbClr>
                </a:outerShdw>
              </a:effectLst>
              <a:latin typeface="Arial Rounded MT Bold" panose="020F0704030504030204" pitchFamily="34" charset="0"/>
              <a:sym typeface="Symbol" panose="05050102010706020507" pitchFamily="18" charset="2"/>
            </a:endParaRPr>
          </a:p>
        </p:txBody>
      </p:sp>
      <p:sp>
        <p:nvSpPr>
          <p:cNvPr id="6" name="Subtitle 2"/>
          <p:cNvSpPr txBox="1">
            <a:spLocks/>
          </p:cNvSpPr>
          <p:nvPr/>
        </p:nvSpPr>
        <p:spPr>
          <a:xfrm>
            <a:off x="1971422" y="2414151"/>
            <a:ext cx="8038214" cy="3878365"/>
          </a:xfrm>
          <a:prstGeom prst="rect">
            <a:avLst/>
          </a:prstGeom>
          <a:solidFill>
            <a:schemeClr val="accent4">
              <a:lumMod val="20000"/>
              <a:lumOff val="8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22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endParaRPr>
          </a:p>
        </p:txBody>
      </p:sp>
      <p:graphicFrame>
        <p:nvGraphicFramePr>
          <p:cNvPr id="8" name="Tabla 7"/>
          <p:cNvGraphicFramePr>
            <a:graphicFrameLocks noGrp="1"/>
          </p:cNvGraphicFramePr>
          <p:nvPr>
            <p:extLst>
              <p:ext uri="{D42A27DB-BD31-4B8C-83A1-F6EECF244321}">
                <p14:modId xmlns:p14="http://schemas.microsoft.com/office/powerpoint/2010/main" val="4056741412"/>
              </p:ext>
            </p:extLst>
          </p:nvPr>
        </p:nvGraphicFramePr>
        <p:xfrm>
          <a:off x="2375460" y="2698044"/>
          <a:ext cx="7230139" cy="3413760"/>
        </p:xfrm>
        <a:graphic>
          <a:graphicData uri="http://schemas.openxmlformats.org/drawingml/2006/table">
            <a:tbl>
              <a:tblPr firstRow="1" firstCol="1" lastRow="1" lastCol="1" bandRow="1" bandCol="1"/>
              <a:tblGrid>
                <a:gridCol w="1448952"/>
                <a:gridCol w="3992890"/>
                <a:gridCol w="1788297"/>
              </a:tblGrid>
              <a:tr h="0">
                <a:tc>
                  <a:txBody>
                    <a:bodyPr/>
                    <a:lstStyle/>
                    <a:p>
                      <a:pPr algn="ctr">
                        <a:spcAft>
                          <a:spcPts val="0"/>
                        </a:spcAft>
                      </a:pPr>
                      <a:r>
                        <a:rPr lang="es-MX" sz="1200" b="1" i="1" dirty="0">
                          <a:effectLst/>
                          <a:latin typeface="Arial" panose="020B0604020202020204" pitchFamily="34" charset="0"/>
                          <a:ea typeface="Times New Roman" panose="02020603050405020304" pitchFamily="18" charset="0"/>
                        </a:rPr>
                        <a:t>Fórmula Molecular</a:t>
                      </a:r>
                      <a:endParaRPr lang="es-MX" sz="12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a:spcAft>
                          <a:spcPts val="0"/>
                        </a:spcAft>
                      </a:pPr>
                      <a:r>
                        <a:rPr lang="es-MX" sz="1200" b="1" i="1" dirty="0">
                          <a:effectLst/>
                          <a:latin typeface="Arial" panose="020B0604020202020204" pitchFamily="34" charset="0"/>
                          <a:ea typeface="Times New Roman" panose="02020603050405020304" pitchFamily="18" charset="0"/>
                        </a:rPr>
                        <a:t>Fórmula Estructural Abreviada</a:t>
                      </a:r>
                      <a:endParaRPr lang="es-MX" sz="12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a:spcAft>
                          <a:spcPts val="0"/>
                        </a:spcAft>
                      </a:pPr>
                      <a:r>
                        <a:rPr lang="es-MX" sz="1200" b="1" i="1" dirty="0">
                          <a:effectLst/>
                          <a:latin typeface="Arial" panose="020B0604020202020204" pitchFamily="34" charset="0"/>
                          <a:ea typeface="Times New Roman" panose="02020603050405020304" pitchFamily="18" charset="0"/>
                        </a:rPr>
                        <a:t>Nombre</a:t>
                      </a:r>
                      <a:endParaRPr lang="es-MX" sz="12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r>
              <a:tr h="0">
                <a:tc>
                  <a:txBody>
                    <a:bodyPr/>
                    <a:lstStyle/>
                    <a:p>
                      <a:pPr>
                        <a:spcAft>
                          <a:spcPts val="0"/>
                        </a:spcAft>
                      </a:pPr>
                      <a:r>
                        <a:rPr lang="es-MX" sz="2000" dirty="0" smtClean="0">
                          <a:effectLst/>
                          <a:latin typeface="Arial" panose="020B0604020202020204" pitchFamily="34" charset="0"/>
                          <a:ea typeface="Times New Roman" panose="02020603050405020304" pitchFamily="18" charset="0"/>
                        </a:rPr>
                        <a:t>C</a:t>
                      </a:r>
                      <a:r>
                        <a:rPr lang="es-MX" sz="2000" baseline="-25000" dirty="0" smtClean="0">
                          <a:effectLst/>
                          <a:latin typeface="Arial" panose="020B0604020202020204" pitchFamily="34" charset="0"/>
                          <a:ea typeface="Times New Roman" panose="02020603050405020304" pitchFamily="18" charset="0"/>
                        </a:rPr>
                        <a:t>2</a:t>
                      </a:r>
                      <a:r>
                        <a:rPr lang="es-MX" sz="2000" dirty="0" smtClean="0">
                          <a:effectLst/>
                          <a:latin typeface="Arial" panose="020B0604020202020204" pitchFamily="34" charset="0"/>
                          <a:ea typeface="Times New Roman" panose="02020603050405020304" pitchFamily="18" charset="0"/>
                        </a:rPr>
                        <a:t>H</a:t>
                      </a:r>
                      <a:r>
                        <a:rPr lang="es-MX" sz="2000" baseline="-25000" dirty="0">
                          <a:effectLst/>
                          <a:latin typeface="Arial" panose="020B0604020202020204" pitchFamily="34" charset="0"/>
                          <a:ea typeface="Times New Roman" panose="02020603050405020304" pitchFamily="18" charset="0"/>
                        </a:rPr>
                        <a:t>2</a:t>
                      </a:r>
                      <a:endParaRPr lang="es-MX" sz="20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2000" dirty="0" smtClean="0">
                          <a:effectLst/>
                          <a:latin typeface="Arial" panose="020B0604020202020204" pitchFamily="34" charset="0"/>
                          <a:ea typeface="Times New Roman" panose="02020603050405020304" pitchFamily="18" charset="0"/>
                        </a:rPr>
                        <a:t>CH</a:t>
                      </a:r>
                      <a:r>
                        <a:rPr lang="es-MX" sz="2000" baseline="0" dirty="0" smtClean="0">
                          <a:effectLst/>
                          <a:latin typeface="Arial" panose="020B0604020202020204" pitchFamily="34" charset="0"/>
                          <a:ea typeface="Times New Roman" panose="02020603050405020304" pitchFamily="18" charset="0"/>
                          <a:sym typeface="Symbol" panose="05050102010706020507" pitchFamily="18" charset="2"/>
                        </a:rPr>
                        <a:t></a:t>
                      </a:r>
                      <a:r>
                        <a:rPr lang="es-MX" sz="2000" dirty="0" smtClean="0">
                          <a:effectLst/>
                          <a:latin typeface="Arial" panose="020B0604020202020204" pitchFamily="34" charset="0"/>
                          <a:ea typeface="Times New Roman" panose="02020603050405020304" pitchFamily="18" charset="0"/>
                        </a:rPr>
                        <a:t>CH</a:t>
                      </a:r>
                      <a:endParaRPr lang="es-MX" sz="20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2000" dirty="0" smtClean="0">
                          <a:effectLst/>
                          <a:latin typeface="Arial" panose="020B0604020202020204" pitchFamily="34" charset="0"/>
                          <a:ea typeface="Times New Roman" panose="02020603050405020304" pitchFamily="18" charset="0"/>
                        </a:rPr>
                        <a:t>Et</a:t>
                      </a:r>
                      <a:r>
                        <a:rPr lang="es-MX" sz="2000" b="1" dirty="0">
                          <a:effectLst/>
                          <a:latin typeface="Arial" panose="020B0604020202020204" pitchFamily="34" charset="0"/>
                          <a:ea typeface="Times New Roman" panose="02020603050405020304" pitchFamily="18" charset="0"/>
                        </a:rPr>
                        <a:t>i</a:t>
                      </a:r>
                      <a:r>
                        <a:rPr lang="es-MX" sz="2000" b="1" dirty="0" smtClean="0">
                          <a:effectLst/>
                          <a:latin typeface="Arial" panose="020B0604020202020204" pitchFamily="34" charset="0"/>
                          <a:ea typeface="Times New Roman" panose="02020603050405020304" pitchFamily="18" charset="0"/>
                        </a:rPr>
                        <a:t>no</a:t>
                      </a:r>
                      <a:endParaRPr lang="es-MX" sz="20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s-MX" sz="2000" dirty="0" smtClean="0">
                          <a:effectLst/>
                          <a:latin typeface="Arial" panose="020B0604020202020204" pitchFamily="34" charset="0"/>
                          <a:ea typeface="Times New Roman" panose="02020603050405020304" pitchFamily="18" charset="0"/>
                        </a:rPr>
                        <a:t>C</a:t>
                      </a:r>
                      <a:r>
                        <a:rPr lang="es-MX" sz="2000" baseline="-25000" dirty="0" smtClean="0">
                          <a:effectLst/>
                          <a:latin typeface="Arial" panose="020B0604020202020204" pitchFamily="34" charset="0"/>
                          <a:ea typeface="Times New Roman" panose="02020603050405020304" pitchFamily="18" charset="0"/>
                        </a:rPr>
                        <a:t>3</a:t>
                      </a:r>
                      <a:r>
                        <a:rPr lang="es-MX" sz="2000" dirty="0" smtClean="0">
                          <a:effectLst/>
                          <a:latin typeface="Arial" panose="020B0604020202020204" pitchFamily="34" charset="0"/>
                          <a:ea typeface="Times New Roman" panose="02020603050405020304" pitchFamily="18" charset="0"/>
                        </a:rPr>
                        <a:t>H</a:t>
                      </a:r>
                      <a:r>
                        <a:rPr lang="es-MX" sz="2000" baseline="-25000" dirty="0">
                          <a:effectLst/>
                          <a:latin typeface="Arial" panose="020B0604020202020204" pitchFamily="34" charset="0"/>
                          <a:ea typeface="Times New Roman" panose="02020603050405020304" pitchFamily="18" charset="0"/>
                        </a:rPr>
                        <a:t>4</a:t>
                      </a:r>
                      <a:endParaRPr lang="es-MX" sz="20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2000" dirty="0" smtClean="0">
                          <a:effectLst/>
                          <a:latin typeface="Arial" panose="020B0604020202020204" pitchFamily="34" charset="0"/>
                          <a:ea typeface="Times New Roman" panose="02020603050405020304" pitchFamily="18" charset="0"/>
                        </a:rPr>
                        <a:t>C</a:t>
                      </a:r>
                      <a:r>
                        <a:rPr lang="es-MX" sz="2000" baseline="0" dirty="0" smtClean="0">
                          <a:effectLst/>
                          <a:latin typeface="Arial" panose="020B0604020202020204" pitchFamily="34" charset="0"/>
                          <a:ea typeface="Times New Roman" panose="02020603050405020304" pitchFamily="18" charset="0"/>
                          <a:sym typeface="Symbol" panose="05050102010706020507" pitchFamily="18" charset="2"/>
                        </a:rPr>
                        <a:t></a:t>
                      </a:r>
                      <a:r>
                        <a:rPr lang="es-MX" sz="2000" dirty="0" smtClean="0">
                          <a:effectLst/>
                          <a:latin typeface="Arial" panose="020B0604020202020204" pitchFamily="34" charset="0"/>
                          <a:ea typeface="Times New Roman" panose="02020603050405020304" pitchFamily="18" charset="0"/>
                        </a:rPr>
                        <a:t>C</a:t>
                      </a:r>
                      <a:r>
                        <a:rPr lang="es-MX" sz="2000" dirty="0" smtClean="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s-MX" sz="2000" dirty="0">
                          <a:effectLst/>
                          <a:latin typeface="Arial" panose="020B0604020202020204" pitchFamily="34" charset="0"/>
                          <a:ea typeface="Times New Roman" panose="02020603050405020304" pitchFamily="18" charset="0"/>
                        </a:rPr>
                        <a:t>CH</a:t>
                      </a:r>
                      <a:r>
                        <a:rPr lang="es-MX" sz="2000" baseline="-25000" dirty="0">
                          <a:effectLst/>
                          <a:latin typeface="Arial" panose="020B0604020202020204" pitchFamily="34" charset="0"/>
                          <a:ea typeface="Times New Roman" panose="02020603050405020304" pitchFamily="18" charset="0"/>
                        </a:rPr>
                        <a:t>3</a:t>
                      </a:r>
                      <a:endParaRPr lang="es-MX" sz="20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2000" dirty="0" smtClean="0">
                          <a:effectLst/>
                          <a:latin typeface="Arial" panose="020B0604020202020204" pitchFamily="34" charset="0"/>
                          <a:ea typeface="Times New Roman" panose="02020603050405020304" pitchFamily="18" charset="0"/>
                        </a:rPr>
                        <a:t>Prop</a:t>
                      </a:r>
                      <a:r>
                        <a:rPr lang="es-MX" sz="2000" b="1" dirty="0" smtClean="0">
                          <a:effectLst/>
                          <a:latin typeface="Arial" panose="020B0604020202020204" pitchFamily="34" charset="0"/>
                          <a:ea typeface="Times New Roman" panose="02020603050405020304" pitchFamily="18" charset="0"/>
                        </a:rPr>
                        <a:t>ino</a:t>
                      </a:r>
                      <a:endParaRPr lang="es-MX" sz="20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s-MX" sz="2000" dirty="0" smtClean="0">
                          <a:effectLst/>
                          <a:latin typeface="Arial" panose="020B0604020202020204" pitchFamily="34" charset="0"/>
                          <a:ea typeface="Times New Roman" panose="02020603050405020304" pitchFamily="18" charset="0"/>
                        </a:rPr>
                        <a:t>C</a:t>
                      </a:r>
                      <a:r>
                        <a:rPr lang="es-MX" sz="2000" baseline="-25000" dirty="0" smtClean="0">
                          <a:effectLst/>
                          <a:latin typeface="Arial" panose="020B0604020202020204" pitchFamily="34" charset="0"/>
                          <a:ea typeface="Times New Roman" panose="02020603050405020304" pitchFamily="18" charset="0"/>
                        </a:rPr>
                        <a:t>4</a:t>
                      </a:r>
                      <a:r>
                        <a:rPr lang="es-MX" sz="2000" dirty="0" smtClean="0">
                          <a:effectLst/>
                          <a:latin typeface="Arial" panose="020B0604020202020204" pitchFamily="34" charset="0"/>
                          <a:ea typeface="Times New Roman" panose="02020603050405020304" pitchFamily="18" charset="0"/>
                        </a:rPr>
                        <a:t>H</a:t>
                      </a:r>
                      <a:r>
                        <a:rPr lang="es-MX" sz="2000" baseline="-25000" dirty="0">
                          <a:effectLst/>
                          <a:latin typeface="Arial" panose="020B0604020202020204" pitchFamily="34" charset="0"/>
                          <a:ea typeface="Times New Roman" panose="02020603050405020304" pitchFamily="18" charset="0"/>
                        </a:rPr>
                        <a:t>6</a:t>
                      </a:r>
                      <a:endParaRPr lang="es-MX" sz="20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2000" dirty="0" smtClean="0">
                          <a:effectLst/>
                          <a:latin typeface="Arial" panose="020B0604020202020204" pitchFamily="34" charset="0"/>
                          <a:ea typeface="Times New Roman" panose="02020603050405020304" pitchFamily="18" charset="0"/>
                        </a:rPr>
                        <a:t>CH</a:t>
                      </a:r>
                      <a:r>
                        <a:rPr lang="es-MX" sz="2000" baseline="0" dirty="0" smtClean="0">
                          <a:effectLst/>
                          <a:latin typeface="Arial" panose="020B0604020202020204" pitchFamily="34" charset="0"/>
                          <a:ea typeface="Times New Roman" panose="02020603050405020304" pitchFamily="18" charset="0"/>
                          <a:sym typeface="Symbol" panose="05050102010706020507" pitchFamily="18" charset="2"/>
                        </a:rPr>
                        <a:t></a:t>
                      </a:r>
                      <a:r>
                        <a:rPr lang="es-MX" sz="2000" dirty="0" smtClean="0">
                          <a:effectLst/>
                          <a:latin typeface="Arial" panose="020B0604020202020204" pitchFamily="34" charset="0"/>
                          <a:ea typeface="Times New Roman" panose="02020603050405020304" pitchFamily="18" charset="0"/>
                        </a:rPr>
                        <a:t>C</a:t>
                      </a:r>
                      <a:r>
                        <a:rPr lang="es-MX" sz="2000" dirty="0" smtClean="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s-MX" sz="2000" dirty="0">
                          <a:effectLst/>
                          <a:latin typeface="Arial" panose="020B0604020202020204" pitchFamily="34" charset="0"/>
                          <a:ea typeface="Times New Roman" panose="02020603050405020304" pitchFamily="18" charset="0"/>
                        </a:rPr>
                        <a:t>CH</a:t>
                      </a:r>
                      <a:r>
                        <a:rPr lang="es-MX" sz="2000" baseline="-25000" dirty="0">
                          <a:effectLst/>
                          <a:latin typeface="Arial" panose="020B0604020202020204" pitchFamily="34" charset="0"/>
                          <a:ea typeface="Times New Roman" panose="02020603050405020304" pitchFamily="18" charset="0"/>
                        </a:rPr>
                        <a:t>2</a:t>
                      </a:r>
                      <a:r>
                        <a:rPr lang="es-MX" sz="2000" dirty="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s-MX" sz="2000" dirty="0">
                          <a:effectLst/>
                          <a:latin typeface="Arial" panose="020B0604020202020204" pitchFamily="34" charset="0"/>
                          <a:ea typeface="Times New Roman" panose="02020603050405020304" pitchFamily="18" charset="0"/>
                        </a:rPr>
                        <a:t>CH</a:t>
                      </a:r>
                      <a:r>
                        <a:rPr lang="es-MX" sz="2000" baseline="-25000" dirty="0">
                          <a:effectLst/>
                          <a:latin typeface="Arial" panose="020B0604020202020204" pitchFamily="34" charset="0"/>
                          <a:ea typeface="Times New Roman" panose="02020603050405020304" pitchFamily="18" charset="0"/>
                        </a:rPr>
                        <a:t>3</a:t>
                      </a:r>
                      <a:endParaRPr lang="es-MX" sz="20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2000" dirty="0" smtClean="0">
                          <a:effectLst/>
                          <a:latin typeface="Arial" panose="020B0604020202020204" pitchFamily="34" charset="0"/>
                          <a:ea typeface="Times New Roman" panose="02020603050405020304" pitchFamily="18" charset="0"/>
                        </a:rPr>
                        <a:t>1-But</a:t>
                      </a:r>
                      <a:r>
                        <a:rPr lang="es-MX" sz="2000" b="1" dirty="0" smtClean="0">
                          <a:effectLst/>
                          <a:latin typeface="Arial" panose="020B0604020202020204" pitchFamily="34" charset="0"/>
                          <a:ea typeface="Times New Roman" panose="02020603050405020304" pitchFamily="18" charset="0"/>
                        </a:rPr>
                        <a:t>ino</a:t>
                      </a:r>
                      <a:endParaRPr lang="es-MX" sz="20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s-MX" sz="2000" dirty="0" smtClean="0">
                          <a:effectLst/>
                          <a:latin typeface="Arial" panose="020B0604020202020204" pitchFamily="34" charset="0"/>
                          <a:ea typeface="Times New Roman" panose="02020603050405020304" pitchFamily="18" charset="0"/>
                        </a:rPr>
                        <a:t>C</a:t>
                      </a:r>
                      <a:r>
                        <a:rPr lang="es-MX" sz="2000" baseline="-25000" dirty="0" smtClean="0">
                          <a:effectLst/>
                          <a:latin typeface="Arial" panose="020B0604020202020204" pitchFamily="34" charset="0"/>
                          <a:ea typeface="Times New Roman" panose="02020603050405020304" pitchFamily="18" charset="0"/>
                        </a:rPr>
                        <a:t>4</a:t>
                      </a:r>
                      <a:r>
                        <a:rPr lang="es-MX" sz="2000" dirty="0" smtClean="0">
                          <a:effectLst/>
                          <a:latin typeface="Arial" panose="020B0604020202020204" pitchFamily="34" charset="0"/>
                          <a:ea typeface="Times New Roman" panose="02020603050405020304" pitchFamily="18" charset="0"/>
                        </a:rPr>
                        <a:t>H</a:t>
                      </a:r>
                      <a:r>
                        <a:rPr lang="es-MX" sz="2000" baseline="-25000" dirty="0">
                          <a:effectLst/>
                          <a:latin typeface="Arial" panose="020B0604020202020204" pitchFamily="34" charset="0"/>
                          <a:ea typeface="Times New Roman" panose="02020603050405020304" pitchFamily="18" charset="0"/>
                        </a:rPr>
                        <a:t>6</a:t>
                      </a:r>
                      <a:endParaRPr lang="es-MX" sz="20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2000" dirty="0">
                          <a:effectLst/>
                          <a:latin typeface="Arial" panose="020B0604020202020204" pitchFamily="34" charset="0"/>
                          <a:ea typeface="Times New Roman" panose="02020603050405020304" pitchFamily="18" charset="0"/>
                        </a:rPr>
                        <a:t>CH</a:t>
                      </a:r>
                      <a:r>
                        <a:rPr lang="es-MX" sz="2000" baseline="-25000" dirty="0">
                          <a:effectLst/>
                          <a:latin typeface="Arial" panose="020B0604020202020204" pitchFamily="34" charset="0"/>
                          <a:ea typeface="Times New Roman" panose="02020603050405020304" pitchFamily="18" charset="0"/>
                        </a:rPr>
                        <a:t>3</a:t>
                      </a:r>
                      <a:r>
                        <a:rPr lang="es-MX" sz="2000" dirty="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s-MX" sz="2000" dirty="0" smtClean="0">
                          <a:effectLst/>
                          <a:latin typeface="Arial" panose="020B0604020202020204" pitchFamily="34" charset="0"/>
                          <a:ea typeface="Times New Roman" panose="02020603050405020304" pitchFamily="18" charset="0"/>
                        </a:rPr>
                        <a:t>C</a:t>
                      </a:r>
                      <a:r>
                        <a:rPr lang="es-MX" sz="2000" baseline="0" dirty="0" smtClean="0">
                          <a:effectLst/>
                          <a:latin typeface="Arial" panose="020B0604020202020204" pitchFamily="34" charset="0"/>
                          <a:ea typeface="Times New Roman" panose="02020603050405020304" pitchFamily="18" charset="0"/>
                          <a:sym typeface="Symbol" panose="05050102010706020507" pitchFamily="18" charset="2"/>
                        </a:rPr>
                        <a:t></a:t>
                      </a:r>
                      <a:r>
                        <a:rPr lang="es-MX" sz="2000" dirty="0" smtClean="0">
                          <a:effectLst/>
                          <a:latin typeface="Arial" panose="020B0604020202020204" pitchFamily="34" charset="0"/>
                          <a:ea typeface="Times New Roman" panose="02020603050405020304" pitchFamily="18" charset="0"/>
                        </a:rPr>
                        <a:t>H</a:t>
                      </a:r>
                      <a:r>
                        <a:rPr lang="es-MX" sz="2000" dirty="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s-MX" sz="2000" dirty="0">
                          <a:effectLst/>
                          <a:latin typeface="Arial" panose="020B0604020202020204" pitchFamily="34" charset="0"/>
                          <a:ea typeface="Times New Roman" panose="02020603050405020304" pitchFamily="18" charset="0"/>
                        </a:rPr>
                        <a:t>CH</a:t>
                      </a:r>
                      <a:r>
                        <a:rPr lang="es-MX" sz="2000" baseline="-25000" dirty="0">
                          <a:effectLst/>
                          <a:latin typeface="Arial" panose="020B0604020202020204" pitchFamily="34" charset="0"/>
                          <a:ea typeface="Times New Roman" panose="02020603050405020304" pitchFamily="18" charset="0"/>
                        </a:rPr>
                        <a:t>3</a:t>
                      </a:r>
                      <a:endParaRPr lang="es-MX" sz="20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dirty="0" smtClean="0">
                          <a:effectLst/>
                          <a:latin typeface="Arial" panose="020B0604020202020204" pitchFamily="34" charset="0"/>
                          <a:ea typeface="Times New Roman" panose="02020603050405020304" pitchFamily="18" charset="0"/>
                        </a:rPr>
                        <a:t>2-But</a:t>
                      </a:r>
                      <a:r>
                        <a:rPr lang="en-US" sz="2000" b="1" dirty="0" smtClean="0">
                          <a:effectLst/>
                          <a:latin typeface="Arial" panose="020B0604020202020204" pitchFamily="34" charset="0"/>
                          <a:ea typeface="Times New Roman" panose="02020603050405020304" pitchFamily="18" charset="0"/>
                        </a:rPr>
                        <a:t>ino</a:t>
                      </a:r>
                      <a:endParaRPr lang="es-MX" sz="20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s-MX" sz="2000" dirty="0" smtClean="0">
                          <a:effectLst/>
                          <a:latin typeface="Arial" panose="020B0604020202020204" pitchFamily="34" charset="0"/>
                          <a:ea typeface="Times New Roman" panose="02020603050405020304" pitchFamily="18" charset="0"/>
                        </a:rPr>
                        <a:t>C</a:t>
                      </a:r>
                      <a:r>
                        <a:rPr lang="es-MX" sz="2000" baseline="-25000" dirty="0" smtClean="0">
                          <a:effectLst/>
                          <a:latin typeface="Arial" panose="020B0604020202020204" pitchFamily="34" charset="0"/>
                          <a:ea typeface="Times New Roman" panose="02020603050405020304" pitchFamily="18" charset="0"/>
                        </a:rPr>
                        <a:t>5</a:t>
                      </a:r>
                      <a:r>
                        <a:rPr lang="es-MX" sz="2000" dirty="0" smtClean="0">
                          <a:effectLst/>
                          <a:latin typeface="Arial" panose="020B0604020202020204" pitchFamily="34" charset="0"/>
                          <a:ea typeface="Times New Roman" panose="02020603050405020304" pitchFamily="18" charset="0"/>
                        </a:rPr>
                        <a:t>H</a:t>
                      </a:r>
                      <a:r>
                        <a:rPr lang="es-MX" sz="2000" baseline="-25000" dirty="0" smtClean="0">
                          <a:effectLst/>
                          <a:latin typeface="Arial" panose="020B0604020202020204" pitchFamily="34" charset="0"/>
                          <a:ea typeface="Times New Roman" panose="02020603050405020304" pitchFamily="18" charset="0"/>
                        </a:rPr>
                        <a:t>8</a:t>
                      </a:r>
                      <a:endParaRPr lang="es-MX" sz="20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dirty="0" smtClean="0">
                          <a:effectLst/>
                          <a:latin typeface="Arial" panose="020B0604020202020204" pitchFamily="34" charset="0"/>
                          <a:ea typeface="Times New Roman" panose="02020603050405020304" pitchFamily="18" charset="0"/>
                        </a:rPr>
                        <a:t>CH</a:t>
                      </a:r>
                      <a:r>
                        <a:rPr lang="es-MX" sz="2000" baseline="0" dirty="0" smtClean="0">
                          <a:effectLst/>
                          <a:latin typeface="Arial" panose="020B0604020202020204" pitchFamily="34" charset="0"/>
                          <a:ea typeface="Times New Roman" panose="02020603050405020304" pitchFamily="18" charset="0"/>
                          <a:sym typeface="Symbol" panose="05050102010706020507" pitchFamily="18" charset="2"/>
                        </a:rPr>
                        <a:t></a:t>
                      </a:r>
                      <a:r>
                        <a:rPr lang="en-US" sz="2000" dirty="0" smtClean="0">
                          <a:effectLst/>
                          <a:latin typeface="Arial" panose="020B0604020202020204" pitchFamily="34" charset="0"/>
                          <a:ea typeface="Times New Roman" panose="02020603050405020304" pitchFamily="18" charset="0"/>
                        </a:rPr>
                        <a:t>C</a:t>
                      </a:r>
                      <a:r>
                        <a:rPr lang="es-MX" sz="2000" dirty="0" smtClean="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n-US" sz="2000" dirty="0">
                          <a:effectLst/>
                          <a:latin typeface="Arial" panose="020B0604020202020204" pitchFamily="34" charset="0"/>
                          <a:ea typeface="Times New Roman" panose="02020603050405020304" pitchFamily="18" charset="0"/>
                        </a:rPr>
                        <a:t>CH</a:t>
                      </a:r>
                      <a:r>
                        <a:rPr lang="en-US" sz="2000" baseline="-25000" dirty="0">
                          <a:effectLst/>
                          <a:latin typeface="Arial" panose="020B0604020202020204" pitchFamily="34" charset="0"/>
                          <a:ea typeface="Times New Roman" panose="02020603050405020304" pitchFamily="18" charset="0"/>
                        </a:rPr>
                        <a:t>2</a:t>
                      </a:r>
                      <a:r>
                        <a:rPr lang="es-MX" sz="2000" dirty="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n-US" sz="2000" dirty="0">
                          <a:effectLst/>
                          <a:latin typeface="Arial" panose="020B0604020202020204" pitchFamily="34" charset="0"/>
                          <a:ea typeface="Times New Roman" panose="02020603050405020304" pitchFamily="18" charset="0"/>
                        </a:rPr>
                        <a:t>CH</a:t>
                      </a:r>
                      <a:r>
                        <a:rPr lang="en-US" sz="2000" baseline="-25000" dirty="0">
                          <a:effectLst/>
                          <a:latin typeface="Arial" panose="020B0604020202020204" pitchFamily="34" charset="0"/>
                          <a:ea typeface="Times New Roman" panose="02020603050405020304" pitchFamily="18" charset="0"/>
                        </a:rPr>
                        <a:t>2</a:t>
                      </a:r>
                      <a:r>
                        <a:rPr lang="es-MX" sz="2000" dirty="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n-US" sz="2000" dirty="0">
                          <a:effectLst/>
                          <a:latin typeface="Arial" panose="020B0604020202020204" pitchFamily="34" charset="0"/>
                          <a:ea typeface="Times New Roman" panose="02020603050405020304" pitchFamily="18" charset="0"/>
                        </a:rPr>
                        <a:t>CH</a:t>
                      </a:r>
                      <a:r>
                        <a:rPr lang="en-US" sz="2000" baseline="-25000" dirty="0">
                          <a:effectLst/>
                          <a:latin typeface="Arial" panose="020B0604020202020204" pitchFamily="34" charset="0"/>
                          <a:ea typeface="Times New Roman" panose="02020603050405020304" pitchFamily="18" charset="0"/>
                        </a:rPr>
                        <a:t>3</a:t>
                      </a:r>
                      <a:endParaRPr lang="es-MX" sz="20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dirty="0" smtClean="0">
                          <a:effectLst/>
                          <a:latin typeface="Arial" panose="020B0604020202020204" pitchFamily="34" charset="0"/>
                          <a:ea typeface="Times New Roman" panose="02020603050405020304" pitchFamily="18" charset="0"/>
                        </a:rPr>
                        <a:t>1-Pent</a:t>
                      </a:r>
                      <a:r>
                        <a:rPr lang="en-US" sz="2000" b="1" dirty="0" smtClean="0">
                          <a:effectLst/>
                          <a:latin typeface="Arial" panose="020B0604020202020204" pitchFamily="34" charset="0"/>
                          <a:ea typeface="Times New Roman" panose="02020603050405020304" pitchFamily="18" charset="0"/>
                        </a:rPr>
                        <a:t>i</a:t>
                      </a:r>
                      <a:r>
                        <a:rPr lang="es-MX" sz="2000" b="1" dirty="0" smtClean="0">
                          <a:effectLst/>
                          <a:latin typeface="Arial" panose="020B0604020202020204" pitchFamily="34" charset="0"/>
                          <a:ea typeface="Times New Roman" panose="02020603050405020304" pitchFamily="18" charset="0"/>
                        </a:rPr>
                        <a:t>no</a:t>
                      </a:r>
                      <a:endParaRPr lang="es-MX" sz="20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s-MX" sz="2000" dirty="0" smtClean="0">
                          <a:effectLst/>
                          <a:latin typeface="Arial" panose="020B0604020202020204" pitchFamily="34" charset="0"/>
                          <a:ea typeface="Times New Roman" panose="02020603050405020304" pitchFamily="18" charset="0"/>
                        </a:rPr>
                        <a:t>C</a:t>
                      </a:r>
                      <a:r>
                        <a:rPr lang="es-MX" sz="2000" baseline="-25000" dirty="0" smtClean="0">
                          <a:effectLst/>
                          <a:latin typeface="Arial" panose="020B0604020202020204" pitchFamily="34" charset="0"/>
                          <a:ea typeface="Times New Roman" panose="02020603050405020304" pitchFamily="18" charset="0"/>
                        </a:rPr>
                        <a:t>6</a:t>
                      </a:r>
                      <a:r>
                        <a:rPr lang="es-MX" sz="2000" dirty="0" smtClean="0">
                          <a:effectLst/>
                          <a:latin typeface="Arial" panose="020B0604020202020204" pitchFamily="34" charset="0"/>
                          <a:ea typeface="Times New Roman" panose="02020603050405020304" pitchFamily="18" charset="0"/>
                        </a:rPr>
                        <a:t>H</a:t>
                      </a:r>
                      <a:r>
                        <a:rPr lang="es-MX" sz="2000" baseline="-25000" dirty="0" smtClean="0">
                          <a:effectLst/>
                          <a:latin typeface="Arial" panose="020B0604020202020204" pitchFamily="34" charset="0"/>
                          <a:ea typeface="Times New Roman" panose="02020603050405020304" pitchFamily="18" charset="0"/>
                        </a:rPr>
                        <a:t>10</a:t>
                      </a:r>
                      <a:endParaRPr lang="es-MX" sz="20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2000" dirty="0" smtClean="0">
                          <a:effectLst/>
                          <a:latin typeface="Arial" panose="020B0604020202020204" pitchFamily="34" charset="0"/>
                          <a:ea typeface="Times New Roman" panose="02020603050405020304" pitchFamily="18" charset="0"/>
                        </a:rPr>
                        <a:t>CH</a:t>
                      </a:r>
                      <a:r>
                        <a:rPr lang="es-MX" sz="2000" baseline="0" dirty="0" smtClean="0">
                          <a:effectLst/>
                          <a:latin typeface="Arial" panose="020B0604020202020204" pitchFamily="34" charset="0"/>
                          <a:ea typeface="Times New Roman" panose="02020603050405020304" pitchFamily="18" charset="0"/>
                          <a:sym typeface="Symbol" panose="05050102010706020507" pitchFamily="18" charset="2"/>
                        </a:rPr>
                        <a:t></a:t>
                      </a:r>
                      <a:r>
                        <a:rPr lang="es-MX" sz="2000" dirty="0" smtClean="0">
                          <a:effectLst/>
                          <a:latin typeface="Arial" panose="020B0604020202020204" pitchFamily="34" charset="0"/>
                          <a:ea typeface="Times New Roman" panose="02020603050405020304" pitchFamily="18" charset="0"/>
                        </a:rPr>
                        <a:t>C</a:t>
                      </a:r>
                      <a:r>
                        <a:rPr lang="es-MX" sz="2000" dirty="0" smtClean="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s-MX" sz="2000" dirty="0" smtClean="0">
                          <a:effectLst/>
                          <a:latin typeface="Arial" panose="020B0604020202020204" pitchFamily="34" charset="0"/>
                          <a:ea typeface="Times New Roman" panose="02020603050405020304" pitchFamily="18" charset="0"/>
                        </a:rPr>
                        <a:t> </a:t>
                      </a:r>
                      <a:r>
                        <a:rPr lang="es-MX" sz="2000" dirty="0">
                          <a:effectLst/>
                          <a:latin typeface="Arial" panose="020B0604020202020204" pitchFamily="34" charset="0"/>
                          <a:ea typeface="Times New Roman" panose="02020603050405020304" pitchFamily="18" charset="0"/>
                        </a:rPr>
                        <a:t>(CH</a:t>
                      </a:r>
                      <a:r>
                        <a:rPr lang="es-MX" sz="2000" baseline="-25000" dirty="0">
                          <a:effectLst/>
                          <a:latin typeface="Arial" panose="020B0604020202020204" pitchFamily="34" charset="0"/>
                          <a:ea typeface="Times New Roman" panose="02020603050405020304" pitchFamily="18" charset="0"/>
                        </a:rPr>
                        <a:t>2</a:t>
                      </a:r>
                      <a:r>
                        <a:rPr lang="es-MX" sz="2000" dirty="0">
                          <a:effectLst/>
                          <a:latin typeface="Arial" panose="020B0604020202020204" pitchFamily="34" charset="0"/>
                          <a:ea typeface="Times New Roman" panose="02020603050405020304" pitchFamily="18" charset="0"/>
                        </a:rPr>
                        <a:t>)</a:t>
                      </a:r>
                      <a:r>
                        <a:rPr lang="es-MX" sz="2000" baseline="-25000" dirty="0">
                          <a:effectLst/>
                          <a:latin typeface="Arial" panose="020B0604020202020204" pitchFamily="34" charset="0"/>
                          <a:ea typeface="Times New Roman" panose="02020603050405020304" pitchFamily="18" charset="0"/>
                        </a:rPr>
                        <a:t>3</a:t>
                      </a:r>
                      <a:r>
                        <a:rPr lang="es-MX" sz="2000" dirty="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s-MX" sz="2000" dirty="0">
                          <a:effectLst/>
                          <a:latin typeface="Arial" panose="020B0604020202020204" pitchFamily="34" charset="0"/>
                          <a:ea typeface="Times New Roman" panose="02020603050405020304" pitchFamily="18" charset="0"/>
                        </a:rPr>
                        <a:t>CH</a:t>
                      </a:r>
                      <a:r>
                        <a:rPr lang="es-MX" sz="2000" baseline="-25000" dirty="0">
                          <a:effectLst/>
                          <a:latin typeface="Arial" panose="020B0604020202020204" pitchFamily="34" charset="0"/>
                          <a:ea typeface="Times New Roman" panose="02020603050405020304" pitchFamily="18" charset="0"/>
                        </a:rPr>
                        <a:t>3</a:t>
                      </a:r>
                      <a:endParaRPr lang="es-MX" sz="20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2000" dirty="0" smtClean="0">
                          <a:effectLst/>
                          <a:latin typeface="Arial" panose="020B0604020202020204" pitchFamily="34" charset="0"/>
                          <a:ea typeface="Times New Roman" panose="02020603050405020304" pitchFamily="18" charset="0"/>
                        </a:rPr>
                        <a:t>1-Hex</a:t>
                      </a:r>
                      <a:r>
                        <a:rPr lang="es-MX" sz="2000" b="1" dirty="0">
                          <a:effectLst/>
                          <a:latin typeface="Arial" panose="020B0604020202020204" pitchFamily="34" charset="0"/>
                          <a:ea typeface="Times New Roman" panose="02020603050405020304" pitchFamily="18" charset="0"/>
                        </a:rPr>
                        <a:t>i</a:t>
                      </a:r>
                      <a:r>
                        <a:rPr lang="es-MX" sz="2000" b="1" dirty="0" smtClean="0">
                          <a:effectLst/>
                          <a:latin typeface="Arial" panose="020B0604020202020204" pitchFamily="34" charset="0"/>
                          <a:ea typeface="Times New Roman" panose="02020603050405020304" pitchFamily="18" charset="0"/>
                        </a:rPr>
                        <a:t>no</a:t>
                      </a:r>
                      <a:endParaRPr lang="es-MX" sz="20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s-MX" sz="2000" dirty="0" smtClean="0">
                          <a:effectLst/>
                          <a:latin typeface="Arial" panose="020B0604020202020204" pitchFamily="34" charset="0"/>
                          <a:ea typeface="Times New Roman" panose="02020603050405020304" pitchFamily="18" charset="0"/>
                        </a:rPr>
                        <a:t>C</a:t>
                      </a:r>
                      <a:r>
                        <a:rPr lang="es-MX" sz="2000" baseline="-25000" dirty="0" smtClean="0">
                          <a:effectLst/>
                          <a:latin typeface="Arial" panose="020B0604020202020204" pitchFamily="34" charset="0"/>
                          <a:ea typeface="Times New Roman" panose="02020603050405020304" pitchFamily="18" charset="0"/>
                        </a:rPr>
                        <a:t>7</a:t>
                      </a:r>
                      <a:r>
                        <a:rPr lang="es-MX" sz="2000" dirty="0" smtClean="0">
                          <a:effectLst/>
                          <a:latin typeface="Arial" panose="020B0604020202020204" pitchFamily="34" charset="0"/>
                          <a:ea typeface="Times New Roman" panose="02020603050405020304" pitchFamily="18" charset="0"/>
                        </a:rPr>
                        <a:t>H</a:t>
                      </a:r>
                      <a:r>
                        <a:rPr lang="es-MX" sz="2000" baseline="-25000" dirty="0" smtClean="0">
                          <a:effectLst/>
                          <a:latin typeface="Arial" panose="020B0604020202020204" pitchFamily="34" charset="0"/>
                          <a:ea typeface="Times New Roman" panose="02020603050405020304" pitchFamily="18" charset="0"/>
                        </a:rPr>
                        <a:t>12</a:t>
                      </a:r>
                      <a:endParaRPr lang="es-MX" sz="20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2000" dirty="0" smtClean="0">
                          <a:effectLst/>
                          <a:latin typeface="Arial" panose="020B0604020202020204" pitchFamily="34" charset="0"/>
                          <a:ea typeface="Times New Roman" panose="02020603050405020304" pitchFamily="18" charset="0"/>
                        </a:rPr>
                        <a:t>CH</a:t>
                      </a:r>
                      <a:r>
                        <a:rPr lang="es-MX" sz="2000" baseline="0" dirty="0" smtClean="0">
                          <a:effectLst/>
                          <a:latin typeface="Arial" panose="020B0604020202020204" pitchFamily="34" charset="0"/>
                          <a:ea typeface="Times New Roman" panose="02020603050405020304" pitchFamily="18" charset="0"/>
                          <a:sym typeface="Symbol" panose="05050102010706020507" pitchFamily="18" charset="2"/>
                        </a:rPr>
                        <a:t></a:t>
                      </a:r>
                      <a:r>
                        <a:rPr lang="es-MX" sz="2000" dirty="0" smtClean="0">
                          <a:effectLst/>
                          <a:latin typeface="Arial" panose="020B0604020202020204" pitchFamily="34" charset="0"/>
                          <a:ea typeface="Times New Roman" panose="02020603050405020304" pitchFamily="18" charset="0"/>
                        </a:rPr>
                        <a:t>C</a:t>
                      </a:r>
                      <a:r>
                        <a:rPr lang="es-MX" sz="2000" dirty="0" smtClean="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s-MX" sz="2000" dirty="0" smtClean="0">
                          <a:effectLst/>
                          <a:latin typeface="Arial" panose="020B0604020202020204" pitchFamily="34" charset="0"/>
                          <a:ea typeface="Times New Roman" panose="02020603050405020304" pitchFamily="18" charset="0"/>
                        </a:rPr>
                        <a:t> </a:t>
                      </a:r>
                      <a:r>
                        <a:rPr lang="es-MX" sz="2000" dirty="0">
                          <a:effectLst/>
                          <a:latin typeface="Arial" panose="020B0604020202020204" pitchFamily="34" charset="0"/>
                          <a:ea typeface="Times New Roman" panose="02020603050405020304" pitchFamily="18" charset="0"/>
                        </a:rPr>
                        <a:t>(CH</a:t>
                      </a:r>
                      <a:r>
                        <a:rPr lang="es-MX" sz="2000" baseline="-25000" dirty="0">
                          <a:effectLst/>
                          <a:latin typeface="Arial" panose="020B0604020202020204" pitchFamily="34" charset="0"/>
                          <a:ea typeface="Times New Roman" panose="02020603050405020304" pitchFamily="18" charset="0"/>
                        </a:rPr>
                        <a:t>2</a:t>
                      </a:r>
                      <a:r>
                        <a:rPr lang="es-MX" sz="2000" dirty="0">
                          <a:effectLst/>
                          <a:latin typeface="Arial" panose="020B0604020202020204" pitchFamily="34" charset="0"/>
                          <a:ea typeface="Times New Roman" panose="02020603050405020304" pitchFamily="18" charset="0"/>
                        </a:rPr>
                        <a:t>)</a:t>
                      </a:r>
                      <a:r>
                        <a:rPr lang="es-MX" sz="2000" baseline="-25000" dirty="0">
                          <a:effectLst/>
                          <a:latin typeface="Arial" panose="020B0604020202020204" pitchFamily="34" charset="0"/>
                          <a:ea typeface="Times New Roman" panose="02020603050405020304" pitchFamily="18" charset="0"/>
                        </a:rPr>
                        <a:t>4</a:t>
                      </a:r>
                      <a:r>
                        <a:rPr lang="es-MX" sz="2000" dirty="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s-MX" sz="2000" dirty="0">
                          <a:effectLst/>
                          <a:latin typeface="Arial" panose="020B0604020202020204" pitchFamily="34" charset="0"/>
                          <a:ea typeface="Times New Roman" panose="02020603050405020304" pitchFamily="18" charset="0"/>
                        </a:rPr>
                        <a:t>CH</a:t>
                      </a:r>
                      <a:r>
                        <a:rPr lang="es-MX" sz="2000" baseline="-25000" dirty="0">
                          <a:effectLst/>
                          <a:latin typeface="Arial" panose="020B0604020202020204" pitchFamily="34" charset="0"/>
                          <a:ea typeface="Times New Roman" panose="02020603050405020304" pitchFamily="18" charset="0"/>
                        </a:rPr>
                        <a:t>3</a:t>
                      </a:r>
                      <a:endParaRPr lang="es-MX" sz="20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2000" dirty="0" smtClean="0">
                          <a:effectLst/>
                          <a:latin typeface="Arial" panose="020B0604020202020204" pitchFamily="34" charset="0"/>
                          <a:ea typeface="Times New Roman" panose="02020603050405020304" pitchFamily="18" charset="0"/>
                        </a:rPr>
                        <a:t>1-Hept</a:t>
                      </a:r>
                      <a:r>
                        <a:rPr lang="es-MX" sz="2000" b="1" dirty="0" smtClean="0">
                          <a:effectLst/>
                          <a:latin typeface="Arial" panose="020B0604020202020204" pitchFamily="34" charset="0"/>
                          <a:ea typeface="Times New Roman" panose="02020603050405020304" pitchFamily="18" charset="0"/>
                        </a:rPr>
                        <a:t>ino</a:t>
                      </a:r>
                      <a:endParaRPr lang="es-MX" sz="20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s-MX" sz="2000" dirty="0" smtClean="0">
                          <a:effectLst/>
                          <a:latin typeface="Arial" panose="020B0604020202020204" pitchFamily="34" charset="0"/>
                          <a:ea typeface="Times New Roman" panose="02020603050405020304" pitchFamily="18" charset="0"/>
                        </a:rPr>
                        <a:t>C</a:t>
                      </a:r>
                      <a:r>
                        <a:rPr lang="es-MX" sz="2000" baseline="-25000" dirty="0" smtClean="0">
                          <a:effectLst/>
                          <a:latin typeface="Arial" panose="020B0604020202020204" pitchFamily="34" charset="0"/>
                          <a:ea typeface="Times New Roman" panose="02020603050405020304" pitchFamily="18" charset="0"/>
                        </a:rPr>
                        <a:t>8</a:t>
                      </a:r>
                      <a:r>
                        <a:rPr lang="es-MX" sz="2000" dirty="0" smtClean="0">
                          <a:effectLst/>
                          <a:latin typeface="Arial" panose="020B0604020202020204" pitchFamily="34" charset="0"/>
                          <a:ea typeface="Times New Roman" panose="02020603050405020304" pitchFamily="18" charset="0"/>
                        </a:rPr>
                        <a:t>H</a:t>
                      </a:r>
                      <a:r>
                        <a:rPr lang="es-MX" sz="2000" baseline="-25000" dirty="0" smtClean="0">
                          <a:effectLst/>
                          <a:latin typeface="Arial" panose="020B0604020202020204" pitchFamily="34" charset="0"/>
                          <a:ea typeface="Times New Roman" panose="02020603050405020304" pitchFamily="18" charset="0"/>
                        </a:rPr>
                        <a:t>14</a:t>
                      </a:r>
                      <a:endParaRPr lang="es-MX" sz="20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2000" dirty="0" smtClean="0">
                          <a:effectLst/>
                          <a:latin typeface="Arial" panose="020B0604020202020204" pitchFamily="34" charset="0"/>
                          <a:ea typeface="Times New Roman" panose="02020603050405020304" pitchFamily="18" charset="0"/>
                        </a:rPr>
                        <a:t>CH</a:t>
                      </a:r>
                      <a:r>
                        <a:rPr lang="es-MX" sz="2000" baseline="0" dirty="0" smtClean="0">
                          <a:effectLst/>
                          <a:latin typeface="Arial" panose="020B0604020202020204" pitchFamily="34" charset="0"/>
                          <a:ea typeface="Times New Roman" panose="02020603050405020304" pitchFamily="18" charset="0"/>
                          <a:sym typeface="Symbol" panose="05050102010706020507" pitchFamily="18" charset="2"/>
                        </a:rPr>
                        <a:t></a:t>
                      </a:r>
                      <a:r>
                        <a:rPr lang="es-MX" sz="2000" dirty="0" smtClean="0">
                          <a:effectLst/>
                          <a:latin typeface="Arial" panose="020B0604020202020204" pitchFamily="34" charset="0"/>
                          <a:ea typeface="Times New Roman" panose="02020603050405020304" pitchFamily="18" charset="0"/>
                        </a:rPr>
                        <a:t>C</a:t>
                      </a:r>
                      <a:r>
                        <a:rPr lang="es-MX" sz="2000" dirty="0" smtClean="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s-MX" sz="2000" dirty="0" smtClean="0">
                          <a:effectLst/>
                          <a:latin typeface="Arial" panose="020B0604020202020204" pitchFamily="34" charset="0"/>
                          <a:ea typeface="Times New Roman" panose="02020603050405020304" pitchFamily="18" charset="0"/>
                        </a:rPr>
                        <a:t> </a:t>
                      </a:r>
                      <a:r>
                        <a:rPr lang="es-MX" sz="2000" dirty="0">
                          <a:effectLst/>
                          <a:latin typeface="Arial" panose="020B0604020202020204" pitchFamily="34" charset="0"/>
                          <a:ea typeface="Times New Roman" panose="02020603050405020304" pitchFamily="18" charset="0"/>
                        </a:rPr>
                        <a:t>(CH</a:t>
                      </a:r>
                      <a:r>
                        <a:rPr lang="es-MX" sz="2000" baseline="-25000" dirty="0">
                          <a:effectLst/>
                          <a:latin typeface="Arial" panose="020B0604020202020204" pitchFamily="34" charset="0"/>
                          <a:ea typeface="Times New Roman" panose="02020603050405020304" pitchFamily="18" charset="0"/>
                        </a:rPr>
                        <a:t>2</a:t>
                      </a:r>
                      <a:r>
                        <a:rPr lang="es-MX" sz="2000" dirty="0">
                          <a:effectLst/>
                          <a:latin typeface="Arial" panose="020B0604020202020204" pitchFamily="34" charset="0"/>
                          <a:ea typeface="Times New Roman" panose="02020603050405020304" pitchFamily="18" charset="0"/>
                        </a:rPr>
                        <a:t>)</a:t>
                      </a:r>
                      <a:r>
                        <a:rPr lang="es-MX" sz="2000" baseline="-25000" dirty="0">
                          <a:effectLst/>
                          <a:latin typeface="Arial" panose="020B0604020202020204" pitchFamily="34" charset="0"/>
                          <a:ea typeface="Times New Roman" panose="02020603050405020304" pitchFamily="18" charset="0"/>
                        </a:rPr>
                        <a:t>5</a:t>
                      </a:r>
                      <a:r>
                        <a:rPr lang="es-MX" sz="2000" dirty="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s-MX" sz="2000" dirty="0">
                          <a:effectLst/>
                          <a:latin typeface="Arial" panose="020B0604020202020204" pitchFamily="34" charset="0"/>
                          <a:ea typeface="Times New Roman" panose="02020603050405020304" pitchFamily="18" charset="0"/>
                        </a:rPr>
                        <a:t>CH</a:t>
                      </a:r>
                      <a:r>
                        <a:rPr lang="es-MX" sz="2000" baseline="-25000" dirty="0">
                          <a:effectLst/>
                          <a:latin typeface="Arial" panose="020B0604020202020204" pitchFamily="34" charset="0"/>
                          <a:ea typeface="Times New Roman" panose="02020603050405020304" pitchFamily="18" charset="0"/>
                        </a:rPr>
                        <a:t>3</a:t>
                      </a:r>
                      <a:endParaRPr lang="es-MX" sz="20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2000" dirty="0" smtClean="0">
                          <a:effectLst/>
                          <a:latin typeface="Arial" panose="020B0604020202020204" pitchFamily="34" charset="0"/>
                          <a:ea typeface="Times New Roman" panose="02020603050405020304" pitchFamily="18" charset="0"/>
                        </a:rPr>
                        <a:t>1-Oct</a:t>
                      </a:r>
                      <a:r>
                        <a:rPr lang="es-MX" sz="2000" b="1" dirty="0" smtClean="0">
                          <a:effectLst/>
                          <a:latin typeface="Arial" panose="020B0604020202020204" pitchFamily="34" charset="0"/>
                          <a:ea typeface="Times New Roman" panose="02020603050405020304" pitchFamily="18" charset="0"/>
                        </a:rPr>
                        <a:t>ino</a:t>
                      </a:r>
                      <a:endParaRPr lang="es-MX" sz="20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s-MX" sz="2000" dirty="0" smtClean="0">
                          <a:effectLst/>
                          <a:latin typeface="Arial" panose="020B0604020202020204" pitchFamily="34" charset="0"/>
                          <a:ea typeface="Times New Roman" panose="02020603050405020304" pitchFamily="18" charset="0"/>
                        </a:rPr>
                        <a:t>C</a:t>
                      </a:r>
                      <a:r>
                        <a:rPr lang="es-MX" sz="2000" baseline="-25000" dirty="0" smtClean="0">
                          <a:effectLst/>
                          <a:latin typeface="Arial" panose="020B0604020202020204" pitchFamily="34" charset="0"/>
                          <a:ea typeface="Times New Roman" panose="02020603050405020304" pitchFamily="18" charset="0"/>
                        </a:rPr>
                        <a:t>9</a:t>
                      </a:r>
                      <a:r>
                        <a:rPr lang="es-MX" sz="2000" dirty="0" smtClean="0">
                          <a:effectLst/>
                          <a:latin typeface="Arial" panose="020B0604020202020204" pitchFamily="34" charset="0"/>
                          <a:ea typeface="Times New Roman" panose="02020603050405020304" pitchFamily="18" charset="0"/>
                        </a:rPr>
                        <a:t>H</a:t>
                      </a:r>
                      <a:r>
                        <a:rPr lang="es-MX" sz="2000" baseline="-25000" dirty="0" smtClean="0">
                          <a:effectLst/>
                          <a:latin typeface="Arial" panose="020B0604020202020204" pitchFamily="34" charset="0"/>
                          <a:ea typeface="Times New Roman" panose="02020603050405020304" pitchFamily="18" charset="0"/>
                        </a:rPr>
                        <a:t>16</a:t>
                      </a:r>
                      <a:endParaRPr lang="es-MX" sz="20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2000" dirty="0" smtClean="0">
                          <a:effectLst/>
                          <a:latin typeface="Arial" panose="020B0604020202020204" pitchFamily="34" charset="0"/>
                          <a:ea typeface="Times New Roman" panose="02020603050405020304" pitchFamily="18" charset="0"/>
                        </a:rPr>
                        <a:t>CH</a:t>
                      </a:r>
                      <a:r>
                        <a:rPr lang="es-MX" sz="2000" baseline="0" dirty="0" smtClean="0">
                          <a:effectLst/>
                          <a:latin typeface="Arial" panose="020B0604020202020204" pitchFamily="34" charset="0"/>
                          <a:ea typeface="Times New Roman" panose="02020603050405020304" pitchFamily="18" charset="0"/>
                          <a:sym typeface="Symbol" panose="05050102010706020507" pitchFamily="18" charset="2"/>
                        </a:rPr>
                        <a:t></a:t>
                      </a:r>
                      <a:r>
                        <a:rPr lang="es-MX" sz="2000" dirty="0" smtClean="0">
                          <a:effectLst/>
                          <a:latin typeface="Arial" panose="020B0604020202020204" pitchFamily="34" charset="0"/>
                          <a:ea typeface="Times New Roman" panose="02020603050405020304" pitchFamily="18" charset="0"/>
                        </a:rPr>
                        <a:t>C</a:t>
                      </a:r>
                      <a:r>
                        <a:rPr lang="es-MX" sz="2000" dirty="0" smtClean="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s-MX" sz="2000" dirty="0" smtClean="0">
                          <a:effectLst/>
                          <a:latin typeface="Arial" panose="020B0604020202020204" pitchFamily="34" charset="0"/>
                          <a:ea typeface="Times New Roman" panose="02020603050405020304" pitchFamily="18" charset="0"/>
                        </a:rPr>
                        <a:t> </a:t>
                      </a:r>
                      <a:r>
                        <a:rPr lang="es-MX" sz="2000" dirty="0">
                          <a:effectLst/>
                          <a:latin typeface="Arial" panose="020B0604020202020204" pitchFamily="34" charset="0"/>
                          <a:ea typeface="Times New Roman" panose="02020603050405020304" pitchFamily="18" charset="0"/>
                        </a:rPr>
                        <a:t>(CH</a:t>
                      </a:r>
                      <a:r>
                        <a:rPr lang="es-MX" sz="2000" baseline="-25000" dirty="0">
                          <a:effectLst/>
                          <a:latin typeface="Arial" panose="020B0604020202020204" pitchFamily="34" charset="0"/>
                          <a:ea typeface="Times New Roman" panose="02020603050405020304" pitchFamily="18" charset="0"/>
                        </a:rPr>
                        <a:t>2</a:t>
                      </a:r>
                      <a:r>
                        <a:rPr lang="es-MX" sz="2000" dirty="0">
                          <a:effectLst/>
                          <a:latin typeface="Arial" panose="020B0604020202020204" pitchFamily="34" charset="0"/>
                          <a:ea typeface="Times New Roman" panose="02020603050405020304" pitchFamily="18" charset="0"/>
                        </a:rPr>
                        <a:t>)</a:t>
                      </a:r>
                      <a:r>
                        <a:rPr lang="es-MX" sz="2000" baseline="-25000" dirty="0">
                          <a:effectLst/>
                          <a:latin typeface="Arial" panose="020B0604020202020204" pitchFamily="34" charset="0"/>
                          <a:ea typeface="Times New Roman" panose="02020603050405020304" pitchFamily="18" charset="0"/>
                        </a:rPr>
                        <a:t>6</a:t>
                      </a:r>
                      <a:r>
                        <a:rPr lang="es-MX" sz="2000" dirty="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s-MX" sz="2000" dirty="0">
                          <a:effectLst/>
                          <a:latin typeface="Arial" panose="020B0604020202020204" pitchFamily="34" charset="0"/>
                          <a:ea typeface="Times New Roman" panose="02020603050405020304" pitchFamily="18" charset="0"/>
                        </a:rPr>
                        <a:t>CH</a:t>
                      </a:r>
                      <a:r>
                        <a:rPr lang="es-MX" sz="2000" baseline="-25000" dirty="0">
                          <a:effectLst/>
                          <a:latin typeface="Arial" panose="020B0604020202020204" pitchFamily="34" charset="0"/>
                          <a:ea typeface="Times New Roman" panose="02020603050405020304" pitchFamily="18" charset="0"/>
                        </a:rPr>
                        <a:t>3</a:t>
                      </a:r>
                      <a:endParaRPr lang="es-MX" sz="20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2000" dirty="0" smtClean="0">
                          <a:effectLst/>
                          <a:latin typeface="Arial" panose="020B0604020202020204" pitchFamily="34" charset="0"/>
                          <a:ea typeface="Times New Roman" panose="02020603050405020304" pitchFamily="18" charset="0"/>
                        </a:rPr>
                        <a:t>1-Non</a:t>
                      </a:r>
                      <a:r>
                        <a:rPr lang="es-MX" sz="2000" b="1" dirty="0" smtClean="0">
                          <a:effectLst/>
                          <a:latin typeface="Arial" panose="020B0604020202020204" pitchFamily="34" charset="0"/>
                          <a:ea typeface="Times New Roman" panose="02020603050405020304" pitchFamily="18" charset="0"/>
                        </a:rPr>
                        <a:t>ino</a:t>
                      </a:r>
                      <a:endParaRPr lang="es-MX" sz="20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s-MX" sz="2000" dirty="0" smtClean="0">
                          <a:effectLst/>
                          <a:latin typeface="Arial" panose="020B0604020202020204" pitchFamily="34" charset="0"/>
                          <a:ea typeface="Times New Roman" panose="02020603050405020304" pitchFamily="18" charset="0"/>
                        </a:rPr>
                        <a:t>C</a:t>
                      </a:r>
                      <a:r>
                        <a:rPr lang="es-MX" sz="2000" baseline="-25000" dirty="0" smtClean="0">
                          <a:effectLst/>
                          <a:latin typeface="Arial" panose="020B0604020202020204" pitchFamily="34" charset="0"/>
                          <a:ea typeface="Times New Roman" panose="02020603050405020304" pitchFamily="18" charset="0"/>
                        </a:rPr>
                        <a:t>10</a:t>
                      </a:r>
                      <a:r>
                        <a:rPr lang="es-MX" sz="2000" dirty="0" smtClean="0">
                          <a:effectLst/>
                          <a:latin typeface="Arial" panose="020B0604020202020204" pitchFamily="34" charset="0"/>
                          <a:ea typeface="Times New Roman" panose="02020603050405020304" pitchFamily="18" charset="0"/>
                        </a:rPr>
                        <a:t>H</a:t>
                      </a:r>
                      <a:r>
                        <a:rPr lang="es-MX" sz="2000" baseline="-25000" dirty="0" smtClean="0">
                          <a:effectLst/>
                          <a:latin typeface="Arial" panose="020B0604020202020204" pitchFamily="34" charset="0"/>
                          <a:ea typeface="Times New Roman" panose="02020603050405020304" pitchFamily="18" charset="0"/>
                        </a:rPr>
                        <a:t>18</a:t>
                      </a:r>
                      <a:endParaRPr lang="es-MX" sz="20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2000" dirty="0" smtClean="0">
                          <a:effectLst/>
                          <a:latin typeface="Arial" panose="020B0604020202020204" pitchFamily="34" charset="0"/>
                          <a:ea typeface="Times New Roman" panose="02020603050405020304" pitchFamily="18" charset="0"/>
                        </a:rPr>
                        <a:t>CH</a:t>
                      </a:r>
                      <a:r>
                        <a:rPr lang="es-MX" sz="2000" baseline="0" dirty="0" smtClean="0">
                          <a:effectLst/>
                          <a:latin typeface="Arial" panose="020B0604020202020204" pitchFamily="34" charset="0"/>
                          <a:ea typeface="Times New Roman" panose="02020603050405020304" pitchFamily="18" charset="0"/>
                          <a:sym typeface="Symbol" panose="05050102010706020507" pitchFamily="18" charset="2"/>
                        </a:rPr>
                        <a:t></a:t>
                      </a:r>
                      <a:r>
                        <a:rPr lang="es-MX" sz="2000" dirty="0" smtClean="0">
                          <a:effectLst/>
                          <a:latin typeface="Arial" panose="020B0604020202020204" pitchFamily="34" charset="0"/>
                          <a:ea typeface="Times New Roman" panose="02020603050405020304" pitchFamily="18" charset="0"/>
                        </a:rPr>
                        <a:t>C</a:t>
                      </a:r>
                      <a:r>
                        <a:rPr lang="es-MX" sz="2000" dirty="0" smtClean="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s-MX" sz="2000" dirty="0" smtClean="0">
                          <a:effectLst/>
                          <a:latin typeface="Arial" panose="020B0604020202020204" pitchFamily="34" charset="0"/>
                          <a:ea typeface="Times New Roman" panose="02020603050405020304" pitchFamily="18" charset="0"/>
                        </a:rPr>
                        <a:t> </a:t>
                      </a:r>
                      <a:r>
                        <a:rPr lang="es-MX" sz="2000" dirty="0">
                          <a:effectLst/>
                          <a:latin typeface="Arial" panose="020B0604020202020204" pitchFamily="34" charset="0"/>
                          <a:ea typeface="Times New Roman" panose="02020603050405020304" pitchFamily="18" charset="0"/>
                        </a:rPr>
                        <a:t>(CH</a:t>
                      </a:r>
                      <a:r>
                        <a:rPr lang="es-MX" sz="2000" baseline="-25000" dirty="0">
                          <a:effectLst/>
                          <a:latin typeface="Arial" panose="020B0604020202020204" pitchFamily="34" charset="0"/>
                          <a:ea typeface="Times New Roman" panose="02020603050405020304" pitchFamily="18" charset="0"/>
                        </a:rPr>
                        <a:t>2</a:t>
                      </a:r>
                      <a:r>
                        <a:rPr lang="es-MX" sz="2000" dirty="0">
                          <a:effectLst/>
                          <a:latin typeface="Arial" panose="020B0604020202020204" pitchFamily="34" charset="0"/>
                          <a:ea typeface="Times New Roman" panose="02020603050405020304" pitchFamily="18" charset="0"/>
                        </a:rPr>
                        <a:t>)</a:t>
                      </a:r>
                      <a:r>
                        <a:rPr lang="es-MX" sz="2000" baseline="-25000" dirty="0">
                          <a:effectLst/>
                          <a:latin typeface="Arial" panose="020B0604020202020204" pitchFamily="34" charset="0"/>
                          <a:ea typeface="Times New Roman" panose="02020603050405020304" pitchFamily="18" charset="0"/>
                        </a:rPr>
                        <a:t>7</a:t>
                      </a:r>
                      <a:r>
                        <a:rPr lang="es-MX" sz="2000" dirty="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s-MX" sz="2000" dirty="0">
                          <a:effectLst/>
                          <a:latin typeface="Arial" panose="020B0604020202020204" pitchFamily="34" charset="0"/>
                          <a:ea typeface="Times New Roman" panose="02020603050405020304" pitchFamily="18" charset="0"/>
                        </a:rPr>
                        <a:t>CH</a:t>
                      </a:r>
                      <a:r>
                        <a:rPr lang="es-MX" sz="2000" baseline="-25000" dirty="0">
                          <a:effectLst/>
                          <a:latin typeface="Arial" panose="020B0604020202020204" pitchFamily="34" charset="0"/>
                          <a:ea typeface="Times New Roman" panose="02020603050405020304" pitchFamily="18" charset="0"/>
                        </a:rPr>
                        <a:t>3</a:t>
                      </a:r>
                      <a:endParaRPr lang="es-MX" sz="20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2000" dirty="0" smtClean="0">
                          <a:effectLst/>
                          <a:latin typeface="Arial" panose="020B0604020202020204" pitchFamily="34" charset="0"/>
                          <a:ea typeface="Times New Roman" panose="02020603050405020304" pitchFamily="18" charset="0"/>
                        </a:rPr>
                        <a:t>1-Dec</a:t>
                      </a:r>
                      <a:r>
                        <a:rPr lang="es-MX" sz="2000" b="1" dirty="0" smtClean="0">
                          <a:effectLst/>
                          <a:latin typeface="Arial" panose="020B0604020202020204" pitchFamily="34" charset="0"/>
                          <a:ea typeface="Times New Roman" panose="02020603050405020304" pitchFamily="18" charset="0"/>
                        </a:rPr>
                        <a:t>ino</a:t>
                      </a:r>
                      <a:endParaRPr lang="es-MX" sz="20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9489033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ppt_x"/>
                                          </p:val>
                                        </p:tav>
                                        <p:tav tm="100000">
                                          <p:val>
                                            <p:strVal val="#ppt_x"/>
                                          </p:val>
                                        </p:tav>
                                      </p:tavLst>
                                    </p:anim>
                                    <p:anim calcmode="lin" valueType="num">
                                      <p:cBhvr additive="base">
                                        <p:cTn id="1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8661866" y="6502041"/>
            <a:ext cx="3530134" cy="246221"/>
          </a:xfrm>
          <a:prstGeom prst="rect">
            <a:avLst/>
          </a:prstGeom>
        </p:spPr>
        <p:txBody>
          <a:bodyPr wrap="none">
            <a:spAutoFit/>
          </a:bodyPr>
          <a:lstStyle/>
          <a:p>
            <a:r>
              <a:rPr lang="es-MX" sz="1000" b="1" i="1" dirty="0" smtClean="0"/>
              <a:t>Imagen tomada de: http://qorganica.ugr.es/pages/innovacion</a:t>
            </a:r>
            <a:endParaRPr lang="es-MX" sz="1000" b="1" i="1" dirty="0"/>
          </a:p>
        </p:txBody>
      </p:sp>
      <p:sp>
        <p:nvSpPr>
          <p:cNvPr id="2" name="Rectangle 2"/>
          <p:cNvSpPr>
            <a:spLocks noChangeArrowheads="1"/>
          </p:cNvSpPr>
          <p:nvPr/>
        </p:nvSpPr>
        <p:spPr bwMode="auto">
          <a:xfrm>
            <a:off x="1684835" y="1412675"/>
            <a:ext cx="9411645" cy="1942957"/>
          </a:xfrm>
          <a:prstGeom prst="rect">
            <a:avLst/>
          </a:prstGeom>
          <a:solidFill>
            <a:schemeClr val="accent6">
              <a:lumMod val="40000"/>
              <a:lumOff val="6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p>
            <a:pPr algn="just">
              <a:spcBef>
                <a:spcPct val="20000"/>
              </a:spcBef>
              <a:buFont typeface="Arial" pitchFamily="34" charset="0"/>
              <a:buNone/>
            </a:pPr>
            <a:r>
              <a:rPr lang="es-MX" altLang="es-MX" sz="2200" i="1" dirty="0" smtClean="0">
                <a:effectLst>
                  <a:outerShdw blurRad="38100" dist="38100" dir="2700000" algn="tl">
                    <a:srgbClr val="000000">
                      <a:alpha val="43137"/>
                    </a:srgbClr>
                  </a:outerShdw>
                </a:effectLst>
                <a:latin typeface="Arial Rounded MT Bold" panose="020F0704030504030204" pitchFamily="34" charset="0"/>
                <a:sym typeface="Symbol" panose="05050102010706020507" pitchFamily="18" charset="2"/>
              </a:rPr>
              <a:t>El ángulo de los enlaces – C </a:t>
            </a:r>
            <a:r>
              <a:rPr lang="es-MX" sz="2400" dirty="0" smtClean="0">
                <a:latin typeface="Arial" panose="020B0604020202020204" pitchFamily="34" charset="0"/>
                <a:ea typeface="Times New Roman" panose="02020603050405020304" pitchFamily="18" charset="0"/>
                <a:sym typeface="Symbol" panose="05050102010706020507" pitchFamily="18" charset="2"/>
              </a:rPr>
              <a:t> </a:t>
            </a:r>
            <a:r>
              <a:rPr lang="es-MX" sz="2200" i="1" dirty="0">
                <a:effectLst>
                  <a:outerShdw blurRad="38100" dist="38100" dir="2700000" algn="tl">
                    <a:srgbClr val="000000">
                      <a:alpha val="43137"/>
                    </a:srgbClr>
                  </a:outerShdw>
                </a:effectLst>
                <a:latin typeface="Arial Rounded MT Bold" panose="020F0704030504030204" pitchFamily="34" charset="0"/>
                <a:sym typeface="Symbol" panose="05050102010706020507" pitchFamily="18" charset="2"/>
              </a:rPr>
              <a:t>C - </a:t>
            </a:r>
            <a:r>
              <a:rPr lang="es-MX" sz="2200" i="1" dirty="0" smtClean="0">
                <a:effectLst>
                  <a:outerShdw blurRad="38100" dist="38100" dir="2700000" algn="tl">
                    <a:srgbClr val="000000">
                      <a:alpha val="43137"/>
                    </a:srgbClr>
                  </a:outerShdw>
                </a:effectLst>
                <a:latin typeface="Arial Rounded MT Bold" panose="020F0704030504030204" pitchFamily="34" charset="0"/>
                <a:sym typeface="Symbol" panose="05050102010706020507" pitchFamily="18" charset="2"/>
              </a:rPr>
              <a:t> hace imposible la existencia de </a:t>
            </a:r>
            <a:r>
              <a:rPr lang="es-MX" sz="2200" i="1" dirty="0" err="1" smtClean="0">
                <a:effectLst>
                  <a:outerShdw blurRad="38100" dist="38100" dir="2700000" algn="tl">
                    <a:srgbClr val="000000">
                      <a:alpha val="43137"/>
                    </a:srgbClr>
                  </a:outerShdw>
                </a:effectLst>
                <a:latin typeface="Arial Rounded MT Bold" panose="020F0704030504030204" pitchFamily="34" charset="0"/>
                <a:sym typeface="Symbol" panose="05050102010706020507" pitchFamily="18" charset="2"/>
              </a:rPr>
              <a:t>cicloalquinos</a:t>
            </a:r>
            <a:r>
              <a:rPr lang="es-MX" sz="2200" i="1" dirty="0" smtClean="0">
                <a:effectLst>
                  <a:outerShdw blurRad="38100" dist="38100" dir="2700000" algn="tl">
                    <a:srgbClr val="000000">
                      <a:alpha val="43137"/>
                    </a:srgbClr>
                  </a:outerShdw>
                </a:effectLst>
                <a:latin typeface="Arial Rounded MT Bold" panose="020F0704030504030204" pitchFamily="34" charset="0"/>
                <a:sym typeface="Symbol" panose="05050102010706020507" pitchFamily="18" charset="2"/>
              </a:rPr>
              <a:t> de pocos eslabones (</a:t>
            </a:r>
            <a:r>
              <a:rPr lang="es-MX" sz="2200" i="1" dirty="0" err="1" smtClean="0">
                <a:effectLst>
                  <a:outerShdw blurRad="38100" dist="38100" dir="2700000" algn="tl">
                    <a:srgbClr val="000000">
                      <a:alpha val="43137"/>
                    </a:srgbClr>
                  </a:outerShdw>
                </a:effectLst>
                <a:latin typeface="Arial Rounded MT Bold" panose="020F0704030504030204" pitchFamily="34" charset="0"/>
                <a:sym typeface="Symbol" panose="05050102010706020507" pitchFamily="18" charset="2"/>
              </a:rPr>
              <a:t>ciclopropino</a:t>
            </a:r>
            <a:r>
              <a:rPr lang="es-MX" sz="2200" i="1" dirty="0" smtClean="0">
                <a:effectLst>
                  <a:outerShdw blurRad="38100" dist="38100" dir="2700000" algn="tl">
                    <a:srgbClr val="000000">
                      <a:alpha val="43137"/>
                    </a:srgbClr>
                  </a:outerShdw>
                </a:effectLst>
                <a:latin typeface="Arial Rounded MT Bold" panose="020F0704030504030204" pitchFamily="34" charset="0"/>
                <a:sym typeface="Symbol" panose="05050102010706020507" pitchFamily="18" charset="2"/>
              </a:rPr>
              <a:t>, etc.). El más pequeño que se ha podido preparar es el </a:t>
            </a:r>
            <a:r>
              <a:rPr lang="es-MX" sz="2200" i="1" dirty="0" err="1" smtClean="0">
                <a:effectLst>
                  <a:outerShdw blurRad="38100" dist="38100" dir="2700000" algn="tl">
                    <a:srgbClr val="000000">
                      <a:alpha val="43137"/>
                    </a:srgbClr>
                  </a:outerShdw>
                </a:effectLst>
                <a:latin typeface="Arial Rounded MT Bold" panose="020F0704030504030204" pitchFamily="34" charset="0"/>
                <a:sym typeface="Symbol" panose="05050102010706020507" pitchFamily="18" charset="2"/>
              </a:rPr>
              <a:t>ciclooctino</a:t>
            </a:r>
            <a:r>
              <a:rPr lang="es-MX" sz="2200" i="1" dirty="0" smtClean="0">
                <a:effectLst>
                  <a:outerShdw blurRad="38100" dist="38100" dir="2700000" algn="tl">
                    <a:srgbClr val="000000">
                      <a:alpha val="43137"/>
                    </a:srgbClr>
                  </a:outerShdw>
                </a:effectLst>
                <a:latin typeface="Arial Rounded MT Bold" panose="020F0704030504030204" pitchFamily="34" charset="0"/>
                <a:sym typeface="Symbol" panose="05050102010706020507" pitchFamily="18" charset="2"/>
              </a:rPr>
              <a:t>, cuya energía de tensión es algo inferior a la del </a:t>
            </a:r>
            <a:r>
              <a:rPr lang="es-MX" sz="2200" i="1" dirty="0" err="1" smtClean="0">
                <a:effectLst>
                  <a:outerShdw blurRad="38100" dist="38100" dir="2700000" algn="tl">
                    <a:srgbClr val="000000">
                      <a:alpha val="43137"/>
                    </a:srgbClr>
                  </a:outerShdw>
                </a:effectLst>
                <a:latin typeface="Arial Rounded MT Bold" panose="020F0704030504030204" pitchFamily="34" charset="0"/>
                <a:sym typeface="Symbol" panose="05050102010706020507" pitchFamily="18" charset="2"/>
              </a:rPr>
              <a:t>ciclobutano</a:t>
            </a:r>
            <a:r>
              <a:rPr lang="es-MX" sz="2200" i="1" dirty="0" smtClean="0">
                <a:effectLst>
                  <a:outerShdw blurRad="38100" dist="38100" dir="2700000" algn="tl">
                    <a:srgbClr val="000000">
                      <a:alpha val="43137"/>
                    </a:srgbClr>
                  </a:outerShdw>
                </a:effectLst>
                <a:latin typeface="Arial Rounded MT Bold" panose="020F0704030504030204" pitchFamily="34" charset="0"/>
                <a:sym typeface="Symbol" panose="05050102010706020507" pitchFamily="18" charset="2"/>
              </a:rPr>
              <a:t>.</a:t>
            </a:r>
            <a:endParaRPr lang="es-MX" altLang="es-MX" sz="2200" i="1" dirty="0">
              <a:effectLst>
                <a:outerShdw blurRad="38100" dist="38100" dir="2700000" algn="tl">
                  <a:srgbClr val="000000">
                    <a:alpha val="43137"/>
                  </a:srgbClr>
                </a:outerShdw>
              </a:effectLst>
              <a:latin typeface="Arial Rounded MT Bold" panose="020F0704030504030204" pitchFamily="34" charset="0"/>
              <a:sym typeface="Symbol" panose="05050102010706020507" pitchFamily="18" charset="2"/>
            </a:endParaRPr>
          </a:p>
        </p:txBody>
      </p:sp>
      <p:sp>
        <p:nvSpPr>
          <p:cNvPr id="6" name="Subtitle 2"/>
          <p:cNvSpPr txBox="1">
            <a:spLocks/>
          </p:cNvSpPr>
          <p:nvPr/>
        </p:nvSpPr>
        <p:spPr>
          <a:xfrm>
            <a:off x="4247146" y="3570301"/>
            <a:ext cx="3200396" cy="3126757"/>
          </a:xfrm>
          <a:prstGeom prst="rect">
            <a:avLst/>
          </a:prstGeom>
          <a:solidFill>
            <a:schemeClr val="accent4">
              <a:lumMod val="20000"/>
              <a:lumOff val="8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22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endParaRPr>
          </a:p>
        </p:txBody>
      </p:sp>
      <p:sp>
        <p:nvSpPr>
          <p:cNvPr id="9" name="Rectangle 2"/>
          <p:cNvSpPr>
            <a:spLocks noChangeArrowheads="1"/>
          </p:cNvSpPr>
          <p:nvPr/>
        </p:nvSpPr>
        <p:spPr bwMode="auto">
          <a:xfrm>
            <a:off x="4247146" y="317783"/>
            <a:ext cx="2854633" cy="646331"/>
          </a:xfrm>
          <a:prstGeom prst="rect">
            <a:avLst/>
          </a:prstGeom>
          <a:solidFill>
            <a:srgbClr val="FFC00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lang="es-MX" altLang="es-MX" sz="3600" b="1" i="1" kern="0" dirty="0" smtClean="0">
                <a:solidFill>
                  <a:schemeClr val="tx1"/>
                </a:solidFill>
                <a:latin typeface="Arial" panose="020B0604020202020204" pitchFamily="34" charset="0"/>
                <a:cs typeface="Arial" panose="020B0604020202020204" pitchFamily="34" charset="0"/>
              </a:rPr>
              <a:t>Alquinos</a:t>
            </a:r>
            <a:endParaRPr kumimoji="0" lang="es-ES" altLang="es-MX" sz="3600" b="1" i="1" u="none" strike="noStrike" kern="0" cap="none" spc="0" normalizeH="0" baseline="0" noProof="0" dirty="0" smtClean="0">
              <a:ln>
                <a:noFill/>
              </a:ln>
              <a:solidFill>
                <a:schemeClr val="tx1"/>
              </a:solidFill>
              <a:effectLst/>
              <a:uLnTx/>
              <a:uFillTx/>
              <a:latin typeface="Arial" panose="020B0604020202020204" pitchFamily="34" charset="0"/>
              <a:cs typeface="Arial" panose="020B0604020202020204" pitchFamily="34" charset="0"/>
            </a:endParaRPr>
          </a:p>
        </p:txBody>
      </p:sp>
      <p:graphicFrame>
        <p:nvGraphicFramePr>
          <p:cNvPr id="22" name="Tabla 21"/>
          <p:cNvGraphicFramePr>
            <a:graphicFrameLocks noGrp="1"/>
          </p:cNvGraphicFramePr>
          <p:nvPr>
            <p:extLst>
              <p:ext uri="{D42A27DB-BD31-4B8C-83A1-F6EECF244321}">
                <p14:modId xmlns:p14="http://schemas.microsoft.com/office/powerpoint/2010/main" val="1412076087"/>
              </p:ext>
            </p:extLst>
          </p:nvPr>
        </p:nvGraphicFramePr>
        <p:xfrm>
          <a:off x="4471736" y="3804193"/>
          <a:ext cx="2771268" cy="2646645"/>
        </p:xfrm>
        <a:graphic>
          <a:graphicData uri="http://schemas.openxmlformats.org/drawingml/2006/table">
            <a:tbl>
              <a:tblPr firstRow="1" firstCol="1" bandRow="1"/>
              <a:tblGrid>
                <a:gridCol w="2771268"/>
              </a:tblGrid>
              <a:tr h="2120998">
                <a:tc>
                  <a:txBody>
                    <a:bodyPr/>
                    <a:lstStyle/>
                    <a:p>
                      <a:pPr algn="ctr">
                        <a:lnSpc>
                          <a:spcPct val="107000"/>
                        </a:lnSpc>
                        <a:spcAft>
                          <a:spcPts val="0"/>
                        </a:spcAft>
                      </a:pPr>
                      <a:endParaRPr lang="es-MX" sz="1200" dirty="0" smtClean="0">
                        <a:effectLst/>
                        <a:latin typeface="Arial" panose="020B0604020202020204" pitchFamily="34" charset="0"/>
                        <a:ea typeface="Times New Roman" panose="02020603050405020304" pitchFamily="18" charset="0"/>
                      </a:endParaRPr>
                    </a:p>
                    <a:p>
                      <a:pPr algn="ctr">
                        <a:lnSpc>
                          <a:spcPct val="107000"/>
                        </a:lnSpc>
                        <a:spcAft>
                          <a:spcPts val="0"/>
                        </a:spcAft>
                      </a:pPr>
                      <a:endParaRPr lang="es-MX" sz="1200" dirty="0" smtClean="0">
                        <a:effectLst/>
                        <a:latin typeface="Arial" panose="020B0604020202020204" pitchFamily="34" charset="0"/>
                        <a:ea typeface="Times New Roman" panose="02020603050405020304" pitchFamily="18" charset="0"/>
                      </a:endParaRPr>
                    </a:p>
                    <a:p>
                      <a:pPr algn="ctr">
                        <a:lnSpc>
                          <a:spcPct val="107000"/>
                        </a:lnSpc>
                        <a:spcAft>
                          <a:spcPts val="0"/>
                        </a:spcAft>
                      </a:pPr>
                      <a:endParaRPr lang="es-MX" sz="1200" dirty="0" smtClean="0">
                        <a:effectLst/>
                        <a:latin typeface="Arial" panose="020B0604020202020204" pitchFamily="34" charset="0"/>
                        <a:ea typeface="Times New Roman" panose="02020603050405020304" pitchFamily="18" charset="0"/>
                      </a:endParaRPr>
                    </a:p>
                    <a:p>
                      <a:pPr algn="ctr">
                        <a:lnSpc>
                          <a:spcPct val="107000"/>
                        </a:lnSpc>
                        <a:spcAft>
                          <a:spcPts val="0"/>
                        </a:spcAft>
                      </a:pPr>
                      <a:endParaRPr lang="es-MX" sz="1200" dirty="0" smtClean="0">
                        <a:effectLst/>
                        <a:latin typeface="Arial" panose="020B0604020202020204" pitchFamily="34" charset="0"/>
                        <a:ea typeface="Times New Roman" panose="02020603050405020304" pitchFamily="18" charset="0"/>
                      </a:endParaRPr>
                    </a:p>
                    <a:p>
                      <a:pPr algn="ctr">
                        <a:lnSpc>
                          <a:spcPct val="107000"/>
                        </a:lnSpc>
                        <a:spcAft>
                          <a:spcPts val="0"/>
                        </a:spcAft>
                      </a:pPr>
                      <a:endParaRPr lang="es-MX" sz="1200" dirty="0" smtClean="0">
                        <a:effectLst/>
                        <a:latin typeface="Arial" panose="020B0604020202020204" pitchFamily="34" charset="0"/>
                        <a:ea typeface="Times New Roman" panose="02020603050405020304" pitchFamily="18" charset="0"/>
                      </a:endParaRPr>
                    </a:p>
                    <a:p>
                      <a:pPr algn="ctr">
                        <a:lnSpc>
                          <a:spcPct val="107000"/>
                        </a:lnSpc>
                        <a:spcAft>
                          <a:spcPts val="0"/>
                        </a:spcAft>
                      </a:pPr>
                      <a:endParaRPr lang="es-MX" sz="1000" dirty="0" smtClean="0">
                        <a:effectLst/>
                        <a:latin typeface="Arial" panose="020B0604020202020204" pitchFamily="34" charset="0"/>
                        <a:ea typeface="Times New Roman" panose="02020603050405020304" pitchFamily="18" charset="0"/>
                      </a:endParaRPr>
                    </a:p>
                    <a:p>
                      <a:pPr algn="ctr">
                        <a:lnSpc>
                          <a:spcPct val="107000"/>
                        </a:lnSpc>
                        <a:spcAft>
                          <a:spcPts val="0"/>
                        </a:spcAft>
                      </a:pPr>
                      <a:endParaRPr lang="es-MX" sz="1200" dirty="0">
                        <a:effectLst/>
                        <a:latin typeface="Arial" panose="020B0604020202020204" pitchFamily="34" charset="0"/>
                        <a:ea typeface="Times New Roman" panose="02020603050405020304" pitchFamily="18" charset="0"/>
                      </a:endParaRPr>
                    </a:p>
                  </a:txBody>
                  <a:tcPr marL="68477" marR="684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5647">
                <a:tc>
                  <a:txBody>
                    <a:bodyPr/>
                    <a:lstStyle/>
                    <a:p>
                      <a:pPr algn="ctr">
                        <a:lnSpc>
                          <a:spcPct val="107000"/>
                        </a:lnSpc>
                        <a:spcAft>
                          <a:spcPts val="0"/>
                        </a:spcAft>
                      </a:pPr>
                      <a:r>
                        <a:rPr lang="es-MX" sz="2000" dirty="0" err="1" smtClean="0">
                          <a:effectLst/>
                          <a:latin typeface="Arial" panose="020B0604020202020204" pitchFamily="34" charset="0"/>
                          <a:ea typeface="Times New Roman" panose="02020603050405020304" pitchFamily="18" charset="0"/>
                        </a:rPr>
                        <a:t>ciclooctino</a:t>
                      </a:r>
                      <a:endParaRPr lang="es-MX" sz="1200" dirty="0">
                        <a:effectLst/>
                        <a:latin typeface="Times New Roman" panose="02020603050405020304" pitchFamily="18" charset="0"/>
                        <a:ea typeface="Times New Roman" panose="02020603050405020304" pitchFamily="18" charset="0"/>
                      </a:endParaRP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 name="Rectangle 26"/>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5" name="Objeto 4"/>
          <p:cNvGraphicFramePr>
            <a:graphicFrameLocks noChangeAspect="1"/>
          </p:cNvGraphicFramePr>
          <p:nvPr>
            <p:extLst>
              <p:ext uri="{D42A27DB-BD31-4B8C-83A1-F6EECF244321}">
                <p14:modId xmlns:p14="http://schemas.microsoft.com/office/powerpoint/2010/main" val="3611800877"/>
              </p:ext>
            </p:extLst>
          </p:nvPr>
        </p:nvGraphicFramePr>
        <p:xfrm>
          <a:off x="4782407" y="3926528"/>
          <a:ext cx="2135745" cy="1960067"/>
        </p:xfrm>
        <a:graphic>
          <a:graphicData uri="http://schemas.openxmlformats.org/presentationml/2006/ole">
            <mc:AlternateContent xmlns:mc="http://schemas.openxmlformats.org/markup-compatibility/2006">
              <mc:Choice xmlns:v="urn:schemas-microsoft-com:vml" Requires="v">
                <p:oleObj spid="_x0000_s47119" name="ChemSketch" r:id="rId3" imgW="1350720" imgH="1239840" progId="ACD.ChemSketch.20">
                  <p:embed/>
                </p:oleObj>
              </mc:Choice>
              <mc:Fallback>
                <p:oleObj name="ChemSketch" r:id="rId3" imgW="1350720" imgH="1239840" progId="ACD.ChemSketch.20">
                  <p:embed/>
                  <p:pic>
                    <p:nvPicPr>
                      <p:cNvPr id="0" name=""/>
                      <p:cNvPicPr>
                        <a:picLocks noChangeAspect="1" noChangeArrowheads="1"/>
                      </p:cNvPicPr>
                      <p:nvPr/>
                    </p:nvPicPr>
                    <p:blipFill>
                      <a:blip r:embed="rId4"/>
                      <a:srcRect/>
                      <a:stretch>
                        <a:fillRect/>
                      </a:stretch>
                    </p:blipFill>
                    <p:spPr bwMode="auto">
                      <a:xfrm>
                        <a:off x="4782407" y="3926528"/>
                        <a:ext cx="2135745" cy="1960067"/>
                      </a:xfrm>
                      <a:prstGeom prst="rect">
                        <a:avLst/>
                      </a:prstGeom>
                      <a:noFill/>
                      <a:extLst/>
                    </p:spPr>
                  </p:pic>
                </p:oleObj>
              </mc:Fallback>
            </mc:AlternateContent>
          </a:graphicData>
        </a:graphic>
      </p:graphicFrame>
      <p:sp>
        <p:nvSpPr>
          <p:cNvPr id="7" name="Rectangle 28"/>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0" name="Rectangle 30"/>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2" name="Rectangle 32"/>
          <p:cNvSpPr>
            <a:spLocks noChangeArrowheads="1"/>
          </p:cNvSpPr>
          <p:nvPr/>
        </p:nvSpPr>
        <p:spPr bwMode="auto">
          <a:xfrm>
            <a:off x="5110727" y="4353143"/>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Tree>
    <p:extLst>
      <p:ext uri="{BB962C8B-B14F-4D97-AF65-F5344CB8AC3E}">
        <p14:creationId xmlns:p14="http://schemas.microsoft.com/office/powerpoint/2010/main" val="55584247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22"/>
                                        </p:tgtEl>
                                        <p:attrNameLst>
                                          <p:attrName>style.visibility</p:attrName>
                                        </p:attrNameLst>
                                      </p:cBhvr>
                                      <p:to>
                                        <p:strVal val="visible"/>
                                      </p:to>
                                    </p:set>
                                    <p:anim calcmode="lin" valueType="num">
                                      <p:cBhvr additive="base">
                                        <p:cTn id="17" dur="500" fill="hold"/>
                                        <p:tgtEl>
                                          <p:spTgt spid="22"/>
                                        </p:tgtEl>
                                        <p:attrNameLst>
                                          <p:attrName>ppt_x</p:attrName>
                                        </p:attrNameLst>
                                      </p:cBhvr>
                                      <p:tavLst>
                                        <p:tav tm="0">
                                          <p:val>
                                            <p:strVal val="#ppt_x"/>
                                          </p:val>
                                        </p:tav>
                                        <p:tav tm="100000">
                                          <p:val>
                                            <p:strVal val="#ppt_x"/>
                                          </p:val>
                                        </p:tav>
                                      </p:tavLst>
                                    </p:anim>
                                    <p:anim calcmode="lin" valueType="num">
                                      <p:cBhvr additive="base">
                                        <p:cTn id="18" dur="500" fill="hold"/>
                                        <p:tgtEl>
                                          <p:spTgt spid="22"/>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500" fill="hold"/>
                                        <p:tgtEl>
                                          <p:spTgt spid="5"/>
                                        </p:tgtEl>
                                        <p:attrNameLst>
                                          <p:attrName>ppt_x</p:attrName>
                                        </p:attrNameLst>
                                      </p:cBhvr>
                                      <p:tavLst>
                                        <p:tav tm="0">
                                          <p:val>
                                            <p:strVal val="#ppt_x"/>
                                          </p:val>
                                        </p:tav>
                                        <p:tav tm="100000">
                                          <p:val>
                                            <p:strVal val="#ppt_x"/>
                                          </p:val>
                                        </p:tav>
                                      </p:tavLst>
                                    </p:anim>
                                    <p:anim calcmode="lin" valueType="num">
                                      <p:cBhvr additive="base">
                                        <p:cTn id="2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8661866" y="6502041"/>
            <a:ext cx="3530134" cy="246221"/>
          </a:xfrm>
          <a:prstGeom prst="rect">
            <a:avLst/>
          </a:prstGeom>
        </p:spPr>
        <p:txBody>
          <a:bodyPr wrap="none">
            <a:spAutoFit/>
          </a:bodyPr>
          <a:lstStyle/>
          <a:p>
            <a:r>
              <a:rPr lang="es-MX" sz="1000" b="1" i="1" dirty="0" smtClean="0"/>
              <a:t>Imagen tomada de: http://qorganica.ugr.es/pages/innovacion</a:t>
            </a:r>
            <a:endParaRPr lang="es-MX" sz="1000" b="1" i="1" dirty="0"/>
          </a:p>
        </p:txBody>
      </p:sp>
      <p:sp>
        <p:nvSpPr>
          <p:cNvPr id="6" name="Subtitle 2"/>
          <p:cNvSpPr txBox="1">
            <a:spLocks/>
          </p:cNvSpPr>
          <p:nvPr/>
        </p:nvSpPr>
        <p:spPr>
          <a:xfrm>
            <a:off x="765544" y="1473468"/>
            <a:ext cx="10760149" cy="2121310"/>
          </a:xfrm>
          <a:prstGeom prst="rect">
            <a:avLst/>
          </a:prstGeom>
          <a:solidFill>
            <a:schemeClr val="accent4">
              <a:lumMod val="20000"/>
              <a:lumOff val="8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2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El </a:t>
            </a:r>
            <a:r>
              <a:rPr kumimoji="0" lang="en-US" sz="2200" b="0" i="1" u="none" strike="noStrike" kern="1200" cap="none" spc="0" normalizeH="0" baseline="0" noProof="0" dirty="0" err="1"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acetileno</a:t>
            </a:r>
            <a:r>
              <a:rPr kumimoji="0" lang="en-US" sz="22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 </a:t>
            </a:r>
            <a:r>
              <a:rPr kumimoji="0" lang="en-US" sz="2200" b="0" i="1" u="none" strike="noStrike" kern="1200" cap="none" spc="0" normalizeH="0" baseline="0" noProof="0" dirty="0" err="1"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es</a:t>
            </a:r>
            <a:r>
              <a:rPr kumimoji="0" lang="en-US" sz="22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 el </a:t>
            </a:r>
            <a:r>
              <a:rPr kumimoji="0" lang="en-US" sz="2200" b="0" i="1" u="none" strike="noStrike" kern="1200" cap="none" spc="0" normalizeH="0" baseline="0" noProof="0" dirty="0" err="1"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alquino</a:t>
            </a:r>
            <a:r>
              <a:rPr kumimoji="0" lang="en-US" sz="22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 </a:t>
            </a:r>
            <a:r>
              <a:rPr kumimoji="0" lang="es-MX" sz="2200" b="0" i="1" u="none" strike="noStrike" kern="1200" cap="none" spc="0" normalizeH="0" baseline="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comercial</a:t>
            </a:r>
            <a:r>
              <a:rPr kumimoji="0" lang="en-US" sz="22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 </a:t>
            </a:r>
            <a:r>
              <a:rPr kumimoji="0" lang="en-US" sz="2200" b="0" i="1" u="none" strike="noStrike" kern="1200" cap="none" spc="0" normalizeH="0" baseline="0" noProof="0" dirty="0" err="1"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más</a:t>
            </a:r>
            <a:r>
              <a:rPr kumimoji="0" lang="en-US" sz="22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 </a:t>
            </a:r>
            <a:r>
              <a:rPr kumimoji="0" lang="en-US" sz="2200" b="0" i="1" u="none" strike="noStrike" kern="1200" cap="none" spc="0" normalizeH="0" baseline="0" noProof="0" dirty="0" err="1"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importante</a:t>
            </a:r>
            <a:r>
              <a:rPr kumimoji="0" lang="en-US" sz="22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 </a:t>
            </a:r>
            <a:r>
              <a:rPr kumimoji="0" lang="en-US" sz="2200" b="0" i="1" u="none" strike="noStrike" kern="1200" cap="none" spc="0" normalizeH="0" baseline="0" noProof="0" dirty="0" err="1"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Es</a:t>
            </a:r>
            <a:r>
              <a:rPr kumimoji="0" lang="en-US" sz="22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 </a:t>
            </a:r>
            <a:r>
              <a:rPr kumimoji="0" lang="en-US" sz="2200" b="0" i="1" u="none" strike="noStrike" kern="1200" cap="none" spc="0" normalizeH="0" baseline="0" noProof="0" dirty="0" err="1"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una</a:t>
            </a:r>
            <a:r>
              <a:rPr kumimoji="0" lang="en-US" sz="22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 </a:t>
            </a:r>
            <a:r>
              <a:rPr kumimoji="0" lang="en-US" sz="2200" b="0" i="1" u="none" strike="noStrike" kern="1200" cap="none" spc="0" normalizeH="0" baseline="0" noProof="0" dirty="0" err="1"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mateis</a:t>
            </a:r>
            <a:r>
              <a:rPr kumimoji="0" lang="en-US" sz="22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 </a:t>
            </a:r>
            <a:r>
              <a:rPr kumimoji="0" lang="en-US" sz="2200" b="0" i="1" u="none" strike="noStrike" kern="1200" cap="none" spc="0" normalizeH="0" baseline="0" noProof="0" dirty="0" err="1"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rpima</a:t>
            </a:r>
            <a:r>
              <a:rPr kumimoji="0" lang="en-US" sz="22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 </a:t>
            </a:r>
            <a:r>
              <a:rPr kumimoji="0" lang="es-MX" sz="2200" b="0" i="1" u="none" strike="noStrike" kern="1200" cap="none" spc="0" normalizeH="0" baseline="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industrial</a:t>
            </a:r>
            <a:r>
              <a:rPr kumimoji="0" lang="en-US" sz="22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 </a:t>
            </a:r>
            <a:r>
              <a:rPr kumimoji="0" lang="en-US" sz="2200" b="0" i="1" u="none" strike="noStrike" kern="1200" cap="none" spc="0" normalizeH="0" baseline="0" noProof="0" dirty="0" err="1"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importante</a:t>
            </a:r>
            <a:r>
              <a:rPr kumimoji="0" lang="en-US" sz="22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 </a:t>
            </a:r>
            <a:r>
              <a:rPr kumimoji="0" lang="en-US" sz="2200" b="0" i="1" u="none" strike="noStrike" kern="1200" cap="none" spc="0" normalizeH="0" baseline="0" noProof="0" dirty="0" err="1"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pero</a:t>
            </a:r>
            <a:r>
              <a:rPr kumimoji="0" lang="en-US" sz="22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 </a:t>
            </a:r>
            <a:r>
              <a:rPr kumimoji="0" lang="en-US" sz="2200" b="0" i="1" u="none" strike="noStrike" kern="1200" cap="none" spc="0" normalizeH="0" baseline="0" noProof="0" dirty="0" err="1"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su</a:t>
            </a:r>
            <a:r>
              <a:rPr kumimoji="0" lang="en-US" sz="22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 mayor </a:t>
            </a:r>
            <a:r>
              <a:rPr kumimoji="0" lang="en-US" sz="2200" b="0" i="1" u="none" strike="noStrike" kern="1200" cap="none" spc="0" normalizeH="0" baseline="0" noProof="0" dirty="0" err="1"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aplicación</a:t>
            </a:r>
            <a:r>
              <a:rPr kumimoji="0" lang="en-US" sz="22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 </a:t>
            </a:r>
            <a:r>
              <a:rPr kumimoji="0" lang="en-US" sz="2200" b="0" i="1" u="none" strike="noStrike" kern="1200" cap="none" spc="0" normalizeH="0" baseline="0" noProof="0" dirty="0" err="1"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es</a:t>
            </a:r>
            <a:r>
              <a:rPr kumimoji="0" lang="en-US" sz="22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 </a:t>
            </a:r>
            <a:r>
              <a:rPr kumimoji="0" lang="en-US" sz="2200" b="0" i="1" u="none" strike="noStrike" kern="1200" cap="none" spc="0" normalizeH="0" baseline="0" noProof="0" dirty="0" err="1"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como</a:t>
            </a:r>
            <a:r>
              <a:rPr kumimoji="0" lang="en-US" sz="22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 combustible </a:t>
            </a:r>
            <a:r>
              <a:rPr kumimoji="0" lang="en-US" sz="2200" b="0" i="1" u="none" strike="noStrike" kern="1200" cap="none" spc="0" normalizeH="0" baseline="0" noProof="0" dirty="0" err="1"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en</a:t>
            </a:r>
            <a:r>
              <a:rPr kumimoji="0" lang="en-US" sz="22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 </a:t>
            </a:r>
            <a:r>
              <a:rPr kumimoji="0" lang="en-US" sz="2200" b="0" i="1" u="none" strike="noStrike" kern="1200" cap="none" spc="0" normalizeH="0" baseline="0" noProof="0" dirty="0" err="1"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los</a:t>
            </a:r>
            <a:r>
              <a:rPr kumimoji="0" lang="en-US" sz="22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 </a:t>
            </a:r>
            <a:r>
              <a:rPr kumimoji="0" lang="en-US" sz="2200" b="0" i="1" u="none" strike="noStrike" kern="1200" cap="none" spc="0" normalizeH="0" baseline="0" noProof="0" dirty="0" err="1"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sopletes</a:t>
            </a:r>
            <a:r>
              <a:rPr kumimoji="0" lang="en-US" sz="22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 </a:t>
            </a:r>
            <a:r>
              <a:rPr kumimoji="0" lang="en-US" sz="2200" b="0" i="1" u="none" strike="noStrike" kern="1200" cap="none" spc="0" normalizeH="0" baseline="0" noProof="0" dirty="0" err="1"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oxiacetilénicos</a:t>
            </a:r>
            <a:r>
              <a:rPr kumimoji="0" lang="en-US" sz="22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 El </a:t>
            </a:r>
            <a:r>
              <a:rPr kumimoji="0" lang="en-US" sz="2200" b="0" i="1" u="none" strike="noStrike" kern="1200" cap="none" spc="0" normalizeH="0" baseline="0" noProof="0" dirty="0" err="1"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acetileno</a:t>
            </a:r>
            <a:r>
              <a:rPr kumimoji="0" lang="en-US" sz="22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 </a:t>
            </a:r>
            <a:r>
              <a:rPr kumimoji="0" lang="en-US" sz="2200" b="0" i="1" u="none" strike="noStrike" kern="1200" cap="none" spc="0" normalizeH="0" baseline="0" noProof="0" dirty="0" err="1"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es</a:t>
            </a:r>
            <a:r>
              <a:rPr kumimoji="0" lang="en-US" sz="22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 un gas de </a:t>
            </a:r>
            <a:r>
              <a:rPr kumimoji="0" lang="en-US" sz="2200" b="0" i="1" u="none" strike="noStrike" kern="1200" cap="none" spc="0" normalizeH="0" baseline="0" noProof="0" dirty="0" err="1"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olor</a:t>
            </a:r>
            <a:r>
              <a:rPr kumimoji="0" lang="en-US" sz="22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 </a:t>
            </a:r>
            <a:r>
              <a:rPr kumimoji="0" lang="en-US" sz="2200" b="0" i="1" u="none" strike="noStrike" kern="1200" cap="none" spc="0" normalizeH="0" baseline="0" noProof="0" dirty="0" err="1"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desagradable</a:t>
            </a:r>
            <a:r>
              <a:rPr kumimoji="0" lang="en-US" sz="22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 </a:t>
            </a:r>
            <a:r>
              <a:rPr kumimoji="0" lang="en-US" sz="2200" b="0" i="1" u="none" strike="noStrike" kern="1200" cap="none" spc="0" normalizeH="0" baseline="0" noProof="0" dirty="0" err="1"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incoloro</a:t>
            </a:r>
            <a:r>
              <a:rPr kumimoji="0" lang="en-US" sz="22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 que </a:t>
            </a:r>
            <a:r>
              <a:rPr kumimoji="0" lang="en-US" sz="2200" b="0" i="1" u="none" strike="noStrike" kern="1200" cap="none" spc="0" normalizeH="0" baseline="0" noProof="0" dirty="0" err="1"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arde</a:t>
            </a:r>
            <a:r>
              <a:rPr kumimoji="0" lang="en-US" sz="22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 con el </a:t>
            </a:r>
            <a:r>
              <a:rPr kumimoji="0" lang="en-US" sz="2200" b="0" i="1" u="none" strike="noStrike" kern="1200" cap="none" spc="0" normalizeH="0" baseline="0" noProof="0" dirty="0" err="1"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aire</a:t>
            </a:r>
            <a:r>
              <a:rPr kumimoji="0" lang="en-US" sz="22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 con </a:t>
            </a:r>
            <a:r>
              <a:rPr kumimoji="0" lang="en-US" sz="2200" b="0" i="1" u="none" strike="noStrike" kern="1200" cap="none" spc="0" normalizeH="0" baseline="0" noProof="0" dirty="0" err="1"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una</a:t>
            </a:r>
            <a:r>
              <a:rPr kumimoji="0" lang="en-US" sz="22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 llama </a:t>
            </a:r>
            <a:r>
              <a:rPr kumimoji="0" lang="en-US" sz="2200" b="0" i="1" u="none" strike="noStrike" kern="1200" cap="none" spc="0" normalizeH="0" baseline="0" noProof="0" dirty="0" err="1"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amarilla</a:t>
            </a:r>
            <a:r>
              <a:rPr kumimoji="0" lang="en-US" sz="22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 </a:t>
            </a:r>
            <a:r>
              <a:rPr kumimoji="0" lang="en-US" sz="2200" b="0" i="1" u="none" strike="noStrike" kern="1200" cap="none" spc="0" normalizeH="0" baseline="0" noProof="0" dirty="0" err="1"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negruzca</a:t>
            </a:r>
            <a:r>
              <a:rPr kumimoji="0" lang="en-US" sz="22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 sin embargo, </a:t>
            </a:r>
            <a:r>
              <a:rPr kumimoji="0" lang="en-US" sz="2200" b="0" i="1" u="none" strike="noStrike" kern="1200" cap="none" spc="0" normalizeH="0" baseline="0" noProof="0" dirty="0" err="1"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cuando</a:t>
            </a:r>
            <a:r>
              <a:rPr kumimoji="0" lang="en-US" sz="22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 se forma </a:t>
            </a:r>
            <a:r>
              <a:rPr kumimoji="0" lang="en-US" sz="2200" b="0" i="1" u="none" strike="noStrike" kern="1200" cap="none" spc="0" normalizeH="0" baseline="0" noProof="0" dirty="0" err="1"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una</a:t>
            </a:r>
            <a:r>
              <a:rPr kumimoji="0" lang="en-US" sz="22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 </a:t>
            </a:r>
            <a:r>
              <a:rPr kumimoji="0" lang="en-US" sz="2200" b="0" i="1" u="none" strike="noStrike" kern="1200" cap="none" spc="0" normalizeH="0" baseline="0" noProof="0" dirty="0" err="1"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mezcla</a:t>
            </a:r>
            <a:r>
              <a:rPr kumimoji="0" lang="en-US" sz="22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 con </a:t>
            </a:r>
            <a:r>
              <a:rPr kumimoji="0" lang="en-US" sz="2200" b="0" i="1" u="none" strike="noStrike" kern="1200" cap="none" spc="0" normalizeH="0" baseline="0" noProof="0" dirty="0" err="1"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oxígeno</a:t>
            </a:r>
            <a:r>
              <a:rPr kumimoji="0" lang="en-US" sz="22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 puro, el color de la llama se </a:t>
            </a:r>
            <a:r>
              <a:rPr kumimoji="0" lang="en-US" sz="2200" b="0" i="1" u="none" strike="noStrike" kern="1200" cap="none" spc="0" normalizeH="0" baseline="0" noProof="0" dirty="0" err="1"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vuelve</a:t>
            </a:r>
            <a:r>
              <a:rPr kumimoji="0" lang="en-US" sz="22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 </a:t>
            </a:r>
            <a:r>
              <a:rPr kumimoji="0" lang="en-US" sz="2200" b="0" i="1" u="none" strike="noStrike" kern="1200" cap="none" spc="0" normalizeH="0" baseline="0" noProof="0" dirty="0" err="1"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azul</a:t>
            </a:r>
            <a:r>
              <a:rPr kumimoji="0" lang="en-US" sz="2200" b="0" i="1" u="none" strike="noStrike" kern="1200" cap="none" spc="0" normalizeH="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 tenue y la temperature de la llama </a:t>
            </a:r>
            <a:r>
              <a:rPr kumimoji="0" lang="en-US" sz="2200" b="0" i="1" u="none" strike="noStrike" kern="1200" cap="none" spc="0" normalizeH="0" noProof="0" dirty="0" err="1"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aumenta</a:t>
            </a:r>
            <a:r>
              <a:rPr kumimoji="0" lang="en-US" sz="2200" b="0" i="1" u="none" strike="noStrike" kern="1200" cap="none" spc="0" normalizeH="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 </a:t>
            </a:r>
            <a:r>
              <a:rPr kumimoji="0" lang="en-US" sz="2200" b="0" i="1" u="none" strike="noStrike" kern="1200" cap="none" spc="0" normalizeH="0" noProof="0" dirty="0" err="1"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drásticamente</a:t>
            </a:r>
            <a:r>
              <a:rPr kumimoji="0" lang="en-US" sz="2200" b="0" i="1" u="none" strike="noStrike" kern="1200" cap="none" spc="0" normalizeH="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 </a:t>
            </a:r>
            <a:endParaRPr kumimoji="0" lang="en-US" sz="22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endParaRPr>
          </a:p>
        </p:txBody>
      </p:sp>
      <p:sp>
        <p:nvSpPr>
          <p:cNvPr id="7" name="Rectangle 2"/>
          <p:cNvSpPr>
            <a:spLocks noChangeArrowheads="1"/>
          </p:cNvSpPr>
          <p:nvPr/>
        </p:nvSpPr>
        <p:spPr bwMode="auto">
          <a:xfrm>
            <a:off x="2867582" y="228587"/>
            <a:ext cx="6337300" cy="1015663"/>
          </a:xfrm>
          <a:prstGeom prst="rect">
            <a:avLst/>
          </a:prstGeom>
          <a:solidFill>
            <a:schemeClr val="accent2"/>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lang="es-MX" altLang="es-MX" sz="3000" b="1" i="1" kern="0" dirty="0" smtClean="0">
                <a:solidFill>
                  <a:schemeClr val="tx1"/>
                </a:solidFill>
                <a:latin typeface="Arial" panose="020B0604020202020204" pitchFamily="34" charset="0"/>
                <a:cs typeface="Arial" panose="020B0604020202020204" pitchFamily="34" charset="0"/>
              </a:rPr>
              <a:t>Propiedades y aplicaciones </a:t>
            </a:r>
            <a:r>
              <a:rPr lang="es-MX" altLang="es-MX" sz="3000" b="1" i="1" kern="0" dirty="0">
                <a:solidFill>
                  <a:schemeClr val="tx1"/>
                </a:solidFill>
                <a:latin typeface="Arial" panose="020B0604020202020204" pitchFamily="34" charset="0"/>
                <a:cs typeface="Arial" panose="020B0604020202020204" pitchFamily="34" charset="0"/>
              </a:rPr>
              <a:t>más importantes de los </a:t>
            </a:r>
            <a:r>
              <a:rPr lang="es-MX" altLang="es-MX" sz="3000" b="1" i="1" kern="0" dirty="0" smtClean="0">
                <a:solidFill>
                  <a:schemeClr val="tx1"/>
                </a:solidFill>
                <a:latin typeface="Arial" panose="020B0604020202020204" pitchFamily="34" charset="0"/>
                <a:cs typeface="Arial" panose="020B0604020202020204" pitchFamily="34" charset="0"/>
              </a:rPr>
              <a:t>alquinos</a:t>
            </a:r>
            <a:endParaRPr kumimoji="0" lang="es-ES" altLang="es-MX" sz="3000" b="1" i="1" u="none" strike="noStrike" kern="0" cap="none" spc="0" normalizeH="0" baseline="0" noProof="0" dirty="0" smtClean="0">
              <a:ln>
                <a:noFill/>
              </a:ln>
              <a:solidFill>
                <a:schemeClr val="tx1"/>
              </a:solidFill>
              <a:effectLst/>
              <a:uLnTx/>
              <a:uFillTx/>
              <a:latin typeface="Arial" panose="020B0604020202020204" pitchFamily="34" charset="0"/>
              <a:cs typeface="Arial" panose="020B0604020202020204" pitchFamily="34" charset="0"/>
            </a:endParaRPr>
          </a:p>
        </p:txBody>
      </p:sp>
      <p:sp>
        <p:nvSpPr>
          <p:cNvPr id="9" name="Subtitle 2"/>
          <p:cNvSpPr txBox="1">
            <a:spLocks/>
          </p:cNvSpPr>
          <p:nvPr/>
        </p:nvSpPr>
        <p:spPr>
          <a:xfrm>
            <a:off x="765544" y="3823995"/>
            <a:ext cx="10760149" cy="2769309"/>
          </a:xfrm>
          <a:prstGeom prst="rect">
            <a:avLst/>
          </a:prstGeom>
          <a:solidFill>
            <a:schemeClr val="accent4">
              <a:lumMod val="20000"/>
              <a:lumOff val="8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2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Si se </a:t>
            </a:r>
            <a:r>
              <a:rPr kumimoji="0" lang="en-US" sz="2200" b="0" i="1" u="none" strike="noStrike" kern="1200" cap="none" spc="0" normalizeH="0" baseline="0" noProof="0" dirty="0" err="1"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compara</a:t>
            </a:r>
            <a:r>
              <a:rPr kumimoji="0" lang="en-US" sz="22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 el </a:t>
            </a:r>
            <a:r>
              <a:rPr kumimoji="0" lang="en-US" sz="2200" b="0" i="1" u="none" strike="noStrike" kern="1200" cap="none" spc="0" normalizeH="0" baseline="0" noProof="0" dirty="0" err="1"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calor</a:t>
            </a:r>
            <a:r>
              <a:rPr kumimoji="0" lang="en-US" sz="22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 de combustion del</a:t>
            </a:r>
            <a:r>
              <a:rPr kumimoji="0" lang="en-US" sz="2200" b="0" i="1" u="none" strike="noStrike" kern="1200" cap="none" spc="0" normalizeH="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 </a:t>
            </a:r>
            <a:r>
              <a:rPr kumimoji="0" lang="en-US" sz="2200" b="0" i="1" u="none" strike="noStrike" kern="1200" cap="none" spc="0" normalizeH="0" noProof="0" dirty="0" err="1"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acetileno</a:t>
            </a:r>
            <a:r>
              <a:rPr kumimoji="0" lang="en-US" sz="2200" b="0" i="1" u="none" strike="noStrike" kern="1200" cap="none" spc="0" normalizeH="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 con el del </a:t>
            </a:r>
            <a:r>
              <a:rPr kumimoji="0" lang="en-US" sz="2200" b="0" i="1" u="none" strike="noStrike" kern="1200" cap="none" spc="0" normalizeH="0" noProof="0" dirty="0" err="1"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eteno</a:t>
            </a:r>
            <a:r>
              <a:rPr kumimoji="0" lang="en-US" sz="2200" b="0" i="1" u="none" strike="noStrike" kern="1200" cap="none" spc="0" normalizeH="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 y el </a:t>
            </a:r>
            <a:r>
              <a:rPr kumimoji="0" lang="en-US" sz="2200" b="0" i="1" u="none" strike="noStrike" kern="1200" cap="none" spc="0" normalizeH="0" noProof="0" dirty="0" err="1"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etano</a:t>
            </a:r>
            <a:r>
              <a:rPr kumimoji="0" lang="en-US" sz="2200" b="0" i="1" u="none" strike="noStrike" kern="1200" cap="none" spc="0" normalizeH="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 se </a:t>
            </a:r>
            <a:r>
              <a:rPr kumimoji="0" lang="en-US" sz="2200" b="0" i="1" u="none" strike="noStrike" kern="1200" cap="none" spc="0" normalizeH="0" noProof="0" dirty="0" err="1"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ve</a:t>
            </a:r>
            <a:r>
              <a:rPr kumimoji="0" lang="en-US" sz="2200" b="0" i="1" u="none" strike="noStrike" kern="1200" cap="none" spc="0" normalizeH="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 </a:t>
            </a:r>
            <a:r>
              <a:rPr kumimoji="0" lang="en-US" sz="2200" b="0" i="1" u="none" strike="noStrike" kern="1200" cap="none" spc="0" normalizeH="0" noProof="0" dirty="0" err="1"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por</a:t>
            </a:r>
            <a:r>
              <a:rPr kumimoji="0" lang="en-US" sz="2200" b="0" i="1" u="none" strike="noStrike" kern="1200" cap="none" spc="0" normalizeH="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 </a:t>
            </a:r>
            <a:r>
              <a:rPr kumimoji="0" lang="en-US" sz="2200" b="0" i="1" u="none" strike="noStrike" kern="1200" cap="none" spc="0" normalizeH="0" noProof="0" dirty="0" err="1"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qué</a:t>
            </a:r>
            <a:r>
              <a:rPr kumimoji="0" lang="en-US" sz="2200" b="0" i="1" u="none" strike="noStrike" kern="1200" cap="none" spc="0" normalizeH="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 </a:t>
            </a:r>
            <a:r>
              <a:rPr kumimoji="0" lang="en-US" sz="2200" b="0" i="1" u="none" strike="noStrike" kern="1200" cap="none" spc="0" normalizeH="0" noProof="0" dirty="0" err="1"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este</a:t>
            </a:r>
            <a:r>
              <a:rPr kumimoji="0" lang="en-US" sz="2200" b="0" i="1" u="none" strike="noStrike" kern="1200" cap="none" spc="0" normalizeH="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 gas </a:t>
            </a:r>
            <a:r>
              <a:rPr kumimoji="0" lang="en-US" sz="2200" b="0" i="1" u="none" strike="noStrike" kern="1200" cap="none" spc="0" normalizeH="0" noProof="0" dirty="0" err="1"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es</a:t>
            </a:r>
            <a:r>
              <a:rPr kumimoji="0" lang="en-US" sz="2200" b="0" i="1" u="none" strike="noStrike" kern="1200" cap="none" spc="0" normalizeH="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 un combustible </a:t>
            </a:r>
            <a:r>
              <a:rPr kumimoji="0" lang="en-US" sz="2200" b="0" i="1" u="none" strike="noStrike" kern="1200" cap="none" spc="0" normalizeH="0" noProof="0" dirty="0" err="1"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excelente</a:t>
            </a:r>
            <a:r>
              <a:rPr kumimoji="0" lang="en-US" sz="2200" b="0" i="1" u="none" strike="noStrike" kern="1200" cap="none" spc="0" normalizeH="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a:t>
            </a:r>
            <a:endParaRPr kumimoji="0" lang="en-US" sz="22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endParaRPr>
          </a:p>
        </p:txBody>
      </p:sp>
      <p:sp>
        <p:nvSpPr>
          <p:cNvPr id="2" name="Rectangle 2"/>
          <p:cNvSpPr>
            <a:spLocks noChangeArrowheads="1"/>
          </p:cNvSpPr>
          <p:nvPr/>
        </p:nvSpPr>
        <p:spPr bwMode="auto">
          <a:xfrm>
            <a:off x="3272590" y="4666336"/>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3" name="Objeto 2"/>
          <p:cNvGraphicFramePr>
            <a:graphicFrameLocks noChangeAspect="1"/>
          </p:cNvGraphicFramePr>
          <p:nvPr>
            <p:extLst>
              <p:ext uri="{D42A27DB-BD31-4B8C-83A1-F6EECF244321}">
                <p14:modId xmlns:p14="http://schemas.microsoft.com/office/powerpoint/2010/main" val="548183425"/>
              </p:ext>
            </p:extLst>
          </p:nvPr>
        </p:nvGraphicFramePr>
        <p:xfrm>
          <a:off x="1165225" y="4757738"/>
          <a:ext cx="5678488" cy="1639887"/>
        </p:xfrm>
        <a:graphic>
          <a:graphicData uri="http://schemas.openxmlformats.org/presentationml/2006/ole">
            <mc:AlternateContent xmlns:mc="http://schemas.openxmlformats.org/markup-compatibility/2006">
              <mc:Choice xmlns:v="urn:schemas-microsoft-com:vml" Requires="v">
                <p:oleObj spid="_x0000_s62475" name="Ecuación" r:id="rId3" imgW="3504960" imgH="1015920" progId="Equation.3">
                  <p:embed/>
                </p:oleObj>
              </mc:Choice>
              <mc:Fallback>
                <p:oleObj name="Ecuación" r:id="rId3" imgW="3504960" imgH="1015920" progId="Equation.3">
                  <p:embed/>
                  <p:pic>
                    <p:nvPicPr>
                      <p:cNvPr id="0" name="Object 1"/>
                      <p:cNvPicPr>
                        <a:picLocks noChangeAspect="1" noChangeArrowheads="1"/>
                      </p:cNvPicPr>
                      <p:nvPr/>
                    </p:nvPicPr>
                    <p:blipFill>
                      <a:blip r:embed="rId4"/>
                      <a:srcRect/>
                      <a:stretch>
                        <a:fillRect/>
                      </a:stretch>
                    </p:blipFill>
                    <p:spPr bwMode="auto">
                      <a:xfrm>
                        <a:off x="1165225" y="4757738"/>
                        <a:ext cx="5678488" cy="1639887"/>
                      </a:xfrm>
                      <a:prstGeom prst="rect">
                        <a:avLst/>
                      </a:prstGeom>
                      <a:noFill/>
                    </p:spPr>
                  </p:pic>
                </p:oleObj>
              </mc:Fallback>
            </mc:AlternateContent>
          </a:graphicData>
        </a:graphic>
      </p:graphicFrame>
      <p:sp>
        <p:nvSpPr>
          <p:cNvPr id="10" name="Subtitle 2"/>
          <p:cNvSpPr txBox="1">
            <a:spLocks/>
          </p:cNvSpPr>
          <p:nvPr/>
        </p:nvSpPr>
        <p:spPr>
          <a:xfrm>
            <a:off x="7345611" y="4664625"/>
            <a:ext cx="4592519" cy="1826111"/>
          </a:xfrm>
          <a:prstGeom prst="rect">
            <a:avLst/>
          </a:prstGeom>
          <a:solidFill>
            <a:schemeClr val="accent4"/>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4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El </a:t>
            </a:r>
            <a:r>
              <a:rPr kumimoji="0" lang="en-US" sz="1400" b="0" i="1" u="none" strike="noStrike" kern="1200" cap="none" spc="0" normalizeH="0" baseline="0" noProof="0" dirty="0" err="1"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acetieleno</a:t>
            </a:r>
            <a:r>
              <a:rPr kumimoji="0" lang="en-US" sz="14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 </a:t>
            </a:r>
            <a:r>
              <a:rPr kumimoji="0" lang="en-US" sz="1400" b="0" i="1" u="none" strike="noStrike" kern="1200" cap="none" spc="0" normalizeH="0" baseline="0" noProof="0" dirty="0" err="1"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libera</a:t>
            </a:r>
            <a:r>
              <a:rPr kumimoji="0" lang="en-US" sz="14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 </a:t>
            </a:r>
            <a:r>
              <a:rPr kumimoji="0" lang="en-US" sz="1400" b="0" i="1" u="none" strike="noStrike" kern="1200" cap="none" spc="0" normalizeH="0" baseline="0" noProof="0" dirty="0" err="1"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una</a:t>
            </a:r>
            <a:r>
              <a:rPr kumimoji="0" lang="en-US" sz="14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 mayor </a:t>
            </a:r>
            <a:r>
              <a:rPr kumimoji="0" lang="en-US" sz="1400" b="0" i="1" u="none" strike="noStrike" kern="1200" cap="none" spc="0" normalizeH="0" baseline="0" noProof="0" dirty="0" err="1"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cantidad</a:t>
            </a:r>
            <a:r>
              <a:rPr kumimoji="0" lang="en-US" sz="14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 de </a:t>
            </a:r>
            <a:r>
              <a:rPr kumimoji="0" lang="en-US" sz="1400" b="0" i="1" u="none" strike="noStrike" kern="1200" cap="none" spc="0" normalizeH="0" baseline="0" noProof="0" dirty="0" err="1"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energía</a:t>
            </a:r>
            <a:r>
              <a:rPr kumimoji="0" lang="en-US" sz="14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 </a:t>
            </a:r>
            <a:r>
              <a:rPr kumimoji="0" lang="en-US" sz="1400" b="0" i="1" u="none" strike="noStrike" kern="1200" cap="none" spc="0" normalizeH="0" baseline="0" noProof="0" dirty="0" err="1"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por</a:t>
            </a:r>
            <a:r>
              <a:rPr kumimoji="0" lang="en-US" sz="14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 </a:t>
            </a:r>
            <a:r>
              <a:rPr kumimoji="0" lang="en-US" sz="1400" b="0" i="1" u="none" strike="noStrike" kern="1200" cap="none" spc="0" normalizeH="0" baseline="0" noProof="0" dirty="0" err="1"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mol</a:t>
            </a:r>
            <a:r>
              <a:rPr kumimoji="0" lang="en-US" sz="14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 de </a:t>
            </a:r>
            <a:r>
              <a:rPr kumimoji="0" lang="en-US" sz="1400" b="0" i="1" u="none" strike="noStrike" kern="1200" cap="none" spc="0" normalizeH="0" baseline="0" noProof="0" dirty="0" err="1"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productos</a:t>
            </a:r>
            <a:r>
              <a:rPr kumimoji="0" lang="en-US" sz="14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a:t>
            </a: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lang="en-US" sz="1400" i="1" dirty="0">
              <a:solidFill>
                <a:schemeClr val="tx1"/>
              </a:solidFill>
              <a:effectLst>
                <a:outerShdw blurRad="38100" dist="38100" dir="2700000" algn="tl">
                  <a:srgbClr val="000000">
                    <a:alpha val="43137"/>
                  </a:srgbClr>
                </a:outerShdw>
              </a:effectLst>
              <a:latin typeface="Arial Rounded MT Bold" panose="020F0704030504030204" pitchFamily="34" charset="0"/>
            </a:endParaRP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14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endParaRPr>
          </a:p>
          <a:p>
            <a:pPr marL="285750" marR="0" lvl="0" indent="-285750" algn="l" defTabSz="914400" rtl="0" eaLnBrk="1" fontAlgn="auto" latinLnBrk="0" hangingPunct="1">
              <a:lnSpc>
                <a:spcPct val="100000"/>
              </a:lnSpc>
              <a:spcBef>
                <a:spcPct val="20000"/>
              </a:spcBef>
              <a:spcAft>
                <a:spcPts val="0"/>
              </a:spcAft>
              <a:buClrTx/>
              <a:buSzTx/>
              <a:buFontTx/>
              <a:buChar char="-"/>
              <a:tabLst/>
              <a:defRPr/>
            </a:pPr>
            <a:r>
              <a:rPr lang="en-US" sz="1400" i="1" dirty="0" smtClean="0">
                <a:solidFill>
                  <a:schemeClr val="tx1"/>
                </a:solidFill>
                <a:effectLst>
                  <a:outerShdw blurRad="38100" dist="38100" dir="2700000" algn="tl">
                    <a:srgbClr val="000000">
                      <a:alpha val="43137"/>
                    </a:srgbClr>
                  </a:outerShdw>
                </a:effectLst>
                <a:latin typeface="Arial Rounded MT Bold" panose="020F0704030504030204" pitchFamily="34" charset="0"/>
              </a:rPr>
              <a:t>106 kcal /</a:t>
            </a:r>
            <a:r>
              <a:rPr lang="en-US" sz="1400" i="1" dirty="0" err="1" smtClean="0">
                <a:solidFill>
                  <a:schemeClr val="tx1"/>
                </a:solidFill>
                <a:effectLst>
                  <a:outerShdw blurRad="38100" dist="38100" dir="2700000" algn="tl">
                    <a:srgbClr val="000000">
                      <a:alpha val="43137"/>
                    </a:srgbClr>
                  </a:outerShdw>
                </a:effectLst>
                <a:latin typeface="Arial Rounded MT Bold" panose="020F0704030504030204" pitchFamily="34" charset="0"/>
              </a:rPr>
              <a:t>mol</a:t>
            </a:r>
            <a:r>
              <a:rPr lang="en-US" sz="1400" i="1" dirty="0" smtClean="0">
                <a:solidFill>
                  <a:schemeClr val="tx1"/>
                </a:solidFill>
                <a:effectLst>
                  <a:outerShdw blurRad="38100" dist="38100" dir="2700000" algn="tl">
                    <a:srgbClr val="000000">
                      <a:alpha val="43137"/>
                    </a:srgbClr>
                  </a:outerShdw>
                </a:effectLst>
                <a:latin typeface="Arial Rounded MT Bold" panose="020F0704030504030204" pitchFamily="34" charset="0"/>
              </a:rPr>
              <a:t> de </a:t>
            </a:r>
            <a:r>
              <a:rPr lang="en-US" sz="1400" i="1" dirty="0" err="1" smtClean="0">
                <a:solidFill>
                  <a:schemeClr val="tx1"/>
                </a:solidFill>
                <a:effectLst>
                  <a:outerShdw blurRad="38100" dist="38100" dir="2700000" algn="tl">
                    <a:srgbClr val="000000">
                      <a:alpha val="43137"/>
                    </a:srgbClr>
                  </a:outerShdw>
                </a:effectLst>
                <a:latin typeface="Arial Rounded MT Bold" panose="020F0704030504030204" pitchFamily="34" charset="0"/>
              </a:rPr>
              <a:t>productos</a:t>
            </a:r>
            <a:endParaRPr lang="en-US" sz="1400" i="1" dirty="0" smtClean="0">
              <a:solidFill>
                <a:schemeClr val="tx1"/>
              </a:solidFill>
              <a:effectLst>
                <a:outerShdw blurRad="38100" dist="38100" dir="2700000" algn="tl">
                  <a:srgbClr val="000000">
                    <a:alpha val="43137"/>
                  </a:srgbClr>
                </a:outerShdw>
              </a:effectLst>
              <a:latin typeface="Arial Rounded MT Bold" panose="020F0704030504030204" pitchFamily="34" charset="0"/>
            </a:endParaRPr>
          </a:p>
          <a:p>
            <a:pPr marL="285750" marR="0" lvl="0" indent="-285750" algn="l" defTabSz="914400" rtl="0" eaLnBrk="1" fontAlgn="auto" latinLnBrk="0" hangingPunct="1">
              <a:lnSpc>
                <a:spcPct val="100000"/>
              </a:lnSpc>
              <a:spcBef>
                <a:spcPct val="20000"/>
              </a:spcBef>
              <a:spcAft>
                <a:spcPts val="0"/>
              </a:spcAft>
              <a:buClrTx/>
              <a:buSzTx/>
              <a:buFontTx/>
              <a:buChar char="-"/>
              <a:tabLst/>
              <a:defRPr/>
            </a:pPr>
            <a:r>
              <a:rPr kumimoji="0" lang="en-US" sz="1400" b="0" i="1" u="none" strike="noStrike" kern="1200" cap="none" spc="0" normalizeH="0" baseline="0" noProof="0" dirty="0" err="1"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Eteno</a:t>
            </a:r>
            <a:r>
              <a:rPr kumimoji="0" lang="en-US" sz="14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 - 84 kcal /</a:t>
            </a:r>
            <a:r>
              <a:rPr kumimoji="0" lang="en-US" sz="1400" b="0" i="1" u="none" strike="noStrike" kern="1200" cap="none" spc="0" normalizeH="0" baseline="0" noProof="0" dirty="0" err="1"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mol</a:t>
            </a:r>
            <a:r>
              <a:rPr kumimoji="0" lang="en-US" sz="14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 de </a:t>
            </a:r>
            <a:r>
              <a:rPr kumimoji="0" lang="en-US" sz="1400" b="0" i="1" u="none" strike="noStrike" kern="1200" cap="none" spc="0" normalizeH="0" baseline="0" noProof="0" dirty="0" err="1"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rPr>
              <a:t>productos</a:t>
            </a:r>
            <a:endParaRPr kumimoji="0" lang="en-US" sz="14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endParaRPr>
          </a:p>
          <a:p>
            <a:pPr marL="285750" marR="0" lvl="0" indent="-285750" algn="l" defTabSz="914400" rtl="0" eaLnBrk="1" fontAlgn="auto" latinLnBrk="0" hangingPunct="1">
              <a:lnSpc>
                <a:spcPct val="100000"/>
              </a:lnSpc>
              <a:spcBef>
                <a:spcPct val="20000"/>
              </a:spcBef>
              <a:spcAft>
                <a:spcPts val="0"/>
              </a:spcAft>
              <a:buClrTx/>
              <a:buSzTx/>
              <a:buFontTx/>
              <a:buChar char="-"/>
              <a:tabLst/>
              <a:defRPr/>
            </a:pPr>
            <a:r>
              <a:rPr lang="en-US" sz="1400" i="1" dirty="0" err="1" smtClean="0">
                <a:solidFill>
                  <a:schemeClr val="tx1"/>
                </a:solidFill>
                <a:effectLst>
                  <a:outerShdw blurRad="38100" dist="38100" dir="2700000" algn="tl">
                    <a:srgbClr val="000000">
                      <a:alpha val="43137"/>
                    </a:srgbClr>
                  </a:outerShdw>
                </a:effectLst>
                <a:latin typeface="Arial Rounded MT Bold" panose="020F0704030504030204" pitchFamily="34" charset="0"/>
              </a:rPr>
              <a:t>Etano</a:t>
            </a:r>
            <a:r>
              <a:rPr lang="en-US" sz="1400" i="1" dirty="0" smtClean="0">
                <a:solidFill>
                  <a:schemeClr val="tx1"/>
                </a:solidFill>
                <a:effectLst>
                  <a:outerShdw blurRad="38100" dist="38100" dir="2700000" algn="tl">
                    <a:srgbClr val="000000">
                      <a:alpha val="43137"/>
                    </a:srgbClr>
                  </a:outerShdw>
                </a:effectLst>
                <a:latin typeface="Arial Rounded MT Bold" panose="020F0704030504030204" pitchFamily="34" charset="0"/>
              </a:rPr>
              <a:t>: - 75 kcal /</a:t>
            </a:r>
            <a:r>
              <a:rPr lang="en-US" sz="1400" i="1" dirty="0" err="1" smtClean="0">
                <a:solidFill>
                  <a:schemeClr val="tx1"/>
                </a:solidFill>
                <a:effectLst>
                  <a:outerShdw blurRad="38100" dist="38100" dir="2700000" algn="tl">
                    <a:srgbClr val="000000">
                      <a:alpha val="43137"/>
                    </a:srgbClr>
                  </a:outerShdw>
                </a:effectLst>
                <a:latin typeface="Arial Rounded MT Bold" panose="020F0704030504030204" pitchFamily="34" charset="0"/>
              </a:rPr>
              <a:t>mol</a:t>
            </a:r>
            <a:r>
              <a:rPr lang="en-US" sz="1400" i="1" dirty="0" smtClean="0">
                <a:solidFill>
                  <a:schemeClr val="tx1"/>
                </a:solidFill>
                <a:effectLst>
                  <a:outerShdw blurRad="38100" dist="38100" dir="2700000" algn="tl">
                    <a:srgbClr val="000000">
                      <a:alpha val="43137"/>
                    </a:srgbClr>
                  </a:outerShdw>
                </a:effectLst>
                <a:latin typeface="Arial Rounded MT Bold" panose="020F0704030504030204" pitchFamily="34" charset="0"/>
              </a:rPr>
              <a:t> de </a:t>
            </a:r>
            <a:r>
              <a:rPr lang="en-US" sz="1400" i="1" dirty="0" err="1" smtClean="0">
                <a:solidFill>
                  <a:schemeClr val="tx1"/>
                </a:solidFill>
                <a:effectLst>
                  <a:outerShdw blurRad="38100" dist="38100" dir="2700000" algn="tl">
                    <a:srgbClr val="000000">
                      <a:alpha val="43137"/>
                    </a:srgbClr>
                  </a:outerShdw>
                </a:effectLst>
                <a:latin typeface="Arial Rounded MT Bold" panose="020F0704030504030204" pitchFamily="34" charset="0"/>
              </a:rPr>
              <a:t>productos</a:t>
            </a:r>
            <a:endParaRPr kumimoji="0" lang="en-US" sz="14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endParaRPr>
          </a:p>
        </p:txBody>
      </p:sp>
    </p:spTree>
    <p:extLst>
      <p:ext uri="{BB962C8B-B14F-4D97-AF65-F5344CB8AC3E}">
        <p14:creationId xmlns:p14="http://schemas.microsoft.com/office/powerpoint/2010/main" val="232001130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wipe(down)">
                                      <p:cBhvr>
                                        <p:cTn id="7" dur="290">
                                          <p:stCondLst>
                                            <p:cond delay="0"/>
                                          </p:stCondLst>
                                        </p:cTn>
                                        <p:tgtEl>
                                          <p:spTgt spid="6">
                                            <p:bg/>
                                          </p:spTgt>
                                        </p:tgtEl>
                                      </p:cBhvr>
                                    </p:animEffect>
                                    <p:anim calcmode="lin" valueType="num">
                                      <p:cBhvr>
                                        <p:cTn id="8" dur="911" tmFilter="0,0; 0.14,0.36; 0.43,0.73; 0.71,0.91; 1.0,1.0">
                                          <p:stCondLst>
                                            <p:cond delay="0"/>
                                          </p:stCondLst>
                                        </p:cTn>
                                        <p:tgtEl>
                                          <p:spTgt spid="6">
                                            <p:bg/>
                                          </p:spTgt>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6">
                                            <p:bg/>
                                          </p:spTgt>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6">
                                            <p:bg/>
                                          </p:spTgt>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6">
                                            <p:bg/>
                                          </p:spTgt>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6">
                                            <p:bg/>
                                          </p:spTgt>
                                        </p:tgtEl>
                                        <p:attrNameLst>
                                          <p:attrName>ppt_y</p:attrName>
                                        </p:attrNameLst>
                                      </p:cBhvr>
                                      <p:tavLst>
                                        <p:tav tm="0" fmla="#ppt_y-sin(pi*$)/81">
                                          <p:val>
                                            <p:fltVal val="0"/>
                                          </p:val>
                                        </p:tav>
                                        <p:tav tm="100000">
                                          <p:val>
                                            <p:fltVal val="1"/>
                                          </p:val>
                                        </p:tav>
                                      </p:tavLst>
                                    </p:anim>
                                    <p:animScale>
                                      <p:cBhvr>
                                        <p:cTn id="13" dur="13">
                                          <p:stCondLst>
                                            <p:cond delay="325"/>
                                          </p:stCondLst>
                                        </p:cTn>
                                        <p:tgtEl>
                                          <p:spTgt spid="6">
                                            <p:bg/>
                                          </p:spTgt>
                                        </p:tgtEl>
                                      </p:cBhvr>
                                      <p:to x="100000" y="60000"/>
                                    </p:animScale>
                                    <p:animScale>
                                      <p:cBhvr>
                                        <p:cTn id="14" dur="83" decel="50000">
                                          <p:stCondLst>
                                            <p:cond delay="338"/>
                                          </p:stCondLst>
                                        </p:cTn>
                                        <p:tgtEl>
                                          <p:spTgt spid="6">
                                            <p:bg/>
                                          </p:spTgt>
                                        </p:tgtEl>
                                      </p:cBhvr>
                                      <p:to x="100000" y="100000"/>
                                    </p:animScale>
                                    <p:animScale>
                                      <p:cBhvr>
                                        <p:cTn id="15" dur="13">
                                          <p:stCondLst>
                                            <p:cond delay="656"/>
                                          </p:stCondLst>
                                        </p:cTn>
                                        <p:tgtEl>
                                          <p:spTgt spid="6">
                                            <p:bg/>
                                          </p:spTgt>
                                        </p:tgtEl>
                                      </p:cBhvr>
                                      <p:to x="100000" y="80000"/>
                                    </p:animScale>
                                    <p:animScale>
                                      <p:cBhvr>
                                        <p:cTn id="16" dur="83" decel="50000">
                                          <p:stCondLst>
                                            <p:cond delay="669"/>
                                          </p:stCondLst>
                                        </p:cTn>
                                        <p:tgtEl>
                                          <p:spTgt spid="6">
                                            <p:bg/>
                                          </p:spTgt>
                                        </p:tgtEl>
                                      </p:cBhvr>
                                      <p:to x="100000" y="100000"/>
                                    </p:animScale>
                                    <p:animScale>
                                      <p:cBhvr>
                                        <p:cTn id="17" dur="13">
                                          <p:stCondLst>
                                            <p:cond delay="821"/>
                                          </p:stCondLst>
                                        </p:cTn>
                                        <p:tgtEl>
                                          <p:spTgt spid="6">
                                            <p:bg/>
                                          </p:spTgt>
                                        </p:tgtEl>
                                      </p:cBhvr>
                                      <p:to x="100000" y="90000"/>
                                    </p:animScale>
                                    <p:animScale>
                                      <p:cBhvr>
                                        <p:cTn id="18" dur="83" decel="50000">
                                          <p:stCondLst>
                                            <p:cond delay="834"/>
                                          </p:stCondLst>
                                        </p:cTn>
                                        <p:tgtEl>
                                          <p:spTgt spid="6">
                                            <p:bg/>
                                          </p:spTgt>
                                        </p:tgtEl>
                                      </p:cBhvr>
                                      <p:to x="100000" y="100000"/>
                                    </p:animScale>
                                    <p:animScale>
                                      <p:cBhvr>
                                        <p:cTn id="19" dur="13">
                                          <p:stCondLst>
                                            <p:cond delay="904"/>
                                          </p:stCondLst>
                                        </p:cTn>
                                        <p:tgtEl>
                                          <p:spTgt spid="6">
                                            <p:bg/>
                                          </p:spTgt>
                                        </p:tgtEl>
                                      </p:cBhvr>
                                      <p:to x="100000" y="95000"/>
                                    </p:animScale>
                                    <p:animScale>
                                      <p:cBhvr>
                                        <p:cTn id="20" dur="83" decel="50000">
                                          <p:stCondLst>
                                            <p:cond delay="917"/>
                                          </p:stCondLst>
                                        </p:cTn>
                                        <p:tgtEl>
                                          <p:spTgt spid="6">
                                            <p:bg/>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0" end="0"/>
                                            </p:txEl>
                                          </p:spTgt>
                                        </p:tgtEl>
                                        <p:attrNameLst>
                                          <p:attrName>style.visibility</p:attrName>
                                        </p:attrNameLst>
                                      </p:cBhvr>
                                      <p:to>
                                        <p:strVal val="visible"/>
                                      </p:to>
                                    </p:set>
                                    <p:anim calcmode="lin" valueType="num">
                                      <p:cBhvr additive="base">
                                        <p:cTn id="2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6" presetClass="entr" presetSubtype="0" fill="hold" grpId="0" nodeType="clickEffect">
                                  <p:stCondLst>
                                    <p:cond delay="0"/>
                                  </p:stCondLst>
                                  <p:childTnLst>
                                    <p:set>
                                      <p:cBhvr>
                                        <p:cTn id="30" dur="1" fill="hold">
                                          <p:stCondLst>
                                            <p:cond delay="0"/>
                                          </p:stCondLst>
                                        </p:cTn>
                                        <p:tgtEl>
                                          <p:spTgt spid="9">
                                            <p:bg/>
                                          </p:spTgt>
                                        </p:tgtEl>
                                        <p:attrNameLst>
                                          <p:attrName>style.visibility</p:attrName>
                                        </p:attrNameLst>
                                      </p:cBhvr>
                                      <p:to>
                                        <p:strVal val="visible"/>
                                      </p:to>
                                    </p:set>
                                    <p:animEffect transition="in" filter="wipe(down)">
                                      <p:cBhvr>
                                        <p:cTn id="31" dur="290">
                                          <p:stCondLst>
                                            <p:cond delay="0"/>
                                          </p:stCondLst>
                                        </p:cTn>
                                        <p:tgtEl>
                                          <p:spTgt spid="9">
                                            <p:bg/>
                                          </p:spTgt>
                                        </p:tgtEl>
                                      </p:cBhvr>
                                    </p:animEffect>
                                    <p:anim calcmode="lin" valueType="num">
                                      <p:cBhvr>
                                        <p:cTn id="32" dur="911" tmFilter="0,0; 0.14,0.36; 0.43,0.73; 0.71,0.91; 1.0,1.0">
                                          <p:stCondLst>
                                            <p:cond delay="0"/>
                                          </p:stCondLst>
                                        </p:cTn>
                                        <p:tgtEl>
                                          <p:spTgt spid="9">
                                            <p:bg/>
                                          </p:spTgt>
                                        </p:tgtEl>
                                        <p:attrNameLst>
                                          <p:attrName>ppt_x</p:attrName>
                                        </p:attrNameLst>
                                      </p:cBhvr>
                                      <p:tavLst>
                                        <p:tav tm="0">
                                          <p:val>
                                            <p:strVal val="#ppt_x-0.25"/>
                                          </p:val>
                                        </p:tav>
                                        <p:tav tm="100000">
                                          <p:val>
                                            <p:strVal val="#ppt_x"/>
                                          </p:val>
                                        </p:tav>
                                      </p:tavLst>
                                    </p:anim>
                                    <p:anim calcmode="lin" valueType="num">
                                      <p:cBhvr>
                                        <p:cTn id="33" dur="332" tmFilter="0.0,0.0; 0.25,0.07; 0.50,0.2; 0.75,0.467; 1.0,1.0">
                                          <p:stCondLst>
                                            <p:cond delay="0"/>
                                          </p:stCondLst>
                                        </p:cTn>
                                        <p:tgtEl>
                                          <p:spTgt spid="9">
                                            <p:bg/>
                                          </p:spTgt>
                                        </p:tgtEl>
                                        <p:attrNameLst>
                                          <p:attrName>ppt_y</p:attrName>
                                        </p:attrNameLst>
                                      </p:cBhvr>
                                      <p:tavLst>
                                        <p:tav tm="0" fmla="#ppt_y-sin(pi*$)/3">
                                          <p:val>
                                            <p:fltVal val="0.5"/>
                                          </p:val>
                                        </p:tav>
                                        <p:tav tm="100000">
                                          <p:val>
                                            <p:fltVal val="1"/>
                                          </p:val>
                                        </p:tav>
                                      </p:tavLst>
                                    </p:anim>
                                    <p:anim calcmode="lin" valueType="num">
                                      <p:cBhvr>
                                        <p:cTn id="34" dur="332" tmFilter="0, 0; 0.125,0.2665; 0.25,0.4; 0.375,0.465; 0.5,0.5;  0.625,0.535; 0.75,0.6; 0.875,0.7335; 1,1">
                                          <p:stCondLst>
                                            <p:cond delay="332"/>
                                          </p:stCondLst>
                                        </p:cTn>
                                        <p:tgtEl>
                                          <p:spTgt spid="9">
                                            <p:bg/>
                                          </p:spTgt>
                                        </p:tgtEl>
                                        <p:attrNameLst>
                                          <p:attrName>ppt_y</p:attrName>
                                        </p:attrNameLst>
                                      </p:cBhvr>
                                      <p:tavLst>
                                        <p:tav tm="0" fmla="#ppt_y-sin(pi*$)/9">
                                          <p:val>
                                            <p:fltVal val="0"/>
                                          </p:val>
                                        </p:tav>
                                        <p:tav tm="100000">
                                          <p:val>
                                            <p:fltVal val="1"/>
                                          </p:val>
                                        </p:tav>
                                      </p:tavLst>
                                    </p:anim>
                                    <p:anim calcmode="lin" valueType="num">
                                      <p:cBhvr>
                                        <p:cTn id="35" dur="166" tmFilter="0, 0; 0.125,0.2665; 0.25,0.4; 0.375,0.465; 0.5,0.5;  0.625,0.535; 0.75,0.6; 0.875,0.7335; 1,1">
                                          <p:stCondLst>
                                            <p:cond delay="662"/>
                                          </p:stCondLst>
                                        </p:cTn>
                                        <p:tgtEl>
                                          <p:spTgt spid="9">
                                            <p:bg/>
                                          </p:spTgt>
                                        </p:tgtEl>
                                        <p:attrNameLst>
                                          <p:attrName>ppt_y</p:attrName>
                                        </p:attrNameLst>
                                      </p:cBhvr>
                                      <p:tavLst>
                                        <p:tav tm="0" fmla="#ppt_y-sin(pi*$)/27">
                                          <p:val>
                                            <p:fltVal val="0"/>
                                          </p:val>
                                        </p:tav>
                                        <p:tav tm="100000">
                                          <p:val>
                                            <p:fltVal val="1"/>
                                          </p:val>
                                        </p:tav>
                                      </p:tavLst>
                                    </p:anim>
                                    <p:anim calcmode="lin" valueType="num">
                                      <p:cBhvr>
                                        <p:cTn id="36" dur="82" tmFilter="0, 0; 0.125,0.2665; 0.25,0.4; 0.375,0.465; 0.5,0.5;  0.625,0.535; 0.75,0.6; 0.875,0.7335; 1,1">
                                          <p:stCondLst>
                                            <p:cond delay="828"/>
                                          </p:stCondLst>
                                        </p:cTn>
                                        <p:tgtEl>
                                          <p:spTgt spid="9">
                                            <p:bg/>
                                          </p:spTgt>
                                        </p:tgtEl>
                                        <p:attrNameLst>
                                          <p:attrName>ppt_y</p:attrName>
                                        </p:attrNameLst>
                                      </p:cBhvr>
                                      <p:tavLst>
                                        <p:tav tm="0" fmla="#ppt_y-sin(pi*$)/81">
                                          <p:val>
                                            <p:fltVal val="0"/>
                                          </p:val>
                                        </p:tav>
                                        <p:tav tm="100000">
                                          <p:val>
                                            <p:fltVal val="1"/>
                                          </p:val>
                                        </p:tav>
                                      </p:tavLst>
                                    </p:anim>
                                    <p:animScale>
                                      <p:cBhvr>
                                        <p:cTn id="37" dur="13">
                                          <p:stCondLst>
                                            <p:cond delay="325"/>
                                          </p:stCondLst>
                                        </p:cTn>
                                        <p:tgtEl>
                                          <p:spTgt spid="9">
                                            <p:bg/>
                                          </p:spTgt>
                                        </p:tgtEl>
                                      </p:cBhvr>
                                      <p:to x="100000" y="60000"/>
                                    </p:animScale>
                                    <p:animScale>
                                      <p:cBhvr>
                                        <p:cTn id="38" dur="83" decel="50000">
                                          <p:stCondLst>
                                            <p:cond delay="338"/>
                                          </p:stCondLst>
                                        </p:cTn>
                                        <p:tgtEl>
                                          <p:spTgt spid="9">
                                            <p:bg/>
                                          </p:spTgt>
                                        </p:tgtEl>
                                      </p:cBhvr>
                                      <p:to x="100000" y="100000"/>
                                    </p:animScale>
                                    <p:animScale>
                                      <p:cBhvr>
                                        <p:cTn id="39" dur="13">
                                          <p:stCondLst>
                                            <p:cond delay="656"/>
                                          </p:stCondLst>
                                        </p:cTn>
                                        <p:tgtEl>
                                          <p:spTgt spid="9">
                                            <p:bg/>
                                          </p:spTgt>
                                        </p:tgtEl>
                                      </p:cBhvr>
                                      <p:to x="100000" y="80000"/>
                                    </p:animScale>
                                    <p:animScale>
                                      <p:cBhvr>
                                        <p:cTn id="40" dur="83" decel="50000">
                                          <p:stCondLst>
                                            <p:cond delay="669"/>
                                          </p:stCondLst>
                                        </p:cTn>
                                        <p:tgtEl>
                                          <p:spTgt spid="9">
                                            <p:bg/>
                                          </p:spTgt>
                                        </p:tgtEl>
                                      </p:cBhvr>
                                      <p:to x="100000" y="100000"/>
                                    </p:animScale>
                                    <p:animScale>
                                      <p:cBhvr>
                                        <p:cTn id="41" dur="13">
                                          <p:stCondLst>
                                            <p:cond delay="821"/>
                                          </p:stCondLst>
                                        </p:cTn>
                                        <p:tgtEl>
                                          <p:spTgt spid="9">
                                            <p:bg/>
                                          </p:spTgt>
                                        </p:tgtEl>
                                      </p:cBhvr>
                                      <p:to x="100000" y="90000"/>
                                    </p:animScale>
                                    <p:animScale>
                                      <p:cBhvr>
                                        <p:cTn id="42" dur="83" decel="50000">
                                          <p:stCondLst>
                                            <p:cond delay="834"/>
                                          </p:stCondLst>
                                        </p:cTn>
                                        <p:tgtEl>
                                          <p:spTgt spid="9">
                                            <p:bg/>
                                          </p:spTgt>
                                        </p:tgtEl>
                                      </p:cBhvr>
                                      <p:to x="100000" y="100000"/>
                                    </p:animScale>
                                    <p:animScale>
                                      <p:cBhvr>
                                        <p:cTn id="43" dur="13">
                                          <p:stCondLst>
                                            <p:cond delay="904"/>
                                          </p:stCondLst>
                                        </p:cTn>
                                        <p:tgtEl>
                                          <p:spTgt spid="9">
                                            <p:bg/>
                                          </p:spTgt>
                                        </p:tgtEl>
                                      </p:cBhvr>
                                      <p:to x="100000" y="95000"/>
                                    </p:animScale>
                                    <p:animScale>
                                      <p:cBhvr>
                                        <p:cTn id="44" dur="83" decel="50000">
                                          <p:stCondLst>
                                            <p:cond delay="917"/>
                                          </p:stCondLst>
                                        </p:cTn>
                                        <p:tgtEl>
                                          <p:spTgt spid="9">
                                            <p:bg/>
                                          </p:spTgt>
                                        </p:tgtEl>
                                      </p:cBhvr>
                                      <p:to x="100000" y="100000"/>
                                    </p:animScale>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9">
                                            <p:txEl>
                                              <p:pRg st="0" end="0"/>
                                            </p:txEl>
                                          </p:spTgt>
                                        </p:tgtEl>
                                        <p:attrNameLst>
                                          <p:attrName>style.visibility</p:attrName>
                                        </p:attrNameLst>
                                      </p:cBhvr>
                                      <p:to>
                                        <p:strVal val="visible"/>
                                      </p:to>
                                    </p:set>
                                    <p:anim calcmode="lin" valueType="num">
                                      <p:cBhvr additive="base">
                                        <p:cTn id="49"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6" presetClass="entr" presetSubtype="0" fill="hold" grpId="0" nodeType="clickEffect">
                                  <p:stCondLst>
                                    <p:cond delay="0"/>
                                  </p:stCondLst>
                                  <p:childTnLst>
                                    <p:set>
                                      <p:cBhvr>
                                        <p:cTn id="54" dur="1" fill="hold">
                                          <p:stCondLst>
                                            <p:cond delay="0"/>
                                          </p:stCondLst>
                                        </p:cTn>
                                        <p:tgtEl>
                                          <p:spTgt spid="10">
                                            <p:bg/>
                                          </p:spTgt>
                                        </p:tgtEl>
                                        <p:attrNameLst>
                                          <p:attrName>style.visibility</p:attrName>
                                        </p:attrNameLst>
                                      </p:cBhvr>
                                      <p:to>
                                        <p:strVal val="visible"/>
                                      </p:to>
                                    </p:set>
                                    <p:animEffect transition="in" filter="wipe(down)">
                                      <p:cBhvr>
                                        <p:cTn id="55" dur="290">
                                          <p:stCondLst>
                                            <p:cond delay="0"/>
                                          </p:stCondLst>
                                        </p:cTn>
                                        <p:tgtEl>
                                          <p:spTgt spid="10">
                                            <p:bg/>
                                          </p:spTgt>
                                        </p:tgtEl>
                                      </p:cBhvr>
                                    </p:animEffect>
                                    <p:anim calcmode="lin" valueType="num">
                                      <p:cBhvr>
                                        <p:cTn id="56" dur="911" tmFilter="0,0; 0.14,0.36; 0.43,0.73; 0.71,0.91; 1.0,1.0">
                                          <p:stCondLst>
                                            <p:cond delay="0"/>
                                          </p:stCondLst>
                                        </p:cTn>
                                        <p:tgtEl>
                                          <p:spTgt spid="10">
                                            <p:bg/>
                                          </p:spTgt>
                                        </p:tgtEl>
                                        <p:attrNameLst>
                                          <p:attrName>ppt_x</p:attrName>
                                        </p:attrNameLst>
                                      </p:cBhvr>
                                      <p:tavLst>
                                        <p:tav tm="0">
                                          <p:val>
                                            <p:strVal val="#ppt_x-0.25"/>
                                          </p:val>
                                        </p:tav>
                                        <p:tav tm="100000">
                                          <p:val>
                                            <p:strVal val="#ppt_x"/>
                                          </p:val>
                                        </p:tav>
                                      </p:tavLst>
                                    </p:anim>
                                    <p:anim calcmode="lin" valueType="num">
                                      <p:cBhvr>
                                        <p:cTn id="57" dur="332" tmFilter="0.0,0.0; 0.25,0.07; 0.50,0.2; 0.75,0.467; 1.0,1.0">
                                          <p:stCondLst>
                                            <p:cond delay="0"/>
                                          </p:stCondLst>
                                        </p:cTn>
                                        <p:tgtEl>
                                          <p:spTgt spid="10">
                                            <p:bg/>
                                          </p:spTgt>
                                        </p:tgtEl>
                                        <p:attrNameLst>
                                          <p:attrName>ppt_y</p:attrName>
                                        </p:attrNameLst>
                                      </p:cBhvr>
                                      <p:tavLst>
                                        <p:tav tm="0" fmla="#ppt_y-sin(pi*$)/3">
                                          <p:val>
                                            <p:fltVal val="0.5"/>
                                          </p:val>
                                        </p:tav>
                                        <p:tav tm="100000">
                                          <p:val>
                                            <p:fltVal val="1"/>
                                          </p:val>
                                        </p:tav>
                                      </p:tavLst>
                                    </p:anim>
                                    <p:anim calcmode="lin" valueType="num">
                                      <p:cBhvr>
                                        <p:cTn id="58" dur="332" tmFilter="0, 0; 0.125,0.2665; 0.25,0.4; 0.375,0.465; 0.5,0.5;  0.625,0.535; 0.75,0.6; 0.875,0.7335; 1,1">
                                          <p:stCondLst>
                                            <p:cond delay="332"/>
                                          </p:stCondLst>
                                        </p:cTn>
                                        <p:tgtEl>
                                          <p:spTgt spid="10">
                                            <p:bg/>
                                          </p:spTgt>
                                        </p:tgtEl>
                                        <p:attrNameLst>
                                          <p:attrName>ppt_y</p:attrName>
                                        </p:attrNameLst>
                                      </p:cBhvr>
                                      <p:tavLst>
                                        <p:tav tm="0" fmla="#ppt_y-sin(pi*$)/9">
                                          <p:val>
                                            <p:fltVal val="0"/>
                                          </p:val>
                                        </p:tav>
                                        <p:tav tm="100000">
                                          <p:val>
                                            <p:fltVal val="1"/>
                                          </p:val>
                                        </p:tav>
                                      </p:tavLst>
                                    </p:anim>
                                    <p:anim calcmode="lin" valueType="num">
                                      <p:cBhvr>
                                        <p:cTn id="59" dur="166" tmFilter="0, 0; 0.125,0.2665; 0.25,0.4; 0.375,0.465; 0.5,0.5;  0.625,0.535; 0.75,0.6; 0.875,0.7335; 1,1">
                                          <p:stCondLst>
                                            <p:cond delay="662"/>
                                          </p:stCondLst>
                                        </p:cTn>
                                        <p:tgtEl>
                                          <p:spTgt spid="10">
                                            <p:bg/>
                                          </p:spTgt>
                                        </p:tgtEl>
                                        <p:attrNameLst>
                                          <p:attrName>ppt_y</p:attrName>
                                        </p:attrNameLst>
                                      </p:cBhvr>
                                      <p:tavLst>
                                        <p:tav tm="0" fmla="#ppt_y-sin(pi*$)/27">
                                          <p:val>
                                            <p:fltVal val="0"/>
                                          </p:val>
                                        </p:tav>
                                        <p:tav tm="100000">
                                          <p:val>
                                            <p:fltVal val="1"/>
                                          </p:val>
                                        </p:tav>
                                      </p:tavLst>
                                    </p:anim>
                                    <p:anim calcmode="lin" valueType="num">
                                      <p:cBhvr>
                                        <p:cTn id="60" dur="82" tmFilter="0, 0; 0.125,0.2665; 0.25,0.4; 0.375,0.465; 0.5,0.5;  0.625,0.535; 0.75,0.6; 0.875,0.7335; 1,1">
                                          <p:stCondLst>
                                            <p:cond delay="828"/>
                                          </p:stCondLst>
                                        </p:cTn>
                                        <p:tgtEl>
                                          <p:spTgt spid="10">
                                            <p:bg/>
                                          </p:spTgt>
                                        </p:tgtEl>
                                        <p:attrNameLst>
                                          <p:attrName>ppt_y</p:attrName>
                                        </p:attrNameLst>
                                      </p:cBhvr>
                                      <p:tavLst>
                                        <p:tav tm="0" fmla="#ppt_y-sin(pi*$)/81">
                                          <p:val>
                                            <p:fltVal val="0"/>
                                          </p:val>
                                        </p:tav>
                                        <p:tav tm="100000">
                                          <p:val>
                                            <p:fltVal val="1"/>
                                          </p:val>
                                        </p:tav>
                                      </p:tavLst>
                                    </p:anim>
                                    <p:animScale>
                                      <p:cBhvr>
                                        <p:cTn id="61" dur="13">
                                          <p:stCondLst>
                                            <p:cond delay="325"/>
                                          </p:stCondLst>
                                        </p:cTn>
                                        <p:tgtEl>
                                          <p:spTgt spid="10">
                                            <p:bg/>
                                          </p:spTgt>
                                        </p:tgtEl>
                                      </p:cBhvr>
                                      <p:to x="100000" y="60000"/>
                                    </p:animScale>
                                    <p:animScale>
                                      <p:cBhvr>
                                        <p:cTn id="62" dur="83" decel="50000">
                                          <p:stCondLst>
                                            <p:cond delay="338"/>
                                          </p:stCondLst>
                                        </p:cTn>
                                        <p:tgtEl>
                                          <p:spTgt spid="10">
                                            <p:bg/>
                                          </p:spTgt>
                                        </p:tgtEl>
                                      </p:cBhvr>
                                      <p:to x="100000" y="100000"/>
                                    </p:animScale>
                                    <p:animScale>
                                      <p:cBhvr>
                                        <p:cTn id="63" dur="13">
                                          <p:stCondLst>
                                            <p:cond delay="656"/>
                                          </p:stCondLst>
                                        </p:cTn>
                                        <p:tgtEl>
                                          <p:spTgt spid="10">
                                            <p:bg/>
                                          </p:spTgt>
                                        </p:tgtEl>
                                      </p:cBhvr>
                                      <p:to x="100000" y="80000"/>
                                    </p:animScale>
                                    <p:animScale>
                                      <p:cBhvr>
                                        <p:cTn id="64" dur="83" decel="50000">
                                          <p:stCondLst>
                                            <p:cond delay="669"/>
                                          </p:stCondLst>
                                        </p:cTn>
                                        <p:tgtEl>
                                          <p:spTgt spid="10">
                                            <p:bg/>
                                          </p:spTgt>
                                        </p:tgtEl>
                                      </p:cBhvr>
                                      <p:to x="100000" y="100000"/>
                                    </p:animScale>
                                    <p:animScale>
                                      <p:cBhvr>
                                        <p:cTn id="65" dur="13">
                                          <p:stCondLst>
                                            <p:cond delay="821"/>
                                          </p:stCondLst>
                                        </p:cTn>
                                        <p:tgtEl>
                                          <p:spTgt spid="10">
                                            <p:bg/>
                                          </p:spTgt>
                                        </p:tgtEl>
                                      </p:cBhvr>
                                      <p:to x="100000" y="90000"/>
                                    </p:animScale>
                                    <p:animScale>
                                      <p:cBhvr>
                                        <p:cTn id="66" dur="83" decel="50000">
                                          <p:stCondLst>
                                            <p:cond delay="834"/>
                                          </p:stCondLst>
                                        </p:cTn>
                                        <p:tgtEl>
                                          <p:spTgt spid="10">
                                            <p:bg/>
                                          </p:spTgt>
                                        </p:tgtEl>
                                      </p:cBhvr>
                                      <p:to x="100000" y="100000"/>
                                    </p:animScale>
                                    <p:animScale>
                                      <p:cBhvr>
                                        <p:cTn id="67" dur="13">
                                          <p:stCondLst>
                                            <p:cond delay="904"/>
                                          </p:stCondLst>
                                        </p:cTn>
                                        <p:tgtEl>
                                          <p:spTgt spid="10">
                                            <p:bg/>
                                          </p:spTgt>
                                        </p:tgtEl>
                                      </p:cBhvr>
                                      <p:to x="100000" y="95000"/>
                                    </p:animScale>
                                    <p:animScale>
                                      <p:cBhvr>
                                        <p:cTn id="68" dur="83" decel="50000">
                                          <p:stCondLst>
                                            <p:cond delay="917"/>
                                          </p:stCondLst>
                                        </p:cTn>
                                        <p:tgtEl>
                                          <p:spTgt spid="10">
                                            <p:bg/>
                                          </p:spTgt>
                                        </p:tgtEl>
                                      </p:cBhvr>
                                      <p:to x="100000" y="100000"/>
                                    </p:animScale>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10">
                                            <p:txEl>
                                              <p:pRg st="0" end="0"/>
                                            </p:txEl>
                                          </p:spTgt>
                                        </p:tgtEl>
                                        <p:attrNameLst>
                                          <p:attrName>style.visibility</p:attrName>
                                        </p:attrNameLst>
                                      </p:cBhvr>
                                      <p:to>
                                        <p:strVal val="visible"/>
                                      </p:to>
                                    </p:set>
                                    <p:anim calcmode="lin" valueType="num">
                                      <p:cBhvr additive="base">
                                        <p:cTn id="73"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10">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10">
                                            <p:txEl>
                                              <p:pRg st="3" end="3"/>
                                            </p:txEl>
                                          </p:spTgt>
                                        </p:tgtEl>
                                        <p:attrNameLst>
                                          <p:attrName>style.visibility</p:attrName>
                                        </p:attrNameLst>
                                      </p:cBhvr>
                                      <p:to>
                                        <p:strVal val="visible"/>
                                      </p:to>
                                    </p:set>
                                    <p:anim calcmode="lin" valueType="num">
                                      <p:cBhvr additive="base">
                                        <p:cTn id="79" dur="500" fill="hold"/>
                                        <p:tgtEl>
                                          <p:spTgt spid="10">
                                            <p:txEl>
                                              <p:pRg st="3" end="3"/>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10">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grpId="0" nodeType="clickEffect">
                                  <p:stCondLst>
                                    <p:cond delay="0"/>
                                  </p:stCondLst>
                                  <p:childTnLst>
                                    <p:set>
                                      <p:cBhvr>
                                        <p:cTn id="84" dur="1" fill="hold">
                                          <p:stCondLst>
                                            <p:cond delay="0"/>
                                          </p:stCondLst>
                                        </p:cTn>
                                        <p:tgtEl>
                                          <p:spTgt spid="10">
                                            <p:txEl>
                                              <p:pRg st="4" end="4"/>
                                            </p:txEl>
                                          </p:spTgt>
                                        </p:tgtEl>
                                        <p:attrNameLst>
                                          <p:attrName>style.visibility</p:attrName>
                                        </p:attrNameLst>
                                      </p:cBhvr>
                                      <p:to>
                                        <p:strVal val="visible"/>
                                      </p:to>
                                    </p:set>
                                    <p:anim calcmode="lin" valueType="num">
                                      <p:cBhvr additive="base">
                                        <p:cTn id="85" dur="500" fill="hold"/>
                                        <p:tgtEl>
                                          <p:spTgt spid="10">
                                            <p:txEl>
                                              <p:pRg st="4" end="4"/>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10">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4" fill="hold" grpId="0" nodeType="clickEffect">
                                  <p:stCondLst>
                                    <p:cond delay="0"/>
                                  </p:stCondLst>
                                  <p:childTnLst>
                                    <p:set>
                                      <p:cBhvr>
                                        <p:cTn id="90" dur="1" fill="hold">
                                          <p:stCondLst>
                                            <p:cond delay="0"/>
                                          </p:stCondLst>
                                        </p:cTn>
                                        <p:tgtEl>
                                          <p:spTgt spid="10">
                                            <p:txEl>
                                              <p:pRg st="5" end="5"/>
                                            </p:txEl>
                                          </p:spTgt>
                                        </p:tgtEl>
                                        <p:attrNameLst>
                                          <p:attrName>style.visibility</p:attrName>
                                        </p:attrNameLst>
                                      </p:cBhvr>
                                      <p:to>
                                        <p:strVal val="visible"/>
                                      </p:to>
                                    </p:set>
                                    <p:anim calcmode="lin" valueType="num">
                                      <p:cBhvr additive="base">
                                        <p:cTn id="91" dur="500" fill="hold"/>
                                        <p:tgtEl>
                                          <p:spTgt spid="10">
                                            <p:txEl>
                                              <p:pRg st="5" end="5"/>
                                            </p:txEl>
                                          </p:spTgt>
                                        </p:tgtEl>
                                        <p:attrNameLst>
                                          <p:attrName>ppt_x</p:attrName>
                                        </p:attrNameLst>
                                      </p:cBhvr>
                                      <p:tavLst>
                                        <p:tav tm="0">
                                          <p:val>
                                            <p:strVal val="#ppt_x"/>
                                          </p:val>
                                        </p:tav>
                                        <p:tav tm="100000">
                                          <p:val>
                                            <p:strVal val="#ppt_x"/>
                                          </p:val>
                                        </p:tav>
                                      </p:tavLst>
                                    </p:anim>
                                    <p:anim calcmode="lin" valueType="num">
                                      <p:cBhvr additive="base">
                                        <p:cTn id="92" dur="500" fill="hold"/>
                                        <p:tgtEl>
                                          <p:spTgt spid="10">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P spid="9" grpId="0" build="p" animBg="1"/>
      <p:bldP spid="10" grpId="0" build="p"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8661866" y="6502041"/>
            <a:ext cx="3530134" cy="246221"/>
          </a:xfrm>
          <a:prstGeom prst="rect">
            <a:avLst/>
          </a:prstGeom>
        </p:spPr>
        <p:txBody>
          <a:bodyPr wrap="none">
            <a:spAutoFit/>
          </a:bodyPr>
          <a:lstStyle/>
          <a:p>
            <a:r>
              <a:rPr lang="es-MX" sz="1000" b="1" i="1" dirty="0" smtClean="0"/>
              <a:t>Imagen tomada de: http://qorganica.ugr.es/pages/innovacion</a:t>
            </a:r>
            <a:endParaRPr lang="es-MX" sz="1000" b="1" i="1" dirty="0"/>
          </a:p>
        </p:txBody>
      </p:sp>
      <p:sp>
        <p:nvSpPr>
          <p:cNvPr id="6" name="Subtitle 2"/>
          <p:cNvSpPr txBox="1">
            <a:spLocks/>
          </p:cNvSpPr>
          <p:nvPr/>
        </p:nvSpPr>
        <p:spPr>
          <a:xfrm>
            <a:off x="633198" y="1014760"/>
            <a:ext cx="11061497" cy="1653559"/>
          </a:xfrm>
          <a:prstGeom prst="rect">
            <a:avLst/>
          </a:prstGeom>
          <a:solidFill>
            <a:schemeClr val="accent4">
              <a:lumMod val="20000"/>
              <a:lumOff val="8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s-MX" sz="2000" b="0" i="1" u="none" strike="noStrike" kern="1200" cap="none" spc="0" normalizeH="0" baseline="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rPr>
              <a:t>El acetileno </a:t>
            </a:r>
            <a:r>
              <a:rPr lang="es-MX" sz="2000" i="1" dirty="0" smtClean="0">
                <a:solidFill>
                  <a:schemeClr val="tx1"/>
                </a:solidFill>
                <a:effectLst>
                  <a:outerShdw blurRad="38100" dist="38100" dir="2700000" algn="tl">
                    <a:srgbClr val="000000">
                      <a:alpha val="43137"/>
                    </a:srgbClr>
                  </a:outerShdw>
                </a:effectLst>
                <a:latin typeface="Arial Rounded MT Bold" panose="020F0704030504030204" pitchFamily="34" charset="0"/>
              </a:rPr>
              <a:t>se almacena y manipula en cilindros que están rellenos con material refractario poroso humidificado con acetona. El acetileno se disuelve en acetona y así el gas disuelto no es propenso a la descomposición. El material refractario poroso ayuda a controlar la descomposición, minimizando el volumen libre del cilindro, enfriando y controlando cualquier descomposición antes de que esté fuera de control.</a:t>
            </a:r>
            <a:endParaRPr kumimoji="0" lang="es-MX" sz="2000" b="0" i="1" u="none" strike="noStrike" kern="1200" cap="none" spc="0" normalizeH="0" baseline="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7" name="Rectangle 2"/>
          <p:cNvSpPr>
            <a:spLocks noChangeArrowheads="1"/>
          </p:cNvSpPr>
          <p:nvPr/>
        </p:nvSpPr>
        <p:spPr bwMode="auto">
          <a:xfrm>
            <a:off x="2324566" y="278617"/>
            <a:ext cx="6337300" cy="553998"/>
          </a:xfrm>
          <a:prstGeom prst="rect">
            <a:avLst/>
          </a:prstGeom>
          <a:solidFill>
            <a:schemeClr val="accent2"/>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lang="es-MX" altLang="es-MX" sz="3000" b="1" i="1" kern="0" dirty="0" smtClean="0">
                <a:solidFill>
                  <a:schemeClr val="tx1"/>
                </a:solidFill>
                <a:latin typeface="Arial" panose="020B0604020202020204" pitchFamily="34" charset="0"/>
                <a:cs typeface="Arial" panose="020B0604020202020204" pitchFamily="34" charset="0"/>
              </a:rPr>
              <a:t>Propiedades </a:t>
            </a:r>
            <a:r>
              <a:rPr lang="es-MX" altLang="es-MX" sz="3000" b="1" i="1" kern="0" dirty="0" smtClean="0">
                <a:solidFill>
                  <a:schemeClr val="tx1"/>
                </a:solidFill>
                <a:latin typeface="Arial" panose="020B0604020202020204" pitchFamily="34" charset="0"/>
                <a:cs typeface="Arial" panose="020B0604020202020204" pitchFamily="34" charset="0"/>
              </a:rPr>
              <a:t>de alquinos</a:t>
            </a:r>
            <a:endParaRPr kumimoji="0" lang="es-ES" altLang="es-MX" sz="3000" b="1" i="1" u="none" strike="noStrike" kern="0" cap="none" spc="0" normalizeH="0" baseline="0" noProof="0" dirty="0" smtClean="0">
              <a:ln>
                <a:noFill/>
              </a:ln>
              <a:solidFill>
                <a:schemeClr val="tx1"/>
              </a:solidFill>
              <a:effectLst/>
              <a:uLnTx/>
              <a:uFillTx/>
              <a:latin typeface="Arial" panose="020B0604020202020204" pitchFamily="34" charset="0"/>
              <a:cs typeface="Arial" panose="020B0604020202020204" pitchFamily="34" charset="0"/>
            </a:endParaRPr>
          </a:p>
        </p:txBody>
      </p:sp>
      <p:sp>
        <p:nvSpPr>
          <p:cNvPr id="9" name="Subtitle 2"/>
          <p:cNvSpPr txBox="1">
            <a:spLocks/>
          </p:cNvSpPr>
          <p:nvPr/>
        </p:nvSpPr>
        <p:spPr>
          <a:xfrm>
            <a:off x="633198" y="4318778"/>
            <a:ext cx="10760149" cy="2223649"/>
          </a:xfrm>
          <a:prstGeom prst="rect">
            <a:avLst/>
          </a:prstGeom>
          <a:solidFill>
            <a:schemeClr val="accent4">
              <a:lumMod val="20000"/>
              <a:lumOff val="8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s-MX" sz="2000" b="0" i="1" u="none" strike="noStrike" kern="1200" cap="none" spc="0" normalizeH="0" baseline="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rPr>
              <a:t>El </a:t>
            </a:r>
            <a:r>
              <a:rPr kumimoji="0" lang="es-MX" sz="2000" b="0" i="1" u="none" strike="noStrike" kern="1200" cap="none" spc="0" normalizeH="0" baseline="0" dirty="0" err="1"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rPr>
              <a:t>metil</a:t>
            </a:r>
            <a:r>
              <a:rPr lang="es-MX" sz="2000" i="1" dirty="0" err="1" smtClean="0">
                <a:solidFill>
                  <a:schemeClr val="tx1"/>
                </a:solidFill>
                <a:effectLst>
                  <a:outerShdw blurRad="38100" dist="38100" dir="2700000" algn="tl">
                    <a:srgbClr val="000000">
                      <a:alpha val="43137"/>
                    </a:srgbClr>
                  </a:outerShdw>
                </a:effectLst>
                <a:latin typeface="Arial Rounded MT Bold" panose="020F0704030504030204" pitchFamily="34" charset="0"/>
              </a:rPr>
              <a:t>acetileno</a:t>
            </a:r>
            <a:r>
              <a:rPr lang="es-MX" sz="2000" i="1" dirty="0" smtClean="0">
                <a:solidFill>
                  <a:schemeClr val="tx1"/>
                </a:solidFill>
                <a:effectLst>
                  <a:outerShdw blurRad="38100" dist="38100" dir="2700000" algn="tl">
                    <a:srgbClr val="000000">
                      <a:alpha val="43137"/>
                    </a:srgbClr>
                  </a:outerShdw>
                </a:effectLst>
                <a:latin typeface="Arial Rounded MT Bold" panose="020F0704030504030204" pitchFamily="34" charset="0"/>
              </a:rPr>
              <a:t> también se utiliza en los sopletes, no se descompone fácilmente como el acetileno y arde con aire con oxígeno puro. El </a:t>
            </a:r>
            <a:r>
              <a:rPr lang="es-MX" sz="2000" i="1" dirty="0" err="1" smtClean="0">
                <a:solidFill>
                  <a:schemeClr val="tx1"/>
                </a:solidFill>
                <a:effectLst>
                  <a:outerShdw blurRad="38100" dist="38100" dir="2700000" algn="tl">
                    <a:srgbClr val="000000">
                      <a:alpha val="43137"/>
                    </a:srgbClr>
                  </a:outerShdw>
                </a:effectLst>
                <a:latin typeface="Arial Rounded MT Bold" panose="020F0704030504030204" pitchFamily="34" charset="0"/>
              </a:rPr>
              <a:t>metilacetileno</a:t>
            </a:r>
            <a:r>
              <a:rPr lang="es-MX" sz="2000" i="1" dirty="0" smtClean="0">
                <a:solidFill>
                  <a:schemeClr val="tx1"/>
                </a:solidFill>
                <a:effectLst>
                  <a:outerShdw blurRad="38100" dist="38100" dir="2700000" algn="tl">
                    <a:srgbClr val="000000">
                      <a:alpha val="43137"/>
                    </a:srgbClr>
                  </a:outerShdw>
                </a:effectLst>
                <a:latin typeface="Arial Rounded MT Bold" panose="020F0704030504030204" pitchFamily="34" charset="0"/>
              </a:rPr>
              <a:t> es más apropiado para la soldadura doméstica y de los metales que requieren temperaturas más altas que las que se pueden alcanzar con sopletes de propano. En la síntesis </a:t>
            </a:r>
            <a:r>
              <a:rPr lang="es-MX" sz="2000" i="1" dirty="0" err="1" smtClean="0">
                <a:solidFill>
                  <a:schemeClr val="tx1"/>
                </a:solidFill>
                <a:effectLst>
                  <a:outerShdw blurRad="38100" dist="38100" dir="2700000" algn="tl">
                    <a:srgbClr val="000000">
                      <a:alpha val="43137"/>
                    </a:srgbClr>
                  </a:outerShdw>
                </a:effectLst>
                <a:latin typeface="Arial Rounded MT Bold" panose="020F0704030504030204" pitchFamily="34" charset="0"/>
              </a:rPr>
              <a:t>industal</a:t>
            </a:r>
            <a:r>
              <a:rPr lang="es-MX" sz="2000" i="1" dirty="0" smtClean="0">
                <a:solidFill>
                  <a:schemeClr val="tx1"/>
                </a:solidFill>
                <a:effectLst>
                  <a:outerShdw blurRad="38100" dist="38100" dir="2700000" algn="tl">
                    <a:srgbClr val="000000">
                      <a:alpha val="43137"/>
                    </a:srgbClr>
                  </a:outerShdw>
                </a:effectLst>
                <a:latin typeface="Arial Rounded MT Bold" panose="020F0704030504030204" pitchFamily="34" charset="0"/>
              </a:rPr>
              <a:t> del </a:t>
            </a:r>
            <a:r>
              <a:rPr lang="es-MX" sz="2000" i="1" dirty="0" err="1" smtClean="0">
                <a:solidFill>
                  <a:schemeClr val="tx1"/>
                </a:solidFill>
                <a:effectLst>
                  <a:outerShdw blurRad="38100" dist="38100" dir="2700000" algn="tl">
                    <a:srgbClr val="000000">
                      <a:alpha val="43137"/>
                    </a:srgbClr>
                  </a:outerShdw>
                </a:effectLst>
                <a:latin typeface="Arial Rounded MT Bold" panose="020F0704030504030204" pitchFamily="34" charset="0"/>
              </a:rPr>
              <a:t>metilacetileno</a:t>
            </a:r>
            <a:r>
              <a:rPr lang="es-MX" sz="2000" i="1" dirty="0" smtClean="0">
                <a:solidFill>
                  <a:schemeClr val="tx1"/>
                </a:solidFill>
                <a:effectLst>
                  <a:outerShdw blurRad="38100" dist="38100" dir="2700000" algn="tl">
                    <a:srgbClr val="000000">
                      <a:alpha val="43137"/>
                    </a:srgbClr>
                  </a:outerShdw>
                </a:effectLst>
                <a:latin typeface="Arial Rounded MT Bold" panose="020F0704030504030204" pitchFamily="34" charset="0"/>
              </a:rPr>
              <a:t> se obtiene una mezcla de éste con un isómero, </a:t>
            </a:r>
            <a:r>
              <a:rPr lang="es-MX" sz="2000" i="1" dirty="0" err="1" smtClean="0">
                <a:solidFill>
                  <a:schemeClr val="tx1"/>
                </a:solidFill>
                <a:effectLst>
                  <a:outerShdw blurRad="38100" dist="38100" dir="2700000" algn="tl">
                    <a:srgbClr val="000000">
                      <a:alpha val="43137"/>
                    </a:srgbClr>
                  </a:outerShdw>
                </a:effectLst>
                <a:latin typeface="Arial Rounded MT Bold" panose="020F0704030504030204" pitchFamily="34" charset="0"/>
              </a:rPr>
              <a:t>propadieno</a:t>
            </a:r>
            <a:r>
              <a:rPr lang="es-MX" sz="2000" i="1" dirty="0" smtClean="0">
                <a:solidFill>
                  <a:schemeClr val="tx1"/>
                </a:solidFill>
                <a:effectLst>
                  <a:outerShdw blurRad="38100" dist="38100" dir="2700000" algn="tl">
                    <a:srgbClr val="000000">
                      <a:alpha val="43137"/>
                    </a:srgbClr>
                  </a:outerShdw>
                </a:effectLst>
                <a:latin typeface="Arial Rounded MT Bold" panose="020F0704030504030204" pitchFamily="34" charset="0"/>
              </a:rPr>
              <a:t> (</a:t>
            </a:r>
            <a:r>
              <a:rPr lang="es-MX" sz="2000" i="1" dirty="0" err="1" smtClean="0">
                <a:solidFill>
                  <a:schemeClr val="tx1"/>
                </a:solidFill>
                <a:effectLst>
                  <a:outerShdw blurRad="38100" dist="38100" dir="2700000" algn="tl">
                    <a:srgbClr val="000000">
                      <a:alpha val="43137"/>
                    </a:srgbClr>
                  </a:outerShdw>
                </a:effectLst>
                <a:latin typeface="Arial Rounded MT Bold" panose="020F0704030504030204" pitchFamily="34" charset="0"/>
              </a:rPr>
              <a:t>aleno</a:t>
            </a:r>
            <a:r>
              <a:rPr lang="es-MX" sz="2000" i="1" dirty="0" smtClean="0">
                <a:solidFill>
                  <a:schemeClr val="tx1"/>
                </a:solidFill>
                <a:effectLst>
                  <a:outerShdw blurRad="38100" dist="38100" dir="2700000" algn="tl">
                    <a:srgbClr val="000000">
                      <a:alpha val="43137"/>
                    </a:srgbClr>
                  </a:outerShdw>
                </a:effectLst>
                <a:latin typeface="Arial Rounded MT Bold" panose="020F0704030504030204" pitchFamily="34" charset="0"/>
              </a:rPr>
              <a:t>). Esta mezcla se vende con el nombre comercial de gas MAPP® (</a:t>
            </a:r>
            <a:r>
              <a:rPr lang="es-MX" sz="2000" i="1" dirty="0" err="1" smtClean="0">
                <a:solidFill>
                  <a:schemeClr val="tx1"/>
                </a:solidFill>
                <a:effectLst>
                  <a:outerShdw blurRad="38100" dist="38100" dir="2700000" algn="tl">
                    <a:srgbClr val="000000">
                      <a:alpha val="43137"/>
                    </a:srgbClr>
                  </a:outerShdw>
                </a:effectLst>
                <a:latin typeface="Arial Rounded MT Bold" panose="020F0704030504030204" pitchFamily="34" charset="0"/>
              </a:rPr>
              <a:t>metil</a:t>
            </a:r>
            <a:r>
              <a:rPr lang="es-MX" sz="2000" i="1" dirty="0" smtClean="0">
                <a:solidFill>
                  <a:schemeClr val="tx1"/>
                </a:solidFill>
                <a:effectLst>
                  <a:outerShdw blurRad="38100" dist="38100" dir="2700000" algn="tl">
                    <a:srgbClr val="000000">
                      <a:alpha val="43137"/>
                    </a:srgbClr>
                  </a:outerShdw>
                </a:effectLst>
                <a:latin typeface="Arial Rounded MT Bold" panose="020F0704030504030204" pitchFamily="34" charset="0"/>
              </a:rPr>
              <a:t> acetileno-</a:t>
            </a:r>
            <a:r>
              <a:rPr lang="es-MX" sz="2000" i="1" dirty="0" err="1" smtClean="0">
                <a:solidFill>
                  <a:schemeClr val="tx1"/>
                </a:solidFill>
                <a:effectLst>
                  <a:outerShdw blurRad="38100" dist="38100" dir="2700000" algn="tl">
                    <a:srgbClr val="000000">
                      <a:alpha val="43137"/>
                    </a:srgbClr>
                  </a:outerShdw>
                </a:effectLst>
                <a:latin typeface="Arial Rounded MT Bold" panose="020F0704030504030204" pitchFamily="34" charset="0"/>
              </a:rPr>
              <a:t>propadieno</a:t>
            </a:r>
            <a:r>
              <a:rPr lang="es-MX" sz="2000" i="1" dirty="0" smtClean="0">
                <a:solidFill>
                  <a:schemeClr val="tx1"/>
                </a:solidFill>
                <a:effectLst>
                  <a:outerShdw blurRad="38100" dist="38100" dir="2700000" algn="tl">
                    <a:srgbClr val="000000">
                      <a:alpha val="43137"/>
                    </a:srgbClr>
                  </a:outerShdw>
                </a:effectLst>
                <a:latin typeface="Arial Rounded MT Bold" panose="020F0704030504030204" pitchFamily="34" charset="0"/>
              </a:rPr>
              <a:t>).</a:t>
            </a:r>
            <a:endParaRPr kumimoji="0" lang="es-MX" sz="2000" b="0" i="1" u="none" strike="noStrike" kern="1200" cap="none" spc="0" normalizeH="0" baseline="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2" name="Rectangle 2"/>
          <p:cNvSpPr>
            <a:spLocks noChangeArrowheads="1"/>
          </p:cNvSpPr>
          <p:nvPr/>
        </p:nvSpPr>
        <p:spPr bwMode="auto">
          <a:xfrm>
            <a:off x="3272590" y="4666336"/>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0" name="Subtitle 2"/>
          <p:cNvSpPr txBox="1">
            <a:spLocks/>
          </p:cNvSpPr>
          <p:nvPr/>
        </p:nvSpPr>
        <p:spPr>
          <a:xfrm>
            <a:off x="3287916" y="2938737"/>
            <a:ext cx="5001841" cy="1174206"/>
          </a:xfrm>
          <a:prstGeom prst="rect">
            <a:avLst/>
          </a:prstGeom>
          <a:solidFill>
            <a:schemeClr val="accent4"/>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14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endParaRPr>
          </a:p>
        </p:txBody>
      </p:sp>
      <p:graphicFrame>
        <p:nvGraphicFramePr>
          <p:cNvPr id="3" name="Objeto 2"/>
          <p:cNvGraphicFramePr>
            <a:graphicFrameLocks noChangeAspect="1"/>
          </p:cNvGraphicFramePr>
          <p:nvPr>
            <p:extLst>
              <p:ext uri="{D42A27DB-BD31-4B8C-83A1-F6EECF244321}">
                <p14:modId xmlns:p14="http://schemas.microsoft.com/office/powerpoint/2010/main" val="2581990466"/>
              </p:ext>
            </p:extLst>
          </p:nvPr>
        </p:nvGraphicFramePr>
        <p:xfrm>
          <a:off x="3639804" y="3140242"/>
          <a:ext cx="4384388" cy="845951"/>
        </p:xfrm>
        <a:graphic>
          <a:graphicData uri="http://schemas.openxmlformats.org/presentationml/2006/ole">
            <mc:AlternateContent xmlns:mc="http://schemas.openxmlformats.org/markup-compatibility/2006">
              <mc:Choice xmlns:v="urn:schemas-microsoft-com:vml" Requires="v">
                <p:oleObj spid="_x0000_s74756" name="Ecuación" r:id="rId3" imgW="2361960" imgH="457200" progId="Equation.3">
                  <p:embed/>
                </p:oleObj>
              </mc:Choice>
              <mc:Fallback>
                <p:oleObj name="Ecuación" r:id="rId3" imgW="2361960" imgH="457200" progId="Equation.3">
                  <p:embed/>
                  <p:pic>
                    <p:nvPicPr>
                      <p:cNvPr id="0" name=""/>
                      <p:cNvPicPr>
                        <a:picLocks noChangeAspect="1" noChangeArrowheads="1"/>
                      </p:cNvPicPr>
                      <p:nvPr/>
                    </p:nvPicPr>
                    <p:blipFill>
                      <a:blip r:embed="rId4"/>
                      <a:srcRect/>
                      <a:stretch>
                        <a:fillRect/>
                      </a:stretch>
                    </p:blipFill>
                    <p:spPr bwMode="auto">
                      <a:xfrm>
                        <a:off x="3639804" y="3140242"/>
                        <a:ext cx="4384388" cy="845951"/>
                      </a:xfrm>
                      <a:prstGeom prst="rect">
                        <a:avLst/>
                      </a:prstGeom>
                      <a:noFill/>
                    </p:spPr>
                  </p:pic>
                </p:oleObj>
              </mc:Fallback>
            </mc:AlternateContent>
          </a:graphicData>
        </a:graphic>
      </p:graphicFrame>
    </p:spTree>
    <p:extLst>
      <p:ext uri="{BB962C8B-B14F-4D97-AF65-F5344CB8AC3E}">
        <p14:creationId xmlns:p14="http://schemas.microsoft.com/office/powerpoint/2010/main" val="3950915886"/>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wipe(down)">
                                      <p:cBhvr>
                                        <p:cTn id="7" dur="290">
                                          <p:stCondLst>
                                            <p:cond delay="0"/>
                                          </p:stCondLst>
                                        </p:cTn>
                                        <p:tgtEl>
                                          <p:spTgt spid="6">
                                            <p:bg/>
                                          </p:spTgt>
                                        </p:tgtEl>
                                      </p:cBhvr>
                                    </p:animEffect>
                                    <p:anim calcmode="lin" valueType="num">
                                      <p:cBhvr>
                                        <p:cTn id="8" dur="911" tmFilter="0,0; 0.14,0.36; 0.43,0.73; 0.71,0.91; 1.0,1.0">
                                          <p:stCondLst>
                                            <p:cond delay="0"/>
                                          </p:stCondLst>
                                        </p:cTn>
                                        <p:tgtEl>
                                          <p:spTgt spid="6">
                                            <p:bg/>
                                          </p:spTgt>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6">
                                            <p:bg/>
                                          </p:spTgt>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6">
                                            <p:bg/>
                                          </p:spTgt>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6">
                                            <p:bg/>
                                          </p:spTgt>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6">
                                            <p:bg/>
                                          </p:spTgt>
                                        </p:tgtEl>
                                        <p:attrNameLst>
                                          <p:attrName>ppt_y</p:attrName>
                                        </p:attrNameLst>
                                      </p:cBhvr>
                                      <p:tavLst>
                                        <p:tav tm="0" fmla="#ppt_y-sin(pi*$)/81">
                                          <p:val>
                                            <p:fltVal val="0"/>
                                          </p:val>
                                        </p:tav>
                                        <p:tav tm="100000">
                                          <p:val>
                                            <p:fltVal val="1"/>
                                          </p:val>
                                        </p:tav>
                                      </p:tavLst>
                                    </p:anim>
                                    <p:animScale>
                                      <p:cBhvr>
                                        <p:cTn id="13" dur="13">
                                          <p:stCondLst>
                                            <p:cond delay="325"/>
                                          </p:stCondLst>
                                        </p:cTn>
                                        <p:tgtEl>
                                          <p:spTgt spid="6">
                                            <p:bg/>
                                          </p:spTgt>
                                        </p:tgtEl>
                                      </p:cBhvr>
                                      <p:to x="100000" y="60000"/>
                                    </p:animScale>
                                    <p:animScale>
                                      <p:cBhvr>
                                        <p:cTn id="14" dur="83" decel="50000">
                                          <p:stCondLst>
                                            <p:cond delay="338"/>
                                          </p:stCondLst>
                                        </p:cTn>
                                        <p:tgtEl>
                                          <p:spTgt spid="6">
                                            <p:bg/>
                                          </p:spTgt>
                                        </p:tgtEl>
                                      </p:cBhvr>
                                      <p:to x="100000" y="100000"/>
                                    </p:animScale>
                                    <p:animScale>
                                      <p:cBhvr>
                                        <p:cTn id="15" dur="13">
                                          <p:stCondLst>
                                            <p:cond delay="656"/>
                                          </p:stCondLst>
                                        </p:cTn>
                                        <p:tgtEl>
                                          <p:spTgt spid="6">
                                            <p:bg/>
                                          </p:spTgt>
                                        </p:tgtEl>
                                      </p:cBhvr>
                                      <p:to x="100000" y="80000"/>
                                    </p:animScale>
                                    <p:animScale>
                                      <p:cBhvr>
                                        <p:cTn id="16" dur="83" decel="50000">
                                          <p:stCondLst>
                                            <p:cond delay="669"/>
                                          </p:stCondLst>
                                        </p:cTn>
                                        <p:tgtEl>
                                          <p:spTgt spid="6">
                                            <p:bg/>
                                          </p:spTgt>
                                        </p:tgtEl>
                                      </p:cBhvr>
                                      <p:to x="100000" y="100000"/>
                                    </p:animScale>
                                    <p:animScale>
                                      <p:cBhvr>
                                        <p:cTn id="17" dur="13">
                                          <p:stCondLst>
                                            <p:cond delay="821"/>
                                          </p:stCondLst>
                                        </p:cTn>
                                        <p:tgtEl>
                                          <p:spTgt spid="6">
                                            <p:bg/>
                                          </p:spTgt>
                                        </p:tgtEl>
                                      </p:cBhvr>
                                      <p:to x="100000" y="90000"/>
                                    </p:animScale>
                                    <p:animScale>
                                      <p:cBhvr>
                                        <p:cTn id="18" dur="83" decel="50000">
                                          <p:stCondLst>
                                            <p:cond delay="834"/>
                                          </p:stCondLst>
                                        </p:cTn>
                                        <p:tgtEl>
                                          <p:spTgt spid="6">
                                            <p:bg/>
                                          </p:spTgt>
                                        </p:tgtEl>
                                      </p:cBhvr>
                                      <p:to x="100000" y="100000"/>
                                    </p:animScale>
                                    <p:animScale>
                                      <p:cBhvr>
                                        <p:cTn id="19" dur="13">
                                          <p:stCondLst>
                                            <p:cond delay="904"/>
                                          </p:stCondLst>
                                        </p:cTn>
                                        <p:tgtEl>
                                          <p:spTgt spid="6">
                                            <p:bg/>
                                          </p:spTgt>
                                        </p:tgtEl>
                                      </p:cBhvr>
                                      <p:to x="100000" y="95000"/>
                                    </p:animScale>
                                    <p:animScale>
                                      <p:cBhvr>
                                        <p:cTn id="20" dur="83" decel="50000">
                                          <p:stCondLst>
                                            <p:cond delay="917"/>
                                          </p:stCondLst>
                                        </p:cTn>
                                        <p:tgtEl>
                                          <p:spTgt spid="6">
                                            <p:bg/>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0" end="0"/>
                                            </p:txEl>
                                          </p:spTgt>
                                        </p:tgtEl>
                                        <p:attrNameLst>
                                          <p:attrName>style.visibility</p:attrName>
                                        </p:attrNameLst>
                                      </p:cBhvr>
                                      <p:to>
                                        <p:strVal val="visible"/>
                                      </p:to>
                                    </p:set>
                                    <p:anim calcmode="lin" valueType="num">
                                      <p:cBhvr additive="base">
                                        <p:cTn id="2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6" presetClass="entr" presetSubtype="0" fill="hold" grpId="0" nodeType="clickEffect">
                                  <p:stCondLst>
                                    <p:cond delay="0"/>
                                  </p:stCondLst>
                                  <p:childTnLst>
                                    <p:set>
                                      <p:cBhvr>
                                        <p:cTn id="30" dur="1" fill="hold">
                                          <p:stCondLst>
                                            <p:cond delay="0"/>
                                          </p:stCondLst>
                                        </p:cTn>
                                        <p:tgtEl>
                                          <p:spTgt spid="9">
                                            <p:bg/>
                                          </p:spTgt>
                                        </p:tgtEl>
                                        <p:attrNameLst>
                                          <p:attrName>style.visibility</p:attrName>
                                        </p:attrNameLst>
                                      </p:cBhvr>
                                      <p:to>
                                        <p:strVal val="visible"/>
                                      </p:to>
                                    </p:set>
                                    <p:animEffect transition="in" filter="wipe(down)">
                                      <p:cBhvr>
                                        <p:cTn id="31" dur="290">
                                          <p:stCondLst>
                                            <p:cond delay="0"/>
                                          </p:stCondLst>
                                        </p:cTn>
                                        <p:tgtEl>
                                          <p:spTgt spid="9">
                                            <p:bg/>
                                          </p:spTgt>
                                        </p:tgtEl>
                                      </p:cBhvr>
                                    </p:animEffect>
                                    <p:anim calcmode="lin" valueType="num">
                                      <p:cBhvr>
                                        <p:cTn id="32" dur="911" tmFilter="0,0; 0.14,0.36; 0.43,0.73; 0.71,0.91; 1.0,1.0">
                                          <p:stCondLst>
                                            <p:cond delay="0"/>
                                          </p:stCondLst>
                                        </p:cTn>
                                        <p:tgtEl>
                                          <p:spTgt spid="9">
                                            <p:bg/>
                                          </p:spTgt>
                                        </p:tgtEl>
                                        <p:attrNameLst>
                                          <p:attrName>ppt_x</p:attrName>
                                        </p:attrNameLst>
                                      </p:cBhvr>
                                      <p:tavLst>
                                        <p:tav tm="0">
                                          <p:val>
                                            <p:strVal val="#ppt_x-0.25"/>
                                          </p:val>
                                        </p:tav>
                                        <p:tav tm="100000">
                                          <p:val>
                                            <p:strVal val="#ppt_x"/>
                                          </p:val>
                                        </p:tav>
                                      </p:tavLst>
                                    </p:anim>
                                    <p:anim calcmode="lin" valueType="num">
                                      <p:cBhvr>
                                        <p:cTn id="33" dur="332" tmFilter="0.0,0.0; 0.25,0.07; 0.50,0.2; 0.75,0.467; 1.0,1.0">
                                          <p:stCondLst>
                                            <p:cond delay="0"/>
                                          </p:stCondLst>
                                        </p:cTn>
                                        <p:tgtEl>
                                          <p:spTgt spid="9">
                                            <p:bg/>
                                          </p:spTgt>
                                        </p:tgtEl>
                                        <p:attrNameLst>
                                          <p:attrName>ppt_y</p:attrName>
                                        </p:attrNameLst>
                                      </p:cBhvr>
                                      <p:tavLst>
                                        <p:tav tm="0" fmla="#ppt_y-sin(pi*$)/3">
                                          <p:val>
                                            <p:fltVal val="0.5"/>
                                          </p:val>
                                        </p:tav>
                                        <p:tav tm="100000">
                                          <p:val>
                                            <p:fltVal val="1"/>
                                          </p:val>
                                        </p:tav>
                                      </p:tavLst>
                                    </p:anim>
                                    <p:anim calcmode="lin" valueType="num">
                                      <p:cBhvr>
                                        <p:cTn id="34" dur="332" tmFilter="0, 0; 0.125,0.2665; 0.25,0.4; 0.375,0.465; 0.5,0.5;  0.625,0.535; 0.75,0.6; 0.875,0.7335; 1,1">
                                          <p:stCondLst>
                                            <p:cond delay="332"/>
                                          </p:stCondLst>
                                        </p:cTn>
                                        <p:tgtEl>
                                          <p:spTgt spid="9">
                                            <p:bg/>
                                          </p:spTgt>
                                        </p:tgtEl>
                                        <p:attrNameLst>
                                          <p:attrName>ppt_y</p:attrName>
                                        </p:attrNameLst>
                                      </p:cBhvr>
                                      <p:tavLst>
                                        <p:tav tm="0" fmla="#ppt_y-sin(pi*$)/9">
                                          <p:val>
                                            <p:fltVal val="0"/>
                                          </p:val>
                                        </p:tav>
                                        <p:tav tm="100000">
                                          <p:val>
                                            <p:fltVal val="1"/>
                                          </p:val>
                                        </p:tav>
                                      </p:tavLst>
                                    </p:anim>
                                    <p:anim calcmode="lin" valueType="num">
                                      <p:cBhvr>
                                        <p:cTn id="35" dur="166" tmFilter="0, 0; 0.125,0.2665; 0.25,0.4; 0.375,0.465; 0.5,0.5;  0.625,0.535; 0.75,0.6; 0.875,0.7335; 1,1">
                                          <p:stCondLst>
                                            <p:cond delay="662"/>
                                          </p:stCondLst>
                                        </p:cTn>
                                        <p:tgtEl>
                                          <p:spTgt spid="9">
                                            <p:bg/>
                                          </p:spTgt>
                                        </p:tgtEl>
                                        <p:attrNameLst>
                                          <p:attrName>ppt_y</p:attrName>
                                        </p:attrNameLst>
                                      </p:cBhvr>
                                      <p:tavLst>
                                        <p:tav tm="0" fmla="#ppt_y-sin(pi*$)/27">
                                          <p:val>
                                            <p:fltVal val="0"/>
                                          </p:val>
                                        </p:tav>
                                        <p:tav tm="100000">
                                          <p:val>
                                            <p:fltVal val="1"/>
                                          </p:val>
                                        </p:tav>
                                      </p:tavLst>
                                    </p:anim>
                                    <p:anim calcmode="lin" valueType="num">
                                      <p:cBhvr>
                                        <p:cTn id="36" dur="82" tmFilter="0, 0; 0.125,0.2665; 0.25,0.4; 0.375,0.465; 0.5,0.5;  0.625,0.535; 0.75,0.6; 0.875,0.7335; 1,1">
                                          <p:stCondLst>
                                            <p:cond delay="828"/>
                                          </p:stCondLst>
                                        </p:cTn>
                                        <p:tgtEl>
                                          <p:spTgt spid="9">
                                            <p:bg/>
                                          </p:spTgt>
                                        </p:tgtEl>
                                        <p:attrNameLst>
                                          <p:attrName>ppt_y</p:attrName>
                                        </p:attrNameLst>
                                      </p:cBhvr>
                                      <p:tavLst>
                                        <p:tav tm="0" fmla="#ppt_y-sin(pi*$)/81">
                                          <p:val>
                                            <p:fltVal val="0"/>
                                          </p:val>
                                        </p:tav>
                                        <p:tav tm="100000">
                                          <p:val>
                                            <p:fltVal val="1"/>
                                          </p:val>
                                        </p:tav>
                                      </p:tavLst>
                                    </p:anim>
                                    <p:animScale>
                                      <p:cBhvr>
                                        <p:cTn id="37" dur="13">
                                          <p:stCondLst>
                                            <p:cond delay="325"/>
                                          </p:stCondLst>
                                        </p:cTn>
                                        <p:tgtEl>
                                          <p:spTgt spid="9">
                                            <p:bg/>
                                          </p:spTgt>
                                        </p:tgtEl>
                                      </p:cBhvr>
                                      <p:to x="100000" y="60000"/>
                                    </p:animScale>
                                    <p:animScale>
                                      <p:cBhvr>
                                        <p:cTn id="38" dur="83" decel="50000">
                                          <p:stCondLst>
                                            <p:cond delay="338"/>
                                          </p:stCondLst>
                                        </p:cTn>
                                        <p:tgtEl>
                                          <p:spTgt spid="9">
                                            <p:bg/>
                                          </p:spTgt>
                                        </p:tgtEl>
                                      </p:cBhvr>
                                      <p:to x="100000" y="100000"/>
                                    </p:animScale>
                                    <p:animScale>
                                      <p:cBhvr>
                                        <p:cTn id="39" dur="13">
                                          <p:stCondLst>
                                            <p:cond delay="656"/>
                                          </p:stCondLst>
                                        </p:cTn>
                                        <p:tgtEl>
                                          <p:spTgt spid="9">
                                            <p:bg/>
                                          </p:spTgt>
                                        </p:tgtEl>
                                      </p:cBhvr>
                                      <p:to x="100000" y="80000"/>
                                    </p:animScale>
                                    <p:animScale>
                                      <p:cBhvr>
                                        <p:cTn id="40" dur="83" decel="50000">
                                          <p:stCondLst>
                                            <p:cond delay="669"/>
                                          </p:stCondLst>
                                        </p:cTn>
                                        <p:tgtEl>
                                          <p:spTgt spid="9">
                                            <p:bg/>
                                          </p:spTgt>
                                        </p:tgtEl>
                                      </p:cBhvr>
                                      <p:to x="100000" y="100000"/>
                                    </p:animScale>
                                    <p:animScale>
                                      <p:cBhvr>
                                        <p:cTn id="41" dur="13">
                                          <p:stCondLst>
                                            <p:cond delay="821"/>
                                          </p:stCondLst>
                                        </p:cTn>
                                        <p:tgtEl>
                                          <p:spTgt spid="9">
                                            <p:bg/>
                                          </p:spTgt>
                                        </p:tgtEl>
                                      </p:cBhvr>
                                      <p:to x="100000" y="90000"/>
                                    </p:animScale>
                                    <p:animScale>
                                      <p:cBhvr>
                                        <p:cTn id="42" dur="83" decel="50000">
                                          <p:stCondLst>
                                            <p:cond delay="834"/>
                                          </p:stCondLst>
                                        </p:cTn>
                                        <p:tgtEl>
                                          <p:spTgt spid="9">
                                            <p:bg/>
                                          </p:spTgt>
                                        </p:tgtEl>
                                      </p:cBhvr>
                                      <p:to x="100000" y="100000"/>
                                    </p:animScale>
                                    <p:animScale>
                                      <p:cBhvr>
                                        <p:cTn id="43" dur="13">
                                          <p:stCondLst>
                                            <p:cond delay="904"/>
                                          </p:stCondLst>
                                        </p:cTn>
                                        <p:tgtEl>
                                          <p:spTgt spid="9">
                                            <p:bg/>
                                          </p:spTgt>
                                        </p:tgtEl>
                                      </p:cBhvr>
                                      <p:to x="100000" y="95000"/>
                                    </p:animScale>
                                    <p:animScale>
                                      <p:cBhvr>
                                        <p:cTn id="44" dur="83" decel="50000">
                                          <p:stCondLst>
                                            <p:cond delay="917"/>
                                          </p:stCondLst>
                                        </p:cTn>
                                        <p:tgtEl>
                                          <p:spTgt spid="9">
                                            <p:bg/>
                                          </p:spTgt>
                                        </p:tgtEl>
                                      </p:cBhvr>
                                      <p:to x="100000" y="100000"/>
                                    </p:animScale>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9">
                                            <p:txEl>
                                              <p:pRg st="0" end="0"/>
                                            </p:txEl>
                                          </p:spTgt>
                                        </p:tgtEl>
                                        <p:attrNameLst>
                                          <p:attrName>style.visibility</p:attrName>
                                        </p:attrNameLst>
                                      </p:cBhvr>
                                      <p:to>
                                        <p:strVal val="visible"/>
                                      </p:to>
                                    </p:set>
                                    <p:anim calcmode="lin" valueType="num">
                                      <p:cBhvr additive="base">
                                        <p:cTn id="49"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6" presetClass="entr" presetSubtype="0" fill="hold" grpId="0" nodeType="clickEffect">
                                  <p:stCondLst>
                                    <p:cond delay="0"/>
                                  </p:stCondLst>
                                  <p:childTnLst>
                                    <p:set>
                                      <p:cBhvr>
                                        <p:cTn id="54" dur="1" fill="hold">
                                          <p:stCondLst>
                                            <p:cond delay="0"/>
                                          </p:stCondLst>
                                        </p:cTn>
                                        <p:tgtEl>
                                          <p:spTgt spid="10">
                                            <p:bg/>
                                          </p:spTgt>
                                        </p:tgtEl>
                                        <p:attrNameLst>
                                          <p:attrName>style.visibility</p:attrName>
                                        </p:attrNameLst>
                                      </p:cBhvr>
                                      <p:to>
                                        <p:strVal val="visible"/>
                                      </p:to>
                                    </p:set>
                                    <p:animEffect transition="in" filter="wipe(down)">
                                      <p:cBhvr>
                                        <p:cTn id="55" dur="290">
                                          <p:stCondLst>
                                            <p:cond delay="0"/>
                                          </p:stCondLst>
                                        </p:cTn>
                                        <p:tgtEl>
                                          <p:spTgt spid="10">
                                            <p:bg/>
                                          </p:spTgt>
                                        </p:tgtEl>
                                      </p:cBhvr>
                                    </p:animEffect>
                                    <p:anim calcmode="lin" valueType="num">
                                      <p:cBhvr>
                                        <p:cTn id="56" dur="911" tmFilter="0,0; 0.14,0.36; 0.43,0.73; 0.71,0.91; 1.0,1.0">
                                          <p:stCondLst>
                                            <p:cond delay="0"/>
                                          </p:stCondLst>
                                        </p:cTn>
                                        <p:tgtEl>
                                          <p:spTgt spid="10">
                                            <p:bg/>
                                          </p:spTgt>
                                        </p:tgtEl>
                                        <p:attrNameLst>
                                          <p:attrName>ppt_x</p:attrName>
                                        </p:attrNameLst>
                                      </p:cBhvr>
                                      <p:tavLst>
                                        <p:tav tm="0">
                                          <p:val>
                                            <p:strVal val="#ppt_x-0.25"/>
                                          </p:val>
                                        </p:tav>
                                        <p:tav tm="100000">
                                          <p:val>
                                            <p:strVal val="#ppt_x"/>
                                          </p:val>
                                        </p:tav>
                                      </p:tavLst>
                                    </p:anim>
                                    <p:anim calcmode="lin" valueType="num">
                                      <p:cBhvr>
                                        <p:cTn id="57" dur="332" tmFilter="0.0,0.0; 0.25,0.07; 0.50,0.2; 0.75,0.467; 1.0,1.0">
                                          <p:stCondLst>
                                            <p:cond delay="0"/>
                                          </p:stCondLst>
                                        </p:cTn>
                                        <p:tgtEl>
                                          <p:spTgt spid="10">
                                            <p:bg/>
                                          </p:spTgt>
                                        </p:tgtEl>
                                        <p:attrNameLst>
                                          <p:attrName>ppt_y</p:attrName>
                                        </p:attrNameLst>
                                      </p:cBhvr>
                                      <p:tavLst>
                                        <p:tav tm="0" fmla="#ppt_y-sin(pi*$)/3">
                                          <p:val>
                                            <p:fltVal val="0.5"/>
                                          </p:val>
                                        </p:tav>
                                        <p:tav tm="100000">
                                          <p:val>
                                            <p:fltVal val="1"/>
                                          </p:val>
                                        </p:tav>
                                      </p:tavLst>
                                    </p:anim>
                                    <p:anim calcmode="lin" valueType="num">
                                      <p:cBhvr>
                                        <p:cTn id="58" dur="332" tmFilter="0, 0; 0.125,0.2665; 0.25,0.4; 0.375,0.465; 0.5,0.5;  0.625,0.535; 0.75,0.6; 0.875,0.7335; 1,1">
                                          <p:stCondLst>
                                            <p:cond delay="332"/>
                                          </p:stCondLst>
                                        </p:cTn>
                                        <p:tgtEl>
                                          <p:spTgt spid="10">
                                            <p:bg/>
                                          </p:spTgt>
                                        </p:tgtEl>
                                        <p:attrNameLst>
                                          <p:attrName>ppt_y</p:attrName>
                                        </p:attrNameLst>
                                      </p:cBhvr>
                                      <p:tavLst>
                                        <p:tav tm="0" fmla="#ppt_y-sin(pi*$)/9">
                                          <p:val>
                                            <p:fltVal val="0"/>
                                          </p:val>
                                        </p:tav>
                                        <p:tav tm="100000">
                                          <p:val>
                                            <p:fltVal val="1"/>
                                          </p:val>
                                        </p:tav>
                                      </p:tavLst>
                                    </p:anim>
                                    <p:anim calcmode="lin" valueType="num">
                                      <p:cBhvr>
                                        <p:cTn id="59" dur="166" tmFilter="0, 0; 0.125,0.2665; 0.25,0.4; 0.375,0.465; 0.5,0.5;  0.625,0.535; 0.75,0.6; 0.875,0.7335; 1,1">
                                          <p:stCondLst>
                                            <p:cond delay="662"/>
                                          </p:stCondLst>
                                        </p:cTn>
                                        <p:tgtEl>
                                          <p:spTgt spid="10">
                                            <p:bg/>
                                          </p:spTgt>
                                        </p:tgtEl>
                                        <p:attrNameLst>
                                          <p:attrName>ppt_y</p:attrName>
                                        </p:attrNameLst>
                                      </p:cBhvr>
                                      <p:tavLst>
                                        <p:tav tm="0" fmla="#ppt_y-sin(pi*$)/27">
                                          <p:val>
                                            <p:fltVal val="0"/>
                                          </p:val>
                                        </p:tav>
                                        <p:tav tm="100000">
                                          <p:val>
                                            <p:fltVal val="1"/>
                                          </p:val>
                                        </p:tav>
                                      </p:tavLst>
                                    </p:anim>
                                    <p:anim calcmode="lin" valueType="num">
                                      <p:cBhvr>
                                        <p:cTn id="60" dur="82" tmFilter="0, 0; 0.125,0.2665; 0.25,0.4; 0.375,0.465; 0.5,0.5;  0.625,0.535; 0.75,0.6; 0.875,0.7335; 1,1">
                                          <p:stCondLst>
                                            <p:cond delay="828"/>
                                          </p:stCondLst>
                                        </p:cTn>
                                        <p:tgtEl>
                                          <p:spTgt spid="10">
                                            <p:bg/>
                                          </p:spTgt>
                                        </p:tgtEl>
                                        <p:attrNameLst>
                                          <p:attrName>ppt_y</p:attrName>
                                        </p:attrNameLst>
                                      </p:cBhvr>
                                      <p:tavLst>
                                        <p:tav tm="0" fmla="#ppt_y-sin(pi*$)/81">
                                          <p:val>
                                            <p:fltVal val="0"/>
                                          </p:val>
                                        </p:tav>
                                        <p:tav tm="100000">
                                          <p:val>
                                            <p:fltVal val="1"/>
                                          </p:val>
                                        </p:tav>
                                      </p:tavLst>
                                    </p:anim>
                                    <p:animScale>
                                      <p:cBhvr>
                                        <p:cTn id="61" dur="13">
                                          <p:stCondLst>
                                            <p:cond delay="325"/>
                                          </p:stCondLst>
                                        </p:cTn>
                                        <p:tgtEl>
                                          <p:spTgt spid="10">
                                            <p:bg/>
                                          </p:spTgt>
                                        </p:tgtEl>
                                      </p:cBhvr>
                                      <p:to x="100000" y="60000"/>
                                    </p:animScale>
                                    <p:animScale>
                                      <p:cBhvr>
                                        <p:cTn id="62" dur="83" decel="50000">
                                          <p:stCondLst>
                                            <p:cond delay="338"/>
                                          </p:stCondLst>
                                        </p:cTn>
                                        <p:tgtEl>
                                          <p:spTgt spid="10">
                                            <p:bg/>
                                          </p:spTgt>
                                        </p:tgtEl>
                                      </p:cBhvr>
                                      <p:to x="100000" y="100000"/>
                                    </p:animScale>
                                    <p:animScale>
                                      <p:cBhvr>
                                        <p:cTn id="63" dur="13">
                                          <p:stCondLst>
                                            <p:cond delay="656"/>
                                          </p:stCondLst>
                                        </p:cTn>
                                        <p:tgtEl>
                                          <p:spTgt spid="10">
                                            <p:bg/>
                                          </p:spTgt>
                                        </p:tgtEl>
                                      </p:cBhvr>
                                      <p:to x="100000" y="80000"/>
                                    </p:animScale>
                                    <p:animScale>
                                      <p:cBhvr>
                                        <p:cTn id="64" dur="83" decel="50000">
                                          <p:stCondLst>
                                            <p:cond delay="669"/>
                                          </p:stCondLst>
                                        </p:cTn>
                                        <p:tgtEl>
                                          <p:spTgt spid="10">
                                            <p:bg/>
                                          </p:spTgt>
                                        </p:tgtEl>
                                      </p:cBhvr>
                                      <p:to x="100000" y="100000"/>
                                    </p:animScale>
                                    <p:animScale>
                                      <p:cBhvr>
                                        <p:cTn id="65" dur="13">
                                          <p:stCondLst>
                                            <p:cond delay="821"/>
                                          </p:stCondLst>
                                        </p:cTn>
                                        <p:tgtEl>
                                          <p:spTgt spid="10">
                                            <p:bg/>
                                          </p:spTgt>
                                        </p:tgtEl>
                                      </p:cBhvr>
                                      <p:to x="100000" y="90000"/>
                                    </p:animScale>
                                    <p:animScale>
                                      <p:cBhvr>
                                        <p:cTn id="66" dur="83" decel="50000">
                                          <p:stCondLst>
                                            <p:cond delay="834"/>
                                          </p:stCondLst>
                                        </p:cTn>
                                        <p:tgtEl>
                                          <p:spTgt spid="10">
                                            <p:bg/>
                                          </p:spTgt>
                                        </p:tgtEl>
                                      </p:cBhvr>
                                      <p:to x="100000" y="100000"/>
                                    </p:animScale>
                                    <p:animScale>
                                      <p:cBhvr>
                                        <p:cTn id="67" dur="13">
                                          <p:stCondLst>
                                            <p:cond delay="904"/>
                                          </p:stCondLst>
                                        </p:cTn>
                                        <p:tgtEl>
                                          <p:spTgt spid="10">
                                            <p:bg/>
                                          </p:spTgt>
                                        </p:tgtEl>
                                      </p:cBhvr>
                                      <p:to x="100000" y="95000"/>
                                    </p:animScale>
                                    <p:animScale>
                                      <p:cBhvr>
                                        <p:cTn id="68" dur="83" decel="50000">
                                          <p:stCondLst>
                                            <p:cond delay="917"/>
                                          </p:stCondLst>
                                        </p:cTn>
                                        <p:tgtEl>
                                          <p:spTgt spid="10">
                                            <p:bg/>
                                          </p:spTgt>
                                        </p:tgtEl>
                                      </p:cBhvr>
                                      <p:to x="100000" y="100000"/>
                                    </p:animScale>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nodePh="1">
                                  <p:stCondLst>
                                    <p:cond delay="0"/>
                                  </p:stCondLst>
                                  <p:endCondLst>
                                    <p:cond evt="begin" delay="0">
                                      <p:tn val="71"/>
                                    </p:cond>
                                  </p:endCondLst>
                                  <p:childTnLst>
                                    <p:set>
                                      <p:cBhvr>
                                        <p:cTn id="72" dur="1" fill="hold">
                                          <p:stCondLst>
                                            <p:cond delay="0"/>
                                          </p:stCondLst>
                                        </p:cTn>
                                        <p:tgtEl>
                                          <p:spTgt spid="10">
                                            <p:txEl>
                                              <p:pRg st="0" end="0"/>
                                            </p:txEl>
                                          </p:spTgt>
                                        </p:tgtEl>
                                        <p:attrNameLst>
                                          <p:attrName>style.visibility</p:attrName>
                                        </p:attrNameLst>
                                      </p:cBhvr>
                                      <p:to>
                                        <p:strVal val="visible"/>
                                      </p:to>
                                    </p:set>
                                    <p:anim calcmode="lin" valueType="num">
                                      <p:cBhvr additive="base">
                                        <p:cTn id="73"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10">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P spid="9" grpId="0" build="p" animBg="1"/>
      <p:bldP spid="10" grpId="0" build="p"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8661866" y="6502041"/>
            <a:ext cx="3530134" cy="246221"/>
          </a:xfrm>
          <a:prstGeom prst="rect">
            <a:avLst/>
          </a:prstGeom>
        </p:spPr>
        <p:txBody>
          <a:bodyPr wrap="none">
            <a:spAutoFit/>
          </a:bodyPr>
          <a:lstStyle/>
          <a:p>
            <a:r>
              <a:rPr lang="es-MX" sz="1000" b="1" i="1" dirty="0" smtClean="0"/>
              <a:t>Imagen tomada de: http://qorganica.ugr.es/pages/innovacion</a:t>
            </a:r>
            <a:endParaRPr lang="es-MX" sz="1000" b="1" i="1" dirty="0"/>
          </a:p>
        </p:txBody>
      </p:sp>
      <p:sp>
        <p:nvSpPr>
          <p:cNvPr id="6" name="Subtitle 2"/>
          <p:cNvSpPr txBox="1">
            <a:spLocks/>
          </p:cNvSpPr>
          <p:nvPr/>
        </p:nvSpPr>
        <p:spPr>
          <a:xfrm>
            <a:off x="2518295" y="1353756"/>
            <a:ext cx="7088283" cy="414991"/>
          </a:xfrm>
          <a:prstGeom prst="rect">
            <a:avLst/>
          </a:prstGeom>
          <a:solidFill>
            <a:schemeClr val="accent6">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r>
              <a:rPr lang="es-MX" sz="2000" i="1" dirty="0">
                <a:solidFill>
                  <a:schemeClr val="tx1"/>
                </a:solidFill>
                <a:effectLst>
                  <a:outerShdw blurRad="38100" dist="38100" dir="2700000" algn="tl">
                    <a:srgbClr val="000000">
                      <a:alpha val="43137"/>
                    </a:srgbClr>
                  </a:outerShdw>
                </a:effectLst>
                <a:latin typeface="Arial Rounded MT Bold" panose="020F0704030504030204" pitchFamily="34" charset="0"/>
              </a:rPr>
              <a:t>P</a:t>
            </a:r>
            <a:r>
              <a:rPr lang="es-MX" sz="2000" i="1" dirty="0" smtClean="0">
                <a:solidFill>
                  <a:schemeClr val="tx1"/>
                </a:solidFill>
                <a:effectLst>
                  <a:outerShdw blurRad="38100" dist="38100" dir="2700000" algn="tl">
                    <a:srgbClr val="000000">
                      <a:alpha val="43137"/>
                    </a:srgbClr>
                  </a:outerShdw>
                </a:effectLst>
                <a:latin typeface="Arial Rounded MT Bold" panose="020F0704030504030204" pitchFamily="34" charset="0"/>
              </a:rPr>
              <a:t>rocedimiento para asignar nombre IUPAC a  alquinos</a:t>
            </a:r>
            <a:endParaRPr kumimoji="0" lang="en-US" sz="20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7" name="Rectangle 2"/>
          <p:cNvSpPr>
            <a:spLocks noChangeArrowheads="1"/>
          </p:cNvSpPr>
          <p:nvPr/>
        </p:nvSpPr>
        <p:spPr bwMode="auto">
          <a:xfrm>
            <a:off x="2222684" y="426648"/>
            <a:ext cx="7727632" cy="646331"/>
          </a:xfrm>
          <a:prstGeom prst="rect">
            <a:avLst/>
          </a:prstGeom>
          <a:solidFill>
            <a:srgbClr val="FFC00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kumimoji="0" lang="es-ES" altLang="es-MX" sz="3600" b="1" i="1" u="none" strike="noStrike" kern="0" cap="none" spc="0" normalizeH="0" baseline="0" noProof="0" dirty="0" smtClean="0">
                <a:ln>
                  <a:noFill/>
                </a:ln>
                <a:solidFill>
                  <a:schemeClr val="tx1"/>
                </a:solidFill>
                <a:effectLst/>
                <a:uLnTx/>
                <a:uFillTx/>
                <a:latin typeface="Arial" panose="020B0604020202020204" pitchFamily="34" charset="0"/>
                <a:ea typeface="+mn-ea"/>
                <a:cs typeface="Arial" panose="020B0604020202020204" pitchFamily="34" charset="0"/>
              </a:rPr>
              <a:t>Nomenclatura IUPAC de Alquinos</a:t>
            </a:r>
          </a:p>
        </p:txBody>
      </p:sp>
      <p:sp>
        <p:nvSpPr>
          <p:cNvPr id="8" name="Subtitle 2"/>
          <p:cNvSpPr txBox="1">
            <a:spLocks/>
          </p:cNvSpPr>
          <p:nvPr/>
        </p:nvSpPr>
        <p:spPr>
          <a:xfrm>
            <a:off x="1032193" y="2040952"/>
            <a:ext cx="10060486" cy="672260"/>
          </a:xfrm>
          <a:prstGeom prst="rect">
            <a:avLst/>
          </a:prstGeom>
          <a:solidFill>
            <a:srgbClr val="00B0F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r>
              <a:rPr lang="es-MX" sz="1800" i="1" dirty="0">
                <a:solidFill>
                  <a:schemeClr val="tx1"/>
                </a:solidFill>
                <a:effectLst>
                  <a:outerShdw blurRad="38100" dist="38100" dir="2700000" algn="tl">
                    <a:srgbClr val="000000">
                      <a:alpha val="43137"/>
                    </a:srgbClr>
                  </a:outerShdw>
                </a:effectLst>
                <a:latin typeface="Arial Rounded MT Bold" panose="020F0704030504030204" pitchFamily="34" charset="0"/>
              </a:rPr>
              <a:t>Observa la estructura y trata de encontrar la cadena continua más larga de átomos de carbono que contenga el </a:t>
            </a:r>
            <a:r>
              <a:rPr lang="es-MX" sz="1800" i="1" dirty="0" smtClean="0">
                <a:solidFill>
                  <a:schemeClr val="tx1"/>
                </a:solidFill>
                <a:effectLst>
                  <a:outerShdw blurRad="38100" dist="38100" dir="2700000" algn="tl">
                    <a:srgbClr val="000000">
                      <a:alpha val="43137"/>
                    </a:srgbClr>
                  </a:outerShdw>
                </a:effectLst>
                <a:latin typeface="Arial Rounded MT Bold" panose="020F0704030504030204" pitchFamily="34" charset="0"/>
              </a:rPr>
              <a:t>triple </a:t>
            </a:r>
            <a:r>
              <a:rPr lang="es-MX" sz="1800" i="1" dirty="0">
                <a:solidFill>
                  <a:schemeClr val="tx1"/>
                </a:solidFill>
                <a:effectLst>
                  <a:outerShdw blurRad="38100" dist="38100" dir="2700000" algn="tl">
                    <a:srgbClr val="000000">
                      <a:alpha val="43137"/>
                    </a:srgbClr>
                  </a:outerShdw>
                </a:effectLst>
                <a:latin typeface="Arial Rounded MT Bold" panose="020F0704030504030204" pitchFamily="34" charset="0"/>
              </a:rPr>
              <a:t>enlace</a:t>
            </a:r>
            <a:endParaRPr kumimoji="0" lang="en-US" sz="18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9" name="Subtitle 2"/>
          <p:cNvSpPr txBox="1">
            <a:spLocks/>
          </p:cNvSpPr>
          <p:nvPr/>
        </p:nvSpPr>
        <p:spPr>
          <a:xfrm>
            <a:off x="2342367" y="3074952"/>
            <a:ext cx="7620476" cy="3250692"/>
          </a:xfrm>
          <a:prstGeom prst="rect">
            <a:avLst/>
          </a:prstGeom>
          <a:solidFill>
            <a:schemeClr val="accent5">
              <a:lumMod val="20000"/>
              <a:lumOff val="8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endParaRPr kumimoji="0" lang="en-US" sz="18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2" name="Rectangle 2"/>
          <p:cNvSpPr>
            <a:spLocks noChangeArrowheads="1"/>
          </p:cNvSpPr>
          <p:nvPr/>
        </p:nvSpPr>
        <p:spPr bwMode="auto">
          <a:xfrm>
            <a:off x="205700" y="3897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5" name="Rectangle 35"/>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3" name="Rectangle 60"/>
          <p:cNvSpPr>
            <a:spLocks noChangeArrowheads="1"/>
          </p:cNvSpPr>
          <p:nvPr/>
        </p:nvSpPr>
        <p:spPr bwMode="auto">
          <a:xfrm>
            <a:off x="3236494" y="3515034"/>
            <a:ext cx="25235100"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s-MX"/>
          </a:p>
        </p:txBody>
      </p:sp>
      <p:graphicFrame>
        <p:nvGraphicFramePr>
          <p:cNvPr id="14" name="Objeto 13"/>
          <p:cNvGraphicFramePr>
            <a:graphicFrameLocks noChangeAspect="1"/>
          </p:cNvGraphicFramePr>
          <p:nvPr>
            <p:extLst/>
          </p:nvPr>
        </p:nvGraphicFramePr>
        <p:xfrm>
          <a:off x="3388395" y="3309870"/>
          <a:ext cx="5935022" cy="2786423"/>
        </p:xfrm>
        <a:graphic>
          <a:graphicData uri="http://schemas.openxmlformats.org/presentationml/2006/ole">
            <mc:AlternateContent xmlns:mc="http://schemas.openxmlformats.org/markup-compatibility/2006">
              <mc:Choice xmlns:v="urn:schemas-microsoft-com:vml" Requires="v">
                <p:oleObj spid="_x0000_s63496" name="ChemSketch" r:id="rId3" imgW="3225600" imgH="1514160" progId="ACD.ChemSketch.20">
                  <p:embed/>
                </p:oleObj>
              </mc:Choice>
              <mc:Fallback>
                <p:oleObj name="ChemSketch" r:id="rId3" imgW="3225600" imgH="1514160" progId="ACD.ChemSketch.20">
                  <p:embed/>
                  <p:pic>
                    <p:nvPicPr>
                      <p:cNvPr id="0" name=""/>
                      <p:cNvPicPr/>
                      <p:nvPr/>
                    </p:nvPicPr>
                    <p:blipFill>
                      <a:blip r:embed="rId4"/>
                      <a:stretch>
                        <a:fillRect/>
                      </a:stretch>
                    </p:blipFill>
                    <p:spPr>
                      <a:xfrm>
                        <a:off x="3388395" y="3309870"/>
                        <a:ext cx="5935022" cy="2786423"/>
                      </a:xfrm>
                      <a:prstGeom prst="rect">
                        <a:avLst/>
                      </a:prstGeom>
                    </p:spPr>
                  </p:pic>
                </p:oleObj>
              </mc:Fallback>
            </mc:AlternateContent>
          </a:graphicData>
        </a:graphic>
      </p:graphicFrame>
    </p:spTree>
    <p:extLst>
      <p:ext uri="{BB962C8B-B14F-4D97-AF65-F5344CB8AC3E}">
        <p14:creationId xmlns:p14="http://schemas.microsoft.com/office/powerpoint/2010/main" val="4128670445"/>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9"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8661866" y="6502041"/>
            <a:ext cx="3530134" cy="246221"/>
          </a:xfrm>
          <a:prstGeom prst="rect">
            <a:avLst/>
          </a:prstGeom>
        </p:spPr>
        <p:txBody>
          <a:bodyPr wrap="none">
            <a:spAutoFit/>
          </a:bodyPr>
          <a:lstStyle/>
          <a:p>
            <a:r>
              <a:rPr lang="es-MX" sz="1000" b="1" i="1" dirty="0" smtClean="0"/>
              <a:t>Imagen tomada de: http://qorganica.ugr.es/pages/innovacion</a:t>
            </a:r>
            <a:endParaRPr lang="es-MX" sz="1000" b="1" i="1" dirty="0"/>
          </a:p>
        </p:txBody>
      </p:sp>
      <p:sp>
        <p:nvSpPr>
          <p:cNvPr id="6" name="Subtitle 2"/>
          <p:cNvSpPr txBox="1">
            <a:spLocks/>
          </p:cNvSpPr>
          <p:nvPr/>
        </p:nvSpPr>
        <p:spPr>
          <a:xfrm>
            <a:off x="2518295" y="1353756"/>
            <a:ext cx="7088283" cy="414991"/>
          </a:xfrm>
          <a:prstGeom prst="rect">
            <a:avLst/>
          </a:prstGeom>
          <a:solidFill>
            <a:schemeClr val="accent6">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r>
              <a:rPr lang="es-MX" sz="2000" i="1" dirty="0">
                <a:solidFill>
                  <a:schemeClr val="tx1"/>
                </a:solidFill>
                <a:effectLst>
                  <a:outerShdw blurRad="38100" dist="38100" dir="2700000" algn="tl">
                    <a:srgbClr val="000000">
                      <a:alpha val="43137"/>
                    </a:srgbClr>
                  </a:outerShdw>
                </a:effectLst>
                <a:latin typeface="Arial Rounded MT Bold" panose="020F0704030504030204" pitchFamily="34" charset="0"/>
              </a:rPr>
              <a:t>P</a:t>
            </a:r>
            <a:r>
              <a:rPr lang="es-MX" sz="2000" i="1" dirty="0" smtClean="0">
                <a:solidFill>
                  <a:schemeClr val="tx1"/>
                </a:solidFill>
                <a:effectLst>
                  <a:outerShdw blurRad="38100" dist="38100" dir="2700000" algn="tl">
                    <a:srgbClr val="000000">
                      <a:alpha val="43137"/>
                    </a:srgbClr>
                  </a:outerShdw>
                </a:effectLst>
                <a:latin typeface="Arial Rounded MT Bold" panose="020F0704030504030204" pitchFamily="34" charset="0"/>
              </a:rPr>
              <a:t>rocedimiento para asignar nombre IUPAC a  alquinos</a:t>
            </a:r>
            <a:endParaRPr kumimoji="0" lang="en-US" sz="20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7" name="Rectangle 2"/>
          <p:cNvSpPr>
            <a:spLocks noChangeArrowheads="1"/>
          </p:cNvSpPr>
          <p:nvPr/>
        </p:nvSpPr>
        <p:spPr bwMode="auto">
          <a:xfrm>
            <a:off x="2222684" y="426648"/>
            <a:ext cx="7727632" cy="646331"/>
          </a:xfrm>
          <a:prstGeom prst="rect">
            <a:avLst/>
          </a:prstGeom>
          <a:solidFill>
            <a:srgbClr val="FFC00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kumimoji="0" lang="es-ES" altLang="es-MX" sz="3600" b="1" i="1" u="none" strike="noStrike" kern="0" cap="none" spc="0" normalizeH="0" baseline="0" noProof="0" dirty="0" smtClean="0">
                <a:ln>
                  <a:noFill/>
                </a:ln>
                <a:solidFill>
                  <a:schemeClr val="tx1"/>
                </a:solidFill>
                <a:effectLst/>
                <a:uLnTx/>
                <a:uFillTx/>
                <a:latin typeface="Arial" panose="020B0604020202020204" pitchFamily="34" charset="0"/>
                <a:ea typeface="+mn-ea"/>
                <a:cs typeface="Arial" panose="020B0604020202020204" pitchFamily="34" charset="0"/>
              </a:rPr>
              <a:t>Nomenclatura IUPAC de Alquinos</a:t>
            </a:r>
          </a:p>
        </p:txBody>
      </p:sp>
      <p:sp>
        <p:nvSpPr>
          <p:cNvPr id="8" name="Subtitle 2"/>
          <p:cNvSpPr txBox="1">
            <a:spLocks/>
          </p:cNvSpPr>
          <p:nvPr/>
        </p:nvSpPr>
        <p:spPr>
          <a:xfrm>
            <a:off x="1032193" y="1979839"/>
            <a:ext cx="10060486" cy="338232"/>
          </a:xfrm>
          <a:prstGeom prst="rect">
            <a:avLst/>
          </a:prstGeom>
          <a:solidFill>
            <a:srgbClr val="00B0F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r>
              <a:rPr lang="es-MX" sz="1800" i="1" dirty="0">
                <a:solidFill>
                  <a:schemeClr val="tx1"/>
                </a:solidFill>
                <a:effectLst>
                  <a:outerShdw blurRad="38100" dist="38100" dir="2700000" algn="tl">
                    <a:srgbClr val="000000">
                      <a:alpha val="43137"/>
                    </a:srgbClr>
                  </a:outerShdw>
                </a:effectLst>
                <a:latin typeface="Arial Rounded MT Bold" panose="020F0704030504030204" pitchFamily="34" charset="0"/>
              </a:rPr>
              <a:t>Marca la cadena seleccionada para que te puedas guiar al determinar su nombre</a:t>
            </a:r>
            <a:endParaRPr kumimoji="0" lang="en-US" sz="18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9" name="Subtitle 2"/>
          <p:cNvSpPr txBox="1">
            <a:spLocks/>
          </p:cNvSpPr>
          <p:nvPr/>
        </p:nvSpPr>
        <p:spPr>
          <a:xfrm>
            <a:off x="2198620" y="2528278"/>
            <a:ext cx="7727632" cy="4096873"/>
          </a:xfrm>
          <a:prstGeom prst="rect">
            <a:avLst/>
          </a:prstGeom>
          <a:solidFill>
            <a:schemeClr val="accent5">
              <a:lumMod val="20000"/>
              <a:lumOff val="8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endParaRPr kumimoji="0" lang="en-US" sz="18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2" name="Rectangle 2"/>
          <p:cNvSpPr>
            <a:spLocks noChangeArrowheads="1"/>
          </p:cNvSpPr>
          <p:nvPr/>
        </p:nvSpPr>
        <p:spPr bwMode="auto">
          <a:xfrm>
            <a:off x="205700" y="3897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5" name="Rectangle 35"/>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3" name="Rectangle 60"/>
          <p:cNvSpPr>
            <a:spLocks noChangeArrowheads="1"/>
          </p:cNvSpPr>
          <p:nvPr/>
        </p:nvSpPr>
        <p:spPr bwMode="auto">
          <a:xfrm>
            <a:off x="3236494" y="3515034"/>
            <a:ext cx="25235100"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s-MX"/>
          </a:p>
        </p:txBody>
      </p:sp>
      <p:sp>
        <p:nvSpPr>
          <p:cNvPr id="10"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13" name="Objeto 12"/>
          <p:cNvGraphicFramePr>
            <a:graphicFrameLocks noChangeAspect="1"/>
          </p:cNvGraphicFramePr>
          <p:nvPr>
            <p:extLst/>
          </p:nvPr>
        </p:nvGraphicFramePr>
        <p:xfrm>
          <a:off x="2594506" y="2899361"/>
          <a:ext cx="7012072" cy="3292085"/>
        </p:xfrm>
        <a:graphic>
          <a:graphicData uri="http://schemas.openxmlformats.org/presentationml/2006/ole">
            <mc:AlternateContent xmlns:mc="http://schemas.openxmlformats.org/markup-compatibility/2006">
              <mc:Choice xmlns:v="urn:schemas-microsoft-com:vml" Requires="v">
                <p:oleObj spid="_x0000_s64520" name="ChemSketch" r:id="rId3" imgW="3225600" imgH="1514160" progId="ACD.ChemSketch.20">
                  <p:embed/>
                </p:oleObj>
              </mc:Choice>
              <mc:Fallback>
                <p:oleObj name="ChemSketch" r:id="rId3" imgW="3225600" imgH="1514160" progId="ACD.ChemSketch.20">
                  <p:embed/>
                  <p:pic>
                    <p:nvPicPr>
                      <p:cNvPr id="0" name=""/>
                      <p:cNvPicPr/>
                      <p:nvPr/>
                    </p:nvPicPr>
                    <p:blipFill>
                      <a:blip r:embed="rId4"/>
                      <a:stretch>
                        <a:fillRect/>
                      </a:stretch>
                    </p:blipFill>
                    <p:spPr>
                      <a:xfrm>
                        <a:off x="2594506" y="2899361"/>
                        <a:ext cx="7012072" cy="3292085"/>
                      </a:xfrm>
                      <a:prstGeom prst="rect">
                        <a:avLst/>
                      </a:prstGeom>
                    </p:spPr>
                  </p:pic>
                </p:oleObj>
              </mc:Fallback>
            </mc:AlternateContent>
          </a:graphicData>
        </a:graphic>
      </p:graphicFrame>
    </p:spTree>
    <p:extLst>
      <p:ext uri="{BB962C8B-B14F-4D97-AF65-F5344CB8AC3E}">
        <p14:creationId xmlns:p14="http://schemas.microsoft.com/office/powerpoint/2010/main" val="3057157703"/>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9"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8546086" y="6261409"/>
            <a:ext cx="3530134" cy="246221"/>
          </a:xfrm>
          <a:prstGeom prst="rect">
            <a:avLst/>
          </a:prstGeom>
        </p:spPr>
        <p:txBody>
          <a:bodyPr wrap="none">
            <a:spAutoFit/>
          </a:bodyPr>
          <a:lstStyle/>
          <a:p>
            <a:r>
              <a:rPr lang="es-MX" sz="1000" b="1" i="1" dirty="0" smtClean="0"/>
              <a:t>Imagen tomada de: http://qorganica.ugr.es/pages/innovacion</a:t>
            </a:r>
            <a:endParaRPr lang="es-MX" sz="1000" b="1" i="1" dirty="0"/>
          </a:p>
        </p:txBody>
      </p:sp>
      <p:sp>
        <p:nvSpPr>
          <p:cNvPr id="7" name="Rectangle 2"/>
          <p:cNvSpPr>
            <a:spLocks noChangeArrowheads="1"/>
          </p:cNvSpPr>
          <p:nvPr/>
        </p:nvSpPr>
        <p:spPr bwMode="auto">
          <a:xfrm>
            <a:off x="2222684" y="426648"/>
            <a:ext cx="7727632" cy="646331"/>
          </a:xfrm>
          <a:prstGeom prst="rect">
            <a:avLst/>
          </a:prstGeom>
          <a:solidFill>
            <a:srgbClr val="FFC00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kumimoji="0" lang="es-ES" altLang="es-MX" sz="3600" b="1" i="1" u="none" strike="noStrike" kern="0" cap="none" spc="0" normalizeH="0" baseline="0" noProof="0" dirty="0" smtClean="0">
                <a:ln>
                  <a:noFill/>
                </a:ln>
                <a:solidFill>
                  <a:schemeClr val="tx1"/>
                </a:solidFill>
                <a:effectLst/>
                <a:uLnTx/>
                <a:uFillTx/>
                <a:latin typeface="Arial" panose="020B0604020202020204" pitchFamily="34" charset="0"/>
                <a:ea typeface="+mn-ea"/>
                <a:cs typeface="Arial" panose="020B0604020202020204" pitchFamily="34" charset="0"/>
              </a:rPr>
              <a:t>Nomenclatura IUPAC de Alquenos</a:t>
            </a:r>
          </a:p>
        </p:txBody>
      </p:sp>
      <p:sp>
        <p:nvSpPr>
          <p:cNvPr id="8" name="Subtitle 2"/>
          <p:cNvSpPr txBox="1">
            <a:spLocks/>
          </p:cNvSpPr>
          <p:nvPr/>
        </p:nvSpPr>
        <p:spPr>
          <a:xfrm>
            <a:off x="2610196" y="1436440"/>
            <a:ext cx="6663848" cy="652144"/>
          </a:xfrm>
          <a:prstGeom prst="rect">
            <a:avLst/>
          </a:prstGeom>
          <a:solidFill>
            <a:srgbClr val="00B0F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r>
              <a:rPr lang="es-MX" sz="1800" i="1" dirty="0">
                <a:solidFill>
                  <a:schemeClr val="tx1"/>
                </a:solidFill>
                <a:effectLst>
                  <a:outerShdw blurRad="38100" dist="38100" dir="2700000" algn="tl">
                    <a:srgbClr val="000000">
                      <a:alpha val="43137"/>
                    </a:srgbClr>
                  </a:outerShdw>
                </a:effectLst>
                <a:latin typeface="Arial Rounded MT Bold" panose="020F0704030504030204" pitchFamily="34" charset="0"/>
              </a:rPr>
              <a:t>Numérala comenzando por el extremo al que se encuentre más próximo el enlace doble</a:t>
            </a:r>
            <a:endParaRPr kumimoji="0" lang="en-US" sz="18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9" name="Subtitle 2"/>
          <p:cNvSpPr txBox="1">
            <a:spLocks/>
          </p:cNvSpPr>
          <p:nvPr/>
        </p:nvSpPr>
        <p:spPr>
          <a:xfrm>
            <a:off x="493820" y="2321234"/>
            <a:ext cx="10896600" cy="4147418"/>
          </a:xfrm>
          <a:prstGeom prst="rect">
            <a:avLst/>
          </a:prstGeom>
          <a:solidFill>
            <a:schemeClr val="accent5">
              <a:lumMod val="20000"/>
              <a:lumOff val="8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endParaRPr kumimoji="0" lang="en-US" sz="18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2" name="Rectangle 2"/>
          <p:cNvSpPr>
            <a:spLocks noChangeArrowheads="1"/>
          </p:cNvSpPr>
          <p:nvPr/>
        </p:nvSpPr>
        <p:spPr bwMode="auto">
          <a:xfrm>
            <a:off x="205700" y="3897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5" name="Rectangle 35"/>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0" name="Rectangle 3"/>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11" name="Objeto 10"/>
          <p:cNvGraphicFramePr>
            <a:graphicFrameLocks noChangeAspect="1"/>
          </p:cNvGraphicFramePr>
          <p:nvPr>
            <p:extLst>
              <p:ext uri="{D42A27DB-BD31-4B8C-83A1-F6EECF244321}">
                <p14:modId xmlns:p14="http://schemas.microsoft.com/office/powerpoint/2010/main" val="1301018550"/>
              </p:ext>
            </p:extLst>
          </p:nvPr>
        </p:nvGraphicFramePr>
        <p:xfrm>
          <a:off x="784333" y="2708940"/>
          <a:ext cx="10390187" cy="3486150"/>
        </p:xfrm>
        <a:graphic>
          <a:graphicData uri="http://schemas.openxmlformats.org/presentationml/2006/ole">
            <mc:AlternateContent xmlns:mc="http://schemas.openxmlformats.org/markup-compatibility/2006">
              <mc:Choice xmlns:v="urn:schemas-microsoft-com:vml" Requires="v">
                <p:oleObj spid="_x0000_s65544" name="ChemSketch" r:id="rId3" imgW="4784760" imgH="1603080" progId="ACD.ChemSketch.20">
                  <p:embed/>
                </p:oleObj>
              </mc:Choice>
              <mc:Fallback>
                <p:oleObj name="ChemSketch" r:id="rId3" imgW="4784760" imgH="1603080" progId="ACD.ChemSketch.20">
                  <p:embed/>
                  <p:pic>
                    <p:nvPicPr>
                      <p:cNvPr id="0" name=""/>
                      <p:cNvPicPr/>
                      <p:nvPr/>
                    </p:nvPicPr>
                    <p:blipFill>
                      <a:blip r:embed="rId4"/>
                      <a:stretch>
                        <a:fillRect/>
                      </a:stretch>
                    </p:blipFill>
                    <p:spPr>
                      <a:xfrm>
                        <a:off x="784333" y="2708940"/>
                        <a:ext cx="10390187" cy="3486150"/>
                      </a:xfrm>
                      <a:prstGeom prst="rect">
                        <a:avLst/>
                      </a:prstGeom>
                    </p:spPr>
                  </p:pic>
                </p:oleObj>
              </mc:Fallback>
            </mc:AlternateContent>
          </a:graphicData>
        </a:graphic>
      </p:graphicFrame>
    </p:spTree>
    <p:extLst>
      <p:ext uri="{BB962C8B-B14F-4D97-AF65-F5344CB8AC3E}">
        <p14:creationId xmlns:p14="http://schemas.microsoft.com/office/powerpoint/2010/main" val="3653254666"/>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8423872" y="6456012"/>
            <a:ext cx="3530134" cy="246221"/>
          </a:xfrm>
          <a:prstGeom prst="rect">
            <a:avLst/>
          </a:prstGeom>
        </p:spPr>
        <p:txBody>
          <a:bodyPr wrap="none">
            <a:spAutoFit/>
          </a:bodyPr>
          <a:lstStyle/>
          <a:p>
            <a:r>
              <a:rPr lang="es-MX" sz="1000" b="1" i="1" dirty="0" smtClean="0"/>
              <a:t>Imagen tomada de: http://qorganica.ugr.es/pages/innovacion</a:t>
            </a:r>
            <a:endParaRPr lang="es-MX" sz="1000" b="1" i="1" dirty="0"/>
          </a:p>
        </p:txBody>
      </p:sp>
      <p:sp>
        <p:nvSpPr>
          <p:cNvPr id="7" name="Rectangle 2"/>
          <p:cNvSpPr>
            <a:spLocks noChangeArrowheads="1"/>
          </p:cNvSpPr>
          <p:nvPr/>
        </p:nvSpPr>
        <p:spPr bwMode="auto">
          <a:xfrm>
            <a:off x="2232184" y="334756"/>
            <a:ext cx="7727632" cy="646331"/>
          </a:xfrm>
          <a:prstGeom prst="rect">
            <a:avLst/>
          </a:prstGeom>
          <a:solidFill>
            <a:srgbClr val="FFC00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kumimoji="0" lang="es-ES" altLang="es-MX" sz="3600" b="1" i="1" u="none" strike="noStrike" kern="0" cap="none" spc="0" normalizeH="0" baseline="0" noProof="0" dirty="0" smtClean="0">
                <a:ln>
                  <a:noFill/>
                </a:ln>
                <a:solidFill>
                  <a:schemeClr val="tx1"/>
                </a:solidFill>
                <a:effectLst/>
                <a:uLnTx/>
                <a:uFillTx/>
                <a:latin typeface="Arial" panose="020B0604020202020204" pitchFamily="34" charset="0"/>
                <a:ea typeface="+mn-ea"/>
                <a:cs typeface="Arial" panose="020B0604020202020204" pitchFamily="34" charset="0"/>
              </a:rPr>
              <a:t>Nomenclatura IUPAC de Alquinos</a:t>
            </a:r>
          </a:p>
        </p:txBody>
      </p:sp>
      <p:sp>
        <p:nvSpPr>
          <p:cNvPr id="8" name="Subtitle 2"/>
          <p:cNvSpPr txBox="1">
            <a:spLocks/>
          </p:cNvSpPr>
          <p:nvPr/>
        </p:nvSpPr>
        <p:spPr>
          <a:xfrm>
            <a:off x="500432" y="3099381"/>
            <a:ext cx="2025118" cy="1489940"/>
          </a:xfrm>
          <a:prstGeom prst="rect">
            <a:avLst/>
          </a:prstGeom>
          <a:solidFill>
            <a:srgbClr val="00B0F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r>
              <a:rPr lang="es-MX" sz="1800" i="1" dirty="0">
                <a:solidFill>
                  <a:schemeClr val="tx1"/>
                </a:solidFill>
                <a:effectLst>
                  <a:outerShdw blurRad="38100" dist="38100" dir="2700000" algn="tl">
                    <a:srgbClr val="000000">
                      <a:alpha val="43137"/>
                    </a:srgbClr>
                  </a:outerShdw>
                </a:effectLst>
                <a:latin typeface="Arial Rounded MT Bold" panose="020F0704030504030204" pitchFamily="34" charset="0"/>
              </a:rPr>
              <a:t>Identifica y nombra las cadenas laterales o ramificaciones</a:t>
            </a:r>
            <a:endParaRPr kumimoji="0" lang="en-US" sz="18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9" name="Subtitle 2"/>
          <p:cNvSpPr txBox="1">
            <a:spLocks/>
          </p:cNvSpPr>
          <p:nvPr/>
        </p:nvSpPr>
        <p:spPr>
          <a:xfrm>
            <a:off x="2717442" y="1267483"/>
            <a:ext cx="9092484" cy="5153735"/>
          </a:xfrm>
          <a:prstGeom prst="rect">
            <a:avLst/>
          </a:prstGeom>
          <a:solidFill>
            <a:schemeClr val="accent5">
              <a:lumMod val="20000"/>
              <a:lumOff val="8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endParaRPr kumimoji="0" lang="en-US" sz="18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2" name="Rectangle 2"/>
          <p:cNvSpPr>
            <a:spLocks noChangeArrowheads="1"/>
          </p:cNvSpPr>
          <p:nvPr/>
        </p:nvSpPr>
        <p:spPr bwMode="auto">
          <a:xfrm>
            <a:off x="205700" y="3897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5" name="Rectangle 35"/>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3" name="Rectangle 60"/>
          <p:cNvSpPr>
            <a:spLocks noChangeArrowheads="1"/>
          </p:cNvSpPr>
          <p:nvPr/>
        </p:nvSpPr>
        <p:spPr bwMode="auto">
          <a:xfrm>
            <a:off x="3236494" y="3515034"/>
            <a:ext cx="25235100"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s-MX"/>
          </a:p>
        </p:txBody>
      </p:sp>
      <p:sp>
        <p:nvSpPr>
          <p:cNvPr id="10" name="Rectangle 5"/>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13" name="Objeto 12"/>
          <p:cNvGraphicFramePr>
            <a:graphicFrameLocks noChangeAspect="1"/>
          </p:cNvGraphicFramePr>
          <p:nvPr>
            <p:extLst>
              <p:ext uri="{D42A27DB-BD31-4B8C-83A1-F6EECF244321}">
                <p14:modId xmlns:p14="http://schemas.microsoft.com/office/powerpoint/2010/main" val="3469255089"/>
              </p:ext>
            </p:extLst>
          </p:nvPr>
        </p:nvGraphicFramePr>
        <p:xfrm>
          <a:off x="2910625" y="1956812"/>
          <a:ext cx="8707409" cy="3775075"/>
        </p:xfrm>
        <a:graphic>
          <a:graphicData uri="http://schemas.openxmlformats.org/presentationml/2006/ole">
            <mc:AlternateContent xmlns:mc="http://schemas.openxmlformats.org/markup-compatibility/2006">
              <mc:Choice xmlns:v="urn:schemas-microsoft-com:vml" Requires="v">
                <p:oleObj spid="_x0000_s66568" name="ChemSketch" r:id="rId3" imgW="3951720" imgH="1736640" progId="ACD.ChemSketch.20">
                  <p:embed/>
                </p:oleObj>
              </mc:Choice>
              <mc:Fallback>
                <p:oleObj name="ChemSketch" r:id="rId3" imgW="3951720" imgH="1736640" progId="ACD.ChemSketch.20">
                  <p:embed/>
                  <p:pic>
                    <p:nvPicPr>
                      <p:cNvPr id="0" name=""/>
                      <p:cNvPicPr/>
                      <p:nvPr/>
                    </p:nvPicPr>
                    <p:blipFill>
                      <a:blip r:embed="rId4"/>
                      <a:stretch>
                        <a:fillRect/>
                      </a:stretch>
                    </p:blipFill>
                    <p:spPr>
                      <a:xfrm>
                        <a:off x="2910625" y="1956812"/>
                        <a:ext cx="8707409" cy="3775075"/>
                      </a:xfrm>
                      <a:prstGeom prst="rect">
                        <a:avLst/>
                      </a:prstGeom>
                    </p:spPr>
                  </p:pic>
                </p:oleObj>
              </mc:Fallback>
            </mc:AlternateContent>
          </a:graphicData>
        </a:graphic>
      </p:graphicFrame>
    </p:spTree>
    <p:extLst>
      <p:ext uri="{BB962C8B-B14F-4D97-AF65-F5344CB8AC3E}">
        <p14:creationId xmlns:p14="http://schemas.microsoft.com/office/powerpoint/2010/main" val="693907050"/>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8661866" y="6502041"/>
            <a:ext cx="3530134" cy="246221"/>
          </a:xfrm>
          <a:prstGeom prst="rect">
            <a:avLst/>
          </a:prstGeom>
        </p:spPr>
        <p:txBody>
          <a:bodyPr wrap="none">
            <a:spAutoFit/>
          </a:bodyPr>
          <a:lstStyle/>
          <a:p>
            <a:r>
              <a:rPr lang="es-MX" sz="1000" b="1" i="1" dirty="0" smtClean="0"/>
              <a:t>Imagen tomada de: http://qorganica.ugr.es/pages/innovacion</a:t>
            </a:r>
            <a:endParaRPr lang="es-MX" sz="1000" b="1" i="1" dirty="0"/>
          </a:p>
        </p:txBody>
      </p:sp>
      <p:sp>
        <p:nvSpPr>
          <p:cNvPr id="7" name="Rectangle 2"/>
          <p:cNvSpPr>
            <a:spLocks noChangeArrowheads="1"/>
          </p:cNvSpPr>
          <p:nvPr/>
        </p:nvSpPr>
        <p:spPr bwMode="auto">
          <a:xfrm>
            <a:off x="432168" y="301890"/>
            <a:ext cx="7727632" cy="646331"/>
          </a:xfrm>
          <a:prstGeom prst="rect">
            <a:avLst/>
          </a:prstGeom>
          <a:solidFill>
            <a:srgbClr val="FFC00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kumimoji="0" lang="es-ES" altLang="es-MX" sz="3600" b="1" i="1" u="none" strike="noStrike" kern="0" cap="none" spc="0" normalizeH="0" baseline="0" noProof="0" dirty="0" smtClean="0">
                <a:ln>
                  <a:noFill/>
                </a:ln>
                <a:solidFill>
                  <a:schemeClr val="tx1"/>
                </a:solidFill>
                <a:effectLst/>
                <a:uLnTx/>
                <a:uFillTx/>
                <a:latin typeface="Arial" panose="020B0604020202020204" pitchFamily="34" charset="0"/>
                <a:ea typeface="+mn-ea"/>
                <a:cs typeface="Arial" panose="020B0604020202020204" pitchFamily="34" charset="0"/>
              </a:rPr>
              <a:t>Nomenclatura IUPAC de Alquinos</a:t>
            </a:r>
          </a:p>
        </p:txBody>
      </p:sp>
      <p:sp>
        <p:nvSpPr>
          <p:cNvPr id="2" name="Rectangle 2"/>
          <p:cNvSpPr>
            <a:spLocks noChangeArrowheads="1"/>
          </p:cNvSpPr>
          <p:nvPr/>
        </p:nvSpPr>
        <p:spPr bwMode="auto">
          <a:xfrm>
            <a:off x="205700" y="3897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9" name="Subtitle 2"/>
          <p:cNvSpPr txBox="1">
            <a:spLocks/>
          </p:cNvSpPr>
          <p:nvPr/>
        </p:nvSpPr>
        <p:spPr>
          <a:xfrm>
            <a:off x="432168" y="2761076"/>
            <a:ext cx="8328056" cy="4096924"/>
          </a:xfrm>
          <a:prstGeom prst="rect">
            <a:avLst/>
          </a:prstGeom>
          <a:solidFill>
            <a:schemeClr val="accent5">
              <a:lumMod val="20000"/>
              <a:lumOff val="8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endParaRPr kumimoji="0" lang="en-US" sz="18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5" name="Rectangle 35"/>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3" name="Rectangle 60"/>
          <p:cNvSpPr>
            <a:spLocks noChangeArrowheads="1"/>
          </p:cNvSpPr>
          <p:nvPr/>
        </p:nvSpPr>
        <p:spPr bwMode="auto">
          <a:xfrm>
            <a:off x="3236494" y="3515034"/>
            <a:ext cx="25235100"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s-MX"/>
          </a:p>
        </p:txBody>
      </p:sp>
      <p:sp>
        <p:nvSpPr>
          <p:cNvPr id="10" name="Rectangle 5"/>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3" name="Subtitle 2"/>
          <p:cNvSpPr txBox="1">
            <a:spLocks/>
          </p:cNvSpPr>
          <p:nvPr/>
        </p:nvSpPr>
        <p:spPr>
          <a:xfrm>
            <a:off x="8990060" y="2941289"/>
            <a:ext cx="2972103" cy="3357158"/>
          </a:xfrm>
          <a:prstGeom prst="rect">
            <a:avLst/>
          </a:prstGeom>
          <a:solidFill>
            <a:srgbClr val="00B0F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s-MX" sz="1800" b="1" i="1" dirty="0" smtClean="0">
                <a:solidFill>
                  <a:srgbClr val="403152"/>
                </a:solidFill>
                <a:latin typeface="Arial" panose="020B0604020202020204" pitchFamily="34" charset="0"/>
                <a:ea typeface="Times New Roman" panose="02020603050405020304" pitchFamily="18" charset="0"/>
              </a:rPr>
              <a:t>Siempre </a:t>
            </a:r>
            <a:r>
              <a:rPr lang="es-MX" sz="1800" b="1" i="1" dirty="0">
                <a:solidFill>
                  <a:srgbClr val="403152"/>
                </a:solidFill>
                <a:latin typeface="Arial" panose="020B0604020202020204" pitchFamily="34" charset="0"/>
                <a:ea typeface="Times New Roman" panose="02020603050405020304" pitchFamily="18" charset="0"/>
              </a:rPr>
              <a:t>escribe al final el nombre de la cadena principal, el cual es igual al del alcano con el mismo número de átomos de carbono pero con la terminación </a:t>
            </a:r>
            <a:r>
              <a:rPr lang="es-MX" sz="1800" b="1" i="1" dirty="0" err="1">
                <a:solidFill>
                  <a:srgbClr val="FF0000"/>
                </a:solidFill>
                <a:latin typeface="Arial" panose="020B0604020202020204" pitchFamily="34" charset="0"/>
                <a:ea typeface="Times New Roman" panose="02020603050405020304" pitchFamily="18" charset="0"/>
              </a:rPr>
              <a:t>i</a:t>
            </a:r>
            <a:r>
              <a:rPr lang="es-MX" sz="1800" b="1" i="1" dirty="0" err="1" smtClean="0">
                <a:solidFill>
                  <a:srgbClr val="FF0000"/>
                </a:solidFill>
                <a:latin typeface="Arial" panose="020B0604020202020204" pitchFamily="34" charset="0"/>
                <a:ea typeface="Times New Roman" panose="02020603050405020304" pitchFamily="18" charset="0"/>
              </a:rPr>
              <a:t>no</a:t>
            </a:r>
            <a:r>
              <a:rPr lang="es-MX" sz="1800" b="1" i="1" dirty="0">
                <a:solidFill>
                  <a:srgbClr val="403152"/>
                </a:solidFill>
                <a:latin typeface="Arial" panose="020B0604020202020204" pitchFamily="34" charset="0"/>
                <a:ea typeface="Times New Roman" panose="02020603050405020304" pitchFamily="18" charset="0"/>
              </a:rPr>
              <a:t>, precedido por el número menor de los asignados a los átomos de carbono unidos por el enlace </a:t>
            </a:r>
            <a:r>
              <a:rPr lang="es-MX" sz="1800" b="1" i="1" dirty="0" smtClean="0">
                <a:solidFill>
                  <a:srgbClr val="403152"/>
                </a:solidFill>
                <a:latin typeface="Arial" panose="020B0604020202020204" pitchFamily="34" charset="0"/>
                <a:ea typeface="Times New Roman" panose="02020603050405020304" pitchFamily="18" charset="0"/>
              </a:rPr>
              <a:t>triple.</a:t>
            </a:r>
            <a:endParaRPr kumimoji="0" lang="en-US" sz="18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11"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15" name="Objeto 14"/>
          <p:cNvGraphicFramePr>
            <a:graphicFrameLocks noChangeAspect="1"/>
          </p:cNvGraphicFramePr>
          <p:nvPr>
            <p:extLst/>
          </p:nvPr>
        </p:nvGraphicFramePr>
        <p:xfrm>
          <a:off x="984250" y="3146425"/>
          <a:ext cx="7126288" cy="3355975"/>
        </p:xfrm>
        <a:graphic>
          <a:graphicData uri="http://schemas.openxmlformats.org/presentationml/2006/ole">
            <mc:AlternateContent xmlns:mc="http://schemas.openxmlformats.org/markup-compatibility/2006">
              <mc:Choice xmlns:v="urn:schemas-microsoft-com:vml" Requires="v">
                <p:oleObj spid="_x0000_s67592" name="ChemSketch" r:id="rId3" imgW="3637800" imgH="1736640" progId="ACD.ChemSketch.20">
                  <p:embed/>
                </p:oleObj>
              </mc:Choice>
              <mc:Fallback>
                <p:oleObj name="ChemSketch" r:id="rId3" imgW="3637800" imgH="1736640" progId="ACD.ChemSketch.20">
                  <p:embed/>
                  <p:pic>
                    <p:nvPicPr>
                      <p:cNvPr id="0" name=""/>
                      <p:cNvPicPr/>
                      <p:nvPr/>
                    </p:nvPicPr>
                    <p:blipFill>
                      <a:blip r:embed="rId4"/>
                      <a:stretch>
                        <a:fillRect/>
                      </a:stretch>
                    </p:blipFill>
                    <p:spPr>
                      <a:xfrm>
                        <a:off x="984250" y="3146425"/>
                        <a:ext cx="7126288" cy="3355975"/>
                      </a:xfrm>
                      <a:prstGeom prst="rect">
                        <a:avLst/>
                      </a:prstGeom>
                    </p:spPr>
                  </p:pic>
                </p:oleObj>
              </mc:Fallback>
            </mc:AlternateContent>
          </a:graphicData>
        </a:graphic>
      </p:graphicFrame>
      <p:sp>
        <p:nvSpPr>
          <p:cNvPr id="8" name="Subtitle 2"/>
          <p:cNvSpPr txBox="1">
            <a:spLocks/>
          </p:cNvSpPr>
          <p:nvPr/>
        </p:nvSpPr>
        <p:spPr>
          <a:xfrm>
            <a:off x="432168" y="1407353"/>
            <a:ext cx="11545518" cy="891513"/>
          </a:xfrm>
          <a:prstGeom prst="rect">
            <a:avLst/>
          </a:prstGeom>
          <a:solidFill>
            <a:srgbClr val="00B0F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just">
              <a:spcAft>
                <a:spcPts val="0"/>
              </a:spcAft>
            </a:pPr>
            <a:r>
              <a:rPr lang="es-MX" sz="1800" b="1" i="1" dirty="0">
                <a:solidFill>
                  <a:srgbClr val="943634"/>
                </a:solidFill>
                <a:latin typeface="Arial" panose="020B0604020202020204" pitchFamily="34" charset="0"/>
                <a:ea typeface="Times New Roman" panose="02020603050405020304" pitchFamily="18" charset="0"/>
              </a:rPr>
              <a:t>Escribe el nombre del compuesto ordenando alfabéticamente todas las cadenas laterales, utiliza los prefijos apropiados para grupos iguales y siempre usa un número por cada uno de ellos (número </a:t>
            </a:r>
            <a:r>
              <a:rPr lang="es-MX" sz="1800" b="1" i="1" dirty="0" smtClean="0">
                <a:solidFill>
                  <a:srgbClr val="943634"/>
                </a:solidFill>
                <a:latin typeface="Arial" panose="020B0604020202020204" pitchFamily="34" charset="0"/>
                <a:ea typeface="Times New Roman" panose="02020603050405020304" pitchFamily="18" charset="0"/>
              </a:rPr>
              <a:t>localizador)    </a:t>
            </a:r>
            <a:r>
              <a:rPr lang="es-MX" sz="1800" b="1" i="1" dirty="0" smtClean="0">
                <a:solidFill>
                  <a:srgbClr val="FF0000"/>
                </a:solidFill>
                <a:latin typeface="Arial" panose="020B0604020202020204" pitchFamily="34" charset="0"/>
                <a:ea typeface="Times New Roman" panose="02020603050405020304" pitchFamily="18" charset="0"/>
              </a:rPr>
              <a:t>8</a:t>
            </a:r>
            <a:r>
              <a:rPr lang="es-MX" sz="1800" b="1" dirty="0" smtClean="0">
                <a:solidFill>
                  <a:srgbClr val="FF0000"/>
                </a:solidFill>
                <a:latin typeface="Arial" panose="020B0604020202020204" pitchFamily="34" charset="0"/>
                <a:ea typeface="Times New Roman" panose="02020603050405020304" pitchFamily="18" charset="0"/>
              </a:rPr>
              <a:t>-</a:t>
            </a:r>
            <a:r>
              <a:rPr lang="es-MX" sz="1800" b="1" i="1" dirty="0" smtClean="0">
                <a:solidFill>
                  <a:schemeClr val="tx1"/>
                </a:solidFill>
                <a:latin typeface="Arial" panose="020B0604020202020204" pitchFamily="34" charset="0"/>
                <a:ea typeface="Times New Roman" panose="02020603050405020304" pitchFamily="18" charset="0"/>
              </a:rPr>
              <a:t>butil</a:t>
            </a:r>
            <a:r>
              <a:rPr lang="es-MX" sz="1800" b="1" i="1" dirty="0" smtClean="0">
                <a:solidFill>
                  <a:srgbClr val="FF0000"/>
                </a:solidFill>
                <a:latin typeface="Arial" panose="020B0604020202020204" pitchFamily="34" charset="0"/>
                <a:ea typeface="Times New Roman" panose="02020603050405020304" pitchFamily="18" charset="0"/>
              </a:rPr>
              <a:t>-9-</a:t>
            </a:r>
            <a:r>
              <a:rPr lang="es-MX" sz="1800" b="1" i="1" dirty="0" smtClean="0">
                <a:solidFill>
                  <a:schemeClr val="tx1"/>
                </a:solidFill>
                <a:latin typeface="Arial" panose="020B0604020202020204" pitchFamily="34" charset="0"/>
                <a:ea typeface="Times New Roman" panose="02020603050405020304" pitchFamily="18" charset="0"/>
              </a:rPr>
              <a:t>etil</a:t>
            </a:r>
            <a:r>
              <a:rPr lang="es-MX" sz="1800" b="1" i="1" dirty="0" smtClean="0">
                <a:solidFill>
                  <a:srgbClr val="FF0000"/>
                </a:solidFill>
                <a:latin typeface="Arial" panose="020B0604020202020204" pitchFamily="34" charset="0"/>
                <a:ea typeface="Times New Roman" panose="02020603050405020304" pitchFamily="18" charset="0"/>
              </a:rPr>
              <a:t>-5-</a:t>
            </a:r>
            <a:r>
              <a:rPr lang="es-MX" sz="1800" b="1" i="1" dirty="0" smtClean="0">
                <a:solidFill>
                  <a:schemeClr val="tx1"/>
                </a:solidFill>
                <a:latin typeface="Arial" panose="020B0604020202020204" pitchFamily="34" charset="0"/>
                <a:ea typeface="Times New Roman" panose="02020603050405020304" pitchFamily="18" charset="0"/>
              </a:rPr>
              <a:t>isopropil</a:t>
            </a:r>
            <a:r>
              <a:rPr lang="es-MX" sz="1800" b="1" i="1" dirty="0" smtClean="0">
                <a:solidFill>
                  <a:srgbClr val="FF0000"/>
                </a:solidFill>
                <a:latin typeface="Arial" panose="020B0604020202020204" pitchFamily="34" charset="0"/>
                <a:ea typeface="Times New Roman" panose="02020603050405020304" pitchFamily="18" charset="0"/>
              </a:rPr>
              <a:t>-10-</a:t>
            </a:r>
            <a:r>
              <a:rPr lang="es-MX" sz="1800" b="1" i="1" dirty="0" smtClean="0">
                <a:solidFill>
                  <a:schemeClr val="tx1"/>
                </a:solidFill>
                <a:latin typeface="Arial" panose="020B0604020202020204" pitchFamily="34" charset="0"/>
                <a:ea typeface="Times New Roman" panose="02020603050405020304" pitchFamily="18" charset="0"/>
              </a:rPr>
              <a:t>metil</a:t>
            </a:r>
            <a:r>
              <a:rPr lang="es-MX" sz="1800" b="1" dirty="0" smtClean="0">
                <a:solidFill>
                  <a:schemeClr val="accent2">
                    <a:lumMod val="75000"/>
                  </a:schemeClr>
                </a:solidFill>
                <a:latin typeface="Arial" panose="020B0604020202020204" pitchFamily="34" charset="0"/>
                <a:ea typeface="Times New Roman" panose="02020603050405020304" pitchFamily="18" charset="0"/>
              </a:rPr>
              <a:t>-2-dodecino</a:t>
            </a:r>
            <a:endParaRPr lang="es-MX" sz="1800" b="1" dirty="0">
              <a:solidFill>
                <a:schemeClr val="accent2">
                  <a:lumMod val="75000"/>
                </a:schemeClr>
              </a:solidFill>
              <a:latin typeface="Times New Roman" panose="02020603050405020304" pitchFamily="18" charset="0"/>
              <a:ea typeface="Times New Roman" panose="02020603050405020304" pitchFamily="18" charset="0"/>
            </a:endParaRPr>
          </a:p>
          <a:p>
            <a:pPr algn="just">
              <a:spcAft>
                <a:spcPts val="0"/>
              </a:spcAft>
            </a:pPr>
            <a:r>
              <a:rPr lang="es-MX" sz="1800" b="1" i="1" dirty="0">
                <a:solidFill>
                  <a:srgbClr val="943634"/>
                </a:solidFill>
                <a:latin typeface="Arial" panose="020B0604020202020204" pitchFamily="34" charset="0"/>
                <a:ea typeface="Times New Roman" panose="02020603050405020304" pitchFamily="18" charset="0"/>
              </a:rPr>
              <a:t> </a:t>
            </a:r>
            <a:endParaRPr lang="es-MX" sz="1800"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049140244"/>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fill="hold"/>
                                        <p:tgtEl>
                                          <p:spTgt spid="13"/>
                                        </p:tgtEl>
                                        <p:attrNameLst>
                                          <p:attrName>ppt_x</p:attrName>
                                        </p:attrNameLst>
                                      </p:cBhvr>
                                      <p:tavLst>
                                        <p:tav tm="0">
                                          <p:val>
                                            <p:strVal val="#ppt_x"/>
                                          </p:val>
                                        </p:tav>
                                        <p:tav tm="100000">
                                          <p:val>
                                            <p:strVal val="#ppt_x"/>
                                          </p:val>
                                        </p:tav>
                                      </p:tavLst>
                                    </p:anim>
                                    <p:anim calcmode="lin" valueType="num">
                                      <p:cBhvr additive="base">
                                        <p:cTn id="20"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3" grpId="0" animBg="1"/>
      <p:bldP spid="8"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8661866" y="6502041"/>
            <a:ext cx="3530134" cy="246221"/>
          </a:xfrm>
          <a:prstGeom prst="rect">
            <a:avLst/>
          </a:prstGeom>
        </p:spPr>
        <p:txBody>
          <a:bodyPr wrap="none">
            <a:spAutoFit/>
          </a:bodyPr>
          <a:lstStyle/>
          <a:p>
            <a:r>
              <a:rPr lang="es-MX" sz="1000" b="1" i="1" dirty="0" smtClean="0"/>
              <a:t>Imagen tomada de: http://qorganica.ugr.es/pages/innovacion</a:t>
            </a:r>
            <a:endParaRPr lang="es-MX" sz="1000" b="1" i="1" dirty="0"/>
          </a:p>
        </p:txBody>
      </p:sp>
      <p:sp>
        <p:nvSpPr>
          <p:cNvPr id="6" name="Subtitle 2"/>
          <p:cNvSpPr txBox="1">
            <a:spLocks/>
          </p:cNvSpPr>
          <p:nvPr/>
        </p:nvSpPr>
        <p:spPr>
          <a:xfrm>
            <a:off x="1148717" y="1298874"/>
            <a:ext cx="8332168" cy="710400"/>
          </a:xfrm>
          <a:prstGeom prst="rect">
            <a:avLst/>
          </a:prstGeom>
          <a:solidFill>
            <a:schemeClr val="accent6">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r>
              <a:rPr lang="es-MX" sz="2000" i="1" dirty="0">
                <a:solidFill>
                  <a:schemeClr val="tx1"/>
                </a:solidFill>
                <a:effectLst>
                  <a:outerShdw blurRad="38100" dist="38100" dir="2700000" algn="tl">
                    <a:srgbClr val="000000">
                      <a:alpha val="43137"/>
                    </a:srgbClr>
                  </a:outerShdw>
                </a:effectLst>
                <a:latin typeface="Arial Rounded MT Bold" panose="020F0704030504030204" pitchFamily="34" charset="0"/>
              </a:rPr>
              <a:t>P</a:t>
            </a:r>
            <a:r>
              <a:rPr lang="es-MX" sz="2000" i="1" dirty="0" smtClean="0">
                <a:solidFill>
                  <a:schemeClr val="tx1"/>
                </a:solidFill>
                <a:effectLst>
                  <a:outerShdw blurRad="38100" dist="38100" dir="2700000" algn="tl">
                    <a:srgbClr val="000000">
                      <a:alpha val="43137"/>
                    </a:srgbClr>
                  </a:outerShdw>
                </a:effectLst>
                <a:latin typeface="Arial Rounded MT Bold" panose="020F0704030504030204" pitchFamily="34" charset="0"/>
              </a:rPr>
              <a:t>rocedimiento para dibujar fórmula estructural de alquenos ramificados</a:t>
            </a:r>
            <a:endParaRPr kumimoji="0" lang="en-US" sz="20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8" name="Subtitle 2"/>
          <p:cNvSpPr txBox="1">
            <a:spLocks/>
          </p:cNvSpPr>
          <p:nvPr/>
        </p:nvSpPr>
        <p:spPr>
          <a:xfrm>
            <a:off x="503847" y="2450094"/>
            <a:ext cx="11165305" cy="1422287"/>
          </a:xfrm>
          <a:prstGeom prst="rect">
            <a:avLst/>
          </a:prstGeom>
          <a:solidFill>
            <a:schemeClr val="accent1">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ctr">
              <a:spcAft>
                <a:spcPts val="0"/>
              </a:spcAft>
            </a:pPr>
            <a:r>
              <a:rPr lang="es-MX" sz="2800" dirty="0" smtClean="0">
                <a:solidFill>
                  <a:schemeClr val="tx1"/>
                </a:solidFill>
                <a:latin typeface="Arial" panose="020B0604020202020204" pitchFamily="34" charset="0"/>
                <a:ea typeface="Times New Roman" panose="02020603050405020304" pitchFamily="18" charset="0"/>
              </a:rPr>
              <a:t>6-</a:t>
            </a:r>
            <a:r>
              <a:rPr lang="es-MX" sz="2800" b="1" i="1" dirty="0" smtClean="0">
                <a:solidFill>
                  <a:srgbClr val="E36C0A"/>
                </a:solidFill>
                <a:latin typeface="Arial" panose="020B0604020202020204" pitchFamily="34" charset="0"/>
                <a:ea typeface="Times New Roman" panose="02020603050405020304" pitchFamily="18" charset="0"/>
              </a:rPr>
              <a:t>butil</a:t>
            </a:r>
            <a:r>
              <a:rPr lang="es-MX" sz="2800" dirty="0" smtClean="0">
                <a:solidFill>
                  <a:schemeClr val="tx1"/>
                </a:solidFill>
                <a:latin typeface="Arial" panose="020B0604020202020204" pitchFamily="34" charset="0"/>
                <a:ea typeface="Times New Roman" panose="02020603050405020304" pitchFamily="18" charset="0"/>
              </a:rPr>
              <a:t>-8-</a:t>
            </a:r>
            <a:r>
              <a:rPr lang="es-MX" sz="2800" b="1" i="1" dirty="0" smtClean="0">
                <a:solidFill>
                  <a:srgbClr val="E36C0A"/>
                </a:solidFill>
                <a:latin typeface="Arial" panose="020B0604020202020204" pitchFamily="34" charset="0"/>
                <a:ea typeface="Times New Roman" panose="02020603050405020304" pitchFamily="18" charset="0"/>
              </a:rPr>
              <a:t>isopentil</a:t>
            </a:r>
            <a:r>
              <a:rPr lang="es-MX" sz="2800" dirty="0" smtClean="0">
                <a:solidFill>
                  <a:schemeClr val="tx1"/>
                </a:solidFill>
                <a:latin typeface="Arial" panose="020B0604020202020204" pitchFamily="34" charset="0"/>
                <a:ea typeface="Times New Roman" panose="02020603050405020304" pitchFamily="18" charset="0"/>
              </a:rPr>
              <a:t>-5,7-di</a:t>
            </a:r>
            <a:r>
              <a:rPr lang="es-MX" sz="2800" b="1" i="1" dirty="0" smtClean="0">
                <a:solidFill>
                  <a:srgbClr val="E36C0A"/>
                </a:solidFill>
                <a:latin typeface="Arial" panose="020B0604020202020204" pitchFamily="34" charset="0"/>
                <a:ea typeface="Times New Roman" panose="02020603050405020304" pitchFamily="18" charset="0"/>
              </a:rPr>
              <a:t>isopropil</a:t>
            </a:r>
            <a:r>
              <a:rPr lang="es-MX" sz="2800" dirty="0" smtClean="0">
                <a:solidFill>
                  <a:schemeClr val="tx1"/>
                </a:solidFill>
                <a:latin typeface="Arial" panose="020B0604020202020204" pitchFamily="34" charset="0"/>
                <a:ea typeface="Times New Roman" panose="02020603050405020304" pitchFamily="18" charset="0"/>
              </a:rPr>
              <a:t>-9,12-di</a:t>
            </a:r>
            <a:r>
              <a:rPr lang="es-MX" sz="2800" b="1" i="1" dirty="0" smtClean="0">
                <a:solidFill>
                  <a:srgbClr val="E36C0A"/>
                </a:solidFill>
                <a:latin typeface="Arial" panose="020B0604020202020204" pitchFamily="34" charset="0"/>
                <a:ea typeface="Times New Roman" panose="02020603050405020304" pitchFamily="18" charset="0"/>
              </a:rPr>
              <a:t>metil</a:t>
            </a:r>
            <a:r>
              <a:rPr lang="es-MX" sz="2800" b="1" dirty="0" smtClean="0">
                <a:solidFill>
                  <a:srgbClr val="00B050"/>
                </a:solidFill>
                <a:latin typeface="Arial" panose="020B0604020202020204" pitchFamily="34" charset="0"/>
                <a:ea typeface="Times New Roman" panose="02020603050405020304" pitchFamily="18" charset="0"/>
              </a:rPr>
              <a:t>-2-tridecino</a:t>
            </a:r>
            <a:endParaRPr lang="es-MX" sz="2800" dirty="0" smtClean="0">
              <a:latin typeface="Times New Roman" panose="02020603050405020304" pitchFamily="18" charset="0"/>
              <a:ea typeface="Times New Roman" panose="02020603050405020304" pitchFamily="18" charset="0"/>
            </a:endParaRPr>
          </a:p>
          <a:p>
            <a:pPr algn="just"/>
            <a:r>
              <a:rPr lang="es-MX" sz="2400" b="1" i="1" dirty="0">
                <a:solidFill>
                  <a:srgbClr val="943634"/>
                </a:solidFill>
                <a:latin typeface="Arial" panose="020B0604020202020204" pitchFamily="34" charset="0"/>
                <a:ea typeface="Times New Roman" panose="02020603050405020304" pitchFamily="18" charset="0"/>
              </a:rPr>
              <a:t>Observa el </a:t>
            </a:r>
            <a:r>
              <a:rPr lang="es-MX" sz="2400" b="1" i="1" dirty="0">
                <a:solidFill>
                  <a:srgbClr val="00B050"/>
                </a:solidFill>
                <a:latin typeface="Arial" panose="020B0604020202020204" pitchFamily="34" charset="0"/>
                <a:ea typeface="Times New Roman" panose="02020603050405020304" pitchFamily="18" charset="0"/>
              </a:rPr>
              <a:t>nombre de la cadena principal</a:t>
            </a:r>
            <a:r>
              <a:rPr lang="es-MX" sz="2400" b="1" i="1" dirty="0">
                <a:solidFill>
                  <a:srgbClr val="943634"/>
                </a:solidFill>
                <a:latin typeface="Arial" panose="020B0604020202020204" pitchFamily="34" charset="0"/>
                <a:ea typeface="Times New Roman" panose="02020603050405020304" pitchFamily="18" charset="0"/>
              </a:rPr>
              <a:t> y dibuja esa cantidad de átomos de carbono, en este caso </a:t>
            </a:r>
            <a:r>
              <a:rPr lang="es-MX" sz="2400" b="1" i="1" dirty="0" smtClean="0">
                <a:solidFill>
                  <a:schemeClr val="tx1"/>
                </a:solidFill>
                <a:latin typeface="Arial" panose="020B0604020202020204" pitchFamily="34" charset="0"/>
                <a:ea typeface="Times New Roman" panose="02020603050405020304" pitchFamily="18" charset="0"/>
              </a:rPr>
              <a:t>13.</a:t>
            </a:r>
            <a:endParaRPr kumimoji="0" lang="en-US" sz="22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9" name="Subtitle 2"/>
          <p:cNvSpPr txBox="1">
            <a:spLocks/>
          </p:cNvSpPr>
          <p:nvPr/>
        </p:nvSpPr>
        <p:spPr>
          <a:xfrm>
            <a:off x="1148717" y="4623327"/>
            <a:ext cx="9932367" cy="1127768"/>
          </a:xfrm>
          <a:prstGeom prst="rect">
            <a:avLst/>
          </a:prstGeom>
          <a:solidFill>
            <a:schemeClr val="accent5">
              <a:lumMod val="20000"/>
              <a:lumOff val="8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endParaRPr kumimoji="0" lang="en-US" sz="18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2" name="Rectangle 2"/>
          <p:cNvSpPr>
            <a:spLocks noChangeArrowheads="1"/>
          </p:cNvSpPr>
          <p:nvPr/>
        </p:nvSpPr>
        <p:spPr bwMode="auto">
          <a:xfrm>
            <a:off x="205700" y="3897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1" name="Rectangle 4"/>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3" name="Rectangle 7"/>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5" name="Rectangle 2"/>
          <p:cNvSpPr>
            <a:spLocks noChangeArrowheads="1"/>
          </p:cNvSpPr>
          <p:nvPr/>
        </p:nvSpPr>
        <p:spPr bwMode="auto">
          <a:xfrm>
            <a:off x="1765284" y="385555"/>
            <a:ext cx="7715601" cy="646331"/>
          </a:xfrm>
          <a:prstGeom prst="rect">
            <a:avLst/>
          </a:prstGeom>
          <a:solidFill>
            <a:srgbClr val="FFC00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kumimoji="0" lang="es-ES" altLang="es-MX" sz="3600" b="1" i="1" u="none" strike="noStrike" kern="0" cap="none" spc="0" normalizeH="0" baseline="0" noProof="0" dirty="0" smtClean="0">
                <a:ln>
                  <a:noFill/>
                </a:ln>
                <a:solidFill>
                  <a:schemeClr val="tx1"/>
                </a:solidFill>
                <a:effectLst/>
                <a:uLnTx/>
                <a:uFillTx/>
                <a:latin typeface="Arial" panose="020B0604020202020204" pitchFamily="34" charset="0"/>
                <a:ea typeface="+mn-ea"/>
                <a:cs typeface="Arial" panose="020B0604020202020204" pitchFamily="34" charset="0"/>
              </a:rPr>
              <a:t>Nomenclatura IUPAC de </a:t>
            </a:r>
            <a:r>
              <a:rPr kumimoji="0" lang="es-ES" altLang="es-MX" sz="3600" b="1" i="1" u="none" strike="noStrike" kern="0" cap="none" spc="0" normalizeH="0" baseline="0" noProof="0" dirty="0" smtClean="0">
                <a:ln>
                  <a:noFill/>
                </a:ln>
                <a:solidFill>
                  <a:schemeClr val="tx1"/>
                </a:solidFill>
                <a:effectLst/>
                <a:uLnTx/>
                <a:uFillTx/>
                <a:latin typeface="Arial" panose="020B0604020202020204" pitchFamily="34" charset="0"/>
                <a:ea typeface="+mn-ea"/>
                <a:cs typeface="Arial" panose="020B0604020202020204" pitchFamily="34" charset="0"/>
              </a:rPr>
              <a:t>Alquinos</a:t>
            </a:r>
            <a:endParaRPr kumimoji="0" lang="es-ES" altLang="es-MX" sz="3600" b="1" i="1" u="none" strike="noStrike" kern="0" cap="none" spc="0" normalizeH="0" baseline="0" noProof="0" dirty="0" smtClean="0">
              <a:ln>
                <a:noFill/>
              </a:ln>
              <a:solidFill>
                <a:schemeClr val="tx1"/>
              </a:solidFill>
              <a:effectLst/>
              <a:uLnTx/>
              <a:uFillTx/>
              <a:latin typeface="Arial" panose="020B0604020202020204" pitchFamily="34" charset="0"/>
              <a:ea typeface="+mn-ea"/>
              <a:cs typeface="Arial" panose="020B0604020202020204" pitchFamily="34" charset="0"/>
            </a:endParaRPr>
          </a:p>
        </p:txBody>
      </p:sp>
      <p:sp>
        <p:nvSpPr>
          <p:cNvPr id="16" name="Rectangle 6"/>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3" name="Rectangle 28"/>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5" name="Rectangle 50"/>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10" name="Objeto 9"/>
          <p:cNvGraphicFramePr>
            <a:graphicFrameLocks noChangeAspect="1"/>
          </p:cNvGraphicFramePr>
          <p:nvPr>
            <p:extLst/>
          </p:nvPr>
        </p:nvGraphicFramePr>
        <p:xfrm>
          <a:off x="1765284" y="4806950"/>
          <a:ext cx="8478366" cy="717550"/>
        </p:xfrm>
        <a:graphic>
          <a:graphicData uri="http://schemas.openxmlformats.org/presentationml/2006/ole">
            <mc:AlternateContent xmlns:mc="http://schemas.openxmlformats.org/markup-compatibility/2006">
              <mc:Choice xmlns:v="urn:schemas-microsoft-com:vml" Requires="v">
                <p:oleObj spid="_x0000_s68616" name="ChemSketch" r:id="rId3" imgW="3485520" imgH="302760" progId="ACD.ChemSketch.20">
                  <p:embed/>
                </p:oleObj>
              </mc:Choice>
              <mc:Fallback>
                <p:oleObj name="ChemSketch" r:id="rId3" imgW="3485520" imgH="302760" progId="ACD.ChemSketch.20">
                  <p:embed/>
                  <p:pic>
                    <p:nvPicPr>
                      <p:cNvPr id="0" name=""/>
                      <p:cNvPicPr>
                        <a:picLocks noChangeAspect="1" noChangeArrowheads="1"/>
                      </p:cNvPicPr>
                      <p:nvPr/>
                    </p:nvPicPr>
                    <p:blipFill>
                      <a:blip r:embed="rId4"/>
                      <a:srcRect/>
                      <a:stretch>
                        <a:fillRect/>
                      </a:stretch>
                    </p:blipFill>
                    <p:spPr bwMode="auto">
                      <a:xfrm>
                        <a:off x="1765284" y="4806950"/>
                        <a:ext cx="8478366" cy="717550"/>
                      </a:xfrm>
                      <a:prstGeom prst="rect">
                        <a:avLst/>
                      </a:prstGeom>
                      <a:noFill/>
                    </p:spPr>
                  </p:pic>
                </p:oleObj>
              </mc:Fallback>
            </mc:AlternateContent>
          </a:graphicData>
        </a:graphic>
      </p:graphicFrame>
    </p:spTree>
    <p:extLst>
      <p:ext uri="{BB962C8B-B14F-4D97-AF65-F5344CB8AC3E}">
        <p14:creationId xmlns:p14="http://schemas.microsoft.com/office/powerpoint/2010/main" val="1441944971"/>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500" fill="hold"/>
                                        <p:tgtEl>
                                          <p:spTgt spid="10"/>
                                        </p:tgtEl>
                                        <p:attrNameLst>
                                          <p:attrName>ppt_x</p:attrName>
                                        </p:attrNameLst>
                                      </p:cBhvr>
                                      <p:tavLst>
                                        <p:tav tm="0">
                                          <p:val>
                                            <p:strVal val="#ppt_x"/>
                                          </p:val>
                                        </p:tav>
                                        <p:tav tm="100000">
                                          <p:val>
                                            <p:strVal val="#ppt_x"/>
                                          </p:val>
                                        </p:tav>
                                      </p:tavLst>
                                    </p:anim>
                                    <p:anim calcmode="lin" valueType="num">
                                      <p:cBhvr additive="base">
                                        <p:cTn id="2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9"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8661866" y="6502041"/>
            <a:ext cx="3530134" cy="246221"/>
          </a:xfrm>
          <a:prstGeom prst="rect">
            <a:avLst/>
          </a:prstGeom>
        </p:spPr>
        <p:txBody>
          <a:bodyPr wrap="none">
            <a:spAutoFit/>
          </a:bodyPr>
          <a:lstStyle/>
          <a:p>
            <a:r>
              <a:rPr lang="es-MX" sz="1000" b="1" i="1" dirty="0" smtClean="0"/>
              <a:t>Imagen tomada de: http://qorganica.ugr.es/pages/innovacion</a:t>
            </a:r>
            <a:endParaRPr lang="es-MX" sz="1000" b="1" i="1" dirty="0"/>
          </a:p>
        </p:txBody>
      </p:sp>
      <p:sp>
        <p:nvSpPr>
          <p:cNvPr id="7" name="Rectangle 2"/>
          <p:cNvSpPr>
            <a:spLocks noChangeArrowheads="1"/>
          </p:cNvSpPr>
          <p:nvPr/>
        </p:nvSpPr>
        <p:spPr bwMode="auto">
          <a:xfrm>
            <a:off x="4175126" y="290281"/>
            <a:ext cx="3217973" cy="646331"/>
          </a:xfrm>
          <a:prstGeom prst="rect">
            <a:avLst/>
          </a:prstGeom>
          <a:solidFill>
            <a:schemeClr val="accent2"/>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lang="es-MX" altLang="es-MX" sz="3600" b="1" i="1" kern="0" dirty="0" smtClean="0">
                <a:solidFill>
                  <a:schemeClr val="tx1"/>
                </a:solidFill>
                <a:latin typeface="Arial" panose="020B0604020202020204" pitchFamily="34" charset="0"/>
                <a:cs typeface="Arial" panose="020B0604020202020204" pitchFamily="34" charset="0"/>
              </a:rPr>
              <a:t>Alcanos</a:t>
            </a:r>
            <a:endParaRPr kumimoji="0" lang="es-ES" altLang="es-MX" sz="3600" b="1" i="1" u="none" strike="noStrike" kern="0" cap="none" spc="0" normalizeH="0" baseline="0" noProof="0" dirty="0" smtClean="0">
              <a:ln>
                <a:noFill/>
              </a:ln>
              <a:solidFill>
                <a:schemeClr val="tx1"/>
              </a:solidFill>
              <a:effectLst/>
              <a:uLnTx/>
              <a:uFillTx/>
              <a:latin typeface="Arial" panose="020B0604020202020204" pitchFamily="34" charset="0"/>
              <a:cs typeface="Arial" panose="020B0604020202020204" pitchFamily="34" charset="0"/>
            </a:endParaRPr>
          </a:p>
        </p:txBody>
      </p:sp>
      <p:sp>
        <p:nvSpPr>
          <p:cNvPr id="2" name="Rectangle 2"/>
          <p:cNvSpPr>
            <a:spLocks noChangeArrowheads="1"/>
          </p:cNvSpPr>
          <p:nvPr/>
        </p:nvSpPr>
        <p:spPr bwMode="auto">
          <a:xfrm>
            <a:off x="1284707" y="1117547"/>
            <a:ext cx="9411645" cy="838481"/>
          </a:xfrm>
          <a:prstGeom prst="rect">
            <a:avLst/>
          </a:prstGeom>
          <a:solidFill>
            <a:schemeClr val="accent6">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p>
            <a:pPr algn="just">
              <a:spcBef>
                <a:spcPct val="20000"/>
              </a:spcBef>
              <a:buFont typeface="Arial" pitchFamily="34" charset="0"/>
              <a:buNone/>
            </a:pPr>
            <a:r>
              <a:rPr lang="es-MX" altLang="es-MX" sz="2200" i="1" dirty="0">
                <a:effectLst>
                  <a:outerShdw blurRad="38100" dist="38100" dir="2700000" algn="tl">
                    <a:srgbClr val="000000">
                      <a:alpha val="43137"/>
                    </a:srgbClr>
                  </a:outerShdw>
                </a:effectLst>
                <a:latin typeface="Arial Rounded MT Bold" panose="020F0704030504030204" pitchFamily="34" charset="0"/>
              </a:rPr>
              <a:t>Los alcanos son hidrocarburos saturados de fórmula general CnH2n+2, cuya serie es la siguiente</a:t>
            </a:r>
            <a:r>
              <a:rPr lang="es-MX" altLang="es-MX" sz="2200" i="1" dirty="0" smtClean="0">
                <a:effectLst>
                  <a:outerShdw blurRad="38100" dist="38100" dir="2700000" algn="tl">
                    <a:srgbClr val="000000">
                      <a:alpha val="43137"/>
                    </a:srgbClr>
                  </a:outerShdw>
                </a:effectLst>
                <a:latin typeface="Arial Rounded MT Bold" panose="020F0704030504030204" pitchFamily="34" charset="0"/>
              </a:rPr>
              <a:t>:</a:t>
            </a:r>
          </a:p>
          <a:p>
            <a:pPr algn="just">
              <a:spcBef>
                <a:spcPct val="20000"/>
              </a:spcBef>
              <a:buFont typeface="Arial" pitchFamily="34" charset="0"/>
              <a:buNone/>
            </a:pPr>
            <a:endParaRPr lang="es-MX" altLang="es-MX" sz="2200" i="1" dirty="0">
              <a:effectLst>
                <a:outerShdw blurRad="38100" dist="38100" dir="2700000" algn="tl">
                  <a:srgbClr val="000000">
                    <a:alpha val="43137"/>
                  </a:srgbClr>
                </a:outerShdw>
              </a:effectLst>
              <a:latin typeface="Arial Rounded MT Bold" panose="020F0704030504030204" pitchFamily="34" charset="0"/>
              <a:sym typeface="Symbol" panose="05050102010706020507" pitchFamily="18" charset="2"/>
            </a:endParaRPr>
          </a:p>
        </p:txBody>
      </p:sp>
      <p:sp>
        <p:nvSpPr>
          <p:cNvPr id="6" name="Subtitle 2"/>
          <p:cNvSpPr txBox="1">
            <a:spLocks/>
          </p:cNvSpPr>
          <p:nvPr/>
        </p:nvSpPr>
        <p:spPr>
          <a:xfrm>
            <a:off x="1765006" y="2317898"/>
            <a:ext cx="8038214" cy="4430364"/>
          </a:xfrm>
          <a:prstGeom prst="rect">
            <a:avLst/>
          </a:prstGeom>
          <a:solidFill>
            <a:schemeClr val="accent6">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22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endParaRPr>
          </a:p>
        </p:txBody>
      </p:sp>
      <p:graphicFrame>
        <p:nvGraphicFramePr>
          <p:cNvPr id="8" name="Tabla 7"/>
          <p:cNvGraphicFramePr>
            <a:graphicFrameLocks noGrp="1"/>
          </p:cNvGraphicFramePr>
          <p:nvPr>
            <p:extLst>
              <p:ext uri="{D42A27DB-BD31-4B8C-83A1-F6EECF244321}">
                <p14:modId xmlns:p14="http://schemas.microsoft.com/office/powerpoint/2010/main" val="3295442357"/>
              </p:ext>
            </p:extLst>
          </p:nvPr>
        </p:nvGraphicFramePr>
        <p:xfrm>
          <a:off x="2190306" y="2601791"/>
          <a:ext cx="7230139" cy="4023360"/>
        </p:xfrm>
        <a:graphic>
          <a:graphicData uri="http://schemas.openxmlformats.org/drawingml/2006/table">
            <a:tbl>
              <a:tblPr firstRow="1" firstCol="1" lastRow="1" lastCol="1" bandRow="1" bandCol="1"/>
              <a:tblGrid>
                <a:gridCol w="1448952"/>
                <a:gridCol w="3992890"/>
                <a:gridCol w="1788297"/>
              </a:tblGrid>
              <a:tr h="0">
                <a:tc>
                  <a:txBody>
                    <a:bodyPr/>
                    <a:lstStyle/>
                    <a:p>
                      <a:pPr algn="ctr">
                        <a:spcAft>
                          <a:spcPts val="0"/>
                        </a:spcAft>
                      </a:pPr>
                      <a:r>
                        <a:rPr lang="es-MX" sz="1200" b="1" i="1" dirty="0">
                          <a:effectLst/>
                          <a:latin typeface="Arial" panose="020B0604020202020204" pitchFamily="34" charset="0"/>
                          <a:ea typeface="Times New Roman" panose="02020603050405020304" pitchFamily="18" charset="0"/>
                        </a:rPr>
                        <a:t>Fórmula Molecular</a:t>
                      </a:r>
                      <a:endParaRPr lang="es-MX" sz="12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EEAF6"/>
                    </a:solidFill>
                  </a:tcPr>
                </a:tc>
                <a:tc>
                  <a:txBody>
                    <a:bodyPr/>
                    <a:lstStyle/>
                    <a:p>
                      <a:pPr algn="ctr">
                        <a:spcAft>
                          <a:spcPts val="0"/>
                        </a:spcAft>
                      </a:pPr>
                      <a:r>
                        <a:rPr lang="es-MX" sz="1200" b="1" i="1">
                          <a:effectLst/>
                          <a:latin typeface="Arial" panose="020B0604020202020204" pitchFamily="34" charset="0"/>
                          <a:ea typeface="Times New Roman" panose="02020603050405020304" pitchFamily="18" charset="0"/>
                        </a:rPr>
                        <a:t>Fórmula Estructural Abreviada</a:t>
                      </a:r>
                      <a:endParaRPr lang="es-MX" sz="12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EEAF6"/>
                    </a:solidFill>
                  </a:tcPr>
                </a:tc>
                <a:tc>
                  <a:txBody>
                    <a:bodyPr/>
                    <a:lstStyle/>
                    <a:p>
                      <a:pPr algn="ctr">
                        <a:spcAft>
                          <a:spcPts val="0"/>
                        </a:spcAft>
                      </a:pPr>
                      <a:r>
                        <a:rPr lang="es-MX" sz="1200" b="1" i="1" dirty="0">
                          <a:effectLst/>
                          <a:latin typeface="Arial" panose="020B0604020202020204" pitchFamily="34" charset="0"/>
                          <a:ea typeface="Times New Roman" panose="02020603050405020304" pitchFamily="18" charset="0"/>
                        </a:rPr>
                        <a:t>Nombre</a:t>
                      </a:r>
                      <a:endParaRPr lang="es-MX" sz="12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EEAF6"/>
                    </a:solidFill>
                  </a:tcPr>
                </a:tc>
              </a:tr>
              <a:tr h="0">
                <a:tc>
                  <a:txBody>
                    <a:bodyPr/>
                    <a:lstStyle/>
                    <a:p>
                      <a:pPr>
                        <a:spcAft>
                          <a:spcPts val="0"/>
                        </a:spcAft>
                      </a:pPr>
                      <a:r>
                        <a:rPr lang="es-MX" sz="1600" dirty="0">
                          <a:effectLst/>
                          <a:latin typeface="Arial" panose="020B0604020202020204" pitchFamily="34" charset="0"/>
                          <a:ea typeface="Times New Roman" panose="02020603050405020304" pitchFamily="18" charset="0"/>
                        </a:rPr>
                        <a:t>CH</a:t>
                      </a:r>
                      <a:r>
                        <a:rPr lang="es-MX" sz="1600" baseline="-25000" dirty="0">
                          <a:effectLst/>
                          <a:latin typeface="Arial" panose="020B0604020202020204" pitchFamily="34" charset="0"/>
                          <a:ea typeface="Times New Roman" panose="02020603050405020304" pitchFamily="18" charset="0"/>
                        </a:rPr>
                        <a:t>4</a:t>
                      </a:r>
                      <a:endParaRPr lang="es-MX" sz="16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1400">
                          <a:effectLst/>
                          <a:latin typeface="Arial" panose="020B0604020202020204" pitchFamily="34" charset="0"/>
                          <a:ea typeface="Times New Roman" panose="02020603050405020304" pitchFamily="18" charset="0"/>
                        </a:rPr>
                        <a:t>CH</a:t>
                      </a:r>
                      <a:r>
                        <a:rPr lang="es-MX" sz="1400" baseline="-25000">
                          <a:effectLst/>
                          <a:latin typeface="Arial" panose="020B0604020202020204" pitchFamily="34" charset="0"/>
                          <a:ea typeface="Times New Roman" panose="02020603050405020304" pitchFamily="18" charset="0"/>
                        </a:rPr>
                        <a:t>4</a:t>
                      </a:r>
                      <a:endParaRPr lang="es-MX" sz="14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1400">
                          <a:effectLst/>
                          <a:latin typeface="Arial" panose="020B0604020202020204" pitchFamily="34" charset="0"/>
                          <a:ea typeface="Times New Roman" panose="02020603050405020304" pitchFamily="18" charset="0"/>
                        </a:rPr>
                        <a:t>Met</a:t>
                      </a:r>
                      <a:r>
                        <a:rPr lang="es-MX" sz="1400" b="1">
                          <a:effectLst/>
                          <a:latin typeface="Arial" panose="020B0604020202020204" pitchFamily="34" charset="0"/>
                          <a:ea typeface="Times New Roman" panose="02020603050405020304" pitchFamily="18" charset="0"/>
                        </a:rPr>
                        <a:t>ano</a:t>
                      </a:r>
                      <a:endParaRPr lang="es-MX" sz="14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s-MX" sz="1600" dirty="0">
                          <a:effectLst/>
                          <a:latin typeface="Arial" panose="020B0604020202020204" pitchFamily="34" charset="0"/>
                          <a:ea typeface="Times New Roman" panose="02020603050405020304" pitchFamily="18" charset="0"/>
                        </a:rPr>
                        <a:t>C</a:t>
                      </a:r>
                      <a:r>
                        <a:rPr lang="es-MX" sz="1600" baseline="-25000" dirty="0">
                          <a:effectLst/>
                          <a:latin typeface="Arial" panose="020B0604020202020204" pitchFamily="34" charset="0"/>
                          <a:ea typeface="Times New Roman" panose="02020603050405020304" pitchFamily="18" charset="0"/>
                        </a:rPr>
                        <a:t>2</a:t>
                      </a:r>
                      <a:r>
                        <a:rPr lang="es-MX" sz="1600" dirty="0">
                          <a:effectLst/>
                          <a:latin typeface="Arial" panose="020B0604020202020204" pitchFamily="34" charset="0"/>
                          <a:ea typeface="Times New Roman" panose="02020603050405020304" pitchFamily="18" charset="0"/>
                        </a:rPr>
                        <a:t>H</a:t>
                      </a:r>
                      <a:r>
                        <a:rPr lang="es-MX" sz="1600" baseline="-25000" dirty="0">
                          <a:effectLst/>
                          <a:latin typeface="Arial" panose="020B0604020202020204" pitchFamily="34" charset="0"/>
                          <a:ea typeface="Times New Roman" panose="02020603050405020304" pitchFamily="18" charset="0"/>
                        </a:rPr>
                        <a:t>6</a:t>
                      </a:r>
                      <a:endParaRPr lang="es-MX" sz="16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1400">
                          <a:effectLst/>
                          <a:latin typeface="Arial" panose="020B0604020202020204" pitchFamily="34" charset="0"/>
                          <a:ea typeface="Times New Roman" panose="02020603050405020304" pitchFamily="18" charset="0"/>
                        </a:rPr>
                        <a:t>CH</a:t>
                      </a:r>
                      <a:r>
                        <a:rPr lang="es-MX" sz="1400" baseline="-25000">
                          <a:effectLst/>
                          <a:latin typeface="Arial" panose="020B0604020202020204" pitchFamily="34" charset="0"/>
                          <a:ea typeface="Times New Roman" panose="02020603050405020304" pitchFamily="18" charset="0"/>
                        </a:rPr>
                        <a:t>3</a:t>
                      </a:r>
                      <a:r>
                        <a:rPr lang="es-MX" sz="140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s-MX" sz="1400">
                          <a:effectLst/>
                          <a:latin typeface="Arial" panose="020B0604020202020204" pitchFamily="34" charset="0"/>
                          <a:ea typeface="Times New Roman" panose="02020603050405020304" pitchFamily="18" charset="0"/>
                        </a:rPr>
                        <a:t>CH</a:t>
                      </a:r>
                      <a:r>
                        <a:rPr lang="es-MX" sz="1400" baseline="-25000">
                          <a:effectLst/>
                          <a:latin typeface="Arial" panose="020B0604020202020204" pitchFamily="34" charset="0"/>
                          <a:ea typeface="Times New Roman" panose="02020603050405020304" pitchFamily="18" charset="0"/>
                        </a:rPr>
                        <a:t>3</a:t>
                      </a:r>
                      <a:endParaRPr lang="es-MX" sz="14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1400" dirty="0">
                          <a:effectLst/>
                          <a:latin typeface="Arial" panose="020B0604020202020204" pitchFamily="34" charset="0"/>
                          <a:ea typeface="Times New Roman" panose="02020603050405020304" pitchFamily="18" charset="0"/>
                        </a:rPr>
                        <a:t>Et</a:t>
                      </a:r>
                      <a:r>
                        <a:rPr lang="es-MX" sz="1400" b="1" dirty="0">
                          <a:effectLst/>
                          <a:latin typeface="Arial" panose="020B0604020202020204" pitchFamily="34" charset="0"/>
                          <a:ea typeface="Times New Roman" panose="02020603050405020304" pitchFamily="18" charset="0"/>
                        </a:rPr>
                        <a:t>ano</a:t>
                      </a:r>
                      <a:endParaRPr lang="es-MX" sz="14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s-MX" sz="1600" dirty="0">
                          <a:effectLst/>
                          <a:latin typeface="Arial" panose="020B0604020202020204" pitchFamily="34" charset="0"/>
                          <a:ea typeface="Times New Roman" panose="02020603050405020304" pitchFamily="18" charset="0"/>
                        </a:rPr>
                        <a:t>C</a:t>
                      </a:r>
                      <a:r>
                        <a:rPr lang="es-MX" sz="1600" baseline="-25000" dirty="0">
                          <a:effectLst/>
                          <a:latin typeface="Arial" panose="020B0604020202020204" pitchFamily="34" charset="0"/>
                          <a:ea typeface="Times New Roman" panose="02020603050405020304" pitchFamily="18" charset="0"/>
                        </a:rPr>
                        <a:t>3</a:t>
                      </a:r>
                      <a:r>
                        <a:rPr lang="es-MX" sz="1600" dirty="0">
                          <a:effectLst/>
                          <a:latin typeface="Arial" panose="020B0604020202020204" pitchFamily="34" charset="0"/>
                          <a:ea typeface="Times New Roman" panose="02020603050405020304" pitchFamily="18" charset="0"/>
                        </a:rPr>
                        <a:t>H</a:t>
                      </a:r>
                      <a:r>
                        <a:rPr lang="es-MX" sz="1600" baseline="-25000" dirty="0">
                          <a:effectLst/>
                          <a:latin typeface="Arial" panose="020B0604020202020204" pitchFamily="34" charset="0"/>
                          <a:ea typeface="Times New Roman" panose="02020603050405020304" pitchFamily="18" charset="0"/>
                        </a:rPr>
                        <a:t>8</a:t>
                      </a:r>
                      <a:endParaRPr lang="es-MX" sz="16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1400">
                          <a:effectLst/>
                          <a:latin typeface="Arial" panose="020B0604020202020204" pitchFamily="34" charset="0"/>
                          <a:ea typeface="Times New Roman" panose="02020603050405020304" pitchFamily="18" charset="0"/>
                        </a:rPr>
                        <a:t>CH</a:t>
                      </a:r>
                      <a:r>
                        <a:rPr lang="es-MX" sz="1400" baseline="-25000">
                          <a:effectLst/>
                          <a:latin typeface="Arial" panose="020B0604020202020204" pitchFamily="34" charset="0"/>
                          <a:ea typeface="Times New Roman" panose="02020603050405020304" pitchFamily="18" charset="0"/>
                        </a:rPr>
                        <a:t>3</a:t>
                      </a:r>
                      <a:r>
                        <a:rPr lang="es-MX" sz="140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s-MX" sz="1400">
                          <a:effectLst/>
                          <a:latin typeface="Arial" panose="020B0604020202020204" pitchFamily="34" charset="0"/>
                          <a:ea typeface="Times New Roman" panose="02020603050405020304" pitchFamily="18" charset="0"/>
                        </a:rPr>
                        <a:t>CH</a:t>
                      </a:r>
                      <a:r>
                        <a:rPr lang="es-MX" sz="1400" baseline="-25000">
                          <a:effectLst/>
                          <a:latin typeface="Arial" panose="020B0604020202020204" pitchFamily="34" charset="0"/>
                          <a:ea typeface="Times New Roman" panose="02020603050405020304" pitchFamily="18" charset="0"/>
                        </a:rPr>
                        <a:t>2</a:t>
                      </a:r>
                      <a:r>
                        <a:rPr lang="es-MX" sz="140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s-MX" sz="1400">
                          <a:effectLst/>
                          <a:latin typeface="Arial" panose="020B0604020202020204" pitchFamily="34" charset="0"/>
                          <a:ea typeface="Times New Roman" panose="02020603050405020304" pitchFamily="18" charset="0"/>
                        </a:rPr>
                        <a:t>CH</a:t>
                      </a:r>
                      <a:r>
                        <a:rPr lang="es-MX" sz="1400" baseline="-25000">
                          <a:effectLst/>
                          <a:latin typeface="Arial" panose="020B0604020202020204" pitchFamily="34" charset="0"/>
                          <a:ea typeface="Times New Roman" panose="02020603050405020304" pitchFamily="18" charset="0"/>
                        </a:rPr>
                        <a:t>3</a:t>
                      </a:r>
                      <a:endParaRPr lang="es-MX" sz="14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1400" dirty="0">
                          <a:effectLst/>
                          <a:latin typeface="Arial" panose="020B0604020202020204" pitchFamily="34" charset="0"/>
                          <a:ea typeface="Times New Roman" panose="02020603050405020304" pitchFamily="18" charset="0"/>
                        </a:rPr>
                        <a:t>Prop</a:t>
                      </a:r>
                      <a:r>
                        <a:rPr lang="es-MX" sz="1400" b="1" dirty="0">
                          <a:effectLst/>
                          <a:latin typeface="Arial" panose="020B0604020202020204" pitchFamily="34" charset="0"/>
                          <a:ea typeface="Times New Roman" panose="02020603050405020304" pitchFamily="18" charset="0"/>
                        </a:rPr>
                        <a:t>ano</a:t>
                      </a:r>
                      <a:endParaRPr lang="es-MX" sz="14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s-MX" sz="1600" dirty="0">
                          <a:effectLst/>
                          <a:latin typeface="Arial" panose="020B0604020202020204" pitchFamily="34" charset="0"/>
                          <a:ea typeface="Times New Roman" panose="02020603050405020304" pitchFamily="18" charset="0"/>
                        </a:rPr>
                        <a:t>C</a:t>
                      </a:r>
                      <a:r>
                        <a:rPr lang="es-MX" sz="1600" baseline="-25000" dirty="0">
                          <a:effectLst/>
                          <a:latin typeface="Arial" panose="020B0604020202020204" pitchFamily="34" charset="0"/>
                          <a:ea typeface="Times New Roman" panose="02020603050405020304" pitchFamily="18" charset="0"/>
                        </a:rPr>
                        <a:t>4</a:t>
                      </a:r>
                      <a:r>
                        <a:rPr lang="es-MX" sz="1600" dirty="0">
                          <a:effectLst/>
                          <a:latin typeface="Arial" panose="020B0604020202020204" pitchFamily="34" charset="0"/>
                          <a:ea typeface="Times New Roman" panose="02020603050405020304" pitchFamily="18" charset="0"/>
                        </a:rPr>
                        <a:t>H</a:t>
                      </a:r>
                      <a:r>
                        <a:rPr lang="es-MX" sz="1600" baseline="-25000" dirty="0">
                          <a:effectLst/>
                          <a:latin typeface="Arial" panose="020B0604020202020204" pitchFamily="34" charset="0"/>
                          <a:ea typeface="Times New Roman" panose="02020603050405020304" pitchFamily="18" charset="0"/>
                        </a:rPr>
                        <a:t>10</a:t>
                      </a:r>
                      <a:endParaRPr lang="es-MX" sz="16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1400">
                          <a:effectLst/>
                          <a:latin typeface="Arial" panose="020B0604020202020204" pitchFamily="34" charset="0"/>
                          <a:ea typeface="Times New Roman" panose="02020603050405020304" pitchFamily="18" charset="0"/>
                        </a:rPr>
                        <a:t>CH</a:t>
                      </a:r>
                      <a:r>
                        <a:rPr lang="es-MX" sz="1400" baseline="-25000">
                          <a:effectLst/>
                          <a:latin typeface="Arial" panose="020B0604020202020204" pitchFamily="34" charset="0"/>
                          <a:ea typeface="Times New Roman" panose="02020603050405020304" pitchFamily="18" charset="0"/>
                        </a:rPr>
                        <a:t>3</a:t>
                      </a:r>
                      <a:r>
                        <a:rPr lang="es-MX" sz="140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s-MX" sz="1400">
                          <a:effectLst/>
                          <a:latin typeface="Arial" panose="020B0604020202020204" pitchFamily="34" charset="0"/>
                          <a:ea typeface="Times New Roman" panose="02020603050405020304" pitchFamily="18" charset="0"/>
                        </a:rPr>
                        <a:t>(CH</a:t>
                      </a:r>
                      <a:r>
                        <a:rPr lang="es-MX" sz="1400" baseline="-25000">
                          <a:effectLst/>
                          <a:latin typeface="Arial" panose="020B0604020202020204" pitchFamily="34" charset="0"/>
                          <a:ea typeface="Times New Roman" panose="02020603050405020304" pitchFamily="18" charset="0"/>
                        </a:rPr>
                        <a:t>2</a:t>
                      </a:r>
                      <a:r>
                        <a:rPr lang="es-MX" sz="1400">
                          <a:effectLst/>
                          <a:latin typeface="Arial" panose="020B0604020202020204" pitchFamily="34" charset="0"/>
                          <a:ea typeface="Times New Roman" panose="02020603050405020304" pitchFamily="18" charset="0"/>
                        </a:rPr>
                        <a:t>)</a:t>
                      </a:r>
                      <a:r>
                        <a:rPr lang="es-MX" sz="1400" baseline="-25000">
                          <a:effectLst/>
                          <a:latin typeface="Arial" panose="020B0604020202020204" pitchFamily="34" charset="0"/>
                          <a:ea typeface="Times New Roman" panose="02020603050405020304" pitchFamily="18" charset="0"/>
                        </a:rPr>
                        <a:t>2</a:t>
                      </a:r>
                      <a:r>
                        <a:rPr lang="es-MX" sz="140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s-MX" sz="1400">
                          <a:effectLst/>
                          <a:latin typeface="Arial" panose="020B0604020202020204" pitchFamily="34" charset="0"/>
                          <a:ea typeface="Times New Roman" panose="02020603050405020304" pitchFamily="18" charset="0"/>
                        </a:rPr>
                        <a:t>CH</a:t>
                      </a:r>
                      <a:r>
                        <a:rPr lang="es-MX" sz="1400" baseline="-25000">
                          <a:effectLst/>
                          <a:latin typeface="Arial" panose="020B0604020202020204" pitchFamily="34" charset="0"/>
                          <a:ea typeface="Times New Roman" panose="02020603050405020304" pitchFamily="18" charset="0"/>
                        </a:rPr>
                        <a:t>3 </a:t>
                      </a:r>
                      <a:endParaRPr lang="es-MX" sz="14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1400">
                          <a:effectLst/>
                          <a:latin typeface="Arial" panose="020B0604020202020204" pitchFamily="34" charset="0"/>
                          <a:ea typeface="Times New Roman" panose="02020603050405020304" pitchFamily="18" charset="0"/>
                        </a:rPr>
                        <a:t>But</a:t>
                      </a:r>
                      <a:r>
                        <a:rPr lang="es-MX" sz="1400" b="1">
                          <a:effectLst/>
                          <a:latin typeface="Arial" panose="020B0604020202020204" pitchFamily="34" charset="0"/>
                          <a:ea typeface="Times New Roman" panose="02020603050405020304" pitchFamily="18" charset="0"/>
                        </a:rPr>
                        <a:t>ano</a:t>
                      </a:r>
                      <a:endParaRPr lang="es-MX" sz="14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s-MX" sz="1600" dirty="0">
                          <a:effectLst/>
                          <a:latin typeface="Arial" panose="020B0604020202020204" pitchFamily="34" charset="0"/>
                          <a:ea typeface="Times New Roman" panose="02020603050405020304" pitchFamily="18" charset="0"/>
                        </a:rPr>
                        <a:t>C</a:t>
                      </a:r>
                      <a:r>
                        <a:rPr lang="es-MX" sz="1600" baseline="-25000" dirty="0">
                          <a:effectLst/>
                          <a:latin typeface="Arial" panose="020B0604020202020204" pitchFamily="34" charset="0"/>
                          <a:ea typeface="Times New Roman" panose="02020603050405020304" pitchFamily="18" charset="0"/>
                        </a:rPr>
                        <a:t>5</a:t>
                      </a:r>
                      <a:r>
                        <a:rPr lang="es-MX" sz="1600" dirty="0">
                          <a:effectLst/>
                          <a:latin typeface="Arial" panose="020B0604020202020204" pitchFamily="34" charset="0"/>
                          <a:ea typeface="Times New Roman" panose="02020603050405020304" pitchFamily="18" charset="0"/>
                        </a:rPr>
                        <a:t>H</a:t>
                      </a:r>
                      <a:r>
                        <a:rPr lang="es-MX" sz="1600" baseline="-25000" dirty="0">
                          <a:effectLst/>
                          <a:latin typeface="Arial" panose="020B0604020202020204" pitchFamily="34" charset="0"/>
                          <a:ea typeface="Times New Roman" panose="02020603050405020304" pitchFamily="18" charset="0"/>
                        </a:rPr>
                        <a:t>12</a:t>
                      </a:r>
                      <a:endParaRPr lang="es-MX" sz="16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Arial" panose="020B0604020202020204" pitchFamily="34" charset="0"/>
                          <a:ea typeface="Times New Roman" panose="02020603050405020304" pitchFamily="18" charset="0"/>
                        </a:rPr>
                        <a:t>CH</a:t>
                      </a:r>
                      <a:r>
                        <a:rPr lang="en-US" sz="1400" baseline="-25000">
                          <a:effectLst/>
                          <a:latin typeface="Arial" panose="020B0604020202020204" pitchFamily="34" charset="0"/>
                          <a:ea typeface="Times New Roman" panose="02020603050405020304" pitchFamily="18" charset="0"/>
                        </a:rPr>
                        <a:t>3</a:t>
                      </a:r>
                      <a:r>
                        <a:rPr lang="es-MX" sz="140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s-MX" sz="1400">
                          <a:effectLst/>
                          <a:latin typeface="Arial" panose="020B0604020202020204" pitchFamily="34" charset="0"/>
                          <a:ea typeface="Times New Roman" panose="02020603050405020304" pitchFamily="18" charset="0"/>
                        </a:rPr>
                        <a:t>(</a:t>
                      </a:r>
                      <a:r>
                        <a:rPr lang="en-US" sz="1400">
                          <a:effectLst/>
                          <a:latin typeface="Arial" panose="020B0604020202020204" pitchFamily="34" charset="0"/>
                          <a:ea typeface="Times New Roman" panose="02020603050405020304" pitchFamily="18" charset="0"/>
                        </a:rPr>
                        <a:t>CH</a:t>
                      </a:r>
                      <a:r>
                        <a:rPr lang="en-US" sz="1400" baseline="-25000">
                          <a:effectLst/>
                          <a:latin typeface="Arial" panose="020B0604020202020204" pitchFamily="34" charset="0"/>
                          <a:ea typeface="Times New Roman" panose="02020603050405020304" pitchFamily="18" charset="0"/>
                        </a:rPr>
                        <a:t>2</a:t>
                      </a:r>
                      <a:r>
                        <a:rPr lang="en-US" sz="1400">
                          <a:effectLst/>
                          <a:latin typeface="Arial" panose="020B0604020202020204" pitchFamily="34" charset="0"/>
                          <a:ea typeface="Times New Roman" panose="02020603050405020304" pitchFamily="18" charset="0"/>
                        </a:rPr>
                        <a:t>)</a:t>
                      </a:r>
                      <a:r>
                        <a:rPr lang="en-US" sz="1400" baseline="-25000">
                          <a:effectLst/>
                          <a:latin typeface="Arial" panose="020B0604020202020204" pitchFamily="34" charset="0"/>
                          <a:ea typeface="Times New Roman" panose="02020603050405020304" pitchFamily="18" charset="0"/>
                        </a:rPr>
                        <a:t>3</a:t>
                      </a:r>
                      <a:r>
                        <a:rPr lang="es-MX" sz="140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n-US" sz="1400">
                          <a:effectLst/>
                          <a:latin typeface="Arial" panose="020B0604020202020204" pitchFamily="34" charset="0"/>
                          <a:ea typeface="Times New Roman" panose="02020603050405020304" pitchFamily="18" charset="0"/>
                        </a:rPr>
                        <a:t>CH</a:t>
                      </a:r>
                      <a:r>
                        <a:rPr lang="en-US" sz="1400" baseline="-25000">
                          <a:effectLst/>
                          <a:latin typeface="Arial" panose="020B0604020202020204" pitchFamily="34" charset="0"/>
                          <a:ea typeface="Times New Roman" panose="02020603050405020304" pitchFamily="18" charset="0"/>
                        </a:rPr>
                        <a:t>3</a:t>
                      </a:r>
                      <a:endParaRPr lang="es-MX" sz="14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Arial" panose="020B0604020202020204" pitchFamily="34" charset="0"/>
                          <a:ea typeface="Times New Roman" panose="02020603050405020304" pitchFamily="18" charset="0"/>
                        </a:rPr>
                        <a:t>Pent</a:t>
                      </a:r>
                      <a:r>
                        <a:rPr lang="en-US" sz="1400" b="1">
                          <a:effectLst/>
                          <a:latin typeface="Arial" panose="020B0604020202020204" pitchFamily="34" charset="0"/>
                          <a:ea typeface="Times New Roman" panose="02020603050405020304" pitchFamily="18" charset="0"/>
                        </a:rPr>
                        <a:t>ano</a:t>
                      </a:r>
                      <a:endParaRPr lang="es-MX" sz="14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600" dirty="0">
                          <a:effectLst/>
                          <a:latin typeface="Arial" panose="020B0604020202020204" pitchFamily="34" charset="0"/>
                          <a:ea typeface="Times New Roman" panose="02020603050405020304" pitchFamily="18" charset="0"/>
                        </a:rPr>
                        <a:t>C</a:t>
                      </a:r>
                      <a:r>
                        <a:rPr lang="en-US" sz="1600" baseline="-25000" dirty="0">
                          <a:effectLst/>
                          <a:latin typeface="Arial" panose="020B0604020202020204" pitchFamily="34" charset="0"/>
                          <a:ea typeface="Times New Roman" panose="02020603050405020304" pitchFamily="18" charset="0"/>
                        </a:rPr>
                        <a:t>6</a:t>
                      </a:r>
                      <a:r>
                        <a:rPr lang="en-US" sz="1600" dirty="0">
                          <a:effectLst/>
                          <a:latin typeface="Arial" panose="020B0604020202020204" pitchFamily="34" charset="0"/>
                          <a:ea typeface="Times New Roman" panose="02020603050405020304" pitchFamily="18" charset="0"/>
                        </a:rPr>
                        <a:t>H</a:t>
                      </a:r>
                      <a:r>
                        <a:rPr lang="en-US" sz="1600" baseline="-25000" dirty="0">
                          <a:effectLst/>
                          <a:latin typeface="Arial" panose="020B0604020202020204" pitchFamily="34" charset="0"/>
                          <a:ea typeface="Times New Roman" panose="02020603050405020304" pitchFamily="18" charset="0"/>
                        </a:rPr>
                        <a:t>14</a:t>
                      </a:r>
                      <a:endParaRPr lang="es-MX" sz="16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Arial" panose="020B0604020202020204" pitchFamily="34" charset="0"/>
                          <a:ea typeface="Times New Roman" panose="02020603050405020304" pitchFamily="18" charset="0"/>
                        </a:rPr>
                        <a:t>CH</a:t>
                      </a:r>
                      <a:r>
                        <a:rPr lang="en-US" sz="1400" baseline="-25000">
                          <a:effectLst/>
                          <a:latin typeface="Arial" panose="020B0604020202020204" pitchFamily="34" charset="0"/>
                          <a:ea typeface="Times New Roman" panose="02020603050405020304" pitchFamily="18" charset="0"/>
                        </a:rPr>
                        <a:t>3</a:t>
                      </a:r>
                      <a:r>
                        <a:rPr lang="es-MX" sz="140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n-US" sz="1400">
                          <a:effectLst/>
                          <a:latin typeface="Arial" panose="020B0604020202020204" pitchFamily="34" charset="0"/>
                          <a:ea typeface="Times New Roman" panose="02020603050405020304" pitchFamily="18" charset="0"/>
                        </a:rPr>
                        <a:t>(CH</a:t>
                      </a:r>
                      <a:r>
                        <a:rPr lang="en-US" sz="1400" baseline="-25000">
                          <a:effectLst/>
                          <a:latin typeface="Arial" panose="020B0604020202020204" pitchFamily="34" charset="0"/>
                          <a:ea typeface="Times New Roman" panose="02020603050405020304" pitchFamily="18" charset="0"/>
                        </a:rPr>
                        <a:t>2</a:t>
                      </a:r>
                      <a:r>
                        <a:rPr lang="en-US" sz="1400">
                          <a:effectLst/>
                          <a:latin typeface="Arial" panose="020B0604020202020204" pitchFamily="34" charset="0"/>
                          <a:ea typeface="Times New Roman" panose="02020603050405020304" pitchFamily="18" charset="0"/>
                        </a:rPr>
                        <a:t>)</a:t>
                      </a:r>
                      <a:r>
                        <a:rPr lang="en-US" sz="1400" baseline="-25000">
                          <a:effectLst/>
                          <a:latin typeface="Arial" panose="020B0604020202020204" pitchFamily="34" charset="0"/>
                          <a:ea typeface="Times New Roman" panose="02020603050405020304" pitchFamily="18" charset="0"/>
                        </a:rPr>
                        <a:t>4</a:t>
                      </a:r>
                      <a:r>
                        <a:rPr lang="es-MX" sz="140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n-US" sz="1400">
                          <a:effectLst/>
                          <a:latin typeface="Arial" panose="020B0604020202020204" pitchFamily="34" charset="0"/>
                          <a:ea typeface="Times New Roman" panose="02020603050405020304" pitchFamily="18" charset="0"/>
                        </a:rPr>
                        <a:t>CH</a:t>
                      </a:r>
                      <a:r>
                        <a:rPr lang="en-US" sz="1400" baseline="-25000">
                          <a:effectLst/>
                          <a:latin typeface="Arial" panose="020B0604020202020204" pitchFamily="34" charset="0"/>
                          <a:ea typeface="Times New Roman" panose="02020603050405020304" pitchFamily="18" charset="0"/>
                        </a:rPr>
                        <a:t>3</a:t>
                      </a:r>
                      <a:endParaRPr lang="es-MX" sz="14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Arial" panose="020B0604020202020204" pitchFamily="34" charset="0"/>
                          <a:ea typeface="Times New Roman" panose="02020603050405020304" pitchFamily="18" charset="0"/>
                        </a:rPr>
                        <a:t>Hex</a:t>
                      </a:r>
                      <a:r>
                        <a:rPr lang="en-US" sz="1400" b="1">
                          <a:effectLst/>
                          <a:latin typeface="Arial" panose="020B0604020202020204" pitchFamily="34" charset="0"/>
                          <a:ea typeface="Times New Roman" panose="02020603050405020304" pitchFamily="18" charset="0"/>
                        </a:rPr>
                        <a:t>ano</a:t>
                      </a:r>
                      <a:endParaRPr lang="es-MX" sz="14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600" dirty="0">
                          <a:effectLst/>
                          <a:latin typeface="Arial" panose="020B0604020202020204" pitchFamily="34" charset="0"/>
                          <a:ea typeface="Times New Roman" panose="02020603050405020304" pitchFamily="18" charset="0"/>
                        </a:rPr>
                        <a:t>C</a:t>
                      </a:r>
                      <a:r>
                        <a:rPr lang="en-US" sz="1600" baseline="-25000" dirty="0">
                          <a:effectLst/>
                          <a:latin typeface="Arial" panose="020B0604020202020204" pitchFamily="34" charset="0"/>
                          <a:ea typeface="Times New Roman" panose="02020603050405020304" pitchFamily="18" charset="0"/>
                        </a:rPr>
                        <a:t>7</a:t>
                      </a:r>
                      <a:r>
                        <a:rPr lang="en-US" sz="1600" dirty="0">
                          <a:effectLst/>
                          <a:latin typeface="Arial" panose="020B0604020202020204" pitchFamily="34" charset="0"/>
                          <a:ea typeface="Times New Roman" panose="02020603050405020304" pitchFamily="18" charset="0"/>
                        </a:rPr>
                        <a:t>H</a:t>
                      </a:r>
                      <a:r>
                        <a:rPr lang="en-US" sz="1600" baseline="-25000" dirty="0">
                          <a:effectLst/>
                          <a:latin typeface="Arial" panose="020B0604020202020204" pitchFamily="34" charset="0"/>
                          <a:ea typeface="Times New Roman" panose="02020603050405020304" pitchFamily="18" charset="0"/>
                        </a:rPr>
                        <a:t>16</a:t>
                      </a:r>
                      <a:endParaRPr lang="es-MX" sz="16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Arial" panose="020B0604020202020204" pitchFamily="34" charset="0"/>
                          <a:ea typeface="Times New Roman" panose="02020603050405020304" pitchFamily="18" charset="0"/>
                        </a:rPr>
                        <a:t>CH</a:t>
                      </a:r>
                      <a:r>
                        <a:rPr lang="en-US" sz="1400" baseline="-25000">
                          <a:effectLst/>
                          <a:latin typeface="Arial" panose="020B0604020202020204" pitchFamily="34" charset="0"/>
                          <a:ea typeface="Times New Roman" panose="02020603050405020304" pitchFamily="18" charset="0"/>
                        </a:rPr>
                        <a:t>3</a:t>
                      </a:r>
                      <a:r>
                        <a:rPr lang="es-MX" sz="140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n-US" sz="1400">
                          <a:effectLst/>
                          <a:latin typeface="Arial" panose="020B0604020202020204" pitchFamily="34" charset="0"/>
                          <a:ea typeface="Times New Roman" panose="02020603050405020304" pitchFamily="18" charset="0"/>
                        </a:rPr>
                        <a:t>(CH</a:t>
                      </a:r>
                      <a:r>
                        <a:rPr lang="en-US" sz="1400" baseline="-25000">
                          <a:effectLst/>
                          <a:latin typeface="Arial" panose="020B0604020202020204" pitchFamily="34" charset="0"/>
                          <a:ea typeface="Times New Roman" panose="02020603050405020304" pitchFamily="18" charset="0"/>
                        </a:rPr>
                        <a:t>2</a:t>
                      </a:r>
                      <a:r>
                        <a:rPr lang="en-US" sz="1400">
                          <a:effectLst/>
                          <a:latin typeface="Arial" panose="020B0604020202020204" pitchFamily="34" charset="0"/>
                          <a:ea typeface="Times New Roman" panose="02020603050405020304" pitchFamily="18" charset="0"/>
                        </a:rPr>
                        <a:t>)</a:t>
                      </a:r>
                      <a:r>
                        <a:rPr lang="en-US" sz="1400" baseline="-25000">
                          <a:effectLst/>
                          <a:latin typeface="Arial" panose="020B0604020202020204" pitchFamily="34" charset="0"/>
                          <a:ea typeface="Times New Roman" panose="02020603050405020304" pitchFamily="18" charset="0"/>
                        </a:rPr>
                        <a:t>5</a:t>
                      </a:r>
                      <a:r>
                        <a:rPr lang="es-MX" sz="140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n-US" sz="1400">
                          <a:effectLst/>
                          <a:latin typeface="Arial" panose="020B0604020202020204" pitchFamily="34" charset="0"/>
                          <a:ea typeface="Times New Roman" panose="02020603050405020304" pitchFamily="18" charset="0"/>
                        </a:rPr>
                        <a:t>CH</a:t>
                      </a:r>
                      <a:r>
                        <a:rPr lang="en-US" sz="1400" baseline="-25000">
                          <a:effectLst/>
                          <a:latin typeface="Arial" panose="020B0604020202020204" pitchFamily="34" charset="0"/>
                          <a:ea typeface="Times New Roman" panose="02020603050405020304" pitchFamily="18" charset="0"/>
                        </a:rPr>
                        <a:t>3</a:t>
                      </a:r>
                      <a:endParaRPr lang="es-MX" sz="14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Arial" panose="020B0604020202020204" pitchFamily="34" charset="0"/>
                          <a:ea typeface="Times New Roman" panose="02020603050405020304" pitchFamily="18" charset="0"/>
                        </a:rPr>
                        <a:t>Hept</a:t>
                      </a:r>
                      <a:r>
                        <a:rPr lang="en-US" sz="1400" b="1">
                          <a:effectLst/>
                          <a:latin typeface="Arial" panose="020B0604020202020204" pitchFamily="34" charset="0"/>
                          <a:ea typeface="Times New Roman" panose="02020603050405020304" pitchFamily="18" charset="0"/>
                        </a:rPr>
                        <a:t>ano</a:t>
                      </a:r>
                      <a:endParaRPr lang="es-MX" sz="14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600" dirty="0">
                          <a:effectLst/>
                          <a:latin typeface="Arial" panose="020B0604020202020204" pitchFamily="34" charset="0"/>
                          <a:ea typeface="Times New Roman" panose="02020603050405020304" pitchFamily="18" charset="0"/>
                        </a:rPr>
                        <a:t>C</a:t>
                      </a:r>
                      <a:r>
                        <a:rPr lang="en-US" sz="1600" baseline="-25000" dirty="0">
                          <a:effectLst/>
                          <a:latin typeface="Arial" panose="020B0604020202020204" pitchFamily="34" charset="0"/>
                          <a:ea typeface="Times New Roman" panose="02020603050405020304" pitchFamily="18" charset="0"/>
                        </a:rPr>
                        <a:t>8</a:t>
                      </a:r>
                      <a:r>
                        <a:rPr lang="en-US" sz="1600" dirty="0">
                          <a:effectLst/>
                          <a:latin typeface="Arial" panose="020B0604020202020204" pitchFamily="34" charset="0"/>
                          <a:ea typeface="Times New Roman" panose="02020603050405020304" pitchFamily="18" charset="0"/>
                        </a:rPr>
                        <a:t>H</a:t>
                      </a:r>
                      <a:r>
                        <a:rPr lang="en-US" sz="1600" baseline="-25000" dirty="0">
                          <a:effectLst/>
                          <a:latin typeface="Arial" panose="020B0604020202020204" pitchFamily="34" charset="0"/>
                          <a:ea typeface="Times New Roman" panose="02020603050405020304" pitchFamily="18" charset="0"/>
                        </a:rPr>
                        <a:t>18</a:t>
                      </a:r>
                      <a:endParaRPr lang="es-MX" sz="16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dirty="0">
                          <a:effectLst/>
                          <a:latin typeface="Arial" panose="020B0604020202020204" pitchFamily="34" charset="0"/>
                          <a:ea typeface="Times New Roman" panose="02020603050405020304" pitchFamily="18" charset="0"/>
                        </a:rPr>
                        <a:t>CH</a:t>
                      </a:r>
                      <a:r>
                        <a:rPr lang="en-US" sz="1400" baseline="-25000" dirty="0">
                          <a:effectLst/>
                          <a:latin typeface="Arial" panose="020B0604020202020204" pitchFamily="34" charset="0"/>
                          <a:ea typeface="Times New Roman" panose="02020603050405020304" pitchFamily="18" charset="0"/>
                        </a:rPr>
                        <a:t>3</a:t>
                      </a:r>
                      <a:r>
                        <a:rPr lang="es-MX" sz="1400" dirty="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n-US" sz="1400" dirty="0">
                          <a:effectLst/>
                          <a:latin typeface="Arial" panose="020B0604020202020204" pitchFamily="34" charset="0"/>
                          <a:ea typeface="Times New Roman" panose="02020603050405020304" pitchFamily="18" charset="0"/>
                        </a:rPr>
                        <a:t>(CH</a:t>
                      </a:r>
                      <a:r>
                        <a:rPr lang="en-US" sz="1400" baseline="-25000" dirty="0">
                          <a:effectLst/>
                          <a:latin typeface="Arial" panose="020B0604020202020204" pitchFamily="34" charset="0"/>
                          <a:ea typeface="Times New Roman" panose="02020603050405020304" pitchFamily="18" charset="0"/>
                        </a:rPr>
                        <a:t>2</a:t>
                      </a:r>
                      <a:r>
                        <a:rPr lang="en-US" sz="1400" dirty="0">
                          <a:effectLst/>
                          <a:latin typeface="Arial" panose="020B0604020202020204" pitchFamily="34" charset="0"/>
                          <a:ea typeface="Times New Roman" panose="02020603050405020304" pitchFamily="18" charset="0"/>
                        </a:rPr>
                        <a:t>)</a:t>
                      </a:r>
                      <a:r>
                        <a:rPr lang="en-US" sz="1400" baseline="-25000" dirty="0">
                          <a:effectLst/>
                          <a:latin typeface="Arial" panose="020B0604020202020204" pitchFamily="34" charset="0"/>
                          <a:ea typeface="Times New Roman" panose="02020603050405020304" pitchFamily="18" charset="0"/>
                        </a:rPr>
                        <a:t>6</a:t>
                      </a:r>
                      <a:r>
                        <a:rPr lang="es-MX" sz="1400" dirty="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n-US" sz="1400" dirty="0">
                          <a:effectLst/>
                          <a:latin typeface="Arial" panose="020B0604020202020204" pitchFamily="34" charset="0"/>
                          <a:ea typeface="Times New Roman" panose="02020603050405020304" pitchFamily="18" charset="0"/>
                        </a:rPr>
                        <a:t>CH</a:t>
                      </a:r>
                      <a:r>
                        <a:rPr lang="en-US" sz="1400" baseline="-25000" dirty="0">
                          <a:effectLst/>
                          <a:latin typeface="Arial" panose="020B0604020202020204" pitchFamily="34" charset="0"/>
                          <a:ea typeface="Times New Roman" panose="02020603050405020304" pitchFamily="18" charset="0"/>
                        </a:rPr>
                        <a:t>3</a:t>
                      </a:r>
                      <a:endParaRPr lang="es-MX" sz="14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dirty="0" err="1">
                          <a:effectLst/>
                          <a:latin typeface="Arial" panose="020B0604020202020204" pitchFamily="34" charset="0"/>
                          <a:ea typeface="Times New Roman" panose="02020603050405020304" pitchFamily="18" charset="0"/>
                        </a:rPr>
                        <a:t>Oct</a:t>
                      </a:r>
                      <a:r>
                        <a:rPr lang="en-US" sz="1400" b="1" dirty="0" err="1">
                          <a:effectLst/>
                          <a:latin typeface="Arial" panose="020B0604020202020204" pitchFamily="34" charset="0"/>
                          <a:ea typeface="Times New Roman" panose="02020603050405020304" pitchFamily="18" charset="0"/>
                        </a:rPr>
                        <a:t>ano</a:t>
                      </a:r>
                      <a:endParaRPr lang="es-MX" sz="14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600" dirty="0">
                          <a:effectLst/>
                          <a:latin typeface="Arial" panose="020B0604020202020204" pitchFamily="34" charset="0"/>
                          <a:ea typeface="Times New Roman" panose="02020603050405020304" pitchFamily="18" charset="0"/>
                        </a:rPr>
                        <a:t>C</a:t>
                      </a:r>
                      <a:r>
                        <a:rPr lang="en-US" sz="1600" baseline="-25000" dirty="0">
                          <a:effectLst/>
                          <a:latin typeface="Arial" panose="020B0604020202020204" pitchFamily="34" charset="0"/>
                          <a:ea typeface="Times New Roman" panose="02020603050405020304" pitchFamily="18" charset="0"/>
                        </a:rPr>
                        <a:t>9</a:t>
                      </a:r>
                      <a:r>
                        <a:rPr lang="en-US" sz="1600" dirty="0">
                          <a:effectLst/>
                          <a:latin typeface="Arial" panose="020B0604020202020204" pitchFamily="34" charset="0"/>
                          <a:ea typeface="Times New Roman" panose="02020603050405020304" pitchFamily="18" charset="0"/>
                        </a:rPr>
                        <a:t>H</a:t>
                      </a:r>
                      <a:r>
                        <a:rPr lang="en-US" sz="1600" baseline="-25000" dirty="0">
                          <a:effectLst/>
                          <a:latin typeface="Arial" panose="020B0604020202020204" pitchFamily="34" charset="0"/>
                          <a:ea typeface="Times New Roman" panose="02020603050405020304" pitchFamily="18" charset="0"/>
                        </a:rPr>
                        <a:t>20</a:t>
                      </a:r>
                      <a:endParaRPr lang="es-MX" sz="16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dirty="0">
                          <a:effectLst/>
                          <a:latin typeface="Arial" panose="020B0604020202020204" pitchFamily="34" charset="0"/>
                          <a:ea typeface="Times New Roman" panose="02020603050405020304" pitchFamily="18" charset="0"/>
                        </a:rPr>
                        <a:t>CH</a:t>
                      </a:r>
                      <a:r>
                        <a:rPr lang="en-US" sz="1600" baseline="-25000" dirty="0">
                          <a:effectLst/>
                          <a:latin typeface="Arial" panose="020B0604020202020204" pitchFamily="34" charset="0"/>
                          <a:ea typeface="Times New Roman" panose="02020603050405020304" pitchFamily="18" charset="0"/>
                        </a:rPr>
                        <a:t>3</a:t>
                      </a:r>
                      <a:r>
                        <a:rPr lang="es-MX" sz="1600" dirty="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n-US" sz="1600" dirty="0">
                          <a:effectLst/>
                          <a:latin typeface="Arial" panose="020B0604020202020204" pitchFamily="34" charset="0"/>
                          <a:ea typeface="Times New Roman" panose="02020603050405020304" pitchFamily="18" charset="0"/>
                        </a:rPr>
                        <a:t>(CH</a:t>
                      </a:r>
                      <a:r>
                        <a:rPr lang="en-US" sz="1600" baseline="-25000" dirty="0">
                          <a:effectLst/>
                          <a:latin typeface="Arial" panose="020B0604020202020204" pitchFamily="34" charset="0"/>
                          <a:ea typeface="Times New Roman" panose="02020603050405020304" pitchFamily="18" charset="0"/>
                        </a:rPr>
                        <a:t>2</a:t>
                      </a:r>
                      <a:r>
                        <a:rPr lang="en-US" sz="1600" dirty="0">
                          <a:effectLst/>
                          <a:latin typeface="Arial" panose="020B0604020202020204" pitchFamily="34" charset="0"/>
                          <a:ea typeface="Times New Roman" panose="02020603050405020304" pitchFamily="18" charset="0"/>
                        </a:rPr>
                        <a:t>)</a:t>
                      </a:r>
                      <a:r>
                        <a:rPr lang="en-US" sz="1600" baseline="-25000" dirty="0">
                          <a:effectLst/>
                          <a:latin typeface="Arial" panose="020B0604020202020204" pitchFamily="34" charset="0"/>
                          <a:ea typeface="Times New Roman" panose="02020603050405020304" pitchFamily="18" charset="0"/>
                        </a:rPr>
                        <a:t>7</a:t>
                      </a:r>
                      <a:r>
                        <a:rPr lang="es-MX" sz="1600" dirty="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n-US" sz="1600" dirty="0">
                          <a:effectLst/>
                          <a:latin typeface="Arial" panose="020B0604020202020204" pitchFamily="34" charset="0"/>
                          <a:ea typeface="Times New Roman" panose="02020603050405020304" pitchFamily="18" charset="0"/>
                        </a:rPr>
                        <a:t>CH</a:t>
                      </a:r>
                      <a:r>
                        <a:rPr lang="en-US" sz="1600" baseline="-25000" dirty="0">
                          <a:effectLst/>
                          <a:latin typeface="Arial" panose="020B0604020202020204" pitchFamily="34" charset="0"/>
                          <a:ea typeface="Times New Roman" panose="02020603050405020304" pitchFamily="18" charset="0"/>
                        </a:rPr>
                        <a:t>3</a:t>
                      </a:r>
                      <a:endParaRPr lang="es-MX" sz="16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Arial" panose="020B0604020202020204" pitchFamily="34" charset="0"/>
                          <a:ea typeface="Times New Roman" panose="02020603050405020304" pitchFamily="18" charset="0"/>
                        </a:rPr>
                        <a:t>Non</a:t>
                      </a:r>
                      <a:r>
                        <a:rPr lang="en-US" sz="1600" b="1">
                          <a:effectLst/>
                          <a:latin typeface="Arial" panose="020B0604020202020204" pitchFamily="34" charset="0"/>
                          <a:ea typeface="Times New Roman" panose="02020603050405020304" pitchFamily="18" charset="0"/>
                        </a:rPr>
                        <a:t>ano</a:t>
                      </a:r>
                      <a:endParaRPr lang="es-MX" sz="16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600" dirty="0">
                          <a:effectLst/>
                          <a:latin typeface="Arial" panose="020B0604020202020204" pitchFamily="34" charset="0"/>
                          <a:ea typeface="Times New Roman" panose="02020603050405020304" pitchFamily="18" charset="0"/>
                        </a:rPr>
                        <a:t>C</a:t>
                      </a:r>
                      <a:r>
                        <a:rPr lang="en-US" sz="1600" baseline="-25000" dirty="0">
                          <a:effectLst/>
                          <a:latin typeface="Arial" panose="020B0604020202020204" pitchFamily="34" charset="0"/>
                          <a:ea typeface="Times New Roman" panose="02020603050405020304" pitchFamily="18" charset="0"/>
                        </a:rPr>
                        <a:t>10</a:t>
                      </a:r>
                      <a:r>
                        <a:rPr lang="en-US" sz="1600" dirty="0">
                          <a:effectLst/>
                          <a:latin typeface="Arial" panose="020B0604020202020204" pitchFamily="34" charset="0"/>
                          <a:ea typeface="Times New Roman" panose="02020603050405020304" pitchFamily="18" charset="0"/>
                        </a:rPr>
                        <a:t>H</a:t>
                      </a:r>
                      <a:r>
                        <a:rPr lang="en-US" sz="1600" baseline="-25000" dirty="0">
                          <a:effectLst/>
                          <a:latin typeface="Arial" panose="020B0604020202020204" pitchFamily="34" charset="0"/>
                          <a:ea typeface="Times New Roman" panose="02020603050405020304" pitchFamily="18" charset="0"/>
                        </a:rPr>
                        <a:t>22</a:t>
                      </a:r>
                      <a:endParaRPr lang="es-MX" sz="16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dirty="0">
                          <a:effectLst/>
                          <a:latin typeface="Arial" panose="020B0604020202020204" pitchFamily="34" charset="0"/>
                          <a:ea typeface="Times New Roman" panose="02020603050405020304" pitchFamily="18" charset="0"/>
                        </a:rPr>
                        <a:t>CH</a:t>
                      </a:r>
                      <a:r>
                        <a:rPr lang="en-US" sz="1600" baseline="-25000" dirty="0">
                          <a:effectLst/>
                          <a:latin typeface="Arial" panose="020B0604020202020204" pitchFamily="34" charset="0"/>
                          <a:ea typeface="Times New Roman" panose="02020603050405020304" pitchFamily="18" charset="0"/>
                        </a:rPr>
                        <a:t>3</a:t>
                      </a:r>
                      <a:r>
                        <a:rPr lang="es-MX" sz="1600" dirty="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n-US" sz="1600" dirty="0">
                          <a:effectLst/>
                          <a:latin typeface="Arial" panose="020B0604020202020204" pitchFamily="34" charset="0"/>
                          <a:ea typeface="Times New Roman" panose="02020603050405020304" pitchFamily="18" charset="0"/>
                        </a:rPr>
                        <a:t>(CH</a:t>
                      </a:r>
                      <a:r>
                        <a:rPr lang="en-US" sz="1600" baseline="-25000" dirty="0">
                          <a:effectLst/>
                          <a:latin typeface="Arial" panose="020B0604020202020204" pitchFamily="34" charset="0"/>
                          <a:ea typeface="Times New Roman" panose="02020603050405020304" pitchFamily="18" charset="0"/>
                        </a:rPr>
                        <a:t>2</a:t>
                      </a:r>
                      <a:r>
                        <a:rPr lang="en-US" sz="1600" dirty="0">
                          <a:effectLst/>
                          <a:latin typeface="Arial" panose="020B0604020202020204" pitchFamily="34" charset="0"/>
                          <a:ea typeface="Times New Roman" panose="02020603050405020304" pitchFamily="18" charset="0"/>
                        </a:rPr>
                        <a:t>)</a:t>
                      </a:r>
                      <a:r>
                        <a:rPr lang="en-US" sz="1600" baseline="-25000" dirty="0">
                          <a:effectLst/>
                          <a:latin typeface="Arial" panose="020B0604020202020204" pitchFamily="34" charset="0"/>
                          <a:ea typeface="Times New Roman" panose="02020603050405020304" pitchFamily="18" charset="0"/>
                        </a:rPr>
                        <a:t>8</a:t>
                      </a:r>
                      <a:r>
                        <a:rPr lang="es-MX" sz="1600" dirty="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n-US" sz="1600" dirty="0">
                          <a:effectLst/>
                          <a:latin typeface="Arial" panose="020B0604020202020204" pitchFamily="34" charset="0"/>
                          <a:ea typeface="Times New Roman" panose="02020603050405020304" pitchFamily="18" charset="0"/>
                        </a:rPr>
                        <a:t>CH</a:t>
                      </a:r>
                      <a:r>
                        <a:rPr lang="en-US" sz="1600" baseline="-25000" dirty="0">
                          <a:effectLst/>
                          <a:latin typeface="Arial" panose="020B0604020202020204" pitchFamily="34" charset="0"/>
                          <a:ea typeface="Times New Roman" panose="02020603050405020304" pitchFamily="18" charset="0"/>
                        </a:rPr>
                        <a:t>3</a:t>
                      </a:r>
                      <a:endParaRPr lang="es-MX" sz="16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Arial" panose="020B0604020202020204" pitchFamily="34" charset="0"/>
                          <a:ea typeface="Times New Roman" panose="02020603050405020304" pitchFamily="18" charset="0"/>
                        </a:rPr>
                        <a:t>Dec</a:t>
                      </a:r>
                      <a:r>
                        <a:rPr lang="en-US" sz="1600" b="1">
                          <a:effectLst/>
                          <a:latin typeface="Arial" panose="020B0604020202020204" pitchFamily="34" charset="0"/>
                          <a:ea typeface="Times New Roman" panose="02020603050405020304" pitchFamily="18" charset="0"/>
                        </a:rPr>
                        <a:t>ano</a:t>
                      </a:r>
                      <a:endParaRPr lang="es-MX" sz="16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s-MX" sz="1600" dirty="0">
                          <a:effectLst/>
                          <a:latin typeface="Arial" panose="020B0604020202020204" pitchFamily="34" charset="0"/>
                          <a:ea typeface="Times New Roman" panose="02020603050405020304" pitchFamily="18" charset="0"/>
                        </a:rPr>
                        <a:t>C</a:t>
                      </a:r>
                      <a:r>
                        <a:rPr lang="en-US" sz="1600" baseline="-25000" dirty="0">
                          <a:effectLst/>
                          <a:latin typeface="Arial" panose="020B0604020202020204" pitchFamily="34" charset="0"/>
                          <a:ea typeface="Times New Roman" panose="02020603050405020304" pitchFamily="18" charset="0"/>
                        </a:rPr>
                        <a:t>11</a:t>
                      </a:r>
                      <a:r>
                        <a:rPr lang="es-MX" sz="1600" dirty="0">
                          <a:effectLst/>
                          <a:latin typeface="Arial" panose="020B0604020202020204" pitchFamily="34" charset="0"/>
                          <a:ea typeface="Times New Roman" panose="02020603050405020304" pitchFamily="18" charset="0"/>
                        </a:rPr>
                        <a:t>H</a:t>
                      </a:r>
                      <a:r>
                        <a:rPr lang="en-US" sz="1600" baseline="-25000" dirty="0">
                          <a:effectLst/>
                          <a:latin typeface="Arial" panose="020B0604020202020204" pitchFamily="34" charset="0"/>
                          <a:ea typeface="Times New Roman" panose="02020603050405020304" pitchFamily="18" charset="0"/>
                        </a:rPr>
                        <a:t>24</a:t>
                      </a:r>
                      <a:endParaRPr lang="es-MX" sz="16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dirty="0" smtClean="0">
                          <a:effectLst/>
                          <a:latin typeface="Arial" panose="020B0604020202020204" pitchFamily="34" charset="0"/>
                          <a:ea typeface="Times New Roman" panose="02020603050405020304" pitchFamily="18" charset="0"/>
                        </a:rPr>
                        <a:t>CH</a:t>
                      </a:r>
                      <a:r>
                        <a:rPr lang="en-US" sz="1600" baseline="-25000" dirty="0" smtClean="0">
                          <a:effectLst/>
                          <a:latin typeface="Arial" panose="020B0604020202020204" pitchFamily="34" charset="0"/>
                          <a:ea typeface="Times New Roman" panose="02020603050405020304" pitchFamily="18" charset="0"/>
                        </a:rPr>
                        <a:t>3</a:t>
                      </a:r>
                      <a:r>
                        <a:rPr lang="es-MX" sz="1600" dirty="0" smtClean="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n-US" sz="1600" dirty="0" smtClean="0">
                          <a:effectLst/>
                          <a:latin typeface="Arial" panose="020B0604020202020204" pitchFamily="34" charset="0"/>
                          <a:ea typeface="Times New Roman" panose="02020603050405020304" pitchFamily="18" charset="0"/>
                        </a:rPr>
                        <a:t>(CH</a:t>
                      </a:r>
                      <a:r>
                        <a:rPr lang="en-US" sz="1600" baseline="-25000" dirty="0" smtClean="0">
                          <a:effectLst/>
                          <a:latin typeface="Arial" panose="020B0604020202020204" pitchFamily="34" charset="0"/>
                          <a:ea typeface="Times New Roman" panose="02020603050405020304" pitchFamily="18" charset="0"/>
                        </a:rPr>
                        <a:t>2</a:t>
                      </a:r>
                      <a:r>
                        <a:rPr lang="en-US" sz="1600" dirty="0" smtClean="0">
                          <a:effectLst/>
                          <a:latin typeface="Arial" panose="020B0604020202020204" pitchFamily="34" charset="0"/>
                          <a:ea typeface="Times New Roman" panose="02020603050405020304" pitchFamily="18" charset="0"/>
                        </a:rPr>
                        <a:t>)</a:t>
                      </a:r>
                      <a:r>
                        <a:rPr lang="en-US" sz="1600" baseline="-25000" dirty="0" smtClean="0">
                          <a:effectLst/>
                          <a:latin typeface="Arial" panose="020B0604020202020204" pitchFamily="34" charset="0"/>
                          <a:ea typeface="Times New Roman" panose="02020603050405020304" pitchFamily="18" charset="0"/>
                        </a:rPr>
                        <a:t>9</a:t>
                      </a:r>
                      <a:r>
                        <a:rPr lang="es-MX" sz="1600" dirty="0" smtClean="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n-US" sz="1600" dirty="0" smtClean="0">
                          <a:effectLst/>
                          <a:latin typeface="Arial" panose="020B0604020202020204" pitchFamily="34" charset="0"/>
                          <a:ea typeface="Times New Roman" panose="02020603050405020304" pitchFamily="18" charset="0"/>
                        </a:rPr>
                        <a:t>CH</a:t>
                      </a:r>
                      <a:r>
                        <a:rPr lang="en-US" sz="1600" baseline="-25000" dirty="0" smtClean="0">
                          <a:effectLst/>
                          <a:latin typeface="Arial" panose="020B0604020202020204" pitchFamily="34" charset="0"/>
                          <a:ea typeface="Times New Roman" panose="02020603050405020304" pitchFamily="18" charset="0"/>
                        </a:rPr>
                        <a:t>3</a:t>
                      </a:r>
                      <a:endParaRPr lang="es-MX" sz="16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1600">
                          <a:effectLst/>
                          <a:latin typeface="Arial" panose="020B0604020202020204" pitchFamily="34" charset="0"/>
                          <a:ea typeface="Times New Roman" panose="02020603050405020304" pitchFamily="18" charset="0"/>
                        </a:rPr>
                        <a:t>Undec</a:t>
                      </a:r>
                      <a:r>
                        <a:rPr lang="en-US" sz="1600" b="1">
                          <a:effectLst/>
                          <a:latin typeface="Arial" panose="020B0604020202020204" pitchFamily="34" charset="0"/>
                          <a:ea typeface="Times New Roman" panose="02020603050405020304" pitchFamily="18" charset="0"/>
                        </a:rPr>
                        <a:t>ano</a:t>
                      </a:r>
                      <a:endParaRPr lang="es-MX" sz="16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s-MX" sz="1600" dirty="0">
                          <a:effectLst/>
                          <a:latin typeface="Arial" panose="020B0604020202020204" pitchFamily="34" charset="0"/>
                          <a:ea typeface="Times New Roman" panose="02020603050405020304" pitchFamily="18" charset="0"/>
                        </a:rPr>
                        <a:t>C</a:t>
                      </a:r>
                      <a:r>
                        <a:rPr lang="en-US" sz="1600" baseline="-25000" dirty="0">
                          <a:effectLst/>
                          <a:latin typeface="Arial" panose="020B0604020202020204" pitchFamily="34" charset="0"/>
                          <a:ea typeface="Times New Roman" panose="02020603050405020304" pitchFamily="18" charset="0"/>
                        </a:rPr>
                        <a:t>20</a:t>
                      </a:r>
                      <a:r>
                        <a:rPr lang="es-MX" sz="1600" dirty="0">
                          <a:effectLst/>
                          <a:latin typeface="Arial" panose="020B0604020202020204" pitchFamily="34" charset="0"/>
                          <a:ea typeface="Times New Roman" panose="02020603050405020304" pitchFamily="18" charset="0"/>
                        </a:rPr>
                        <a:t>H</a:t>
                      </a:r>
                      <a:r>
                        <a:rPr lang="en-US" sz="1600" baseline="-25000" dirty="0">
                          <a:effectLst/>
                          <a:latin typeface="Arial" panose="020B0604020202020204" pitchFamily="34" charset="0"/>
                          <a:ea typeface="Times New Roman" panose="02020603050405020304" pitchFamily="18" charset="0"/>
                        </a:rPr>
                        <a:t>42</a:t>
                      </a:r>
                      <a:endParaRPr lang="es-MX" sz="16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dirty="0" smtClean="0">
                          <a:effectLst/>
                          <a:latin typeface="Arial" panose="020B0604020202020204" pitchFamily="34" charset="0"/>
                          <a:ea typeface="Times New Roman" panose="02020603050405020304" pitchFamily="18" charset="0"/>
                        </a:rPr>
                        <a:t>CH</a:t>
                      </a:r>
                      <a:r>
                        <a:rPr lang="en-US" sz="1600" baseline="-25000" dirty="0" smtClean="0">
                          <a:effectLst/>
                          <a:latin typeface="Arial" panose="020B0604020202020204" pitchFamily="34" charset="0"/>
                          <a:ea typeface="Times New Roman" panose="02020603050405020304" pitchFamily="18" charset="0"/>
                        </a:rPr>
                        <a:t>3</a:t>
                      </a:r>
                      <a:r>
                        <a:rPr lang="es-MX" sz="1600" dirty="0" smtClean="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n-US" sz="1600" dirty="0" smtClean="0">
                          <a:effectLst/>
                          <a:latin typeface="Arial" panose="020B0604020202020204" pitchFamily="34" charset="0"/>
                          <a:ea typeface="Times New Roman" panose="02020603050405020304" pitchFamily="18" charset="0"/>
                        </a:rPr>
                        <a:t>(CH</a:t>
                      </a:r>
                      <a:r>
                        <a:rPr lang="en-US" sz="1600" baseline="-25000" dirty="0" smtClean="0">
                          <a:effectLst/>
                          <a:latin typeface="Arial" panose="020B0604020202020204" pitchFamily="34" charset="0"/>
                          <a:ea typeface="Times New Roman" panose="02020603050405020304" pitchFamily="18" charset="0"/>
                        </a:rPr>
                        <a:t>2</a:t>
                      </a:r>
                      <a:r>
                        <a:rPr lang="en-US" sz="1600" dirty="0" smtClean="0">
                          <a:effectLst/>
                          <a:latin typeface="Arial" panose="020B0604020202020204" pitchFamily="34" charset="0"/>
                          <a:ea typeface="Times New Roman" panose="02020603050405020304" pitchFamily="18" charset="0"/>
                        </a:rPr>
                        <a:t>)</a:t>
                      </a:r>
                      <a:r>
                        <a:rPr lang="en-US" sz="1600" baseline="-25000" dirty="0" smtClean="0">
                          <a:effectLst/>
                          <a:latin typeface="Arial" panose="020B0604020202020204" pitchFamily="34" charset="0"/>
                          <a:ea typeface="Times New Roman" panose="02020603050405020304" pitchFamily="18" charset="0"/>
                        </a:rPr>
                        <a:t>18</a:t>
                      </a:r>
                      <a:r>
                        <a:rPr lang="es-MX" sz="1600" dirty="0" smtClean="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n-US" sz="1600" dirty="0" smtClean="0">
                          <a:effectLst/>
                          <a:latin typeface="Arial" panose="020B0604020202020204" pitchFamily="34" charset="0"/>
                          <a:ea typeface="Times New Roman" panose="02020603050405020304" pitchFamily="18" charset="0"/>
                        </a:rPr>
                        <a:t>CH</a:t>
                      </a:r>
                      <a:r>
                        <a:rPr lang="en-US" sz="1600" baseline="-25000" dirty="0" smtClean="0">
                          <a:effectLst/>
                          <a:latin typeface="Arial" panose="020B0604020202020204" pitchFamily="34" charset="0"/>
                          <a:ea typeface="Times New Roman" panose="02020603050405020304" pitchFamily="18" charset="0"/>
                        </a:rPr>
                        <a:t>3</a:t>
                      </a:r>
                      <a:endParaRPr lang="es-MX" sz="16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1600">
                          <a:effectLst/>
                          <a:latin typeface="Arial" panose="020B0604020202020204" pitchFamily="34" charset="0"/>
                          <a:ea typeface="Times New Roman" panose="02020603050405020304" pitchFamily="18" charset="0"/>
                        </a:rPr>
                        <a:t>Eicos</a:t>
                      </a:r>
                      <a:r>
                        <a:rPr lang="en-US" sz="1600" b="1">
                          <a:effectLst/>
                          <a:latin typeface="Arial" panose="020B0604020202020204" pitchFamily="34" charset="0"/>
                          <a:ea typeface="Times New Roman" panose="02020603050405020304" pitchFamily="18" charset="0"/>
                        </a:rPr>
                        <a:t>ano</a:t>
                      </a:r>
                      <a:endParaRPr lang="es-MX" sz="16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s-MX" sz="1600" dirty="0">
                          <a:effectLst/>
                          <a:latin typeface="Arial" panose="020B0604020202020204" pitchFamily="34" charset="0"/>
                          <a:ea typeface="Times New Roman" panose="02020603050405020304" pitchFamily="18" charset="0"/>
                        </a:rPr>
                        <a:t>C</a:t>
                      </a:r>
                      <a:r>
                        <a:rPr lang="en-US" sz="1600" baseline="-25000" dirty="0">
                          <a:effectLst/>
                          <a:latin typeface="Arial" panose="020B0604020202020204" pitchFamily="34" charset="0"/>
                          <a:ea typeface="Times New Roman" panose="02020603050405020304" pitchFamily="18" charset="0"/>
                        </a:rPr>
                        <a:t>21</a:t>
                      </a:r>
                      <a:r>
                        <a:rPr lang="es-MX" sz="1600" dirty="0">
                          <a:effectLst/>
                          <a:latin typeface="Arial" panose="020B0604020202020204" pitchFamily="34" charset="0"/>
                          <a:ea typeface="Times New Roman" panose="02020603050405020304" pitchFamily="18" charset="0"/>
                        </a:rPr>
                        <a:t>H</a:t>
                      </a:r>
                      <a:r>
                        <a:rPr lang="en-US" sz="1600" baseline="-25000" dirty="0">
                          <a:effectLst/>
                          <a:latin typeface="Arial" panose="020B0604020202020204" pitchFamily="34" charset="0"/>
                          <a:ea typeface="Times New Roman" panose="02020603050405020304" pitchFamily="18" charset="0"/>
                        </a:rPr>
                        <a:t>44</a:t>
                      </a:r>
                      <a:endParaRPr lang="es-MX" sz="16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dirty="0" smtClean="0">
                          <a:effectLst/>
                          <a:latin typeface="Arial" panose="020B0604020202020204" pitchFamily="34" charset="0"/>
                          <a:ea typeface="Times New Roman" panose="02020603050405020304" pitchFamily="18" charset="0"/>
                        </a:rPr>
                        <a:t>CH</a:t>
                      </a:r>
                      <a:r>
                        <a:rPr lang="en-US" sz="1600" baseline="-25000" dirty="0" smtClean="0">
                          <a:effectLst/>
                          <a:latin typeface="Arial" panose="020B0604020202020204" pitchFamily="34" charset="0"/>
                          <a:ea typeface="Times New Roman" panose="02020603050405020304" pitchFamily="18" charset="0"/>
                        </a:rPr>
                        <a:t>3</a:t>
                      </a:r>
                      <a:r>
                        <a:rPr lang="es-MX" sz="1600" dirty="0" smtClean="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n-US" sz="1600" dirty="0" smtClean="0">
                          <a:effectLst/>
                          <a:latin typeface="Arial" panose="020B0604020202020204" pitchFamily="34" charset="0"/>
                          <a:ea typeface="Times New Roman" panose="02020603050405020304" pitchFamily="18" charset="0"/>
                        </a:rPr>
                        <a:t>(CH</a:t>
                      </a:r>
                      <a:r>
                        <a:rPr lang="en-US" sz="1600" baseline="-25000" dirty="0" smtClean="0">
                          <a:effectLst/>
                          <a:latin typeface="Arial" panose="020B0604020202020204" pitchFamily="34" charset="0"/>
                          <a:ea typeface="Times New Roman" panose="02020603050405020304" pitchFamily="18" charset="0"/>
                        </a:rPr>
                        <a:t>2</a:t>
                      </a:r>
                      <a:r>
                        <a:rPr lang="en-US" sz="1600" dirty="0" smtClean="0">
                          <a:effectLst/>
                          <a:latin typeface="Arial" panose="020B0604020202020204" pitchFamily="34" charset="0"/>
                          <a:ea typeface="Times New Roman" panose="02020603050405020304" pitchFamily="18" charset="0"/>
                        </a:rPr>
                        <a:t>)</a:t>
                      </a:r>
                      <a:r>
                        <a:rPr lang="en-US" sz="1600" baseline="-25000" dirty="0" smtClean="0">
                          <a:effectLst/>
                          <a:latin typeface="Arial" panose="020B0604020202020204" pitchFamily="34" charset="0"/>
                          <a:ea typeface="Times New Roman" panose="02020603050405020304" pitchFamily="18" charset="0"/>
                        </a:rPr>
                        <a:t>19</a:t>
                      </a:r>
                      <a:r>
                        <a:rPr lang="es-MX" sz="1600" dirty="0" smtClean="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n-US" sz="1600" dirty="0" smtClean="0">
                          <a:effectLst/>
                          <a:latin typeface="Arial" panose="020B0604020202020204" pitchFamily="34" charset="0"/>
                          <a:ea typeface="Times New Roman" panose="02020603050405020304" pitchFamily="18" charset="0"/>
                        </a:rPr>
                        <a:t>CH</a:t>
                      </a:r>
                      <a:r>
                        <a:rPr lang="en-US" sz="1600" baseline="-25000" dirty="0" smtClean="0">
                          <a:effectLst/>
                          <a:latin typeface="Arial" panose="020B0604020202020204" pitchFamily="34" charset="0"/>
                          <a:ea typeface="Times New Roman" panose="02020603050405020304" pitchFamily="18" charset="0"/>
                        </a:rPr>
                        <a:t>3</a:t>
                      </a:r>
                      <a:endParaRPr lang="es-MX" sz="16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1600">
                          <a:effectLst/>
                          <a:latin typeface="Arial" panose="020B0604020202020204" pitchFamily="34" charset="0"/>
                          <a:ea typeface="Times New Roman" panose="02020603050405020304" pitchFamily="18" charset="0"/>
                        </a:rPr>
                        <a:t>Heneicos</a:t>
                      </a:r>
                      <a:r>
                        <a:rPr lang="en-US" sz="1600" b="1">
                          <a:effectLst/>
                          <a:latin typeface="Arial" panose="020B0604020202020204" pitchFamily="34" charset="0"/>
                          <a:ea typeface="Times New Roman" panose="02020603050405020304" pitchFamily="18" charset="0"/>
                        </a:rPr>
                        <a:t>ano</a:t>
                      </a:r>
                      <a:endParaRPr lang="es-MX" sz="16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s-MX" sz="1600" dirty="0">
                          <a:effectLst/>
                          <a:latin typeface="Arial" panose="020B0604020202020204" pitchFamily="34" charset="0"/>
                          <a:ea typeface="Times New Roman" panose="02020603050405020304" pitchFamily="18" charset="0"/>
                        </a:rPr>
                        <a:t>C</a:t>
                      </a:r>
                      <a:r>
                        <a:rPr lang="en-US" sz="1600" baseline="-25000" dirty="0">
                          <a:effectLst/>
                          <a:latin typeface="Arial" panose="020B0604020202020204" pitchFamily="34" charset="0"/>
                          <a:ea typeface="Times New Roman" panose="02020603050405020304" pitchFamily="18" charset="0"/>
                        </a:rPr>
                        <a:t>30</a:t>
                      </a:r>
                      <a:r>
                        <a:rPr lang="es-MX" sz="1600" dirty="0">
                          <a:effectLst/>
                          <a:latin typeface="Arial" panose="020B0604020202020204" pitchFamily="34" charset="0"/>
                          <a:ea typeface="Times New Roman" panose="02020603050405020304" pitchFamily="18" charset="0"/>
                        </a:rPr>
                        <a:t>H</a:t>
                      </a:r>
                      <a:r>
                        <a:rPr lang="en-US" sz="1600" baseline="-25000" dirty="0">
                          <a:effectLst/>
                          <a:latin typeface="Arial" panose="020B0604020202020204" pitchFamily="34" charset="0"/>
                          <a:ea typeface="Times New Roman" panose="02020603050405020304" pitchFamily="18" charset="0"/>
                        </a:rPr>
                        <a:t>62</a:t>
                      </a:r>
                      <a:endParaRPr lang="es-MX" sz="16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dirty="0" smtClean="0">
                          <a:effectLst/>
                          <a:latin typeface="Arial" panose="020B0604020202020204" pitchFamily="34" charset="0"/>
                          <a:ea typeface="Times New Roman" panose="02020603050405020304" pitchFamily="18" charset="0"/>
                        </a:rPr>
                        <a:t>CH</a:t>
                      </a:r>
                      <a:r>
                        <a:rPr lang="en-US" sz="1600" baseline="-25000" dirty="0" smtClean="0">
                          <a:effectLst/>
                          <a:latin typeface="Arial" panose="020B0604020202020204" pitchFamily="34" charset="0"/>
                          <a:ea typeface="Times New Roman" panose="02020603050405020304" pitchFamily="18" charset="0"/>
                        </a:rPr>
                        <a:t>3</a:t>
                      </a:r>
                      <a:r>
                        <a:rPr lang="es-MX" sz="1600" dirty="0" smtClean="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n-US" sz="1600" dirty="0" smtClean="0">
                          <a:effectLst/>
                          <a:latin typeface="Arial" panose="020B0604020202020204" pitchFamily="34" charset="0"/>
                          <a:ea typeface="Times New Roman" panose="02020603050405020304" pitchFamily="18" charset="0"/>
                        </a:rPr>
                        <a:t>(CH</a:t>
                      </a:r>
                      <a:r>
                        <a:rPr lang="en-US" sz="1600" baseline="-25000" dirty="0" smtClean="0">
                          <a:effectLst/>
                          <a:latin typeface="Arial" panose="020B0604020202020204" pitchFamily="34" charset="0"/>
                          <a:ea typeface="Times New Roman" panose="02020603050405020304" pitchFamily="18" charset="0"/>
                        </a:rPr>
                        <a:t>2</a:t>
                      </a:r>
                      <a:r>
                        <a:rPr lang="en-US" sz="1600" dirty="0" smtClean="0">
                          <a:effectLst/>
                          <a:latin typeface="Arial" panose="020B0604020202020204" pitchFamily="34" charset="0"/>
                          <a:ea typeface="Times New Roman" panose="02020603050405020304" pitchFamily="18" charset="0"/>
                        </a:rPr>
                        <a:t>)</a:t>
                      </a:r>
                      <a:r>
                        <a:rPr lang="en-US" sz="1600" baseline="-25000" dirty="0" smtClean="0">
                          <a:effectLst/>
                          <a:latin typeface="Arial" panose="020B0604020202020204" pitchFamily="34" charset="0"/>
                          <a:ea typeface="Times New Roman" panose="02020603050405020304" pitchFamily="18" charset="0"/>
                        </a:rPr>
                        <a:t>28</a:t>
                      </a:r>
                      <a:r>
                        <a:rPr lang="es-MX" sz="1600" dirty="0" smtClean="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n-US" sz="1600" dirty="0" smtClean="0">
                          <a:effectLst/>
                          <a:latin typeface="Arial" panose="020B0604020202020204" pitchFamily="34" charset="0"/>
                          <a:ea typeface="Times New Roman" panose="02020603050405020304" pitchFamily="18" charset="0"/>
                        </a:rPr>
                        <a:t>CH</a:t>
                      </a:r>
                      <a:r>
                        <a:rPr lang="en-US" sz="1600" baseline="-25000" dirty="0" smtClean="0">
                          <a:effectLst/>
                          <a:latin typeface="Arial" panose="020B0604020202020204" pitchFamily="34" charset="0"/>
                          <a:ea typeface="Times New Roman" panose="02020603050405020304" pitchFamily="18" charset="0"/>
                        </a:rPr>
                        <a:t>3</a:t>
                      </a:r>
                      <a:endParaRPr lang="es-MX" sz="16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1600">
                          <a:effectLst/>
                          <a:latin typeface="Arial" panose="020B0604020202020204" pitchFamily="34" charset="0"/>
                          <a:ea typeface="Times New Roman" panose="02020603050405020304" pitchFamily="18" charset="0"/>
                        </a:rPr>
                        <a:t>Triacont</a:t>
                      </a:r>
                      <a:r>
                        <a:rPr lang="en-US" sz="1600" b="1">
                          <a:effectLst/>
                          <a:latin typeface="Arial" panose="020B0604020202020204" pitchFamily="34" charset="0"/>
                          <a:ea typeface="Times New Roman" panose="02020603050405020304" pitchFamily="18" charset="0"/>
                        </a:rPr>
                        <a:t>ano</a:t>
                      </a:r>
                      <a:endParaRPr lang="es-MX" sz="16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s-MX" sz="1600" dirty="0">
                          <a:effectLst/>
                          <a:latin typeface="Arial" panose="020B0604020202020204" pitchFamily="34" charset="0"/>
                          <a:ea typeface="Times New Roman" panose="02020603050405020304" pitchFamily="18" charset="0"/>
                        </a:rPr>
                        <a:t>C</a:t>
                      </a:r>
                      <a:r>
                        <a:rPr lang="en-US" sz="1600" baseline="-25000" dirty="0">
                          <a:effectLst/>
                          <a:latin typeface="Arial" panose="020B0604020202020204" pitchFamily="34" charset="0"/>
                          <a:ea typeface="Times New Roman" panose="02020603050405020304" pitchFamily="18" charset="0"/>
                        </a:rPr>
                        <a:t>31</a:t>
                      </a:r>
                      <a:r>
                        <a:rPr lang="es-MX" sz="1600" dirty="0">
                          <a:effectLst/>
                          <a:latin typeface="Arial" panose="020B0604020202020204" pitchFamily="34" charset="0"/>
                          <a:ea typeface="Times New Roman" panose="02020603050405020304" pitchFamily="18" charset="0"/>
                        </a:rPr>
                        <a:t>H</a:t>
                      </a:r>
                      <a:r>
                        <a:rPr lang="en-US" sz="1600" baseline="-25000" dirty="0">
                          <a:effectLst/>
                          <a:latin typeface="Arial" panose="020B0604020202020204" pitchFamily="34" charset="0"/>
                          <a:ea typeface="Times New Roman" panose="02020603050405020304" pitchFamily="18" charset="0"/>
                        </a:rPr>
                        <a:t>64</a:t>
                      </a:r>
                      <a:endParaRPr lang="es-MX" sz="16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dirty="0" smtClean="0">
                          <a:effectLst/>
                          <a:latin typeface="Arial" panose="020B0604020202020204" pitchFamily="34" charset="0"/>
                          <a:ea typeface="Times New Roman" panose="02020603050405020304" pitchFamily="18" charset="0"/>
                        </a:rPr>
                        <a:t>CH</a:t>
                      </a:r>
                      <a:r>
                        <a:rPr lang="en-US" sz="1600" baseline="-25000" dirty="0" smtClean="0">
                          <a:effectLst/>
                          <a:latin typeface="Arial" panose="020B0604020202020204" pitchFamily="34" charset="0"/>
                          <a:ea typeface="Times New Roman" panose="02020603050405020304" pitchFamily="18" charset="0"/>
                        </a:rPr>
                        <a:t>3</a:t>
                      </a:r>
                      <a:r>
                        <a:rPr lang="es-MX" sz="1600" dirty="0" smtClean="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n-US" sz="1600" dirty="0" smtClean="0">
                          <a:effectLst/>
                          <a:latin typeface="Arial" panose="020B0604020202020204" pitchFamily="34" charset="0"/>
                          <a:ea typeface="Times New Roman" panose="02020603050405020304" pitchFamily="18" charset="0"/>
                        </a:rPr>
                        <a:t>(CH</a:t>
                      </a:r>
                      <a:r>
                        <a:rPr lang="en-US" sz="1600" baseline="-25000" dirty="0" smtClean="0">
                          <a:effectLst/>
                          <a:latin typeface="Arial" panose="020B0604020202020204" pitchFamily="34" charset="0"/>
                          <a:ea typeface="Times New Roman" panose="02020603050405020304" pitchFamily="18" charset="0"/>
                        </a:rPr>
                        <a:t>2</a:t>
                      </a:r>
                      <a:r>
                        <a:rPr lang="en-US" sz="1600" dirty="0" smtClean="0">
                          <a:effectLst/>
                          <a:latin typeface="Arial" panose="020B0604020202020204" pitchFamily="34" charset="0"/>
                          <a:ea typeface="Times New Roman" panose="02020603050405020304" pitchFamily="18" charset="0"/>
                        </a:rPr>
                        <a:t>)</a:t>
                      </a:r>
                      <a:r>
                        <a:rPr lang="en-US" sz="1600" baseline="-25000" dirty="0" smtClean="0">
                          <a:effectLst/>
                          <a:latin typeface="Arial" panose="020B0604020202020204" pitchFamily="34" charset="0"/>
                          <a:ea typeface="Times New Roman" panose="02020603050405020304" pitchFamily="18" charset="0"/>
                        </a:rPr>
                        <a:t>29</a:t>
                      </a:r>
                      <a:r>
                        <a:rPr lang="es-MX" sz="1600" dirty="0" smtClean="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n-US" sz="1600" dirty="0" smtClean="0">
                          <a:effectLst/>
                          <a:latin typeface="Arial" panose="020B0604020202020204" pitchFamily="34" charset="0"/>
                          <a:ea typeface="Times New Roman" panose="02020603050405020304" pitchFamily="18" charset="0"/>
                        </a:rPr>
                        <a:t>CH</a:t>
                      </a:r>
                      <a:r>
                        <a:rPr lang="en-US" sz="1600" baseline="-25000" dirty="0" smtClean="0">
                          <a:effectLst/>
                          <a:latin typeface="Arial" panose="020B0604020202020204" pitchFamily="34" charset="0"/>
                          <a:ea typeface="Times New Roman" panose="02020603050405020304" pitchFamily="18" charset="0"/>
                        </a:rPr>
                        <a:t>3</a:t>
                      </a:r>
                      <a:endParaRPr lang="es-MX" sz="16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1600" dirty="0" err="1">
                          <a:effectLst/>
                          <a:latin typeface="Arial" panose="020B0604020202020204" pitchFamily="34" charset="0"/>
                          <a:ea typeface="Times New Roman" panose="02020603050405020304" pitchFamily="18" charset="0"/>
                        </a:rPr>
                        <a:t>Heneitriacont</a:t>
                      </a:r>
                      <a:r>
                        <a:rPr lang="en-US" sz="1600" b="1" dirty="0" err="1">
                          <a:effectLst/>
                          <a:latin typeface="Arial" panose="020B0604020202020204" pitchFamily="34" charset="0"/>
                          <a:ea typeface="Times New Roman" panose="02020603050405020304" pitchFamily="18" charset="0"/>
                        </a:rPr>
                        <a:t>ano</a:t>
                      </a:r>
                      <a:endParaRPr lang="es-MX" sz="16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59508394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2000" fill="hold"/>
                                        <p:tgtEl>
                                          <p:spTgt spid="7"/>
                                        </p:tgtEl>
                                        <p:attrNameLst>
                                          <p:attrName>ppt_x</p:attrName>
                                        </p:attrNameLst>
                                      </p:cBhvr>
                                      <p:tavLst>
                                        <p:tav tm="0">
                                          <p:val>
                                            <p:strVal val="#ppt_x"/>
                                          </p:val>
                                        </p:tav>
                                        <p:tav tm="100000">
                                          <p:val>
                                            <p:strVal val="#ppt_x"/>
                                          </p:val>
                                        </p:tav>
                                      </p:tavLst>
                                    </p:anim>
                                    <p:anim calcmode="lin" valueType="num">
                                      <p:cBhvr additive="base">
                                        <p:cTn id="8" dur="20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ppt_x"/>
                                          </p:val>
                                        </p:tav>
                                        <p:tav tm="100000">
                                          <p:val>
                                            <p:strVal val="#ppt_x"/>
                                          </p:val>
                                        </p:tav>
                                      </p:tavLst>
                                    </p:anim>
                                    <p:anim calcmode="lin" valueType="num">
                                      <p:cBhvr additive="base">
                                        <p:cTn id="1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8661866" y="6502041"/>
            <a:ext cx="3530134" cy="246221"/>
          </a:xfrm>
          <a:prstGeom prst="rect">
            <a:avLst/>
          </a:prstGeom>
        </p:spPr>
        <p:txBody>
          <a:bodyPr wrap="none">
            <a:spAutoFit/>
          </a:bodyPr>
          <a:lstStyle/>
          <a:p>
            <a:r>
              <a:rPr lang="es-MX" sz="1000" b="1" i="1" dirty="0" smtClean="0"/>
              <a:t>Imagen tomada de: http://qorganica.ugr.es/pages/innovacion</a:t>
            </a:r>
            <a:endParaRPr lang="es-MX" sz="1000" b="1" i="1" dirty="0"/>
          </a:p>
        </p:txBody>
      </p:sp>
      <p:sp>
        <p:nvSpPr>
          <p:cNvPr id="8" name="Subtitle 2"/>
          <p:cNvSpPr txBox="1">
            <a:spLocks/>
          </p:cNvSpPr>
          <p:nvPr/>
        </p:nvSpPr>
        <p:spPr>
          <a:xfrm>
            <a:off x="388559" y="1578617"/>
            <a:ext cx="11471035" cy="1422287"/>
          </a:xfrm>
          <a:prstGeom prst="rect">
            <a:avLst/>
          </a:prstGeom>
          <a:solidFill>
            <a:schemeClr val="accent1">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just">
              <a:spcAft>
                <a:spcPts val="0"/>
              </a:spcAft>
            </a:pPr>
            <a:r>
              <a:rPr lang="es-MX" sz="2800" b="1" i="1" dirty="0">
                <a:solidFill>
                  <a:srgbClr val="943634"/>
                </a:solidFill>
                <a:latin typeface="Arial" panose="020B0604020202020204" pitchFamily="34" charset="0"/>
                <a:ea typeface="Times New Roman" panose="02020603050405020304" pitchFamily="18" charset="0"/>
              </a:rPr>
              <a:t>Numera la cadena principal comenzando por cualquier extremo y adiciona el </a:t>
            </a:r>
            <a:r>
              <a:rPr lang="es-MX" sz="2800" b="1" i="1" dirty="0" smtClean="0">
                <a:solidFill>
                  <a:srgbClr val="943634"/>
                </a:solidFill>
                <a:latin typeface="Arial" panose="020B0604020202020204" pitchFamily="34" charset="0"/>
                <a:ea typeface="Times New Roman" panose="02020603050405020304" pitchFamily="18" charset="0"/>
              </a:rPr>
              <a:t>triple </a:t>
            </a:r>
            <a:r>
              <a:rPr lang="es-MX" sz="2800" b="1" i="1" dirty="0">
                <a:solidFill>
                  <a:srgbClr val="943634"/>
                </a:solidFill>
                <a:latin typeface="Arial" panose="020B0604020202020204" pitchFamily="34" charset="0"/>
                <a:ea typeface="Times New Roman" panose="02020603050405020304" pitchFamily="18" charset="0"/>
              </a:rPr>
              <a:t>enlace donde se indica, aquí: </a:t>
            </a:r>
            <a:r>
              <a:rPr lang="es-MX" sz="2800" b="1" i="1" dirty="0">
                <a:solidFill>
                  <a:srgbClr val="FF0000"/>
                </a:solidFill>
                <a:latin typeface="Arial" panose="020B0604020202020204" pitchFamily="34" charset="0"/>
                <a:ea typeface="Times New Roman" panose="02020603050405020304" pitchFamily="18" charset="0"/>
              </a:rPr>
              <a:t>entre </a:t>
            </a:r>
            <a:r>
              <a:rPr lang="es-MX" sz="2800" b="1" i="1" dirty="0" smtClean="0">
                <a:solidFill>
                  <a:srgbClr val="FF0000"/>
                </a:solidFill>
                <a:latin typeface="Arial" panose="020B0604020202020204" pitchFamily="34" charset="0"/>
                <a:ea typeface="Times New Roman" panose="02020603050405020304" pitchFamily="18" charset="0"/>
              </a:rPr>
              <a:t>los carbonos 2</a:t>
            </a:r>
            <a:r>
              <a:rPr lang="es-MX" sz="2800" b="1" i="1" dirty="0" smtClean="0">
                <a:solidFill>
                  <a:srgbClr val="00B050"/>
                </a:solidFill>
                <a:latin typeface="Arial" panose="020B0604020202020204" pitchFamily="34" charset="0"/>
                <a:ea typeface="Times New Roman" panose="02020603050405020304" pitchFamily="18" charset="0"/>
              </a:rPr>
              <a:t> </a:t>
            </a:r>
            <a:r>
              <a:rPr lang="es-MX" sz="2800" b="1" i="1" dirty="0">
                <a:solidFill>
                  <a:srgbClr val="FF0000"/>
                </a:solidFill>
                <a:latin typeface="Arial" panose="020B0604020202020204" pitchFamily="34" charset="0"/>
                <a:ea typeface="Times New Roman" panose="02020603050405020304" pitchFamily="18" charset="0"/>
              </a:rPr>
              <a:t>y</a:t>
            </a:r>
            <a:r>
              <a:rPr lang="es-MX" sz="2800" b="1" i="1" dirty="0">
                <a:solidFill>
                  <a:srgbClr val="00B050"/>
                </a:solidFill>
                <a:latin typeface="Arial" panose="020B0604020202020204" pitchFamily="34" charset="0"/>
                <a:ea typeface="Times New Roman" panose="02020603050405020304" pitchFamily="18" charset="0"/>
              </a:rPr>
              <a:t> </a:t>
            </a:r>
            <a:r>
              <a:rPr lang="es-MX" sz="2800" b="1" i="1" dirty="0" smtClean="0">
                <a:solidFill>
                  <a:srgbClr val="FF0000"/>
                </a:solidFill>
                <a:latin typeface="Arial" panose="020B0604020202020204" pitchFamily="34" charset="0"/>
                <a:ea typeface="Times New Roman" panose="02020603050405020304" pitchFamily="18" charset="0"/>
              </a:rPr>
              <a:t>3.</a:t>
            </a:r>
            <a:endParaRPr lang="es-MX" sz="4000" dirty="0">
              <a:solidFill>
                <a:srgbClr val="FF0000"/>
              </a:solidFill>
              <a:effectLst/>
              <a:latin typeface="Times New Roman" panose="02020603050405020304" pitchFamily="18" charset="0"/>
              <a:ea typeface="Times New Roman" panose="02020603050405020304" pitchFamily="18" charset="0"/>
            </a:endParaRPr>
          </a:p>
        </p:txBody>
      </p:sp>
      <p:sp>
        <p:nvSpPr>
          <p:cNvPr id="9" name="Subtitle 2"/>
          <p:cNvSpPr txBox="1">
            <a:spLocks/>
          </p:cNvSpPr>
          <p:nvPr/>
        </p:nvSpPr>
        <p:spPr>
          <a:xfrm>
            <a:off x="528546" y="3547635"/>
            <a:ext cx="11165305" cy="2526483"/>
          </a:xfrm>
          <a:prstGeom prst="rect">
            <a:avLst/>
          </a:prstGeom>
          <a:solidFill>
            <a:schemeClr val="accent5">
              <a:lumMod val="20000"/>
              <a:lumOff val="8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endParaRPr kumimoji="0" lang="en-US" sz="18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2" name="Rectangle 2"/>
          <p:cNvSpPr>
            <a:spLocks noChangeArrowheads="1"/>
          </p:cNvSpPr>
          <p:nvPr/>
        </p:nvSpPr>
        <p:spPr bwMode="auto">
          <a:xfrm>
            <a:off x="205700" y="3897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1" name="Rectangle 4"/>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3" name="Rectangle 7"/>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5" name="Rectangle 2"/>
          <p:cNvSpPr>
            <a:spLocks noChangeArrowheads="1"/>
          </p:cNvSpPr>
          <p:nvPr/>
        </p:nvSpPr>
        <p:spPr bwMode="auto">
          <a:xfrm>
            <a:off x="1765284" y="385555"/>
            <a:ext cx="7715601" cy="646331"/>
          </a:xfrm>
          <a:prstGeom prst="rect">
            <a:avLst/>
          </a:prstGeom>
          <a:solidFill>
            <a:srgbClr val="FFC00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kumimoji="0" lang="es-ES" altLang="es-MX" sz="3600" b="1" i="1" u="none" strike="noStrike" kern="0" cap="none" spc="0" normalizeH="0" baseline="0" noProof="0" dirty="0" smtClean="0">
                <a:ln>
                  <a:noFill/>
                </a:ln>
                <a:solidFill>
                  <a:schemeClr val="tx1"/>
                </a:solidFill>
                <a:effectLst/>
                <a:uLnTx/>
                <a:uFillTx/>
                <a:latin typeface="Arial" panose="020B0604020202020204" pitchFamily="34" charset="0"/>
                <a:ea typeface="+mn-ea"/>
                <a:cs typeface="Arial" panose="020B0604020202020204" pitchFamily="34" charset="0"/>
              </a:rPr>
              <a:t>Nomenclatura IUPAC de Alquinos</a:t>
            </a:r>
          </a:p>
        </p:txBody>
      </p:sp>
      <p:sp>
        <p:nvSpPr>
          <p:cNvPr id="16" name="Rectangle 6"/>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3" name="Rectangle 28"/>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5" name="Rectangle 50"/>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7" name="Rectangle 2"/>
          <p:cNvSpPr>
            <a:spLocks noChangeArrowheads="1"/>
          </p:cNvSpPr>
          <p:nvPr/>
        </p:nvSpPr>
        <p:spPr bwMode="auto">
          <a:xfrm>
            <a:off x="1576137" y="4728613"/>
            <a:ext cx="39301192"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s-MX"/>
          </a:p>
        </p:txBody>
      </p:sp>
      <p:graphicFrame>
        <p:nvGraphicFramePr>
          <p:cNvPr id="12" name="Objeto 11"/>
          <p:cNvGraphicFramePr>
            <a:graphicFrameLocks noChangeAspect="1"/>
          </p:cNvGraphicFramePr>
          <p:nvPr>
            <p:extLst/>
          </p:nvPr>
        </p:nvGraphicFramePr>
        <p:xfrm>
          <a:off x="905789" y="3650660"/>
          <a:ext cx="10354662" cy="2280915"/>
        </p:xfrm>
        <a:graphic>
          <a:graphicData uri="http://schemas.openxmlformats.org/presentationml/2006/ole">
            <mc:AlternateContent xmlns:mc="http://schemas.openxmlformats.org/markup-compatibility/2006">
              <mc:Choice xmlns:v="urn:schemas-microsoft-com:vml" Requires="v">
                <p:oleObj spid="_x0000_s69640" name="ChemSketch" r:id="rId3" imgW="3485520" imgH="774720" progId="ACD.ChemSketch.20">
                  <p:embed/>
                </p:oleObj>
              </mc:Choice>
              <mc:Fallback>
                <p:oleObj name="ChemSketch" r:id="rId3" imgW="3485520" imgH="774720" progId="ACD.ChemSketch.20">
                  <p:embed/>
                  <p:pic>
                    <p:nvPicPr>
                      <p:cNvPr id="0" name=""/>
                      <p:cNvPicPr>
                        <a:picLocks noChangeAspect="1" noChangeArrowheads="1"/>
                      </p:cNvPicPr>
                      <p:nvPr/>
                    </p:nvPicPr>
                    <p:blipFill>
                      <a:blip r:embed="rId4"/>
                      <a:srcRect/>
                      <a:stretch>
                        <a:fillRect/>
                      </a:stretch>
                    </p:blipFill>
                    <p:spPr bwMode="auto">
                      <a:xfrm>
                        <a:off x="905789" y="3650660"/>
                        <a:ext cx="10354662" cy="2280915"/>
                      </a:xfrm>
                      <a:prstGeom prst="rect">
                        <a:avLst/>
                      </a:prstGeom>
                      <a:noFill/>
                    </p:spPr>
                  </p:pic>
                </p:oleObj>
              </mc:Fallback>
            </mc:AlternateContent>
          </a:graphicData>
        </a:graphic>
      </p:graphicFrame>
    </p:spTree>
    <p:extLst>
      <p:ext uri="{BB962C8B-B14F-4D97-AF65-F5344CB8AC3E}">
        <p14:creationId xmlns:p14="http://schemas.microsoft.com/office/powerpoint/2010/main" val="4093504566"/>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additive="base">
                                        <p:cTn id="17" dur="500" fill="hold"/>
                                        <p:tgtEl>
                                          <p:spTgt spid="12"/>
                                        </p:tgtEl>
                                        <p:attrNameLst>
                                          <p:attrName>ppt_x</p:attrName>
                                        </p:attrNameLst>
                                      </p:cBhvr>
                                      <p:tavLst>
                                        <p:tav tm="0">
                                          <p:val>
                                            <p:strVal val="#ppt_x"/>
                                          </p:val>
                                        </p:tav>
                                        <p:tav tm="100000">
                                          <p:val>
                                            <p:strVal val="#ppt_x"/>
                                          </p:val>
                                        </p:tav>
                                      </p:tavLst>
                                    </p:anim>
                                    <p:anim calcmode="lin" valueType="num">
                                      <p:cBhvr additive="base">
                                        <p:cTn id="1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8661866" y="6502041"/>
            <a:ext cx="3530134" cy="246221"/>
          </a:xfrm>
          <a:prstGeom prst="rect">
            <a:avLst/>
          </a:prstGeom>
        </p:spPr>
        <p:txBody>
          <a:bodyPr wrap="none">
            <a:spAutoFit/>
          </a:bodyPr>
          <a:lstStyle/>
          <a:p>
            <a:r>
              <a:rPr lang="es-MX" sz="1000" b="1" i="1" dirty="0" smtClean="0"/>
              <a:t>Imagen tomada de: http://qorganica.ugr.es/pages/innovacion</a:t>
            </a:r>
            <a:endParaRPr lang="es-MX" sz="1000" b="1" i="1" dirty="0"/>
          </a:p>
        </p:txBody>
      </p:sp>
      <p:sp>
        <p:nvSpPr>
          <p:cNvPr id="8" name="Subtitle 2"/>
          <p:cNvSpPr txBox="1">
            <a:spLocks/>
          </p:cNvSpPr>
          <p:nvPr/>
        </p:nvSpPr>
        <p:spPr>
          <a:xfrm>
            <a:off x="360482" y="1846572"/>
            <a:ext cx="11471035" cy="978724"/>
          </a:xfrm>
          <a:prstGeom prst="rect">
            <a:avLst/>
          </a:prstGeom>
          <a:solidFill>
            <a:schemeClr val="accent1">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just">
              <a:spcAft>
                <a:spcPts val="0"/>
              </a:spcAft>
            </a:pPr>
            <a:r>
              <a:rPr lang="es-MX" sz="2800" b="1" i="1" dirty="0">
                <a:solidFill>
                  <a:srgbClr val="943634"/>
                </a:solidFill>
                <a:latin typeface="Arial" panose="020B0604020202020204" pitchFamily="34" charset="0"/>
                <a:ea typeface="Times New Roman" panose="02020603050405020304" pitchFamily="18" charset="0"/>
              </a:rPr>
              <a:t>Adiciona cada uno de los grupos alquilo mencionados en el nombre. Coloca primero el grupo </a:t>
            </a:r>
            <a:r>
              <a:rPr lang="es-MX" sz="2800" b="1" i="1" dirty="0" err="1">
                <a:solidFill>
                  <a:srgbClr val="1A10DE"/>
                </a:solidFill>
                <a:latin typeface="Arial" panose="020B0604020202020204" pitchFamily="34" charset="0"/>
                <a:ea typeface="Times New Roman" panose="02020603050405020304" pitchFamily="18" charset="0"/>
              </a:rPr>
              <a:t>butil</a:t>
            </a:r>
            <a:r>
              <a:rPr lang="es-MX" sz="2800" b="1" i="1" dirty="0">
                <a:solidFill>
                  <a:srgbClr val="943634"/>
                </a:solidFill>
                <a:latin typeface="Arial" panose="020B0604020202020204" pitchFamily="34" charset="0"/>
                <a:ea typeface="Times New Roman" panose="02020603050405020304" pitchFamily="18" charset="0"/>
              </a:rPr>
              <a:t> en el carbono </a:t>
            </a:r>
            <a:r>
              <a:rPr lang="es-MX" sz="2800" b="1" i="1" dirty="0">
                <a:solidFill>
                  <a:schemeClr val="tx1"/>
                </a:solidFill>
                <a:latin typeface="Arial" panose="020B0604020202020204" pitchFamily="34" charset="0"/>
                <a:ea typeface="Times New Roman" panose="02020603050405020304" pitchFamily="18" charset="0"/>
              </a:rPr>
              <a:t>8</a:t>
            </a:r>
            <a:endParaRPr lang="es-MX" sz="4000" dirty="0">
              <a:solidFill>
                <a:schemeClr val="tx1"/>
              </a:solidFill>
              <a:effectLst/>
              <a:latin typeface="Times New Roman" panose="02020603050405020304" pitchFamily="18" charset="0"/>
              <a:ea typeface="Times New Roman" panose="02020603050405020304" pitchFamily="18" charset="0"/>
            </a:endParaRPr>
          </a:p>
        </p:txBody>
      </p:sp>
      <p:sp>
        <p:nvSpPr>
          <p:cNvPr id="9" name="Subtitle 2"/>
          <p:cNvSpPr txBox="1">
            <a:spLocks/>
          </p:cNvSpPr>
          <p:nvPr/>
        </p:nvSpPr>
        <p:spPr>
          <a:xfrm>
            <a:off x="1447883" y="3975558"/>
            <a:ext cx="8848512" cy="2526483"/>
          </a:xfrm>
          <a:prstGeom prst="rect">
            <a:avLst/>
          </a:prstGeom>
          <a:solidFill>
            <a:schemeClr val="accent5">
              <a:lumMod val="20000"/>
              <a:lumOff val="8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endParaRPr kumimoji="0" lang="en-US" sz="18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2" name="Rectangle 2"/>
          <p:cNvSpPr>
            <a:spLocks noChangeArrowheads="1"/>
          </p:cNvSpPr>
          <p:nvPr/>
        </p:nvSpPr>
        <p:spPr bwMode="auto">
          <a:xfrm>
            <a:off x="205700" y="3897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1" name="Rectangle 4"/>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3" name="Rectangle 7"/>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5" name="Rectangle 2"/>
          <p:cNvSpPr>
            <a:spLocks noChangeArrowheads="1"/>
          </p:cNvSpPr>
          <p:nvPr/>
        </p:nvSpPr>
        <p:spPr bwMode="auto">
          <a:xfrm>
            <a:off x="1881194" y="520027"/>
            <a:ext cx="7715601" cy="646331"/>
          </a:xfrm>
          <a:prstGeom prst="rect">
            <a:avLst/>
          </a:prstGeom>
          <a:solidFill>
            <a:srgbClr val="FFC00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kumimoji="0" lang="es-ES" altLang="es-MX" sz="3600" b="1" i="1" u="none" strike="noStrike" kern="0" cap="none" spc="0" normalizeH="0" baseline="0" noProof="0" dirty="0" smtClean="0">
                <a:ln>
                  <a:noFill/>
                </a:ln>
                <a:solidFill>
                  <a:schemeClr val="tx1"/>
                </a:solidFill>
                <a:effectLst/>
                <a:uLnTx/>
                <a:uFillTx/>
                <a:latin typeface="Arial" panose="020B0604020202020204" pitchFamily="34" charset="0"/>
                <a:ea typeface="+mn-ea"/>
                <a:cs typeface="Arial" panose="020B0604020202020204" pitchFamily="34" charset="0"/>
              </a:rPr>
              <a:t>Nomenclatura IUPAC de Alquinos</a:t>
            </a:r>
          </a:p>
        </p:txBody>
      </p:sp>
      <p:sp>
        <p:nvSpPr>
          <p:cNvPr id="16" name="Rectangle 6"/>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3" name="Rectangle 28"/>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5" name="Rectangle 50"/>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7" name="Rectangle 2"/>
          <p:cNvSpPr>
            <a:spLocks noChangeArrowheads="1"/>
          </p:cNvSpPr>
          <p:nvPr/>
        </p:nvSpPr>
        <p:spPr bwMode="auto">
          <a:xfrm>
            <a:off x="1576137" y="4728613"/>
            <a:ext cx="39301192"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s-MX"/>
          </a:p>
        </p:txBody>
      </p:sp>
      <p:sp>
        <p:nvSpPr>
          <p:cNvPr id="10" name="Rectangle 2"/>
          <p:cNvSpPr>
            <a:spLocks noChangeArrowheads="1"/>
          </p:cNvSpPr>
          <p:nvPr/>
        </p:nvSpPr>
        <p:spPr bwMode="auto">
          <a:xfrm>
            <a:off x="1576137" y="3958108"/>
            <a:ext cx="30426488" cy="584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s-MX"/>
          </a:p>
        </p:txBody>
      </p:sp>
      <p:graphicFrame>
        <p:nvGraphicFramePr>
          <p:cNvPr id="14" name="Objeto 13"/>
          <p:cNvGraphicFramePr>
            <a:graphicFrameLocks noChangeAspect="1"/>
          </p:cNvGraphicFramePr>
          <p:nvPr>
            <p:extLst/>
          </p:nvPr>
        </p:nvGraphicFramePr>
        <p:xfrm>
          <a:off x="1674254" y="4170362"/>
          <a:ext cx="7976159" cy="2252705"/>
        </p:xfrm>
        <a:graphic>
          <a:graphicData uri="http://schemas.openxmlformats.org/presentationml/2006/ole">
            <mc:AlternateContent xmlns:mc="http://schemas.openxmlformats.org/markup-compatibility/2006">
              <mc:Choice xmlns:v="urn:schemas-microsoft-com:vml" Requires="v">
                <p:oleObj spid="_x0000_s70664" name="ChemSketch" r:id="rId3" imgW="3736440" imgH="1068840" progId="ACD.ChemSketch.20">
                  <p:embed/>
                </p:oleObj>
              </mc:Choice>
              <mc:Fallback>
                <p:oleObj name="ChemSketch" r:id="rId3" imgW="3736440" imgH="1068840" progId="ACD.ChemSketch.20">
                  <p:embed/>
                  <p:pic>
                    <p:nvPicPr>
                      <p:cNvPr id="0" name=""/>
                      <p:cNvPicPr>
                        <a:picLocks noChangeAspect="1" noChangeArrowheads="1"/>
                      </p:cNvPicPr>
                      <p:nvPr/>
                    </p:nvPicPr>
                    <p:blipFill>
                      <a:blip r:embed="rId4"/>
                      <a:srcRect/>
                      <a:stretch>
                        <a:fillRect/>
                      </a:stretch>
                    </p:blipFill>
                    <p:spPr bwMode="auto">
                      <a:xfrm>
                        <a:off x="1674254" y="4170362"/>
                        <a:ext cx="7976159" cy="2252705"/>
                      </a:xfrm>
                      <a:prstGeom prst="rect">
                        <a:avLst/>
                      </a:prstGeom>
                      <a:noFill/>
                    </p:spPr>
                  </p:pic>
                </p:oleObj>
              </mc:Fallback>
            </mc:AlternateContent>
          </a:graphicData>
        </a:graphic>
      </p:graphicFrame>
    </p:spTree>
    <p:extLst>
      <p:ext uri="{BB962C8B-B14F-4D97-AF65-F5344CB8AC3E}">
        <p14:creationId xmlns:p14="http://schemas.microsoft.com/office/powerpoint/2010/main" val="1890209516"/>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additive="base">
                                        <p:cTn id="17" dur="500" fill="hold"/>
                                        <p:tgtEl>
                                          <p:spTgt spid="14"/>
                                        </p:tgtEl>
                                        <p:attrNameLst>
                                          <p:attrName>ppt_x</p:attrName>
                                        </p:attrNameLst>
                                      </p:cBhvr>
                                      <p:tavLst>
                                        <p:tav tm="0">
                                          <p:val>
                                            <p:strVal val="#ppt_x"/>
                                          </p:val>
                                        </p:tav>
                                        <p:tav tm="100000">
                                          <p:val>
                                            <p:strVal val="#ppt_x"/>
                                          </p:val>
                                        </p:tav>
                                      </p:tavLst>
                                    </p:anim>
                                    <p:anim calcmode="lin" valueType="num">
                                      <p:cBhvr additive="base">
                                        <p:cTn id="18"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8661866" y="6502041"/>
            <a:ext cx="3530134" cy="246221"/>
          </a:xfrm>
          <a:prstGeom prst="rect">
            <a:avLst/>
          </a:prstGeom>
        </p:spPr>
        <p:txBody>
          <a:bodyPr wrap="none">
            <a:spAutoFit/>
          </a:bodyPr>
          <a:lstStyle/>
          <a:p>
            <a:r>
              <a:rPr lang="es-MX" sz="1000" b="1" i="1" dirty="0" smtClean="0"/>
              <a:t>Imagen tomada de: http://qorganica.ugr.es/pages/innovacion</a:t>
            </a:r>
            <a:endParaRPr lang="es-MX" sz="1000" b="1" i="1" dirty="0"/>
          </a:p>
        </p:txBody>
      </p:sp>
      <p:sp>
        <p:nvSpPr>
          <p:cNvPr id="8" name="Subtitle 2"/>
          <p:cNvSpPr txBox="1">
            <a:spLocks/>
          </p:cNvSpPr>
          <p:nvPr/>
        </p:nvSpPr>
        <p:spPr>
          <a:xfrm>
            <a:off x="2011698" y="1574338"/>
            <a:ext cx="7335502" cy="589932"/>
          </a:xfrm>
          <a:prstGeom prst="rect">
            <a:avLst/>
          </a:prstGeom>
          <a:solidFill>
            <a:schemeClr val="accent1">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just">
              <a:spcAft>
                <a:spcPts val="0"/>
              </a:spcAft>
            </a:pPr>
            <a:r>
              <a:rPr lang="es-MX" sz="2800" b="1" i="1" dirty="0">
                <a:solidFill>
                  <a:srgbClr val="943634"/>
                </a:solidFill>
                <a:latin typeface="Arial" panose="020B0604020202020204" pitchFamily="34" charset="0"/>
                <a:ea typeface="Times New Roman" panose="02020603050405020304" pitchFamily="18" charset="0"/>
              </a:rPr>
              <a:t>Coloca el grupo </a:t>
            </a:r>
            <a:r>
              <a:rPr lang="es-MX" sz="2800" b="1" i="1" dirty="0" err="1" smtClean="0">
                <a:solidFill>
                  <a:srgbClr val="FF00FF"/>
                </a:solidFill>
                <a:latin typeface="Arial" panose="020B0604020202020204" pitchFamily="34" charset="0"/>
                <a:ea typeface="Times New Roman" panose="02020603050405020304" pitchFamily="18" charset="0"/>
              </a:rPr>
              <a:t>isopentil</a:t>
            </a:r>
            <a:r>
              <a:rPr lang="es-MX" sz="2800" b="1" i="1" dirty="0" smtClean="0">
                <a:solidFill>
                  <a:srgbClr val="943634"/>
                </a:solidFill>
                <a:latin typeface="Arial" panose="020B0604020202020204" pitchFamily="34" charset="0"/>
                <a:ea typeface="Times New Roman" panose="02020603050405020304" pitchFamily="18" charset="0"/>
              </a:rPr>
              <a:t> </a:t>
            </a:r>
            <a:r>
              <a:rPr lang="es-MX" sz="2800" b="1" i="1" dirty="0">
                <a:solidFill>
                  <a:srgbClr val="943634"/>
                </a:solidFill>
                <a:latin typeface="Arial" panose="020B0604020202020204" pitchFamily="34" charset="0"/>
                <a:ea typeface="Times New Roman" panose="02020603050405020304" pitchFamily="18" charset="0"/>
              </a:rPr>
              <a:t>en el carbono </a:t>
            </a:r>
            <a:r>
              <a:rPr lang="es-MX" sz="2800" b="1" i="1" dirty="0">
                <a:solidFill>
                  <a:srgbClr val="FF0000"/>
                </a:solidFill>
                <a:latin typeface="Arial" panose="020B0604020202020204" pitchFamily="34" charset="0"/>
                <a:ea typeface="Times New Roman" panose="02020603050405020304" pitchFamily="18" charset="0"/>
              </a:rPr>
              <a:t>8</a:t>
            </a:r>
            <a:endParaRPr lang="es-MX" sz="4000" dirty="0">
              <a:solidFill>
                <a:srgbClr val="FF0000"/>
              </a:solidFill>
              <a:effectLst/>
              <a:latin typeface="Times New Roman" panose="02020603050405020304" pitchFamily="18" charset="0"/>
              <a:ea typeface="Times New Roman" panose="02020603050405020304" pitchFamily="18" charset="0"/>
            </a:endParaRPr>
          </a:p>
        </p:txBody>
      </p:sp>
      <p:sp>
        <p:nvSpPr>
          <p:cNvPr id="9" name="Subtitle 2"/>
          <p:cNvSpPr txBox="1">
            <a:spLocks/>
          </p:cNvSpPr>
          <p:nvPr/>
        </p:nvSpPr>
        <p:spPr>
          <a:xfrm>
            <a:off x="698500" y="2706355"/>
            <a:ext cx="10896600" cy="3795686"/>
          </a:xfrm>
          <a:prstGeom prst="rect">
            <a:avLst/>
          </a:prstGeom>
          <a:solidFill>
            <a:schemeClr val="accent5">
              <a:lumMod val="20000"/>
              <a:lumOff val="8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endParaRPr kumimoji="0" lang="en-US" sz="18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2" name="Rectangle 2"/>
          <p:cNvSpPr>
            <a:spLocks noChangeArrowheads="1"/>
          </p:cNvSpPr>
          <p:nvPr/>
        </p:nvSpPr>
        <p:spPr bwMode="auto">
          <a:xfrm>
            <a:off x="205700" y="3897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1" name="Rectangle 4"/>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3" name="Rectangle 7"/>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5" name="Rectangle 2"/>
          <p:cNvSpPr>
            <a:spLocks noChangeArrowheads="1"/>
          </p:cNvSpPr>
          <p:nvPr/>
        </p:nvSpPr>
        <p:spPr bwMode="auto">
          <a:xfrm>
            <a:off x="1765284" y="385555"/>
            <a:ext cx="7715601" cy="646331"/>
          </a:xfrm>
          <a:prstGeom prst="rect">
            <a:avLst/>
          </a:prstGeom>
          <a:solidFill>
            <a:srgbClr val="FFC00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kumimoji="0" lang="es-ES" altLang="es-MX" sz="3600" b="1" i="1" u="none" strike="noStrike" kern="0" cap="none" spc="0" normalizeH="0" baseline="0" noProof="0" dirty="0" smtClean="0">
                <a:ln>
                  <a:noFill/>
                </a:ln>
                <a:solidFill>
                  <a:schemeClr val="tx1"/>
                </a:solidFill>
                <a:effectLst/>
                <a:uLnTx/>
                <a:uFillTx/>
                <a:latin typeface="Arial" panose="020B0604020202020204" pitchFamily="34" charset="0"/>
                <a:ea typeface="+mn-ea"/>
                <a:cs typeface="Arial" panose="020B0604020202020204" pitchFamily="34" charset="0"/>
              </a:rPr>
              <a:t>Nomenclatura IUPAC de Alquinos</a:t>
            </a:r>
          </a:p>
        </p:txBody>
      </p:sp>
      <p:sp>
        <p:nvSpPr>
          <p:cNvPr id="16" name="Rectangle 6"/>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3" name="Rectangle 28"/>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5" name="Rectangle 50"/>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2"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18" name="Objeto 17"/>
          <p:cNvGraphicFramePr>
            <a:graphicFrameLocks noChangeAspect="1"/>
          </p:cNvGraphicFramePr>
          <p:nvPr>
            <p:extLst/>
          </p:nvPr>
        </p:nvGraphicFramePr>
        <p:xfrm>
          <a:off x="1068238" y="3421510"/>
          <a:ext cx="10223633" cy="2538446"/>
        </p:xfrm>
        <a:graphic>
          <a:graphicData uri="http://schemas.openxmlformats.org/presentationml/2006/ole">
            <mc:AlternateContent xmlns:mc="http://schemas.openxmlformats.org/markup-compatibility/2006">
              <mc:Choice xmlns:v="urn:schemas-microsoft-com:vml" Requires="v">
                <p:oleObj spid="_x0000_s71688" name="ChemSketch" r:id="rId3" imgW="4462200" imgH="1122120" progId="ACD.ChemSketch.20">
                  <p:embed/>
                </p:oleObj>
              </mc:Choice>
              <mc:Fallback>
                <p:oleObj name="ChemSketch" r:id="rId3" imgW="4462200" imgH="1122120" progId="ACD.ChemSketch.20">
                  <p:embed/>
                  <p:pic>
                    <p:nvPicPr>
                      <p:cNvPr id="0" name=""/>
                      <p:cNvPicPr>
                        <a:picLocks noChangeAspect="1" noChangeArrowheads="1"/>
                      </p:cNvPicPr>
                      <p:nvPr/>
                    </p:nvPicPr>
                    <p:blipFill>
                      <a:blip r:embed="rId4"/>
                      <a:srcRect/>
                      <a:stretch>
                        <a:fillRect/>
                      </a:stretch>
                    </p:blipFill>
                    <p:spPr bwMode="auto">
                      <a:xfrm>
                        <a:off x="1068238" y="3421510"/>
                        <a:ext cx="10223633" cy="2538446"/>
                      </a:xfrm>
                      <a:prstGeom prst="rect">
                        <a:avLst/>
                      </a:prstGeom>
                      <a:noFill/>
                    </p:spPr>
                  </p:pic>
                </p:oleObj>
              </mc:Fallback>
            </mc:AlternateContent>
          </a:graphicData>
        </a:graphic>
      </p:graphicFrame>
    </p:spTree>
    <p:extLst>
      <p:ext uri="{BB962C8B-B14F-4D97-AF65-F5344CB8AC3E}">
        <p14:creationId xmlns:p14="http://schemas.microsoft.com/office/powerpoint/2010/main" val="3433150689"/>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ppt_x"/>
                                          </p:val>
                                        </p:tav>
                                        <p:tav tm="100000">
                                          <p:val>
                                            <p:strVal val="#ppt_x"/>
                                          </p:val>
                                        </p:tav>
                                      </p:tavLst>
                                    </p:anim>
                                    <p:anim calcmode="lin" valueType="num">
                                      <p:cBhvr additive="base">
                                        <p:cTn id="18" dur="500" fill="hold"/>
                                        <p:tgtEl>
                                          <p:spTgt spid="9"/>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18"/>
                                        </p:tgtEl>
                                        <p:attrNameLst>
                                          <p:attrName>style.visibility</p:attrName>
                                        </p:attrNameLst>
                                      </p:cBhvr>
                                      <p:to>
                                        <p:strVal val="visible"/>
                                      </p:to>
                                    </p:set>
                                    <p:anim calcmode="lin" valueType="num">
                                      <p:cBhvr additive="base">
                                        <p:cTn id="21" dur="500" fill="hold"/>
                                        <p:tgtEl>
                                          <p:spTgt spid="18"/>
                                        </p:tgtEl>
                                        <p:attrNameLst>
                                          <p:attrName>ppt_x</p:attrName>
                                        </p:attrNameLst>
                                      </p:cBhvr>
                                      <p:tavLst>
                                        <p:tav tm="0">
                                          <p:val>
                                            <p:strVal val="#ppt_x"/>
                                          </p:val>
                                        </p:tav>
                                        <p:tav tm="100000">
                                          <p:val>
                                            <p:strVal val="#ppt_x"/>
                                          </p:val>
                                        </p:tav>
                                      </p:tavLst>
                                    </p:anim>
                                    <p:anim calcmode="lin" valueType="num">
                                      <p:cBhvr additive="base">
                                        <p:cTn id="22"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animBg="1"/>
      <p:bldP spid="9"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8661866" y="6502041"/>
            <a:ext cx="3530134" cy="246221"/>
          </a:xfrm>
          <a:prstGeom prst="rect">
            <a:avLst/>
          </a:prstGeom>
        </p:spPr>
        <p:txBody>
          <a:bodyPr wrap="none">
            <a:spAutoFit/>
          </a:bodyPr>
          <a:lstStyle/>
          <a:p>
            <a:r>
              <a:rPr lang="es-MX" sz="1000" b="1" i="1" dirty="0" smtClean="0"/>
              <a:t>Imagen tomada de: http://qorganica.ugr.es/pages/innovacion</a:t>
            </a:r>
            <a:endParaRPr lang="es-MX" sz="1000" b="1" i="1" dirty="0"/>
          </a:p>
        </p:txBody>
      </p:sp>
      <p:sp>
        <p:nvSpPr>
          <p:cNvPr id="8" name="Subtitle 2"/>
          <p:cNvSpPr txBox="1">
            <a:spLocks/>
          </p:cNvSpPr>
          <p:nvPr/>
        </p:nvSpPr>
        <p:spPr>
          <a:xfrm>
            <a:off x="1459932" y="1640201"/>
            <a:ext cx="8645366" cy="589932"/>
          </a:xfrm>
          <a:prstGeom prst="rect">
            <a:avLst/>
          </a:prstGeom>
          <a:solidFill>
            <a:schemeClr val="accent1">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just">
              <a:spcAft>
                <a:spcPts val="0"/>
              </a:spcAft>
            </a:pPr>
            <a:r>
              <a:rPr lang="es-MX" sz="2800" b="1" i="1" dirty="0" smtClean="0">
                <a:solidFill>
                  <a:srgbClr val="943634"/>
                </a:solidFill>
                <a:latin typeface="Arial" panose="020B0604020202020204" pitchFamily="34" charset="0"/>
                <a:ea typeface="Times New Roman" panose="02020603050405020304" pitchFamily="18" charset="0"/>
              </a:rPr>
              <a:t>Coloca los grupos </a:t>
            </a:r>
            <a:r>
              <a:rPr lang="es-MX" sz="2800" b="1" i="1" dirty="0" err="1" smtClean="0">
                <a:solidFill>
                  <a:schemeClr val="tx1"/>
                </a:solidFill>
                <a:latin typeface="Arial" panose="020B0604020202020204" pitchFamily="34" charset="0"/>
                <a:ea typeface="Times New Roman" panose="02020603050405020304" pitchFamily="18" charset="0"/>
              </a:rPr>
              <a:t>isopropil</a:t>
            </a:r>
            <a:r>
              <a:rPr lang="es-MX" sz="2800" b="1" i="1" dirty="0" smtClean="0">
                <a:solidFill>
                  <a:srgbClr val="943634"/>
                </a:solidFill>
                <a:latin typeface="Arial" panose="020B0604020202020204" pitchFamily="34" charset="0"/>
                <a:ea typeface="Times New Roman" panose="02020603050405020304" pitchFamily="18" charset="0"/>
              </a:rPr>
              <a:t> </a:t>
            </a:r>
            <a:r>
              <a:rPr lang="es-MX" sz="2800" b="1" i="1" dirty="0">
                <a:solidFill>
                  <a:srgbClr val="943634"/>
                </a:solidFill>
                <a:latin typeface="Arial" panose="020B0604020202020204" pitchFamily="34" charset="0"/>
                <a:ea typeface="Times New Roman" panose="02020603050405020304" pitchFamily="18" charset="0"/>
              </a:rPr>
              <a:t>en </a:t>
            </a:r>
            <a:r>
              <a:rPr lang="es-MX" sz="2800" b="1" i="1" dirty="0" smtClean="0">
                <a:solidFill>
                  <a:srgbClr val="943634"/>
                </a:solidFill>
                <a:latin typeface="Arial" panose="020B0604020202020204" pitchFamily="34" charset="0"/>
                <a:ea typeface="Times New Roman" panose="02020603050405020304" pitchFamily="18" charset="0"/>
              </a:rPr>
              <a:t>los carbonos </a:t>
            </a:r>
            <a:r>
              <a:rPr lang="es-MX" sz="2800" b="1" i="1" dirty="0">
                <a:solidFill>
                  <a:srgbClr val="FF0000"/>
                </a:solidFill>
                <a:latin typeface="Arial" panose="020B0604020202020204" pitchFamily="34" charset="0"/>
                <a:ea typeface="Times New Roman" panose="02020603050405020304" pitchFamily="18" charset="0"/>
              </a:rPr>
              <a:t>5</a:t>
            </a:r>
            <a:r>
              <a:rPr lang="es-MX" sz="2800" b="1" i="1" dirty="0" smtClean="0">
                <a:solidFill>
                  <a:srgbClr val="FF0000"/>
                </a:solidFill>
                <a:latin typeface="Arial" panose="020B0604020202020204" pitchFamily="34" charset="0"/>
                <a:ea typeface="Times New Roman" panose="02020603050405020304" pitchFamily="18" charset="0"/>
              </a:rPr>
              <a:t> y 7</a:t>
            </a:r>
            <a:endParaRPr lang="es-MX" sz="4000" dirty="0">
              <a:solidFill>
                <a:srgbClr val="FF0000"/>
              </a:solidFill>
              <a:effectLst/>
              <a:latin typeface="Times New Roman" panose="02020603050405020304" pitchFamily="18" charset="0"/>
              <a:ea typeface="Times New Roman" panose="02020603050405020304" pitchFamily="18" charset="0"/>
            </a:endParaRPr>
          </a:p>
        </p:txBody>
      </p:sp>
      <p:sp>
        <p:nvSpPr>
          <p:cNvPr id="9" name="Subtitle 2"/>
          <p:cNvSpPr txBox="1">
            <a:spLocks/>
          </p:cNvSpPr>
          <p:nvPr/>
        </p:nvSpPr>
        <p:spPr>
          <a:xfrm>
            <a:off x="640546" y="2509679"/>
            <a:ext cx="10766738" cy="3992362"/>
          </a:xfrm>
          <a:prstGeom prst="rect">
            <a:avLst/>
          </a:prstGeom>
          <a:solidFill>
            <a:schemeClr val="accent5">
              <a:lumMod val="20000"/>
              <a:lumOff val="8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endParaRPr kumimoji="0" lang="en-US" sz="18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2" name="Rectangle 2"/>
          <p:cNvSpPr>
            <a:spLocks noChangeArrowheads="1"/>
          </p:cNvSpPr>
          <p:nvPr/>
        </p:nvSpPr>
        <p:spPr bwMode="auto">
          <a:xfrm>
            <a:off x="205700" y="3897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1" name="Rectangle 4"/>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3" name="Rectangle 7"/>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5" name="Rectangle 2"/>
          <p:cNvSpPr>
            <a:spLocks noChangeArrowheads="1"/>
          </p:cNvSpPr>
          <p:nvPr/>
        </p:nvSpPr>
        <p:spPr bwMode="auto">
          <a:xfrm>
            <a:off x="1765284" y="385555"/>
            <a:ext cx="7715601" cy="646331"/>
          </a:xfrm>
          <a:prstGeom prst="rect">
            <a:avLst/>
          </a:prstGeom>
          <a:solidFill>
            <a:srgbClr val="FFC00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kumimoji="0" lang="es-ES" altLang="es-MX" sz="3600" b="1" i="1" u="none" strike="noStrike" kern="0" cap="none" spc="0" normalizeH="0" baseline="0" noProof="0" dirty="0" smtClean="0">
                <a:ln>
                  <a:noFill/>
                </a:ln>
                <a:solidFill>
                  <a:schemeClr val="tx1"/>
                </a:solidFill>
                <a:effectLst/>
                <a:uLnTx/>
                <a:uFillTx/>
                <a:latin typeface="Arial" panose="020B0604020202020204" pitchFamily="34" charset="0"/>
                <a:ea typeface="+mn-ea"/>
                <a:cs typeface="Arial" panose="020B0604020202020204" pitchFamily="34" charset="0"/>
              </a:rPr>
              <a:t>Nomenclatura IUPAC de Alquinos</a:t>
            </a:r>
          </a:p>
        </p:txBody>
      </p:sp>
      <p:sp>
        <p:nvSpPr>
          <p:cNvPr id="16" name="Rectangle 6"/>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3" name="Rectangle 28"/>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5" name="Rectangle 50"/>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2"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7"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17" name="Objeto 16"/>
          <p:cNvGraphicFramePr>
            <a:graphicFrameLocks noChangeAspect="1"/>
          </p:cNvGraphicFramePr>
          <p:nvPr>
            <p:extLst/>
          </p:nvPr>
        </p:nvGraphicFramePr>
        <p:xfrm>
          <a:off x="886765" y="2937957"/>
          <a:ext cx="10325100" cy="3284538"/>
        </p:xfrm>
        <a:graphic>
          <a:graphicData uri="http://schemas.openxmlformats.org/presentationml/2006/ole">
            <mc:AlternateContent xmlns:mc="http://schemas.openxmlformats.org/markup-compatibility/2006">
              <mc:Choice xmlns:v="urn:schemas-microsoft-com:vml" Requires="v">
                <p:oleObj spid="_x0000_s72712" name="ChemSketch" r:id="rId3" imgW="4507200" imgH="1451880" progId="ACD.ChemSketch.20">
                  <p:embed/>
                </p:oleObj>
              </mc:Choice>
              <mc:Fallback>
                <p:oleObj name="ChemSketch" r:id="rId3" imgW="4507200" imgH="1451880" progId="ACD.ChemSketch.20">
                  <p:embed/>
                  <p:pic>
                    <p:nvPicPr>
                      <p:cNvPr id="0" name=""/>
                      <p:cNvPicPr>
                        <a:picLocks noChangeAspect="1" noChangeArrowheads="1"/>
                      </p:cNvPicPr>
                      <p:nvPr/>
                    </p:nvPicPr>
                    <p:blipFill>
                      <a:blip r:embed="rId4"/>
                      <a:srcRect/>
                      <a:stretch>
                        <a:fillRect/>
                      </a:stretch>
                    </p:blipFill>
                    <p:spPr bwMode="auto">
                      <a:xfrm>
                        <a:off x="886765" y="2937957"/>
                        <a:ext cx="10325100" cy="3284538"/>
                      </a:xfrm>
                      <a:prstGeom prst="rect">
                        <a:avLst/>
                      </a:prstGeom>
                      <a:noFill/>
                    </p:spPr>
                  </p:pic>
                </p:oleObj>
              </mc:Fallback>
            </mc:AlternateContent>
          </a:graphicData>
        </a:graphic>
      </p:graphicFrame>
    </p:spTree>
    <p:extLst>
      <p:ext uri="{BB962C8B-B14F-4D97-AF65-F5344CB8AC3E}">
        <p14:creationId xmlns:p14="http://schemas.microsoft.com/office/powerpoint/2010/main" val="2870433180"/>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ppt_x"/>
                                          </p:val>
                                        </p:tav>
                                        <p:tav tm="100000">
                                          <p:val>
                                            <p:strVal val="#ppt_x"/>
                                          </p:val>
                                        </p:tav>
                                      </p:tavLst>
                                    </p:anim>
                                    <p:anim calcmode="lin" valueType="num">
                                      <p:cBhvr additive="base">
                                        <p:cTn id="18" dur="500" fill="hold"/>
                                        <p:tgtEl>
                                          <p:spTgt spid="9"/>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17"/>
                                        </p:tgtEl>
                                        <p:attrNameLst>
                                          <p:attrName>style.visibility</p:attrName>
                                        </p:attrNameLst>
                                      </p:cBhvr>
                                      <p:to>
                                        <p:strVal val="visible"/>
                                      </p:to>
                                    </p:set>
                                    <p:anim calcmode="lin" valueType="num">
                                      <p:cBhvr additive="base">
                                        <p:cTn id="21" dur="500" fill="hold"/>
                                        <p:tgtEl>
                                          <p:spTgt spid="17"/>
                                        </p:tgtEl>
                                        <p:attrNameLst>
                                          <p:attrName>ppt_x</p:attrName>
                                        </p:attrNameLst>
                                      </p:cBhvr>
                                      <p:tavLst>
                                        <p:tav tm="0">
                                          <p:val>
                                            <p:strVal val="#ppt_x"/>
                                          </p:val>
                                        </p:tav>
                                        <p:tav tm="100000">
                                          <p:val>
                                            <p:strVal val="#ppt_x"/>
                                          </p:val>
                                        </p:tav>
                                      </p:tavLst>
                                    </p:anim>
                                    <p:anim calcmode="lin" valueType="num">
                                      <p:cBhvr additive="base">
                                        <p:cTn id="22"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animBg="1"/>
      <p:bldP spid="9" grpId="0"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8661866" y="6502041"/>
            <a:ext cx="3530134" cy="246221"/>
          </a:xfrm>
          <a:prstGeom prst="rect">
            <a:avLst/>
          </a:prstGeom>
        </p:spPr>
        <p:txBody>
          <a:bodyPr wrap="none">
            <a:spAutoFit/>
          </a:bodyPr>
          <a:lstStyle/>
          <a:p>
            <a:r>
              <a:rPr lang="es-MX" sz="1000" b="1" i="1" dirty="0" smtClean="0"/>
              <a:t>Imagen tomada de: http://qorganica.ugr.es/pages/innovacion</a:t>
            </a:r>
            <a:endParaRPr lang="es-MX" sz="1000" b="1" i="1" dirty="0"/>
          </a:p>
        </p:txBody>
      </p:sp>
      <p:sp>
        <p:nvSpPr>
          <p:cNvPr id="8" name="Subtitle 2"/>
          <p:cNvSpPr txBox="1">
            <a:spLocks/>
          </p:cNvSpPr>
          <p:nvPr/>
        </p:nvSpPr>
        <p:spPr>
          <a:xfrm>
            <a:off x="1451133" y="1193824"/>
            <a:ext cx="8343900" cy="589932"/>
          </a:xfrm>
          <a:prstGeom prst="rect">
            <a:avLst/>
          </a:prstGeom>
          <a:solidFill>
            <a:schemeClr val="accent1">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just">
              <a:spcAft>
                <a:spcPts val="0"/>
              </a:spcAft>
            </a:pPr>
            <a:r>
              <a:rPr lang="es-MX" sz="2800" b="1" i="1" dirty="0">
                <a:solidFill>
                  <a:srgbClr val="943634"/>
                </a:solidFill>
                <a:latin typeface="Arial" panose="020B0604020202020204" pitchFamily="34" charset="0"/>
                <a:ea typeface="Times New Roman" panose="02020603050405020304" pitchFamily="18" charset="0"/>
              </a:rPr>
              <a:t>Coloca los grupos </a:t>
            </a:r>
            <a:r>
              <a:rPr lang="es-MX" sz="2800" b="1" i="1" dirty="0" err="1" smtClean="0">
                <a:solidFill>
                  <a:srgbClr val="FF0000"/>
                </a:solidFill>
                <a:latin typeface="Arial" panose="020B0604020202020204" pitchFamily="34" charset="0"/>
                <a:ea typeface="Times New Roman" panose="02020603050405020304" pitchFamily="18" charset="0"/>
              </a:rPr>
              <a:t>metil</a:t>
            </a:r>
            <a:r>
              <a:rPr lang="es-MX" sz="2800" b="1" i="1" dirty="0" smtClean="0">
                <a:solidFill>
                  <a:srgbClr val="FF0000"/>
                </a:solidFill>
                <a:latin typeface="Arial" panose="020B0604020202020204" pitchFamily="34" charset="0"/>
                <a:ea typeface="Times New Roman" panose="02020603050405020304" pitchFamily="18" charset="0"/>
              </a:rPr>
              <a:t> </a:t>
            </a:r>
            <a:r>
              <a:rPr lang="es-MX" sz="2800" b="1" i="1" dirty="0">
                <a:solidFill>
                  <a:srgbClr val="943634"/>
                </a:solidFill>
                <a:latin typeface="Arial" panose="020B0604020202020204" pitchFamily="34" charset="0"/>
                <a:ea typeface="Times New Roman" panose="02020603050405020304" pitchFamily="18" charset="0"/>
              </a:rPr>
              <a:t>en los carbonos </a:t>
            </a:r>
            <a:r>
              <a:rPr lang="es-MX" sz="2800" b="1" i="1" dirty="0" smtClean="0">
                <a:solidFill>
                  <a:srgbClr val="FF0000"/>
                </a:solidFill>
                <a:latin typeface="Arial" panose="020B0604020202020204" pitchFamily="34" charset="0"/>
                <a:ea typeface="Times New Roman" panose="02020603050405020304" pitchFamily="18" charset="0"/>
              </a:rPr>
              <a:t> 9 y 12</a:t>
            </a:r>
            <a:endParaRPr lang="es-MX" sz="4000" dirty="0">
              <a:solidFill>
                <a:srgbClr val="FF0000"/>
              </a:solidFill>
              <a:effectLst/>
              <a:latin typeface="Times New Roman" panose="02020603050405020304" pitchFamily="18" charset="0"/>
              <a:ea typeface="Times New Roman" panose="02020603050405020304" pitchFamily="18" charset="0"/>
            </a:endParaRPr>
          </a:p>
        </p:txBody>
      </p:sp>
      <p:sp>
        <p:nvSpPr>
          <p:cNvPr id="2" name="Rectangle 2"/>
          <p:cNvSpPr>
            <a:spLocks noChangeArrowheads="1"/>
          </p:cNvSpPr>
          <p:nvPr/>
        </p:nvSpPr>
        <p:spPr bwMode="auto">
          <a:xfrm>
            <a:off x="205700" y="3897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1" name="Rectangle 4"/>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3" name="Rectangle 7"/>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5" name="Rectangle 2"/>
          <p:cNvSpPr>
            <a:spLocks noChangeArrowheads="1"/>
          </p:cNvSpPr>
          <p:nvPr/>
        </p:nvSpPr>
        <p:spPr bwMode="auto">
          <a:xfrm>
            <a:off x="1765283" y="313062"/>
            <a:ext cx="7715601" cy="646331"/>
          </a:xfrm>
          <a:prstGeom prst="rect">
            <a:avLst/>
          </a:prstGeom>
          <a:solidFill>
            <a:srgbClr val="FFC00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kumimoji="0" lang="es-ES" altLang="es-MX" sz="3600" b="1" i="1" u="none" strike="noStrike" kern="0" cap="none" spc="0" normalizeH="0" baseline="0" noProof="0" dirty="0" smtClean="0">
                <a:ln>
                  <a:noFill/>
                </a:ln>
                <a:solidFill>
                  <a:schemeClr val="tx1"/>
                </a:solidFill>
                <a:effectLst/>
                <a:uLnTx/>
                <a:uFillTx/>
                <a:latin typeface="Arial" panose="020B0604020202020204" pitchFamily="34" charset="0"/>
                <a:ea typeface="+mn-ea"/>
                <a:cs typeface="Arial" panose="020B0604020202020204" pitchFamily="34" charset="0"/>
              </a:rPr>
              <a:t>Nomenclatura IUPAC de Alquinos</a:t>
            </a:r>
          </a:p>
        </p:txBody>
      </p:sp>
      <p:sp>
        <p:nvSpPr>
          <p:cNvPr id="16" name="Rectangle 6"/>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3" name="Rectangle 28"/>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5" name="Rectangle 50"/>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2"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7"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4"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8" name="Subtitle 2"/>
          <p:cNvSpPr txBox="1">
            <a:spLocks/>
          </p:cNvSpPr>
          <p:nvPr/>
        </p:nvSpPr>
        <p:spPr>
          <a:xfrm>
            <a:off x="538946" y="2016260"/>
            <a:ext cx="10766738" cy="3610290"/>
          </a:xfrm>
          <a:prstGeom prst="rect">
            <a:avLst/>
          </a:prstGeom>
          <a:solidFill>
            <a:schemeClr val="accent5">
              <a:lumMod val="20000"/>
              <a:lumOff val="8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endParaRPr kumimoji="0" lang="en-US" sz="18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graphicFrame>
        <p:nvGraphicFramePr>
          <p:cNvPr id="19" name="Objeto 18"/>
          <p:cNvGraphicFramePr>
            <a:graphicFrameLocks noChangeAspect="1"/>
          </p:cNvGraphicFramePr>
          <p:nvPr>
            <p:extLst/>
          </p:nvPr>
        </p:nvGraphicFramePr>
        <p:xfrm>
          <a:off x="759765" y="2236376"/>
          <a:ext cx="10325100" cy="3284538"/>
        </p:xfrm>
        <a:graphic>
          <a:graphicData uri="http://schemas.openxmlformats.org/presentationml/2006/ole">
            <mc:AlternateContent xmlns:mc="http://schemas.openxmlformats.org/markup-compatibility/2006">
              <mc:Choice xmlns:v="urn:schemas-microsoft-com:vml" Requires="v">
                <p:oleObj spid="_x0000_s73736" name="ChemSketch" r:id="rId3" imgW="4507200" imgH="1451880" progId="ACD.ChemSketch.20">
                  <p:embed/>
                </p:oleObj>
              </mc:Choice>
              <mc:Fallback>
                <p:oleObj name="ChemSketch" r:id="rId3" imgW="4507200" imgH="1451880" progId="ACD.ChemSketch.20">
                  <p:embed/>
                  <p:pic>
                    <p:nvPicPr>
                      <p:cNvPr id="0" name=""/>
                      <p:cNvPicPr>
                        <a:picLocks noChangeAspect="1" noChangeArrowheads="1"/>
                      </p:cNvPicPr>
                      <p:nvPr/>
                    </p:nvPicPr>
                    <p:blipFill>
                      <a:blip r:embed="rId4"/>
                      <a:srcRect/>
                      <a:stretch>
                        <a:fillRect/>
                      </a:stretch>
                    </p:blipFill>
                    <p:spPr bwMode="auto">
                      <a:xfrm>
                        <a:off x="759765" y="2236376"/>
                        <a:ext cx="10325100" cy="3284538"/>
                      </a:xfrm>
                      <a:prstGeom prst="rect">
                        <a:avLst/>
                      </a:prstGeom>
                      <a:noFill/>
                    </p:spPr>
                  </p:pic>
                </p:oleObj>
              </mc:Fallback>
            </mc:AlternateContent>
          </a:graphicData>
        </a:graphic>
      </p:graphicFrame>
      <p:sp>
        <p:nvSpPr>
          <p:cNvPr id="17" name="Subtitle 2"/>
          <p:cNvSpPr txBox="1">
            <a:spLocks/>
          </p:cNvSpPr>
          <p:nvPr/>
        </p:nvSpPr>
        <p:spPr>
          <a:xfrm>
            <a:off x="308974" y="5759379"/>
            <a:ext cx="11574052" cy="865952"/>
          </a:xfrm>
          <a:prstGeom prst="rect">
            <a:avLst/>
          </a:prstGeom>
          <a:solidFill>
            <a:schemeClr val="accent1">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s-MX" sz="2400" b="1" i="1" dirty="0" smtClean="0">
                <a:solidFill>
                  <a:srgbClr val="943634"/>
                </a:solidFill>
                <a:latin typeface="Arial" panose="020B0604020202020204" pitchFamily="34" charset="0"/>
                <a:ea typeface="Times New Roman" panose="02020603050405020304" pitchFamily="18" charset="0"/>
              </a:rPr>
              <a:t>Siempre </a:t>
            </a:r>
            <a:r>
              <a:rPr lang="es-MX" sz="2400" b="1" i="1" dirty="0">
                <a:solidFill>
                  <a:srgbClr val="943634"/>
                </a:solidFill>
                <a:latin typeface="Arial" panose="020B0604020202020204" pitchFamily="34" charset="0"/>
                <a:ea typeface="Times New Roman" panose="02020603050405020304" pitchFamily="18" charset="0"/>
              </a:rPr>
              <a:t>verifica que cada átomo de carbono esté formando cuatro enlaces; adiciona un átomo de hidrógeno por cada enlace que le falte.</a:t>
            </a:r>
            <a:endParaRPr lang="es-MX" sz="2400" dirty="0">
              <a:solidFill>
                <a:srgbClr val="FF0000"/>
              </a:solidFill>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434230496"/>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500" fill="hold"/>
                                        <p:tgtEl>
                                          <p:spTgt spid="18"/>
                                        </p:tgtEl>
                                        <p:attrNameLst>
                                          <p:attrName>ppt_x</p:attrName>
                                        </p:attrNameLst>
                                      </p:cBhvr>
                                      <p:tavLst>
                                        <p:tav tm="0">
                                          <p:val>
                                            <p:strVal val="#ppt_x"/>
                                          </p:val>
                                        </p:tav>
                                        <p:tav tm="100000">
                                          <p:val>
                                            <p:strVal val="#ppt_x"/>
                                          </p:val>
                                        </p:tav>
                                      </p:tavLst>
                                    </p:anim>
                                    <p:anim calcmode="lin" valueType="num">
                                      <p:cBhvr additive="base">
                                        <p:cTn id="12" dur="500" fill="hold"/>
                                        <p:tgtEl>
                                          <p:spTgt spid="18"/>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500" fill="hold"/>
                                        <p:tgtEl>
                                          <p:spTgt spid="19"/>
                                        </p:tgtEl>
                                        <p:attrNameLst>
                                          <p:attrName>ppt_x</p:attrName>
                                        </p:attrNameLst>
                                      </p:cBhvr>
                                      <p:tavLst>
                                        <p:tav tm="0">
                                          <p:val>
                                            <p:strVal val="#ppt_x"/>
                                          </p:val>
                                        </p:tav>
                                        <p:tav tm="100000">
                                          <p:val>
                                            <p:strVal val="#ppt_x"/>
                                          </p:val>
                                        </p:tav>
                                      </p:tavLst>
                                    </p:anim>
                                    <p:anim calcmode="lin" valueType="num">
                                      <p:cBhvr additive="base">
                                        <p:cTn id="16"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17"/>
                                        </p:tgtEl>
                                        <p:attrNameLst>
                                          <p:attrName>style.visibility</p:attrName>
                                        </p:attrNameLst>
                                      </p:cBhvr>
                                      <p:to>
                                        <p:strVal val="visible"/>
                                      </p:to>
                                    </p:set>
                                    <p:anim calcmode="lin" valueType="num">
                                      <p:cBhvr additive="base">
                                        <p:cTn id="21" dur="500" fill="hold"/>
                                        <p:tgtEl>
                                          <p:spTgt spid="17"/>
                                        </p:tgtEl>
                                        <p:attrNameLst>
                                          <p:attrName>ppt_x</p:attrName>
                                        </p:attrNameLst>
                                      </p:cBhvr>
                                      <p:tavLst>
                                        <p:tav tm="0">
                                          <p:val>
                                            <p:strVal val="#ppt_x"/>
                                          </p:val>
                                        </p:tav>
                                        <p:tav tm="100000">
                                          <p:val>
                                            <p:strVal val="#ppt_x"/>
                                          </p:val>
                                        </p:tav>
                                      </p:tavLst>
                                    </p:anim>
                                    <p:anim calcmode="lin" valueType="num">
                                      <p:cBhvr additive="base">
                                        <p:cTn id="22"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8" grpId="0" animBg="1"/>
      <p:bldP spid="1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8661866" y="6502041"/>
            <a:ext cx="3530134" cy="246221"/>
          </a:xfrm>
          <a:prstGeom prst="rect">
            <a:avLst/>
          </a:prstGeom>
        </p:spPr>
        <p:txBody>
          <a:bodyPr wrap="none">
            <a:spAutoFit/>
          </a:bodyPr>
          <a:lstStyle/>
          <a:p>
            <a:r>
              <a:rPr lang="es-MX" sz="1000" b="1" i="1" dirty="0" smtClean="0"/>
              <a:t>Imagen tomada de: http://qorganica.ugr.es/pages/innovacion</a:t>
            </a:r>
            <a:endParaRPr lang="es-MX" sz="1000" b="1" i="1" dirty="0"/>
          </a:p>
        </p:txBody>
      </p:sp>
      <p:sp>
        <p:nvSpPr>
          <p:cNvPr id="6" name="Subtitle 2"/>
          <p:cNvSpPr txBox="1">
            <a:spLocks/>
          </p:cNvSpPr>
          <p:nvPr/>
        </p:nvSpPr>
        <p:spPr>
          <a:xfrm>
            <a:off x="765544" y="1502352"/>
            <a:ext cx="10760149" cy="5079419"/>
          </a:xfrm>
          <a:prstGeom prst="rect">
            <a:avLst/>
          </a:prstGeom>
          <a:solidFill>
            <a:schemeClr val="accent6">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22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endParaRPr>
          </a:p>
        </p:txBody>
      </p:sp>
      <p:sp>
        <p:nvSpPr>
          <p:cNvPr id="7" name="Rectangle 2"/>
          <p:cNvSpPr>
            <a:spLocks noChangeArrowheads="1"/>
          </p:cNvSpPr>
          <p:nvPr/>
        </p:nvSpPr>
        <p:spPr bwMode="auto">
          <a:xfrm>
            <a:off x="2867582" y="228587"/>
            <a:ext cx="6337300" cy="1015663"/>
          </a:xfrm>
          <a:prstGeom prst="rect">
            <a:avLst/>
          </a:prstGeom>
          <a:solidFill>
            <a:schemeClr val="accent2"/>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lang="es-MX" altLang="es-MX" sz="3000" b="1" i="1" kern="0" dirty="0" smtClean="0">
                <a:solidFill>
                  <a:schemeClr val="tx1"/>
                </a:solidFill>
                <a:latin typeface="Arial" panose="020B0604020202020204" pitchFamily="34" charset="0"/>
                <a:cs typeface="Arial" panose="020B0604020202020204" pitchFamily="34" charset="0"/>
              </a:rPr>
              <a:t>Propiedades y aplicaciones </a:t>
            </a:r>
            <a:r>
              <a:rPr lang="es-MX" altLang="es-MX" sz="3000" b="1" i="1" kern="0" dirty="0">
                <a:solidFill>
                  <a:schemeClr val="tx1"/>
                </a:solidFill>
                <a:latin typeface="Arial" panose="020B0604020202020204" pitchFamily="34" charset="0"/>
                <a:cs typeface="Arial" panose="020B0604020202020204" pitchFamily="34" charset="0"/>
              </a:rPr>
              <a:t>más importantes de los alcanos</a:t>
            </a:r>
            <a:endParaRPr kumimoji="0" lang="es-ES" altLang="es-MX" sz="3000" b="1" i="1" u="none" strike="noStrike" kern="0" cap="none" spc="0" normalizeH="0" baseline="0" noProof="0" dirty="0" smtClean="0">
              <a:ln>
                <a:noFill/>
              </a:ln>
              <a:solidFill>
                <a:schemeClr val="tx1"/>
              </a:solidFill>
              <a:effectLst/>
              <a:uLnTx/>
              <a:uFillTx/>
              <a:latin typeface="Arial" panose="020B0604020202020204" pitchFamily="34" charset="0"/>
              <a:cs typeface="Arial" panose="020B0604020202020204" pitchFamily="34" charset="0"/>
            </a:endParaRPr>
          </a:p>
        </p:txBody>
      </p:sp>
      <p:graphicFrame>
        <p:nvGraphicFramePr>
          <p:cNvPr id="9" name="Tabla 8"/>
          <p:cNvGraphicFramePr>
            <a:graphicFrameLocks noGrp="1"/>
          </p:cNvGraphicFramePr>
          <p:nvPr>
            <p:extLst>
              <p:ext uri="{D42A27DB-BD31-4B8C-83A1-F6EECF244321}">
                <p14:modId xmlns:p14="http://schemas.microsoft.com/office/powerpoint/2010/main" val="2967222298"/>
              </p:ext>
            </p:extLst>
          </p:nvPr>
        </p:nvGraphicFramePr>
        <p:xfrm>
          <a:off x="1158950" y="1829721"/>
          <a:ext cx="10058399" cy="4181510"/>
        </p:xfrm>
        <a:graphic>
          <a:graphicData uri="http://schemas.openxmlformats.org/drawingml/2006/table">
            <a:tbl>
              <a:tblPr firstRow="1" firstCol="1" bandRow="1"/>
              <a:tblGrid>
                <a:gridCol w="2504527"/>
                <a:gridCol w="7553872"/>
              </a:tblGrid>
              <a:tr h="889670">
                <a:tc>
                  <a:txBody>
                    <a:bodyPr/>
                    <a:lstStyle/>
                    <a:p>
                      <a:pPr algn="ctr">
                        <a:lnSpc>
                          <a:spcPct val="150000"/>
                        </a:lnSpc>
                        <a:spcAft>
                          <a:spcPts val="0"/>
                        </a:spcAft>
                      </a:pPr>
                      <a:r>
                        <a:rPr lang="es-MX" sz="1800" b="1" i="1" kern="12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lang="es-MX" sz="1800" b="1" i="1" kern="1200" dirty="0" smtClean="0">
                          <a:solidFill>
                            <a:schemeClr val="tx1"/>
                          </a:solidFill>
                          <a:effectLst/>
                          <a:latin typeface="Arial" panose="020B0604020202020204" pitchFamily="34" charset="0"/>
                          <a:ea typeface="Times New Roman" panose="02020603050405020304" pitchFamily="18" charset="0"/>
                          <a:cs typeface="Arial" panose="020B0604020202020204" pitchFamily="34" charset="0"/>
                        </a:rPr>
                        <a:t>Carbonos del Alcano</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75000"/>
                      </a:schemeClr>
                    </a:solidFill>
                  </a:tcPr>
                </a:tc>
                <a:tc>
                  <a:txBody>
                    <a:bodyPr/>
                    <a:lstStyle/>
                    <a:p>
                      <a:pPr algn="ctr">
                        <a:lnSpc>
                          <a:spcPct val="150000"/>
                        </a:lnSpc>
                        <a:spcAft>
                          <a:spcPts val="0"/>
                        </a:spcAft>
                      </a:pPr>
                      <a:r>
                        <a:rPr lang="es-MX" sz="3200" b="1" i="1" dirty="0" smtClean="0">
                          <a:effectLst/>
                          <a:latin typeface="Arial" panose="020B0604020202020204" pitchFamily="34" charset="0"/>
                          <a:ea typeface="Times New Roman" panose="02020603050405020304" pitchFamily="18" charset="0"/>
                        </a:rPr>
                        <a:t>Propiedades</a:t>
                      </a:r>
                      <a:r>
                        <a:rPr lang="es-MX" sz="3200" b="1" i="1" baseline="0" dirty="0" smtClean="0">
                          <a:effectLst/>
                          <a:latin typeface="Arial" panose="020B0604020202020204" pitchFamily="34" charset="0"/>
                          <a:ea typeface="Times New Roman" panose="02020603050405020304" pitchFamily="18" charset="0"/>
                        </a:rPr>
                        <a:t> y aplicaciones</a:t>
                      </a:r>
                      <a:endParaRPr lang="es-MX" sz="3200" b="1" i="1" dirty="0">
                        <a:effectLst/>
                        <a:latin typeface="Arial" panose="020B0604020202020204" pitchFamily="34"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75000"/>
                      </a:schemeClr>
                    </a:solidFill>
                  </a:tcPr>
                </a:tc>
              </a:tr>
              <a:tr h="2619964">
                <a:tc>
                  <a:txBody>
                    <a:bodyPr/>
                    <a:lstStyle/>
                    <a:p>
                      <a:pPr marL="0" algn="ctr" defTabSz="914400" rtl="0" eaLnBrk="1" latinLnBrk="0" hangingPunct="1">
                        <a:lnSpc>
                          <a:spcPct val="150000"/>
                        </a:lnSpc>
                        <a:spcAft>
                          <a:spcPts val="0"/>
                        </a:spcAft>
                      </a:pPr>
                      <a:r>
                        <a:rPr lang="es-MX" sz="1800" b="1" kern="1200" dirty="0" smtClean="0">
                          <a:solidFill>
                            <a:schemeClr val="tx1"/>
                          </a:solidFill>
                          <a:effectLst/>
                          <a:latin typeface="Arial" panose="020B0604020202020204" pitchFamily="34" charset="0"/>
                          <a:ea typeface="Times New Roman" panose="02020603050405020304" pitchFamily="18" charset="0"/>
                          <a:cs typeface="Arial" panose="020B0604020202020204" pitchFamily="34" charset="0"/>
                        </a:rPr>
                        <a:t>C1 –C2</a:t>
                      </a:r>
                      <a:endParaRPr lang="es-MX" sz="1800" b="1" kern="120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s-MX" sz="1800" b="1" dirty="0" smtClean="0">
                          <a:effectLst/>
                          <a:latin typeface="Arial" panose="020B0604020202020204" pitchFamily="34" charset="0"/>
                          <a:ea typeface="Times New Roman" panose="02020603050405020304" pitchFamily="18" charset="0"/>
                          <a:cs typeface="Arial" panose="020B0604020202020204" pitchFamily="34" charset="0"/>
                        </a:rPr>
                        <a:t>Los primeros cuatro alcanos (metano, etano, propano y butano) son gases a temperatura ambiente y a presión atmosférica. El metano y el etano son difíciles de licuar, por lo que generalmente se manejan como gases comprimidos; sin embargo, el metano y el etano se pueden licuar enfriándolos a muy bajas temperaturas (criogenia). El gas natural licuado, constituido principalmente por metano, se puede transportar mejor, en tanques refrigerados especiales, que como gas comprimido.</a:t>
                      </a:r>
                      <a:endParaRPr lang="es-MX" sz="1800" b="1"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49231343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6" presetClass="entr" presetSubtype="0" fill="hold" grpId="0" nodeType="clickEffect">
                                  <p:stCondLst>
                                    <p:cond delay="0"/>
                                  </p:stCondLst>
                                  <p:childTnLst>
                                    <p:set>
                                      <p:cBhvr>
                                        <p:cTn id="12" dur="1" fill="hold">
                                          <p:stCondLst>
                                            <p:cond delay="0"/>
                                          </p:stCondLst>
                                        </p:cTn>
                                        <p:tgtEl>
                                          <p:spTgt spid="6">
                                            <p:bg/>
                                          </p:spTgt>
                                        </p:tgtEl>
                                        <p:attrNameLst>
                                          <p:attrName>style.visibility</p:attrName>
                                        </p:attrNameLst>
                                      </p:cBhvr>
                                      <p:to>
                                        <p:strVal val="visible"/>
                                      </p:to>
                                    </p:set>
                                    <p:animEffect transition="in" filter="wipe(down)">
                                      <p:cBhvr>
                                        <p:cTn id="13" dur="290">
                                          <p:stCondLst>
                                            <p:cond delay="0"/>
                                          </p:stCondLst>
                                        </p:cTn>
                                        <p:tgtEl>
                                          <p:spTgt spid="6">
                                            <p:bg/>
                                          </p:spTgt>
                                        </p:tgtEl>
                                      </p:cBhvr>
                                    </p:animEffect>
                                    <p:anim calcmode="lin" valueType="num">
                                      <p:cBhvr>
                                        <p:cTn id="14" dur="911" tmFilter="0,0; 0.14,0.36; 0.43,0.73; 0.71,0.91; 1.0,1.0">
                                          <p:stCondLst>
                                            <p:cond delay="0"/>
                                          </p:stCondLst>
                                        </p:cTn>
                                        <p:tgtEl>
                                          <p:spTgt spid="6">
                                            <p:bg/>
                                          </p:spTgt>
                                        </p:tgtEl>
                                        <p:attrNameLst>
                                          <p:attrName>ppt_x</p:attrName>
                                        </p:attrNameLst>
                                      </p:cBhvr>
                                      <p:tavLst>
                                        <p:tav tm="0">
                                          <p:val>
                                            <p:strVal val="#ppt_x-0.25"/>
                                          </p:val>
                                        </p:tav>
                                        <p:tav tm="100000">
                                          <p:val>
                                            <p:strVal val="#ppt_x"/>
                                          </p:val>
                                        </p:tav>
                                      </p:tavLst>
                                    </p:anim>
                                    <p:anim calcmode="lin" valueType="num">
                                      <p:cBhvr>
                                        <p:cTn id="15" dur="332" tmFilter="0.0,0.0; 0.25,0.07; 0.50,0.2; 0.75,0.467; 1.0,1.0">
                                          <p:stCondLst>
                                            <p:cond delay="0"/>
                                          </p:stCondLst>
                                        </p:cTn>
                                        <p:tgtEl>
                                          <p:spTgt spid="6">
                                            <p:bg/>
                                          </p:spTgt>
                                        </p:tgtEl>
                                        <p:attrNameLst>
                                          <p:attrName>ppt_y</p:attrName>
                                        </p:attrNameLst>
                                      </p:cBhvr>
                                      <p:tavLst>
                                        <p:tav tm="0" fmla="#ppt_y-sin(pi*$)/3">
                                          <p:val>
                                            <p:fltVal val="0.5"/>
                                          </p:val>
                                        </p:tav>
                                        <p:tav tm="100000">
                                          <p:val>
                                            <p:fltVal val="1"/>
                                          </p:val>
                                        </p:tav>
                                      </p:tavLst>
                                    </p:anim>
                                    <p:anim calcmode="lin" valueType="num">
                                      <p:cBhvr>
                                        <p:cTn id="16" dur="332" tmFilter="0, 0; 0.125,0.2665; 0.25,0.4; 0.375,0.465; 0.5,0.5;  0.625,0.535; 0.75,0.6; 0.875,0.7335; 1,1">
                                          <p:stCondLst>
                                            <p:cond delay="332"/>
                                          </p:stCondLst>
                                        </p:cTn>
                                        <p:tgtEl>
                                          <p:spTgt spid="6">
                                            <p:bg/>
                                          </p:spTgt>
                                        </p:tgtEl>
                                        <p:attrNameLst>
                                          <p:attrName>ppt_y</p:attrName>
                                        </p:attrNameLst>
                                      </p:cBhvr>
                                      <p:tavLst>
                                        <p:tav tm="0" fmla="#ppt_y-sin(pi*$)/9">
                                          <p:val>
                                            <p:fltVal val="0"/>
                                          </p:val>
                                        </p:tav>
                                        <p:tav tm="100000">
                                          <p:val>
                                            <p:fltVal val="1"/>
                                          </p:val>
                                        </p:tav>
                                      </p:tavLst>
                                    </p:anim>
                                    <p:anim calcmode="lin" valueType="num">
                                      <p:cBhvr>
                                        <p:cTn id="17" dur="166" tmFilter="0, 0; 0.125,0.2665; 0.25,0.4; 0.375,0.465; 0.5,0.5;  0.625,0.535; 0.75,0.6; 0.875,0.7335; 1,1">
                                          <p:stCondLst>
                                            <p:cond delay="662"/>
                                          </p:stCondLst>
                                        </p:cTn>
                                        <p:tgtEl>
                                          <p:spTgt spid="6">
                                            <p:bg/>
                                          </p:spTgt>
                                        </p:tgtEl>
                                        <p:attrNameLst>
                                          <p:attrName>ppt_y</p:attrName>
                                        </p:attrNameLst>
                                      </p:cBhvr>
                                      <p:tavLst>
                                        <p:tav tm="0" fmla="#ppt_y-sin(pi*$)/27">
                                          <p:val>
                                            <p:fltVal val="0"/>
                                          </p:val>
                                        </p:tav>
                                        <p:tav tm="100000">
                                          <p:val>
                                            <p:fltVal val="1"/>
                                          </p:val>
                                        </p:tav>
                                      </p:tavLst>
                                    </p:anim>
                                    <p:anim calcmode="lin" valueType="num">
                                      <p:cBhvr>
                                        <p:cTn id="18" dur="82" tmFilter="0, 0; 0.125,0.2665; 0.25,0.4; 0.375,0.465; 0.5,0.5;  0.625,0.535; 0.75,0.6; 0.875,0.7335; 1,1">
                                          <p:stCondLst>
                                            <p:cond delay="828"/>
                                          </p:stCondLst>
                                        </p:cTn>
                                        <p:tgtEl>
                                          <p:spTgt spid="6">
                                            <p:bg/>
                                          </p:spTgt>
                                        </p:tgtEl>
                                        <p:attrNameLst>
                                          <p:attrName>ppt_y</p:attrName>
                                        </p:attrNameLst>
                                      </p:cBhvr>
                                      <p:tavLst>
                                        <p:tav tm="0" fmla="#ppt_y-sin(pi*$)/81">
                                          <p:val>
                                            <p:fltVal val="0"/>
                                          </p:val>
                                        </p:tav>
                                        <p:tav tm="100000">
                                          <p:val>
                                            <p:fltVal val="1"/>
                                          </p:val>
                                        </p:tav>
                                      </p:tavLst>
                                    </p:anim>
                                    <p:animScale>
                                      <p:cBhvr>
                                        <p:cTn id="19" dur="13">
                                          <p:stCondLst>
                                            <p:cond delay="325"/>
                                          </p:stCondLst>
                                        </p:cTn>
                                        <p:tgtEl>
                                          <p:spTgt spid="6">
                                            <p:bg/>
                                          </p:spTgt>
                                        </p:tgtEl>
                                      </p:cBhvr>
                                      <p:to x="100000" y="60000"/>
                                    </p:animScale>
                                    <p:animScale>
                                      <p:cBhvr>
                                        <p:cTn id="20" dur="83" decel="50000">
                                          <p:stCondLst>
                                            <p:cond delay="338"/>
                                          </p:stCondLst>
                                        </p:cTn>
                                        <p:tgtEl>
                                          <p:spTgt spid="6">
                                            <p:bg/>
                                          </p:spTgt>
                                        </p:tgtEl>
                                      </p:cBhvr>
                                      <p:to x="100000" y="100000"/>
                                    </p:animScale>
                                    <p:animScale>
                                      <p:cBhvr>
                                        <p:cTn id="21" dur="13">
                                          <p:stCondLst>
                                            <p:cond delay="656"/>
                                          </p:stCondLst>
                                        </p:cTn>
                                        <p:tgtEl>
                                          <p:spTgt spid="6">
                                            <p:bg/>
                                          </p:spTgt>
                                        </p:tgtEl>
                                      </p:cBhvr>
                                      <p:to x="100000" y="80000"/>
                                    </p:animScale>
                                    <p:animScale>
                                      <p:cBhvr>
                                        <p:cTn id="22" dur="83" decel="50000">
                                          <p:stCondLst>
                                            <p:cond delay="669"/>
                                          </p:stCondLst>
                                        </p:cTn>
                                        <p:tgtEl>
                                          <p:spTgt spid="6">
                                            <p:bg/>
                                          </p:spTgt>
                                        </p:tgtEl>
                                      </p:cBhvr>
                                      <p:to x="100000" y="100000"/>
                                    </p:animScale>
                                    <p:animScale>
                                      <p:cBhvr>
                                        <p:cTn id="23" dur="13">
                                          <p:stCondLst>
                                            <p:cond delay="821"/>
                                          </p:stCondLst>
                                        </p:cTn>
                                        <p:tgtEl>
                                          <p:spTgt spid="6">
                                            <p:bg/>
                                          </p:spTgt>
                                        </p:tgtEl>
                                      </p:cBhvr>
                                      <p:to x="100000" y="90000"/>
                                    </p:animScale>
                                    <p:animScale>
                                      <p:cBhvr>
                                        <p:cTn id="24" dur="83" decel="50000">
                                          <p:stCondLst>
                                            <p:cond delay="834"/>
                                          </p:stCondLst>
                                        </p:cTn>
                                        <p:tgtEl>
                                          <p:spTgt spid="6">
                                            <p:bg/>
                                          </p:spTgt>
                                        </p:tgtEl>
                                      </p:cBhvr>
                                      <p:to x="100000" y="100000"/>
                                    </p:animScale>
                                    <p:animScale>
                                      <p:cBhvr>
                                        <p:cTn id="25" dur="13">
                                          <p:stCondLst>
                                            <p:cond delay="904"/>
                                          </p:stCondLst>
                                        </p:cTn>
                                        <p:tgtEl>
                                          <p:spTgt spid="6">
                                            <p:bg/>
                                          </p:spTgt>
                                        </p:tgtEl>
                                      </p:cBhvr>
                                      <p:to x="100000" y="95000"/>
                                    </p:animScale>
                                    <p:animScale>
                                      <p:cBhvr>
                                        <p:cTn id="26" dur="83" decel="50000">
                                          <p:stCondLst>
                                            <p:cond delay="917"/>
                                          </p:stCondLst>
                                        </p:cTn>
                                        <p:tgtEl>
                                          <p:spTgt spid="6">
                                            <p:bg/>
                                          </p:spTgt>
                                        </p:tgtEl>
                                      </p:cBhvr>
                                      <p:to x="100000" y="100000"/>
                                    </p:animScale>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nodePh="1">
                                  <p:stCondLst>
                                    <p:cond delay="0"/>
                                  </p:stCondLst>
                                  <p:endCondLst>
                                    <p:cond evt="begin" delay="0">
                                      <p:tn val="29"/>
                                    </p:cond>
                                  </p:endCondLst>
                                  <p:childTnLst>
                                    <p:set>
                                      <p:cBhvr>
                                        <p:cTn id="30" dur="1" fill="hold">
                                          <p:stCondLst>
                                            <p:cond delay="0"/>
                                          </p:stCondLst>
                                        </p:cTn>
                                        <p:tgtEl>
                                          <p:spTgt spid="6">
                                            <p:txEl>
                                              <p:pRg st="0" end="0"/>
                                            </p:txEl>
                                          </p:spTgt>
                                        </p:tgtEl>
                                        <p:attrNameLst>
                                          <p:attrName>style.visibility</p:attrName>
                                        </p:attrNameLst>
                                      </p:cBhvr>
                                      <p:to>
                                        <p:strVal val="visible"/>
                                      </p:to>
                                    </p:set>
                                    <p:anim calcmode="lin" valueType="num">
                                      <p:cBhvr additive="base">
                                        <p:cTn id="3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500" fill="hold"/>
                                        <p:tgtEl>
                                          <p:spTgt spid="9"/>
                                        </p:tgtEl>
                                        <p:attrNameLst>
                                          <p:attrName>ppt_x</p:attrName>
                                        </p:attrNameLst>
                                      </p:cBhvr>
                                      <p:tavLst>
                                        <p:tav tm="0">
                                          <p:val>
                                            <p:strVal val="#ppt_x"/>
                                          </p:val>
                                        </p:tav>
                                        <p:tav tm="100000">
                                          <p:val>
                                            <p:strVal val="#ppt_x"/>
                                          </p:val>
                                        </p:tav>
                                      </p:tavLst>
                                    </p:anim>
                                    <p:anim calcmode="lin" valueType="num">
                                      <p:cBhvr additive="base">
                                        <p:cTn id="3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animBg="1"/>
      <p:bldP spid="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8661866" y="6502041"/>
            <a:ext cx="3530134" cy="246221"/>
          </a:xfrm>
          <a:prstGeom prst="rect">
            <a:avLst/>
          </a:prstGeom>
        </p:spPr>
        <p:txBody>
          <a:bodyPr wrap="none">
            <a:spAutoFit/>
          </a:bodyPr>
          <a:lstStyle/>
          <a:p>
            <a:r>
              <a:rPr lang="es-MX" sz="1000" b="1" i="1" dirty="0" smtClean="0"/>
              <a:t>Imagen tomada de: http://qorganica.ugr.es/pages/innovacion</a:t>
            </a:r>
            <a:endParaRPr lang="es-MX" sz="1000" b="1" i="1" dirty="0"/>
          </a:p>
        </p:txBody>
      </p:sp>
      <p:sp>
        <p:nvSpPr>
          <p:cNvPr id="6" name="Subtitle 2"/>
          <p:cNvSpPr txBox="1">
            <a:spLocks/>
          </p:cNvSpPr>
          <p:nvPr/>
        </p:nvSpPr>
        <p:spPr>
          <a:xfrm>
            <a:off x="446567" y="481626"/>
            <a:ext cx="11419367" cy="5980703"/>
          </a:xfrm>
          <a:prstGeom prst="rect">
            <a:avLst/>
          </a:prstGeom>
          <a:solidFill>
            <a:schemeClr val="accent6">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22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endParaRPr>
          </a:p>
        </p:txBody>
      </p:sp>
      <p:graphicFrame>
        <p:nvGraphicFramePr>
          <p:cNvPr id="9" name="Tabla 8"/>
          <p:cNvGraphicFramePr>
            <a:graphicFrameLocks noGrp="1"/>
          </p:cNvGraphicFramePr>
          <p:nvPr>
            <p:extLst>
              <p:ext uri="{D42A27DB-BD31-4B8C-83A1-F6EECF244321}">
                <p14:modId xmlns:p14="http://schemas.microsoft.com/office/powerpoint/2010/main" val="2817569965"/>
              </p:ext>
            </p:extLst>
          </p:nvPr>
        </p:nvGraphicFramePr>
        <p:xfrm>
          <a:off x="637952" y="718784"/>
          <a:ext cx="11036595" cy="5506386"/>
        </p:xfrm>
        <a:graphic>
          <a:graphicData uri="http://schemas.openxmlformats.org/drawingml/2006/table">
            <a:tbl>
              <a:tblPr firstRow="1" firstCol="1" bandRow="1"/>
              <a:tblGrid>
                <a:gridCol w="1552353"/>
                <a:gridCol w="9484242"/>
              </a:tblGrid>
              <a:tr h="980106">
                <a:tc>
                  <a:txBody>
                    <a:bodyPr/>
                    <a:lstStyle/>
                    <a:p>
                      <a:pPr algn="ctr">
                        <a:lnSpc>
                          <a:spcPct val="150000"/>
                        </a:lnSpc>
                        <a:spcAft>
                          <a:spcPts val="0"/>
                        </a:spcAft>
                      </a:pPr>
                      <a:r>
                        <a:rPr lang="es-MX" sz="1800" b="1" i="1" kern="12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lang="es-MX" sz="1800" b="1" i="1" kern="1200" dirty="0" smtClean="0">
                          <a:solidFill>
                            <a:schemeClr val="tx1"/>
                          </a:solidFill>
                          <a:effectLst/>
                          <a:latin typeface="Arial" panose="020B0604020202020204" pitchFamily="34" charset="0"/>
                          <a:ea typeface="Times New Roman" panose="02020603050405020304" pitchFamily="18" charset="0"/>
                          <a:cs typeface="Arial" panose="020B0604020202020204" pitchFamily="34" charset="0"/>
                        </a:rPr>
                        <a:t>Carbonos</a:t>
                      </a:r>
                      <a:r>
                        <a:rPr lang="es-MX" sz="1800" b="1" i="1" kern="1200" baseline="0" dirty="0" smtClean="0">
                          <a:solidFill>
                            <a:schemeClr val="tx1"/>
                          </a:solidFill>
                          <a:effectLst/>
                          <a:latin typeface="Arial" panose="020B0604020202020204" pitchFamily="34" charset="0"/>
                          <a:ea typeface="Times New Roman" panose="02020603050405020304" pitchFamily="18" charset="0"/>
                          <a:cs typeface="Arial" panose="020B0604020202020204" pitchFamily="34" charset="0"/>
                        </a:rPr>
                        <a:t> del Alcano</a:t>
                      </a:r>
                      <a:endParaRPr lang="es-MX" sz="1800" b="1" i="1" kern="120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75000"/>
                      </a:schemeClr>
                    </a:solidFill>
                  </a:tcPr>
                </a:tc>
                <a:tc>
                  <a:txBody>
                    <a:bodyPr/>
                    <a:lstStyle/>
                    <a:p>
                      <a:pPr algn="ctr">
                        <a:lnSpc>
                          <a:spcPct val="150000"/>
                        </a:lnSpc>
                        <a:spcAft>
                          <a:spcPts val="0"/>
                        </a:spcAft>
                      </a:pPr>
                      <a:r>
                        <a:rPr lang="es-MX" sz="3200" b="1" i="1" dirty="0" smtClean="0">
                          <a:effectLst/>
                          <a:latin typeface="Arial" panose="020B0604020202020204" pitchFamily="34" charset="0"/>
                          <a:ea typeface="Times New Roman" panose="02020603050405020304" pitchFamily="18" charset="0"/>
                        </a:rPr>
                        <a:t>Propiedades</a:t>
                      </a:r>
                      <a:r>
                        <a:rPr lang="es-MX" sz="3200" b="1" i="1" baseline="0" dirty="0" smtClean="0">
                          <a:effectLst/>
                          <a:latin typeface="Arial" panose="020B0604020202020204" pitchFamily="34" charset="0"/>
                          <a:ea typeface="Times New Roman" panose="02020603050405020304" pitchFamily="18" charset="0"/>
                        </a:rPr>
                        <a:t> y aplicaciones</a:t>
                      </a:r>
                      <a:endParaRPr lang="es-MX" sz="3200" b="1" i="1" dirty="0">
                        <a:effectLst/>
                        <a:latin typeface="Arial" panose="020B0604020202020204" pitchFamily="34"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75000"/>
                      </a:schemeClr>
                    </a:solidFill>
                  </a:tcPr>
                </a:tc>
              </a:tr>
              <a:tr h="3525723">
                <a:tc>
                  <a:txBody>
                    <a:bodyPr/>
                    <a:lstStyle/>
                    <a:p>
                      <a:pPr marL="0" algn="ctr" defTabSz="914400" rtl="0" eaLnBrk="1" latinLnBrk="0" hangingPunct="1">
                        <a:lnSpc>
                          <a:spcPct val="150000"/>
                        </a:lnSpc>
                        <a:spcAft>
                          <a:spcPts val="0"/>
                        </a:spcAft>
                      </a:pPr>
                      <a:r>
                        <a:rPr lang="es-MX" sz="1800" b="1" kern="1200" dirty="0" smtClean="0">
                          <a:solidFill>
                            <a:schemeClr val="tx1"/>
                          </a:solidFill>
                          <a:effectLst/>
                          <a:latin typeface="Arial" panose="020B0604020202020204" pitchFamily="34" charset="0"/>
                          <a:ea typeface="Times New Roman" panose="02020603050405020304" pitchFamily="18" charset="0"/>
                          <a:cs typeface="Arial" panose="020B0604020202020204" pitchFamily="34" charset="0"/>
                        </a:rPr>
                        <a:t>C3 – C4</a:t>
                      </a:r>
                      <a:endParaRPr lang="es-MX" sz="1800" b="1" kern="120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s-MX" sz="1800" b="1" dirty="0" smtClean="0">
                          <a:effectLst/>
                          <a:latin typeface="Arial" panose="020B0604020202020204" pitchFamily="34" charset="0"/>
                          <a:ea typeface="Times New Roman" panose="02020603050405020304" pitchFamily="18" charset="0"/>
                          <a:cs typeface="Arial" panose="020B0604020202020204" pitchFamily="34" charset="0"/>
                        </a:rPr>
                        <a:t>El propano y el butano se licuan fácilmente a temperatura ambiente y a presiones moderadas. Estos gases, obtenidos a menudo junto con el petróleo líquido, se almacenan en cilindros a baja presión, constituyendo el denominado gas licuado del petróleo (GLP). El propano y el butano son buenos combustibles, se utilizan para calefacción y en los motores de combustión interna. Su combustión es “limpia”, por lo que raramente son necesarios sistemas de control de combustión. En muchas áreas de agrícolas sustituyen a la gasolina y el gasoil de los tractores, ya que son más económicos. El propano y el butano han reemplazado de forma extensiva a los Freones como </a:t>
                      </a:r>
                      <a:r>
                        <a:rPr lang="es-MX" sz="1800" b="1" dirty="0" err="1" smtClean="0">
                          <a:effectLst/>
                          <a:latin typeface="Arial" panose="020B0604020202020204" pitchFamily="34" charset="0"/>
                          <a:ea typeface="Times New Roman" panose="02020603050405020304" pitchFamily="18" charset="0"/>
                          <a:cs typeface="Arial" panose="020B0604020202020204" pitchFamily="34" charset="0"/>
                        </a:rPr>
                        <a:t>propelentes</a:t>
                      </a:r>
                      <a:r>
                        <a:rPr lang="es-MX" sz="1800" b="1" dirty="0" smtClean="0">
                          <a:effectLst/>
                          <a:latin typeface="Arial" panose="020B0604020202020204" pitchFamily="34" charset="0"/>
                          <a:ea typeface="Times New Roman" panose="02020603050405020304" pitchFamily="18" charset="0"/>
                          <a:cs typeface="Arial" panose="020B0604020202020204" pitchFamily="34" charset="0"/>
                        </a:rPr>
                        <a:t> en los envases de los aerosoles. A diferencia de los alcanos, los Freones (clorofluorocarbonos) son unos de los responsables del daño que sufre la capa de ozono que protege a la Tierra.</a:t>
                      </a:r>
                      <a:endParaRPr lang="es-MX" sz="1800" b="1"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87302028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wipe(down)">
                                      <p:cBhvr>
                                        <p:cTn id="7" dur="290">
                                          <p:stCondLst>
                                            <p:cond delay="0"/>
                                          </p:stCondLst>
                                        </p:cTn>
                                        <p:tgtEl>
                                          <p:spTgt spid="6">
                                            <p:bg/>
                                          </p:spTgt>
                                        </p:tgtEl>
                                      </p:cBhvr>
                                    </p:animEffect>
                                    <p:anim calcmode="lin" valueType="num">
                                      <p:cBhvr>
                                        <p:cTn id="8" dur="911" tmFilter="0,0; 0.14,0.36; 0.43,0.73; 0.71,0.91; 1.0,1.0">
                                          <p:stCondLst>
                                            <p:cond delay="0"/>
                                          </p:stCondLst>
                                        </p:cTn>
                                        <p:tgtEl>
                                          <p:spTgt spid="6">
                                            <p:bg/>
                                          </p:spTgt>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6">
                                            <p:bg/>
                                          </p:spTgt>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6">
                                            <p:bg/>
                                          </p:spTgt>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6">
                                            <p:bg/>
                                          </p:spTgt>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6">
                                            <p:bg/>
                                          </p:spTgt>
                                        </p:tgtEl>
                                        <p:attrNameLst>
                                          <p:attrName>ppt_y</p:attrName>
                                        </p:attrNameLst>
                                      </p:cBhvr>
                                      <p:tavLst>
                                        <p:tav tm="0" fmla="#ppt_y-sin(pi*$)/81">
                                          <p:val>
                                            <p:fltVal val="0"/>
                                          </p:val>
                                        </p:tav>
                                        <p:tav tm="100000">
                                          <p:val>
                                            <p:fltVal val="1"/>
                                          </p:val>
                                        </p:tav>
                                      </p:tavLst>
                                    </p:anim>
                                    <p:animScale>
                                      <p:cBhvr>
                                        <p:cTn id="13" dur="13">
                                          <p:stCondLst>
                                            <p:cond delay="325"/>
                                          </p:stCondLst>
                                        </p:cTn>
                                        <p:tgtEl>
                                          <p:spTgt spid="6">
                                            <p:bg/>
                                          </p:spTgt>
                                        </p:tgtEl>
                                      </p:cBhvr>
                                      <p:to x="100000" y="60000"/>
                                    </p:animScale>
                                    <p:animScale>
                                      <p:cBhvr>
                                        <p:cTn id="14" dur="83" decel="50000">
                                          <p:stCondLst>
                                            <p:cond delay="338"/>
                                          </p:stCondLst>
                                        </p:cTn>
                                        <p:tgtEl>
                                          <p:spTgt spid="6">
                                            <p:bg/>
                                          </p:spTgt>
                                        </p:tgtEl>
                                      </p:cBhvr>
                                      <p:to x="100000" y="100000"/>
                                    </p:animScale>
                                    <p:animScale>
                                      <p:cBhvr>
                                        <p:cTn id="15" dur="13">
                                          <p:stCondLst>
                                            <p:cond delay="656"/>
                                          </p:stCondLst>
                                        </p:cTn>
                                        <p:tgtEl>
                                          <p:spTgt spid="6">
                                            <p:bg/>
                                          </p:spTgt>
                                        </p:tgtEl>
                                      </p:cBhvr>
                                      <p:to x="100000" y="80000"/>
                                    </p:animScale>
                                    <p:animScale>
                                      <p:cBhvr>
                                        <p:cTn id="16" dur="83" decel="50000">
                                          <p:stCondLst>
                                            <p:cond delay="669"/>
                                          </p:stCondLst>
                                        </p:cTn>
                                        <p:tgtEl>
                                          <p:spTgt spid="6">
                                            <p:bg/>
                                          </p:spTgt>
                                        </p:tgtEl>
                                      </p:cBhvr>
                                      <p:to x="100000" y="100000"/>
                                    </p:animScale>
                                    <p:animScale>
                                      <p:cBhvr>
                                        <p:cTn id="17" dur="13">
                                          <p:stCondLst>
                                            <p:cond delay="821"/>
                                          </p:stCondLst>
                                        </p:cTn>
                                        <p:tgtEl>
                                          <p:spTgt spid="6">
                                            <p:bg/>
                                          </p:spTgt>
                                        </p:tgtEl>
                                      </p:cBhvr>
                                      <p:to x="100000" y="90000"/>
                                    </p:animScale>
                                    <p:animScale>
                                      <p:cBhvr>
                                        <p:cTn id="18" dur="83" decel="50000">
                                          <p:stCondLst>
                                            <p:cond delay="834"/>
                                          </p:stCondLst>
                                        </p:cTn>
                                        <p:tgtEl>
                                          <p:spTgt spid="6">
                                            <p:bg/>
                                          </p:spTgt>
                                        </p:tgtEl>
                                      </p:cBhvr>
                                      <p:to x="100000" y="100000"/>
                                    </p:animScale>
                                    <p:animScale>
                                      <p:cBhvr>
                                        <p:cTn id="19" dur="13">
                                          <p:stCondLst>
                                            <p:cond delay="904"/>
                                          </p:stCondLst>
                                        </p:cTn>
                                        <p:tgtEl>
                                          <p:spTgt spid="6">
                                            <p:bg/>
                                          </p:spTgt>
                                        </p:tgtEl>
                                      </p:cBhvr>
                                      <p:to x="100000" y="95000"/>
                                    </p:animScale>
                                    <p:animScale>
                                      <p:cBhvr>
                                        <p:cTn id="20" dur="83" decel="50000">
                                          <p:stCondLst>
                                            <p:cond delay="917"/>
                                          </p:stCondLst>
                                        </p:cTn>
                                        <p:tgtEl>
                                          <p:spTgt spid="6">
                                            <p:bg/>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nodePh="1">
                                  <p:stCondLst>
                                    <p:cond delay="0"/>
                                  </p:stCondLst>
                                  <p:endCondLst>
                                    <p:cond evt="begin" delay="0">
                                      <p:tn val="23"/>
                                    </p:cond>
                                  </p:endCondLst>
                                  <p:childTnLst>
                                    <p:set>
                                      <p:cBhvr>
                                        <p:cTn id="24" dur="1" fill="hold">
                                          <p:stCondLst>
                                            <p:cond delay="0"/>
                                          </p:stCondLst>
                                        </p:cTn>
                                        <p:tgtEl>
                                          <p:spTgt spid="6">
                                            <p:txEl>
                                              <p:pRg st="0" end="0"/>
                                            </p:txEl>
                                          </p:spTgt>
                                        </p:tgtEl>
                                        <p:attrNameLst>
                                          <p:attrName>style.visibility</p:attrName>
                                        </p:attrNameLst>
                                      </p:cBhvr>
                                      <p:to>
                                        <p:strVal val="visible"/>
                                      </p:to>
                                    </p:set>
                                    <p:anim calcmode="lin" valueType="num">
                                      <p:cBhvr additive="base">
                                        <p:cTn id="2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additive="base">
                                        <p:cTn id="31" dur="500" fill="hold"/>
                                        <p:tgtEl>
                                          <p:spTgt spid="9"/>
                                        </p:tgtEl>
                                        <p:attrNameLst>
                                          <p:attrName>ppt_x</p:attrName>
                                        </p:attrNameLst>
                                      </p:cBhvr>
                                      <p:tavLst>
                                        <p:tav tm="0">
                                          <p:val>
                                            <p:strVal val="#ppt_x"/>
                                          </p:val>
                                        </p:tav>
                                        <p:tav tm="100000">
                                          <p:val>
                                            <p:strVal val="#ppt_x"/>
                                          </p:val>
                                        </p:tav>
                                      </p:tavLst>
                                    </p:anim>
                                    <p:anim calcmode="lin" valueType="num">
                                      <p:cBhvr additive="base">
                                        <p:cTn id="32"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8661866" y="6502041"/>
            <a:ext cx="3530134" cy="246221"/>
          </a:xfrm>
          <a:prstGeom prst="rect">
            <a:avLst/>
          </a:prstGeom>
        </p:spPr>
        <p:txBody>
          <a:bodyPr wrap="none">
            <a:spAutoFit/>
          </a:bodyPr>
          <a:lstStyle/>
          <a:p>
            <a:r>
              <a:rPr lang="es-MX" sz="1000" b="1" i="1" dirty="0" smtClean="0"/>
              <a:t>Imagen tomada de: http://qorganica.ugr.es/pages/innovacion</a:t>
            </a:r>
            <a:endParaRPr lang="es-MX" sz="1000" b="1" i="1" dirty="0"/>
          </a:p>
        </p:txBody>
      </p:sp>
      <p:sp>
        <p:nvSpPr>
          <p:cNvPr id="6" name="Subtitle 2"/>
          <p:cNvSpPr txBox="1">
            <a:spLocks/>
          </p:cNvSpPr>
          <p:nvPr/>
        </p:nvSpPr>
        <p:spPr>
          <a:xfrm>
            <a:off x="765544" y="1502352"/>
            <a:ext cx="10760149" cy="5079419"/>
          </a:xfrm>
          <a:prstGeom prst="rect">
            <a:avLst/>
          </a:prstGeom>
          <a:solidFill>
            <a:schemeClr val="accent6">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22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endParaRPr>
          </a:p>
        </p:txBody>
      </p:sp>
      <p:sp>
        <p:nvSpPr>
          <p:cNvPr id="7" name="Rectangle 2"/>
          <p:cNvSpPr>
            <a:spLocks noChangeArrowheads="1"/>
          </p:cNvSpPr>
          <p:nvPr/>
        </p:nvSpPr>
        <p:spPr bwMode="auto">
          <a:xfrm>
            <a:off x="2867582" y="228587"/>
            <a:ext cx="6337300" cy="1015663"/>
          </a:xfrm>
          <a:prstGeom prst="rect">
            <a:avLst/>
          </a:prstGeom>
          <a:solidFill>
            <a:schemeClr val="accent2"/>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lang="es-MX" altLang="es-MX" sz="3000" b="1" i="1" kern="0" dirty="0" smtClean="0">
                <a:solidFill>
                  <a:schemeClr val="tx1"/>
                </a:solidFill>
                <a:latin typeface="Arial" panose="020B0604020202020204" pitchFamily="34" charset="0"/>
                <a:cs typeface="Arial" panose="020B0604020202020204" pitchFamily="34" charset="0"/>
              </a:rPr>
              <a:t>Propiedades y aplicaciones </a:t>
            </a:r>
            <a:r>
              <a:rPr lang="es-MX" altLang="es-MX" sz="3000" b="1" i="1" kern="0" dirty="0">
                <a:solidFill>
                  <a:schemeClr val="tx1"/>
                </a:solidFill>
                <a:latin typeface="Arial" panose="020B0604020202020204" pitchFamily="34" charset="0"/>
                <a:cs typeface="Arial" panose="020B0604020202020204" pitchFamily="34" charset="0"/>
              </a:rPr>
              <a:t>más importantes de los alcanos</a:t>
            </a:r>
            <a:endParaRPr kumimoji="0" lang="es-ES" altLang="es-MX" sz="3000" b="1" i="1" u="none" strike="noStrike" kern="0" cap="none" spc="0" normalizeH="0" baseline="0" noProof="0" dirty="0" smtClean="0">
              <a:ln>
                <a:noFill/>
              </a:ln>
              <a:solidFill>
                <a:schemeClr val="tx1"/>
              </a:solidFill>
              <a:effectLst/>
              <a:uLnTx/>
              <a:uFillTx/>
              <a:latin typeface="Arial" panose="020B0604020202020204" pitchFamily="34" charset="0"/>
              <a:cs typeface="Arial" panose="020B0604020202020204" pitchFamily="34" charset="0"/>
            </a:endParaRPr>
          </a:p>
        </p:txBody>
      </p:sp>
      <p:graphicFrame>
        <p:nvGraphicFramePr>
          <p:cNvPr id="9" name="Tabla 8"/>
          <p:cNvGraphicFramePr>
            <a:graphicFrameLocks noGrp="1"/>
          </p:cNvGraphicFramePr>
          <p:nvPr>
            <p:extLst>
              <p:ext uri="{D42A27DB-BD31-4B8C-83A1-F6EECF244321}">
                <p14:modId xmlns:p14="http://schemas.microsoft.com/office/powerpoint/2010/main" val="756154353"/>
              </p:ext>
            </p:extLst>
          </p:nvPr>
        </p:nvGraphicFramePr>
        <p:xfrm>
          <a:off x="1116418" y="2247380"/>
          <a:ext cx="10058399" cy="3509634"/>
        </p:xfrm>
        <a:graphic>
          <a:graphicData uri="http://schemas.openxmlformats.org/drawingml/2006/table">
            <a:tbl>
              <a:tblPr firstRow="1" firstCol="1" bandRow="1"/>
              <a:tblGrid>
                <a:gridCol w="2504527"/>
                <a:gridCol w="7553872"/>
              </a:tblGrid>
              <a:tr h="889670">
                <a:tc>
                  <a:txBody>
                    <a:bodyPr/>
                    <a:lstStyle/>
                    <a:p>
                      <a:pPr algn="ctr">
                        <a:lnSpc>
                          <a:spcPct val="150000"/>
                        </a:lnSpc>
                        <a:spcAft>
                          <a:spcPts val="0"/>
                        </a:spcAft>
                      </a:pPr>
                      <a:r>
                        <a:rPr lang="es-MX" sz="1800" b="1" i="1" kern="12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lang="es-MX" sz="1800" b="1" i="1" kern="1200" dirty="0" smtClean="0">
                          <a:solidFill>
                            <a:schemeClr val="tx1"/>
                          </a:solidFill>
                          <a:effectLst/>
                          <a:latin typeface="Arial" panose="020B0604020202020204" pitchFamily="34" charset="0"/>
                          <a:ea typeface="Times New Roman" panose="02020603050405020304" pitchFamily="18" charset="0"/>
                          <a:cs typeface="Arial" panose="020B0604020202020204" pitchFamily="34" charset="0"/>
                        </a:rPr>
                        <a:t>Carbonos del Alcano</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75000"/>
                      </a:schemeClr>
                    </a:solidFill>
                  </a:tcPr>
                </a:tc>
                <a:tc>
                  <a:txBody>
                    <a:bodyPr/>
                    <a:lstStyle/>
                    <a:p>
                      <a:pPr algn="ctr">
                        <a:lnSpc>
                          <a:spcPct val="150000"/>
                        </a:lnSpc>
                        <a:spcAft>
                          <a:spcPts val="0"/>
                        </a:spcAft>
                      </a:pPr>
                      <a:r>
                        <a:rPr lang="es-MX" sz="3200" b="1" i="1" dirty="0" smtClean="0">
                          <a:effectLst/>
                          <a:latin typeface="Arial" panose="020B0604020202020204" pitchFamily="34" charset="0"/>
                          <a:ea typeface="Times New Roman" panose="02020603050405020304" pitchFamily="18" charset="0"/>
                        </a:rPr>
                        <a:t>Propiedades</a:t>
                      </a:r>
                      <a:r>
                        <a:rPr lang="es-MX" sz="3200" b="1" i="1" baseline="0" dirty="0" smtClean="0">
                          <a:effectLst/>
                          <a:latin typeface="Arial" panose="020B0604020202020204" pitchFamily="34" charset="0"/>
                          <a:ea typeface="Times New Roman" panose="02020603050405020304" pitchFamily="18" charset="0"/>
                        </a:rPr>
                        <a:t> y aplicaciones</a:t>
                      </a:r>
                      <a:endParaRPr lang="es-MX" sz="3200" b="1" i="1" dirty="0">
                        <a:effectLst/>
                        <a:latin typeface="Arial" panose="020B0604020202020204" pitchFamily="34"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75000"/>
                      </a:schemeClr>
                    </a:solidFill>
                  </a:tcPr>
                </a:tc>
              </a:tr>
              <a:tr h="2619964">
                <a:tc>
                  <a:txBody>
                    <a:bodyPr/>
                    <a:lstStyle/>
                    <a:p>
                      <a:pPr marL="0" algn="ctr" defTabSz="914400" rtl="0" eaLnBrk="1" latinLnBrk="0" hangingPunct="1">
                        <a:lnSpc>
                          <a:spcPct val="150000"/>
                        </a:lnSpc>
                        <a:spcAft>
                          <a:spcPts val="0"/>
                        </a:spcAft>
                      </a:pPr>
                      <a:r>
                        <a:rPr lang="es-MX" sz="1800" b="1" kern="1200" dirty="0" smtClean="0">
                          <a:solidFill>
                            <a:schemeClr val="tx1"/>
                          </a:solidFill>
                          <a:effectLst/>
                          <a:latin typeface="Arial" panose="020B0604020202020204" pitchFamily="34" charset="0"/>
                          <a:ea typeface="Times New Roman" panose="02020603050405020304" pitchFamily="18" charset="0"/>
                          <a:cs typeface="Arial" panose="020B0604020202020204" pitchFamily="34" charset="0"/>
                        </a:rPr>
                        <a:t>C5 – C8</a:t>
                      </a:r>
                      <a:endParaRPr lang="es-MX" sz="1800" b="1" kern="120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s-MX" sz="1800" b="1" dirty="0" smtClean="0">
                          <a:effectLst/>
                          <a:latin typeface="Arial" panose="020B0604020202020204" pitchFamily="34" charset="0"/>
                          <a:ea typeface="Times New Roman" panose="02020603050405020304" pitchFamily="18" charset="0"/>
                          <a:cs typeface="Arial" panose="020B0604020202020204" pitchFamily="34" charset="0"/>
                        </a:rPr>
                        <a:t>Estos cuatro alcanos son líquidos volátiles. Los isómeros del pentano, hexano, heptano y octano son los constituyentes principales de la gasolina. Su volatilidad es crucial para su uso como combustible en los motores de combustión interna, ya que el sistema de inyección lanza sólo una pequeñísima cantidad de gasolina en la válvula de admisión de aire según éste va entrando.</a:t>
                      </a:r>
                      <a:endParaRPr lang="es-MX" sz="1800" b="1"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15342330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6" presetClass="entr" presetSubtype="0" fill="hold" grpId="0" nodeType="clickEffect">
                                  <p:stCondLst>
                                    <p:cond delay="0"/>
                                  </p:stCondLst>
                                  <p:childTnLst>
                                    <p:set>
                                      <p:cBhvr>
                                        <p:cTn id="12" dur="1" fill="hold">
                                          <p:stCondLst>
                                            <p:cond delay="0"/>
                                          </p:stCondLst>
                                        </p:cTn>
                                        <p:tgtEl>
                                          <p:spTgt spid="6">
                                            <p:bg/>
                                          </p:spTgt>
                                        </p:tgtEl>
                                        <p:attrNameLst>
                                          <p:attrName>style.visibility</p:attrName>
                                        </p:attrNameLst>
                                      </p:cBhvr>
                                      <p:to>
                                        <p:strVal val="visible"/>
                                      </p:to>
                                    </p:set>
                                    <p:animEffect transition="in" filter="wipe(down)">
                                      <p:cBhvr>
                                        <p:cTn id="13" dur="290">
                                          <p:stCondLst>
                                            <p:cond delay="0"/>
                                          </p:stCondLst>
                                        </p:cTn>
                                        <p:tgtEl>
                                          <p:spTgt spid="6">
                                            <p:bg/>
                                          </p:spTgt>
                                        </p:tgtEl>
                                      </p:cBhvr>
                                    </p:animEffect>
                                    <p:anim calcmode="lin" valueType="num">
                                      <p:cBhvr>
                                        <p:cTn id="14" dur="911" tmFilter="0,0; 0.14,0.36; 0.43,0.73; 0.71,0.91; 1.0,1.0">
                                          <p:stCondLst>
                                            <p:cond delay="0"/>
                                          </p:stCondLst>
                                        </p:cTn>
                                        <p:tgtEl>
                                          <p:spTgt spid="6">
                                            <p:bg/>
                                          </p:spTgt>
                                        </p:tgtEl>
                                        <p:attrNameLst>
                                          <p:attrName>ppt_x</p:attrName>
                                        </p:attrNameLst>
                                      </p:cBhvr>
                                      <p:tavLst>
                                        <p:tav tm="0">
                                          <p:val>
                                            <p:strVal val="#ppt_x-0.25"/>
                                          </p:val>
                                        </p:tav>
                                        <p:tav tm="100000">
                                          <p:val>
                                            <p:strVal val="#ppt_x"/>
                                          </p:val>
                                        </p:tav>
                                      </p:tavLst>
                                    </p:anim>
                                    <p:anim calcmode="lin" valueType="num">
                                      <p:cBhvr>
                                        <p:cTn id="15" dur="332" tmFilter="0.0,0.0; 0.25,0.07; 0.50,0.2; 0.75,0.467; 1.0,1.0">
                                          <p:stCondLst>
                                            <p:cond delay="0"/>
                                          </p:stCondLst>
                                        </p:cTn>
                                        <p:tgtEl>
                                          <p:spTgt spid="6">
                                            <p:bg/>
                                          </p:spTgt>
                                        </p:tgtEl>
                                        <p:attrNameLst>
                                          <p:attrName>ppt_y</p:attrName>
                                        </p:attrNameLst>
                                      </p:cBhvr>
                                      <p:tavLst>
                                        <p:tav tm="0" fmla="#ppt_y-sin(pi*$)/3">
                                          <p:val>
                                            <p:fltVal val="0.5"/>
                                          </p:val>
                                        </p:tav>
                                        <p:tav tm="100000">
                                          <p:val>
                                            <p:fltVal val="1"/>
                                          </p:val>
                                        </p:tav>
                                      </p:tavLst>
                                    </p:anim>
                                    <p:anim calcmode="lin" valueType="num">
                                      <p:cBhvr>
                                        <p:cTn id="16" dur="332" tmFilter="0, 0; 0.125,0.2665; 0.25,0.4; 0.375,0.465; 0.5,0.5;  0.625,0.535; 0.75,0.6; 0.875,0.7335; 1,1">
                                          <p:stCondLst>
                                            <p:cond delay="332"/>
                                          </p:stCondLst>
                                        </p:cTn>
                                        <p:tgtEl>
                                          <p:spTgt spid="6">
                                            <p:bg/>
                                          </p:spTgt>
                                        </p:tgtEl>
                                        <p:attrNameLst>
                                          <p:attrName>ppt_y</p:attrName>
                                        </p:attrNameLst>
                                      </p:cBhvr>
                                      <p:tavLst>
                                        <p:tav tm="0" fmla="#ppt_y-sin(pi*$)/9">
                                          <p:val>
                                            <p:fltVal val="0"/>
                                          </p:val>
                                        </p:tav>
                                        <p:tav tm="100000">
                                          <p:val>
                                            <p:fltVal val="1"/>
                                          </p:val>
                                        </p:tav>
                                      </p:tavLst>
                                    </p:anim>
                                    <p:anim calcmode="lin" valueType="num">
                                      <p:cBhvr>
                                        <p:cTn id="17" dur="166" tmFilter="0, 0; 0.125,0.2665; 0.25,0.4; 0.375,0.465; 0.5,0.5;  0.625,0.535; 0.75,0.6; 0.875,0.7335; 1,1">
                                          <p:stCondLst>
                                            <p:cond delay="662"/>
                                          </p:stCondLst>
                                        </p:cTn>
                                        <p:tgtEl>
                                          <p:spTgt spid="6">
                                            <p:bg/>
                                          </p:spTgt>
                                        </p:tgtEl>
                                        <p:attrNameLst>
                                          <p:attrName>ppt_y</p:attrName>
                                        </p:attrNameLst>
                                      </p:cBhvr>
                                      <p:tavLst>
                                        <p:tav tm="0" fmla="#ppt_y-sin(pi*$)/27">
                                          <p:val>
                                            <p:fltVal val="0"/>
                                          </p:val>
                                        </p:tav>
                                        <p:tav tm="100000">
                                          <p:val>
                                            <p:fltVal val="1"/>
                                          </p:val>
                                        </p:tav>
                                      </p:tavLst>
                                    </p:anim>
                                    <p:anim calcmode="lin" valueType="num">
                                      <p:cBhvr>
                                        <p:cTn id="18" dur="82" tmFilter="0, 0; 0.125,0.2665; 0.25,0.4; 0.375,0.465; 0.5,0.5;  0.625,0.535; 0.75,0.6; 0.875,0.7335; 1,1">
                                          <p:stCondLst>
                                            <p:cond delay="828"/>
                                          </p:stCondLst>
                                        </p:cTn>
                                        <p:tgtEl>
                                          <p:spTgt spid="6">
                                            <p:bg/>
                                          </p:spTgt>
                                        </p:tgtEl>
                                        <p:attrNameLst>
                                          <p:attrName>ppt_y</p:attrName>
                                        </p:attrNameLst>
                                      </p:cBhvr>
                                      <p:tavLst>
                                        <p:tav tm="0" fmla="#ppt_y-sin(pi*$)/81">
                                          <p:val>
                                            <p:fltVal val="0"/>
                                          </p:val>
                                        </p:tav>
                                        <p:tav tm="100000">
                                          <p:val>
                                            <p:fltVal val="1"/>
                                          </p:val>
                                        </p:tav>
                                      </p:tavLst>
                                    </p:anim>
                                    <p:animScale>
                                      <p:cBhvr>
                                        <p:cTn id="19" dur="13">
                                          <p:stCondLst>
                                            <p:cond delay="325"/>
                                          </p:stCondLst>
                                        </p:cTn>
                                        <p:tgtEl>
                                          <p:spTgt spid="6">
                                            <p:bg/>
                                          </p:spTgt>
                                        </p:tgtEl>
                                      </p:cBhvr>
                                      <p:to x="100000" y="60000"/>
                                    </p:animScale>
                                    <p:animScale>
                                      <p:cBhvr>
                                        <p:cTn id="20" dur="83" decel="50000">
                                          <p:stCondLst>
                                            <p:cond delay="338"/>
                                          </p:stCondLst>
                                        </p:cTn>
                                        <p:tgtEl>
                                          <p:spTgt spid="6">
                                            <p:bg/>
                                          </p:spTgt>
                                        </p:tgtEl>
                                      </p:cBhvr>
                                      <p:to x="100000" y="100000"/>
                                    </p:animScale>
                                    <p:animScale>
                                      <p:cBhvr>
                                        <p:cTn id="21" dur="13">
                                          <p:stCondLst>
                                            <p:cond delay="656"/>
                                          </p:stCondLst>
                                        </p:cTn>
                                        <p:tgtEl>
                                          <p:spTgt spid="6">
                                            <p:bg/>
                                          </p:spTgt>
                                        </p:tgtEl>
                                      </p:cBhvr>
                                      <p:to x="100000" y="80000"/>
                                    </p:animScale>
                                    <p:animScale>
                                      <p:cBhvr>
                                        <p:cTn id="22" dur="83" decel="50000">
                                          <p:stCondLst>
                                            <p:cond delay="669"/>
                                          </p:stCondLst>
                                        </p:cTn>
                                        <p:tgtEl>
                                          <p:spTgt spid="6">
                                            <p:bg/>
                                          </p:spTgt>
                                        </p:tgtEl>
                                      </p:cBhvr>
                                      <p:to x="100000" y="100000"/>
                                    </p:animScale>
                                    <p:animScale>
                                      <p:cBhvr>
                                        <p:cTn id="23" dur="13">
                                          <p:stCondLst>
                                            <p:cond delay="821"/>
                                          </p:stCondLst>
                                        </p:cTn>
                                        <p:tgtEl>
                                          <p:spTgt spid="6">
                                            <p:bg/>
                                          </p:spTgt>
                                        </p:tgtEl>
                                      </p:cBhvr>
                                      <p:to x="100000" y="90000"/>
                                    </p:animScale>
                                    <p:animScale>
                                      <p:cBhvr>
                                        <p:cTn id="24" dur="83" decel="50000">
                                          <p:stCondLst>
                                            <p:cond delay="834"/>
                                          </p:stCondLst>
                                        </p:cTn>
                                        <p:tgtEl>
                                          <p:spTgt spid="6">
                                            <p:bg/>
                                          </p:spTgt>
                                        </p:tgtEl>
                                      </p:cBhvr>
                                      <p:to x="100000" y="100000"/>
                                    </p:animScale>
                                    <p:animScale>
                                      <p:cBhvr>
                                        <p:cTn id="25" dur="13">
                                          <p:stCondLst>
                                            <p:cond delay="904"/>
                                          </p:stCondLst>
                                        </p:cTn>
                                        <p:tgtEl>
                                          <p:spTgt spid="6">
                                            <p:bg/>
                                          </p:spTgt>
                                        </p:tgtEl>
                                      </p:cBhvr>
                                      <p:to x="100000" y="95000"/>
                                    </p:animScale>
                                    <p:animScale>
                                      <p:cBhvr>
                                        <p:cTn id="26" dur="83" decel="50000">
                                          <p:stCondLst>
                                            <p:cond delay="917"/>
                                          </p:stCondLst>
                                        </p:cTn>
                                        <p:tgtEl>
                                          <p:spTgt spid="6">
                                            <p:bg/>
                                          </p:spTgt>
                                        </p:tgtEl>
                                      </p:cBhvr>
                                      <p:to x="100000" y="100000"/>
                                    </p:animScale>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nodePh="1">
                                  <p:stCondLst>
                                    <p:cond delay="0"/>
                                  </p:stCondLst>
                                  <p:endCondLst>
                                    <p:cond evt="begin" delay="0">
                                      <p:tn val="29"/>
                                    </p:cond>
                                  </p:endCondLst>
                                  <p:childTnLst>
                                    <p:set>
                                      <p:cBhvr>
                                        <p:cTn id="30" dur="1" fill="hold">
                                          <p:stCondLst>
                                            <p:cond delay="0"/>
                                          </p:stCondLst>
                                        </p:cTn>
                                        <p:tgtEl>
                                          <p:spTgt spid="6">
                                            <p:txEl>
                                              <p:pRg st="0" end="0"/>
                                            </p:txEl>
                                          </p:spTgt>
                                        </p:tgtEl>
                                        <p:attrNameLst>
                                          <p:attrName>style.visibility</p:attrName>
                                        </p:attrNameLst>
                                      </p:cBhvr>
                                      <p:to>
                                        <p:strVal val="visible"/>
                                      </p:to>
                                    </p:set>
                                    <p:anim calcmode="lin" valueType="num">
                                      <p:cBhvr additive="base">
                                        <p:cTn id="3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500" fill="hold"/>
                                        <p:tgtEl>
                                          <p:spTgt spid="9"/>
                                        </p:tgtEl>
                                        <p:attrNameLst>
                                          <p:attrName>ppt_x</p:attrName>
                                        </p:attrNameLst>
                                      </p:cBhvr>
                                      <p:tavLst>
                                        <p:tav tm="0">
                                          <p:val>
                                            <p:strVal val="#ppt_x"/>
                                          </p:val>
                                        </p:tav>
                                        <p:tav tm="100000">
                                          <p:val>
                                            <p:strVal val="#ppt_x"/>
                                          </p:val>
                                        </p:tav>
                                      </p:tavLst>
                                    </p:anim>
                                    <p:anim calcmode="lin" valueType="num">
                                      <p:cBhvr additive="base">
                                        <p:cTn id="3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P spid="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8661866" y="6502041"/>
            <a:ext cx="3530134" cy="246221"/>
          </a:xfrm>
          <a:prstGeom prst="rect">
            <a:avLst/>
          </a:prstGeom>
        </p:spPr>
        <p:txBody>
          <a:bodyPr wrap="none">
            <a:spAutoFit/>
          </a:bodyPr>
          <a:lstStyle/>
          <a:p>
            <a:r>
              <a:rPr lang="es-MX" sz="1000" b="1" i="1" dirty="0" smtClean="0"/>
              <a:t>Imagen tomada de: http://qorganica.ugr.es/pages/innovacion</a:t>
            </a:r>
            <a:endParaRPr lang="es-MX" sz="1000" b="1" i="1" dirty="0"/>
          </a:p>
        </p:txBody>
      </p:sp>
      <p:sp>
        <p:nvSpPr>
          <p:cNvPr id="6" name="Subtitle 2"/>
          <p:cNvSpPr txBox="1">
            <a:spLocks/>
          </p:cNvSpPr>
          <p:nvPr/>
        </p:nvSpPr>
        <p:spPr>
          <a:xfrm>
            <a:off x="1626622" y="1644959"/>
            <a:ext cx="9298051" cy="4118167"/>
          </a:xfrm>
          <a:prstGeom prst="rect">
            <a:avLst/>
          </a:prstGeom>
          <a:solidFill>
            <a:schemeClr val="accent6">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just"/>
            <a:r>
              <a:rPr lang="es-MX" sz="2000" i="1" dirty="0">
                <a:solidFill>
                  <a:schemeClr val="tx1"/>
                </a:solidFill>
                <a:effectLst>
                  <a:outerShdw blurRad="38100" dist="38100" dir="2700000" algn="tl">
                    <a:srgbClr val="000000">
                      <a:alpha val="43137"/>
                    </a:srgbClr>
                  </a:outerShdw>
                </a:effectLst>
                <a:latin typeface="Arial Rounded MT Bold" panose="020F0704030504030204" pitchFamily="34" charset="0"/>
              </a:rPr>
              <a:t>Para la nomenclatura de los </a:t>
            </a:r>
            <a:r>
              <a:rPr lang="es-MX" sz="2000" i="1" dirty="0" smtClean="0">
                <a:solidFill>
                  <a:schemeClr val="tx1"/>
                </a:solidFill>
                <a:effectLst>
                  <a:outerShdw blurRad="38100" dist="38100" dir="2700000" algn="tl">
                    <a:srgbClr val="000000">
                      <a:alpha val="43137"/>
                    </a:srgbClr>
                  </a:outerShdw>
                </a:effectLst>
                <a:latin typeface="Arial Rounded MT Bold" panose="020F0704030504030204" pitchFamily="34" charset="0"/>
              </a:rPr>
              <a:t> alcanos se </a:t>
            </a:r>
            <a:r>
              <a:rPr lang="es-MX" sz="2000" i="1" dirty="0">
                <a:solidFill>
                  <a:schemeClr val="tx1"/>
                </a:solidFill>
                <a:effectLst>
                  <a:outerShdw blurRad="38100" dist="38100" dir="2700000" algn="tl">
                    <a:srgbClr val="000000">
                      <a:alpha val="43137"/>
                    </a:srgbClr>
                  </a:outerShdw>
                </a:effectLst>
                <a:latin typeface="Arial Rounded MT Bold" panose="020F0704030504030204" pitchFamily="34" charset="0"/>
              </a:rPr>
              <a:t>siguen las reglas de la IUPAC, que son las siguientes</a:t>
            </a:r>
            <a:r>
              <a:rPr lang="es-MX" sz="2000" i="1" dirty="0" smtClean="0">
                <a:solidFill>
                  <a:schemeClr val="tx1"/>
                </a:solidFill>
                <a:effectLst>
                  <a:outerShdw blurRad="38100" dist="38100" dir="2700000" algn="tl">
                    <a:srgbClr val="000000">
                      <a:alpha val="43137"/>
                    </a:srgbClr>
                  </a:outerShdw>
                </a:effectLst>
                <a:latin typeface="Arial Rounded MT Bold" panose="020F0704030504030204" pitchFamily="34" charset="0"/>
              </a:rPr>
              <a:t>:</a:t>
            </a:r>
          </a:p>
          <a:p>
            <a:pPr lvl="0" algn="just"/>
            <a:endParaRPr lang="es-MX" sz="2000" i="1" dirty="0">
              <a:solidFill>
                <a:schemeClr val="tx1"/>
              </a:solidFill>
              <a:effectLst>
                <a:outerShdw blurRad="38100" dist="38100" dir="2700000" algn="tl">
                  <a:srgbClr val="000000">
                    <a:alpha val="43137"/>
                  </a:srgbClr>
                </a:outerShdw>
              </a:effectLst>
              <a:latin typeface="Arial Rounded MT Bold" panose="020F0704030504030204" pitchFamily="34" charset="0"/>
            </a:endParaRPr>
          </a:p>
          <a:p>
            <a:pPr lvl="0" algn="l"/>
            <a:r>
              <a:rPr lang="es-MX" sz="2000" i="1" dirty="0">
                <a:solidFill>
                  <a:schemeClr val="tx1"/>
                </a:solidFill>
                <a:effectLst>
                  <a:outerShdw blurRad="38100" dist="38100" dir="2700000" algn="tl">
                    <a:srgbClr val="000000">
                      <a:alpha val="43137"/>
                    </a:srgbClr>
                  </a:outerShdw>
                </a:effectLst>
                <a:latin typeface="Arial Rounded MT Bold" panose="020F0704030504030204" pitchFamily="34" charset="0"/>
              </a:rPr>
              <a:t>1.	Localizar la cadena continua de átomos de carbono más </a:t>
            </a:r>
            <a:r>
              <a:rPr lang="es-MX" sz="2000" i="1" dirty="0" smtClean="0">
                <a:solidFill>
                  <a:schemeClr val="tx1"/>
                </a:solidFill>
                <a:effectLst>
                  <a:outerShdw blurRad="38100" dist="38100" dir="2700000" algn="tl">
                    <a:srgbClr val="000000">
                      <a:alpha val="43137"/>
                    </a:srgbClr>
                  </a:outerShdw>
                </a:effectLst>
                <a:latin typeface="Arial Rounded MT Bold" panose="020F0704030504030204" pitchFamily="34" charset="0"/>
              </a:rPr>
              <a:t>larga, </a:t>
            </a:r>
            <a:r>
              <a:rPr lang="es-MX" sz="2000" i="1" dirty="0">
                <a:solidFill>
                  <a:schemeClr val="tx1"/>
                </a:solidFill>
                <a:effectLst>
                  <a:outerShdw blurRad="38100" dist="38100" dir="2700000" algn="tl">
                    <a:srgbClr val="000000">
                      <a:alpha val="43137"/>
                    </a:srgbClr>
                  </a:outerShdw>
                </a:effectLst>
                <a:latin typeface="Arial Rounded MT Bold" panose="020F0704030504030204" pitchFamily="34" charset="0"/>
              </a:rPr>
              <a:t>denominada ésta como cadena principal.</a:t>
            </a:r>
          </a:p>
          <a:p>
            <a:pPr lvl="0" algn="l"/>
            <a:r>
              <a:rPr lang="es-MX" sz="2000" i="1" dirty="0">
                <a:solidFill>
                  <a:schemeClr val="tx1"/>
                </a:solidFill>
                <a:effectLst>
                  <a:outerShdw blurRad="38100" dist="38100" dir="2700000" algn="tl">
                    <a:srgbClr val="000000">
                      <a:alpha val="43137"/>
                    </a:srgbClr>
                  </a:outerShdw>
                </a:effectLst>
                <a:latin typeface="Arial Rounded MT Bold" panose="020F0704030504030204" pitchFamily="34" charset="0"/>
              </a:rPr>
              <a:t>2.	Numerar la cadena principal </a:t>
            </a:r>
            <a:r>
              <a:rPr lang="es-MX" sz="2000" i="1" dirty="0" smtClean="0">
                <a:solidFill>
                  <a:schemeClr val="tx1"/>
                </a:solidFill>
                <a:effectLst>
                  <a:outerShdw blurRad="38100" dist="38100" dir="2700000" algn="tl">
                    <a:srgbClr val="000000">
                      <a:alpha val="43137"/>
                    </a:srgbClr>
                  </a:outerShdw>
                </a:effectLst>
                <a:latin typeface="Arial Rounded MT Bold" panose="020F0704030504030204" pitchFamily="34" charset="0"/>
              </a:rPr>
              <a:t> de tal manera que las cadenas laterales tengan la numeración más baja, esto es, empezando </a:t>
            </a:r>
            <a:r>
              <a:rPr lang="es-MX" sz="2000" i="1" dirty="0">
                <a:solidFill>
                  <a:schemeClr val="tx1"/>
                </a:solidFill>
                <a:effectLst>
                  <a:outerShdw blurRad="38100" dist="38100" dir="2700000" algn="tl">
                    <a:srgbClr val="000000">
                      <a:alpha val="43137"/>
                    </a:srgbClr>
                  </a:outerShdw>
                </a:effectLst>
                <a:latin typeface="Arial Rounded MT Bold" panose="020F0704030504030204" pitchFamily="34" charset="0"/>
              </a:rPr>
              <a:t>por el extremo donde </a:t>
            </a:r>
            <a:r>
              <a:rPr lang="es-MX" sz="2000" i="1" dirty="0" smtClean="0">
                <a:solidFill>
                  <a:schemeClr val="tx1"/>
                </a:solidFill>
                <a:effectLst>
                  <a:outerShdw blurRad="38100" dist="38100" dir="2700000" algn="tl">
                    <a:srgbClr val="000000">
                      <a:alpha val="43137"/>
                    </a:srgbClr>
                  </a:outerShdw>
                </a:effectLst>
                <a:latin typeface="Arial Rounded MT Bold" panose="020F0704030504030204" pitchFamily="34" charset="0"/>
              </a:rPr>
              <a:t> quede más cercana la primera ramificación.</a:t>
            </a:r>
            <a:endParaRPr lang="es-MX" sz="2000" i="1" dirty="0">
              <a:solidFill>
                <a:schemeClr val="tx1"/>
              </a:solidFill>
              <a:effectLst>
                <a:outerShdw blurRad="38100" dist="38100" dir="2700000" algn="tl">
                  <a:srgbClr val="000000">
                    <a:alpha val="43137"/>
                  </a:srgbClr>
                </a:outerShdw>
              </a:effectLst>
              <a:latin typeface="Arial Rounded MT Bold" panose="020F0704030504030204" pitchFamily="34" charset="0"/>
            </a:endParaRPr>
          </a:p>
          <a:p>
            <a:pPr lvl="0" algn="l"/>
            <a:r>
              <a:rPr lang="es-MX" sz="2000" i="1" dirty="0">
                <a:solidFill>
                  <a:schemeClr val="tx1"/>
                </a:solidFill>
                <a:effectLst>
                  <a:outerShdw blurRad="38100" dist="38100" dir="2700000" algn="tl">
                    <a:srgbClr val="000000">
                      <a:alpha val="43137"/>
                    </a:srgbClr>
                  </a:outerShdw>
                </a:effectLst>
                <a:latin typeface="Arial Rounded MT Bold" panose="020F0704030504030204" pitchFamily="34" charset="0"/>
              </a:rPr>
              <a:t>3.	Nombrar </a:t>
            </a:r>
            <a:r>
              <a:rPr lang="es-MX" sz="2000" i="1" dirty="0" smtClean="0">
                <a:solidFill>
                  <a:schemeClr val="tx1"/>
                </a:solidFill>
                <a:effectLst>
                  <a:outerShdw blurRad="38100" dist="38100" dir="2700000" algn="tl">
                    <a:srgbClr val="000000">
                      <a:alpha val="43137"/>
                    </a:srgbClr>
                  </a:outerShdw>
                </a:effectLst>
                <a:latin typeface="Arial Rounded MT Bold" panose="020F0704030504030204" pitchFamily="34" charset="0"/>
              </a:rPr>
              <a:t>las ramificaciones  </a:t>
            </a:r>
            <a:r>
              <a:rPr lang="es-MX" sz="2000" i="1" dirty="0">
                <a:solidFill>
                  <a:schemeClr val="tx1"/>
                </a:solidFill>
                <a:effectLst>
                  <a:outerShdw blurRad="38100" dist="38100" dir="2700000" algn="tl">
                    <a:srgbClr val="000000">
                      <a:alpha val="43137"/>
                    </a:srgbClr>
                  </a:outerShdw>
                </a:effectLst>
                <a:latin typeface="Arial Rounded MT Bold" panose="020F0704030504030204" pitchFamily="34" charset="0"/>
              </a:rPr>
              <a:t>en orden alfabético, indicando su posición, en la cadena principal, con un número.</a:t>
            </a:r>
          </a:p>
          <a:p>
            <a:pPr lvl="0" algn="l"/>
            <a:r>
              <a:rPr lang="es-MX" sz="2000" i="1" dirty="0">
                <a:solidFill>
                  <a:schemeClr val="tx1"/>
                </a:solidFill>
                <a:effectLst>
                  <a:outerShdw blurRad="38100" dist="38100" dir="2700000" algn="tl">
                    <a:srgbClr val="000000">
                      <a:alpha val="43137"/>
                    </a:srgbClr>
                  </a:outerShdw>
                </a:effectLst>
                <a:latin typeface="Arial Rounded MT Bold" panose="020F0704030504030204" pitchFamily="34" charset="0"/>
              </a:rPr>
              <a:t>4.	Dar nombre a la cadena principal utilizando </a:t>
            </a:r>
            <a:r>
              <a:rPr lang="es-MX" sz="2000" i="1" dirty="0">
                <a:solidFill>
                  <a:schemeClr val="tx1"/>
                </a:solidFill>
                <a:effectLst>
                  <a:outerShdw blurRad="38100" dist="38100" dir="2700000" algn="tl">
                    <a:srgbClr val="000000">
                      <a:alpha val="43137"/>
                    </a:srgbClr>
                  </a:outerShdw>
                </a:effectLst>
                <a:latin typeface="Arial Rounded MT Bold" panose="020F0704030504030204" pitchFamily="34" charset="0"/>
              </a:rPr>
              <a:t>e</a:t>
            </a:r>
            <a:r>
              <a:rPr lang="es-MX" sz="2000" i="1" dirty="0" smtClean="0">
                <a:solidFill>
                  <a:schemeClr val="tx1"/>
                </a:solidFill>
                <a:effectLst>
                  <a:outerShdw blurRad="38100" dist="38100" dir="2700000" algn="tl">
                    <a:srgbClr val="000000">
                      <a:alpha val="43137"/>
                    </a:srgbClr>
                  </a:outerShdw>
                </a:effectLst>
                <a:latin typeface="Arial Rounded MT Bold" panose="020F0704030504030204" pitchFamily="34" charset="0"/>
              </a:rPr>
              <a:t>l </a:t>
            </a:r>
            <a:r>
              <a:rPr lang="es-MX" sz="2000" i="1" dirty="0">
                <a:solidFill>
                  <a:schemeClr val="tx1"/>
                </a:solidFill>
                <a:effectLst>
                  <a:outerShdw blurRad="38100" dist="38100" dir="2700000" algn="tl">
                    <a:srgbClr val="000000">
                      <a:alpha val="43137"/>
                    </a:srgbClr>
                  </a:outerShdw>
                </a:effectLst>
                <a:latin typeface="Arial Rounded MT Bold" panose="020F0704030504030204" pitchFamily="34" charset="0"/>
              </a:rPr>
              <a:t>nombre </a:t>
            </a:r>
            <a:r>
              <a:rPr lang="es-MX" sz="2000" i="1" dirty="0" smtClean="0">
                <a:solidFill>
                  <a:schemeClr val="tx1"/>
                </a:solidFill>
                <a:effectLst>
                  <a:outerShdw blurRad="38100" dist="38100" dir="2700000" algn="tl">
                    <a:srgbClr val="000000">
                      <a:alpha val="43137"/>
                    </a:srgbClr>
                  </a:outerShdw>
                </a:effectLst>
                <a:latin typeface="Arial Rounded MT Bold" panose="020F0704030504030204" pitchFamily="34" charset="0"/>
              </a:rPr>
              <a:t>del alcano con la misma cantidad de átomos de carbono que la cadena principal.</a:t>
            </a:r>
            <a:endParaRPr kumimoji="0" lang="en-US" sz="18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7" name="Rectangle 2"/>
          <p:cNvSpPr>
            <a:spLocks noChangeArrowheads="1"/>
          </p:cNvSpPr>
          <p:nvPr/>
        </p:nvSpPr>
        <p:spPr bwMode="auto">
          <a:xfrm>
            <a:off x="2799007" y="510702"/>
            <a:ext cx="6337300" cy="646331"/>
          </a:xfrm>
          <a:prstGeom prst="rect">
            <a:avLst/>
          </a:prstGeom>
          <a:solidFill>
            <a:schemeClr val="accent2"/>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kumimoji="0" lang="es-ES" altLang="es-MX" sz="3600" b="1" i="1" u="none" strike="noStrike" kern="0" cap="none" spc="0" normalizeH="0" baseline="0" noProof="0" dirty="0" smtClean="0">
                <a:ln>
                  <a:noFill/>
                </a:ln>
                <a:solidFill>
                  <a:schemeClr val="tx1"/>
                </a:solidFill>
                <a:effectLst/>
                <a:uLnTx/>
                <a:uFillTx/>
                <a:latin typeface="Arial" panose="020B0604020202020204" pitchFamily="34" charset="0"/>
                <a:ea typeface="+mn-ea"/>
                <a:cs typeface="Arial" panose="020B0604020202020204" pitchFamily="34" charset="0"/>
              </a:rPr>
              <a:t>Nomenclatura IUPAC</a:t>
            </a:r>
          </a:p>
        </p:txBody>
      </p:sp>
      <p:sp>
        <p:nvSpPr>
          <p:cNvPr id="5" name="Rectangle 2"/>
          <p:cNvSpPr>
            <a:spLocks noChangeArrowheads="1"/>
          </p:cNvSpPr>
          <p:nvPr/>
        </p:nvSpPr>
        <p:spPr bwMode="auto">
          <a:xfrm>
            <a:off x="533058" y="6298577"/>
            <a:ext cx="3858467" cy="246221"/>
          </a:xfrm>
          <a:prstGeom prst="rect">
            <a:avLst/>
          </a:prstGeom>
          <a:solidFill>
            <a:schemeClr val="accent2"/>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just" eaLnBrk="1" fontAlgn="base" hangingPunct="1">
              <a:spcBef>
                <a:spcPct val="0"/>
              </a:spcBef>
              <a:spcAft>
                <a:spcPct val="0"/>
              </a:spcAft>
              <a:defRPr/>
            </a:pPr>
            <a:r>
              <a:rPr kumimoji="0" lang="es-ES" altLang="es-MX" sz="1000" b="1" i="1" u="none" strike="noStrike" kern="0" cap="none" spc="0" normalizeH="0" baseline="0" noProof="0" dirty="0" smtClean="0">
                <a:ln>
                  <a:noFill/>
                </a:ln>
                <a:solidFill>
                  <a:schemeClr val="tx1"/>
                </a:solidFill>
                <a:effectLst/>
                <a:uLnTx/>
                <a:uFillTx/>
                <a:latin typeface="Arial" panose="020B0604020202020204" pitchFamily="34" charset="0"/>
                <a:ea typeface="+mn-ea"/>
                <a:cs typeface="Arial" panose="020B0604020202020204" pitchFamily="34" charset="0"/>
              </a:rPr>
              <a:t>IUPAC:  International </a:t>
            </a:r>
            <a:r>
              <a:rPr kumimoji="0" lang="es-ES" altLang="es-MX" sz="1000" b="1" i="1" u="none" strike="noStrike" kern="0" cap="none" spc="0" normalizeH="0" baseline="0" noProof="0" dirty="0" err="1" smtClean="0">
                <a:ln>
                  <a:noFill/>
                </a:ln>
                <a:solidFill>
                  <a:schemeClr val="tx1"/>
                </a:solidFill>
                <a:effectLst/>
                <a:uLnTx/>
                <a:uFillTx/>
                <a:latin typeface="Arial" panose="020B0604020202020204" pitchFamily="34" charset="0"/>
                <a:ea typeface="+mn-ea"/>
                <a:cs typeface="Arial" panose="020B0604020202020204" pitchFamily="34" charset="0"/>
              </a:rPr>
              <a:t>Union</a:t>
            </a:r>
            <a:r>
              <a:rPr kumimoji="0" lang="es-ES" altLang="es-MX" sz="1000" b="1" i="1" u="none" strike="noStrike" kern="0" cap="none" spc="0" normalizeH="0" baseline="0" noProof="0" dirty="0" smtClean="0">
                <a:ln>
                  <a:noFill/>
                </a:ln>
                <a:solidFill>
                  <a:schemeClr val="tx1"/>
                </a:solidFill>
                <a:effectLst/>
                <a:uLnTx/>
                <a:uFillTx/>
                <a:latin typeface="Arial" panose="020B0604020202020204" pitchFamily="34" charset="0"/>
                <a:ea typeface="+mn-ea"/>
                <a:cs typeface="Arial" panose="020B0604020202020204" pitchFamily="34" charset="0"/>
              </a:rPr>
              <a:t> of  </a:t>
            </a:r>
            <a:r>
              <a:rPr kumimoji="0" lang="es-ES" altLang="es-MX" sz="1000" b="1" i="1" u="none" strike="noStrike" kern="0" cap="none" spc="0" normalizeH="0" baseline="0" noProof="0" dirty="0" err="1" smtClean="0">
                <a:ln>
                  <a:noFill/>
                </a:ln>
                <a:solidFill>
                  <a:schemeClr val="tx1"/>
                </a:solidFill>
                <a:effectLst/>
                <a:uLnTx/>
                <a:uFillTx/>
                <a:latin typeface="Arial" panose="020B0604020202020204" pitchFamily="34" charset="0"/>
                <a:ea typeface="+mn-ea"/>
                <a:cs typeface="Arial" panose="020B0604020202020204" pitchFamily="34" charset="0"/>
              </a:rPr>
              <a:t>Pure</a:t>
            </a:r>
            <a:r>
              <a:rPr kumimoji="0" lang="es-ES" altLang="es-MX" sz="1000" b="1" i="1" u="none" strike="noStrike" kern="0" cap="none" spc="0" normalizeH="0" baseline="0" noProof="0" dirty="0" smtClean="0">
                <a:ln>
                  <a:noFill/>
                </a:ln>
                <a:solidFill>
                  <a:schemeClr val="tx1"/>
                </a:solidFill>
                <a:effectLst/>
                <a:uLnTx/>
                <a:uFillTx/>
                <a:latin typeface="Arial" panose="020B0604020202020204" pitchFamily="34" charset="0"/>
                <a:ea typeface="+mn-ea"/>
                <a:cs typeface="Arial" panose="020B0604020202020204" pitchFamily="34" charset="0"/>
              </a:rPr>
              <a:t> and </a:t>
            </a:r>
            <a:r>
              <a:rPr kumimoji="0" lang="es-ES" altLang="es-MX" sz="1000" b="1" i="1" u="none" strike="noStrike" kern="0" cap="none" spc="0" normalizeH="0" baseline="0" noProof="0" dirty="0" err="1" smtClean="0">
                <a:ln>
                  <a:noFill/>
                </a:ln>
                <a:solidFill>
                  <a:schemeClr val="tx1"/>
                </a:solidFill>
                <a:effectLst/>
                <a:uLnTx/>
                <a:uFillTx/>
                <a:latin typeface="Arial" panose="020B0604020202020204" pitchFamily="34" charset="0"/>
                <a:ea typeface="+mn-ea"/>
                <a:cs typeface="Arial" panose="020B0604020202020204" pitchFamily="34" charset="0"/>
              </a:rPr>
              <a:t>Applied</a:t>
            </a:r>
            <a:r>
              <a:rPr kumimoji="0" lang="es-ES" altLang="es-MX" sz="1000" b="1" i="1" u="none" strike="noStrike" kern="0" cap="none" spc="0" normalizeH="0" baseline="0" noProof="0" dirty="0" smtClean="0">
                <a:ln>
                  <a:noFill/>
                </a:ln>
                <a:solidFill>
                  <a:schemeClr val="tx1"/>
                </a:solidFill>
                <a:effectLst/>
                <a:uLnTx/>
                <a:uFillTx/>
                <a:latin typeface="Arial" panose="020B0604020202020204" pitchFamily="34" charset="0"/>
                <a:ea typeface="+mn-ea"/>
                <a:cs typeface="Arial" panose="020B0604020202020204" pitchFamily="34" charset="0"/>
              </a:rPr>
              <a:t> </a:t>
            </a:r>
            <a:r>
              <a:rPr kumimoji="0" lang="es-ES" altLang="es-MX" sz="1000" b="1" i="1" u="none" strike="noStrike" kern="0" cap="none" spc="0" normalizeH="0" baseline="0" noProof="0" dirty="0" err="1" smtClean="0">
                <a:ln>
                  <a:noFill/>
                </a:ln>
                <a:solidFill>
                  <a:schemeClr val="tx1"/>
                </a:solidFill>
                <a:effectLst/>
                <a:uLnTx/>
                <a:uFillTx/>
                <a:latin typeface="Arial" panose="020B0604020202020204" pitchFamily="34" charset="0"/>
                <a:ea typeface="+mn-ea"/>
                <a:cs typeface="Arial" panose="020B0604020202020204" pitchFamily="34" charset="0"/>
              </a:rPr>
              <a:t>Chemistry</a:t>
            </a:r>
            <a:endParaRPr kumimoji="0" lang="es-ES" altLang="es-MX" sz="1000" b="1" i="1" u="none" strike="noStrike" kern="0" cap="none" spc="0" normalizeH="0" baseline="0" noProof="0" dirty="0" smtClean="0">
              <a:ln>
                <a:noFill/>
              </a:ln>
              <a:solidFill>
                <a:schemeClr val="tx1"/>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1465734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6" presetClass="entr" presetSubtype="0" fill="hold" grpId="0" nodeType="clickEffect">
                                  <p:stCondLst>
                                    <p:cond delay="0"/>
                                  </p:stCondLst>
                                  <p:childTnLst>
                                    <p:set>
                                      <p:cBhvr>
                                        <p:cTn id="12" dur="1" fill="hold">
                                          <p:stCondLst>
                                            <p:cond delay="0"/>
                                          </p:stCondLst>
                                        </p:cTn>
                                        <p:tgtEl>
                                          <p:spTgt spid="6">
                                            <p:bg/>
                                          </p:spTgt>
                                        </p:tgtEl>
                                        <p:attrNameLst>
                                          <p:attrName>style.visibility</p:attrName>
                                        </p:attrNameLst>
                                      </p:cBhvr>
                                      <p:to>
                                        <p:strVal val="visible"/>
                                      </p:to>
                                    </p:set>
                                    <p:animEffect transition="in" filter="wipe(down)">
                                      <p:cBhvr>
                                        <p:cTn id="13" dur="290">
                                          <p:stCondLst>
                                            <p:cond delay="0"/>
                                          </p:stCondLst>
                                        </p:cTn>
                                        <p:tgtEl>
                                          <p:spTgt spid="6">
                                            <p:bg/>
                                          </p:spTgt>
                                        </p:tgtEl>
                                      </p:cBhvr>
                                    </p:animEffect>
                                    <p:anim calcmode="lin" valueType="num">
                                      <p:cBhvr>
                                        <p:cTn id="14" dur="911" tmFilter="0,0; 0.14,0.36; 0.43,0.73; 0.71,0.91; 1.0,1.0">
                                          <p:stCondLst>
                                            <p:cond delay="0"/>
                                          </p:stCondLst>
                                        </p:cTn>
                                        <p:tgtEl>
                                          <p:spTgt spid="6">
                                            <p:bg/>
                                          </p:spTgt>
                                        </p:tgtEl>
                                        <p:attrNameLst>
                                          <p:attrName>ppt_x</p:attrName>
                                        </p:attrNameLst>
                                      </p:cBhvr>
                                      <p:tavLst>
                                        <p:tav tm="0">
                                          <p:val>
                                            <p:strVal val="#ppt_x-0.25"/>
                                          </p:val>
                                        </p:tav>
                                        <p:tav tm="100000">
                                          <p:val>
                                            <p:strVal val="#ppt_x"/>
                                          </p:val>
                                        </p:tav>
                                      </p:tavLst>
                                    </p:anim>
                                    <p:anim calcmode="lin" valueType="num">
                                      <p:cBhvr>
                                        <p:cTn id="15" dur="332" tmFilter="0.0,0.0; 0.25,0.07; 0.50,0.2; 0.75,0.467; 1.0,1.0">
                                          <p:stCondLst>
                                            <p:cond delay="0"/>
                                          </p:stCondLst>
                                        </p:cTn>
                                        <p:tgtEl>
                                          <p:spTgt spid="6">
                                            <p:bg/>
                                          </p:spTgt>
                                        </p:tgtEl>
                                        <p:attrNameLst>
                                          <p:attrName>ppt_y</p:attrName>
                                        </p:attrNameLst>
                                      </p:cBhvr>
                                      <p:tavLst>
                                        <p:tav tm="0" fmla="#ppt_y-sin(pi*$)/3">
                                          <p:val>
                                            <p:fltVal val="0.5"/>
                                          </p:val>
                                        </p:tav>
                                        <p:tav tm="100000">
                                          <p:val>
                                            <p:fltVal val="1"/>
                                          </p:val>
                                        </p:tav>
                                      </p:tavLst>
                                    </p:anim>
                                    <p:anim calcmode="lin" valueType="num">
                                      <p:cBhvr>
                                        <p:cTn id="16" dur="332" tmFilter="0, 0; 0.125,0.2665; 0.25,0.4; 0.375,0.465; 0.5,0.5;  0.625,0.535; 0.75,0.6; 0.875,0.7335; 1,1">
                                          <p:stCondLst>
                                            <p:cond delay="332"/>
                                          </p:stCondLst>
                                        </p:cTn>
                                        <p:tgtEl>
                                          <p:spTgt spid="6">
                                            <p:bg/>
                                          </p:spTgt>
                                        </p:tgtEl>
                                        <p:attrNameLst>
                                          <p:attrName>ppt_y</p:attrName>
                                        </p:attrNameLst>
                                      </p:cBhvr>
                                      <p:tavLst>
                                        <p:tav tm="0" fmla="#ppt_y-sin(pi*$)/9">
                                          <p:val>
                                            <p:fltVal val="0"/>
                                          </p:val>
                                        </p:tav>
                                        <p:tav tm="100000">
                                          <p:val>
                                            <p:fltVal val="1"/>
                                          </p:val>
                                        </p:tav>
                                      </p:tavLst>
                                    </p:anim>
                                    <p:anim calcmode="lin" valueType="num">
                                      <p:cBhvr>
                                        <p:cTn id="17" dur="166" tmFilter="0, 0; 0.125,0.2665; 0.25,0.4; 0.375,0.465; 0.5,0.5;  0.625,0.535; 0.75,0.6; 0.875,0.7335; 1,1">
                                          <p:stCondLst>
                                            <p:cond delay="662"/>
                                          </p:stCondLst>
                                        </p:cTn>
                                        <p:tgtEl>
                                          <p:spTgt spid="6">
                                            <p:bg/>
                                          </p:spTgt>
                                        </p:tgtEl>
                                        <p:attrNameLst>
                                          <p:attrName>ppt_y</p:attrName>
                                        </p:attrNameLst>
                                      </p:cBhvr>
                                      <p:tavLst>
                                        <p:tav tm="0" fmla="#ppt_y-sin(pi*$)/27">
                                          <p:val>
                                            <p:fltVal val="0"/>
                                          </p:val>
                                        </p:tav>
                                        <p:tav tm="100000">
                                          <p:val>
                                            <p:fltVal val="1"/>
                                          </p:val>
                                        </p:tav>
                                      </p:tavLst>
                                    </p:anim>
                                    <p:anim calcmode="lin" valueType="num">
                                      <p:cBhvr>
                                        <p:cTn id="18" dur="82" tmFilter="0, 0; 0.125,0.2665; 0.25,0.4; 0.375,0.465; 0.5,0.5;  0.625,0.535; 0.75,0.6; 0.875,0.7335; 1,1">
                                          <p:stCondLst>
                                            <p:cond delay="828"/>
                                          </p:stCondLst>
                                        </p:cTn>
                                        <p:tgtEl>
                                          <p:spTgt spid="6">
                                            <p:bg/>
                                          </p:spTgt>
                                        </p:tgtEl>
                                        <p:attrNameLst>
                                          <p:attrName>ppt_y</p:attrName>
                                        </p:attrNameLst>
                                      </p:cBhvr>
                                      <p:tavLst>
                                        <p:tav tm="0" fmla="#ppt_y-sin(pi*$)/81">
                                          <p:val>
                                            <p:fltVal val="0"/>
                                          </p:val>
                                        </p:tav>
                                        <p:tav tm="100000">
                                          <p:val>
                                            <p:fltVal val="1"/>
                                          </p:val>
                                        </p:tav>
                                      </p:tavLst>
                                    </p:anim>
                                    <p:animScale>
                                      <p:cBhvr>
                                        <p:cTn id="19" dur="13">
                                          <p:stCondLst>
                                            <p:cond delay="325"/>
                                          </p:stCondLst>
                                        </p:cTn>
                                        <p:tgtEl>
                                          <p:spTgt spid="6">
                                            <p:bg/>
                                          </p:spTgt>
                                        </p:tgtEl>
                                      </p:cBhvr>
                                      <p:to x="100000" y="60000"/>
                                    </p:animScale>
                                    <p:animScale>
                                      <p:cBhvr>
                                        <p:cTn id="20" dur="83" decel="50000">
                                          <p:stCondLst>
                                            <p:cond delay="338"/>
                                          </p:stCondLst>
                                        </p:cTn>
                                        <p:tgtEl>
                                          <p:spTgt spid="6">
                                            <p:bg/>
                                          </p:spTgt>
                                        </p:tgtEl>
                                      </p:cBhvr>
                                      <p:to x="100000" y="100000"/>
                                    </p:animScale>
                                    <p:animScale>
                                      <p:cBhvr>
                                        <p:cTn id="21" dur="13">
                                          <p:stCondLst>
                                            <p:cond delay="656"/>
                                          </p:stCondLst>
                                        </p:cTn>
                                        <p:tgtEl>
                                          <p:spTgt spid="6">
                                            <p:bg/>
                                          </p:spTgt>
                                        </p:tgtEl>
                                      </p:cBhvr>
                                      <p:to x="100000" y="80000"/>
                                    </p:animScale>
                                    <p:animScale>
                                      <p:cBhvr>
                                        <p:cTn id="22" dur="83" decel="50000">
                                          <p:stCondLst>
                                            <p:cond delay="669"/>
                                          </p:stCondLst>
                                        </p:cTn>
                                        <p:tgtEl>
                                          <p:spTgt spid="6">
                                            <p:bg/>
                                          </p:spTgt>
                                        </p:tgtEl>
                                      </p:cBhvr>
                                      <p:to x="100000" y="100000"/>
                                    </p:animScale>
                                    <p:animScale>
                                      <p:cBhvr>
                                        <p:cTn id="23" dur="13">
                                          <p:stCondLst>
                                            <p:cond delay="821"/>
                                          </p:stCondLst>
                                        </p:cTn>
                                        <p:tgtEl>
                                          <p:spTgt spid="6">
                                            <p:bg/>
                                          </p:spTgt>
                                        </p:tgtEl>
                                      </p:cBhvr>
                                      <p:to x="100000" y="90000"/>
                                    </p:animScale>
                                    <p:animScale>
                                      <p:cBhvr>
                                        <p:cTn id="24" dur="83" decel="50000">
                                          <p:stCondLst>
                                            <p:cond delay="834"/>
                                          </p:stCondLst>
                                        </p:cTn>
                                        <p:tgtEl>
                                          <p:spTgt spid="6">
                                            <p:bg/>
                                          </p:spTgt>
                                        </p:tgtEl>
                                      </p:cBhvr>
                                      <p:to x="100000" y="100000"/>
                                    </p:animScale>
                                    <p:animScale>
                                      <p:cBhvr>
                                        <p:cTn id="25" dur="13">
                                          <p:stCondLst>
                                            <p:cond delay="904"/>
                                          </p:stCondLst>
                                        </p:cTn>
                                        <p:tgtEl>
                                          <p:spTgt spid="6">
                                            <p:bg/>
                                          </p:spTgt>
                                        </p:tgtEl>
                                      </p:cBhvr>
                                      <p:to x="100000" y="95000"/>
                                    </p:animScale>
                                    <p:animScale>
                                      <p:cBhvr>
                                        <p:cTn id="26" dur="83" decel="50000">
                                          <p:stCondLst>
                                            <p:cond delay="917"/>
                                          </p:stCondLst>
                                        </p:cTn>
                                        <p:tgtEl>
                                          <p:spTgt spid="6">
                                            <p:bg/>
                                          </p:spTgt>
                                        </p:tgtEl>
                                      </p:cBhvr>
                                      <p:to x="100000" y="100000"/>
                                    </p:animScale>
                                  </p:childTnLst>
                                </p:cTn>
                              </p:par>
                            </p:childTnLst>
                          </p:cTn>
                        </p:par>
                      </p:childTnLst>
                    </p:cTn>
                  </p:par>
                  <p:par>
                    <p:cTn id="27" fill="hold">
                      <p:stCondLst>
                        <p:cond delay="indefinite"/>
                      </p:stCondLst>
                      <p:childTnLst>
                        <p:par>
                          <p:cTn id="28" fill="hold">
                            <p:stCondLst>
                              <p:cond delay="0"/>
                            </p:stCondLst>
                            <p:childTnLst>
                              <p:par>
                                <p:cTn id="29" presetID="26" presetClass="entr" presetSubtype="0" fill="hold" grpId="0" nodeType="clickEffect">
                                  <p:stCondLst>
                                    <p:cond delay="0"/>
                                  </p:stCondLst>
                                  <p:childTnLst>
                                    <p:set>
                                      <p:cBhvr>
                                        <p:cTn id="30" dur="1" fill="hold">
                                          <p:stCondLst>
                                            <p:cond delay="0"/>
                                          </p:stCondLst>
                                        </p:cTn>
                                        <p:tgtEl>
                                          <p:spTgt spid="6">
                                            <p:txEl>
                                              <p:pRg st="0" end="0"/>
                                            </p:txEl>
                                          </p:spTgt>
                                        </p:tgtEl>
                                        <p:attrNameLst>
                                          <p:attrName>style.visibility</p:attrName>
                                        </p:attrNameLst>
                                      </p:cBhvr>
                                      <p:to>
                                        <p:strVal val="visible"/>
                                      </p:to>
                                    </p:set>
                                    <p:animEffect transition="in" filter="wipe(down)">
                                      <p:cBhvr>
                                        <p:cTn id="31" dur="290">
                                          <p:stCondLst>
                                            <p:cond delay="0"/>
                                          </p:stCondLst>
                                        </p:cTn>
                                        <p:tgtEl>
                                          <p:spTgt spid="6">
                                            <p:txEl>
                                              <p:pRg st="0" end="0"/>
                                            </p:txEl>
                                          </p:spTgt>
                                        </p:tgtEl>
                                      </p:cBhvr>
                                    </p:animEffect>
                                    <p:anim calcmode="lin" valueType="num">
                                      <p:cBhvr>
                                        <p:cTn id="32" dur="911" tmFilter="0,0; 0.14,0.36; 0.43,0.73; 0.71,0.91; 1.0,1.0">
                                          <p:stCondLst>
                                            <p:cond delay="0"/>
                                          </p:stCondLst>
                                        </p:cTn>
                                        <p:tgtEl>
                                          <p:spTgt spid="6">
                                            <p:txEl>
                                              <p:pRg st="0" end="0"/>
                                            </p:txEl>
                                          </p:spTgt>
                                        </p:tgtEl>
                                        <p:attrNameLst>
                                          <p:attrName>ppt_x</p:attrName>
                                        </p:attrNameLst>
                                      </p:cBhvr>
                                      <p:tavLst>
                                        <p:tav tm="0">
                                          <p:val>
                                            <p:strVal val="#ppt_x-0.25"/>
                                          </p:val>
                                        </p:tav>
                                        <p:tav tm="100000">
                                          <p:val>
                                            <p:strVal val="#ppt_x"/>
                                          </p:val>
                                        </p:tav>
                                      </p:tavLst>
                                    </p:anim>
                                    <p:anim calcmode="lin" valueType="num">
                                      <p:cBhvr>
                                        <p:cTn id="33" dur="332" tmFilter="0.0,0.0; 0.25,0.07; 0.50,0.2; 0.75,0.467; 1.0,1.0">
                                          <p:stCondLst>
                                            <p:cond delay="0"/>
                                          </p:stCondLst>
                                        </p:cTn>
                                        <p:tgtEl>
                                          <p:spTgt spid="6">
                                            <p:txEl>
                                              <p:pRg st="0" end="0"/>
                                            </p:txEl>
                                          </p:spTgt>
                                        </p:tgtEl>
                                        <p:attrNameLst>
                                          <p:attrName>ppt_y</p:attrName>
                                        </p:attrNameLst>
                                      </p:cBhvr>
                                      <p:tavLst>
                                        <p:tav tm="0" fmla="#ppt_y-sin(pi*$)/3">
                                          <p:val>
                                            <p:fltVal val="0.5"/>
                                          </p:val>
                                        </p:tav>
                                        <p:tav tm="100000">
                                          <p:val>
                                            <p:fltVal val="1"/>
                                          </p:val>
                                        </p:tav>
                                      </p:tavLst>
                                    </p:anim>
                                    <p:anim calcmode="lin" valueType="num">
                                      <p:cBhvr>
                                        <p:cTn id="34" dur="332" tmFilter="0, 0; 0.125,0.2665; 0.25,0.4; 0.375,0.465; 0.5,0.5;  0.625,0.535; 0.75,0.6; 0.875,0.7335; 1,1">
                                          <p:stCondLst>
                                            <p:cond delay="332"/>
                                          </p:stCondLst>
                                        </p:cTn>
                                        <p:tgtEl>
                                          <p:spTgt spid="6">
                                            <p:txEl>
                                              <p:pRg st="0" end="0"/>
                                            </p:txEl>
                                          </p:spTgt>
                                        </p:tgtEl>
                                        <p:attrNameLst>
                                          <p:attrName>ppt_y</p:attrName>
                                        </p:attrNameLst>
                                      </p:cBhvr>
                                      <p:tavLst>
                                        <p:tav tm="0" fmla="#ppt_y-sin(pi*$)/9">
                                          <p:val>
                                            <p:fltVal val="0"/>
                                          </p:val>
                                        </p:tav>
                                        <p:tav tm="100000">
                                          <p:val>
                                            <p:fltVal val="1"/>
                                          </p:val>
                                        </p:tav>
                                      </p:tavLst>
                                    </p:anim>
                                    <p:anim calcmode="lin" valueType="num">
                                      <p:cBhvr>
                                        <p:cTn id="35" dur="166" tmFilter="0, 0; 0.125,0.2665; 0.25,0.4; 0.375,0.465; 0.5,0.5;  0.625,0.535; 0.75,0.6; 0.875,0.7335; 1,1">
                                          <p:stCondLst>
                                            <p:cond delay="662"/>
                                          </p:stCondLst>
                                        </p:cTn>
                                        <p:tgtEl>
                                          <p:spTgt spid="6">
                                            <p:txEl>
                                              <p:pRg st="0" end="0"/>
                                            </p:txEl>
                                          </p:spTgt>
                                        </p:tgtEl>
                                        <p:attrNameLst>
                                          <p:attrName>ppt_y</p:attrName>
                                        </p:attrNameLst>
                                      </p:cBhvr>
                                      <p:tavLst>
                                        <p:tav tm="0" fmla="#ppt_y-sin(pi*$)/27">
                                          <p:val>
                                            <p:fltVal val="0"/>
                                          </p:val>
                                        </p:tav>
                                        <p:tav tm="100000">
                                          <p:val>
                                            <p:fltVal val="1"/>
                                          </p:val>
                                        </p:tav>
                                      </p:tavLst>
                                    </p:anim>
                                    <p:anim calcmode="lin" valueType="num">
                                      <p:cBhvr>
                                        <p:cTn id="36" dur="82" tmFilter="0, 0; 0.125,0.2665; 0.25,0.4; 0.375,0.465; 0.5,0.5;  0.625,0.535; 0.75,0.6; 0.875,0.7335; 1,1">
                                          <p:stCondLst>
                                            <p:cond delay="828"/>
                                          </p:stCondLst>
                                        </p:cTn>
                                        <p:tgtEl>
                                          <p:spTgt spid="6">
                                            <p:txEl>
                                              <p:pRg st="0" end="0"/>
                                            </p:txEl>
                                          </p:spTgt>
                                        </p:tgtEl>
                                        <p:attrNameLst>
                                          <p:attrName>ppt_y</p:attrName>
                                        </p:attrNameLst>
                                      </p:cBhvr>
                                      <p:tavLst>
                                        <p:tav tm="0" fmla="#ppt_y-sin(pi*$)/81">
                                          <p:val>
                                            <p:fltVal val="0"/>
                                          </p:val>
                                        </p:tav>
                                        <p:tav tm="100000">
                                          <p:val>
                                            <p:fltVal val="1"/>
                                          </p:val>
                                        </p:tav>
                                      </p:tavLst>
                                    </p:anim>
                                    <p:animScale>
                                      <p:cBhvr>
                                        <p:cTn id="37" dur="13">
                                          <p:stCondLst>
                                            <p:cond delay="325"/>
                                          </p:stCondLst>
                                        </p:cTn>
                                        <p:tgtEl>
                                          <p:spTgt spid="6">
                                            <p:txEl>
                                              <p:pRg st="0" end="0"/>
                                            </p:txEl>
                                          </p:spTgt>
                                        </p:tgtEl>
                                      </p:cBhvr>
                                      <p:to x="100000" y="60000"/>
                                    </p:animScale>
                                    <p:animScale>
                                      <p:cBhvr>
                                        <p:cTn id="38" dur="83" decel="50000">
                                          <p:stCondLst>
                                            <p:cond delay="338"/>
                                          </p:stCondLst>
                                        </p:cTn>
                                        <p:tgtEl>
                                          <p:spTgt spid="6">
                                            <p:txEl>
                                              <p:pRg st="0" end="0"/>
                                            </p:txEl>
                                          </p:spTgt>
                                        </p:tgtEl>
                                      </p:cBhvr>
                                      <p:to x="100000" y="100000"/>
                                    </p:animScale>
                                    <p:animScale>
                                      <p:cBhvr>
                                        <p:cTn id="39" dur="13">
                                          <p:stCondLst>
                                            <p:cond delay="656"/>
                                          </p:stCondLst>
                                        </p:cTn>
                                        <p:tgtEl>
                                          <p:spTgt spid="6">
                                            <p:txEl>
                                              <p:pRg st="0" end="0"/>
                                            </p:txEl>
                                          </p:spTgt>
                                        </p:tgtEl>
                                      </p:cBhvr>
                                      <p:to x="100000" y="80000"/>
                                    </p:animScale>
                                    <p:animScale>
                                      <p:cBhvr>
                                        <p:cTn id="40" dur="83" decel="50000">
                                          <p:stCondLst>
                                            <p:cond delay="669"/>
                                          </p:stCondLst>
                                        </p:cTn>
                                        <p:tgtEl>
                                          <p:spTgt spid="6">
                                            <p:txEl>
                                              <p:pRg st="0" end="0"/>
                                            </p:txEl>
                                          </p:spTgt>
                                        </p:tgtEl>
                                      </p:cBhvr>
                                      <p:to x="100000" y="100000"/>
                                    </p:animScale>
                                    <p:animScale>
                                      <p:cBhvr>
                                        <p:cTn id="41" dur="13">
                                          <p:stCondLst>
                                            <p:cond delay="821"/>
                                          </p:stCondLst>
                                        </p:cTn>
                                        <p:tgtEl>
                                          <p:spTgt spid="6">
                                            <p:txEl>
                                              <p:pRg st="0" end="0"/>
                                            </p:txEl>
                                          </p:spTgt>
                                        </p:tgtEl>
                                      </p:cBhvr>
                                      <p:to x="100000" y="90000"/>
                                    </p:animScale>
                                    <p:animScale>
                                      <p:cBhvr>
                                        <p:cTn id="42" dur="83" decel="50000">
                                          <p:stCondLst>
                                            <p:cond delay="834"/>
                                          </p:stCondLst>
                                        </p:cTn>
                                        <p:tgtEl>
                                          <p:spTgt spid="6">
                                            <p:txEl>
                                              <p:pRg st="0" end="0"/>
                                            </p:txEl>
                                          </p:spTgt>
                                        </p:tgtEl>
                                      </p:cBhvr>
                                      <p:to x="100000" y="100000"/>
                                    </p:animScale>
                                    <p:animScale>
                                      <p:cBhvr>
                                        <p:cTn id="43" dur="13">
                                          <p:stCondLst>
                                            <p:cond delay="904"/>
                                          </p:stCondLst>
                                        </p:cTn>
                                        <p:tgtEl>
                                          <p:spTgt spid="6">
                                            <p:txEl>
                                              <p:pRg st="0" end="0"/>
                                            </p:txEl>
                                          </p:spTgt>
                                        </p:tgtEl>
                                      </p:cBhvr>
                                      <p:to x="100000" y="95000"/>
                                    </p:animScale>
                                    <p:animScale>
                                      <p:cBhvr>
                                        <p:cTn id="44" dur="83" decel="50000">
                                          <p:stCondLst>
                                            <p:cond delay="917"/>
                                          </p:stCondLst>
                                        </p:cTn>
                                        <p:tgtEl>
                                          <p:spTgt spid="6">
                                            <p:txEl>
                                              <p:pRg st="0" end="0"/>
                                            </p:txEl>
                                          </p:spTgt>
                                        </p:tgtEl>
                                      </p:cBhvr>
                                      <p:to x="100000" y="100000"/>
                                    </p:animScale>
                                  </p:childTnLst>
                                </p:cTn>
                              </p:par>
                            </p:childTnLst>
                          </p:cTn>
                        </p:par>
                      </p:childTnLst>
                    </p:cTn>
                  </p:par>
                  <p:par>
                    <p:cTn id="45" fill="hold">
                      <p:stCondLst>
                        <p:cond delay="indefinite"/>
                      </p:stCondLst>
                      <p:childTnLst>
                        <p:par>
                          <p:cTn id="46" fill="hold">
                            <p:stCondLst>
                              <p:cond delay="0"/>
                            </p:stCondLst>
                            <p:childTnLst>
                              <p:par>
                                <p:cTn id="47" presetID="26" presetClass="entr" presetSubtype="0" fill="hold" grpId="0" nodeType="clickEffect">
                                  <p:stCondLst>
                                    <p:cond delay="0"/>
                                  </p:stCondLst>
                                  <p:childTnLst>
                                    <p:set>
                                      <p:cBhvr>
                                        <p:cTn id="48" dur="1" fill="hold">
                                          <p:stCondLst>
                                            <p:cond delay="0"/>
                                          </p:stCondLst>
                                        </p:cTn>
                                        <p:tgtEl>
                                          <p:spTgt spid="6">
                                            <p:txEl>
                                              <p:pRg st="2" end="2"/>
                                            </p:txEl>
                                          </p:spTgt>
                                        </p:tgtEl>
                                        <p:attrNameLst>
                                          <p:attrName>style.visibility</p:attrName>
                                        </p:attrNameLst>
                                      </p:cBhvr>
                                      <p:to>
                                        <p:strVal val="visible"/>
                                      </p:to>
                                    </p:set>
                                    <p:animEffect transition="in" filter="wipe(down)">
                                      <p:cBhvr>
                                        <p:cTn id="49" dur="290">
                                          <p:stCondLst>
                                            <p:cond delay="0"/>
                                          </p:stCondLst>
                                        </p:cTn>
                                        <p:tgtEl>
                                          <p:spTgt spid="6">
                                            <p:txEl>
                                              <p:pRg st="2" end="2"/>
                                            </p:txEl>
                                          </p:spTgt>
                                        </p:tgtEl>
                                      </p:cBhvr>
                                    </p:animEffect>
                                    <p:anim calcmode="lin" valueType="num">
                                      <p:cBhvr>
                                        <p:cTn id="50" dur="911" tmFilter="0,0; 0.14,0.36; 0.43,0.73; 0.71,0.91; 1.0,1.0">
                                          <p:stCondLst>
                                            <p:cond delay="0"/>
                                          </p:stCondLst>
                                        </p:cTn>
                                        <p:tgtEl>
                                          <p:spTgt spid="6">
                                            <p:txEl>
                                              <p:pRg st="2" end="2"/>
                                            </p:txEl>
                                          </p:spTgt>
                                        </p:tgtEl>
                                        <p:attrNameLst>
                                          <p:attrName>ppt_x</p:attrName>
                                        </p:attrNameLst>
                                      </p:cBhvr>
                                      <p:tavLst>
                                        <p:tav tm="0">
                                          <p:val>
                                            <p:strVal val="#ppt_x-0.25"/>
                                          </p:val>
                                        </p:tav>
                                        <p:tav tm="100000">
                                          <p:val>
                                            <p:strVal val="#ppt_x"/>
                                          </p:val>
                                        </p:tav>
                                      </p:tavLst>
                                    </p:anim>
                                    <p:anim calcmode="lin" valueType="num">
                                      <p:cBhvr>
                                        <p:cTn id="51" dur="332" tmFilter="0.0,0.0; 0.25,0.07; 0.50,0.2; 0.75,0.467; 1.0,1.0">
                                          <p:stCondLst>
                                            <p:cond delay="0"/>
                                          </p:stCondLst>
                                        </p:cTn>
                                        <p:tgtEl>
                                          <p:spTgt spid="6">
                                            <p:txEl>
                                              <p:pRg st="2" end="2"/>
                                            </p:txEl>
                                          </p:spTgt>
                                        </p:tgtEl>
                                        <p:attrNameLst>
                                          <p:attrName>ppt_y</p:attrName>
                                        </p:attrNameLst>
                                      </p:cBhvr>
                                      <p:tavLst>
                                        <p:tav tm="0" fmla="#ppt_y-sin(pi*$)/3">
                                          <p:val>
                                            <p:fltVal val="0.5"/>
                                          </p:val>
                                        </p:tav>
                                        <p:tav tm="100000">
                                          <p:val>
                                            <p:fltVal val="1"/>
                                          </p:val>
                                        </p:tav>
                                      </p:tavLst>
                                    </p:anim>
                                    <p:anim calcmode="lin" valueType="num">
                                      <p:cBhvr>
                                        <p:cTn id="52" dur="332" tmFilter="0, 0; 0.125,0.2665; 0.25,0.4; 0.375,0.465; 0.5,0.5;  0.625,0.535; 0.75,0.6; 0.875,0.7335; 1,1">
                                          <p:stCondLst>
                                            <p:cond delay="332"/>
                                          </p:stCondLst>
                                        </p:cTn>
                                        <p:tgtEl>
                                          <p:spTgt spid="6">
                                            <p:txEl>
                                              <p:pRg st="2" end="2"/>
                                            </p:txEl>
                                          </p:spTgt>
                                        </p:tgtEl>
                                        <p:attrNameLst>
                                          <p:attrName>ppt_y</p:attrName>
                                        </p:attrNameLst>
                                      </p:cBhvr>
                                      <p:tavLst>
                                        <p:tav tm="0" fmla="#ppt_y-sin(pi*$)/9">
                                          <p:val>
                                            <p:fltVal val="0"/>
                                          </p:val>
                                        </p:tav>
                                        <p:tav tm="100000">
                                          <p:val>
                                            <p:fltVal val="1"/>
                                          </p:val>
                                        </p:tav>
                                      </p:tavLst>
                                    </p:anim>
                                    <p:anim calcmode="lin" valueType="num">
                                      <p:cBhvr>
                                        <p:cTn id="53" dur="166" tmFilter="0, 0; 0.125,0.2665; 0.25,0.4; 0.375,0.465; 0.5,0.5;  0.625,0.535; 0.75,0.6; 0.875,0.7335; 1,1">
                                          <p:stCondLst>
                                            <p:cond delay="662"/>
                                          </p:stCondLst>
                                        </p:cTn>
                                        <p:tgtEl>
                                          <p:spTgt spid="6">
                                            <p:txEl>
                                              <p:pRg st="2" end="2"/>
                                            </p:txEl>
                                          </p:spTgt>
                                        </p:tgtEl>
                                        <p:attrNameLst>
                                          <p:attrName>ppt_y</p:attrName>
                                        </p:attrNameLst>
                                      </p:cBhvr>
                                      <p:tavLst>
                                        <p:tav tm="0" fmla="#ppt_y-sin(pi*$)/27">
                                          <p:val>
                                            <p:fltVal val="0"/>
                                          </p:val>
                                        </p:tav>
                                        <p:tav tm="100000">
                                          <p:val>
                                            <p:fltVal val="1"/>
                                          </p:val>
                                        </p:tav>
                                      </p:tavLst>
                                    </p:anim>
                                    <p:anim calcmode="lin" valueType="num">
                                      <p:cBhvr>
                                        <p:cTn id="54" dur="82" tmFilter="0, 0; 0.125,0.2665; 0.25,0.4; 0.375,0.465; 0.5,0.5;  0.625,0.535; 0.75,0.6; 0.875,0.7335; 1,1">
                                          <p:stCondLst>
                                            <p:cond delay="828"/>
                                          </p:stCondLst>
                                        </p:cTn>
                                        <p:tgtEl>
                                          <p:spTgt spid="6">
                                            <p:txEl>
                                              <p:pRg st="2" end="2"/>
                                            </p:txEl>
                                          </p:spTgt>
                                        </p:tgtEl>
                                        <p:attrNameLst>
                                          <p:attrName>ppt_y</p:attrName>
                                        </p:attrNameLst>
                                      </p:cBhvr>
                                      <p:tavLst>
                                        <p:tav tm="0" fmla="#ppt_y-sin(pi*$)/81">
                                          <p:val>
                                            <p:fltVal val="0"/>
                                          </p:val>
                                        </p:tav>
                                        <p:tav tm="100000">
                                          <p:val>
                                            <p:fltVal val="1"/>
                                          </p:val>
                                        </p:tav>
                                      </p:tavLst>
                                    </p:anim>
                                    <p:animScale>
                                      <p:cBhvr>
                                        <p:cTn id="55" dur="13">
                                          <p:stCondLst>
                                            <p:cond delay="325"/>
                                          </p:stCondLst>
                                        </p:cTn>
                                        <p:tgtEl>
                                          <p:spTgt spid="6">
                                            <p:txEl>
                                              <p:pRg st="2" end="2"/>
                                            </p:txEl>
                                          </p:spTgt>
                                        </p:tgtEl>
                                      </p:cBhvr>
                                      <p:to x="100000" y="60000"/>
                                    </p:animScale>
                                    <p:animScale>
                                      <p:cBhvr>
                                        <p:cTn id="56" dur="83" decel="50000">
                                          <p:stCondLst>
                                            <p:cond delay="338"/>
                                          </p:stCondLst>
                                        </p:cTn>
                                        <p:tgtEl>
                                          <p:spTgt spid="6">
                                            <p:txEl>
                                              <p:pRg st="2" end="2"/>
                                            </p:txEl>
                                          </p:spTgt>
                                        </p:tgtEl>
                                      </p:cBhvr>
                                      <p:to x="100000" y="100000"/>
                                    </p:animScale>
                                    <p:animScale>
                                      <p:cBhvr>
                                        <p:cTn id="57" dur="13">
                                          <p:stCondLst>
                                            <p:cond delay="656"/>
                                          </p:stCondLst>
                                        </p:cTn>
                                        <p:tgtEl>
                                          <p:spTgt spid="6">
                                            <p:txEl>
                                              <p:pRg st="2" end="2"/>
                                            </p:txEl>
                                          </p:spTgt>
                                        </p:tgtEl>
                                      </p:cBhvr>
                                      <p:to x="100000" y="80000"/>
                                    </p:animScale>
                                    <p:animScale>
                                      <p:cBhvr>
                                        <p:cTn id="58" dur="83" decel="50000">
                                          <p:stCondLst>
                                            <p:cond delay="669"/>
                                          </p:stCondLst>
                                        </p:cTn>
                                        <p:tgtEl>
                                          <p:spTgt spid="6">
                                            <p:txEl>
                                              <p:pRg st="2" end="2"/>
                                            </p:txEl>
                                          </p:spTgt>
                                        </p:tgtEl>
                                      </p:cBhvr>
                                      <p:to x="100000" y="100000"/>
                                    </p:animScale>
                                    <p:animScale>
                                      <p:cBhvr>
                                        <p:cTn id="59" dur="13">
                                          <p:stCondLst>
                                            <p:cond delay="821"/>
                                          </p:stCondLst>
                                        </p:cTn>
                                        <p:tgtEl>
                                          <p:spTgt spid="6">
                                            <p:txEl>
                                              <p:pRg st="2" end="2"/>
                                            </p:txEl>
                                          </p:spTgt>
                                        </p:tgtEl>
                                      </p:cBhvr>
                                      <p:to x="100000" y="90000"/>
                                    </p:animScale>
                                    <p:animScale>
                                      <p:cBhvr>
                                        <p:cTn id="60" dur="83" decel="50000">
                                          <p:stCondLst>
                                            <p:cond delay="834"/>
                                          </p:stCondLst>
                                        </p:cTn>
                                        <p:tgtEl>
                                          <p:spTgt spid="6">
                                            <p:txEl>
                                              <p:pRg st="2" end="2"/>
                                            </p:txEl>
                                          </p:spTgt>
                                        </p:tgtEl>
                                      </p:cBhvr>
                                      <p:to x="100000" y="100000"/>
                                    </p:animScale>
                                    <p:animScale>
                                      <p:cBhvr>
                                        <p:cTn id="61" dur="13">
                                          <p:stCondLst>
                                            <p:cond delay="904"/>
                                          </p:stCondLst>
                                        </p:cTn>
                                        <p:tgtEl>
                                          <p:spTgt spid="6">
                                            <p:txEl>
                                              <p:pRg st="2" end="2"/>
                                            </p:txEl>
                                          </p:spTgt>
                                        </p:tgtEl>
                                      </p:cBhvr>
                                      <p:to x="100000" y="95000"/>
                                    </p:animScale>
                                    <p:animScale>
                                      <p:cBhvr>
                                        <p:cTn id="62" dur="83" decel="50000">
                                          <p:stCondLst>
                                            <p:cond delay="917"/>
                                          </p:stCondLst>
                                        </p:cTn>
                                        <p:tgtEl>
                                          <p:spTgt spid="6">
                                            <p:txEl>
                                              <p:pRg st="2" end="2"/>
                                            </p:txEl>
                                          </p:spTgt>
                                        </p:tgtEl>
                                      </p:cBhvr>
                                      <p:to x="100000" y="100000"/>
                                    </p:animScale>
                                  </p:childTnLst>
                                </p:cTn>
                              </p:par>
                            </p:childTnLst>
                          </p:cTn>
                        </p:par>
                      </p:childTnLst>
                    </p:cTn>
                  </p:par>
                  <p:par>
                    <p:cTn id="63" fill="hold">
                      <p:stCondLst>
                        <p:cond delay="indefinite"/>
                      </p:stCondLst>
                      <p:childTnLst>
                        <p:par>
                          <p:cTn id="64" fill="hold">
                            <p:stCondLst>
                              <p:cond delay="0"/>
                            </p:stCondLst>
                            <p:childTnLst>
                              <p:par>
                                <p:cTn id="65" presetID="26" presetClass="entr" presetSubtype="0" fill="hold" grpId="0" nodeType="clickEffect">
                                  <p:stCondLst>
                                    <p:cond delay="0"/>
                                  </p:stCondLst>
                                  <p:childTnLst>
                                    <p:set>
                                      <p:cBhvr>
                                        <p:cTn id="66" dur="1" fill="hold">
                                          <p:stCondLst>
                                            <p:cond delay="0"/>
                                          </p:stCondLst>
                                        </p:cTn>
                                        <p:tgtEl>
                                          <p:spTgt spid="6">
                                            <p:txEl>
                                              <p:pRg st="3" end="3"/>
                                            </p:txEl>
                                          </p:spTgt>
                                        </p:tgtEl>
                                        <p:attrNameLst>
                                          <p:attrName>style.visibility</p:attrName>
                                        </p:attrNameLst>
                                      </p:cBhvr>
                                      <p:to>
                                        <p:strVal val="visible"/>
                                      </p:to>
                                    </p:set>
                                    <p:animEffect transition="in" filter="wipe(down)">
                                      <p:cBhvr>
                                        <p:cTn id="67" dur="290">
                                          <p:stCondLst>
                                            <p:cond delay="0"/>
                                          </p:stCondLst>
                                        </p:cTn>
                                        <p:tgtEl>
                                          <p:spTgt spid="6">
                                            <p:txEl>
                                              <p:pRg st="3" end="3"/>
                                            </p:txEl>
                                          </p:spTgt>
                                        </p:tgtEl>
                                      </p:cBhvr>
                                    </p:animEffect>
                                    <p:anim calcmode="lin" valueType="num">
                                      <p:cBhvr>
                                        <p:cTn id="68" dur="911" tmFilter="0,0; 0.14,0.36; 0.43,0.73; 0.71,0.91; 1.0,1.0">
                                          <p:stCondLst>
                                            <p:cond delay="0"/>
                                          </p:stCondLst>
                                        </p:cTn>
                                        <p:tgtEl>
                                          <p:spTgt spid="6">
                                            <p:txEl>
                                              <p:pRg st="3" end="3"/>
                                            </p:txEl>
                                          </p:spTgt>
                                        </p:tgtEl>
                                        <p:attrNameLst>
                                          <p:attrName>ppt_x</p:attrName>
                                        </p:attrNameLst>
                                      </p:cBhvr>
                                      <p:tavLst>
                                        <p:tav tm="0">
                                          <p:val>
                                            <p:strVal val="#ppt_x-0.25"/>
                                          </p:val>
                                        </p:tav>
                                        <p:tav tm="100000">
                                          <p:val>
                                            <p:strVal val="#ppt_x"/>
                                          </p:val>
                                        </p:tav>
                                      </p:tavLst>
                                    </p:anim>
                                    <p:anim calcmode="lin" valueType="num">
                                      <p:cBhvr>
                                        <p:cTn id="69" dur="332" tmFilter="0.0,0.0; 0.25,0.07; 0.50,0.2; 0.75,0.467; 1.0,1.0">
                                          <p:stCondLst>
                                            <p:cond delay="0"/>
                                          </p:stCondLst>
                                        </p:cTn>
                                        <p:tgtEl>
                                          <p:spTgt spid="6">
                                            <p:txEl>
                                              <p:pRg st="3" end="3"/>
                                            </p:txEl>
                                          </p:spTgt>
                                        </p:tgtEl>
                                        <p:attrNameLst>
                                          <p:attrName>ppt_y</p:attrName>
                                        </p:attrNameLst>
                                      </p:cBhvr>
                                      <p:tavLst>
                                        <p:tav tm="0" fmla="#ppt_y-sin(pi*$)/3">
                                          <p:val>
                                            <p:fltVal val="0.5"/>
                                          </p:val>
                                        </p:tav>
                                        <p:tav tm="100000">
                                          <p:val>
                                            <p:fltVal val="1"/>
                                          </p:val>
                                        </p:tav>
                                      </p:tavLst>
                                    </p:anim>
                                    <p:anim calcmode="lin" valueType="num">
                                      <p:cBhvr>
                                        <p:cTn id="70" dur="332" tmFilter="0, 0; 0.125,0.2665; 0.25,0.4; 0.375,0.465; 0.5,0.5;  0.625,0.535; 0.75,0.6; 0.875,0.7335; 1,1">
                                          <p:stCondLst>
                                            <p:cond delay="332"/>
                                          </p:stCondLst>
                                        </p:cTn>
                                        <p:tgtEl>
                                          <p:spTgt spid="6">
                                            <p:txEl>
                                              <p:pRg st="3" end="3"/>
                                            </p:txEl>
                                          </p:spTgt>
                                        </p:tgtEl>
                                        <p:attrNameLst>
                                          <p:attrName>ppt_y</p:attrName>
                                        </p:attrNameLst>
                                      </p:cBhvr>
                                      <p:tavLst>
                                        <p:tav tm="0" fmla="#ppt_y-sin(pi*$)/9">
                                          <p:val>
                                            <p:fltVal val="0"/>
                                          </p:val>
                                        </p:tav>
                                        <p:tav tm="100000">
                                          <p:val>
                                            <p:fltVal val="1"/>
                                          </p:val>
                                        </p:tav>
                                      </p:tavLst>
                                    </p:anim>
                                    <p:anim calcmode="lin" valueType="num">
                                      <p:cBhvr>
                                        <p:cTn id="71" dur="166" tmFilter="0, 0; 0.125,0.2665; 0.25,0.4; 0.375,0.465; 0.5,0.5;  0.625,0.535; 0.75,0.6; 0.875,0.7335; 1,1">
                                          <p:stCondLst>
                                            <p:cond delay="662"/>
                                          </p:stCondLst>
                                        </p:cTn>
                                        <p:tgtEl>
                                          <p:spTgt spid="6">
                                            <p:txEl>
                                              <p:pRg st="3" end="3"/>
                                            </p:txEl>
                                          </p:spTgt>
                                        </p:tgtEl>
                                        <p:attrNameLst>
                                          <p:attrName>ppt_y</p:attrName>
                                        </p:attrNameLst>
                                      </p:cBhvr>
                                      <p:tavLst>
                                        <p:tav tm="0" fmla="#ppt_y-sin(pi*$)/27">
                                          <p:val>
                                            <p:fltVal val="0"/>
                                          </p:val>
                                        </p:tav>
                                        <p:tav tm="100000">
                                          <p:val>
                                            <p:fltVal val="1"/>
                                          </p:val>
                                        </p:tav>
                                      </p:tavLst>
                                    </p:anim>
                                    <p:anim calcmode="lin" valueType="num">
                                      <p:cBhvr>
                                        <p:cTn id="72" dur="82" tmFilter="0, 0; 0.125,0.2665; 0.25,0.4; 0.375,0.465; 0.5,0.5;  0.625,0.535; 0.75,0.6; 0.875,0.7335; 1,1">
                                          <p:stCondLst>
                                            <p:cond delay="828"/>
                                          </p:stCondLst>
                                        </p:cTn>
                                        <p:tgtEl>
                                          <p:spTgt spid="6">
                                            <p:txEl>
                                              <p:pRg st="3" end="3"/>
                                            </p:txEl>
                                          </p:spTgt>
                                        </p:tgtEl>
                                        <p:attrNameLst>
                                          <p:attrName>ppt_y</p:attrName>
                                        </p:attrNameLst>
                                      </p:cBhvr>
                                      <p:tavLst>
                                        <p:tav tm="0" fmla="#ppt_y-sin(pi*$)/81">
                                          <p:val>
                                            <p:fltVal val="0"/>
                                          </p:val>
                                        </p:tav>
                                        <p:tav tm="100000">
                                          <p:val>
                                            <p:fltVal val="1"/>
                                          </p:val>
                                        </p:tav>
                                      </p:tavLst>
                                    </p:anim>
                                    <p:animScale>
                                      <p:cBhvr>
                                        <p:cTn id="73" dur="13">
                                          <p:stCondLst>
                                            <p:cond delay="325"/>
                                          </p:stCondLst>
                                        </p:cTn>
                                        <p:tgtEl>
                                          <p:spTgt spid="6">
                                            <p:txEl>
                                              <p:pRg st="3" end="3"/>
                                            </p:txEl>
                                          </p:spTgt>
                                        </p:tgtEl>
                                      </p:cBhvr>
                                      <p:to x="100000" y="60000"/>
                                    </p:animScale>
                                    <p:animScale>
                                      <p:cBhvr>
                                        <p:cTn id="74" dur="83" decel="50000">
                                          <p:stCondLst>
                                            <p:cond delay="338"/>
                                          </p:stCondLst>
                                        </p:cTn>
                                        <p:tgtEl>
                                          <p:spTgt spid="6">
                                            <p:txEl>
                                              <p:pRg st="3" end="3"/>
                                            </p:txEl>
                                          </p:spTgt>
                                        </p:tgtEl>
                                      </p:cBhvr>
                                      <p:to x="100000" y="100000"/>
                                    </p:animScale>
                                    <p:animScale>
                                      <p:cBhvr>
                                        <p:cTn id="75" dur="13">
                                          <p:stCondLst>
                                            <p:cond delay="656"/>
                                          </p:stCondLst>
                                        </p:cTn>
                                        <p:tgtEl>
                                          <p:spTgt spid="6">
                                            <p:txEl>
                                              <p:pRg st="3" end="3"/>
                                            </p:txEl>
                                          </p:spTgt>
                                        </p:tgtEl>
                                      </p:cBhvr>
                                      <p:to x="100000" y="80000"/>
                                    </p:animScale>
                                    <p:animScale>
                                      <p:cBhvr>
                                        <p:cTn id="76" dur="83" decel="50000">
                                          <p:stCondLst>
                                            <p:cond delay="669"/>
                                          </p:stCondLst>
                                        </p:cTn>
                                        <p:tgtEl>
                                          <p:spTgt spid="6">
                                            <p:txEl>
                                              <p:pRg st="3" end="3"/>
                                            </p:txEl>
                                          </p:spTgt>
                                        </p:tgtEl>
                                      </p:cBhvr>
                                      <p:to x="100000" y="100000"/>
                                    </p:animScale>
                                    <p:animScale>
                                      <p:cBhvr>
                                        <p:cTn id="77" dur="13">
                                          <p:stCondLst>
                                            <p:cond delay="821"/>
                                          </p:stCondLst>
                                        </p:cTn>
                                        <p:tgtEl>
                                          <p:spTgt spid="6">
                                            <p:txEl>
                                              <p:pRg st="3" end="3"/>
                                            </p:txEl>
                                          </p:spTgt>
                                        </p:tgtEl>
                                      </p:cBhvr>
                                      <p:to x="100000" y="90000"/>
                                    </p:animScale>
                                    <p:animScale>
                                      <p:cBhvr>
                                        <p:cTn id="78" dur="83" decel="50000">
                                          <p:stCondLst>
                                            <p:cond delay="834"/>
                                          </p:stCondLst>
                                        </p:cTn>
                                        <p:tgtEl>
                                          <p:spTgt spid="6">
                                            <p:txEl>
                                              <p:pRg st="3" end="3"/>
                                            </p:txEl>
                                          </p:spTgt>
                                        </p:tgtEl>
                                      </p:cBhvr>
                                      <p:to x="100000" y="100000"/>
                                    </p:animScale>
                                    <p:animScale>
                                      <p:cBhvr>
                                        <p:cTn id="79" dur="13">
                                          <p:stCondLst>
                                            <p:cond delay="904"/>
                                          </p:stCondLst>
                                        </p:cTn>
                                        <p:tgtEl>
                                          <p:spTgt spid="6">
                                            <p:txEl>
                                              <p:pRg st="3" end="3"/>
                                            </p:txEl>
                                          </p:spTgt>
                                        </p:tgtEl>
                                      </p:cBhvr>
                                      <p:to x="100000" y="95000"/>
                                    </p:animScale>
                                    <p:animScale>
                                      <p:cBhvr>
                                        <p:cTn id="80" dur="83" decel="50000">
                                          <p:stCondLst>
                                            <p:cond delay="917"/>
                                          </p:stCondLst>
                                        </p:cTn>
                                        <p:tgtEl>
                                          <p:spTgt spid="6">
                                            <p:txEl>
                                              <p:pRg st="3" end="3"/>
                                            </p:txEl>
                                          </p:spTgt>
                                        </p:tgtEl>
                                      </p:cBhvr>
                                      <p:to x="100000" y="100000"/>
                                    </p:animScale>
                                  </p:childTnLst>
                                </p:cTn>
                              </p:par>
                            </p:childTnLst>
                          </p:cTn>
                        </p:par>
                      </p:childTnLst>
                    </p:cTn>
                  </p:par>
                  <p:par>
                    <p:cTn id="81" fill="hold">
                      <p:stCondLst>
                        <p:cond delay="indefinite"/>
                      </p:stCondLst>
                      <p:childTnLst>
                        <p:par>
                          <p:cTn id="82" fill="hold">
                            <p:stCondLst>
                              <p:cond delay="0"/>
                            </p:stCondLst>
                            <p:childTnLst>
                              <p:par>
                                <p:cTn id="83" presetID="26" presetClass="entr" presetSubtype="0" fill="hold" grpId="0" nodeType="clickEffect">
                                  <p:stCondLst>
                                    <p:cond delay="0"/>
                                  </p:stCondLst>
                                  <p:childTnLst>
                                    <p:set>
                                      <p:cBhvr>
                                        <p:cTn id="84" dur="1" fill="hold">
                                          <p:stCondLst>
                                            <p:cond delay="0"/>
                                          </p:stCondLst>
                                        </p:cTn>
                                        <p:tgtEl>
                                          <p:spTgt spid="6">
                                            <p:txEl>
                                              <p:pRg st="4" end="4"/>
                                            </p:txEl>
                                          </p:spTgt>
                                        </p:tgtEl>
                                        <p:attrNameLst>
                                          <p:attrName>style.visibility</p:attrName>
                                        </p:attrNameLst>
                                      </p:cBhvr>
                                      <p:to>
                                        <p:strVal val="visible"/>
                                      </p:to>
                                    </p:set>
                                    <p:animEffect transition="in" filter="wipe(down)">
                                      <p:cBhvr>
                                        <p:cTn id="85" dur="290">
                                          <p:stCondLst>
                                            <p:cond delay="0"/>
                                          </p:stCondLst>
                                        </p:cTn>
                                        <p:tgtEl>
                                          <p:spTgt spid="6">
                                            <p:txEl>
                                              <p:pRg st="4" end="4"/>
                                            </p:txEl>
                                          </p:spTgt>
                                        </p:tgtEl>
                                      </p:cBhvr>
                                    </p:animEffect>
                                    <p:anim calcmode="lin" valueType="num">
                                      <p:cBhvr>
                                        <p:cTn id="86" dur="911" tmFilter="0,0; 0.14,0.36; 0.43,0.73; 0.71,0.91; 1.0,1.0">
                                          <p:stCondLst>
                                            <p:cond delay="0"/>
                                          </p:stCondLst>
                                        </p:cTn>
                                        <p:tgtEl>
                                          <p:spTgt spid="6">
                                            <p:txEl>
                                              <p:pRg st="4" end="4"/>
                                            </p:txEl>
                                          </p:spTgt>
                                        </p:tgtEl>
                                        <p:attrNameLst>
                                          <p:attrName>ppt_x</p:attrName>
                                        </p:attrNameLst>
                                      </p:cBhvr>
                                      <p:tavLst>
                                        <p:tav tm="0">
                                          <p:val>
                                            <p:strVal val="#ppt_x-0.25"/>
                                          </p:val>
                                        </p:tav>
                                        <p:tav tm="100000">
                                          <p:val>
                                            <p:strVal val="#ppt_x"/>
                                          </p:val>
                                        </p:tav>
                                      </p:tavLst>
                                    </p:anim>
                                    <p:anim calcmode="lin" valueType="num">
                                      <p:cBhvr>
                                        <p:cTn id="87" dur="332" tmFilter="0.0,0.0; 0.25,0.07; 0.50,0.2; 0.75,0.467; 1.0,1.0">
                                          <p:stCondLst>
                                            <p:cond delay="0"/>
                                          </p:stCondLst>
                                        </p:cTn>
                                        <p:tgtEl>
                                          <p:spTgt spid="6">
                                            <p:txEl>
                                              <p:pRg st="4" end="4"/>
                                            </p:txEl>
                                          </p:spTgt>
                                        </p:tgtEl>
                                        <p:attrNameLst>
                                          <p:attrName>ppt_y</p:attrName>
                                        </p:attrNameLst>
                                      </p:cBhvr>
                                      <p:tavLst>
                                        <p:tav tm="0" fmla="#ppt_y-sin(pi*$)/3">
                                          <p:val>
                                            <p:fltVal val="0.5"/>
                                          </p:val>
                                        </p:tav>
                                        <p:tav tm="100000">
                                          <p:val>
                                            <p:fltVal val="1"/>
                                          </p:val>
                                        </p:tav>
                                      </p:tavLst>
                                    </p:anim>
                                    <p:anim calcmode="lin" valueType="num">
                                      <p:cBhvr>
                                        <p:cTn id="88" dur="332" tmFilter="0, 0; 0.125,0.2665; 0.25,0.4; 0.375,0.465; 0.5,0.5;  0.625,0.535; 0.75,0.6; 0.875,0.7335; 1,1">
                                          <p:stCondLst>
                                            <p:cond delay="332"/>
                                          </p:stCondLst>
                                        </p:cTn>
                                        <p:tgtEl>
                                          <p:spTgt spid="6">
                                            <p:txEl>
                                              <p:pRg st="4" end="4"/>
                                            </p:txEl>
                                          </p:spTgt>
                                        </p:tgtEl>
                                        <p:attrNameLst>
                                          <p:attrName>ppt_y</p:attrName>
                                        </p:attrNameLst>
                                      </p:cBhvr>
                                      <p:tavLst>
                                        <p:tav tm="0" fmla="#ppt_y-sin(pi*$)/9">
                                          <p:val>
                                            <p:fltVal val="0"/>
                                          </p:val>
                                        </p:tav>
                                        <p:tav tm="100000">
                                          <p:val>
                                            <p:fltVal val="1"/>
                                          </p:val>
                                        </p:tav>
                                      </p:tavLst>
                                    </p:anim>
                                    <p:anim calcmode="lin" valueType="num">
                                      <p:cBhvr>
                                        <p:cTn id="89" dur="166" tmFilter="0, 0; 0.125,0.2665; 0.25,0.4; 0.375,0.465; 0.5,0.5;  0.625,0.535; 0.75,0.6; 0.875,0.7335; 1,1">
                                          <p:stCondLst>
                                            <p:cond delay="662"/>
                                          </p:stCondLst>
                                        </p:cTn>
                                        <p:tgtEl>
                                          <p:spTgt spid="6">
                                            <p:txEl>
                                              <p:pRg st="4" end="4"/>
                                            </p:txEl>
                                          </p:spTgt>
                                        </p:tgtEl>
                                        <p:attrNameLst>
                                          <p:attrName>ppt_y</p:attrName>
                                        </p:attrNameLst>
                                      </p:cBhvr>
                                      <p:tavLst>
                                        <p:tav tm="0" fmla="#ppt_y-sin(pi*$)/27">
                                          <p:val>
                                            <p:fltVal val="0"/>
                                          </p:val>
                                        </p:tav>
                                        <p:tav tm="100000">
                                          <p:val>
                                            <p:fltVal val="1"/>
                                          </p:val>
                                        </p:tav>
                                      </p:tavLst>
                                    </p:anim>
                                    <p:anim calcmode="lin" valueType="num">
                                      <p:cBhvr>
                                        <p:cTn id="90" dur="82" tmFilter="0, 0; 0.125,0.2665; 0.25,0.4; 0.375,0.465; 0.5,0.5;  0.625,0.535; 0.75,0.6; 0.875,0.7335; 1,1">
                                          <p:stCondLst>
                                            <p:cond delay="828"/>
                                          </p:stCondLst>
                                        </p:cTn>
                                        <p:tgtEl>
                                          <p:spTgt spid="6">
                                            <p:txEl>
                                              <p:pRg st="4" end="4"/>
                                            </p:txEl>
                                          </p:spTgt>
                                        </p:tgtEl>
                                        <p:attrNameLst>
                                          <p:attrName>ppt_y</p:attrName>
                                        </p:attrNameLst>
                                      </p:cBhvr>
                                      <p:tavLst>
                                        <p:tav tm="0" fmla="#ppt_y-sin(pi*$)/81">
                                          <p:val>
                                            <p:fltVal val="0"/>
                                          </p:val>
                                        </p:tav>
                                        <p:tav tm="100000">
                                          <p:val>
                                            <p:fltVal val="1"/>
                                          </p:val>
                                        </p:tav>
                                      </p:tavLst>
                                    </p:anim>
                                    <p:animScale>
                                      <p:cBhvr>
                                        <p:cTn id="91" dur="13">
                                          <p:stCondLst>
                                            <p:cond delay="325"/>
                                          </p:stCondLst>
                                        </p:cTn>
                                        <p:tgtEl>
                                          <p:spTgt spid="6">
                                            <p:txEl>
                                              <p:pRg st="4" end="4"/>
                                            </p:txEl>
                                          </p:spTgt>
                                        </p:tgtEl>
                                      </p:cBhvr>
                                      <p:to x="100000" y="60000"/>
                                    </p:animScale>
                                    <p:animScale>
                                      <p:cBhvr>
                                        <p:cTn id="92" dur="83" decel="50000">
                                          <p:stCondLst>
                                            <p:cond delay="338"/>
                                          </p:stCondLst>
                                        </p:cTn>
                                        <p:tgtEl>
                                          <p:spTgt spid="6">
                                            <p:txEl>
                                              <p:pRg st="4" end="4"/>
                                            </p:txEl>
                                          </p:spTgt>
                                        </p:tgtEl>
                                      </p:cBhvr>
                                      <p:to x="100000" y="100000"/>
                                    </p:animScale>
                                    <p:animScale>
                                      <p:cBhvr>
                                        <p:cTn id="93" dur="13">
                                          <p:stCondLst>
                                            <p:cond delay="656"/>
                                          </p:stCondLst>
                                        </p:cTn>
                                        <p:tgtEl>
                                          <p:spTgt spid="6">
                                            <p:txEl>
                                              <p:pRg st="4" end="4"/>
                                            </p:txEl>
                                          </p:spTgt>
                                        </p:tgtEl>
                                      </p:cBhvr>
                                      <p:to x="100000" y="80000"/>
                                    </p:animScale>
                                    <p:animScale>
                                      <p:cBhvr>
                                        <p:cTn id="94" dur="83" decel="50000">
                                          <p:stCondLst>
                                            <p:cond delay="669"/>
                                          </p:stCondLst>
                                        </p:cTn>
                                        <p:tgtEl>
                                          <p:spTgt spid="6">
                                            <p:txEl>
                                              <p:pRg st="4" end="4"/>
                                            </p:txEl>
                                          </p:spTgt>
                                        </p:tgtEl>
                                      </p:cBhvr>
                                      <p:to x="100000" y="100000"/>
                                    </p:animScale>
                                    <p:animScale>
                                      <p:cBhvr>
                                        <p:cTn id="95" dur="13">
                                          <p:stCondLst>
                                            <p:cond delay="821"/>
                                          </p:stCondLst>
                                        </p:cTn>
                                        <p:tgtEl>
                                          <p:spTgt spid="6">
                                            <p:txEl>
                                              <p:pRg st="4" end="4"/>
                                            </p:txEl>
                                          </p:spTgt>
                                        </p:tgtEl>
                                      </p:cBhvr>
                                      <p:to x="100000" y="90000"/>
                                    </p:animScale>
                                    <p:animScale>
                                      <p:cBhvr>
                                        <p:cTn id="96" dur="83" decel="50000">
                                          <p:stCondLst>
                                            <p:cond delay="834"/>
                                          </p:stCondLst>
                                        </p:cTn>
                                        <p:tgtEl>
                                          <p:spTgt spid="6">
                                            <p:txEl>
                                              <p:pRg st="4" end="4"/>
                                            </p:txEl>
                                          </p:spTgt>
                                        </p:tgtEl>
                                      </p:cBhvr>
                                      <p:to x="100000" y="100000"/>
                                    </p:animScale>
                                    <p:animScale>
                                      <p:cBhvr>
                                        <p:cTn id="97" dur="13">
                                          <p:stCondLst>
                                            <p:cond delay="904"/>
                                          </p:stCondLst>
                                        </p:cTn>
                                        <p:tgtEl>
                                          <p:spTgt spid="6">
                                            <p:txEl>
                                              <p:pRg st="4" end="4"/>
                                            </p:txEl>
                                          </p:spTgt>
                                        </p:tgtEl>
                                      </p:cBhvr>
                                      <p:to x="100000" y="95000"/>
                                    </p:animScale>
                                    <p:animScale>
                                      <p:cBhvr>
                                        <p:cTn id="98" dur="83" decel="50000">
                                          <p:stCondLst>
                                            <p:cond delay="917"/>
                                          </p:stCondLst>
                                        </p:cTn>
                                        <p:tgtEl>
                                          <p:spTgt spid="6">
                                            <p:txEl>
                                              <p:pRg st="4" end="4"/>
                                            </p:txEl>
                                          </p:spTgt>
                                        </p:tgtEl>
                                      </p:cBhvr>
                                      <p:to x="100000" y="100000"/>
                                    </p:animScale>
                                  </p:childTnLst>
                                </p:cTn>
                              </p:par>
                            </p:childTnLst>
                          </p:cTn>
                        </p:par>
                      </p:childTnLst>
                    </p:cTn>
                  </p:par>
                  <p:par>
                    <p:cTn id="99" fill="hold">
                      <p:stCondLst>
                        <p:cond delay="indefinite"/>
                      </p:stCondLst>
                      <p:childTnLst>
                        <p:par>
                          <p:cTn id="100" fill="hold">
                            <p:stCondLst>
                              <p:cond delay="0"/>
                            </p:stCondLst>
                            <p:childTnLst>
                              <p:par>
                                <p:cTn id="101" presetID="26" presetClass="entr" presetSubtype="0" fill="hold" grpId="0" nodeType="clickEffect">
                                  <p:stCondLst>
                                    <p:cond delay="0"/>
                                  </p:stCondLst>
                                  <p:childTnLst>
                                    <p:set>
                                      <p:cBhvr>
                                        <p:cTn id="102" dur="1" fill="hold">
                                          <p:stCondLst>
                                            <p:cond delay="0"/>
                                          </p:stCondLst>
                                        </p:cTn>
                                        <p:tgtEl>
                                          <p:spTgt spid="6">
                                            <p:txEl>
                                              <p:pRg st="5" end="5"/>
                                            </p:txEl>
                                          </p:spTgt>
                                        </p:tgtEl>
                                        <p:attrNameLst>
                                          <p:attrName>style.visibility</p:attrName>
                                        </p:attrNameLst>
                                      </p:cBhvr>
                                      <p:to>
                                        <p:strVal val="visible"/>
                                      </p:to>
                                    </p:set>
                                    <p:animEffect transition="in" filter="wipe(down)">
                                      <p:cBhvr>
                                        <p:cTn id="103" dur="290">
                                          <p:stCondLst>
                                            <p:cond delay="0"/>
                                          </p:stCondLst>
                                        </p:cTn>
                                        <p:tgtEl>
                                          <p:spTgt spid="6">
                                            <p:txEl>
                                              <p:pRg st="5" end="5"/>
                                            </p:txEl>
                                          </p:spTgt>
                                        </p:tgtEl>
                                      </p:cBhvr>
                                    </p:animEffect>
                                    <p:anim calcmode="lin" valueType="num">
                                      <p:cBhvr>
                                        <p:cTn id="104" dur="911" tmFilter="0,0; 0.14,0.36; 0.43,0.73; 0.71,0.91; 1.0,1.0">
                                          <p:stCondLst>
                                            <p:cond delay="0"/>
                                          </p:stCondLst>
                                        </p:cTn>
                                        <p:tgtEl>
                                          <p:spTgt spid="6">
                                            <p:txEl>
                                              <p:pRg st="5" end="5"/>
                                            </p:txEl>
                                          </p:spTgt>
                                        </p:tgtEl>
                                        <p:attrNameLst>
                                          <p:attrName>ppt_x</p:attrName>
                                        </p:attrNameLst>
                                      </p:cBhvr>
                                      <p:tavLst>
                                        <p:tav tm="0">
                                          <p:val>
                                            <p:strVal val="#ppt_x-0.25"/>
                                          </p:val>
                                        </p:tav>
                                        <p:tav tm="100000">
                                          <p:val>
                                            <p:strVal val="#ppt_x"/>
                                          </p:val>
                                        </p:tav>
                                      </p:tavLst>
                                    </p:anim>
                                    <p:anim calcmode="lin" valueType="num">
                                      <p:cBhvr>
                                        <p:cTn id="105" dur="332" tmFilter="0.0,0.0; 0.25,0.07; 0.50,0.2; 0.75,0.467; 1.0,1.0">
                                          <p:stCondLst>
                                            <p:cond delay="0"/>
                                          </p:stCondLst>
                                        </p:cTn>
                                        <p:tgtEl>
                                          <p:spTgt spid="6">
                                            <p:txEl>
                                              <p:pRg st="5" end="5"/>
                                            </p:txEl>
                                          </p:spTgt>
                                        </p:tgtEl>
                                        <p:attrNameLst>
                                          <p:attrName>ppt_y</p:attrName>
                                        </p:attrNameLst>
                                      </p:cBhvr>
                                      <p:tavLst>
                                        <p:tav tm="0" fmla="#ppt_y-sin(pi*$)/3">
                                          <p:val>
                                            <p:fltVal val="0.5"/>
                                          </p:val>
                                        </p:tav>
                                        <p:tav tm="100000">
                                          <p:val>
                                            <p:fltVal val="1"/>
                                          </p:val>
                                        </p:tav>
                                      </p:tavLst>
                                    </p:anim>
                                    <p:anim calcmode="lin" valueType="num">
                                      <p:cBhvr>
                                        <p:cTn id="106" dur="332" tmFilter="0, 0; 0.125,0.2665; 0.25,0.4; 0.375,0.465; 0.5,0.5;  0.625,0.535; 0.75,0.6; 0.875,0.7335; 1,1">
                                          <p:stCondLst>
                                            <p:cond delay="332"/>
                                          </p:stCondLst>
                                        </p:cTn>
                                        <p:tgtEl>
                                          <p:spTgt spid="6">
                                            <p:txEl>
                                              <p:pRg st="5" end="5"/>
                                            </p:txEl>
                                          </p:spTgt>
                                        </p:tgtEl>
                                        <p:attrNameLst>
                                          <p:attrName>ppt_y</p:attrName>
                                        </p:attrNameLst>
                                      </p:cBhvr>
                                      <p:tavLst>
                                        <p:tav tm="0" fmla="#ppt_y-sin(pi*$)/9">
                                          <p:val>
                                            <p:fltVal val="0"/>
                                          </p:val>
                                        </p:tav>
                                        <p:tav tm="100000">
                                          <p:val>
                                            <p:fltVal val="1"/>
                                          </p:val>
                                        </p:tav>
                                      </p:tavLst>
                                    </p:anim>
                                    <p:anim calcmode="lin" valueType="num">
                                      <p:cBhvr>
                                        <p:cTn id="107" dur="166" tmFilter="0, 0; 0.125,0.2665; 0.25,0.4; 0.375,0.465; 0.5,0.5;  0.625,0.535; 0.75,0.6; 0.875,0.7335; 1,1">
                                          <p:stCondLst>
                                            <p:cond delay="662"/>
                                          </p:stCondLst>
                                        </p:cTn>
                                        <p:tgtEl>
                                          <p:spTgt spid="6">
                                            <p:txEl>
                                              <p:pRg st="5" end="5"/>
                                            </p:txEl>
                                          </p:spTgt>
                                        </p:tgtEl>
                                        <p:attrNameLst>
                                          <p:attrName>ppt_y</p:attrName>
                                        </p:attrNameLst>
                                      </p:cBhvr>
                                      <p:tavLst>
                                        <p:tav tm="0" fmla="#ppt_y-sin(pi*$)/27">
                                          <p:val>
                                            <p:fltVal val="0"/>
                                          </p:val>
                                        </p:tav>
                                        <p:tav tm="100000">
                                          <p:val>
                                            <p:fltVal val="1"/>
                                          </p:val>
                                        </p:tav>
                                      </p:tavLst>
                                    </p:anim>
                                    <p:anim calcmode="lin" valueType="num">
                                      <p:cBhvr>
                                        <p:cTn id="108" dur="82" tmFilter="0, 0; 0.125,0.2665; 0.25,0.4; 0.375,0.465; 0.5,0.5;  0.625,0.535; 0.75,0.6; 0.875,0.7335; 1,1">
                                          <p:stCondLst>
                                            <p:cond delay="828"/>
                                          </p:stCondLst>
                                        </p:cTn>
                                        <p:tgtEl>
                                          <p:spTgt spid="6">
                                            <p:txEl>
                                              <p:pRg st="5" end="5"/>
                                            </p:txEl>
                                          </p:spTgt>
                                        </p:tgtEl>
                                        <p:attrNameLst>
                                          <p:attrName>ppt_y</p:attrName>
                                        </p:attrNameLst>
                                      </p:cBhvr>
                                      <p:tavLst>
                                        <p:tav tm="0" fmla="#ppt_y-sin(pi*$)/81">
                                          <p:val>
                                            <p:fltVal val="0"/>
                                          </p:val>
                                        </p:tav>
                                        <p:tav tm="100000">
                                          <p:val>
                                            <p:fltVal val="1"/>
                                          </p:val>
                                        </p:tav>
                                      </p:tavLst>
                                    </p:anim>
                                    <p:animScale>
                                      <p:cBhvr>
                                        <p:cTn id="109" dur="13">
                                          <p:stCondLst>
                                            <p:cond delay="325"/>
                                          </p:stCondLst>
                                        </p:cTn>
                                        <p:tgtEl>
                                          <p:spTgt spid="6">
                                            <p:txEl>
                                              <p:pRg st="5" end="5"/>
                                            </p:txEl>
                                          </p:spTgt>
                                        </p:tgtEl>
                                      </p:cBhvr>
                                      <p:to x="100000" y="60000"/>
                                    </p:animScale>
                                    <p:animScale>
                                      <p:cBhvr>
                                        <p:cTn id="110" dur="83" decel="50000">
                                          <p:stCondLst>
                                            <p:cond delay="338"/>
                                          </p:stCondLst>
                                        </p:cTn>
                                        <p:tgtEl>
                                          <p:spTgt spid="6">
                                            <p:txEl>
                                              <p:pRg st="5" end="5"/>
                                            </p:txEl>
                                          </p:spTgt>
                                        </p:tgtEl>
                                      </p:cBhvr>
                                      <p:to x="100000" y="100000"/>
                                    </p:animScale>
                                    <p:animScale>
                                      <p:cBhvr>
                                        <p:cTn id="111" dur="13">
                                          <p:stCondLst>
                                            <p:cond delay="656"/>
                                          </p:stCondLst>
                                        </p:cTn>
                                        <p:tgtEl>
                                          <p:spTgt spid="6">
                                            <p:txEl>
                                              <p:pRg st="5" end="5"/>
                                            </p:txEl>
                                          </p:spTgt>
                                        </p:tgtEl>
                                      </p:cBhvr>
                                      <p:to x="100000" y="80000"/>
                                    </p:animScale>
                                    <p:animScale>
                                      <p:cBhvr>
                                        <p:cTn id="112" dur="83" decel="50000">
                                          <p:stCondLst>
                                            <p:cond delay="669"/>
                                          </p:stCondLst>
                                        </p:cTn>
                                        <p:tgtEl>
                                          <p:spTgt spid="6">
                                            <p:txEl>
                                              <p:pRg st="5" end="5"/>
                                            </p:txEl>
                                          </p:spTgt>
                                        </p:tgtEl>
                                      </p:cBhvr>
                                      <p:to x="100000" y="100000"/>
                                    </p:animScale>
                                    <p:animScale>
                                      <p:cBhvr>
                                        <p:cTn id="113" dur="13">
                                          <p:stCondLst>
                                            <p:cond delay="821"/>
                                          </p:stCondLst>
                                        </p:cTn>
                                        <p:tgtEl>
                                          <p:spTgt spid="6">
                                            <p:txEl>
                                              <p:pRg st="5" end="5"/>
                                            </p:txEl>
                                          </p:spTgt>
                                        </p:tgtEl>
                                      </p:cBhvr>
                                      <p:to x="100000" y="90000"/>
                                    </p:animScale>
                                    <p:animScale>
                                      <p:cBhvr>
                                        <p:cTn id="114" dur="83" decel="50000">
                                          <p:stCondLst>
                                            <p:cond delay="834"/>
                                          </p:stCondLst>
                                        </p:cTn>
                                        <p:tgtEl>
                                          <p:spTgt spid="6">
                                            <p:txEl>
                                              <p:pRg st="5" end="5"/>
                                            </p:txEl>
                                          </p:spTgt>
                                        </p:tgtEl>
                                      </p:cBhvr>
                                      <p:to x="100000" y="100000"/>
                                    </p:animScale>
                                    <p:animScale>
                                      <p:cBhvr>
                                        <p:cTn id="115" dur="13">
                                          <p:stCondLst>
                                            <p:cond delay="904"/>
                                          </p:stCondLst>
                                        </p:cTn>
                                        <p:tgtEl>
                                          <p:spTgt spid="6">
                                            <p:txEl>
                                              <p:pRg st="5" end="5"/>
                                            </p:txEl>
                                          </p:spTgt>
                                        </p:tgtEl>
                                      </p:cBhvr>
                                      <p:to x="100000" y="95000"/>
                                    </p:animScale>
                                    <p:animScale>
                                      <p:cBhvr>
                                        <p:cTn id="116" dur="83" decel="50000">
                                          <p:stCondLst>
                                            <p:cond delay="917"/>
                                          </p:stCondLst>
                                        </p:cTn>
                                        <p:tgtEl>
                                          <p:spTgt spid="6">
                                            <p:txEl>
                                              <p:pRg st="5" end="5"/>
                                            </p:txEl>
                                          </p:spTgt>
                                        </p:tgtEl>
                                      </p:cBhvr>
                                      <p:to x="100000" y="100000"/>
                                    </p:animScale>
                                  </p:childTnLst>
                                </p:cTn>
                              </p:par>
                            </p:childTnLst>
                          </p:cTn>
                        </p:par>
                      </p:childTnLst>
                    </p:cTn>
                  </p:par>
                  <p:par>
                    <p:cTn id="117" fill="hold">
                      <p:stCondLst>
                        <p:cond delay="indefinite"/>
                      </p:stCondLst>
                      <p:childTnLst>
                        <p:par>
                          <p:cTn id="118" fill="hold">
                            <p:stCondLst>
                              <p:cond delay="0"/>
                            </p:stCondLst>
                            <p:childTnLst>
                              <p:par>
                                <p:cTn id="119" presetID="2" presetClass="entr" presetSubtype="4" fill="hold" grpId="0" nodeType="clickEffect">
                                  <p:stCondLst>
                                    <p:cond delay="0"/>
                                  </p:stCondLst>
                                  <p:childTnLst>
                                    <p:set>
                                      <p:cBhvr>
                                        <p:cTn id="120" dur="1" fill="hold">
                                          <p:stCondLst>
                                            <p:cond delay="0"/>
                                          </p:stCondLst>
                                        </p:cTn>
                                        <p:tgtEl>
                                          <p:spTgt spid="5"/>
                                        </p:tgtEl>
                                        <p:attrNameLst>
                                          <p:attrName>style.visibility</p:attrName>
                                        </p:attrNameLst>
                                      </p:cBhvr>
                                      <p:to>
                                        <p:strVal val="visible"/>
                                      </p:to>
                                    </p:set>
                                    <p:anim calcmode="lin" valueType="num">
                                      <p:cBhvr additive="base">
                                        <p:cTn id="121" dur="2000" fill="hold"/>
                                        <p:tgtEl>
                                          <p:spTgt spid="5"/>
                                        </p:tgtEl>
                                        <p:attrNameLst>
                                          <p:attrName>ppt_x</p:attrName>
                                        </p:attrNameLst>
                                      </p:cBhvr>
                                      <p:tavLst>
                                        <p:tav tm="0">
                                          <p:val>
                                            <p:strVal val="#ppt_x"/>
                                          </p:val>
                                        </p:tav>
                                        <p:tav tm="100000">
                                          <p:val>
                                            <p:strVal val="#ppt_x"/>
                                          </p:val>
                                        </p:tav>
                                      </p:tavLst>
                                    </p:anim>
                                    <p:anim calcmode="lin" valueType="num">
                                      <p:cBhvr additive="base">
                                        <p:cTn id="122" dur="2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P spid="7" grpId="0" animBg="1"/>
      <p:bldP spid="5" grpId="0" animBg="1"/>
    </p:bld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761</TotalTime>
  <Words>2976</Words>
  <Application>Microsoft Office PowerPoint</Application>
  <PresentationFormat>Panorámica</PresentationFormat>
  <Paragraphs>381</Paragraphs>
  <Slides>54</Slides>
  <Notes>0</Notes>
  <HiddenSlides>0</HiddenSlides>
  <MMClips>0</MMClips>
  <ScaleCrop>false</ScaleCrop>
  <HeadingPairs>
    <vt:vector size="8" baseType="variant">
      <vt:variant>
        <vt:lpstr>Fuentes usadas</vt:lpstr>
      </vt:variant>
      <vt:variant>
        <vt:i4>6</vt:i4>
      </vt:variant>
      <vt:variant>
        <vt:lpstr>Tema</vt:lpstr>
      </vt:variant>
      <vt:variant>
        <vt:i4>1</vt:i4>
      </vt:variant>
      <vt:variant>
        <vt:lpstr>Servidores OLE incrustados</vt:lpstr>
      </vt:variant>
      <vt:variant>
        <vt:i4>3</vt:i4>
      </vt:variant>
      <vt:variant>
        <vt:lpstr>Títulos de diapositiva</vt:lpstr>
      </vt:variant>
      <vt:variant>
        <vt:i4>54</vt:i4>
      </vt:variant>
    </vt:vector>
  </HeadingPairs>
  <TitlesOfParts>
    <vt:vector size="64" baseType="lpstr">
      <vt:lpstr>Arial</vt:lpstr>
      <vt:lpstr>Arial Rounded MT Bold</vt:lpstr>
      <vt:lpstr>Calibri</vt:lpstr>
      <vt:lpstr>Calibri Light</vt:lpstr>
      <vt:lpstr>Symbol</vt:lpstr>
      <vt:lpstr>Times New Roman</vt:lpstr>
      <vt:lpstr>Tema de Office</vt:lpstr>
      <vt:lpstr>ChemSketch</vt:lpstr>
      <vt:lpstr>Ecuación</vt:lpstr>
      <vt:lpstr>Microsoft Editor de ecuaciones 3.0</vt:lpstr>
      <vt:lpstr>Nomenclatura de Hidrocarburos de cadena abierta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FERNANDO BECERRIL</dc:creator>
  <cp:lastModifiedBy>FERNANDO BECERRIL</cp:lastModifiedBy>
  <cp:revision>68</cp:revision>
  <dcterms:created xsi:type="dcterms:W3CDTF">2015-08-10T20:25:34Z</dcterms:created>
  <dcterms:modified xsi:type="dcterms:W3CDTF">2015-10-02T17:42:00Z</dcterms:modified>
</cp:coreProperties>
</file>