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26"/>
  </p:notesMasterIdLst>
  <p:sldIdLst>
    <p:sldId id="256" r:id="rId2"/>
    <p:sldId id="285" r:id="rId3"/>
    <p:sldId id="287" r:id="rId4"/>
    <p:sldId id="288" r:id="rId5"/>
    <p:sldId id="289" r:id="rId6"/>
    <p:sldId id="306" r:id="rId7"/>
    <p:sldId id="290" r:id="rId8"/>
    <p:sldId id="291" r:id="rId9"/>
    <p:sldId id="307" r:id="rId10"/>
    <p:sldId id="292" r:id="rId11"/>
    <p:sldId id="293" r:id="rId12"/>
    <p:sldId id="294" r:id="rId13"/>
    <p:sldId id="308" r:id="rId14"/>
    <p:sldId id="295" r:id="rId15"/>
    <p:sldId id="296" r:id="rId16"/>
    <p:sldId id="297" r:id="rId17"/>
    <p:sldId id="298" r:id="rId18"/>
    <p:sldId id="309" r:id="rId19"/>
    <p:sldId id="299" r:id="rId20"/>
    <p:sldId id="300" r:id="rId21"/>
    <p:sldId id="310" r:id="rId22"/>
    <p:sldId id="301" r:id="rId23"/>
    <p:sldId id="302" r:id="rId24"/>
    <p:sldId id="304" r:id="rId2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09" autoAdjust="0"/>
    <p:restoredTop sz="94662" autoAdjust="0"/>
  </p:normalViewPr>
  <p:slideViewPr>
    <p:cSldViewPr>
      <p:cViewPr varScale="1">
        <p:scale>
          <a:sx n="70" d="100"/>
          <a:sy n="70" d="100"/>
        </p:scale>
        <p:origin x="132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5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diagrams/_rels/data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diagrams/_rels/data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jpeg"/><Relationship Id="rId1" Type="http://schemas.openxmlformats.org/officeDocument/2006/relationships/image" Target="../media/image52.jpeg"/><Relationship Id="rId4" Type="http://schemas.openxmlformats.org/officeDocument/2006/relationships/image" Target="../media/image55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diagrams/_rels/data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88E12C-9F1D-4D31-8248-6F2202881359}" type="doc">
      <dgm:prSet loTypeId="urn:microsoft.com/office/officeart/2005/8/layout/hList6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es-MX"/>
        </a:p>
      </dgm:t>
    </dgm:pt>
    <dgm:pt modelId="{51B11F76-6934-4D8C-AEBA-1CC83FE29A81}">
      <dgm:prSet phldrT="[Texto]" custT="1"/>
      <dgm:spPr/>
      <dgm:t>
        <a:bodyPr/>
        <a:lstStyle/>
        <a:p>
          <a:r>
            <a:rPr lang="es-MX" sz="2800" b="1" dirty="0" smtClean="0">
              <a:solidFill>
                <a:schemeClr val="bg1"/>
              </a:solidFill>
            </a:rPr>
            <a:t>Es un: </a:t>
          </a:r>
          <a:endParaRPr lang="es-MX" sz="2800" b="1" dirty="0">
            <a:solidFill>
              <a:schemeClr val="bg1"/>
            </a:solidFill>
          </a:endParaRPr>
        </a:p>
      </dgm:t>
    </dgm:pt>
    <dgm:pt modelId="{EBBDF1FD-2571-48E3-81F8-9771501C4393}" type="parTrans" cxnId="{F5BC066D-E0EE-426D-B480-81EAF178F830}">
      <dgm:prSet/>
      <dgm:spPr/>
      <dgm:t>
        <a:bodyPr/>
        <a:lstStyle/>
        <a:p>
          <a:endParaRPr lang="es-MX"/>
        </a:p>
      </dgm:t>
    </dgm:pt>
    <dgm:pt modelId="{CCC7B6C2-B844-4874-8ACB-C1988ACA3946}" type="sibTrans" cxnId="{F5BC066D-E0EE-426D-B480-81EAF178F830}">
      <dgm:prSet/>
      <dgm:spPr/>
      <dgm:t>
        <a:bodyPr/>
        <a:lstStyle/>
        <a:p>
          <a:endParaRPr lang="es-MX"/>
        </a:p>
      </dgm:t>
    </dgm:pt>
    <dgm:pt modelId="{F88090A3-29B9-495C-BEA3-11A7C5D02AFA}">
      <dgm:prSet phldrT="[Texto]" custT="1"/>
      <dgm:spPr/>
      <dgm:t>
        <a:bodyPr/>
        <a:lstStyle/>
        <a:p>
          <a:r>
            <a:rPr lang="es-MX" sz="2000" b="1" smtClean="0">
              <a:solidFill>
                <a:schemeClr val="bg1"/>
              </a:solidFill>
            </a:rPr>
            <a:t>Derecho real que tiene una persona llamada propietario</a:t>
          </a:r>
          <a:endParaRPr lang="es-MX" sz="2000" b="1" dirty="0">
            <a:solidFill>
              <a:schemeClr val="bg1"/>
            </a:solidFill>
          </a:endParaRPr>
        </a:p>
      </dgm:t>
    </dgm:pt>
    <dgm:pt modelId="{3B0BC792-1DDB-4621-83E2-466528C84B3C}" type="parTrans" cxnId="{4AE4BED5-9007-41F8-9755-373016913F7E}">
      <dgm:prSet/>
      <dgm:spPr/>
      <dgm:t>
        <a:bodyPr/>
        <a:lstStyle/>
        <a:p>
          <a:endParaRPr lang="es-MX"/>
        </a:p>
      </dgm:t>
    </dgm:pt>
    <dgm:pt modelId="{6F87D272-17C5-4F29-B352-AD42D4D8CA9C}" type="sibTrans" cxnId="{4AE4BED5-9007-41F8-9755-373016913F7E}">
      <dgm:prSet/>
      <dgm:spPr/>
      <dgm:t>
        <a:bodyPr/>
        <a:lstStyle/>
        <a:p>
          <a:endParaRPr lang="es-MX"/>
        </a:p>
      </dgm:t>
    </dgm:pt>
    <dgm:pt modelId="{ED0DAA2A-DED4-4915-87EA-AFA9DA2B2254}">
      <dgm:prSet phldrT="[Texto]" custT="1"/>
      <dgm:spPr/>
      <dgm:t>
        <a:bodyPr/>
        <a:lstStyle/>
        <a:p>
          <a:r>
            <a:rPr lang="es-MX" sz="2000" b="1" smtClean="0">
              <a:solidFill>
                <a:schemeClr val="bg1"/>
              </a:solidFill>
            </a:rPr>
            <a:t>Que usa, goza y dispone directa e inmediatamente de manera perpetua, exclusiva y absoluta de un bien corpóreo e individualizado</a:t>
          </a:r>
          <a:endParaRPr lang="es-MX" sz="2000" b="1" dirty="0">
            <a:solidFill>
              <a:schemeClr val="bg1"/>
            </a:solidFill>
          </a:endParaRPr>
        </a:p>
      </dgm:t>
    </dgm:pt>
    <dgm:pt modelId="{02C8769D-B4A9-4BE1-86E4-BDBA9258C8AC}" type="parTrans" cxnId="{4B763AC3-A572-482A-B704-EA94498ABBAC}">
      <dgm:prSet/>
      <dgm:spPr/>
      <dgm:t>
        <a:bodyPr/>
        <a:lstStyle/>
        <a:p>
          <a:endParaRPr lang="es-MX"/>
        </a:p>
      </dgm:t>
    </dgm:pt>
    <dgm:pt modelId="{B130E813-2F9D-48E5-A55A-47455B1C24AE}" type="sibTrans" cxnId="{4B763AC3-A572-482A-B704-EA94498ABBAC}">
      <dgm:prSet/>
      <dgm:spPr/>
      <dgm:t>
        <a:bodyPr/>
        <a:lstStyle/>
        <a:p>
          <a:endParaRPr lang="es-MX"/>
        </a:p>
      </dgm:t>
    </dgm:pt>
    <dgm:pt modelId="{45B36C5F-8641-4651-B956-0F44F82123E3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bg1"/>
              </a:solidFill>
            </a:rPr>
            <a:t>Estando las demás personas obligadas a respetar el ejercicio de ese derecho.</a:t>
          </a:r>
          <a:endParaRPr lang="es-MX" sz="2000" b="1" dirty="0">
            <a:solidFill>
              <a:schemeClr val="bg1"/>
            </a:solidFill>
          </a:endParaRPr>
        </a:p>
      </dgm:t>
    </dgm:pt>
    <dgm:pt modelId="{706E70F8-0571-427C-A286-ECDFDBC874BD}" type="parTrans" cxnId="{5E5734AF-C137-4BC4-9D2A-A9DE06E1164E}">
      <dgm:prSet/>
      <dgm:spPr/>
      <dgm:t>
        <a:bodyPr/>
        <a:lstStyle/>
        <a:p>
          <a:endParaRPr lang="es-MX"/>
        </a:p>
      </dgm:t>
    </dgm:pt>
    <dgm:pt modelId="{0A30437D-A453-4F86-8728-93DB95D9DBFE}" type="sibTrans" cxnId="{5E5734AF-C137-4BC4-9D2A-A9DE06E1164E}">
      <dgm:prSet/>
      <dgm:spPr/>
      <dgm:t>
        <a:bodyPr/>
        <a:lstStyle/>
        <a:p>
          <a:endParaRPr lang="es-MX"/>
        </a:p>
      </dgm:t>
    </dgm:pt>
    <dgm:pt modelId="{B401BCF8-8C43-4936-92BF-654D11B71383}" type="pres">
      <dgm:prSet presAssocID="{9188E12C-9F1D-4D31-8248-6F220288135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90D3EC0-8161-4973-B675-2535C3F7DC3B}" type="pres">
      <dgm:prSet presAssocID="{51B11F76-6934-4D8C-AEBA-1CC83FE29A81}" presName="node" presStyleLbl="node1" presStyleIdx="0" presStyleCnt="1" custLinFactNeighborY="419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E5734AF-C137-4BC4-9D2A-A9DE06E1164E}" srcId="{51B11F76-6934-4D8C-AEBA-1CC83FE29A81}" destId="{45B36C5F-8641-4651-B956-0F44F82123E3}" srcOrd="2" destOrd="0" parTransId="{706E70F8-0571-427C-A286-ECDFDBC874BD}" sibTransId="{0A30437D-A453-4F86-8728-93DB95D9DBFE}"/>
    <dgm:cxn modelId="{2B8C063C-D081-4BDD-9DDA-FCA4C51C9151}" type="presOf" srcId="{45B36C5F-8641-4651-B956-0F44F82123E3}" destId="{190D3EC0-8161-4973-B675-2535C3F7DC3B}" srcOrd="0" destOrd="3" presId="urn:microsoft.com/office/officeart/2005/8/layout/hList6"/>
    <dgm:cxn modelId="{F798C71A-358B-4745-A270-AF8C8C34BC59}" type="presOf" srcId="{9188E12C-9F1D-4D31-8248-6F2202881359}" destId="{B401BCF8-8C43-4936-92BF-654D11B71383}" srcOrd="0" destOrd="0" presId="urn:microsoft.com/office/officeart/2005/8/layout/hList6"/>
    <dgm:cxn modelId="{24DCB273-0834-441F-AE8C-6C1172695605}" type="presOf" srcId="{ED0DAA2A-DED4-4915-87EA-AFA9DA2B2254}" destId="{190D3EC0-8161-4973-B675-2535C3F7DC3B}" srcOrd="0" destOrd="2" presId="urn:microsoft.com/office/officeart/2005/8/layout/hList6"/>
    <dgm:cxn modelId="{DE06D3A3-28C7-4FAF-B98B-AFF63F1387AC}" type="presOf" srcId="{51B11F76-6934-4D8C-AEBA-1CC83FE29A81}" destId="{190D3EC0-8161-4973-B675-2535C3F7DC3B}" srcOrd="0" destOrd="0" presId="urn:microsoft.com/office/officeart/2005/8/layout/hList6"/>
    <dgm:cxn modelId="{4B763AC3-A572-482A-B704-EA94498ABBAC}" srcId="{51B11F76-6934-4D8C-AEBA-1CC83FE29A81}" destId="{ED0DAA2A-DED4-4915-87EA-AFA9DA2B2254}" srcOrd="1" destOrd="0" parTransId="{02C8769D-B4A9-4BE1-86E4-BDBA9258C8AC}" sibTransId="{B130E813-2F9D-48E5-A55A-47455B1C24AE}"/>
    <dgm:cxn modelId="{4AE4BED5-9007-41F8-9755-373016913F7E}" srcId="{51B11F76-6934-4D8C-AEBA-1CC83FE29A81}" destId="{F88090A3-29B9-495C-BEA3-11A7C5D02AFA}" srcOrd="0" destOrd="0" parTransId="{3B0BC792-1DDB-4621-83E2-466528C84B3C}" sibTransId="{6F87D272-17C5-4F29-B352-AD42D4D8CA9C}"/>
    <dgm:cxn modelId="{F5BC066D-E0EE-426D-B480-81EAF178F830}" srcId="{9188E12C-9F1D-4D31-8248-6F2202881359}" destId="{51B11F76-6934-4D8C-AEBA-1CC83FE29A81}" srcOrd="0" destOrd="0" parTransId="{EBBDF1FD-2571-48E3-81F8-9771501C4393}" sibTransId="{CCC7B6C2-B844-4874-8ACB-C1988ACA3946}"/>
    <dgm:cxn modelId="{DDA32057-0EA1-463F-81EC-8A1F9F7E5449}" type="presOf" srcId="{F88090A3-29B9-495C-BEA3-11A7C5D02AFA}" destId="{190D3EC0-8161-4973-B675-2535C3F7DC3B}" srcOrd="0" destOrd="1" presId="urn:microsoft.com/office/officeart/2005/8/layout/hList6"/>
    <dgm:cxn modelId="{F2E09279-E1CF-4596-98D1-F4E7CC7F9C3E}" type="presParOf" srcId="{B401BCF8-8C43-4936-92BF-654D11B71383}" destId="{190D3EC0-8161-4973-B675-2535C3F7DC3B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FD9AC8D-5E32-48EA-8D59-E367C98CF236}" type="doc">
      <dgm:prSet loTypeId="urn:microsoft.com/office/officeart/2005/8/layout/vList5" loCatId="list" qsTypeId="urn:microsoft.com/office/officeart/2005/8/quickstyle/simple3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EEF99208-CB1E-4B85-A15E-C42F0CD6F868}">
      <dgm:prSet phldrT="[Texto]"/>
      <dgm:spPr/>
      <dgm:t>
        <a:bodyPr/>
        <a:lstStyle/>
        <a:p>
          <a:r>
            <a:rPr lang="es-MX" b="1" dirty="0" smtClean="0"/>
            <a:t>Incorporación</a:t>
          </a:r>
          <a:endParaRPr lang="es-MX" b="1" dirty="0"/>
        </a:p>
      </dgm:t>
    </dgm:pt>
    <dgm:pt modelId="{84399155-4E9F-4196-961D-1FE8F5845DA4}" type="parTrans" cxnId="{EBBFA48C-1F51-42F1-B384-838174DD4430}">
      <dgm:prSet/>
      <dgm:spPr/>
      <dgm:t>
        <a:bodyPr/>
        <a:lstStyle/>
        <a:p>
          <a:endParaRPr lang="es-MX"/>
        </a:p>
      </dgm:t>
    </dgm:pt>
    <dgm:pt modelId="{386B4476-0C7D-4597-A19D-94D8EDC9E745}" type="sibTrans" cxnId="{EBBFA48C-1F51-42F1-B384-838174DD4430}">
      <dgm:prSet/>
      <dgm:spPr/>
      <dgm:t>
        <a:bodyPr/>
        <a:lstStyle/>
        <a:p>
          <a:endParaRPr lang="es-MX"/>
        </a:p>
      </dgm:t>
    </dgm:pt>
    <dgm:pt modelId="{81FAE280-30EF-47AE-AA51-624CDBDBFCB5}">
      <dgm:prSet phldrT="[Texto]"/>
      <dgm:spPr/>
      <dgm:t>
        <a:bodyPr/>
        <a:lstStyle/>
        <a:p>
          <a:r>
            <a:rPr lang="es-MX" dirty="0" smtClean="0"/>
            <a:t>Unión de dos cosas muebles pertenecientes a distinto dueño.</a:t>
          </a:r>
          <a:endParaRPr lang="es-MX" dirty="0"/>
        </a:p>
      </dgm:t>
    </dgm:pt>
    <dgm:pt modelId="{3B8F1EED-F7C0-4A4D-9726-C30E0CD40327}" type="parTrans" cxnId="{79A9F610-94AD-4147-8168-70A93AC73D3D}">
      <dgm:prSet/>
      <dgm:spPr/>
      <dgm:t>
        <a:bodyPr/>
        <a:lstStyle/>
        <a:p>
          <a:endParaRPr lang="es-MX"/>
        </a:p>
      </dgm:t>
    </dgm:pt>
    <dgm:pt modelId="{B9824384-9873-4627-B521-D163AAE7AF2C}" type="sibTrans" cxnId="{79A9F610-94AD-4147-8168-70A93AC73D3D}">
      <dgm:prSet/>
      <dgm:spPr/>
      <dgm:t>
        <a:bodyPr/>
        <a:lstStyle/>
        <a:p>
          <a:endParaRPr lang="es-MX"/>
        </a:p>
      </dgm:t>
    </dgm:pt>
    <dgm:pt modelId="{2D14ECF9-5EBE-4761-8C40-9B10E0FFD288}">
      <dgm:prSet phldrT="[Texto]"/>
      <dgm:spPr/>
      <dgm:t>
        <a:bodyPr/>
        <a:lstStyle/>
        <a:p>
          <a:r>
            <a:rPr lang="es-MX" dirty="0" smtClean="0"/>
            <a:t>Conformando su identidad forman un solo objeto.</a:t>
          </a:r>
          <a:endParaRPr lang="es-MX" dirty="0"/>
        </a:p>
      </dgm:t>
    </dgm:pt>
    <dgm:pt modelId="{12044602-9790-4A1E-B0BB-6FD3A56EDD04}" type="parTrans" cxnId="{081C53EC-03AF-4EAE-AE0D-859203AE5DF1}">
      <dgm:prSet/>
      <dgm:spPr/>
      <dgm:t>
        <a:bodyPr/>
        <a:lstStyle/>
        <a:p>
          <a:endParaRPr lang="es-MX"/>
        </a:p>
      </dgm:t>
    </dgm:pt>
    <dgm:pt modelId="{EB02EF98-5FBC-4646-88B8-9BB9E28CA8DF}" type="sibTrans" cxnId="{081C53EC-03AF-4EAE-AE0D-859203AE5DF1}">
      <dgm:prSet/>
      <dgm:spPr/>
      <dgm:t>
        <a:bodyPr/>
        <a:lstStyle/>
        <a:p>
          <a:endParaRPr lang="es-MX"/>
        </a:p>
      </dgm:t>
    </dgm:pt>
    <dgm:pt modelId="{E6613367-59D9-4D05-B634-C37A97BAB5FF}">
      <dgm:prSet phldrT="[Texto]"/>
      <dgm:spPr/>
      <dgm:t>
        <a:bodyPr/>
        <a:lstStyle/>
        <a:p>
          <a:r>
            <a:rPr lang="es-MX" b="1" dirty="0" smtClean="0"/>
            <a:t>Mezcla y Confusión</a:t>
          </a:r>
          <a:endParaRPr lang="es-MX" b="1" dirty="0"/>
        </a:p>
      </dgm:t>
    </dgm:pt>
    <dgm:pt modelId="{2FADC5F6-5E15-4690-AA5E-6FFD7316121B}" type="parTrans" cxnId="{F6B69B9B-0ACC-4D91-AF27-B5360272E094}">
      <dgm:prSet/>
      <dgm:spPr/>
      <dgm:t>
        <a:bodyPr/>
        <a:lstStyle/>
        <a:p>
          <a:endParaRPr lang="es-MX"/>
        </a:p>
      </dgm:t>
    </dgm:pt>
    <dgm:pt modelId="{16242D93-B04B-41D4-82E6-86EE8CA18A8F}" type="sibTrans" cxnId="{F6B69B9B-0ACC-4D91-AF27-B5360272E094}">
      <dgm:prSet/>
      <dgm:spPr/>
      <dgm:t>
        <a:bodyPr/>
        <a:lstStyle/>
        <a:p>
          <a:endParaRPr lang="es-MX"/>
        </a:p>
      </dgm:t>
    </dgm:pt>
    <dgm:pt modelId="{01EBF4A0-B02E-4ACB-B6C4-86084AA2AC56}">
      <dgm:prSet phldrT="[Texto]"/>
      <dgm:spPr/>
      <dgm:t>
        <a:bodyPr/>
        <a:lstStyle/>
        <a:p>
          <a:r>
            <a:rPr lang="es-MX" dirty="0" smtClean="0"/>
            <a:t>Ambas figuras implican la unión indisoluble de dos sustancias de diferente dueño, inseparables por medio natural.</a:t>
          </a:r>
          <a:endParaRPr lang="es-MX" dirty="0"/>
        </a:p>
      </dgm:t>
    </dgm:pt>
    <dgm:pt modelId="{0593667C-2DB8-4475-9D2D-EBA0B88473B3}" type="parTrans" cxnId="{84A6A48F-5C80-4897-A0D2-3984E2B4E3AA}">
      <dgm:prSet/>
      <dgm:spPr/>
      <dgm:t>
        <a:bodyPr/>
        <a:lstStyle/>
        <a:p>
          <a:endParaRPr lang="es-MX"/>
        </a:p>
      </dgm:t>
    </dgm:pt>
    <dgm:pt modelId="{D1E4C1DE-4743-4755-B49B-291DB9391E88}" type="sibTrans" cxnId="{84A6A48F-5C80-4897-A0D2-3984E2B4E3AA}">
      <dgm:prSet/>
      <dgm:spPr/>
      <dgm:t>
        <a:bodyPr/>
        <a:lstStyle/>
        <a:p>
          <a:endParaRPr lang="es-MX"/>
        </a:p>
      </dgm:t>
    </dgm:pt>
    <dgm:pt modelId="{69E7978D-4691-4D77-A4C1-C13638C93344}">
      <dgm:prSet phldrT="[Texto]"/>
      <dgm:spPr/>
      <dgm:t>
        <a:bodyPr/>
        <a:lstStyle/>
        <a:p>
          <a:r>
            <a:rPr lang="es-MX" dirty="0" smtClean="0"/>
            <a:t>Los solidos mueles son objeto de mezcla y los líquidos de confusión.</a:t>
          </a:r>
          <a:endParaRPr lang="es-MX" dirty="0"/>
        </a:p>
      </dgm:t>
    </dgm:pt>
    <dgm:pt modelId="{3F4BDF12-A300-4F9C-8942-19884868DA2F}" type="parTrans" cxnId="{3E8B2234-DAF1-49CF-8C17-DA17CDF8EC69}">
      <dgm:prSet/>
      <dgm:spPr/>
      <dgm:t>
        <a:bodyPr/>
        <a:lstStyle/>
        <a:p>
          <a:endParaRPr lang="es-MX"/>
        </a:p>
      </dgm:t>
    </dgm:pt>
    <dgm:pt modelId="{2AD8DF98-5D13-4B7D-B402-A8980ADC1806}" type="sibTrans" cxnId="{3E8B2234-DAF1-49CF-8C17-DA17CDF8EC69}">
      <dgm:prSet/>
      <dgm:spPr/>
      <dgm:t>
        <a:bodyPr/>
        <a:lstStyle/>
        <a:p>
          <a:endParaRPr lang="es-MX"/>
        </a:p>
      </dgm:t>
    </dgm:pt>
    <dgm:pt modelId="{3C316AF8-2EB5-4BF2-B58E-34E21B5517E3}" type="pres">
      <dgm:prSet presAssocID="{2FD9AC8D-5E32-48EA-8D59-E367C98CF23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E11B16D-C194-4E88-A68B-D418682793BC}" type="pres">
      <dgm:prSet presAssocID="{EEF99208-CB1E-4B85-A15E-C42F0CD6F868}" presName="linNode" presStyleCnt="0"/>
      <dgm:spPr/>
      <dgm:t>
        <a:bodyPr/>
        <a:lstStyle/>
        <a:p>
          <a:endParaRPr lang="es-MX"/>
        </a:p>
      </dgm:t>
    </dgm:pt>
    <dgm:pt modelId="{9BEFFC5E-E4F7-47C3-BDE2-3166C6E05272}" type="pres">
      <dgm:prSet presAssocID="{EEF99208-CB1E-4B85-A15E-C42F0CD6F868}" presName="parentText" presStyleLbl="node1" presStyleIdx="0" presStyleCnt="2" custScaleX="6720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5F1430-5727-493D-B7F6-0A8339D9457C}" type="pres">
      <dgm:prSet presAssocID="{EEF99208-CB1E-4B85-A15E-C42F0CD6F868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4A5194-27BE-47F1-B7FE-2AAB3EF6C10B}" type="pres">
      <dgm:prSet presAssocID="{386B4476-0C7D-4597-A19D-94D8EDC9E745}" presName="sp" presStyleCnt="0"/>
      <dgm:spPr/>
      <dgm:t>
        <a:bodyPr/>
        <a:lstStyle/>
        <a:p>
          <a:endParaRPr lang="es-MX"/>
        </a:p>
      </dgm:t>
    </dgm:pt>
    <dgm:pt modelId="{160D0725-88AB-4C30-9812-26372AFA6475}" type="pres">
      <dgm:prSet presAssocID="{E6613367-59D9-4D05-B634-C37A97BAB5FF}" presName="linNode" presStyleCnt="0"/>
      <dgm:spPr/>
      <dgm:t>
        <a:bodyPr/>
        <a:lstStyle/>
        <a:p>
          <a:endParaRPr lang="es-MX"/>
        </a:p>
      </dgm:t>
    </dgm:pt>
    <dgm:pt modelId="{D8C9F9EE-1FBD-456C-98F7-1EADCACC2D7C}" type="pres">
      <dgm:prSet presAssocID="{E6613367-59D9-4D05-B634-C37A97BAB5FF}" presName="parentText" presStyleLbl="node1" presStyleIdx="1" presStyleCnt="2" custScaleX="6181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D42374-5AFD-4B52-BD59-114B331B5626}" type="pres">
      <dgm:prSet presAssocID="{E6613367-59D9-4D05-B634-C37A97BAB5FF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E8B2234-DAF1-49CF-8C17-DA17CDF8EC69}" srcId="{E6613367-59D9-4D05-B634-C37A97BAB5FF}" destId="{69E7978D-4691-4D77-A4C1-C13638C93344}" srcOrd="1" destOrd="0" parTransId="{3F4BDF12-A300-4F9C-8942-19884868DA2F}" sibTransId="{2AD8DF98-5D13-4B7D-B402-A8980ADC1806}"/>
    <dgm:cxn modelId="{79A9F610-94AD-4147-8168-70A93AC73D3D}" srcId="{EEF99208-CB1E-4B85-A15E-C42F0CD6F868}" destId="{81FAE280-30EF-47AE-AA51-624CDBDBFCB5}" srcOrd="0" destOrd="0" parTransId="{3B8F1EED-F7C0-4A4D-9726-C30E0CD40327}" sibTransId="{B9824384-9873-4627-B521-D163AAE7AF2C}"/>
    <dgm:cxn modelId="{FAA1C5DC-F324-46C2-B36F-877EFE0EAD2A}" type="presOf" srcId="{2D14ECF9-5EBE-4761-8C40-9B10E0FFD288}" destId="{9D5F1430-5727-493D-B7F6-0A8339D9457C}" srcOrd="0" destOrd="1" presId="urn:microsoft.com/office/officeart/2005/8/layout/vList5"/>
    <dgm:cxn modelId="{A84204FB-16BF-4CEA-B8D0-40BB37907AE3}" type="presOf" srcId="{EEF99208-CB1E-4B85-A15E-C42F0CD6F868}" destId="{9BEFFC5E-E4F7-47C3-BDE2-3166C6E05272}" srcOrd="0" destOrd="0" presId="urn:microsoft.com/office/officeart/2005/8/layout/vList5"/>
    <dgm:cxn modelId="{9F10E3E0-8402-4C45-A57A-BB16A4596845}" type="presOf" srcId="{69E7978D-4691-4D77-A4C1-C13638C93344}" destId="{DCD42374-5AFD-4B52-BD59-114B331B5626}" srcOrd="0" destOrd="1" presId="urn:microsoft.com/office/officeart/2005/8/layout/vList5"/>
    <dgm:cxn modelId="{F6B69B9B-0ACC-4D91-AF27-B5360272E094}" srcId="{2FD9AC8D-5E32-48EA-8D59-E367C98CF236}" destId="{E6613367-59D9-4D05-B634-C37A97BAB5FF}" srcOrd="1" destOrd="0" parTransId="{2FADC5F6-5E15-4690-AA5E-6FFD7316121B}" sibTransId="{16242D93-B04B-41D4-82E6-86EE8CA18A8F}"/>
    <dgm:cxn modelId="{84A6A48F-5C80-4897-A0D2-3984E2B4E3AA}" srcId="{E6613367-59D9-4D05-B634-C37A97BAB5FF}" destId="{01EBF4A0-B02E-4ACB-B6C4-86084AA2AC56}" srcOrd="0" destOrd="0" parTransId="{0593667C-2DB8-4475-9D2D-EBA0B88473B3}" sibTransId="{D1E4C1DE-4743-4755-B49B-291DB9391E88}"/>
    <dgm:cxn modelId="{EBBFA48C-1F51-42F1-B384-838174DD4430}" srcId="{2FD9AC8D-5E32-48EA-8D59-E367C98CF236}" destId="{EEF99208-CB1E-4B85-A15E-C42F0CD6F868}" srcOrd="0" destOrd="0" parTransId="{84399155-4E9F-4196-961D-1FE8F5845DA4}" sibTransId="{386B4476-0C7D-4597-A19D-94D8EDC9E745}"/>
    <dgm:cxn modelId="{89F3FDBA-246A-41ED-987A-454DA1AC3D90}" type="presOf" srcId="{81FAE280-30EF-47AE-AA51-624CDBDBFCB5}" destId="{9D5F1430-5727-493D-B7F6-0A8339D9457C}" srcOrd="0" destOrd="0" presId="urn:microsoft.com/office/officeart/2005/8/layout/vList5"/>
    <dgm:cxn modelId="{081C53EC-03AF-4EAE-AE0D-859203AE5DF1}" srcId="{EEF99208-CB1E-4B85-A15E-C42F0CD6F868}" destId="{2D14ECF9-5EBE-4761-8C40-9B10E0FFD288}" srcOrd="1" destOrd="0" parTransId="{12044602-9790-4A1E-B0BB-6FD3A56EDD04}" sibTransId="{EB02EF98-5FBC-4646-88B8-9BB9E28CA8DF}"/>
    <dgm:cxn modelId="{C646A9DA-F705-4F5C-B380-9A52EEA6DF38}" type="presOf" srcId="{E6613367-59D9-4D05-B634-C37A97BAB5FF}" destId="{D8C9F9EE-1FBD-456C-98F7-1EADCACC2D7C}" srcOrd="0" destOrd="0" presId="urn:microsoft.com/office/officeart/2005/8/layout/vList5"/>
    <dgm:cxn modelId="{F5F8DA17-DFC9-4610-9952-234C0102EE26}" type="presOf" srcId="{01EBF4A0-B02E-4ACB-B6C4-86084AA2AC56}" destId="{DCD42374-5AFD-4B52-BD59-114B331B5626}" srcOrd="0" destOrd="0" presId="urn:microsoft.com/office/officeart/2005/8/layout/vList5"/>
    <dgm:cxn modelId="{F8E96ABA-ACDB-4D5E-8E4E-95A327E57210}" type="presOf" srcId="{2FD9AC8D-5E32-48EA-8D59-E367C98CF236}" destId="{3C316AF8-2EB5-4BF2-B58E-34E21B5517E3}" srcOrd="0" destOrd="0" presId="urn:microsoft.com/office/officeart/2005/8/layout/vList5"/>
    <dgm:cxn modelId="{3C3519C5-6BC9-49EE-A77D-701F391258FD}" type="presParOf" srcId="{3C316AF8-2EB5-4BF2-B58E-34E21B5517E3}" destId="{6E11B16D-C194-4E88-A68B-D418682793BC}" srcOrd="0" destOrd="0" presId="urn:microsoft.com/office/officeart/2005/8/layout/vList5"/>
    <dgm:cxn modelId="{72FBBF91-1269-4A25-AD7E-69E1088763D6}" type="presParOf" srcId="{6E11B16D-C194-4E88-A68B-D418682793BC}" destId="{9BEFFC5E-E4F7-47C3-BDE2-3166C6E05272}" srcOrd="0" destOrd="0" presId="urn:microsoft.com/office/officeart/2005/8/layout/vList5"/>
    <dgm:cxn modelId="{8042BC54-39AD-4B72-9E2C-8528C5EDAAEA}" type="presParOf" srcId="{6E11B16D-C194-4E88-A68B-D418682793BC}" destId="{9D5F1430-5727-493D-B7F6-0A8339D9457C}" srcOrd="1" destOrd="0" presId="urn:microsoft.com/office/officeart/2005/8/layout/vList5"/>
    <dgm:cxn modelId="{A1AAD425-7A71-443A-9E65-84C4B022A4F2}" type="presParOf" srcId="{3C316AF8-2EB5-4BF2-B58E-34E21B5517E3}" destId="{074A5194-27BE-47F1-B7FE-2AAB3EF6C10B}" srcOrd="1" destOrd="0" presId="urn:microsoft.com/office/officeart/2005/8/layout/vList5"/>
    <dgm:cxn modelId="{50312DFB-2C6F-4C4C-A6E5-6A45DCDE8351}" type="presParOf" srcId="{3C316AF8-2EB5-4BF2-B58E-34E21B5517E3}" destId="{160D0725-88AB-4C30-9812-26372AFA6475}" srcOrd="2" destOrd="0" presId="urn:microsoft.com/office/officeart/2005/8/layout/vList5"/>
    <dgm:cxn modelId="{9150588F-5553-447C-B4A0-B353CAEFA0F5}" type="presParOf" srcId="{160D0725-88AB-4C30-9812-26372AFA6475}" destId="{D8C9F9EE-1FBD-456C-98F7-1EADCACC2D7C}" srcOrd="0" destOrd="0" presId="urn:microsoft.com/office/officeart/2005/8/layout/vList5"/>
    <dgm:cxn modelId="{7D8432E5-8B5E-485A-A5EF-0DF95A79EA10}" type="presParOf" srcId="{160D0725-88AB-4C30-9812-26372AFA6475}" destId="{DCD42374-5AFD-4B52-BD59-114B331B562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FD9AC8D-5E32-48EA-8D59-E367C98CF236}" type="doc">
      <dgm:prSet loTypeId="urn:microsoft.com/office/officeart/2005/8/layout/vList5" loCatId="list" qsTypeId="urn:microsoft.com/office/officeart/2005/8/quickstyle/simple3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FA915FD7-BB5A-48C9-9108-2321B2604618}">
      <dgm:prSet phldrT="[Texto]"/>
      <dgm:spPr/>
      <dgm:t>
        <a:bodyPr/>
        <a:lstStyle/>
        <a:p>
          <a:r>
            <a:rPr lang="es-MX" b="1" dirty="0" smtClean="0"/>
            <a:t>Especificación</a:t>
          </a:r>
          <a:endParaRPr lang="es-MX" b="1" dirty="0"/>
        </a:p>
      </dgm:t>
    </dgm:pt>
    <dgm:pt modelId="{432A861C-A94F-4BB7-9235-06130865E5E2}" type="parTrans" cxnId="{A355D589-7921-4775-BBEA-F570C3D427C5}">
      <dgm:prSet/>
      <dgm:spPr/>
      <dgm:t>
        <a:bodyPr/>
        <a:lstStyle/>
        <a:p>
          <a:endParaRPr lang="es-MX"/>
        </a:p>
      </dgm:t>
    </dgm:pt>
    <dgm:pt modelId="{6D021E09-0F1E-4C2E-992A-355A95346F72}" type="sibTrans" cxnId="{A355D589-7921-4775-BBEA-F570C3D427C5}">
      <dgm:prSet/>
      <dgm:spPr/>
      <dgm:t>
        <a:bodyPr/>
        <a:lstStyle/>
        <a:p>
          <a:endParaRPr lang="es-MX"/>
        </a:p>
      </dgm:t>
    </dgm:pt>
    <dgm:pt modelId="{6828FB32-B36D-4D1B-A60E-A7FA1229E003}">
      <dgm:prSet phldrT="[Texto]"/>
      <dgm:spPr/>
      <dgm:t>
        <a:bodyPr/>
        <a:lstStyle/>
        <a:p>
          <a:r>
            <a:rPr lang="es-MX" dirty="0" smtClean="0"/>
            <a:t>Transformación por trabajo propio de cosa ajena.</a:t>
          </a:r>
          <a:endParaRPr lang="es-MX" dirty="0"/>
        </a:p>
      </dgm:t>
    </dgm:pt>
    <dgm:pt modelId="{96B33445-5C58-4D54-8A5D-A9AD08722E17}" type="parTrans" cxnId="{AC8DCD41-EF5F-484B-9D8E-9549B8868B88}">
      <dgm:prSet/>
      <dgm:spPr/>
      <dgm:t>
        <a:bodyPr/>
        <a:lstStyle/>
        <a:p>
          <a:endParaRPr lang="es-MX"/>
        </a:p>
      </dgm:t>
    </dgm:pt>
    <dgm:pt modelId="{65CD1EFD-F7ED-44FF-90DF-041598C41A47}" type="sibTrans" cxnId="{AC8DCD41-EF5F-484B-9D8E-9549B8868B88}">
      <dgm:prSet/>
      <dgm:spPr/>
      <dgm:t>
        <a:bodyPr/>
        <a:lstStyle/>
        <a:p>
          <a:endParaRPr lang="es-MX"/>
        </a:p>
      </dgm:t>
    </dgm:pt>
    <dgm:pt modelId="{89DC6337-89D0-4FE5-B998-C769874E32AE}">
      <dgm:prSet phldrT="[Texto]"/>
      <dgm:spPr/>
      <dgm:t>
        <a:bodyPr/>
        <a:lstStyle/>
        <a:p>
          <a:r>
            <a:rPr lang="es-MX" dirty="0" smtClean="0"/>
            <a:t>Su fin es crear un nuevo objeto.</a:t>
          </a:r>
          <a:endParaRPr lang="es-MX" dirty="0"/>
        </a:p>
      </dgm:t>
    </dgm:pt>
    <dgm:pt modelId="{8C17ACDD-4234-4877-A90D-AB2E1A8F7B88}" type="parTrans" cxnId="{060FC726-CE20-4B1E-91F8-31F3C1FC0078}">
      <dgm:prSet/>
      <dgm:spPr/>
      <dgm:t>
        <a:bodyPr/>
        <a:lstStyle/>
        <a:p>
          <a:endParaRPr lang="es-MX"/>
        </a:p>
      </dgm:t>
    </dgm:pt>
    <dgm:pt modelId="{FCDAF2CD-CD7C-463B-A4AE-01AE3732CFB4}" type="sibTrans" cxnId="{060FC726-CE20-4B1E-91F8-31F3C1FC0078}">
      <dgm:prSet/>
      <dgm:spPr/>
      <dgm:t>
        <a:bodyPr/>
        <a:lstStyle/>
        <a:p>
          <a:endParaRPr lang="es-MX"/>
        </a:p>
      </dgm:t>
    </dgm:pt>
    <dgm:pt modelId="{3C316AF8-2EB5-4BF2-B58E-34E21B5517E3}" type="pres">
      <dgm:prSet presAssocID="{2FD9AC8D-5E32-48EA-8D59-E367C98CF23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7ABD8D1-86E1-43B4-A176-654A60CE6B03}" type="pres">
      <dgm:prSet presAssocID="{FA915FD7-BB5A-48C9-9108-2321B2604618}" presName="linNode" presStyleCnt="0"/>
      <dgm:spPr/>
      <dgm:t>
        <a:bodyPr/>
        <a:lstStyle/>
        <a:p>
          <a:endParaRPr lang="es-MX"/>
        </a:p>
      </dgm:t>
    </dgm:pt>
    <dgm:pt modelId="{45303B93-B3AF-432F-ABAD-CA11F99CF4C0}" type="pres">
      <dgm:prSet presAssocID="{FA915FD7-BB5A-48C9-9108-2321B2604618}" presName="parentText" presStyleLbl="node1" presStyleIdx="0" presStyleCnt="1" custScaleX="6720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9BAA8E-7C7B-47FC-A289-62BABC8D32D1}" type="pres">
      <dgm:prSet presAssocID="{FA915FD7-BB5A-48C9-9108-2321B2604618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406815B-B8FD-41AB-915D-8EAC106E6725}" type="presOf" srcId="{FA915FD7-BB5A-48C9-9108-2321B2604618}" destId="{45303B93-B3AF-432F-ABAD-CA11F99CF4C0}" srcOrd="0" destOrd="0" presId="urn:microsoft.com/office/officeart/2005/8/layout/vList5"/>
    <dgm:cxn modelId="{AC8DCD41-EF5F-484B-9D8E-9549B8868B88}" srcId="{FA915FD7-BB5A-48C9-9108-2321B2604618}" destId="{6828FB32-B36D-4D1B-A60E-A7FA1229E003}" srcOrd="0" destOrd="0" parTransId="{96B33445-5C58-4D54-8A5D-A9AD08722E17}" sibTransId="{65CD1EFD-F7ED-44FF-90DF-041598C41A47}"/>
    <dgm:cxn modelId="{060FC726-CE20-4B1E-91F8-31F3C1FC0078}" srcId="{FA915FD7-BB5A-48C9-9108-2321B2604618}" destId="{89DC6337-89D0-4FE5-B998-C769874E32AE}" srcOrd="1" destOrd="0" parTransId="{8C17ACDD-4234-4877-A90D-AB2E1A8F7B88}" sibTransId="{FCDAF2CD-CD7C-463B-A4AE-01AE3732CFB4}"/>
    <dgm:cxn modelId="{E3BA468D-BBD5-486C-954D-E3639C29210C}" type="presOf" srcId="{89DC6337-89D0-4FE5-B998-C769874E32AE}" destId="{1E9BAA8E-7C7B-47FC-A289-62BABC8D32D1}" srcOrd="0" destOrd="1" presId="urn:microsoft.com/office/officeart/2005/8/layout/vList5"/>
    <dgm:cxn modelId="{748C2603-30B2-4768-B98F-A794FFE08102}" type="presOf" srcId="{2FD9AC8D-5E32-48EA-8D59-E367C98CF236}" destId="{3C316AF8-2EB5-4BF2-B58E-34E21B5517E3}" srcOrd="0" destOrd="0" presId="urn:microsoft.com/office/officeart/2005/8/layout/vList5"/>
    <dgm:cxn modelId="{0A5B460A-B36D-4991-A1C8-7B9772EE1FDE}" type="presOf" srcId="{6828FB32-B36D-4D1B-A60E-A7FA1229E003}" destId="{1E9BAA8E-7C7B-47FC-A289-62BABC8D32D1}" srcOrd="0" destOrd="0" presId="urn:microsoft.com/office/officeart/2005/8/layout/vList5"/>
    <dgm:cxn modelId="{A355D589-7921-4775-BBEA-F570C3D427C5}" srcId="{2FD9AC8D-5E32-48EA-8D59-E367C98CF236}" destId="{FA915FD7-BB5A-48C9-9108-2321B2604618}" srcOrd="0" destOrd="0" parTransId="{432A861C-A94F-4BB7-9235-06130865E5E2}" sibTransId="{6D021E09-0F1E-4C2E-992A-355A95346F72}"/>
    <dgm:cxn modelId="{EF3CCA09-4644-43FB-8996-5E7A6EF86441}" type="presParOf" srcId="{3C316AF8-2EB5-4BF2-B58E-34E21B5517E3}" destId="{07ABD8D1-86E1-43B4-A176-654A60CE6B03}" srcOrd="0" destOrd="0" presId="urn:microsoft.com/office/officeart/2005/8/layout/vList5"/>
    <dgm:cxn modelId="{98199825-3282-4342-B772-CCD241695044}" type="presParOf" srcId="{07ABD8D1-86E1-43B4-A176-654A60CE6B03}" destId="{45303B93-B3AF-432F-ABAD-CA11F99CF4C0}" srcOrd="0" destOrd="0" presId="urn:microsoft.com/office/officeart/2005/8/layout/vList5"/>
    <dgm:cxn modelId="{8699874E-1714-4F5A-AEE7-E07C37BCF9F6}" type="presParOf" srcId="{07ABD8D1-86E1-43B4-A176-654A60CE6B03}" destId="{1E9BAA8E-7C7B-47FC-A289-62BABC8D32D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E9FB8A4-292C-4FB5-B041-2D6942FEFCD4}" type="doc">
      <dgm:prSet loTypeId="urn:microsoft.com/office/officeart/2005/8/layout/vList5" loCatId="list" qsTypeId="urn:microsoft.com/office/officeart/2005/8/quickstyle/simple3" qsCatId="simple" csTypeId="urn:microsoft.com/office/officeart/2005/8/colors/accent1_4" csCatId="accent1" phldr="1"/>
      <dgm:spPr/>
      <dgm:t>
        <a:bodyPr/>
        <a:lstStyle/>
        <a:p>
          <a:endParaRPr lang="es-MX"/>
        </a:p>
      </dgm:t>
    </dgm:pt>
    <dgm:pt modelId="{DC19CDAC-DAA2-4D56-BFEE-BAB89F2AEEF4}">
      <dgm:prSet phldrT="[Texto]"/>
      <dgm:spPr/>
      <dgm:t>
        <a:bodyPr/>
        <a:lstStyle/>
        <a:p>
          <a:r>
            <a:rPr lang="es-MX" b="1" dirty="0" smtClean="0"/>
            <a:t>Por herencia y legado</a:t>
          </a:r>
        </a:p>
        <a:p>
          <a:r>
            <a:rPr lang="es-MX" b="1" dirty="0" smtClean="0"/>
            <a:t>(Mortis-causa)</a:t>
          </a:r>
          <a:endParaRPr lang="es-MX" b="1" dirty="0"/>
        </a:p>
      </dgm:t>
    </dgm:pt>
    <dgm:pt modelId="{2C06D4EB-7653-498C-9A51-1ED27E0B5509}" type="parTrans" cxnId="{78110BC4-9E5A-4BFD-AD78-13947C73AF0E}">
      <dgm:prSet/>
      <dgm:spPr/>
      <dgm:t>
        <a:bodyPr/>
        <a:lstStyle/>
        <a:p>
          <a:endParaRPr lang="es-MX"/>
        </a:p>
      </dgm:t>
    </dgm:pt>
    <dgm:pt modelId="{E710BAF1-DD11-4E4F-A089-C819CFCA260E}" type="sibTrans" cxnId="{78110BC4-9E5A-4BFD-AD78-13947C73AF0E}">
      <dgm:prSet/>
      <dgm:spPr/>
      <dgm:t>
        <a:bodyPr/>
        <a:lstStyle/>
        <a:p>
          <a:endParaRPr lang="es-MX"/>
        </a:p>
      </dgm:t>
    </dgm:pt>
    <dgm:pt modelId="{31EB3C64-7383-4239-B167-2AD10B5D824C}">
      <dgm:prSet phldrT="[Texto]"/>
      <dgm:spPr/>
      <dgm:t>
        <a:bodyPr/>
        <a:lstStyle/>
        <a:p>
          <a:r>
            <a:rPr lang="es-MX" dirty="0" smtClean="0"/>
            <a:t>Bienes, derechos y obligaciones que no se extinguen con a muerte.</a:t>
          </a:r>
          <a:endParaRPr lang="es-MX" dirty="0"/>
        </a:p>
      </dgm:t>
    </dgm:pt>
    <dgm:pt modelId="{6548D4A7-D7E0-453A-AAD9-37A9F42AF15B}" type="parTrans" cxnId="{2ECB6C4C-8EA0-43DD-8024-8D40A4699C78}">
      <dgm:prSet/>
      <dgm:spPr/>
      <dgm:t>
        <a:bodyPr/>
        <a:lstStyle/>
        <a:p>
          <a:endParaRPr lang="es-MX"/>
        </a:p>
      </dgm:t>
    </dgm:pt>
    <dgm:pt modelId="{53EF95D9-F7FD-4B68-B34E-CAF037FC739E}" type="sibTrans" cxnId="{2ECB6C4C-8EA0-43DD-8024-8D40A4699C78}">
      <dgm:prSet/>
      <dgm:spPr/>
      <dgm:t>
        <a:bodyPr/>
        <a:lstStyle/>
        <a:p>
          <a:endParaRPr lang="es-MX"/>
        </a:p>
      </dgm:t>
    </dgm:pt>
    <dgm:pt modelId="{AFA7D50A-4F64-4F1F-B634-02DEBF959F49}">
      <dgm:prSet phldrT="[Texto]"/>
      <dgm:spPr/>
      <dgm:t>
        <a:bodyPr/>
        <a:lstStyle/>
        <a:p>
          <a:r>
            <a:rPr lang="es-MX" dirty="0" smtClean="0"/>
            <a:t>Se transmite al ocurrir ese acontecimiento.</a:t>
          </a:r>
          <a:endParaRPr lang="es-MX" dirty="0"/>
        </a:p>
      </dgm:t>
    </dgm:pt>
    <dgm:pt modelId="{7E46424A-786E-42E2-9CB9-4940331DF440}" type="parTrans" cxnId="{5AF634F1-52E4-4CA4-95FE-571A85EC9500}">
      <dgm:prSet/>
      <dgm:spPr/>
      <dgm:t>
        <a:bodyPr/>
        <a:lstStyle/>
        <a:p>
          <a:endParaRPr lang="es-MX"/>
        </a:p>
      </dgm:t>
    </dgm:pt>
    <dgm:pt modelId="{822AF2F7-2556-40D7-A7AB-15C9C871504B}" type="sibTrans" cxnId="{5AF634F1-52E4-4CA4-95FE-571A85EC9500}">
      <dgm:prSet/>
      <dgm:spPr/>
      <dgm:t>
        <a:bodyPr/>
        <a:lstStyle/>
        <a:p>
          <a:endParaRPr lang="es-MX"/>
        </a:p>
      </dgm:t>
    </dgm:pt>
    <dgm:pt modelId="{A350F2C9-67CE-4B62-A130-AD65C9C6300D}">
      <dgm:prSet phldrT="[Texto]"/>
      <dgm:spPr/>
      <dgm:t>
        <a:bodyPr/>
        <a:lstStyle/>
        <a:p>
          <a:r>
            <a:rPr lang="es-MX" b="1" dirty="0" smtClean="0"/>
            <a:t>Cesión de derechos</a:t>
          </a:r>
          <a:endParaRPr lang="es-MX" b="1" dirty="0"/>
        </a:p>
      </dgm:t>
    </dgm:pt>
    <dgm:pt modelId="{2B907074-DBF9-46A4-9FAD-22E6171847FD}" type="parTrans" cxnId="{83889C1B-E9DF-4C21-BC51-47C1BE775B01}">
      <dgm:prSet/>
      <dgm:spPr/>
      <dgm:t>
        <a:bodyPr/>
        <a:lstStyle/>
        <a:p>
          <a:endParaRPr lang="es-MX"/>
        </a:p>
      </dgm:t>
    </dgm:pt>
    <dgm:pt modelId="{8C184A6E-8270-4D1A-9C41-3203F3601A18}" type="sibTrans" cxnId="{83889C1B-E9DF-4C21-BC51-47C1BE775B01}">
      <dgm:prSet/>
      <dgm:spPr/>
      <dgm:t>
        <a:bodyPr/>
        <a:lstStyle/>
        <a:p>
          <a:endParaRPr lang="es-MX"/>
        </a:p>
      </dgm:t>
    </dgm:pt>
    <dgm:pt modelId="{C94C429E-A210-4C77-9BEE-BD625106C8F3}">
      <dgm:prSet phldrT="[Texto]"/>
      <dgm:spPr/>
      <dgm:t>
        <a:bodyPr/>
        <a:lstStyle/>
        <a:p>
          <a:r>
            <a:rPr lang="es-MX" dirty="0" smtClean="0"/>
            <a:t>Siempre será a titulo particular pues es a persona viva o moral que no se extingue.</a:t>
          </a:r>
          <a:endParaRPr lang="es-MX" dirty="0"/>
        </a:p>
      </dgm:t>
    </dgm:pt>
    <dgm:pt modelId="{D52F19F6-BD1A-4D38-AF69-4BBD75D999EA}" type="parTrans" cxnId="{A0CE4DFD-BE3F-43B4-80C0-8420A5F9A3C6}">
      <dgm:prSet/>
      <dgm:spPr/>
      <dgm:t>
        <a:bodyPr/>
        <a:lstStyle/>
        <a:p>
          <a:endParaRPr lang="es-MX"/>
        </a:p>
      </dgm:t>
    </dgm:pt>
    <dgm:pt modelId="{A90CB6D9-61FF-45FA-A2A9-BF61EF4E0C7A}" type="sibTrans" cxnId="{A0CE4DFD-BE3F-43B4-80C0-8420A5F9A3C6}">
      <dgm:prSet/>
      <dgm:spPr/>
      <dgm:t>
        <a:bodyPr/>
        <a:lstStyle/>
        <a:p>
          <a:endParaRPr lang="es-MX"/>
        </a:p>
      </dgm:t>
    </dgm:pt>
    <dgm:pt modelId="{3E81F505-E866-4C65-9427-CCB93CD81B43}">
      <dgm:prSet phldrT="[Texto]"/>
      <dgm:spPr/>
      <dgm:t>
        <a:bodyPr/>
        <a:lstStyle/>
        <a:p>
          <a:r>
            <a:rPr lang="es-MX" dirty="0" smtClean="0"/>
            <a:t>Se puede transmitir todo el patrimonio o solo una parte de el.</a:t>
          </a:r>
          <a:endParaRPr lang="es-MX" dirty="0"/>
        </a:p>
      </dgm:t>
    </dgm:pt>
    <dgm:pt modelId="{BE0E90D6-E22F-4434-92C9-1499BBBA2307}" type="parTrans" cxnId="{151C128A-99F2-4274-BA8F-0A1F1BCD97C3}">
      <dgm:prSet/>
      <dgm:spPr/>
      <dgm:t>
        <a:bodyPr/>
        <a:lstStyle/>
        <a:p>
          <a:endParaRPr lang="es-MX"/>
        </a:p>
      </dgm:t>
    </dgm:pt>
    <dgm:pt modelId="{F2C64D81-A5EB-4FA5-B2E4-9F27DFD27D9B}" type="sibTrans" cxnId="{151C128A-99F2-4274-BA8F-0A1F1BCD97C3}">
      <dgm:prSet/>
      <dgm:spPr/>
      <dgm:t>
        <a:bodyPr/>
        <a:lstStyle/>
        <a:p>
          <a:endParaRPr lang="es-MX"/>
        </a:p>
      </dgm:t>
    </dgm:pt>
    <dgm:pt modelId="{F2FD7362-EBC7-4B35-BF26-53BB5CAE896B}">
      <dgm:prSet phldrT="[Texto]"/>
      <dgm:spPr/>
      <dgm:t>
        <a:bodyPr/>
        <a:lstStyle/>
        <a:p>
          <a:r>
            <a:rPr lang="es-MX" b="1" dirty="0" smtClean="0"/>
            <a:t>Adjudicación</a:t>
          </a:r>
          <a:endParaRPr lang="es-MX" b="1" dirty="0"/>
        </a:p>
      </dgm:t>
    </dgm:pt>
    <dgm:pt modelId="{9C69927A-7920-44AE-8E23-DE6FCB82F992}" type="parTrans" cxnId="{164C32F1-8112-4871-B161-C5306A186842}">
      <dgm:prSet/>
      <dgm:spPr/>
      <dgm:t>
        <a:bodyPr/>
        <a:lstStyle/>
        <a:p>
          <a:endParaRPr lang="es-MX"/>
        </a:p>
      </dgm:t>
    </dgm:pt>
    <dgm:pt modelId="{3754224F-46E2-4258-B190-42906C498C34}" type="sibTrans" cxnId="{164C32F1-8112-4871-B161-C5306A186842}">
      <dgm:prSet/>
      <dgm:spPr/>
      <dgm:t>
        <a:bodyPr/>
        <a:lstStyle/>
        <a:p>
          <a:endParaRPr lang="es-MX"/>
        </a:p>
      </dgm:t>
    </dgm:pt>
    <dgm:pt modelId="{031D1E98-B360-49AA-B038-2980529E56E9}">
      <dgm:prSet phldrT="[Texto]"/>
      <dgm:spPr/>
      <dgm:t>
        <a:bodyPr/>
        <a:lstStyle/>
        <a:p>
          <a:r>
            <a:rPr lang="es-MX" dirty="0" smtClean="0"/>
            <a:t>Es declarar que una cosa corresponde a una persona en satisfacción de un derecho.</a:t>
          </a:r>
          <a:endParaRPr lang="es-MX" dirty="0"/>
        </a:p>
      </dgm:t>
    </dgm:pt>
    <dgm:pt modelId="{949052ED-D36E-4363-BB94-8D5D8A5A9B60}" type="parTrans" cxnId="{C280EFCC-5A1B-410E-9631-E8E312BBE113}">
      <dgm:prSet/>
      <dgm:spPr/>
      <dgm:t>
        <a:bodyPr/>
        <a:lstStyle/>
        <a:p>
          <a:endParaRPr lang="es-MX"/>
        </a:p>
      </dgm:t>
    </dgm:pt>
    <dgm:pt modelId="{AD77C71F-3486-49AB-BF58-6F4B78516D2A}" type="sibTrans" cxnId="{C280EFCC-5A1B-410E-9631-E8E312BBE113}">
      <dgm:prSet/>
      <dgm:spPr/>
      <dgm:t>
        <a:bodyPr/>
        <a:lstStyle/>
        <a:p>
          <a:endParaRPr lang="es-MX"/>
        </a:p>
      </dgm:t>
    </dgm:pt>
    <dgm:pt modelId="{24078D60-BFDF-46EB-8F7B-55212CBC4CE5}" type="pres">
      <dgm:prSet presAssocID="{0E9FB8A4-292C-4FB5-B041-2D6942FEFCD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0913B3A-E403-4606-A6A4-FA552DB60679}" type="pres">
      <dgm:prSet presAssocID="{DC19CDAC-DAA2-4D56-BFEE-BAB89F2AEEF4}" presName="linNode" presStyleCnt="0"/>
      <dgm:spPr/>
      <dgm:t>
        <a:bodyPr/>
        <a:lstStyle/>
        <a:p>
          <a:endParaRPr lang="es-MX"/>
        </a:p>
      </dgm:t>
    </dgm:pt>
    <dgm:pt modelId="{FAD6F60D-CD22-4B05-B4FE-4AB62085CDD0}" type="pres">
      <dgm:prSet presAssocID="{DC19CDAC-DAA2-4D56-BFEE-BAB89F2AEEF4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EBADC5-58D9-4690-A652-6F04A899D7F1}" type="pres">
      <dgm:prSet presAssocID="{DC19CDAC-DAA2-4D56-BFEE-BAB89F2AEEF4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C3F09A-57BD-4093-B7D2-C4CC33B11CF0}" type="pres">
      <dgm:prSet presAssocID="{E710BAF1-DD11-4E4F-A089-C819CFCA260E}" presName="sp" presStyleCnt="0"/>
      <dgm:spPr/>
      <dgm:t>
        <a:bodyPr/>
        <a:lstStyle/>
        <a:p>
          <a:endParaRPr lang="es-MX"/>
        </a:p>
      </dgm:t>
    </dgm:pt>
    <dgm:pt modelId="{434111A6-A4BD-422B-B315-284F5E9DA8AE}" type="pres">
      <dgm:prSet presAssocID="{A350F2C9-67CE-4B62-A130-AD65C9C6300D}" presName="linNode" presStyleCnt="0"/>
      <dgm:spPr/>
      <dgm:t>
        <a:bodyPr/>
        <a:lstStyle/>
        <a:p>
          <a:endParaRPr lang="es-MX"/>
        </a:p>
      </dgm:t>
    </dgm:pt>
    <dgm:pt modelId="{85664E62-DA8C-4413-8DB7-39280412B947}" type="pres">
      <dgm:prSet presAssocID="{A350F2C9-67CE-4B62-A130-AD65C9C6300D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234B9D0-1753-4EA8-86AE-66F6FD04109F}" type="pres">
      <dgm:prSet presAssocID="{A350F2C9-67CE-4B62-A130-AD65C9C6300D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194236-64EE-4E00-92F4-33D2799C4D08}" type="pres">
      <dgm:prSet presAssocID="{8C184A6E-8270-4D1A-9C41-3203F3601A18}" presName="sp" presStyleCnt="0"/>
      <dgm:spPr/>
      <dgm:t>
        <a:bodyPr/>
        <a:lstStyle/>
        <a:p>
          <a:endParaRPr lang="es-MX"/>
        </a:p>
      </dgm:t>
    </dgm:pt>
    <dgm:pt modelId="{CA82E83A-3CC5-474D-9A1E-843EB22CA11F}" type="pres">
      <dgm:prSet presAssocID="{F2FD7362-EBC7-4B35-BF26-53BB5CAE896B}" presName="linNode" presStyleCnt="0"/>
      <dgm:spPr/>
      <dgm:t>
        <a:bodyPr/>
        <a:lstStyle/>
        <a:p>
          <a:endParaRPr lang="es-MX"/>
        </a:p>
      </dgm:t>
    </dgm:pt>
    <dgm:pt modelId="{A878F9A6-7E92-4470-8BD4-5A533708C669}" type="pres">
      <dgm:prSet presAssocID="{F2FD7362-EBC7-4B35-BF26-53BB5CAE896B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F48C81-6E26-47A4-8908-A3C502FFC004}" type="pres">
      <dgm:prSet presAssocID="{F2FD7362-EBC7-4B35-BF26-53BB5CAE896B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372BE46-A274-4A96-8CA9-10DFAFF77C54}" type="presOf" srcId="{0E9FB8A4-292C-4FB5-B041-2D6942FEFCD4}" destId="{24078D60-BFDF-46EB-8F7B-55212CBC4CE5}" srcOrd="0" destOrd="0" presId="urn:microsoft.com/office/officeart/2005/8/layout/vList5"/>
    <dgm:cxn modelId="{151C128A-99F2-4274-BA8F-0A1F1BCD97C3}" srcId="{A350F2C9-67CE-4B62-A130-AD65C9C6300D}" destId="{3E81F505-E866-4C65-9427-CCB93CD81B43}" srcOrd="1" destOrd="0" parTransId="{BE0E90D6-E22F-4434-92C9-1499BBBA2307}" sibTransId="{F2C64D81-A5EB-4FA5-B2E4-9F27DFD27D9B}"/>
    <dgm:cxn modelId="{2ECB6C4C-8EA0-43DD-8024-8D40A4699C78}" srcId="{DC19CDAC-DAA2-4D56-BFEE-BAB89F2AEEF4}" destId="{31EB3C64-7383-4239-B167-2AD10B5D824C}" srcOrd="0" destOrd="0" parTransId="{6548D4A7-D7E0-453A-AAD9-37A9F42AF15B}" sibTransId="{53EF95D9-F7FD-4B68-B34E-CAF037FC739E}"/>
    <dgm:cxn modelId="{58CF3678-4B15-4393-B3BA-51DFFC46EE15}" type="presOf" srcId="{F2FD7362-EBC7-4B35-BF26-53BB5CAE896B}" destId="{A878F9A6-7E92-4470-8BD4-5A533708C669}" srcOrd="0" destOrd="0" presId="urn:microsoft.com/office/officeart/2005/8/layout/vList5"/>
    <dgm:cxn modelId="{164C32F1-8112-4871-B161-C5306A186842}" srcId="{0E9FB8A4-292C-4FB5-B041-2D6942FEFCD4}" destId="{F2FD7362-EBC7-4B35-BF26-53BB5CAE896B}" srcOrd="2" destOrd="0" parTransId="{9C69927A-7920-44AE-8E23-DE6FCB82F992}" sibTransId="{3754224F-46E2-4258-B190-42906C498C34}"/>
    <dgm:cxn modelId="{78110BC4-9E5A-4BFD-AD78-13947C73AF0E}" srcId="{0E9FB8A4-292C-4FB5-B041-2D6942FEFCD4}" destId="{DC19CDAC-DAA2-4D56-BFEE-BAB89F2AEEF4}" srcOrd="0" destOrd="0" parTransId="{2C06D4EB-7653-498C-9A51-1ED27E0B5509}" sibTransId="{E710BAF1-DD11-4E4F-A089-C819CFCA260E}"/>
    <dgm:cxn modelId="{BC384206-DCDE-4E16-B661-6D98A0AA7320}" type="presOf" srcId="{AFA7D50A-4F64-4F1F-B634-02DEBF959F49}" destId="{CDEBADC5-58D9-4690-A652-6F04A899D7F1}" srcOrd="0" destOrd="1" presId="urn:microsoft.com/office/officeart/2005/8/layout/vList5"/>
    <dgm:cxn modelId="{5AF634F1-52E4-4CA4-95FE-571A85EC9500}" srcId="{DC19CDAC-DAA2-4D56-BFEE-BAB89F2AEEF4}" destId="{AFA7D50A-4F64-4F1F-B634-02DEBF959F49}" srcOrd="1" destOrd="0" parTransId="{7E46424A-786E-42E2-9CB9-4940331DF440}" sibTransId="{822AF2F7-2556-40D7-A7AB-15C9C871504B}"/>
    <dgm:cxn modelId="{72126169-0C80-4A63-9EC9-9CAF2EB1F5EF}" type="presOf" srcId="{031D1E98-B360-49AA-B038-2980529E56E9}" destId="{32F48C81-6E26-47A4-8908-A3C502FFC004}" srcOrd="0" destOrd="0" presId="urn:microsoft.com/office/officeart/2005/8/layout/vList5"/>
    <dgm:cxn modelId="{C280EFCC-5A1B-410E-9631-E8E312BBE113}" srcId="{F2FD7362-EBC7-4B35-BF26-53BB5CAE896B}" destId="{031D1E98-B360-49AA-B038-2980529E56E9}" srcOrd="0" destOrd="0" parTransId="{949052ED-D36E-4363-BB94-8D5D8A5A9B60}" sibTransId="{AD77C71F-3486-49AB-BF58-6F4B78516D2A}"/>
    <dgm:cxn modelId="{9652E81A-590E-483B-A209-971397730528}" type="presOf" srcId="{DC19CDAC-DAA2-4D56-BFEE-BAB89F2AEEF4}" destId="{FAD6F60D-CD22-4B05-B4FE-4AB62085CDD0}" srcOrd="0" destOrd="0" presId="urn:microsoft.com/office/officeart/2005/8/layout/vList5"/>
    <dgm:cxn modelId="{53AF312C-5FF3-457A-9B10-5F4B17F87356}" type="presOf" srcId="{31EB3C64-7383-4239-B167-2AD10B5D824C}" destId="{CDEBADC5-58D9-4690-A652-6F04A899D7F1}" srcOrd="0" destOrd="0" presId="urn:microsoft.com/office/officeart/2005/8/layout/vList5"/>
    <dgm:cxn modelId="{83889C1B-E9DF-4C21-BC51-47C1BE775B01}" srcId="{0E9FB8A4-292C-4FB5-B041-2D6942FEFCD4}" destId="{A350F2C9-67CE-4B62-A130-AD65C9C6300D}" srcOrd="1" destOrd="0" parTransId="{2B907074-DBF9-46A4-9FAD-22E6171847FD}" sibTransId="{8C184A6E-8270-4D1A-9C41-3203F3601A18}"/>
    <dgm:cxn modelId="{A0CE4DFD-BE3F-43B4-80C0-8420A5F9A3C6}" srcId="{A350F2C9-67CE-4B62-A130-AD65C9C6300D}" destId="{C94C429E-A210-4C77-9BEE-BD625106C8F3}" srcOrd="0" destOrd="0" parTransId="{D52F19F6-BD1A-4D38-AF69-4BBD75D999EA}" sibTransId="{A90CB6D9-61FF-45FA-A2A9-BF61EF4E0C7A}"/>
    <dgm:cxn modelId="{F23740F1-112A-44DF-9A62-857E5EE55FFF}" type="presOf" srcId="{A350F2C9-67CE-4B62-A130-AD65C9C6300D}" destId="{85664E62-DA8C-4413-8DB7-39280412B947}" srcOrd="0" destOrd="0" presId="urn:microsoft.com/office/officeart/2005/8/layout/vList5"/>
    <dgm:cxn modelId="{79DB28A2-C1C1-4BCD-9909-8FF17341792F}" type="presOf" srcId="{C94C429E-A210-4C77-9BEE-BD625106C8F3}" destId="{A234B9D0-1753-4EA8-86AE-66F6FD04109F}" srcOrd="0" destOrd="0" presId="urn:microsoft.com/office/officeart/2005/8/layout/vList5"/>
    <dgm:cxn modelId="{948C5208-4397-4117-BCDD-78BEA37DC972}" type="presOf" srcId="{3E81F505-E866-4C65-9427-CCB93CD81B43}" destId="{A234B9D0-1753-4EA8-86AE-66F6FD04109F}" srcOrd="0" destOrd="1" presId="urn:microsoft.com/office/officeart/2005/8/layout/vList5"/>
    <dgm:cxn modelId="{E6EA58FB-CAE6-4045-92D0-C1DF5F1C2D1A}" type="presParOf" srcId="{24078D60-BFDF-46EB-8F7B-55212CBC4CE5}" destId="{60913B3A-E403-4606-A6A4-FA552DB60679}" srcOrd="0" destOrd="0" presId="urn:microsoft.com/office/officeart/2005/8/layout/vList5"/>
    <dgm:cxn modelId="{72A906A6-98D1-454A-BA2A-8EC268CE556C}" type="presParOf" srcId="{60913B3A-E403-4606-A6A4-FA552DB60679}" destId="{FAD6F60D-CD22-4B05-B4FE-4AB62085CDD0}" srcOrd="0" destOrd="0" presId="urn:microsoft.com/office/officeart/2005/8/layout/vList5"/>
    <dgm:cxn modelId="{A6757900-5831-4F05-9FB7-44187757FEFE}" type="presParOf" srcId="{60913B3A-E403-4606-A6A4-FA552DB60679}" destId="{CDEBADC5-58D9-4690-A652-6F04A899D7F1}" srcOrd="1" destOrd="0" presId="urn:microsoft.com/office/officeart/2005/8/layout/vList5"/>
    <dgm:cxn modelId="{A92FA661-6D1B-474A-8148-1C3EDF55DB2D}" type="presParOf" srcId="{24078D60-BFDF-46EB-8F7B-55212CBC4CE5}" destId="{70C3F09A-57BD-4093-B7D2-C4CC33B11CF0}" srcOrd="1" destOrd="0" presId="urn:microsoft.com/office/officeart/2005/8/layout/vList5"/>
    <dgm:cxn modelId="{30567FCC-4AF8-4C85-9CE7-E0E4EB79A513}" type="presParOf" srcId="{24078D60-BFDF-46EB-8F7B-55212CBC4CE5}" destId="{434111A6-A4BD-422B-B315-284F5E9DA8AE}" srcOrd="2" destOrd="0" presId="urn:microsoft.com/office/officeart/2005/8/layout/vList5"/>
    <dgm:cxn modelId="{0A1FF2A2-08D7-4A5F-888E-D0449C969CA2}" type="presParOf" srcId="{434111A6-A4BD-422B-B315-284F5E9DA8AE}" destId="{85664E62-DA8C-4413-8DB7-39280412B947}" srcOrd="0" destOrd="0" presId="urn:microsoft.com/office/officeart/2005/8/layout/vList5"/>
    <dgm:cxn modelId="{FB1F77A6-88BB-4CA0-9E03-E6B19A51E208}" type="presParOf" srcId="{434111A6-A4BD-422B-B315-284F5E9DA8AE}" destId="{A234B9D0-1753-4EA8-86AE-66F6FD04109F}" srcOrd="1" destOrd="0" presId="urn:microsoft.com/office/officeart/2005/8/layout/vList5"/>
    <dgm:cxn modelId="{CD2E7C45-24AE-4EAF-9EAD-98EFC53DB37E}" type="presParOf" srcId="{24078D60-BFDF-46EB-8F7B-55212CBC4CE5}" destId="{6A194236-64EE-4E00-92F4-33D2799C4D08}" srcOrd="3" destOrd="0" presId="urn:microsoft.com/office/officeart/2005/8/layout/vList5"/>
    <dgm:cxn modelId="{E9D01835-B8E3-443A-BB0C-75AC96CFF1CA}" type="presParOf" srcId="{24078D60-BFDF-46EB-8F7B-55212CBC4CE5}" destId="{CA82E83A-3CC5-474D-9A1E-843EB22CA11F}" srcOrd="4" destOrd="0" presId="urn:microsoft.com/office/officeart/2005/8/layout/vList5"/>
    <dgm:cxn modelId="{4CDAD312-1098-4DE5-9AAA-5195D95DE1F3}" type="presParOf" srcId="{CA82E83A-3CC5-474D-9A1E-843EB22CA11F}" destId="{A878F9A6-7E92-4470-8BD4-5A533708C669}" srcOrd="0" destOrd="0" presId="urn:microsoft.com/office/officeart/2005/8/layout/vList5"/>
    <dgm:cxn modelId="{0F27288C-4EC4-4BD7-A351-783A47F8B273}" type="presParOf" srcId="{CA82E83A-3CC5-474D-9A1E-843EB22CA11F}" destId="{32F48C81-6E26-47A4-8908-A3C502FFC00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B1EEC47-DE23-4FA1-BEDF-684D42A123FD}" type="doc">
      <dgm:prSet loTypeId="urn:microsoft.com/office/officeart/2008/layout/PictureAccentList" loCatId="list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es-MX"/>
        </a:p>
      </dgm:t>
    </dgm:pt>
    <dgm:pt modelId="{61B4FAD0-57D9-4236-B611-E3DB2F09A257}">
      <dgm:prSet phldrT="[Texto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dirty="0" smtClean="0"/>
            <a:t>Lo producido por ella</a:t>
          </a:r>
          <a:endParaRPr lang="es-MX" dirty="0"/>
        </a:p>
      </dgm:t>
    </dgm:pt>
    <dgm:pt modelId="{8AC4969A-3EC7-42BD-AC99-837EB159CF1E}" type="parTrans" cxnId="{DA9846D1-066A-49D6-9957-7433C69655F5}">
      <dgm:prSet/>
      <dgm:spPr/>
      <dgm:t>
        <a:bodyPr/>
        <a:lstStyle/>
        <a:p>
          <a:endParaRPr lang="es-MX"/>
        </a:p>
      </dgm:t>
    </dgm:pt>
    <dgm:pt modelId="{7068B91A-D7BD-4A4B-AE9E-2F59A32909EB}" type="sibTrans" cxnId="{DA9846D1-066A-49D6-9957-7433C69655F5}">
      <dgm:prSet/>
      <dgm:spPr/>
      <dgm:t>
        <a:bodyPr/>
        <a:lstStyle/>
        <a:p>
          <a:endParaRPr lang="es-MX"/>
        </a:p>
      </dgm:t>
    </dgm:pt>
    <dgm:pt modelId="{6AAA92F8-50C5-497B-A421-17F7DB220593}">
      <dgm:prSet phldrT="[Texto]"/>
      <dgm:spPr/>
      <dgm:t>
        <a:bodyPr/>
        <a:lstStyle/>
        <a:p>
          <a:r>
            <a:rPr lang="es-MX" dirty="0" smtClean="0"/>
            <a:t>El propietario de la cosa que produce frutos adquiere la propiedad sobre ellos.</a:t>
          </a:r>
          <a:endParaRPr lang="es-MX" dirty="0"/>
        </a:p>
      </dgm:t>
    </dgm:pt>
    <dgm:pt modelId="{071989BD-E40E-444D-BBC6-4C3E4FB2A578}" type="parTrans" cxnId="{568E7FAA-7F93-47C8-96BE-9046C0DCA506}">
      <dgm:prSet/>
      <dgm:spPr/>
      <dgm:t>
        <a:bodyPr/>
        <a:lstStyle/>
        <a:p>
          <a:endParaRPr lang="es-MX"/>
        </a:p>
      </dgm:t>
    </dgm:pt>
    <dgm:pt modelId="{A14E8F55-2B84-40DB-8359-CA2D69685C4A}" type="sibTrans" cxnId="{568E7FAA-7F93-47C8-96BE-9046C0DCA506}">
      <dgm:prSet/>
      <dgm:spPr/>
      <dgm:t>
        <a:bodyPr/>
        <a:lstStyle/>
        <a:p>
          <a:endParaRPr lang="es-MX"/>
        </a:p>
      </dgm:t>
    </dgm:pt>
    <dgm:pt modelId="{5006EAD8-FED2-40C0-AF53-874358D2154E}">
      <dgm:prSet phldrT="[Texto]"/>
      <dgm:spPr/>
      <dgm:t>
        <a:bodyPr/>
        <a:lstStyle/>
        <a:p>
          <a:r>
            <a:rPr lang="es-MX" dirty="0" smtClean="0"/>
            <a:t>Puede comerciar y enajenar sin que esto afecte a la cosa principal, pero los productos si implican alteración.</a:t>
          </a:r>
          <a:endParaRPr lang="es-MX" dirty="0"/>
        </a:p>
      </dgm:t>
    </dgm:pt>
    <dgm:pt modelId="{FA3F8F96-FACB-459C-BD20-0562EE551BD0}" type="parTrans" cxnId="{7F7EF4A0-2672-4070-B847-A97D8126FE38}">
      <dgm:prSet/>
      <dgm:spPr/>
      <dgm:t>
        <a:bodyPr/>
        <a:lstStyle/>
        <a:p>
          <a:endParaRPr lang="es-MX"/>
        </a:p>
      </dgm:t>
    </dgm:pt>
    <dgm:pt modelId="{5D5F3101-038A-4EBF-88EB-40B2A7156130}" type="sibTrans" cxnId="{7F7EF4A0-2672-4070-B847-A97D8126FE38}">
      <dgm:prSet/>
      <dgm:spPr/>
      <dgm:t>
        <a:bodyPr/>
        <a:lstStyle/>
        <a:p>
          <a:endParaRPr lang="es-MX"/>
        </a:p>
      </dgm:t>
    </dgm:pt>
    <dgm:pt modelId="{034BA810-6D65-4845-867F-3188BD1FE328}" type="pres">
      <dgm:prSet presAssocID="{3B1EEC47-DE23-4FA1-BEDF-684D42A123FD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04856CDB-FC86-4EF6-9328-4FDC907E446D}" type="pres">
      <dgm:prSet presAssocID="{61B4FAD0-57D9-4236-B611-E3DB2F09A257}" presName="root" presStyleCnt="0">
        <dgm:presLayoutVars>
          <dgm:chMax/>
          <dgm:chPref val="4"/>
        </dgm:presLayoutVars>
      </dgm:prSet>
      <dgm:spPr/>
    </dgm:pt>
    <dgm:pt modelId="{9D9A2BBF-5F99-4CB6-B890-C917AAAA6D61}" type="pres">
      <dgm:prSet presAssocID="{61B4FAD0-57D9-4236-B611-E3DB2F09A257}" presName="rootComposite" presStyleCnt="0">
        <dgm:presLayoutVars/>
      </dgm:prSet>
      <dgm:spPr/>
    </dgm:pt>
    <dgm:pt modelId="{993C98E4-4F30-49D6-844F-5D25A59D7D15}" type="pres">
      <dgm:prSet presAssocID="{61B4FAD0-57D9-4236-B611-E3DB2F09A257}" presName="rootText" presStyleLbl="node0" presStyleIdx="0" presStyleCnt="1" custScaleY="58146">
        <dgm:presLayoutVars>
          <dgm:chMax/>
          <dgm:chPref val="4"/>
        </dgm:presLayoutVars>
      </dgm:prSet>
      <dgm:spPr/>
      <dgm:t>
        <a:bodyPr/>
        <a:lstStyle/>
        <a:p>
          <a:endParaRPr lang="es-MX"/>
        </a:p>
      </dgm:t>
    </dgm:pt>
    <dgm:pt modelId="{7347C53E-94B6-48EA-8558-E4DA7BDD711C}" type="pres">
      <dgm:prSet presAssocID="{61B4FAD0-57D9-4236-B611-E3DB2F09A257}" presName="childShape" presStyleCnt="0">
        <dgm:presLayoutVars>
          <dgm:chMax val="0"/>
          <dgm:chPref val="0"/>
        </dgm:presLayoutVars>
      </dgm:prSet>
      <dgm:spPr/>
    </dgm:pt>
    <dgm:pt modelId="{1164A938-852D-4F55-9954-C199A26E96E9}" type="pres">
      <dgm:prSet presAssocID="{6AAA92F8-50C5-497B-A421-17F7DB220593}" presName="childComposite" presStyleCnt="0">
        <dgm:presLayoutVars>
          <dgm:chMax val="0"/>
          <dgm:chPref val="0"/>
        </dgm:presLayoutVars>
      </dgm:prSet>
      <dgm:spPr/>
    </dgm:pt>
    <dgm:pt modelId="{5334F3B4-81EC-452E-8FDB-7D47BEA3B62D}" type="pres">
      <dgm:prSet presAssocID="{6AAA92F8-50C5-497B-A421-17F7DB220593}" presName="Image" presStyleLbl="nod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86D47590-93E7-49DD-911F-887A1BC624C2}" type="pres">
      <dgm:prSet presAssocID="{6AAA92F8-50C5-497B-A421-17F7DB220593}" presName="childText" presStyleLbl="lnNode1" presStyleIdx="0" presStyleCnt="2" custScaleY="7844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1D05A0B-8DE2-476B-B9F1-0AD1B8A8FC42}" type="pres">
      <dgm:prSet presAssocID="{5006EAD8-FED2-40C0-AF53-874358D2154E}" presName="childComposite" presStyleCnt="0">
        <dgm:presLayoutVars>
          <dgm:chMax val="0"/>
          <dgm:chPref val="0"/>
        </dgm:presLayoutVars>
      </dgm:prSet>
      <dgm:spPr/>
    </dgm:pt>
    <dgm:pt modelId="{1F95B3E4-4372-4AAF-A5C7-561D1DE9FBF9}" type="pres">
      <dgm:prSet presAssocID="{5006EAD8-FED2-40C0-AF53-874358D2154E}" presName="Image" presStyleLbl="nod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225CC1C1-301B-40EC-81CE-61F5D57421B5}" type="pres">
      <dgm:prSet presAssocID="{5006EAD8-FED2-40C0-AF53-874358D2154E}" presName="childText" presStyleLbl="lnNode1" presStyleIdx="1" presStyleCnt="2" custScaleY="791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A9846D1-066A-49D6-9957-7433C69655F5}" srcId="{3B1EEC47-DE23-4FA1-BEDF-684D42A123FD}" destId="{61B4FAD0-57D9-4236-B611-E3DB2F09A257}" srcOrd="0" destOrd="0" parTransId="{8AC4969A-3EC7-42BD-AC99-837EB159CF1E}" sibTransId="{7068B91A-D7BD-4A4B-AE9E-2F59A32909EB}"/>
    <dgm:cxn modelId="{568E7FAA-7F93-47C8-96BE-9046C0DCA506}" srcId="{61B4FAD0-57D9-4236-B611-E3DB2F09A257}" destId="{6AAA92F8-50C5-497B-A421-17F7DB220593}" srcOrd="0" destOrd="0" parTransId="{071989BD-E40E-444D-BBC6-4C3E4FB2A578}" sibTransId="{A14E8F55-2B84-40DB-8359-CA2D69685C4A}"/>
    <dgm:cxn modelId="{7F7EF4A0-2672-4070-B847-A97D8126FE38}" srcId="{61B4FAD0-57D9-4236-B611-E3DB2F09A257}" destId="{5006EAD8-FED2-40C0-AF53-874358D2154E}" srcOrd="1" destOrd="0" parTransId="{FA3F8F96-FACB-459C-BD20-0562EE551BD0}" sibTransId="{5D5F3101-038A-4EBF-88EB-40B2A7156130}"/>
    <dgm:cxn modelId="{76ADCF87-88C0-4950-BE6B-0CC9A639D890}" type="presOf" srcId="{6AAA92F8-50C5-497B-A421-17F7DB220593}" destId="{86D47590-93E7-49DD-911F-887A1BC624C2}" srcOrd="0" destOrd="0" presId="urn:microsoft.com/office/officeart/2008/layout/PictureAccentList"/>
    <dgm:cxn modelId="{5845A63B-927E-4D90-A2F1-47296FE37EB9}" type="presOf" srcId="{61B4FAD0-57D9-4236-B611-E3DB2F09A257}" destId="{993C98E4-4F30-49D6-844F-5D25A59D7D15}" srcOrd="0" destOrd="0" presId="urn:microsoft.com/office/officeart/2008/layout/PictureAccentList"/>
    <dgm:cxn modelId="{F2E659F3-3034-4456-817B-FA56609FC406}" type="presOf" srcId="{3B1EEC47-DE23-4FA1-BEDF-684D42A123FD}" destId="{034BA810-6D65-4845-867F-3188BD1FE328}" srcOrd="0" destOrd="0" presId="urn:microsoft.com/office/officeart/2008/layout/PictureAccentList"/>
    <dgm:cxn modelId="{524497D0-1EB7-4B11-BD5D-789A2278DCC9}" type="presOf" srcId="{5006EAD8-FED2-40C0-AF53-874358D2154E}" destId="{225CC1C1-301B-40EC-81CE-61F5D57421B5}" srcOrd="0" destOrd="0" presId="urn:microsoft.com/office/officeart/2008/layout/PictureAccentList"/>
    <dgm:cxn modelId="{3FEF3324-DA7A-450D-BBD3-44C9C64FAF36}" type="presParOf" srcId="{034BA810-6D65-4845-867F-3188BD1FE328}" destId="{04856CDB-FC86-4EF6-9328-4FDC907E446D}" srcOrd="0" destOrd="0" presId="urn:microsoft.com/office/officeart/2008/layout/PictureAccentList"/>
    <dgm:cxn modelId="{35693505-8ACD-4869-8E81-694BD94EE50D}" type="presParOf" srcId="{04856CDB-FC86-4EF6-9328-4FDC907E446D}" destId="{9D9A2BBF-5F99-4CB6-B890-C917AAAA6D61}" srcOrd="0" destOrd="0" presId="urn:microsoft.com/office/officeart/2008/layout/PictureAccentList"/>
    <dgm:cxn modelId="{39D98222-C031-4D98-B9BB-79122874BD97}" type="presParOf" srcId="{9D9A2BBF-5F99-4CB6-B890-C917AAAA6D61}" destId="{993C98E4-4F30-49D6-844F-5D25A59D7D15}" srcOrd="0" destOrd="0" presId="urn:microsoft.com/office/officeart/2008/layout/PictureAccentList"/>
    <dgm:cxn modelId="{8F5E3AF9-F88C-4870-BF8E-6EC4B4937A66}" type="presParOf" srcId="{04856CDB-FC86-4EF6-9328-4FDC907E446D}" destId="{7347C53E-94B6-48EA-8558-E4DA7BDD711C}" srcOrd="1" destOrd="0" presId="urn:microsoft.com/office/officeart/2008/layout/PictureAccentList"/>
    <dgm:cxn modelId="{48540C5C-09B0-4DA3-8B3D-610A9329A916}" type="presParOf" srcId="{7347C53E-94B6-48EA-8558-E4DA7BDD711C}" destId="{1164A938-852D-4F55-9954-C199A26E96E9}" srcOrd="0" destOrd="0" presId="urn:microsoft.com/office/officeart/2008/layout/PictureAccentList"/>
    <dgm:cxn modelId="{5DD2D7B5-C39C-429C-9D5B-A147E97E59A6}" type="presParOf" srcId="{1164A938-852D-4F55-9954-C199A26E96E9}" destId="{5334F3B4-81EC-452E-8FDB-7D47BEA3B62D}" srcOrd="0" destOrd="0" presId="urn:microsoft.com/office/officeart/2008/layout/PictureAccentList"/>
    <dgm:cxn modelId="{0134A37C-79CC-4610-A9A0-284A03C51CDE}" type="presParOf" srcId="{1164A938-852D-4F55-9954-C199A26E96E9}" destId="{86D47590-93E7-49DD-911F-887A1BC624C2}" srcOrd="1" destOrd="0" presId="urn:microsoft.com/office/officeart/2008/layout/PictureAccentList"/>
    <dgm:cxn modelId="{AA020149-1838-4278-8EA2-06E75EDD04A1}" type="presParOf" srcId="{7347C53E-94B6-48EA-8558-E4DA7BDD711C}" destId="{F1D05A0B-8DE2-476B-B9F1-0AD1B8A8FC42}" srcOrd="1" destOrd="0" presId="urn:microsoft.com/office/officeart/2008/layout/PictureAccentList"/>
    <dgm:cxn modelId="{EAC9461D-20DB-4A5E-837A-00555A1028A0}" type="presParOf" srcId="{F1D05A0B-8DE2-476B-B9F1-0AD1B8A8FC42}" destId="{1F95B3E4-4372-4AAF-A5C7-561D1DE9FBF9}" srcOrd="0" destOrd="0" presId="urn:microsoft.com/office/officeart/2008/layout/PictureAccentList"/>
    <dgm:cxn modelId="{5D86A6A3-63BC-40C5-9129-F207CD639E9B}" type="presParOf" srcId="{F1D05A0B-8DE2-476B-B9F1-0AD1B8A8FC42}" destId="{225CC1C1-301B-40EC-81CE-61F5D57421B5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B011E1E-9CBD-4A91-A40A-511AE212E8A0}" type="doc">
      <dgm:prSet loTypeId="urn:microsoft.com/office/officeart/2008/layout/PictureAccentList" loCatId="list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es-MX"/>
        </a:p>
      </dgm:t>
    </dgm:pt>
    <dgm:pt modelId="{128E47D9-91DB-4F32-AFAF-D8DAAAD7014C}">
      <dgm:prSet phldrT="[Texto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dirty="0" smtClean="0"/>
            <a:t>Del subsuelo y espacio aéreo</a:t>
          </a:r>
          <a:endParaRPr lang="es-MX" dirty="0"/>
        </a:p>
      </dgm:t>
    </dgm:pt>
    <dgm:pt modelId="{FD299E3B-22E5-4950-8591-ED7A29A7A9D9}" type="parTrans" cxnId="{E828C9C0-1878-46B4-8363-FEB0F5EE131B}">
      <dgm:prSet/>
      <dgm:spPr/>
      <dgm:t>
        <a:bodyPr/>
        <a:lstStyle/>
        <a:p>
          <a:endParaRPr lang="es-MX"/>
        </a:p>
      </dgm:t>
    </dgm:pt>
    <dgm:pt modelId="{0BBE9441-FB5E-409A-8D84-A8DCE9112EBC}" type="sibTrans" cxnId="{E828C9C0-1878-46B4-8363-FEB0F5EE131B}">
      <dgm:prSet/>
      <dgm:spPr/>
      <dgm:t>
        <a:bodyPr/>
        <a:lstStyle/>
        <a:p>
          <a:endParaRPr lang="es-MX"/>
        </a:p>
      </dgm:t>
    </dgm:pt>
    <dgm:pt modelId="{AF67EFC2-9D81-4F3A-BF91-A3689C10709F}">
      <dgm:prSet phldrT="[Texto]"/>
      <dgm:spPr/>
      <dgm:t>
        <a:bodyPr/>
        <a:lstStyle/>
        <a:p>
          <a:r>
            <a:rPr lang="es-MX" dirty="0" smtClean="0"/>
            <a:t>Se considera limitación, impone restricción sobre las riquezas del subsuelo. (Art. 27° Constitucional)</a:t>
          </a:r>
          <a:endParaRPr lang="es-MX" dirty="0"/>
        </a:p>
      </dgm:t>
    </dgm:pt>
    <dgm:pt modelId="{36A073C4-B10D-4F53-A32B-DE3E40E628BF}" type="parTrans" cxnId="{D000631D-8B1C-41AC-B93F-769EA1FDC97C}">
      <dgm:prSet/>
      <dgm:spPr/>
      <dgm:t>
        <a:bodyPr/>
        <a:lstStyle/>
        <a:p>
          <a:endParaRPr lang="es-MX"/>
        </a:p>
      </dgm:t>
    </dgm:pt>
    <dgm:pt modelId="{DA342C94-DE59-4A1F-9AC2-EECB1C4419EC}" type="sibTrans" cxnId="{D000631D-8B1C-41AC-B93F-769EA1FDC97C}">
      <dgm:prSet/>
      <dgm:spPr/>
      <dgm:t>
        <a:bodyPr/>
        <a:lstStyle/>
        <a:p>
          <a:endParaRPr lang="es-MX"/>
        </a:p>
      </dgm:t>
    </dgm:pt>
    <dgm:pt modelId="{7EDFF13B-FCE3-4CA1-B108-159C4420A5F7}">
      <dgm:prSet phldrT="[Texto]"/>
      <dgm:spPr/>
      <dgm:t>
        <a:bodyPr/>
        <a:lstStyle/>
        <a:p>
          <a:r>
            <a:rPr lang="es-MX" dirty="0" smtClean="0"/>
            <a:t>En el aéreo se limita por la necesidad de comunicación, queda fuera del dominio particular.</a:t>
          </a:r>
          <a:endParaRPr lang="es-MX" dirty="0"/>
        </a:p>
      </dgm:t>
    </dgm:pt>
    <dgm:pt modelId="{A3FCA237-C59D-4CD2-BF76-C3411773AC1F}" type="parTrans" cxnId="{D64714B0-0B15-437C-B298-9EB918D50473}">
      <dgm:prSet/>
      <dgm:spPr/>
      <dgm:t>
        <a:bodyPr/>
        <a:lstStyle/>
        <a:p>
          <a:endParaRPr lang="es-MX"/>
        </a:p>
      </dgm:t>
    </dgm:pt>
    <dgm:pt modelId="{0E24DDC8-F7FE-40A2-A842-B34847E02858}" type="sibTrans" cxnId="{D64714B0-0B15-437C-B298-9EB918D50473}">
      <dgm:prSet/>
      <dgm:spPr/>
      <dgm:t>
        <a:bodyPr/>
        <a:lstStyle/>
        <a:p>
          <a:endParaRPr lang="es-MX"/>
        </a:p>
      </dgm:t>
    </dgm:pt>
    <dgm:pt modelId="{4F453F59-9278-4F33-A6CB-619299C6507C}" type="pres">
      <dgm:prSet presAssocID="{9B011E1E-9CBD-4A91-A40A-511AE212E8A0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6F46A2D5-44A5-4401-A8CD-6AAF4417A94F}" type="pres">
      <dgm:prSet presAssocID="{128E47D9-91DB-4F32-AFAF-D8DAAAD7014C}" presName="root" presStyleCnt="0">
        <dgm:presLayoutVars>
          <dgm:chMax/>
          <dgm:chPref val="4"/>
        </dgm:presLayoutVars>
      </dgm:prSet>
      <dgm:spPr/>
    </dgm:pt>
    <dgm:pt modelId="{C863F1B0-00D6-4EBF-BCF0-A246C95BD6A9}" type="pres">
      <dgm:prSet presAssocID="{128E47D9-91DB-4F32-AFAF-D8DAAAD7014C}" presName="rootComposite" presStyleCnt="0">
        <dgm:presLayoutVars/>
      </dgm:prSet>
      <dgm:spPr/>
    </dgm:pt>
    <dgm:pt modelId="{65ECB3D2-3FE9-4A6C-A417-6B87ACF0377A}" type="pres">
      <dgm:prSet presAssocID="{128E47D9-91DB-4F32-AFAF-D8DAAAD7014C}" presName="rootText" presStyleLbl="node0" presStyleIdx="0" presStyleCnt="1">
        <dgm:presLayoutVars>
          <dgm:chMax/>
          <dgm:chPref val="4"/>
        </dgm:presLayoutVars>
      </dgm:prSet>
      <dgm:spPr/>
      <dgm:t>
        <a:bodyPr/>
        <a:lstStyle/>
        <a:p>
          <a:endParaRPr lang="es-MX"/>
        </a:p>
      </dgm:t>
    </dgm:pt>
    <dgm:pt modelId="{D8D26F6E-9439-4D2B-823E-9B65D5DADCD8}" type="pres">
      <dgm:prSet presAssocID="{128E47D9-91DB-4F32-AFAF-D8DAAAD7014C}" presName="childShape" presStyleCnt="0">
        <dgm:presLayoutVars>
          <dgm:chMax val="0"/>
          <dgm:chPref val="0"/>
        </dgm:presLayoutVars>
      </dgm:prSet>
      <dgm:spPr/>
    </dgm:pt>
    <dgm:pt modelId="{CCD0C30D-8DBC-4AE9-A521-CAC6DA0F2329}" type="pres">
      <dgm:prSet presAssocID="{AF67EFC2-9D81-4F3A-BF91-A3689C10709F}" presName="childComposite" presStyleCnt="0">
        <dgm:presLayoutVars>
          <dgm:chMax val="0"/>
          <dgm:chPref val="0"/>
        </dgm:presLayoutVars>
      </dgm:prSet>
      <dgm:spPr/>
    </dgm:pt>
    <dgm:pt modelId="{9DA5B8DF-CA4A-4F18-BD1A-12D4644910EA}" type="pres">
      <dgm:prSet presAssocID="{AF67EFC2-9D81-4F3A-BF91-A3689C10709F}" presName="Image" presStyleLbl="nod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FE6E315B-64EF-44CA-A448-FD7AFA58DD3F}" type="pres">
      <dgm:prSet presAssocID="{AF67EFC2-9D81-4F3A-BF91-A3689C10709F}" presName="childText" presStyleLbl="l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1F615A6-9A35-4AB4-B671-24067F88A172}" type="pres">
      <dgm:prSet presAssocID="{7EDFF13B-FCE3-4CA1-B108-159C4420A5F7}" presName="childComposite" presStyleCnt="0">
        <dgm:presLayoutVars>
          <dgm:chMax val="0"/>
          <dgm:chPref val="0"/>
        </dgm:presLayoutVars>
      </dgm:prSet>
      <dgm:spPr/>
    </dgm:pt>
    <dgm:pt modelId="{767969B1-0D46-40D8-AEE0-BAD27B851705}" type="pres">
      <dgm:prSet presAssocID="{7EDFF13B-FCE3-4CA1-B108-159C4420A5F7}" presName="Image" presStyleLbl="nod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930133B3-19EF-4A39-8D3E-51B594022BAA}" type="pres">
      <dgm:prSet presAssocID="{7EDFF13B-FCE3-4CA1-B108-159C4420A5F7}" presName="childText" presStyleLbl="l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82AB457-F5A5-466C-A301-03B09031F5D0}" type="presOf" srcId="{128E47D9-91DB-4F32-AFAF-D8DAAAD7014C}" destId="{65ECB3D2-3FE9-4A6C-A417-6B87ACF0377A}" srcOrd="0" destOrd="0" presId="urn:microsoft.com/office/officeart/2008/layout/PictureAccentList"/>
    <dgm:cxn modelId="{D000631D-8B1C-41AC-B93F-769EA1FDC97C}" srcId="{128E47D9-91DB-4F32-AFAF-D8DAAAD7014C}" destId="{AF67EFC2-9D81-4F3A-BF91-A3689C10709F}" srcOrd="0" destOrd="0" parTransId="{36A073C4-B10D-4F53-A32B-DE3E40E628BF}" sibTransId="{DA342C94-DE59-4A1F-9AC2-EECB1C4419EC}"/>
    <dgm:cxn modelId="{D64714B0-0B15-437C-B298-9EB918D50473}" srcId="{128E47D9-91DB-4F32-AFAF-D8DAAAD7014C}" destId="{7EDFF13B-FCE3-4CA1-B108-159C4420A5F7}" srcOrd="1" destOrd="0" parTransId="{A3FCA237-C59D-4CD2-BF76-C3411773AC1F}" sibTransId="{0E24DDC8-F7FE-40A2-A842-B34847E02858}"/>
    <dgm:cxn modelId="{E828C9C0-1878-46B4-8363-FEB0F5EE131B}" srcId="{9B011E1E-9CBD-4A91-A40A-511AE212E8A0}" destId="{128E47D9-91DB-4F32-AFAF-D8DAAAD7014C}" srcOrd="0" destOrd="0" parTransId="{FD299E3B-22E5-4950-8591-ED7A29A7A9D9}" sibTransId="{0BBE9441-FB5E-409A-8D84-A8DCE9112EBC}"/>
    <dgm:cxn modelId="{F15D1485-78EA-454E-804D-D03C70E0F183}" type="presOf" srcId="{AF67EFC2-9D81-4F3A-BF91-A3689C10709F}" destId="{FE6E315B-64EF-44CA-A448-FD7AFA58DD3F}" srcOrd="0" destOrd="0" presId="urn:microsoft.com/office/officeart/2008/layout/PictureAccentList"/>
    <dgm:cxn modelId="{8D363590-976A-405C-8247-AFF3D0A63F57}" type="presOf" srcId="{9B011E1E-9CBD-4A91-A40A-511AE212E8A0}" destId="{4F453F59-9278-4F33-A6CB-619299C6507C}" srcOrd="0" destOrd="0" presId="urn:microsoft.com/office/officeart/2008/layout/PictureAccentList"/>
    <dgm:cxn modelId="{6984EE17-AB8D-446B-8546-1F7B49AEDEE6}" type="presOf" srcId="{7EDFF13B-FCE3-4CA1-B108-159C4420A5F7}" destId="{930133B3-19EF-4A39-8D3E-51B594022BAA}" srcOrd="0" destOrd="0" presId="urn:microsoft.com/office/officeart/2008/layout/PictureAccentList"/>
    <dgm:cxn modelId="{435AA584-B254-43DC-AF7D-AB59E702988E}" type="presParOf" srcId="{4F453F59-9278-4F33-A6CB-619299C6507C}" destId="{6F46A2D5-44A5-4401-A8CD-6AAF4417A94F}" srcOrd="0" destOrd="0" presId="urn:microsoft.com/office/officeart/2008/layout/PictureAccentList"/>
    <dgm:cxn modelId="{9D6A8A9E-E1CB-49DA-B8AA-B9D9BF21D3BC}" type="presParOf" srcId="{6F46A2D5-44A5-4401-A8CD-6AAF4417A94F}" destId="{C863F1B0-00D6-4EBF-BCF0-A246C95BD6A9}" srcOrd="0" destOrd="0" presId="urn:microsoft.com/office/officeart/2008/layout/PictureAccentList"/>
    <dgm:cxn modelId="{4AE2BEDA-80AE-490C-AEE4-43C2DD1B8AEA}" type="presParOf" srcId="{C863F1B0-00D6-4EBF-BCF0-A246C95BD6A9}" destId="{65ECB3D2-3FE9-4A6C-A417-6B87ACF0377A}" srcOrd="0" destOrd="0" presId="urn:microsoft.com/office/officeart/2008/layout/PictureAccentList"/>
    <dgm:cxn modelId="{969EB0E9-5A91-47EE-BFFE-A1EFB6290ABA}" type="presParOf" srcId="{6F46A2D5-44A5-4401-A8CD-6AAF4417A94F}" destId="{D8D26F6E-9439-4D2B-823E-9B65D5DADCD8}" srcOrd="1" destOrd="0" presId="urn:microsoft.com/office/officeart/2008/layout/PictureAccentList"/>
    <dgm:cxn modelId="{6F378C23-6738-4DEB-8DB2-BDE9BAD3EF24}" type="presParOf" srcId="{D8D26F6E-9439-4D2B-823E-9B65D5DADCD8}" destId="{CCD0C30D-8DBC-4AE9-A521-CAC6DA0F2329}" srcOrd="0" destOrd="0" presId="urn:microsoft.com/office/officeart/2008/layout/PictureAccentList"/>
    <dgm:cxn modelId="{A3113706-A0E4-43C0-9353-B06B5412580D}" type="presParOf" srcId="{CCD0C30D-8DBC-4AE9-A521-CAC6DA0F2329}" destId="{9DA5B8DF-CA4A-4F18-BD1A-12D4644910EA}" srcOrd="0" destOrd="0" presId="urn:microsoft.com/office/officeart/2008/layout/PictureAccentList"/>
    <dgm:cxn modelId="{2BF97D28-F2F0-46F7-B707-0CA50D9C1946}" type="presParOf" srcId="{CCD0C30D-8DBC-4AE9-A521-CAC6DA0F2329}" destId="{FE6E315B-64EF-44CA-A448-FD7AFA58DD3F}" srcOrd="1" destOrd="0" presId="urn:microsoft.com/office/officeart/2008/layout/PictureAccentList"/>
    <dgm:cxn modelId="{98E80C2E-711E-4F7F-BC52-784E154BA2AA}" type="presParOf" srcId="{D8D26F6E-9439-4D2B-823E-9B65D5DADCD8}" destId="{F1F615A6-9A35-4AB4-B671-24067F88A172}" srcOrd="1" destOrd="0" presId="urn:microsoft.com/office/officeart/2008/layout/PictureAccentList"/>
    <dgm:cxn modelId="{544D555B-A670-4D2B-ACC3-00C62E2DA118}" type="presParOf" srcId="{F1F615A6-9A35-4AB4-B671-24067F88A172}" destId="{767969B1-0D46-40D8-AEE0-BAD27B851705}" srcOrd="0" destOrd="0" presId="urn:microsoft.com/office/officeart/2008/layout/PictureAccentList"/>
    <dgm:cxn modelId="{DAEC8871-1E88-4243-8371-5DB1781E41AB}" type="presParOf" srcId="{F1F615A6-9A35-4AB4-B671-24067F88A172}" destId="{930133B3-19EF-4A39-8D3E-51B594022BAA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08661872-73DC-4077-BCC0-D9027DD9070B}" type="doc">
      <dgm:prSet loTypeId="urn:microsoft.com/office/officeart/2005/8/layout/pyramid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MX"/>
        </a:p>
      </dgm:t>
    </dgm:pt>
    <dgm:pt modelId="{B00D26C1-3D5D-4E5C-84CA-F578BA89A700}">
      <dgm:prSet phldrT="[Texto]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b="1" dirty="0" smtClean="0">
              <a:solidFill>
                <a:schemeClr val="bg1"/>
              </a:solidFill>
            </a:rPr>
            <a:t>Limitaciones derivadas de los derechos del Estado respecto de la propiedad privada por disposición de derecho publico</a:t>
          </a:r>
          <a:endParaRPr lang="es-MX" b="1" dirty="0">
            <a:solidFill>
              <a:schemeClr val="bg1"/>
            </a:solidFill>
          </a:endParaRPr>
        </a:p>
      </dgm:t>
    </dgm:pt>
    <dgm:pt modelId="{AA5C56FC-B1A0-4C22-982F-D43DF4A05275}" type="parTrans" cxnId="{D1746661-8F90-44FE-B22D-E695C1A06B39}">
      <dgm:prSet/>
      <dgm:spPr/>
      <dgm:t>
        <a:bodyPr/>
        <a:lstStyle/>
        <a:p>
          <a:endParaRPr lang="es-MX"/>
        </a:p>
      </dgm:t>
    </dgm:pt>
    <dgm:pt modelId="{8C6D0C70-1B63-440C-8215-0023049538CC}" type="sibTrans" cxnId="{D1746661-8F90-44FE-B22D-E695C1A06B39}">
      <dgm:prSet/>
      <dgm:spPr/>
      <dgm:t>
        <a:bodyPr/>
        <a:lstStyle/>
        <a:p>
          <a:endParaRPr lang="es-MX"/>
        </a:p>
      </dgm:t>
    </dgm:pt>
    <dgm:pt modelId="{A1FD9093-6BA5-4C48-80A7-E938AF419D0A}">
      <dgm:prSet phldrT="[Texto]"/>
      <dgm:spPr/>
      <dgm:t>
        <a:bodyPr/>
        <a:lstStyle/>
        <a:p>
          <a:pPr algn="l"/>
          <a:r>
            <a:rPr lang="es-MX" b="1" dirty="0" smtClean="0"/>
            <a:t>a) </a:t>
          </a:r>
          <a:r>
            <a:rPr lang="es-MX" b="0" dirty="0" smtClean="0"/>
            <a:t>La expropiación por utilidad publica</a:t>
          </a:r>
          <a:endParaRPr lang="es-MX" b="1" dirty="0"/>
        </a:p>
      </dgm:t>
    </dgm:pt>
    <dgm:pt modelId="{E3A21FE9-151E-4C81-B80C-2F078EEC26DB}" type="parTrans" cxnId="{1CA9F2E2-3A7A-4DBF-A764-1590FDDC60F5}">
      <dgm:prSet/>
      <dgm:spPr/>
      <dgm:t>
        <a:bodyPr/>
        <a:lstStyle/>
        <a:p>
          <a:endParaRPr lang="es-MX"/>
        </a:p>
      </dgm:t>
    </dgm:pt>
    <dgm:pt modelId="{81E8C46D-FEF3-442E-A433-CBF60A01A023}" type="sibTrans" cxnId="{1CA9F2E2-3A7A-4DBF-A764-1590FDDC60F5}">
      <dgm:prSet/>
      <dgm:spPr/>
      <dgm:t>
        <a:bodyPr/>
        <a:lstStyle/>
        <a:p>
          <a:endParaRPr lang="es-MX"/>
        </a:p>
      </dgm:t>
    </dgm:pt>
    <dgm:pt modelId="{A442F6B9-500B-48B4-BA5B-805991F9BDE7}">
      <dgm:prSet phldrT="[Texto]"/>
      <dgm:spPr/>
      <dgm:t>
        <a:bodyPr/>
        <a:lstStyle/>
        <a:p>
          <a:r>
            <a:rPr lang="es-MX" b="1" dirty="0" smtClean="0"/>
            <a:t>b) </a:t>
          </a:r>
          <a:r>
            <a:rPr lang="es-MX" b="0" dirty="0" smtClean="0"/>
            <a:t>Relativa al aprovechamiento de energía eléctrica</a:t>
          </a:r>
          <a:endParaRPr lang="es-MX" b="1" dirty="0"/>
        </a:p>
      </dgm:t>
    </dgm:pt>
    <dgm:pt modelId="{96FBAB92-047E-478A-93A8-B5398FDCBB1C}" type="parTrans" cxnId="{53E9B542-5AD8-489D-8754-9B6EDC8A6948}">
      <dgm:prSet/>
      <dgm:spPr/>
      <dgm:t>
        <a:bodyPr/>
        <a:lstStyle/>
        <a:p>
          <a:endParaRPr lang="es-MX"/>
        </a:p>
      </dgm:t>
    </dgm:pt>
    <dgm:pt modelId="{B793D81A-A4F5-40CA-873A-F733DF51ED2C}" type="sibTrans" cxnId="{53E9B542-5AD8-489D-8754-9B6EDC8A6948}">
      <dgm:prSet/>
      <dgm:spPr/>
      <dgm:t>
        <a:bodyPr/>
        <a:lstStyle/>
        <a:p>
          <a:endParaRPr lang="es-MX"/>
        </a:p>
      </dgm:t>
    </dgm:pt>
    <dgm:pt modelId="{137DB230-F4A6-464D-9772-24753AD61B07}">
      <dgm:prSet phldrT="[Texto]"/>
      <dgm:spPr/>
      <dgm:t>
        <a:bodyPr/>
        <a:lstStyle/>
        <a:p>
          <a:pPr algn="l"/>
          <a:r>
            <a:rPr lang="es-MX" b="1" dirty="0" smtClean="0"/>
            <a:t>c) </a:t>
          </a:r>
          <a:r>
            <a:rPr lang="es-MX" b="0" dirty="0" smtClean="0"/>
            <a:t>las servidumbres legales</a:t>
          </a:r>
          <a:endParaRPr lang="es-MX" b="1" dirty="0"/>
        </a:p>
      </dgm:t>
    </dgm:pt>
    <dgm:pt modelId="{BCC68687-5936-4BAA-929B-2FD7166CA295}" type="parTrans" cxnId="{DADC12D7-186B-45FE-8712-BA4C06D0D017}">
      <dgm:prSet/>
      <dgm:spPr/>
      <dgm:t>
        <a:bodyPr/>
        <a:lstStyle/>
        <a:p>
          <a:endParaRPr lang="es-MX"/>
        </a:p>
      </dgm:t>
    </dgm:pt>
    <dgm:pt modelId="{37E3DC72-2DA6-4B36-B7D8-687C3C044C6D}" type="sibTrans" cxnId="{DADC12D7-186B-45FE-8712-BA4C06D0D017}">
      <dgm:prSet/>
      <dgm:spPr/>
      <dgm:t>
        <a:bodyPr/>
        <a:lstStyle/>
        <a:p>
          <a:endParaRPr lang="es-MX"/>
        </a:p>
      </dgm:t>
    </dgm:pt>
    <dgm:pt modelId="{C5EC836D-25D0-4F13-971E-2B07964BF5B5}">
      <dgm:prSet phldrT="[Texto]"/>
      <dgm:spPr/>
      <dgm:t>
        <a:bodyPr/>
        <a:lstStyle/>
        <a:p>
          <a:pPr algn="l"/>
          <a:r>
            <a:rPr lang="es-MX" b="1" dirty="0" smtClean="0"/>
            <a:t>d) </a:t>
          </a:r>
          <a:r>
            <a:rPr lang="es-MX" b="0" dirty="0" smtClean="0"/>
            <a:t>Régimen de aguas independiente de energía eléctrica</a:t>
          </a:r>
          <a:endParaRPr lang="es-MX" b="1" dirty="0"/>
        </a:p>
      </dgm:t>
    </dgm:pt>
    <dgm:pt modelId="{24964D91-7E43-47DB-8BB5-1CE2443E81E3}" type="parTrans" cxnId="{4C64123E-CBE9-4641-A4A0-BBCADB6D258B}">
      <dgm:prSet/>
      <dgm:spPr/>
      <dgm:t>
        <a:bodyPr/>
        <a:lstStyle/>
        <a:p>
          <a:endParaRPr lang="es-MX"/>
        </a:p>
      </dgm:t>
    </dgm:pt>
    <dgm:pt modelId="{2AE3C65C-8A13-4838-8283-E34D74CE65A8}" type="sibTrans" cxnId="{4C64123E-CBE9-4641-A4A0-BBCADB6D258B}">
      <dgm:prSet/>
      <dgm:spPr/>
      <dgm:t>
        <a:bodyPr/>
        <a:lstStyle/>
        <a:p>
          <a:endParaRPr lang="es-MX"/>
        </a:p>
      </dgm:t>
    </dgm:pt>
    <dgm:pt modelId="{5F1A9568-93AE-41C6-BD35-9DF25038EEDC}" type="pres">
      <dgm:prSet presAssocID="{08661872-73DC-4077-BCC0-D9027DD9070B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B0715F8D-C4A1-462D-A0A4-59C5ABCF2227}" type="pres">
      <dgm:prSet presAssocID="{08661872-73DC-4077-BCC0-D9027DD9070B}" presName="pyramid" presStyleLbl="node1" presStyleIdx="0" presStyleCnt="1" custScaleX="69492" custLinFactNeighborX="-14567" custLinFactNeighborY="-160"/>
      <dgm:spPr/>
      <dgm:t>
        <a:bodyPr/>
        <a:lstStyle/>
        <a:p>
          <a:endParaRPr lang="es-MX"/>
        </a:p>
      </dgm:t>
    </dgm:pt>
    <dgm:pt modelId="{25423621-9540-43A2-8C43-B321EE117F01}" type="pres">
      <dgm:prSet presAssocID="{08661872-73DC-4077-BCC0-D9027DD9070B}" presName="theList" presStyleCnt="0"/>
      <dgm:spPr/>
      <dgm:t>
        <a:bodyPr/>
        <a:lstStyle/>
        <a:p>
          <a:endParaRPr lang="es-MX"/>
        </a:p>
      </dgm:t>
    </dgm:pt>
    <dgm:pt modelId="{91389D30-FC31-4F3C-BD46-2C5B217CD2E8}" type="pres">
      <dgm:prSet presAssocID="{B00D26C1-3D5D-4E5C-84CA-F578BA89A700}" presName="aNode" presStyleLbl="fgAcc1" presStyleIdx="0" presStyleCnt="5" custScaleX="207373" custScaleY="174591" custLinFactY="-67708" custLinFactNeighborX="1935" custLinFactNeighborY="-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2EE203-BE9D-412E-B060-A5D92C5336BE}" type="pres">
      <dgm:prSet presAssocID="{B00D26C1-3D5D-4E5C-84CA-F578BA89A700}" presName="aSpace" presStyleCnt="0"/>
      <dgm:spPr/>
      <dgm:t>
        <a:bodyPr/>
        <a:lstStyle/>
        <a:p>
          <a:endParaRPr lang="es-MX"/>
        </a:p>
      </dgm:t>
    </dgm:pt>
    <dgm:pt modelId="{6CDBAEAE-9893-4733-9922-39BF001059D6}" type="pres">
      <dgm:prSet presAssocID="{A1FD9093-6BA5-4C48-80A7-E938AF419D0A}" presName="aNode" presStyleLbl="fgAcc1" presStyleIdx="1" presStyleCnt="5" custScaleX="138659" custLinFactX="12934" custLinFactY="-45061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7CEC31D-3C0A-4A62-822E-294E98D20748}" type="pres">
      <dgm:prSet presAssocID="{A1FD9093-6BA5-4C48-80A7-E938AF419D0A}" presName="aSpace" presStyleCnt="0"/>
      <dgm:spPr/>
      <dgm:t>
        <a:bodyPr/>
        <a:lstStyle/>
        <a:p>
          <a:endParaRPr lang="es-MX"/>
        </a:p>
      </dgm:t>
    </dgm:pt>
    <dgm:pt modelId="{27EF4D99-55A8-4420-8C28-FBDE2C05A788}" type="pres">
      <dgm:prSet presAssocID="{A442F6B9-500B-48B4-BA5B-805991F9BDE7}" presName="aNode" presStyleLbl="fgAcc1" presStyleIdx="2" presStyleCnt="5" custScaleX="136181" custLinFactY="-11876" custLinFactNeighborX="75950" custLinFactNeighborY="-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0A9FF5A-B879-4274-B644-3CBF53EBAEF5}" type="pres">
      <dgm:prSet presAssocID="{A442F6B9-500B-48B4-BA5B-805991F9BDE7}" presName="aSpace" presStyleCnt="0"/>
      <dgm:spPr/>
      <dgm:t>
        <a:bodyPr/>
        <a:lstStyle/>
        <a:p>
          <a:endParaRPr lang="es-MX"/>
        </a:p>
      </dgm:t>
    </dgm:pt>
    <dgm:pt modelId="{5F333BD5-DD7C-461F-8F73-8B6A6312317B}" type="pres">
      <dgm:prSet presAssocID="{137DB230-F4A6-464D-9772-24753AD61B07}" presName="aNode" presStyleLbl="fgAcc1" presStyleIdx="3" presStyleCnt="5" custScaleX="135357" custLinFactX="14585" custLinFactNeighborX="100000" custLinFactNeighborY="9503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F478A30-9481-494A-9321-191A0B5DD48B}" type="pres">
      <dgm:prSet presAssocID="{137DB230-F4A6-464D-9772-24753AD61B07}" presName="aSpace" presStyleCnt="0"/>
      <dgm:spPr/>
      <dgm:t>
        <a:bodyPr/>
        <a:lstStyle/>
        <a:p>
          <a:endParaRPr lang="es-MX"/>
        </a:p>
      </dgm:t>
    </dgm:pt>
    <dgm:pt modelId="{E1F9982A-725E-4867-B6EA-9DEEF1A9FF09}" type="pres">
      <dgm:prSet presAssocID="{C5EC836D-25D0-4F13-971E-2B07964BF5B5}" presName="aNode" presStyleLbl="fgAcc1" presStyleIdx="4" presStyleCnt="5" custScaleX="134239" custLinFactY="24192" custLinFactNeighborX="77945" custLinFactNeighborY="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FB30ED-52CE-48DE-B9F9-C2F96F22AEA0}" type="pres">
      <dgm:prSet presAssocID="{C5EC836D-25D0-4F13-971E-2B07964BF5B5}" presName="aSpace" presStyleCnt="0"/>
      <dgm:spPr/>
      <dgm:t>
        <a:bodyPr/>
        <a:lstStyle/>
        <a:p>
          <a:endParaRPr lang="es-MX"/>
        </a:p>
      </dgm:t>
    </dgm:pt>
  </dgm:ptLst>
  <dgm:cxnLst>
    <dgm:cxn modelId="{DADC12D7-186B-45FE-8712-BA4C06D0D017}" srcId="{08661872-73DC-4077-BCC0-D9027DD9070B}" destId="{137DB230-F4A6-464D-9772-24753AD61B07}" srcOrd="3" destOrd="0" parTransId="{BCC68687-5936-4BAA-929B-2FD7166CA295}" sibTransId="{37E3DC72-2DA6-4B36-B7D8-687C3C044C6D}"/>
    <dgm:cxn modelId="{44DFE722-BA5C-4320-B5EB-6A7FE23337D9}" type="presOf" srcId="{B00D26C1-3D5D-4E5C-84CA-F578BA89A700}" destId="{91389D30-FC31-4F3C-BD46-2C5B217CD2E8}" srcOrd="0" destOrd="0" presId="urn:microsoft.com/office/officeart/2005/8/layout/pyramid2"/>
    <dgm:cxn modelId="{6C528580-CA5E-4589-AAED-F11FC6A5F19E}" type="presOf" srcId="{08661872-73DC-4077-BCC0-D9027DD9070B}" destId="{5F1A9568-93AE-41C6-BD35-9DF25038EEDC}" srcOrd="0" destOrd="0" presId="urn:microsoft.com/office/officeart/2005/8/layout/pyramid2"/>
    <dgm:cxn modelId="{53E9B542-5AD8-489D-8754-9B6EDC8A6948}" srcId="{08661872-73DC-4077-BCC0-D9027DD9070B}" destId="{A442F6B9-500B-48B4-BA5B-805991F9BDE7}" srcOrd="2" destOrd="0" parTransId="{96FBAB92-047E-478A-93A8-B5398FDCBB1C}" sibTransId="{B793D81A-A4F5-40CA-873A-F733DF51ED2C}"/>
    <dgm:cxn modelId="{03A71593-5AD3-4B6B-9623-3760A9C058A0}" type="presOf" srcId="{137DB230-F4A6-464D-9772-24753AD61B07}" destId="{5F333BD5-DD7C-461F-8F73-8B6A6312317B}" srcOrd="0" destOrd="0" presId="urn:microsoft.com/office/officeart/2005/8/layout/pyramid2"/>
    <dgm:cxn modelId="{D1746661-8F90-44FE-B22D-E695C1A06B39}" srcId="{08661872-73DC-4077-BCC0-D9027DD9070B}" destId="{B00D26C1-3D5D-4E5C-84CA-F578BA89A700}" srcOrd="0" destOrd="0" parTransId="{AA5C56FC-B1A0-4C22-982F-D43DF4A05275}" sibTransId="{8C6D0C70-1B63-440C-8215-0023049538CC}"/>
    <dgm:cxn modelId="{1CA9F2E2-3A7A-4DBF-A764-1590FDDC60F5}" srcId="{08661872-73DC-4077-BCC0-D9027DD9070B}" destId="{A1FD9093-6BA5-4C48-80A7-E938AF419D0A}" srcOrd="1" destOrd="0" parTransId="{E3A21FE9-151E-4C81-B80C-2F078EEC26DB}" sibTransId="{81E8C46D-FEF3-442E-A433-CBF60A01A023}"/>
    <dgm:cxn modelId="{D4AA2A32-4028-4499-9526-EDD5266E9F4E}" type="presOf" srcId="{A1FD9093-6BA5-4C48-80A7-E938AF419D0A}" destId="{6CDBAEAE-9893-4733-9922-39BF001059D6}" srcOrd="0" destOrd="0" presId="urn:microsoft.com/office/officeart/2005/8/layout/pyramid2"/>
    <dgm:cxn modelId="{CBEBF47E-D679-4AF5-BCFC-BEF935B0DA65}" type="presOf" srcId="{A442F6B9-500B-48B4-BA5B-805991F9BDE7}" destId="{27EF4D99-55A8-4420-8C28-FBDE2C05A788}" srcOrd="0" destOrd="0" presId="urn:microsoft.com/office/officeart/2005/8/layout/pyramid2"/>
    <dgm:cxn modelId="{4C64123E-CBE9-4641-A4A0-BBCADB6D258B}" srcId="{08661872-73DC-4077-BCC0-D9027DD9070B}" destId="{C5EC836D-25D0-4F13-971E-2B07964BF5B5}" srcOrd="4" destOrd="0" parTransId="{24964D91-7E43-47DB-8BB5-1CE2443E81E3}" sibTransId="{2AE3C65C-8A13-4838-8283-E34D74CE65A8}"/>
    <dgm:cxn modelId="{38EF631D-5100-4E6D-9CCE-C7213292589C}" type="presOf" srcId="{C5EC836D-25D0-4F13-971E-2B07964BF5B5}" destId="{E1F9982A-725E-4867-B6EA-9DEEF1A9FF09}" srcOrd="0" destOrd="0" presId="urn:microsoft.com/office/officeart/2005/8/layout/pyramid2"/>
    <dgm:cxn modelId="{0EE4BED9-5A4A-47EA-A80B-89F98F163CE3}" type="presParOf" srcId="{5F1A9568-93AE-41C6-BD35-9DF25038EEDC}" destId="{B0715F8D-C4A1-462D-A0A4-59C5ABCF2227}" srcOrd="0" destOrd="0" presId="urn:microsoft.com/office/officeart/2005/8/layout/pyramid2"/>
    <dgm:cxn modelId="{AFAFAAAB-A3B1-40DE-9A31-F4C50796D28C}" type="presParOf" srcId="{5F1A9568-93AE-41C6-BD35-9DF25038EEDC}" destId="{25423621-9540-43A2-8C43-B321EE117F01}" srcOrd="1" destOrd="0" presId="urn:microsoft.com/office/officeart/2005/8/layout/pyramid2"/>
    <dgm:cxn modelId="{27F537B3-69C4-4E2E-89B8-2D4BFE1BF607}" type="presParOf" srcId="{25423621-9540-43A2-8C43-B321EE117F01}" destId="{91389D30-FC31-4F3C-BD46-2C5B217CD2E8}" srcOrd="0" destOrd="0" presId="urn:microsoft.com/office/officeart/2005/8/layout/pyramid2"/>
    <dgm:cxn modelId="{98CC090F-D41C-437F-B57F-FEAFE3A93481}" type="presParOf" srcId="{25423621-9540-43A2-8C43-B321EE117F01}" destId="{7F2EE203-BE9D-412E-B060-A5D92C5336BE}" srcOrd="1" destOrd="0" presId="urn:microsoft.com/office/officeart/2005/8/layout/pyramid2"/>
    <dgm:cxn modelId="{CD4865F8-A006-48C9-AC9A-E201902D31C6}" type="presParOf" srcId="{25423621-9540-43A2-8C43-B321EE117F01}" destId="{6CDBAEAE-9893-4733-9922-39BF001059D6}" srcOrd="2" destOrd="0" presId="urn:microsoft.com/office/officeart/2005/8/layout/pyramid2"/>
    <dgm:cxn modelId="{A39ADAC4-F907-491A-96BC-B726E4330A6F}" type="presParOf" srcId="{25423621-9540-43A2-8C43-B321EE117F01}" destId="{F7CEC31D-3C0A-4A62-822E-294E98D20748}" srcOrd="3" destOrd="0" presId="urn:microsoft.com/office/officeart/2005/8/layout/pyramid2"/>
    <dgm:cxn modelId="{E26152AE-65CF-431D-96E7-056BB942DE8E}" type="presParOf" srcId="{25423621-9540-43A2-8C43-B321EE117F01}" destId="{27EF4D99-55A8-4420-8C28-FBDE2C05A788}" srcOrd="4" destOrd="0" presId="urn:microsoft.com/office/officeart/2005/8/layout/pyramid2"/>
    <dgm:cxn modelId="{50F14E37-3D0F-4942-A611-6D23B6EB7D51}" type="presParOf" srcId="{25423621-9540-43A2-8C43-B321EE117F01}" destId="{80A9FF5A-B879-4274-B644-3CBF53EBAEF5}" srcOrd="5" destOrd="0" presId="urn:microsoft.com/office/officeart/2005/8/layout/pyramid2"/>
    <dgm:cxn modelId="{B444DDD3-217B-4365-BF5C-BC613341E3BE}" type="presParOf" srcId="{25423621-9540-43A2-8C43-B321EE117F01}" destId="{5F333BD5-DD7C-461F-8F73-8B6A6312317B}" srcOrd="6" destOrd="0" presId="urn:microsoft.com/office/officeart/2005/8/layout/pyramid2"/>
    <dgm:cxn modelId="{0AB51D95-37A9-4B40-A3B4-6CAD352B2B0D}" type="presParOf" srcId="{25423621-9540-43A2-8C43-B321EE117F01}" destId="{6F478A30-9481-494A-9321-191A0B5DD48B}" srcOrd="7" destOrd="0" presId="urn:microsoft.com/office/officeart/2005/8/layout/pyramid2"/>
    <dgm:cxn modelId="{F52DF46D-A39D-4D81-81CD-9892F370DC51}" type="presParOf" srcId="{25423621-9540-43A2-8C43-B321EE117F01}" destId="{E1F9982A-725E-4867-B6EA-9DEEF1A9FF09}" srcOrd="8" destOrd="0" presId="urn:microsoft.com/office/officeart/2005/8/layout/pyramid2"/>
    <dgm:cxn modelId="{42E27CC9-CFC5-43FD-8885-6043178CDB69}" type="presParOf" srcId="{25423621-9540-43A2-8C43-B321EE117F01}" destId="{14FB30ED-52CE-48DE-B9F9-C2F96F22AEA0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72AF052-6ED0-47C0-9D44-3B7D1B356CC8}" type="doc">
      <dgm:prSet loTypeId="urn:microsoft.com/office/officeart/2005/8/layout/hierarchy4" loCatId="list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es-MX"/>
        </a:p>
      </dgm:t>
    </dgm:pt>
    <dgm:pt modelId="{838976CB-7F58-45EA-AB98-688479048626}">
      <dgm:prSet phldrT="[Texto]" custT="1"/>
      <dgm:spPr/>
      <dgm:t>
        <a:bodyPr/>
        <a:lstStyle/>
        <a:p>
          <a:r>
            <a:rPr lang="es-MX" sz="2400" dirty="0" smtClean="0"/>
            <a:t>1. Prohibición de hacer excavaciones o construcciones que hagan perder el sostén al suelo de propiedad privada.</a:t>
          </a:r>
          <a:endParaRPr lang="es-MX" sz="2400" dirty="0"/>
        </a:p>
      </dgm:t>
    </dgm:pt>
    <dgm:pt modelId="{E80D116B-A044-49A7-954C-DD1C2DA97462}" type="parTrans" cxnId="{376D333A-8694-4805-989B-007B9B3C9EFC}">
      <dgm:prSet/>
      <dgm:spPr/>
      <dgm:t>
        <a:bodyPr/>
        <a:lstStyle/>
        <a:p>
          <a:endParaRPr lang="es-MX" sz="2400"/>
        </a:p>
      </dgm:t>
    </dgm:pt>
    <dgm:pt modelId="{A5BBA047-14B8-493E-A8D7-A999F2602E10}" type="sibTrans" cxnId="{376D333A-8694-4805-989B-007B9B3C9EFC}">
      <dgm:prSet/>
      <dgm:spPr/>
      <dgm:t>
        <a:bodyPr/>
        <a:lstStyle/>
        <a:p>
          <a:endParaRPr lang="es-MX" sz="2400"/>
        </a:p>
      </dgm:t>
    </dgm:pt>
    <dgm:pt modelId="{56CE0094-DC69-4971-85AC-4F7CD83362DD}">
      <dgm:prSet phldrT="[Texto]" custT="1"/>
      <dgm:spPr/>
      <dgm:t>
        <a:bodyPr/>
        <a:lstStyle/>
        <a:p>
          <a:r>
            <a:rPr lang="es-MX" sz="2400" dirty="0" smtClean="0"/>
            <a:t>2. Prohibición de construcciones cerca de paredes ajenas de copropiedades peligrosas.</a:t>
          </a:r>
          <a:endParaRPr lang="es-MX" sz="2400" dirty="0"/>
        </a:p>
      </dgm:t>
    </dgm:pt>
    <dgm:pt modelId="{B286A9A8-F987-464C-B84B-BD48E8ED0B74}" type="parTrans" cxnId="{6329D0EC-2CA0-4DA8-95E7-02D14B5D464D}">
      <dgm:prSet/>
      <dgm:spPr/>
      <dgm:t>
        <a:bodyPr/>
        <a:lstStyle/>
        <a:p>
          <a:endParaRPr lang="es-MX" sz="2400"/>
        </a:p>
      </dgm:t>
    </dgm:pt>
    <dgm:pt modelId="{47469F85-73B6-4BF8-855A-34C188AACAF8}" type="sibTrans" cxnId="{6329D0EC-2CA0-4DA8-95E7-02D14B5D464D}">
      <dgm:prSet/>
      <dgm:spPr/>
      <dgm:t>
        <a:bodyPr/>
        <a:lstStyle/>
        <a:p>
          <a:endParaRPr lang="es-MX" sz="2400"/>
        </a:p>
      </dgm:t>
    </dgm:pt>
    <dgm:pt modelId="{7550120A-1192-40F4-98CA-E033254BB818}">
      <dgm:prSet phldrT="[Texto]" custT="1"/>
      <dgm:spPr/>
      <dgm:t>
        <a:bodyPr/>
        <a:lstStyle/>
        <a:p>
          <a:r>
            <a:rPr lang="es-MX" sz="2400" dirty="0" smtClean="0"/>
            <a:t>3. Prohibición de plantar arboles cerca de una heredad ajena, sin guardar la distancia indicada por la ley.</a:t>
          </a:r>
          <a:endParaRPr lang="es-MX" sz="2400" dirty="0"/>
        </a:p>
      </dgm:t>
    </dgm:pt>
    <dgm:pt modelId="{8CE06876-5B4D-4B38-8C82-5A649C98BA17}" type="parTrans" cxnId="{7669BEB5-3C2C-4B29-B884-912FCD832683}">
      <dgm:prSet/>
      <dgm:spPr/>
      <dgm:t>
        <a:bodyPr/>
        <a:lstStyle/>
        <a:p>
          <a:endParaRPr lang="es-MX" sz="2400"/>
        </a:p>
      </dgm:t>
    </dgm:pt>
    <dgm:pt modelId="{DF1C6697-BE46-4D3F-B71C-AD4AD1DE812F}" type="sibTrans" cxnId="{7669BEB5-3C2C-4B29-B884-912FCD832683}">
      <dgm:prSet/>
      <dgm:spPr/>
      <dgm:t>
        <a:bodyPr/>
        <a:lstStyle/>
        <a:p>
          <a:endParaRPr lang="es-MX" sz="2400"/>
        </a:p>
      </dgm:t>
    </dgm:pt>
    <dgm:pt modelId="{C6CDE285-84C0-4C0F-AB59-277C0F7EF71E}" type="pres">
      <dgm:prSet presAssocID="{072AF052-6ED0-47C0-9D44-3B7D1B356CC8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70378693-608C-42D3-91F9-6164EDACBB63}" type="pres">
      <dgm:prSet presAssocID="{838976CB-7F58-45EA-AB98-688479048626}" presName="vertOne" presStyleCnt="0"/>
      <dgm:spPr/>
      <dgm:t>
        <a:bodyPr/>
        <a:lstStyle/>
        <a:p>
          <a:endParaRPr lang="es-MX"/>
        </a:p>
      </dgm:t>
    </dgm:pt>
    <dgm:pt modelId="{0409EEB5-0453-4803-9E2F-D3DB4BB86BDF}" type="pres">
      <dgm:prSet presAssocID="{838976CB-7F58-45EA-AB98-688479048626}" presName="txOne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EDD111C-CADD-4431-BD9D-6715C64A78C8}" type="pres">
      <dgm:prSet presAssocID="{838976CB-7F58-45EA-AB98-688479048626}" presName="horzOne" presStyleCnt="0"/>
      <dgm:spPr/>
      <dgm:t>
        <a:bodyPr/>
        <a:lstStyle/>
        <a:p>
          <a:endParaRPr lang="es-MX"/>
        </a:p>
      </dgm:t>
    </dgm:pt>
    <dgm:pt modelId="{09E42534-A074-493B-8F30-31898C8CEEBF}" type="pres">
      <dgm:prSet presAssocID="{A5BBA047-14B8-493E-A8D7-A999F2602E10}" presName="sibSpaceOne" presStyleCnt="0"/>
      <dgm:spPr/>
      <dgm:t>
        <a:bodyPr/>
        <a:lstStyle/>
        <a:p>
          <a:endParaRPr lang="es-MX"/>
        </a:p>
      </dgm:t>
    </dgm:pt>
    <dgm:pt modelId="{CAF23B7A-B4F7-4615-B366-DC200CD890E1}" type="pres">
      <dgm:prSet presAssocID="{56CE0094-DC69-4971-85AC-4F7CD83362DD}" presName="vertOne" presStyleCnt="0"/>
      <dgm:spPr/>
      <dgm:t>
        <a:bodyPr/>
        <a:lstStyle/>
        <a:p>
          <a:endParaRPr lang="es-MX"/>
        </a:p>
      </dgm:t>
    </dgm:pt>
    <dgm:pt modelId="{D9547EDC-E372-473E-9269-D0591E7C13A4}" type="pres">
      <dgm:prSet presAssocID="{56CE0094-DC69-4971-85AC-4F7CD83362DD}" presName="txOne" presStyleLbl="node0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35898F0-B83A-410E-8B89-CFC76AC9E481}" type="pres">
      <dgm:prSet presAssocID="{56CE0094-DC69-4971-85AC-4F7CD83362DD}" presName="horzOne" presStyleCnt="0"/>
      <dgm:spPr/>
      <dgm:t>
        <a:bodyPr/>
        <a:lstStyle/>
        <a:p>
          <a:endParaRPr lang="es-MX"/>
        </a:p>
      </dgm:t>
    </dgm:pt>
    <dgm:pt modelId="{2B93A0DD-5977-4E6E-B103-95C1216F171D}" type="pres">
      <dgm:prSet presAssocID="{47469F85-73B6-4BF8-855A-34C188AACAF8}" presName="sibSpaceOne" presStyleCnt="0"/>
      <dgm:spPr/>
      <dgm:t>
        <a:bodyPr/>
        <a:lstStyle/>
        <a:p>
          <a:endParaRPr lang="es-MX"/>
        </a:p>
      </dgm:t>
    </dgm:pt>
    <dgm:pt modelId="{DC8D351F-0005-4F34-856A-C67808A34E54}" type="pres">
      <dgm:prSet presAssocID="{7550120A-1192-40F4-98CA-E033254BB818}" presName="vertOne" presStyleCnt="0"/>
      <dgm:spPr/>
      <dgm:t>
        <a:bodyPr/>
        <a:lstStyle/>
        <a:p>
          <a:endParaRPr lang="es-MX"/>
        </a:p>
      </dgm:t>
    </dgm:pt>
    <dgm:pt modelId="{375D0DF1-1926-4C8F-8315-EC2A50A39D3D}" type="pres">
      <dgm:prSet presAssocID="{7550120A-1192-40F4-98CA-E033254BB818}" presName="txOne" presStyleLbl="node0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DE92AC0-A9E1-4AAE-9F67-1C0C9D6F28D5}" type="pres">
      <dgm:prSet presAssocID="{7550120A-1192-40F4-98CA-E033254BB818}" presName="horzOne" presStyleCnt="0"/>
      <dgm:spPr/>
      <dgm:t>
        <a:bodyPr/>
        <a:lstStyle/>
        <a:p>
          <a:endParaRPr lang="es-MX"/>
        </a:p>
      </dgm:t>
    </dgm:pt>
  </dgm:ptLst>
  <dgm:cxnLst>
    <dgm:cxn modelId="{C3A90824-E77C-4CCB-A52A-182C08F734A2}" type="presOf" srcId="{838976CB-7F58-45EA-AB98-688479048626}" destId="{0409EEB5-0453-4803-9E2F-D3DB4BB86BDF}" srcOrd="0" destOrd="0" presId="urn:microsoft.com/office/officeart/2005/8/layout/hierarchy4"/>
    <dgm:cxn modelId="{376D333A-8694-4805-989B-007B9B3C9EFC}" srcId="{072AF052-6ED0-47C0-9D44-3B7D1B356CC8}" destId="{838976CB-7F58-45EA-AB98-688479048626}" srcOrd="0" destOrd="0" parTransId="{E80D116B-A044-49A7-954C-DD1C2DA97462}" sibTransId="{A5BBA047-14B8-493E-A8D7-A999F2602E10}"/>
    <dgm:cxn modelId="{5B13F1BE-4589-4AAA-AB67-CD3DF118BFDA}" type="presOf" srcId="{072AF052-6ED0-47C0-9D44-3B7D1B356CC8}" destId="{C6CDE285-84C0-4C0F-AB59-277C0F7EF71E}" srcOrd="0" destOrd="0" presId="urn:microsoft.com/office/officeart/2005/8/layout/hierarchy4"/>
    <dgm:cxn modelId="{7669BEB5-3C2C-4B29-B884-912FCD832683}" srcId="{072AF052-6ED0-47C0-9D44-3B7D1B356CC8}" destId="{7550120A-1192-40F4-98CA-E033254BB818}" srcOrd="2" destOrd="0" parTransId="{8CE06876-5B4D-4B38-8C82-5A649C98BA17}" sibTransId="{DF1C6697-BE46-4D3F-B71C-AD4AD1DE812F}"/>
    <dgm:cxn modelId="{4C7F8B2B-79CC-436A-8F84-275C762B8C01}" type="presOf" srcId="{7550120A-1192-40F4-98CA-E033254BB818}" destId="{375D0DF1-1926-4C8F-8315-EC2A50A39D3D}" srcOrd="0" destOrd="0" presId="urn:microsoft.com/office/officeart/2005/8/layout/hierarchy4"/>
    <dgm:cxn modelId="{6329D0EC-2CA0-4DA8-95E7-02D14B5D464D}" srcId="{072AF052-6ED0-47C0-9D44-3B7D1B356CC8}" destId="{56CE0094-DC69-4971-85AC-4F7CD83362DD}" srcOrd="1" destOrd="0" parTransId="{B286A9A8-F987-464C-B84B-BD48E8ED0B74}" sibTransId="{47469F85-73B6-4BF8-855A-34C188AACAF8}"/>
    <dgm:cxn modelId="{5ADD5AC8-65D7-4205-8D52-F1A7A1906A31}" type="presOf" srcId="{56CE0094-DC69-4971-85AC-4F7CD83362DD}" destId="{D9547EDC-E372-473E-9269-D0591E7C13A4}" srcOrd="0" destOrd="0" presId="urn:microsoft.com/office/officeart/2005/8/layout/hierarchy4"/>
    <dgm:cxn modelId="{DC1450AA-B9BB-4984-917E-D3A8CCE79821}" type="presParOf" srcId="{C6CDE285-84C0-4C0F-AB59-277C0F7EF71E}" destId="{70378693-608C-42D3-91F9-6164EDACBB63}" srcOrd="0" destOrd="0" presId="urn:microsoft.com/office/officeart/2005/8/layout/hierarchy4"/>
    <dgm:cxn modelId="{B149EF9D-98FA-4E89-9171-B8D9BF73C48B}" type="presParOf" srcId="{70378693-608C-42D3-91F9-6164EDACBB63}" destId="{0409EEB5-0453-4803-9E2F-D3DB4BB86BDF}" srcOrd="0" destOrd="0" presId="urn:microsoft.com/office/officeart/2005/8/layout/hierarchy4"/>
    <dgm:cxn modelId="{9EA3F02B-6231-4487-86E5-6FD6302F1A33}" type="presParOf" srcId="{70378693-608C-42D3-91F9-6164EDACBB63}" destId="{AEDD111C-CADD-4431-BD9D-6715C64A78C8}" srcOrd="1" destOrd="0" presId="urn:microsoft.com/office/officeart/2005/8/layout/hierarchy4"/>
    <dgm:cxn modelId="{96D1EAC0-EC19-490F-BDF9-9E02A2F95F86}" type="presParOf" srcId="{C6CDE285-84C0-4C0F-AB59-277C0F7EF71E}" destId="{09E42534-A074-493B-8F30-31898C8CEEBF}" srcOrd="1" destOrd="0" presId="urn:microsoft.com/office/officeart/2005/8/layout/hierarchy4"/>
    <dgm:cxn modelId="{9AF109A2-3066-4887-B985-D6DFE32568AD}" type="presParOf" srcId="{C6CDE285-84C0-4C0F-AB59-277C0F7EF71E}" destId="{CAF23B7A-B4F7-4615-B366-DC200CD890E1}" srcOrd="2" destOrd="0" presId="urn:microsoft.com/office/officeart/2005/8/layout/hierarchy4"/>
    <dgm:cxn modelId="{1B6D93B6-BBC8-44AC-9E7A-B419C63E454B}" type="presParOf" srcId="{CAF23B7A-B4F7-4615-B366-DC200CD890E1}" destId="{D9547EDC-E372-473E-9269-D0591E7C13A4}" srcOrd="0" destOrd="0" presId="urn:microsoft.com/office/officeart/2005/8/layout/hierarchy4"/>
    <dgm:cxn modelId="{D5866DFB-7291-47EA-BA45-71A725F9B102}" type="presParOf" srcId="{CAF23B7A-B4F7-4615-B366-DC200CD890E1}" destId="{035898F0-B83A-410E-8B89-CFC76AC9E481}" srcOrd="1" destOrd="0" presId="urn:microsoft.com/office/officeart/2005/8/layout/hierarchy4"/>
    <dgm:cxn modelId="{DC3002C2-876A-43CD-987B-2005027D8795}" type="presParOf" srcId="{C6CDE285-84C0-4C0F-AB59-277C0F7EF71E}" destId="{2B93A0DD-5977-4E6E-B103-95C1216F171D}" srcOrd="3" destOrd="0" presId="urn:microsoft.com/office/officeart/2005/8/layout/hierarchy4"/>
    <dgm:cxn modelId="{35EDE6AB-95AE-42B8-B1A9-414F6FBCA8B4}" type="presParOf" srcId="{C6CDE285-84C0-4C0F-AB59-277C0F7EF71E}" destId="{DC8D351F-0005-4F34-856A-C67808A34E54}" srcOrd="4" destOrd="0" presId="urn:microsoft.com/office/officeart/2005/8/layout/hierarchy4"/>
    <dgm:cxn modelId="{75FA69DE-E9A0-499E-B92A-4C67A87D9B81}" type="presParOf" srcId="{DC8D351F-0005-4F34-856A-C67808A34E54}" destId="{375D0DF1-1926-4C8F-8315-EC2A50A39D3D}" srcOrd="0" destOrd="0" presId="urn:microsoft.com/office/officeart/2005/8/layout/hierarchy4"/>
    <dgm:cxn modelId="{199EBF18-33D7-47CD-814C-8472871664C9}" type="presParOf" srcId="{DC8D351F-0005-4F34-856A-C67808A34E54}" destId="{3DE92AC0-A9E1-4AAE-9F67-1C0C9D6F28D5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45DF0FDD-DBAD-4DFE-956C-7A6A14543139}" type="doc">
      <dgm:prSet loTypeId="urn:microsoft.com/office/officeart/2005/8/layout/hierarchy4" loCatId="list" qsTypeId="urn:microsoft.com/office/officeart/2005/8/quickstyle/simple3" qsCatId="simple" csTypeId="urn:microsoft.com/office/officeart/2005/8/colors/accent1_4" csCatId="accent1" phldr="1"/>
      <dgm:spPr/>
      <dgm:t>
        <a:bodyPr/>
        <a:lstStyle/>
        <a:p>
          <a:endParaRPr lang="es-MX"/>
        </a:p>
      </dgm:t>
    </dgm:pt>
    <dgm:pt modelId="{340D1D0B-B08F-41F9-A302-40CB24D43609}">
      <dgm:prSet phldrT="[Texto]" custT="1"/>
      <dgm:spPr/>
      <dgm:t>
        <a:bodyPr/>
        <a:lstStyle/>
        <a:p>
          <a:r>
            <a:rPr lang="es-MX" sz="2400" dirty="0" smtClean="0"/>
            <a:t>4. Limitación del dueño de una pared que no sea de copropiedad, contigua a finca ajena para abrir ventana para recibir luz.</a:t>
          </a:r>
          <a:endParaRPr lang="es-MX" sz="2400" dirty="0"/>
        </a:p>
      </dgm:t>
    </dgm:pt>
    <dgm:pt modelId="{79A70DB1-D0A7-4726-81A1-7862134D7A5C}" type="parTrans" cxnId="{5E4691B1-4BD6-48D6-970B-A8D1DE5107D7}">
      <dgm:prSet/>
      <dgm:spPr/>
      <dgm:t>
        <a:bodyPr/>
        <a:lstStyle/>
        <a:p>
          <a:endParaRPr lang="es-MX" sz="2400"/>
        </a:p>
      </dgm:t>
    </dgm:pt>
    <dgm:pt modelId="{1BF12AE0-816F-4C1A-8C7A-CE9C7DC04084}" type="sibTrans" cxnId="{5E4691B1-4BD6-48D6-970B-A8D1DE5107D7}">
      <dgm:prSet/>
      <dgm:spPr/>
      <dgm:t>
        <a:bodyPr/>
        <a:lstStyle/>
        <a:p>
          <a:endParaRPr lang="es-MX" sz="2400"/>
        </a:p>
      </dgm:t>
    </dgm:pt>
    <dgm:pt modelId="{11F4AFB0-C68B-4D09-BDA2-D9B14E096550}">
      <dgm:prSet phldrT="[Texto]" custT="1"/>
      <dgm:spPr/>
      <dgm:t>
        <a:bodyPr/>
        <a:lstStyle/>
        <a:p>
          <a:r>
            <a:rPr lang="es-MX" sz="2400" dirty="0" smtClean="0"/>
            <a:t>5. Prohibición para tener ventanas para asomarse, ni balcones sobre la propiedad del vecino.</a:t>
          </a:r>
          <a:endParaRPr lang="es-MX" sz="2400" dirty="0"/>
        </a:p>
      </dgm:t>
    </dgm:pt>
    <dgm:pt modelId="{BF7F8EAB-3CE3-4837-B51F-6DE6F2D5FCFE}" type="parTrans" cxnId="{30962AF9-3A97-4804-8D2F-00C6ED0B4E88}">
      <dgm:prSet/>
      <dgm:spPr/>
      <dgm:t>
        <a:bodyPr/>
        <a:lstStyle/>
        <a:p>
          <a:endParaRPr lang="es-MX" sz="2400"/>
        </a:p>
      </dgm:t>
    </dgm:pt>
    <dgm:pt modelId="{71AD6D6B-91BF-4C11-B31D-B9AC95E9C2B9}" type="sibTrans" cxnId="{30962AF9-3A97-4804-8D2F-00C6ED0B4E88}">
      <dgm:prSet/>
      <dgm:spPr/>
      <dgm:t>
        <a:bodyPr/>
        <a:lstStyle/>
        <a:p>
          <a:endParaRPr lang="es-MX" sz="2400"/>
        </a:p>
      </dgm:t>
    </dgm:pt>
    <dgm:pt modelId="{0C862920-1B48-4B05-A174-0A54A8565926}">
      <dgm:prSet phldrT="[Texto]" custT="1"/>
      <dgm:spPr/>
      <dgm:t>
        <a:bodyPr/>
        <a:lstStyle/>
        <a:p>
          <a:r>
            <a:rPr lang="es-MX" sz="2400" dirty="0" smtClean="0"/>
            <a:t>6. Prohibición de que aguas pluviales del edificio de una propiedad caigan sobre el suelo o edificio del vecino.</a:t>
          </a:r>
          <a:endParaRPr lang="es-MX" sz="2400" dirty="0"/>
        </a:p>
      </dgm:t>
    </dgm:pt>
    <dgm:pt modelId="{6B5EA7D9-B2F3-43AC-945A-721ED726FD3E}" type="parTrans" cxnId="{047A4EA6-C68A-4C30-AA44-77683027C2C6}">
      <dgm:prSet/>
      <dgm:spPr/>
      <dgm:t>
        <a:bodyPr/>
        <a:lstStyle/>
        <a:p>
          <a:endParaRPr lang="es-MX" sz="2400"/>
        </a:p>
      </dgm:t>
    </dgm:pt>
    <dgm:pt modelId="{01B7FAD9-121D-47BE-96CA-B26AE87C41D4}" type="sibTrans" cxnId="{047A4EA6-C68A-4C30-AA44-77683027C2C6}">
      <dgm:prSet/>
      <dgm:spPr/>
      <dgm:t>
        <a:bodyPr/>
        <a:lstStyle/>
        <a:p>
          <a:endParaRPr lang="es-MX" sz="2400"/>
        </a:p>
      </dgm:t>
    </dgm:pt>
    <dgm:pt modelId="{31290DEC-8B8F-4D27-935B-932874B78A96}" type="pres">
      <dgm:prSet presAssocID="{45DF0FDD-DBAD-4DFE-956C-7A6A1454313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4DB2E275-A6A6-4577-B8F0-3336D8CC2196}" type="pres">
      <dgm:prSet presAssocID="{340D1D0B-B08F-41F9-A302-40CB24D43609}" presName="vertOne" presStyleCnt="0"/>
      <dgm:spPr/>
      <dgm:t>
        <a:bodyPr/>
        <a:lstStyle/>
        <a:p>
          <a:endParaRPr lang="es-MX"/>
        </a:p>
      </dgm:t>
    </dgm:pt>
    <dgm:pt modelId="{EC7147C0-3F58-47A5-B7BA-F87457446854}" type="pres">
      <dgm:prSet presAssocID="{340D1D0B-B08F-41F9-A302-40CB24D43609}" presName="txOne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24D0B2C-31EE-4B2F-BF1C-5D9E3F84209E}" type="pres">
      <dgm:prSet presAssocID="{340D1D0B-B08F-41F9-A302-40CB24D43609}" presName="horzOne" presStyleCnt="0"/>
      <dgm:spPr/>
      <dgm:t>
        <a:bodyPr/>
        <a:lstStyle/>
        <a:p>
          <a:endParaRPr lang="es-MX"/>
        </a:p>
      </dgm:t>
    </dgm:pt>
    <dgm:pt modelId="{734BBF7C-24E9-470B-818F-39EF7BF9A45D}" type="pres">
      <dgm:prSet presAssocID="{1BF12AE0-816F-4C1A-8C7A-CE9C7DC04084}" presName="sibSpaceOne" presStyleCnt="0"/>
      <dgm:spPr/>
      <dgm:t>
        <a:bodyPr/>
        <a:lstStyle/>
        <a:p>
          <a:endParaRPr lang="es-MX"/>
        </a:p>
      </dgm:t>
    </dgm:pt>
    <dgm:pt modelId="{C5B0A9E6-6612-4230-8D18-3A1DCB6E5650}" type="pres">
      <dgm:prSet presAssocID="{11F4AFB0-C68B-4D09-BDA2-D9B14E096550}" presName="vertOne" presStyleCnt="0"/>
      <dgm:spPr/>
      <dgm:t>
        <a:bodyPr/>
        <a:lstStyle/>
        <a:p>
          <a:endParaRPr lang="es-MX"/>
        </a:p>
      </dgm:t>
    </dgm:pt>
    <dgm:pt modelId="{EC02D9C2-75DC-4007-B4C5-56F21223AADC}" type="pres">
      <dgm:prSet presAssocID="{11F4AFB0-C68B-4D09-BDA2-D9B14E096550}" presName="txOne" presStyleLbl="node0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5364419-C476-43F6-BB5E-F82A63520166}" type="pres">
      <dgm:prSet presAssocID="{11F4AFB0-C68B-4D09-BDA2-D9B14E096550}" presName="horzOne" presStyleCnt="0"/>
      <dgm:spPr/>
      <dgm:t>
        <a:bodyPr/>
        <a:lstStyle/>
        <a:p>
          <a:endParaRPr lang="es-MX"/>
        </a:p>
      </dgm:t>
    </dgm:pt>
    <dgm:pt modelId="{08F391E2-5615-4683-98AF-3B3863480E9F}" type="pres">
      <dgm:prSet presAssocID="{71AD6D6B-91BF-4C11-B31D-B9AC95E9C2B9}" presName="sibSpaceOne" presStyleCnt="0"/>
      <dgm:spPr/>
      <dgm:t>
        <a:bodyPr/>
        <a:lstStyle/>
        <a:p>
          <a:endParaRPr lang="es-MX"/>
        </a:p>
      </dgm:t>
    </dgm:pt>
    <dgm:pt modelId="{90431EED-92A1-4A79-AB9F-AC5CB2A07FC6}" type="pres">
      <dgm:prSet presAssocID="{0C862920-1B48-4B05-A174-0A54A8565926}" presName="vertOne" presStyleCnt="0"/>
      <dgm:spPr/>
      <dgm:t>
        <a:bodyPr/>
        <a:lstStyle/>
        <a:p>
          <a:endParaRPr lang="es-MX"/>
        </a:p>
      </dgm:t>
    </dgm:pt>
    <dgm:pt modelId="{C3841A5B-9EC1-439C-AC58-068109248109}" type="pres">
      <dgm:prSet presAssocID="{0C862920-1B48-4B05-A174-0A54A8565926}" presName="txOne" presStyleLbl="node0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47FE358-F654-4C23-A321-423FD6B85890}" type="pres">
      <dgm:prSet presAssocID="{0C862920-1B48-4B05-A174-0A54A8565926}" presName="horzOne" presStyleCnt="0"/>
      <dgm:spPr/>
      <dgm:t>
        <a:bodyPr/>
        <a:lstStyle/>
        <a:p>
          <a:endParaRPr lang="es-MX"/>
        </a:p>
      </dgm:t>
    </dgm:pt>
  </dgm:ptLst>
  <dgm:cxnLst>
    <dgm:cxn modelId="{047A4EA6-C68A-4C30-AA44-77683027C2C6}" srcId="{45DF0FDD-DBAD-4DFE-956C-7A6A14543139}" destId="{0C862920-1B48-4B05-A174-0A54A8565926}" srcOrd="2" destOrd="0" parTransId="{6B5EA7D9-B2F3-43AC-945A-721ED726FD3E}" sibTransId="{01B7FAD9-121D-47BE-96CA-B26AE87C41D4}"/>
    <dgm:cxn modelId="{26C7DB24-9B85-4394-821B-9B002F214CB0}" type="presOf" srcId="{0C862920-1B48-4B05-A174-0A54A8565926}" destId="{C3841A5B-9EC1-439C-AC58-068109248109}" srcOrd="0" destOrd="0" presId="urn:microsoft.com/office/officeart/2005/8/layout/hierarchy4"/>
    <dgm:cxn modelId="{5E4691B1-4BD6-48D6-970B-A8D1DE5107D7}" srcId="{45DF0FDD-DBAD-4DFE-956C-7A6A14543139}" destId="{340D1D0B-B08F-41F9-A302-40CB24D43609}" srcOrd="0" destOrd="0" parTransId="{79A70DB1-D0A7-4726-81A1-7862134D7A5C}" sibTransId="{1BF12AE0-816F-4C1A-8C7A-CE9C7DC04084}"/>
    <dgm:cxn modelId="{AFA83CD4-C2B4-42B4-97A7-96AB8B9F7EA5}" type="presOf" srcId="{340D1D0B-B08F-41F9-A302-40CB24D43609}" destId="{EC7147C0-3F58-47A5-B7BA-F87457446854}" srcOrd="0" destOrd="0" presId="urn:microsoft.com/office/officeart/2005/8/layout/hierarchy4"/>
    <dgm:cxn modelId="{2D237944-FB76-4B43-A3E0-686767ABA5A0}" type="presOf" srcId="{11F4AFB0-C68B-4D09-BDA2-D9B14E096550}" destId="{EC02D9C2-75DC-4007-B4C5-56F21223AADC}" srcOrd="0" destOrd="0" presId="urn:microsoft.com/office/officeart/2005/8/layout/hierarchy4"/>
    <dgm:cxn modelId="{30962AF9-3A97-4804-8D2F-00C6ED0B4E88}" srcId="{45DF0FDD-DBAD-4DFE-956C-7A6A14543139}" destId="{11F4AFB0-C68B-4D09-BDA2-D9B14E096550}" srcOrd="1" destOrd="0" parTransId="{BF7F8EAB-3CE3-4837-B51F-6DE6F2D5FCFE}" sibTransId="{71AD6D6B-91BF-4C11-B31D-B9AC95E9C2B9}"/>
    <dgm:cxn modelId="{0E296DA2-0293-4885-8C2D-2E3732F4D723}" type="presOf" srcId="{45DF0FDD-DBAD-4DFE-956C-7A6A14543139}" destId="{31290DEC-8B8F-4D27-935B-932874B78A96}" srcOrd="0" destOrd="0" presId="urn:microsoft.com/office/officeart/2005/8/layout/hierarchy4"/>
    <dgm:cxn modelId="{BC711C5C-DB7F-49BD-9E05-DB1C7B1D5CE7}" type="presParOf" srcId="{31290DEC-8B8F-4D27-935B-932874B78A96}" destId="{4DB2E275-A6A6-4577-B8F0-3336D8CC2196}" srcOrd="0" destOrd="0" presId="urn:microsoft.com/office/officeart/2005/8/layout/hierarchy4"/>
    <dgm:cxn modelId="{CD0D87C5-564C-4D96-9C24-CB05CC9DB32B}" type="presParOf" srcId="{4DB2E275-A6A6-4577-B8F0-3336D8CC2196}" destId="{EC7147C0-3F58-47A5-B7BA-F87457446854}" srcOrd="0" destOrd="0" presId="urn:microsoft.com/office/officeart/2005/8/layout/hierarchy4"/>
    <dgm:cxn modelId="{691EB208-F3EB-4E8D-9860-CE69BF99E5EB}" type="presParOf" srcId="{4DB2E275-A6A6-4577-B8F0-3336D8CC2196}" destId="{F24D0B2C-31EE-4B2F-BF1C-5D9E3F84209E}" srcOrd="1" destOrd="0" presId="urn:microsoft.com/office/officeart/2005/8/layout/hierarchy4"/>
    <dgm:cxn modelId="{D4EE9980-FA82-4D34-AB33-916DDD96BF9D}" type="presParOf" srcId="{31290DEC-8B8F-4D27-935B-932874B78A96}" destId="{734BBF7C-24E9-470B-818F-39EF7BF9A45D}" srcOrd="1" destOrd="0" presId="urn:microsoft.com/office/officeart/2005/8/layout/hierarchy4"/>
    <dgm:cxn modelId="{62B88578-1CD9-4832-B335-016CFCFC38D7}" type="presParOf" srcId="{31290DEC-8B8F-4D27-935B-932874B78A96}" destId="{C5B0A9E6-6612-4230-8D18-3A1DCB6E5650}" srcOrd="2" destOrd="0" presId="urn:microsoft.com/office/officeart/2005/8/layout/hierarchy4"/>
    <dgm:cxn modelId="{4C41B2D5-6790-4B39-AD98-C3CFE532111B}" type="presParOf" srcId="{C5B0A9E6-6612-4230-8D18-3A1DCB6E5650}" destId="{EC02D9C2-75DC-4007-B4C5-56F21223AADC}" srcOrd="0" destOrd="0" presId="urn:microsoft.com/office/officeart/2005/8/layout/hierarchy4"/>
    <dgm:cxn modelId="{BF4CADE1-6DAC-4DFF-AF37-82CF667C7290}" type="presParOf" srcId="{C5B0A9E6-6612-4230-8D18-3A1DCB6E5650}" destId="{25364419-C476-43F6-BB5E-F82A63520166}" srcOrd="1" destOrd="0" presId="urn:microsoft.com/office/officeart/2005/8/layout/hierarchy4"/>
    <dgm:cxn modelId="{292A1A39-8A38-43B6-8285-EF4F874CD4BF}" type="presParOf" srcId="{31290DEC-8B8F-4D27-935B-932874B78A96}" destId="{08F391E2-5615-4683-98AF-3B3863480E9F}" srcOrd="3" destOrd="0" presId="urn:microsoft.com/office/officeart/2005/8/layout/hierarchy4"/>
    <dgm:cxn modelId="{5EA0806D-6A82-4FB3-9994-7C01325EC2A8}" type="presParOf" srcId="{31290DEC-8B8F-4D27-935B-932874B78A96}" destId="{90431EED-92A1-4A79-AB9F-AC5CB2A07FC6}" srcOrd="4" destOrd="0" presId="urn:microsoft.com/office/officeart/2005/8/layout/hierarchy4"/>
    <dgm:cxn modelId="{8ECE7ACD-6D70-4FD4-A2BC-F93B4E5E84C4}" type="presParOf" srcId="{90431EED-92A1-4A79-AB9F-AC5CB2A07FC6}" destId="{C3841A5B-9EC1-439C-AC58-068109248109}" srcOrd="0" destOrd="0" presId="urn:microsoft.com/office/officeart/2005/8/layout/hierarchy4"/>
    <dgm:cxn modelId="{F4B97C83-77F4-44E5-B291-CD3BC250C851}" type="presParOf" srcId="{90431EED-92A1-4A79-AB9F-AC5CB2A07FC6}" destId="{047FE358-F654-4C23-A321-423FD6B85890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7A3DD7F4-DC59-43CC-A2D8-CEC1978F0594}" type="doc">
      <dgm:prSet loTypeId="urn:microsoft.com/office/officeart/2005/8/layout/pList2" loCatId="list" qsTypeId="urn:microsoft.com/office/officeart/2005/8/quickstyle/simple3" qsCatId="simple" csTypeId="urn:microsoft.com/office/officeart/2005/8/colors/colorful2" csCatId="colorful" phldr="1"/>
      <dgm:spPr/>
    </dgm:pt>
    <dgm:pt modelId="{8983CC8A-DDE9-496C-965C-B3E1AC6ED3C2}">
      <dgm:prSet phldrT="[Texto]" custT="1"/>
      <dgm:spPr/>
      <dgm:t>
        <a:bodyPr/>
        <a:lstStyle/>
        <a:p>
          <a:r>
            <a:rPr lang="es-MX" sz="1600" dirty="0" smtClean="0"/>
            <a:t>Las cosas que están fuera del comercio.</a:t>
          </a:r>
          <a:endParaRPr lang="es-MX" sz="1600" dirty="0"/>
        </a:p>
      </dgm:t>
    </dgm:pt>
    <dgm:pt modelId="{23A420D6-0E73-4292-9EF5-29168A501587}" type="parTrans" cxnId="{44698043-1DDF-49E7-A167-596C77368872}">
      <dgm:prSet/>
      <dgm:spPr/>
      <dgm:t>
        <a:bodyPr/>
        <a:lstStyle/>
        <a:p>
          <a:endParaRPr lang="es-MX" sz="2000"/>
        </a:p>
      </dgm:t>
    </dgm:pt>
    <dgm:pt modelId="{F3FB8F70-1624-4FED-9514-68A68464C5CF}" type="sibTrans" cxnId="{44698043-1DDF-49E7-A167-596C77368872}">
      <dgm:prSet/>
      <dgm:spPr/>
      <dgm:t>
        <a:bodyPr/>
        <a:lstStyle/>
        <a:p>
          <a:endParaRPr lang="es-MX" sz="2000"/>
        </a:p>
      </dgm:t>
    </dgm:pt>
    <dgm:pt modelId="{7954498F-92BB-45EE-84EB-653F4E1BE5CD}">
      <dgm:prSet phldrT="[Texto]" custT="1"/>
      <dgm:spPr/>
      <dgm:t>
        <a:bodyPr/>
        <a:lstStyle/>
        <a:p>
          <a:r>
            <a:rPr lang="es-MX" sz="1600" dirty="0" smtClean="0"/>
            <a:t>Las cosas unidas a otras por vías de accesión</a:t>
          </a:r>
          <a:endParaRPr lang="es-MX" sz="1600" dirty="0"/>
        </a:p>
      </dgm:t>
    </dgm:pt>
    <dgm:pt modelId="{D403A070-C667-475F-90CB-1400AEE14DB1}" type="parTrans" cxnId="{3F94340C-044D-4910-A0EA-D4B1994F6F44}">
      <dgm:prSet/>
      <dgm:spPr/>
      <dgm:t>
        <a:bodyPr/>
        <a:lstStyle/>
        <a:p>
          <a:endParaRPr lang="es-MX" sz="2000"/>
        </a:p>
      </dgm:t>
    </dgm:pt>
    <dgm:pt modelId="{42B2B7D4-CAD4-4EF5-8CCD-FC02A2DE9283}" type="sibTrans" cxnId="{3F94340C-044D-4910-A0EA-D4B1994F6F44}">
      <dgm:prSet/>
      <dgm:spPr/>
      <dgm:t>
        <a:bodyPr/>
        <a:lstStyle/>
        <a:p>
          <a:endParaRPr lang="es-MX" sz="2000"/>
        </a:p>
      </dgm:t>
    </dgm:pt>
    <dgm:pt modelId="{3632FD88-8924-43E6-A1A3-C2084B13C0A7}">
      <dgm:prSet phldrT="[Texto]" custT="1"/>
      <dgm:spPr/>
      <dgm:t>
        <a:bodyPr/>
        <a:lstStyle/>
        <a:p>
          <a:r>
            <a:rPr lang="es-MX" sz="1600" dirty="0" smtClean="0"/>
            <a:t>Cosas muebles perdidas que un tercero haya adquirido de buena fe en almoneda sin previo reembolso del precio que se pago</a:t>
          </a:r>
          <a:endParaRPr lang="es-MX" sz="1600" dirty="0"/>
        </a:p>
      </dgm:t>
    </dgm:pt>
    <dgm:pt modelId="{4B5BD708-83A0-4C40-B696-8982901F19AB}" type="parTrans" cxnId="{B4270392-9F4D-4546-B576-464893B8196A}">
      <dgm:prSet/>
      <dgm:spPr/>
      <dgm:t>
        <a:bodyPr/>
        <a:lstStyle/>
        <a:p>
          <a:endParaRPr lang="es-MX" sz="2000"/>
        </a:p>
      </dgm:t>
    </dgm:pt>
    <dgm:pt modelId="{EC6AE077-4060-4FAE-ABA0-93D223AF6FA8}" type="sibTrans" cxnId="{B4270392-9F4D-4546-B576-464893B8196A}">
      <dgm:prSet/>
      <dgm:spPr/>
      <dgm:t>
        <a:bodyPr/>
        <a:lstStyle/>
        <a:p>
          <a:endParaRPr lang="es-MX" sz="2000"/>
        </a:p>
      </dgm:t>
    </dgm:pt>
    <dgm:pt modelId="{8502C279-669B-4986-A1DE-563178CE0801}">
      <dgm:prSet phldrT="[Texto]" custT="1"/>
      <dgm:spPr/>
      <dgm:t>
        <a:bodyPr/>
        <a:lstStyle/>
        <a:p>
          <a:r>
            <a:rPr lang="es-MX" sz="1600" dirty="0" smtClean="0"/>
            <a:t>Los géneros no determinados al entablarse la demanda.</a:t>
          </a:r>
          <a:endParaRPr lang="es-MX" sz="1600" dirty="0"/>
        </a:p>
      </dgm:t>
    </dgm:pt>
    <dgm:pt modelId="{5FFCC060-1AA3-4B25-A531-798BDCF2C128}" type="parTrans" cxnId="{C8A476C1-DA35-444C-926B-BC956F614CC7}">
      <dgm:prSet/>
      <dgm:spPr/>
      <dgm:t>
        <a:bodyPr/>
        <a:lstStyle/>
        <a:p>
          <a:endParaRPr lang="es-MX" sz="2000"/>
        </a:p>
      </dgm:t>
    </dgm:pt>
    <dgm:pt modelId="{9D6251F4-2A32-4FF4-A80E-68A61F226800}" type="sibTrans" cxnId="{C8A476C1-DA35-444C-926B-BC956F614CC7}">
      <dgm:prSet/>
      <dgm:spPr/>
      <dgm:t>
        <a:bodyPr/>
        <a:lstStyle/>
        <a:p>
          <a:endParaRPr lang="es-MX" sz="2000"/>
        </a:p>
      </dgm:t>
    </dgm:pt>
    <dgm:pt modelId="{E8EB851A-FDCB-46EF-A674-B26C0CD0B224}" type="pres">
      <dgm:prSet presAssocID="{7A3DD7F4-DC59-43CC-A2D8-CEC1978F0594}" presName="Name0" presStyleCnt="0">
        <dgm:presLayoutVars>
          <dgm:dir/>
          <dgm:resizeHandles val="exact"/>
        </dgm:presLayoutVars>
      </dgm:prSet>
      <dgm:spPr/>
    </dgm:pt>
    <dgm:pt modelId="{F9B62F46-9B49-4D52-B82E-6BA9BDBC064A}" type="pres">
      <dgm:prSet presAssocID="{7A3DD7F4-DC59-43CC-A2D8-CEC1978F0594}" presName="bkgdShp" presStyleLbl="alignAccFollowNode1" presStyleIdx="0" presStyleCnt="1"/>
      <dgm:spPr/>
    </dgm:pt>
    <dgm:pt modelId="{20562E71-97C4-486A-9061-81F3C7744C39}" type="pres">
      <dgm:prSet presAssocID="{7A3DD7F4-DC59-43CC-A2D8-CEC1978F0594}" presName="linComp" presStyleCnt="0"/>
      <dgm:spPr/>
    </dgm:pt>
    <dgm:pt modelId="{389ACFC6-6F10-4BF3-9E6E-E2DE105D2CD5}" type="pres">
      <dgm:prSet presAssocID="{8983CC8A-DDE9-496C-965C-B3E1AC6ED3C2}" presName="compNode" presStyleCnt="0"/>
      <dgm:spPr/>
    </dgm:pt>
    <dgm:pt modelId="{9A3BF058-7BD5-49D7-A371-D55E9580C86E}" type="pres">
      <dgm:prSet presAssocID="{8983CC8A-DDE9-496C-965C-B3E1AC6ED3C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C516909-A2F0-422B-9408-9E342959A859}" type="pres">
      <dgm:prSet presAssocID="{8983CC8A-DDE9-496C-965C-B3E1AC6ED3C2}" presName="invisiNode" presStyleLbl="node1" presStyleIdx="0" presStyleCnt="4"/>
      <dgm:spPr/>
    </dgm:pt>
    <dgm:pt modelId="{9B644C30-08F7-4A6D-BB51-C3F3985271E0}" type="pres">
      <dgm:prSet presAssocID="{8983CC8A-DDE9-496C-965C-B3E1AC6ED3C2}" presName="imagNode" presStyleLbl="fgImgPlac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CC5CE96E-EDA3-492D-B116-6BA94544FCB1}" type="pres">
      <dgm:prSet presAssocID="{F3FB8F70-1624-4FED-9514-68A68464C5CF}" presName="sibTrans" presStyleLbl="sibTrans2D1" presStyleIdx="0" presStyleCnt="0"/>
      <dgm:spPr/>
      <dgm:t>
        <a:bodyPr/>
        <a:lstStyle/>
        <a:p>
          <a:endParaRPr lang="es-MX"/>
        </a:p>
      </dgm:t>
    </dgm:pt>
    <dgm:pt modelId="{C9AB6972-1FB5-454B-A7F3-4463256E5D79}" type="pres">
      <dgm:prSet presAssocID="{8502C279-669B-4986-A1DE-563178CE0801}" presName="compNode" presStyleCnt="0"/>
      <dgm:spPr/>
    </dgm:pt>
    <dgm:pt modelId="{3E3AFFB3-4A4A-4511-940F-862D44E1CD22}" type="pres">
      <dgm:prSet presAssocID="{8502C279-669B-4986-A1DE-563178CE080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F4FBE3-B06B-4C0C-A1FF-C277D87DC004}" type="pres">
      <dgm:prSet presAssocID="{8502C279-669B-4986-A1DE-563178CE0801}" presName="invisiNode" presStyleLbl="node1" presStyleIdx="1" presStyleCnt="4"/>
      <dgm:spPr/>
    </dgm:pt>
    <dgm:pt modelId="{C492ED64-691B-43E1-84C8-2EC9FF3355E5}" type="pres">
      <dgm:prSet presAssocID="{8502C279-669B-4986-A1DE-563178CE0801}" presName="imagNode" presStyleLbl="fgImgPlac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</dgm:pt>
    <dgm:pt modelId="{423B639A-B18A-419D-BE9A-31C0F89E3F43}" type="pres">
      <dgm:prSet presAssocID="{9D6251F4-2A32-4FF4-A80E-68A61F226800}" presName="sibTrans" presStyleLbl="sibTrans2D1" presStyleIdx="0" presStyleCnt="0"/>
      <dgm:spPr/>
      <dgm:t>
        <a:bodyPr/>
        <a:lstStyle/>
        <a:p>
          <a:endParaRPr lang="es-MX"/>
        </a:p>
      </dgm:t>
    </dgm:pt>
    <dgm:pt modelId="{E5EFFF2E-7B9B-4C4C-93CD-281E10CE5073}" type="pres">
      <dgm:prSet presAssocID="{7954498F-92BB-45EE-84EB-653F4E1BE5CD}" presName="compNode" presStyleCnt="0"/>
      <dgm:spPr/>
    </dgm:pt>
    <dgm:pt modelId="{A3093F3D-7651-44C8-8AA0-770839C1C9D9}" type="pres">
      <dgm:prSet presAssocID="{7954498F-92BB-45EE-84EB-653F4E1BE5C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20803E-B1C4-4C56-AC82-F004CF639C99}" type="pres">
      <dgm:prSet presAssocID="{7954498F-92BB-45EE-84EB-653F4E1BE5CD}" presName="invisiNode" presStyleLbl="node1" presStyleIdx="2" presStyleCnt="4"/>
      <dgm:spPr/>
    </dgm:pt>
    <dgm:pt modelId="{84A63BFD-1554-4B28-AC0B-CE735E69A016}" type="pres">
      <dgm:prSet presAssocID="{7954498F-92BB-45EE-84EB-653F4E1BE5CD}" presName="imagNode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</dgm:pt>
    <dgm:pt modelId="{0E828E3B-614E-4025-8285-AD6B8A66EE82}" type="pres">
      <dgm:prSet presAssocID="{42B2B7D4-CAD4-4EF5-8CCD-FC02A2DE9283}" presName="sibTrans" presStyleLbl="sibTrans2D1" presStyleIdx="0" presStyleCnt="0"/>
      <dgm:spPr/>
      <dgm:t>
        <a:bodyPr/>
        <a:lstStyle/>
        <a:p>
          <a:endParaRPr lang="es-MX"/>
        </a:p>
      </dgm:t>
    </dgm:pt>
    <dgm:pt modelId="{5BBBC759-D93B-4A0A-85D7-5FCD1A57D32F}" type="pres">
      <dgm:prSet presAssocID="{3632FD88-8924-43E6-A1A3-C2084B13C0A7}" presName="compNode" presStyleCnt="0"/>
      <dgm:spPr/>
    </dgm:pt>
    <dgm:pt modelId="{0FD48108-43AE-4A21-8507-3B5D4A9B1A12}" type="pres">
      <dgm:prSet presAssocID="{3632FD88-8924-43E6-A1A3-C2084B13C0A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4F3FB3-06D7-458D-82BC-B41733A1F243}" type="pres">
      <dgm:prSet presAssocID="{3632FD88-8924-43E6-A1A3-C2084B13C0A7}" presName="invisiNode" presStyleLbl="node1" presStyleIdx="3" presStyleCnt="4"/>
      <dgm:spPr/>
    </dgm:pt>
    <dgm:pt modelId="{E9BFD292-B7F6-4826-B12C-2F4D0AC4379A}" type="pres">
      <dgm:prSet presAssocID="{3632FD88-8924-43E6-A1A3-C2084B13C0A7}" presName="imagNode" presStyleLbl="fgImgPlac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</dgm:spPr>
    </dgm:pt>
  </dgm:ptLst>
  <dgm:cxnLst>
    <dgm:cxn modelId="{C8A476C1-DA35-444C-926B-BC956F614CC7}" srcId="{7A3DD7F4-DC59-43CC-A2D8-CEC1978F0594}" destId="{8502C279-669B-4986-A1DE-563178CE0801}" srcOrd="1" destOrd="0" parTransId="{5FFCC060-1AA3-4B25-A531-798BDCF2C128}" sibTransId="{9D6251F4-2A32-4FF4-A80E-68A61F226800}"/>
    <dgm:cxn modelId="{933FBAB8-E19A-4E18-8999-EE48DD1C1E22}" type="presOf" srcId="{9D6251F4-2A32-4FF4-A80E-68A61F226800}" destId="{423B639A-B18A-419D-BE9A-31C0F89E3F43}" srcOrd="0" destOrd="0" presId="urn:microsoft.com/office/officeart/2005/8/layout/pList2"/>
    <dgm:cxn modelId="{C53BC296-D1E0-421B-AC69-42C366B5771C}" type="presOf" srcId="{7954498F-92BB-45EE-84EB-653F4E1BE5CD}" destId="{A3093F3D-7651-44C8-8AA0-770839C1C9D9}" srcOrd="0" destOrd="0" presId="urn:microsoft.com/office/officeart/2005/8/layout/pList2"/>
    <dgm:cxn modelId="{B4270392-9F4D-4546-B576-464893B8196A}" srcId="{7A3DD7F4-DC59-43CC-A2D8-CEC1978F0594}" destId="{3632FD88-8924-43E6-A1A3-C2084B13C0A7}" srcOrd="3" destOrd="0" parTransId="{4B5BD708-83A0-4C40-B696-8982901F19AB}" sibTransId="{EC6AE077-4060-4FAE-ABA0-93D223AF6FA8}"/>
    <dgm:cxn modelId="{DFCA3BA6-9E92-4CC9-B8B3-E48F7750DC5F}" type="presOf" srcId="{F3FB8F70-1624-4FED-9514-68A68464C5CF}" destId="{CC5CE96E-EDA3-492D-B116-6BA94544FCB1}" srcOrd="0" destOrd="0" presId="urn:microsoft.com/office/officeart/2005/8/layout/pList2"/>
    <dgm:cxn modelId="{F46049C1-6FF9-48E2-A69D-D439EA70D770}" type="presOf" srcId="{7A3DD7F4-DC59-43CC-A2D8-CEC1978F0594}" destId="{E8EB851A-FDCB-46EF-A674-B26C0CD0B224}" srcOrd="0" destOrd="0" presId="urn:microsoft.com/office/officeart/2005/8/layout/pList2"/>
    <dgm:cxn modelId="{B468BB5C-5C9D-44AD-AD8A-417985F0E5F1}" type="presOf" srcId="{8502C279-669B-4986-A1DE-563178CE0801}" destId="{3E3AFFB3-4A4A-4511-940F-862D44E1CD22}" srcOrd="0" destOrd="0" presId="urn:microsoft.com/office/officeart/2005/8/layout/pList2"/>
    <dgm:cxn modelId="{44698043-1DDF-49E7-A167-596C77368872}" srcId="{7A3DD7F4-DC59-43CC-A2D8-CEC1978F0594}" destId="{8983CC8A-DDE9-496C-965C-B3E1AC6ED3C2}" srcOrd="0" destOrd="0" parTransId="{23A420D6-0E73-4292-9EF5-29168A501587}" sibTransId="{F3FB8F70-1624-4FED-9514-68A68464C5CF}"/>
    <dgm:cxn modelId="{66A19C85-92D7-456D-B7DD-372C7A0AE2E3}" type="presOf" srcId="{42B2B7D4-CAD4-4EF5-8CCD-FC02A2DE9283}" destId="{0E828E3B-614E-4025-8285-AD6B8A66EE82}" srcOrd="0" destOrd="0" presId="urn:microsoft.com/office/officeart/2005/8/layout/pList2"/>
    <dgm:cxn modelId="{355FC2FE-F7DA-4BFD-BDF7-0D14C4073900}" type="presOf" srcId="{8983CC8A-DDE9-496C-965C-B3E1AC6ED3C2}" destId="{9A3BF058-7BD5-49D7-A371-D55E9580C86E}" srcOrd="0" destOrd="0" presId="urn:microsoft.com/office/officeart/2005/8/layout/pList2"/>
    <dgm:cxn modelId="{3F94340C-044D-4910-A0EA-D4B1994F6F44}" srcId="{7A3DD7F4-DC59-43CC-A2D8-CEC1978F0594}" destId="{7954498F-92BB-45EE-84EB-653F4E1BE5CD}" srcOrd="2" destOrd="0" parTransId="{D403A070-C667-475F-90CB-1400AEE14DB1}" sibTransId="{42B2B7D4-CAD4-4EF5-8CCD-FC02A2DE9283}"/>
    <dgm:cxn modelId="{59B7A863-3D3D-4894-99EC-F2BAC1E62706}" type="presOf" srcId="{3632FD88-8924-43E6-A1A3-C2084B13C0A7}" destId="{0FD48108-43AE-4A21-8507-3B5D4A9B1A12}" srcOrd="0" destOrd="0" presId="urn:microsoft.com/office/officeart/2005/8/layout/pList2"/>
    <dgm:cxn modelId="{CFF20818-CD82-4B58-8179-1124A6E04137}" type="presParOf" srcId="{E8EB851A-FDCB-46EF-A674-B26C0CD0B224}" destId="{F9B62F46-9B49-4D52-B82E-6BA9BDBC064A}" srcOrd="0" destOrd="0" presId="urn:microsoft.com/office/officeart/2005/8/layout/pList2"/>
    <dgm:cxn modelId="{ED9F0DE6-D104-45B1-A471-6E6EE0158378}" type="presParOf" srcId="{E8EB851A-FDCB-46EF-A674-B26C0CD0B224}" destId="{20562E71-97C4-486A-9061-81F3C7744C39}" srcOrd="1" destOrd="0" presId="urn:microsoft.com/office/officeart/2005/8/layout/pList2"/>
    <dgm:cxn modelId="{8121CF88-965D-4E9A-95BB-20A24CA1E783}" type="presParOf" srcId="{20562E71-97C4-486A-9061-81F3C7744C39}" destId="{389ACFC6-6F10-4BF3-9E6E-E2DE105D2CD5}" srcOrd="0" destOrd="0" presId="urn:microsoft.com/office/officeart/2005/8/layout/pList2"/>
    <dgm:cxn modelId="{E1FCA5D5-D6E2-49AA-AE68-51BBC28169BE}" type="presParOf" srcId="{389ACFC6-6F10-4BF3-9E6E-E2DE105D2CD5}" destId="{9A3BF058-7BD5-49D7-A371-D55E9580C86E}" srcOrd="0" destOrd="0" presId="urn:microsoft.com/office/officeart/2005/8/layout/pList2"/>
    <dgm:cxn modelId="{CC4176EE-3DF4-4D6C-AE76-AD4282B41B77}" type="presParOf" srcId="{389ACFC6-6F10-4BF3-9E6E-E2DE105D2CD5}" destId="{AC516909-A2F0-422B-9408-9E342959A859}" srcOrd="1" destOrd="0" presId="urn:microsoft.com/office/officeart/2005/8/layout/pList2"/>
    <dgm:cxn modelId="{219424D2-F14A-4589-A539-5593BE68135A}" type="presParOf" srcId="{389ACFC6-6F10-4BF3-9E6E-E2DE105D2CD5}" destId="{9B644C30-08F7-4A6D-BB51-C3F3985271E0}" srcOrd="2" destOrd="0" presId="urn:microsoft.com/office/officeart/2005/8/layout/pList2"/>
    <dgm:cxn modelId="{EF005F42-85CA-400B-BDCA-7E35775845D6}" type="presParOf" srcId="{20562E71-97C4-486A-9061-81F3C7744C39}" destId="{CC5CE96E-EDA3-492D-B116-6BA94544FCB1}" srcOrd="1" destOrd="0" presId="urn:microsoft.com/office/officeart/2005/8/layout/pList2"/>
    <dgm:cxn modelId="{19CA948D-2C0F-4D9F-8587-1CC298EDA5A7}" type="presParOf" srcId="{20562E71-97C4-486A-9061-81F3C7744C39}" destId="{C9AB6972-1FB5-454B-A7F3-4463256E5D79}" srcOrd="2" destOrd="0" presId="urn:microsoft.com/office/officeart/2005/8/layout/pList2"/>
    <dgm:cxn modelId="{80C1C75A-AC23-4663-9DA5-562C5996D6CB}" type="presParOf" srcId="{C9AB6972-1FB5-454B-A7F3-4463256E5D79}" destId="{3E3AFFB3-4A4A-4511-940F-862D44E1CD22}" srcOrd="0" destOrd="0" presId="urn:microsoft.com/office/officeart/2005/8/layout/pList2"/>
    <dgm:cxn modelId="{080487C6-EE8A-439D-BA58-67B69498D7BD}" type="presParOf" srcId="{C9AB6972-1FB5-454B-A7F3-4463256E5D79}" destId="{DEF4FBE3-B06B-4C0C-A1FF-C277D87DC004}" srcOrd="1" destOrd="0" presId="urn:microsoft.com/office/officeart/2005/8/layout/pList2"/>
    <dgm:cxn modelId="{74B28447-7363-48E4-8FCD-52BF1153199A}" type="presParOf" srcId="{C9AB6972-1FB5-454B-A7F3-4463256E5D79}" destId="{C492ED64-691B-43E1-84C8-2EC9FF3355E5}" srcOrd="2" destOrd="0" presId="urn:microsoft.com/office/officeart/2005/8/layout/pList2"/>
    <dgm:cxn modelId="{232AB7AC-952F-4D4C-92A3-CCBFAC64AAAA}" type="presParOf" srcId="{20562E71-97C4-486A-9061-81F3C7744C39}" destId="{423B639A-B18A-419D-BE9A-31C0F89E3F43}" srcOrd="3" destOrd="0" presId="urn:microsoft.com/office/officeart/2005/8/layout/pList2"/>
    <dgm:cxn modelId="{E2894861-86AE-4DB6-8276-6842765582D2}" type="presParOf" srcId="{20562E71-97C4-486A-9061-81F3C7744C39}" destId="{E5EFFF2E-7B9B-4C4C-93CD-281E10CE5073}" srcOrd="4" destOrd="0" presId="urn:microsoft.com/office/officeart/2005/8/layout/pList2"/>
    <dgm:cxn modelId="{1E2600EB-A8CA-409F-AF3F-D876EDE1D7CC}" type="presParOf" srcId="{E5EFFF2E-7B9B-4C4C-93CD-281E10CE5073}" destId="{A3093F3D-7651-44C8-8AA0-770839C1C9D9}" srcOrd="0" destOrd="0" presId="urn:microsoft.com/office/officeart/2005/8/layout/pList2"/>
    <dgm:cxn modelId="{22558097-5112-4462-BF56-71AAF41DE549}" type="presParOf" srcId="{E5EFFF2E-7B9B-4C4C-93CD-281E10CE5073}" destId="{4620803E-B1C4-4C56-AC82-F004CF639C99}" srcOrd="1" destOrd="0" presId="urn:microsoft.com/office/officeart/2005/8/layout/pList2"/>
    <dgm:cxn modelId="{11CFE2EC-308A-457A-9ABF-56181F166172}" type="presParOf" srcId="{E5EFFF2E-7B9B-4C4C-93CD-281E10CE5073}" destId="{84A63BFD-1554-4B28-AC0B-CE735E69A016}" srcOrd="2" destOrd="0" presId="urn:microsoft.com/office/officeart/2005/8/layout/pList2"/>
    <dgm:cxn modelId="{17893890-5E6F-4B3D-A6BF-E764F5346CDC}" type="presParOf" srcId="{20562E71-97C4-486A-9061-81F3C7744C39}" destId="{0E828E3B-614E-4025-8285-AD6B8A66EE82}" srcOrd="5" destOrd="0" presId="urn:microsoft.com/office/officeart/2005/8/layout/pList2"/>
    <dgm:cxn modelId="{F39FEB6E-C298-44B9-BBD8-0D995F5D0342}" type="presParOf" srcId="{20562E71-97C4-486A-9061-81F3C7744C39}" destId="{5BBBC759-D93B-4A0A-85D7-5FCD1A57D32F}" srcOrd="6" destOrd="0" presId="urn:microsoft.com/office/officeart/2005/8/layout/pList2"/>
    <dgm:cxn modelId="{BF0B224B-2B1C-4E16-90F7-B7C528446136}" type="presParOf" srcId="{5BBBC759-D93B-4A0A-85D7-5FCD1A57D32F}" destId="{0FD48108-43AE-4A21-8507-3B5D4A9B1A12}" srcOrd="0" destOrd="0" presId="urn:microsoft.com/office/officeart/2005/8/layout/pList2"/>
    <dgm:cxn modelId="{306DF27C-7800-4869-A145-9942C0F6669D}" type="presParOf" srcId="{5BBBC759-D93B-4A0A-85D7-5FCD1A57D32F}" destId="{784F3FB3-06D7-458D-82BC-B41733A1F243}" srcOrd="1" destOrd="0" presId="urn:microsoft.com/office/officeart/2005/8/layout/pList2"/>
    <dgm:cxn modelId="{70DD2FEF-1861-4AE2-845F-03A7064226A1}" type="presParOf" srcId="{5BBBC759-D93B-4A0A-85D7-5FCD1A57D32F}" destId="{E9BFD292-B7F6-4826-B12C-2F4D0AC4379A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844903-930B-414D-BFAC-603408CEF0CE}" type="doc">
      <dgm:prSet loTypeId="urn:microsoft.com/office/officeart/2005/8/layout/vList4" loCatId="list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es-MX"/>
        </a:p>
      </dgm:t>
    </dgm:pt>
    <dgm:pt modelId="{017E19DC-FE6D-46AB-AC37-6C7D3371D429}">
      <dgm:prSet phldrT="[Texto]"/>
      <dgm:spPr/>
      <dgm:t>
        <a:bodyPr/>
        <a:lstStyle/>
        <a:p>
          <a:r>
            <a:rPr lang="es-MX" dirty="0" smtClean="0"/>
            <a:t>IUS UTENDI (DERECHO A USAR)</a:t>
          </a:r>
          <a:endParaRPr lang="es-MX" dirty="0"/>
        </a:p>
      </dgm:t>
    </dgm:pt>
    <dgm:pt modelId="{4FB935AE-2CF0-44A4-BD74-5E6EC856831C}" type="parTrans" cxnId="{DDE4DA04-DC22-41C1-AB9D-2E7E718F238F}">
      <dgm:prSet/>
      <dgm:spPr/>
      <dgm:t>
        <a:bodyPr/>
        <a:lstStyle/>
        <a:p>
          <a:endParaRPr lang="es-MX"/>
        </a:p>
      </dgm:t>
    </dgm:pt>
    <dgm:pt modelId="{918BBE2C-0DF3-4322-8A1C-0A27A310B5C7}" type="sibTrans" cxnId="{DDE4DA04-DC22-41C1-AB9D-2E7E718F238F}">
      <dgm:prSet/>
      <dgm:spPr/>
      <dgm:t>
        <a:bodyPr/>
        <a:lstStyle/>
        <a:p>
          <a:endParaRPr lang="es-MX"/>
        </a:p>
      </dgm:t>
    </dgm:pt>
    <dgm:pt modelId="{DD43FBAC-B9BA-4156-A414-E6A974624904}">
      <dgm:prSet phldrT="[Texto]"/>
      <dgm:spPr/>
      <dgm:t>
        <a:bodyPr/>
        <a:lstStyle/>
        <a:p>
          <a:r>
            <a:rPr lang="es-MX" dirty="0" smtClean="0"/>
            <a:t>Es el derecho a la utilización del bien.</a:t>
          </a:r>
          <a:endParaRPr lang="es-MX" dirty="0"/>
        </a:p>
      </dgm:t>
    </dgm:pt>
    <dgm:pt modelId="{63849077-2AD3-4037-95D6-274B42327BCE}" type="parTrans" cxnId="{B4E3C32E-4439-47AA-A028-2555B5FFA306}">
      <dgm:prSet/>
      <dgm:spPr/>
      <dgm:t>
        <a:bodyPr/>
        <a:lstStyle/>
        <a:p>
          <a:endParaRPr lang="es-MX"/>
        </a:p>
      </dgm:t>
    </dgm:pt>
    <dgm:pt modelId="{FB86896E-AB7B-4481-8408-39394BB1D846}" type="sibTrans" cxnId="{B4E3C32E-4439-47AA-A028-2555B5FFA306}">
      <dgm:prSet/>
      <dgm:spPr/>
      <dgm:t>
        <a:bodyPr/>
        <a:lstStyle/>
        <a:p>
          <a:endParaRPr lang="es-MX"/>
        </a:p>
      </dgm:t>
    </dgm:pt>
    <dgm:pt modelId="{39AB51A8-DD39-4713-A059-2916F70938B7}">
      <dgm:prSet phldrT="[Texto]"/>
      <dgm:spPr/>
      <dgm:t>
        <a:bodyPr/>
        <a:lstStyle/>
        <a:p>
          <a:r>
            <a:rPr lang="es-MX" dirty="0" smtClean="0"/>
            <a:t>El que puede lo mas, puedo lo menos; si se puede gozar y disponer , igual se puede usar.</a:t>
          </a:r>
          <a:endParaRPr lang="es-MX" dirty="0"/>
        </a:p>
      </dgm:t>
    </dgm:pt>
    <dgm:pt modelId="{A966A438-50AB-463D-B818-AF69FAA4F1BA}" type="parTrans" cxnId="{DD43C89E-8947-499F-9E5D-F6DD1E0FE15A}">
      <dgm:prSet/>
      <dgm:spPr/>
      <dgm:t>
        <a:bodyPr/>
        <a:lstStyle/>
        <a:p>
          <a:endParaRPr lang="es-MX"/>
        </a:p>
      </dgm:t>
    </dgm:pt>
    <dgm:pt modelId="{4045C83D-B126-42A6-AA6D-6EB9B80F84D5}" type="sibTrans" cxnId="{DD43C89E-8947-499F-9E5D-F6DD1E0FE15A}">
      <dgm:prSet/>
      <dgm:spPr/>
      <dgm:t>
        <a:bodyPr/>
        <a:lstStyle/>
        <a:p>
          <a:endParaRPr lang="es-MX"/>
        </a:p>
      </dgm:t>
    </dgm:pt>
    <dgm:pt modelId="{EA909244-F255-4CE0-8578-A02E2A211ABC}">
      <dgm:prSet phldrT="[Texto]"/>
      <dgm:spPr/>
      <dgm:t>
        <a:bodyPr/>
        <a:lstStyle/>
        <a:p>
          <a:r>
            <a:rPr lang="es-MX" dirty="0" smtClean="0"/>
            <a:t>IUS FRUTENDI (DERECHO AL GOCE)</a:t>
          </a:r>
          <a:endParaRPr lang="es-MX" dirty="0"/>
        </a:p>
      </dgm:t>
    </dgm:pt>
    <dgm:pt modelId="{21A341C4-D5E2-4371-B446-84DB8EA71840}" type="parTrans" cxnId="{348327CB-8650-445D-B7F1-305AA76E6E25}">
      <dgm:prSet/>
      <dgm:spPr/>
      <dgm:t>
        <a:bodyPr/>
        <a:lstStyle/>
        <a:p>
          <a:endParaRPr lang="es-MX"/>
        </a:p>
      </dgm:t>
    </dgm:pt>
    <dgm:pt modelId="{67F0D9D7-67C7-4DDE-823B-CC54117F30EE}" type="sibTrans" cxnId="{348327CB-8650-445D-B7F1-305AA76E6E25}">
      <dgm:prSet/>
      <dgm:spPr/>
      <dgm:t>
        <a:bodyPr/>
        <a:lstStyle/>
        <a:p>
          <a:endParaRPr lang="es-MX"/>
        </a:p>
      </dgm:t>
    </dgm:pt>
    <dgm:pt modelId="{842D9D5D-1740-4146-8BCC-A44EB5AE8A1A}">
      <dgm:prSet phldrT="[Texto]"/>
      <dgm:spPr/>
      <dgm:t>
        <a:bodyPr/>
        <a:lstStyle/>
        <a:p>
          <a:r>
            <a:rPr lang="es-MX" dirty="0" smtClean="0"/>
            <a:t>Es el poder obtener los frutos y productos del bien.</a:t>
          </a:r>
          <a:endParaRPr lang="es-MX" dirty="0"/>
        </a:p>
      </dgm:t>
    </dgm:pt>
    <dgm:pt modelId="{97BD3C99-A750-4916-A52A-B963395ECC59}" type="parTrans" cxnId="{A037A0DC-C504-47EC-90DD-D5BC8176FD1B}">
      <dgm:prSet/>
      <dgm:spPr/>
      <dgm:t>
        <a:bodyPr/>
        <a:lstStyle/>
        <a:p>
          <a:endParaRPr lang="es-MX"/>
        </a:p>
      </dgm:t>
    </dgm:pt>
    <dgm:pt modelId="{3DB5546E-86FF-476F-87F5-625C3FA0BF06}" type="sibTrans" cxnId="{A037A0DC-C504-47EC-90DD-D5BC8176FD1B}">
      <dgm:prSet/>
      <dgm:spPr/>
      <dgm:t>
        <a:bodyPr/>
        <a:lstStyle/>
        <a:p>
          <a:endParaRPr lang="es-MX"/>
        </a:p>
      </dgm:t>
    </dgm:pt>
    <dgm:pt modelId="{AB8AB7FC-1A7B-42A6-B127-C03494832839}">
      <dgm:prSet phldrT="[Texto]"/>
      <dgm:spPr/>
      <dgm:t>
        <a:bodyPr/>
        <a:lstStyle/>
        <a:p>
          <a:r>
            <a:rPr lang="es-MX" dirty="0" smtClean="0"/>
            <a:t>IUS ABUTENDI (DERECHO A DISPONER)</a:t>
          </a:r>
          <a:endParaRPr lang="es-MX" dirty="0"/>
        </a:p>
      </dgm:t>
    </dgm:pt>
    <dgm:pt modelId="{C2913EB9-9584-4E9F-90D8-B3DC1A801D4E}" type="parTrans" cxnId="{3FF596AE-5FBA-41ED-9B27-3E2BE9DD3475}">
      <dgm:prSet/>
      <dgm:spPr/>
      <dgm:t>
        <a:bodyPr/>
        <a:lstStyle/>
        <a:p>
          <a:endParaRPr lang="es-MX"/>
        </a:p>
      </dgm:t>
    </dgm:pt>
    <dgm:pt modelId="{26FD7488-2890-49CB-A1CB-AD8E8E543D10}" type="sibTrans" cxnId="{3FF596AE-5FBA-41ED-9B27-3E2BE9DD3475}">
      <dgm:prSet/>
      <dgm:spPr/>
      <dgm:t>
        <a:bodyPr/>
        <a:lstStyle/>
        <a:p>
          <a:endParaRPr lang="es-MX"/>
        </a:p>
      </dgm:t>
    </dgm:pt>
    <dgm:pt modelId="{B5A7038B-D927-4D59-85BF-32A06C5563F7}">
      <dgm:prSet phldrT="[Texto]"/>
      <dgm:spPr/>
      <dgm:t>
        <a:bodyPr/>
        <a:lstStyle/>
        <a:p>
          <a:r>
            <a:rPr lang="es-MX" dirty="0" smtClean="0"/>
            <a:t>Se distingue entre jurídica y material</a:t>
          </a:r>
          <a:endParaRPr lang="es-MX" dirty="0"/>
        </a:p>
      </dgm:t>
    </dgm:pt>
    <dgm:pt modelId="{F8FEAA84-5A98-4A14-92B4-BF43ECA03CE8}" type="parTrans" cxnId="{4527634A-937B-480E-BEF5-6998BF69F972}">
      <dgm:prSet/>
      <dgm:spPr/>
      <dgm:t>
        <a:bodyPr/>
        <a:lstStyle/>
        <a:p>
          <a:endParaRPr lang="es-MX"/>
        </a:p>
      </dgm:t>
    </dgm:pt>
    <dgm:pt modelId="{B00B7C26-9DDC-46CD-A4E6-B2DFC3C56916}" type="sibTrans" cxnId="{4527634A-937B-480E-BEF5-6998BF69F972}">
      <dgm:prSet/>
      <dgm:spPr/>
      <dgm:t>
        <a:bodyPr/>
        <a:lstStyle/>
        <a:p>
          <a:endParaRPr lang="es-MX"/>
        </a:p>
      </dgm:t>
    </dgm:pt>
    <dgm:pt modelId="{F9C27343-5587-4987-AB90-79022034FFC3}">
      <dgm:prSet phldrT="[Texto]"/>
      <dgm:spPr/>
      <dgm:t>
        <a:bodyPr/>
        <a:lstStyle/>
        <a:p>
          <a:r>
            <a:rPr lang="es-MX" b="1" dirty="0" smtClean="0"/>
            <a:t>Jurídica: </a:t>
          </a:r>
          <a:r>
            <a:rPr lang="es-MX" b="0" dirty="0" smtClean="0"/>
            <a:t>solo el dueño del bien se encuentra legitimado para realizar actos jurídicos que disminuyan o afecten sus facultades.</a:t>
          </a:r>
          <a:endParaRPr lang="es-MX" b="1" dirty="0"/>
        </a:p>
      </dgm:t>
    </dgm:pt>
    <dgm:pt modelId="{525B2BAD-258F-4B50-AF86-9CE94B701A34}" type="parTrans" cxnId="{79AB19A0-9FF0-449E-A244-9B2ECA3CA467}">
      <dgm:prSet/>
      <dgm:spPr/>
      <dgm:t>
        <a:bodyPr/>
        <a:lstStyle/>
        <a:p>
          <a:endParaRPr lang="es-MX"/>
        </a:p>
      </dgm:t>
    </dgm:pt>
    <dgm:pt modelId="{EEEF2505-20C5-4590-A5F8-8334AAECA4F1}" type="sibTrans" cxnId="{79AB19A0-9FF0-449E-A244-9B2ECA3CA467}">
      <dgm:prSet/>
      <dgm:spPr/>
      <dgm:t>
        <a:bodyPr/>
        <a:lstStyle/>
        <a:p>
          <a:endParaRPr lang="es-MX"/>
        </a:p>
      </dgm:t>
    </dgm:pt>
    <dgm:pt modelId="{02A592BE-1CF8-4D87-B828-5400AD70C8A6}">
      <dgm:prSet phldrT="[Texto]"/>
      <dgm:spPr/>
      <dgm:t>
        <a:bodyPr/>
        <a:lstStyle/>
        <a:p>
          <a:r>
            <a:rPr lang="es-MX" b="1" dirty="0" smtClean="0"/>
            <a:t>Material: </a:t>
          </a:r>
          <a:r>
            <a:rPr lang="es-MX" b="0" dirty="0" smtClean="0"/>
            <a:t>el dueño puede realizar cualquier acto con  las limitaciones correspondientes</a:t>
          </a:r>
          <a:endParaRPr lang="es-MX" b="1" dirty="0"/>
        </a:p>
      </dgm:t>
    </dgm:pt>
    <dgm:pt modelId="{0EC020F7-CE9E-4DBA-BAE4-6F7AB7591960}" type="parTrans" cxnId="{155AD7B2-7B8D-4742-B461-2CE7EFD5BEF6}">
      <dgm:prSet/>
      <dgm:spPr/>
      <dgm:t>
        <a:bodyPr/>
        <a:lstStyle/>
        <a:p>
          <a:endParaRPr lang="es-MX"/>
        </a:p>
      </dgm:t>
    </dgm:pt>
    <dgm:pt modelId="{61B383C4-0866-40E2-BFA6-231591A9FBC3}" type="sibTrans" cxnId="{155AD7B2-7B8D-4742-B461-2CE7EFD5BEF6}">
      <dgm:prSet/>
      <dgm:spPr/>
      <dgm:t>
        <a:bodyPr/>
        <a:lstStyle/>
        <a:p>
          <a:endParaRPr lang="es-MX"/>
        </a:p>
      </dgm:t>
    </dgm:pt>
    <dgm:pt modelId="{B590B31A-2612-4D8C-AAC5-E0E8FDCBD181}" type="pres">
      <dgm:prSet presAssocID="{34844903-930B-414D-BFAC-603408CEF0CE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D96E4FF-EF70-4437-9DF8-A381AF179B07}" type="pres">
      <dgm:prSet presAssocID="{017E19DC-FE6D-46AB-AC37-6C7D3371D429}" presName="comp" presStyleCnt="0"/>
      <dgm:spPr/>
    </dgm:pt>
    <dgm:pt modelId="{797D130F-DA1D-4C62-ADD8-3F60342B45E2}" type="pres">
      <dgm:prSet presAssocID="{017E19DC-FE6D-46AB-AC37-6C7D3371D429}" presName="box" presStyleLbl="node1" presStyleIdx="0" presStyleCnt="3" custScaleY="73969"/>
      <dgm:spPr/>
      <dgm:t>
        <a:bodyPr/>
        <a:lstStyle/>
        <a:p>
          <a:endParaRPr lang="es-MX"/>
        </a:p>
      </dgm:t>
    </dgm:pt>
    <dgm:pt modelId="{197DC1C5-4334-4273-9BA1-22E216721057}" type="pres">
      <dgm:prSet presAssocID="{017E19DC-FE6D-46AB-AC37-6C7D3371D429}" presName="img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4D208B8D-F574-46F9-AF33-D971BF88CE2A}" type="pres">
      <dgm:prSet presAssocID="{017E19DC-FE6D-46AB-AC37-6C7D3371D429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B94A67-741E-47FC-AEDF-3E4F651C2E6F}" type="pres">
      <dgm:prSet presAssocID="{918BBE2C-0DF3-4322-8A1C-0A27A310B5C7}" presName="spacer" presStyleCnt="0"/>
      <dgm:spPr/>
    </dgm:pt>
    <dgm:pt modelId="{39C6F34F-AD14-4BAB-958B-D9FF33D43FDF}" type="pres">
      <dgm:prSet presAssocID="{EA909244-F255-4CE0-8578-A02E2A211ABC}" presName="comp" presStyleCnt="0"/>
      <dgm:spPr/>
    </dgm:pt>
    <dgm:pt modelId="{45DFA26E-F197-4B56-AFD8-0CD87FE43F21}" type="pres">
      <dgm:prSet presAssocID="{EA909244-F255-4CE0-8578-A02E2A211ABC}" presName="box" presStyleLbl="node1" presStyleIdx="1" presStyleCnt="3" custScaleY="60134"/>
      <dgm:spPr/>
      <dgm:t>
        <a:bodyPr/>
        <a:lstStyle/>
        <a:p>
          <a:endParaRPr lang="es-MX"/>
        </a:p>
      </dgm:t>
    </dgm:pt>
    <dgm:pt modelId="{9C7C7DC8-B5F1-4405-8065-6862E83389B2}" type="pres">
      <dgm:prSet presAssocID="{EA909244-F255-4CE0-8578-A02E2A211ABC}" presName="img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5F30027C-DC98-49B1-81A4-E115EBFFEBB2}" type="pres">
      <dgm:prSet presAssocID="{EA909244-F255-4CE0-8578-A02E2A211ABC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79B859-EE1F-4B26-8FB2-8F6EB9074552}" type="pres">
      <dgm:prSet presAssocID="{67F0D9D7-67C7-4DDE-823B-CC54117F30EE}" presName="spacer" presStyleCnt="0"/>
      <dgm:spPr/>
    </dgm:pt>
    <dgm:pt modelId="{6E51A458-1643-4AE4-94BF-8B408B844EE5}" type="pres">
      <dgm:prSet presAssocID="{AB8AB7FC-1A7B-42A6-B127-C03494832839}" presName="comp" presStyleCnt="0"/>
      <dgm:spPr/>
    </dgm:pt>
    <dgm:pt modelId="{B09B2F3F-69A1-499A-8BEC-27BC4663F911}" type="pres">
      <dgm:prSet presAssocID="{AB8AB7FC-1A7B-42A6-B127-C03494832839}" presName="box" presStyleLbl="node1" presStyleIdx="2" presStyleCnt="3"/>
      <dgm:spPr/>
      <dgm:t>
        <a:bodyPr/>
        <a:lstStyle/>
        <a:p>
          <a:endParaRPr lang="es-MX"/>
        </a:p>
      </dgm:t>
    </dgm:pt>
    <dgm:pt modelId="{0A7C220D-791E-451E-AE0C-6B2A04D381B9}" type="pres">
      <dgm:prSet presAssocID="{AB8AB7FC-1A7B-42A6-B127-C03494832839}" presName="img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53EF5123-6D2F-45C2-8310-59659F507AFC}" type="pres">
      <dgm:prSet presAssocID="{AB8AB7FC-1A7B-42A6-B127-C03494832839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9AB19A0-9FF0-449E-A244-9B2ECA3CA467}" srcId="{AB8AB7FC-1A7B-42A6-B127-C03494832839}" destId="{F9C27343-5587-4987-AB90-79022034FFC3}" srcOrd="1" destOrd="0" parTransId="{525B2BAD-258F-4B50-AF86-9CE94B701A34}" sibTransId="{EEEF2505-20C5-4590-A5F8-8334AAECA4F1}"/>
    <dgm:cxn modelId="{BCB081F3-BA3A-4D89-A176-2516F6E1A61A}" type="presOf" srcId="{F9C27343-5587-4987-AB90-79022034FFC3}" destId="{B09B2F3F-69A1-499A-8BEC-27BC4663F911}" srcOrd="0" destOrd="2" presId="urn:microsoft.com/office/officeart/2005/8/layout/vList4"/>
    <dgm:cxn modelId="{EBDBD1D3-C8FB-4F74-9C76-D278FD6211DB}" type="presOf" srcId="{017E19DC-FE6D-46AB-AC37-6C7D3371D429}" destId="{4D208B8D-F574-46F9-AF33-D971BF88CE2A}" srcOrd="1" destOrd="0" presId="urn:microsoft.com/office/officeart/2005/8/layout/vList4"/>
    <dgm:cxn modelId="{628DA25D-3FC5-4614-AE0A-8CA697C5DFE9}" type="presOf" srcId="{AB8AB7FC-1A7B-42A6-B127-C03494832839}" destId="{53EF5123-6D2F-45C2-8310-59659F507AFC}" srcOrd="1" destOrd="0" presId="urn:microsoft.com/office/officeart/2005/8/layout/vList4"/>
    <dgm:cxn modelId="{DD43C89E-8947-499F-9E5D-F6DD1E0FE15A}" srcId="{017E19DC-FE6D-46AB-AC37-6C7D3371D429}" destId="{39AB51A8-DD39-4713-A059-2916F70938B7}" srcOrd="1" destOrd="0" parTransId="{A966A438-50AB-463D-B818-AF69FAA4F1BA}" sibTransId="{4045C83D-B126-42A6-AA6D-6EB9B80F84D5}"/>
    <dgm:cxn modelId="{2B29220F-BFCD-4745-9027-4EB325285504}" type="presOf" srcId="{DD43FBAC-B9BA-4156-A414-E6A974624904}" destId="{797D130F-DA1D-4C62-ADD8-3F60342B45E2}" srcOrd="0" destOrd="1" presId="urn:microsoft.com/office/officeart/2005/8/layout/vList4"/>
    <dgm:cxn modelId="{DDE4DA04-DC22-41C1-AB9D-2E7E718F238F}" srcId="{34844903-930B-414D-BFAC-603408CEF0CE}" destId="{017E19DC-FE6D-46AB-AC37-6C7D3371D429}" srcOrd="0" destOrd="0" parTransId="{4FB935AE-2CF0-44A4-BD74-5E6EC856831C}" sibTransId="{918BBE2C-0DF3-4322-8A1C-0A27A310B5C7}"/>
    <dgm:cxn modelId="{E05257B3-DB7A-48C4-9134-191343A82A96}" type="presOf" srcId="{39AB51A8-DD39-4713-A059-2916F70938B7}" destId="{4D208B8D-F574-46F9-AF33-D971BF88CE2A}" srcOrd="1" destOrd="2" presId="urn:microsoft.com/office/officeart/2005/8/layout/vList4"/>
    <dgm:cxn modelId="{A037A0DC-C504-47EC-90DD-D5BC8176FD1B}" srcId="{EA909244-F255-4CE0-8578-A02E2A211ABC}" destId="{842D9D5D-1740-4146-8BCC-A44EB5AE8A1A}" srcOrd="0" destOrd="0" parTransId="{97BD3C99-A750-4916-A52A-B963395ECC59}" sibTransId="{3DB5546E-86FF-476F-87F5-625C3FA0BF06}"/>
    <dgm:cxn modelId="{348327CB-8650-445D-B7F1-305AA76E6E25}" srcId="{34844903-930B-414D-BFAC-603408CEF0CE}" destId="{EA909244-F255-4CE0-8578-A02E2A211ABC}" srcOrd="1" destOrd="0" parTransId="{21A341C4-D5E2-4371-B446-84DB8EA71840}" sibTransId="{67F0D9D7-67C7-4DDE-823B-CC54117F30EE}"/>
    <dgm:cxn modelId="{175BAE8A-EF28-4473-8016-E3D70545AAE8}" type="presOf" srcId="{02A592BE-1CF8-4D87-B828-5400AD70C8A6}" destId="{53EF5123-6D2F-45C2-8310-59659F507AFC}" srcOrd="1" destOrd="3" presId="urn:microsoft.com/office/officeart/2005/8/layout/vList4"/>
    <dgm:cxn modelId="{56CC0F8E-AA31-4EA1-A88E-DBD1623D2996}" type="presOf" srcId="{02A592BE-1CF8-4D87-B828-5400AD70C8A6}" destId="{B09B2F3F-69A1-499A-8BEC-27BC4663F911}" srcOrd="0" destOrd="3" presId="urn:microsoft.com/office/officeart/2005/8/layout/vList4"/>
    <dgm:cxn modelId="{906C48F3-CDBF-424D-8A39-C58E85E7DDF6}" type="presOf" srcId="{EA909244-F255-4CE0-8578-A02E2A211ABC}" destId="{45DFA26E-F197-4B56-AFD8-0CD87FE43F21}" srcOrd="0" destOrd="0" presId="urn:microsoft.com/office/officeart/2005/8/layout/vList4"/>
    <dgm:cxn modelId="{9B93F478-56C8-4294-A0FB-19B59D935AD0}" type="presOf" srcId="{F9C27343-5587-4987-AB90-79022034FFC3}" destId="{53EF5123-6D2F-45C2-8310-59659F507AFC}" srcOrd="1" destOrd="2" presId="urn:microsoft.com/office/officeart/2005/8/layout/vList4"/>
    <dgm:cxn modelId="{20E6AF54-EDE0-4301-B206-D28DA90BE21B}" type="presOf" srcId="{842D9D5D-1740-4146-8BCC-A44EB5AE8A1A}" destId="{45DFA26E-F197-4B56-AFD8-0CD87FE43F21}" srcOrd="0" destOrd="1" presId="urn:microsoft.com/office/officeart/2005/8/layout/vList4"/>
    <dgm:cxn modelId="{711B855C-A054-457B-803A-9D0AC1E4C571}" type="presOf" srcId="{DD43FBAC-B9BA-4156-A414-E6A974624904}" destId="{4D208B8D-F574-46F9-AF33-D971BF88CE2A}" srcOrd="1" destOrd="1" presId="urn:microsoft.com/office/officeart/2005/8/layout/vList4"/>
    <dgm:cxn modelId="{155AD7B2-7B8D-4742-B461-2CE7EFD5BEF6}" srcId="{AB8AB7FC-1A7B-42A6-B127-C03494832839}" destId="{02A592BE-1CF8-4D87-B828-5400AD70C8A6}" srcOrd="2" destOrd="0" parTransId="{0EC020F7-CE9E-4DBA-BAE4-6F7AB7591960}" sibTransId="{61B383C4-0866-40E2-BFA6-231591A9FBC3}"/>
    <dgm:cxn modelId="{730B8762-0612-4F59-80D9-2807619DC96E}" type="presOf" srcId="{EA909244-F255-4CE0-8578-A02E2A211ABC}" destId="{5F30027C-DC98-49B1-81A4-E115EBFFEBB2}" srcOrd="1" destOrd="0" presId="urn:microsoft.com/office/officeart/2005/8/layout/vList4"/>
    <dgm:cxn modelId="{2BEC9CB6-EACB-443A-A1F5-EAB32229BC7D}" type="presOf" srcId="{AB8AB7FC-1A7B-42A6-B127-C03494832839}" destId="{B09B2F3F-69A1-499A-8BEC-27BC4663F911}" srcOrd="0" destOrd="0" presId="urn:microsoft.com/office/officeart/2005/8/layout/vList4"/>
    <dgm:cxn modelId="{3FF596AE-5FBA-41ED-9B27-3E2BE9DD3475}" srcId="{34844903-930B-414D-BFAC-603408CEF0CE}" destId="{AB8AB7FC-1A7B-42A6-B127-C03494832839}" srcOrd="2" destOrd="0" parTransId="{C2913EB9-9584-4E9F-90D8-B3DC1A801D4E}" sibTransId="{26FD7488-2890-49CB-A1CB-AD8E8E543D10}"/>
    <dgm:cxn modelId="{0785ABF3-A076-4965-B020-2C76ED98CC47}" type="presOf" srcId="{39AB51A8-DD39-4713-A059-2916F70938B7}" destId="{797D130F-DA1D-4C62-ADD8-3F60342B45E2}" srcOrd="0" destOrd="2" presId="urn:microsoft.com/office/officeart/2005/8/layout/vList4"/>
    <dgm:cxn modelId="{4527634A-937B-480E-BEF5-6998BF69F972}" srcId="{AB8AB7FC-1A7B-42A6-B127-C03494832839}" destId="{B5A7038B-D927-4D59-85BF-32A06C5563F7}" srcOrd="0" destOrd="0" parTransId="{F8FEAA84-5A98-4A14-92B4-BF43ECA03CE8}" sibTransId="{B00B7C26-9DDC-46CD-A4E6-B2DFC3C56916}"/>
    <dgm:cxn modelId="{AA2F1154-BEBA-42D6-87DA-E01742EE0295}" type="presOf" srcId="{34844903-930B-414D-BFAC-603408CEF0CE}" destId="{B590B31A-2612-4D8C-AAC5-E0E8FDCBD181}" srcOrd="0" destOrd="0" presId="urn:microsoft.com/office/officeart/2005/8/layout/vList4"/>
    <dgm:cxn modelId="{8F314A72-7BD3-4BC0-822D-0C4369EDDE94}" type="presOf" srcId="{B5A7038B-D927-4D59-85BF-32A06C5563F7}" destId="{53EF5123-6D2F-45C2-8310-59659F507AFC}" srcOrd="1" destOrd="1" presId="urn:microsoft.com/office/officeart/2005/8/layout/vList4"/>
    <dgm:cxn modelId="{89DFB356-CB42-4830-BA30-FBD40F2A74B6}" type="presOf" srcId="{842D9D5D-1740-4146-8BCC-A44EB5AE8A1A}" destId="{5F30027C-DC98-49B1-81A4-E115EBFFEBB2}" srcOrd="1" destOrd="1" presId="urn:microsoft.com/office/officeart/2005/8/layout/vList4"/>
    <dgm:cxn modelId="{B4E3C32E-4439-47AA-A028-2555B5FFA306}" srcId="{017E19DC-FE6D-46AB-AC37-6C7D3371D429}" destId="{DD43FBAC-B9BA-4156-A414-E6A974624904}" srcOrd="0" destOrd="0" parTransId="{63849077-2AD3-4037-95D6-274B42327BCE}" sibTransId="{FB86896E-AB7B-4481-8408-39394BB1D846}"/>
    <dgm:cxn modelId="{9D641224-A064-4F23-854A-758501CB33E0}" type="presOf" srcId="{017E19DC-FE6D-46AB-AC37-6C7D3371D429}" destId="{797D130F-DA1D-4C62-ADD8-3F60342B45E2}" srcOrd="0" destOrd="0" presId="urn:microsoft.com/office/officeart/2005/8/layout/vList4"/>
    <dgm:cxn modelId="{80644AE5-97D5-4706-8188-7ED41F6B071E}" type="presOf" srcId="{B5A7038B-D927-4D59-85BF-32A06C5563F7}" destId="{B09B2F3F-69A1-499A-8BEC-27BC4663F911}" srcOrd="0" destOrd="1" presId="urn:microsoft.com/office/officeart/2005/8/layout/vList4"/>
    <dgm:cxn modelId="{37DC48A0-0E3B-4444-AF98-04055BAE7B55}" type="presParOf" srcId="{B590B31A-2612-4D8C-AAC5-E0E8FDCBD181}" destId="{CD96E4FF-EF70-4437-9DF8-A381AF179B07}" srcOrd="0" destOrd="0" presId="urn:microsoft.com/office/officeart/2005/8/layout/vList4"/>
    <dgm:cxn modelId="{D9AAF02D-523B-49C3-9242-66672A921F19}" type="presParOf" srcId="{CD96E4FF-EF70-4437-9DF8-A381AF179B07}" destId="{797D130F-DA1D-4C62-ADD8-3F60342B45E2}" srcOrd="0" destOrd="0" presId="urn:microsoft.com/office/officeart/2005/8/layout/vList4"/>
    <dgm:cxn modelId="{7F22F537-00BC-4FF0-A9D4-D8994C7B6443}" type="presParOf" srcId="{CD96E4FF-EF70-4437-9DF8-A381AF179B07}" destId="{197DC1C5-4334-4273-9BA1-22E216721057}" srcOrd="1" destOrd="0" presId="urn:microsoft.com/office/officeart/2005/8/layout/vList4"/>
    <dgm:cxn modelId="{5624E965-782E-4DF5-9AF3-2514A1AF8F41}" type="presParOf" srcId="{CD96E4FF-EF70-4437-9DF8-A381AF179B07}" destId="{4D208B8D-F574-46F9-AF33-D971BF88CE2A}" srcOrd="2" destOrd="0" presId="urn:microsoft.com/office/officeart/2005/8/layout/vList4"/>
    <dgm:cxn modelId="{771B35B0-2E25-4706-B2AC-A75755A47746}" type="presParOf" srcId="{B590B31A-2612-4D8C-AAC5-E0E8FDCBD181}" destId="{22B94A67-741E-47FC-AEDF-3E4F651C2E6F}" srcOrd="1" destOrd="0" presId="urn:microsoft.com/office/officeart/2005/8/layout/vList4"/>
    <dgm:cxn modelId="{FC28D857-E945-4BCB-B928-381D564FE027}" type="presParOf" srcId="{B590B31A-2612-4D8C-AAC5-E0E8FDCBD181}" destId="{39C6F34F-AD14-4BAB-958B-D9FF33D43FDF}" srcOrd="2" destOrd="0" presId="urn:microsoft.com/office/officeart/2005/8/layout/vList4"/>
    <dgm:cxn modelId="{5C3D334F-745D-4933-8E44-E8E3380B7170}" type="presParOf" srcId="{39C6F34F-AD14-4BAB-958B-D9FF33D43FDF}" destId="{45DFA26E-F197-4B56-AFD8-0CD87FE43F21}" srcOrd="0" destOrd="0" presId="urn:microsoft.com/office/officeart/2005/8/layout/vList4"/>
    <dgm:cxn modelId="{C538614F-6A35-4FB2-95F7-84683CECAE93}" type="presParOf" srcId="{39C6F34F-AD14-4BAB-958B-D9FF33D43FDF}" destId="{9C7C7DC8-B5F1-4405-8065-6862E83389B2}" srcOrd="1" destOrd="0" presId="urn:microsoft.com/office/officeart/2005/8/layout/vList4"/>
    <dgm:cxn modelId="{794E9DBB-E0FD-4B51-96D5-E364B564C75D}" type="presParOf" srcId="{39C6F34F-AD14-4BAB-958B-D9FF33D43FDF}" destId="{5F30027C-DC98-49B1-81A4-E115EBFFEBB2}" srcOrd="2" destOrd="0" presId="urn:microsoft.com/office/officeart/2005/8/layout/vList4"/>
    <dgm:cxn modelId="{96AF3158-BF2B-4CED-B35F-D05AD708BC3C}" type="presParOf" srcId="{B590B31A-2612-4D8C-AAC5-E0E8FDCBD181}" destId="{8679B859-EE1F-4B26-8FB2-8F6EB9074552}" srcOrd="3" destOrd="0" presId="urn:microsoft.com/office/officeart/2005/8/layout/vList4"/>
    <dgm:cxn modelId="{59754057-3356-4D95-80E8-8454762CBDAB}" type="presParOf" srcId="{B590B31A-2612-4D8C-AAC5-E0E8FDCBD181}" destId="{6E51A458-1643-4AE4-94BF-8B408B844EE5}" srcOrd="4" destOrd="0" presId="urn:microsoft.com/office/officeart/2005/8/layout/vList4"/>
    <dgm:cxn modelId="{7982283B-BE7F-48B8-BCBE-36F1E0EF21FA}" type="presParOf" srcId="{6E51A458-1643-4AE4-94BF-8B408B844EE5}" destId="{B09B2F3F-69A1-499A-8BEC-27BC4663F911}" srcOrd="0" destOrd="0" presId="urn:microsoft.com/office/officeart/2005/8/layout/vList4"/>
    <dgm:cxn modelId="{51806155-2453-46D8-AA02-80E89F424476}" type="presParOf" srcId="{6E51A458-1643-4AE4-94BF-8B408B844EE5}" destId="{0A7C220D-791E-451E-AE0C-6B2A04D381B9}" srcOrd="1" destOrd="0" presId="urn:microsoft.com/office/officeart/2005/8/layout/vList4"/>
    <dgm:cxn modelId="{E6120C35-D31B-4C48-9189-72829200A3D7}" type="presParOf" srcId="{6E51A458-1643-4AE4-94BF-8B408B844EE5}" destId="{53EF5123-6D2F-45C2-8310-59659F507AFC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C4C7E2-CDC6-4D1F-9399-CF46D8278801}" type="doc">
      <dgm:prSet loTypeId="urn:microsoft.com/office/officeart/2005/8/layout/vList3" loCatId="list" qsTypeId="urn:microsoft.com/office/officeart/2005/8/quickstyle/simple3" qsCatId="simple" csTypeId="urn:microsoft.com/office/officeart/2005/8/colors/colorful2" csCatId="colorful" phldr="1"/>
      <dgm:spPr/>
    </dgm:pt>
    <dgm:pt modelId="{D2393797-8469-4021-B223-0DDC9C26DB03}">
      <dgm:prSet phldrT="[Texto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b="1" dirty="0" smtClean="0"/>
            <a:t>COMPRAVENTA</a:t>
          </a:r>
        </a:p>
        <a:p>
          <a:r>
            <a:rPr lang="es-MX" b="0" dirty="0" smtClean="0"/>
            <a:t>Se da un bien a cambio de dinero</a:t>
          </a:r>
          <a:endParaRPr lang="es-MX" b="0" dirty="0"/>
        </a:p>
      </dgm:t>
    </dgm:pt>
    <dgm:pt modelId="{1AF413E1-4E27-4A95-88EA-948A28AF0CCD}" type="parTrans" cxnId="{C1A51BD9-177B-454B-9C67-B1DE3037A840}">
      <dgm:prSet/>
      <dgm:spPr/>
      <dgm:t>
        <a:bodyPr/>
        <a:lstStyle/>
        <a:p>
          <a:endParaRPr lang="es-MX"/>
        </a:p>
      </dgm:t>
    </dgm:pt>
    <dgm:pt modelId="{43AA91BD-93D2-4C41-8E47-B6D552BF3DB0}" type="sibTrans" cxnId="{C1A51BD9-177B-454B-9C67-B1DE3037A840}">
      <dgm:prSet/>
      <dgm:spPr/>
      <dgm:t>
        <a:bodyPr/>
        <a:lstStyle/>
        <a:p>
          <a:endParaRPr lang="es-MX"/>
        </a:p>
      </dgm:t>
    </dgm:pt>
    <dgm:pt modelId="{AAB20156-2478-4F41-BB94-AF96A61B2DBE}">
      <dgm:prSet phldrT="[Texto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b="1" dirty="0" smtClean="0"/>
            <a:t>PERMUTA</a:t>
          </a:r>
        </a:p>
        <a:p>
          <a:r>
            <a:rPr lang="es-MX" b="0" dirty="0" smtClean="0"/>
            <a:t>Se da cambio entre bienes, no hay dinero</a:t>
          </a:r>
          <a:endParaRPr lang="es-MX" b="0" dirty="0"/>
        </a:p>
      </dgm:t>
    </dgm:pt>
    <dgm:pt modelId="{9B0D58D7-7F4C-43F4-87A0-A73818DBE068}" type="parTrans" cxnId="{B54546AB-8F2A-45CB-8F78-A2FECF4D0AD4}">
      <dgm:prSet/>
      <dgm:spPr/>
      <dgm:t>
        <a:bodyPr/>
        <a:lstStyle/>
        <a:p>
          <a:endParaRPr lang="es-MX"/>
        </a:p>
      </dgm:t>
    </dgm:pt>
    <dgm:pt modelId="{615F1826-1D21-4400-8808-E0AF7ED4D164}" type="sibTrans" cxnId="{B54546AB-8F2A-45CB-8F78-A2FECF4D0AD4}">
      <dgm:prSet/>
      <dgm:spPr/>
      <dgm:t>
        <a:bodyPr/>
        <a:lstStyle/>
        <a:p>
          <a:endParaRPr lang="es-MX"/>
        </a:p>
      </dgm:t>
    </dgm:pt>
    <dgm:pt modelId="{80589D5B-9B9B-455C-A744-B258A3DA2C18}">
      <dgm:prSet phldrT="[Texto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b="1" dirty="0" smtClean="0"/>
            <a:t>DONACION</a:t>
          </a:r>
        </a:p>
        <a:p>
          <a:r>
            <a:rPr lang="es-MX" b="0" dirty="0" smtClean="0"/>
            <a:t>Se transfiere un bien de manera gratuita</a:t>
          </a:r>
          <a:endParaRPr lang="es-MX" b="0" dirty="0"/>
        </a:p>
      </dgm:t>
    </dgm:pt>
    <dgm:pt modelId="{E340950B-8701-4643-AA01-CBD8C7EA3B61}" type="parTrans" cxnId="{329D8CA7-4AA9-4AD3-84E6-A4053E8FC9B2}">
      <dgm:prSet/>
      <dgm:spPr/>
      <dgm:t>
        <a:bodyPr/>
        <a:lstStyle/>
        <a:p>
          <a:endParaRPr lang="es-MX"/>
        </a:p>
      </dgm:t>
    </dgm:pt>
    <dgm:pt modelId="{2AD1DA3F-10D2-485A-8A66-247D607D8D6A}" type="sibTrans" cxnId="{329D8CA7-4AA9-4AD3-84E6-A4053E8FC9B2}">
      <dgm:prSet/>
      <dgm:spPr/>
      <dgm:t>
        <a:bodyPr/>
        <a:lstStyle/>
        <a:p>
          <a:endParaRPr lang="es-MX"/>
        </a:p>
      </dgm:t>
    </dgm:pt>
    <dgm:pt modelId="{1732589E-39CF-40E3-B81B-6AB4943C5107}" type="pres">
      <dgm:prSet presAssocID="{FCC4C7E2-CDC6-4D1F-9399-CF46D8278801}" presName="linearFlow" presStyleCnt="0">
        <dgm:presLayoutVars>
          <dgm:dir/>
          <dgm:resizeHandles val="exact"/>
        </dgm:presLayoutVars>
      </dgm:prSet>
      <dgm:spPr/>
    </dgm:pt>
    <dgm:pt modelId="{3D62F57A-E7B2-4226-B7DA-5BFEEA865137}" type="pres">
      <dgm:prSet presAssocID="{D2393797-8469-4021-B223-0DDC9C26DB03}" presName="composite" presStyleCnt="0"/>
      <dgm:spPr/>
    </dgm:pt>
    <dgm:pt modelId="{61DB10C6-1982-4BD3-994A-CD802B20F0B4}" type="pres">
      <dgm:prSet presAssocID="{D2393797-8469-4021-B223-0DDC9C26DB03}" presName="imgShp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299C4DDD-BD95-44FA-96AE-D32581229D09}" type="pres">
      <dgm:prSet presAssocID="{D2393797-8469-4021-B223-0DDC9C26DB03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8C1F002-4E9E-487D-849C-F1D1E13BE5B4}" type="pres">
      <dgm:prSet presAssocID="{43AA91BD-93D2-4C41-8E47-B6D552BF3DB0}" presName="spacing" presStyleCnt="0"/>
      <dgm:spPr/>
    </dgm:pt>
    <dgm:pt modelId="{0CB1102F-B89A-4CB9-B30C-36619E08B275}" type="pres">
      <dgm:prSet presAssocID="{AAB20156-2478-4F41-BB94-AF96A61B2DBE}" presName="composite" presStyleCnt="0"/>
      <dgm:spPr/>
    </dgm:pt>
    <dgm:pt modelId="{AD1708E7-DAE5-47CB-BBF9-FEA6EBE9E8BB}" type="pres">
      <dgm:prSet presAssocID="{AAB20156-2478-4F41-BB94-AF96A61B2DBE}" presName="imgShp" presStyleLbl="fgImgPlace1" presStyleIdx="1" presStyleCnt="3" custScaleX="121457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2C00799B-4D1F-4EE4-B1B8-1FBD94879D09}" type="pres">
      <dgm:prSet presAssocID="{AAB20156-2478-4F41-BB94-AF96A61B2DBE}" presName="txShp" presStyleLbl="node1" presStyleIdx="1" presStyleCnt="3" custLinFactNeighborX="-1566" custLinFactNeighborY="1224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1BACE6-56C2-4A70-B15D-4F9986F3A4AB}" type="pres">
      <dgm:prSet presAssocID="{615F1826-1D21-4400-8808-E0AF7ED4D164}" presName="spacing" presStyleCnt="0"/>
      <dgm:spPr/>
    </dgm:pt>
    <dgm:pt modelId="{B1AA5664-920C-4281-B563-BF6BB69B16EC}" type="pres">
      <dgm:prSet presAssocID="{80589D5B-9B9B-455C-A744-B258A3DA2C18}" presName="composite" presStyleCnt="0"/>
      <dgm:spPr/>
    </dgm:pt>
    <dgm:pt modelId="{32014C1A-02D4-499B-8027-977B46AF3A1C}" type="pres">
      <dgm:prSet presAssocID="{80589D5B-9B9B-455C-A744-B258A3DA2C18}" presName="imgShp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79D00114-62DD-49A4-8959-41EE42C79D69}" type="pres">
      <dgm:prSet presAssocID="{80589D5B-9B9B-455C-A744-B258A3DA2C18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397FB4F-ED82-4AA0-B647-6A75D8FDEEA0}" type="presOf" srcId="{AAB20156-2478-4F41-BB94-AF96A61B2DBE}" destId="{2C00799B-4D1F-4EE4-B1B8-1FBD94879D09}" srcOrd="0" destOrd="0" presId="urn:microsoft.com/office/officeart/2005/8/layout/vList3"/>
    <dgm:cxn modelId="{F6B5E554-A003-46C3-9C21-36AC94D0E384}" type="presOf" srcId="{D2393797-8469-4021-B223-0DDC9C26DB03}" destId="{299C4DDD-BD95-44FA-96AE-D32581229D09}" srcOrd="0" destOrd="0" presId="urn:microsoft.com/office/officeart/2005/8/layout/vList3"/>
    <dgm:cxn modelId="{B54546AB-8F2A-45CB-8F78-A2FECF4D0AD4}" srcId="{FCC4C7E2-CDC6-4D1F-9399-CF46D8278801}" destId="{AAB20156-2478-4F41-BB94-AF96A61B2DBE}" srcOrd="1" destOrd="0" parTransId="{9B0D58D7-7F4C-43F4-87A0-A73818DBE068}" sibTransId="{615F1826-1D21-4400-8808-E0AF7ED4D164}"/>
    <dgm:cxn modelId="{C1A51BD9-177B-454B-9C67-B1DE3037A840}" srcId="{FCC4C7E2-CDC6-4D1F-9399-CF46D8278801}" destId="{D2393797-8469-4021-B223-0DDC9C26DB03}" srcOrd="0" destOrd="0" parTransId="{1AF413E1-4E27-4A95-88EA-948A28AF0CCD}" sibTransId="{43AA91BD-93D2-4C41-8E47-B6D552BF3DB0}"/>
    <dgm:cxn modelId="{329D8CA7-4AA9-4AD3-84E6-A4053E8FC9B2}" srcId="{FCC4C7E2-CDC6-4D1F-9399-CF46D8278801}" destId="{80589D5B-9B9B-455C-A744-B258A3DA2C18}" srcOrd="2" destOrd="0" parTransId="{E340950B-8701-4643-AA01-CBD8C7EA3B61}" sibTransId="{2AD1DA3F-10D2-485A-8A66-247D607D8D6A}"/>
    <dgm:cxn modelId="{AE68660E-79CC-4F6A-964A-64C5A188FE7B}" type="presOf" srcId="{80589D5B-9B9B-455C-A744-B258A3DA2C18}" destId="{79D00114-62DD-49A4-8959-41EE42C79D69}" srcOrd="0" destOrd="0" presId="urn:microsoft.com/office/officeart/2005/8/layout/vList3"/>
    <dgm:cxn modelId="{C4FD7380-55A8-4B1E-8C71-BB6415D9914E}" type="presOf" srcId="{FCC4C7E2-CDC6-4D1F-9399-CF46D8278801}" destId="{1732589E-39CF-40E3-B81B-6AB4943C5107}" srcOrd="0" destOrd="0" presId="urn:microsoft.com/office/officeart/2005/8/layout/vList3"/>
    <dgm:cxn modelId="{67F26E9E-770D-4E30-BDD8-9C0AAA6037F1}" type="presParOf" srcId="{1732589E-39CF-40E3-B81B-6AB4943C5107}" destId="{3D62F57A-E7B2-4226-B7DA-5BFEEA865137}" srcOrd="0" destOrd="0" presId="urn:microsoft.com/office/officeart/2005/8/layout/vList3"/>
    <dgm:cxn modelId="{668E4DCF-45FA-40C9-9753-A7836CF8095F}" type="presParOf" srcId="{3D62F57A-E7B2-4226-B7DA-5BFEEA865137}" destId="{61DB10C6-1982-4BD3-994A-CD802B20F0B4}" srcOrd="0" destOrd="0" presId="urn:microsoft.com/office/officeart/2005/8/layout/vList3"/>
    <dgm:cxn modelId="{7FDD9246-FBA3-4216-AAA1-5408ED2F4AF8}" type="presParOf" srcId="{3D62F57A-E7B2-4226-B7DA-5BFEEA865137}" destId="{299C4DDD-BD95-44FA-96AE-D32581229D09}" srcOrd="1" destOrd="0" presId="urn:microsoft.com/office/officeart/2005/8/layout/vList3"/>
    <dgm:cxn modelId="{68C8114A-A0A9-411E-9A72-09B2519ABAD3}" type="presParOf" srcId="{1732589E-39CF-40E3-B81B-6AB4943C5107}" destId="{B8C1F002-4E9E-487D-849C-F1D1E13BE5B4}" srcOrd="1" destOrd="0" presId="urn:microsoft.com/office/officeart/2005/8/layout/vList3"/>
    <dgm:cxn modelId="{2DDC8B5E-E673-4FBE-B89D-49834936B1DB}" type="presParOf" srcId="{1732589E-39CF-40E3-B81B-6AB4943C5107}" destId="{0CB1102F-B89A-4CB9-B30C-36619E08B275}" srcOrd="2" destOrd="0" presId="urn:microsoft.com/office/officeart/2005/8/layout/vList3"/>
    <dgm:cxn modelId="{1A772CFE-A754-4FA7-8430-BB9628F7E6AE}" type="presParOf" srcId="{0CB1102F-B89A-4CB9-B30C-36619E08B275}" destId="{AD1708E7-DAE5-47CB-BBF9-FEA6EBE9E8BB}" srcOrd="0" destOrd="0" presId="urn:microsoft.com/office/officeart/2005/8/layout/vList3"/>
    <dgm:cxn modelId="{95E30542-DFE5-4D7E-84F6-E5CC27503714}" type="presParOf" srcId="{0CB1102F-B89A-4CB9-B30C-36619E08B275}" destId="{2C00799B-4D1F-4EE4-B1B8-1FBD94879D09}" srcOrd="1" destOrd="0" presId="urn:microsoft.com/office/officeart/2005/8/layout/vList3"/>
    <dgm:cxn modelId="{1170D385-3A97-4FEA-AB17-ADBEB8DEF78D}" type="presParOf" srcId="{1732589E-39CF-40E3-B81B-6AB4943C5107}" destId="{591BACE6-56C2-4A70-B15D-4F9986F3A4AB}" srcOrd="3" destOrd="0" presId="urn:microsoft.com/office/officeart/2005/8/layout/vList3"/>
    <dgm:cxn modelId="{A706D7AC-898F-4D51-AF62-268EEB86A5B1}" type="presParOf" srcId="{1732589E-39CF-40E3-B81B-6AB4943C5107}" destId="{B1AA5664-920C-4281-B563-BF6BB69B16EC}" srcOrd="4" destOrd="0" presId="urn:microsoft.com/office/officeart/2005/8/layout/vList3"/>
    <dgm:cxn modelId="{7F42DB9C-C16E-4D5D-8191-AB4B70D59C64}" type="presParOf" srcId="{B1AA5664-920C-4281-B563-BF6BB69B16EC}" destId="{32014C1A-02D4-499B-8027-977B46AF3A1C}" srcOrd="0" destOrd="0" presId="urn:microsoft.com/office/officeart/2005/8/layout/vList3"/>
    <dgm:cxn modelId="{4068C3E1-E3BA-4C83-89D0-0A18A9D6E4DA}" type="presParOf" srcId="{B1AA5664-920C-4281-B563-BF6BB69B16EC}" destId="{79D00114-62DD-49A4-8959-41EE42C79D6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1C87A8F-BA63-4FF4-9AE5-6B8480137974}" type="doc">
      <dgm:prSet loTypeId="urn:microsoft.com/office/officeart/2005/8/layout/vList3" loCatId="list" qsTypeId="urn:microsoft.com/office/officeart/2005/8/quickstyle/simple3" qsCatId="simple" csTypeId="urn:microsoft.com/office/officeart/2005/8/colors/colorful2" csCatId="colorful" phldr="1"/>
      <dgm:spPr/>
    </dgm:pt>
    <dgm:pt modelId="{8ECFBFCC-DFE5-42DE-AF5E-7A1813179113}">
      <dgm:prSet phldrT="[Texto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b="1" dirty="0" smtClean="0"/>
            <a:t>MUTUO</a:t>
          </a:r>
        </a:p>
        <a:p>
          <a:r>
            <a:rPr lang="es-MX" dirty="0" smtClean="0"/>
            <a:t>Un ejemplo de esta es el préstamo de dinero</a:t>
          </a:r>
          <a:endParaRPr lang="es-MX" dirty="0"/>
        </a:p>
      </dgm:t>
    </dgm:pt>
    <dgm:pt modelId="{A377AFD4-E610-496B-B2A1-9FC321DF04CC}" type="parTrans" cxnId="{4B6CC173-B578-438D-88D9-66B0CBDE4055}">
      <dgm:prSet/>
      <dgm:spPr/>
      <dgm:t>
        <a:bodyPr/>
        <a:lstStyle/>
        <a:p>
          <a:endParaRPr lang="es-MX"/>
        </a:p>
      </dgm:t>
    </dgm:pt>
    <dgm:pt modelId="{1B17CB63-B132-4AEA-A89B-76554C1FA2C5}" type="sibTrans" cxnId="{4B6CC173-B578-438D-88D9-66B0CBDE4055}">
      <dgm:prSet/>
      <dgm:spPr/>
      <dgm:t>
        <a:bodyPr/>
        <a:lstStyle/>
        <a:p>
          <a:endParaRPr lang="es-MX"/>
        </a:p>
      </dgm:t>
    </dgm:pt>
    <dgm:pt modelId="{55C10562-40A1-406E-BF76-37507958136A}">
      <dgm:prSet phldrT="[Texto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b="1" dirty="0" smtClean="0"/>
            <a:t>RENTA VITALICIA</a:t>
          </a:r>
        </a:p>
        <a:p>
          <a:r>
            <a:rPr lang="es-MX" b="0" dirty="0" smtClean="0"/>
            <a:t>Se da alguna cantidad de dinero durante un tiempo hasta que muera y se quede con la propiedad.</a:t>
          </a:r>
          <a:endParaRPr lang="es-MX" b="0" dirty="0"/>
        </a:p>
      </dgm:t>
    </dgm:pt>
    <dgm:pt modelId="{B9B9B434-1C71-4EFF-B3F1-7EFF0AD0234B}" type="parTrans" cxnId="{9FF8A2F7-4B64-4930-8C59-979C89D8E1EC}">
      <dgm:prSet/>
      <dgm:spPr/>
      <dgm:t>
        <a:bodyPr/>
        <a:lstStyle/>
        <a:p>
          <a:endParaRPr lang="es-MX"/>
        </a:p>
      </dgm:t>
    </dgm:pt>
    <dgm:pt modelId="{76E52529-B26C-4815-9CC1-E0F2277EED16}" type="sibTrans" cxnId="{9FF8A2F7-4B64-4930-8C59-979C89D8E1EC}">
      <dgm:prSet/>
      <dgm:spPr/>
      <dgm:t>
        <a:bodyPr/>
        <a:lstStyle/>
        <a:p>
          <a:endParaRPr lang="es-MX"/>
        </a:p>
      </dgm:t>
    </dgm:pt>
    <dgm:pt modelId="{4421BA42-4622-4F6D-97ED-A54870F1F896}">
      <dgm:prSet phldrT="[Texto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b="1" dirty="0" smtClean="0"/>
            <a:t>DONACION EN PAGO</a:t>
          </a:r>
        </a:p>
        <a:p>
          <a:r>
            <a:rPr lang="es-MX" b="0" dirty="0" smtClean="0"/>
            <a:t>Si no se tiene dinero se paga con un bien propio</a:t>
          </a:r>
          <a:endParaRPr lang="es-MX" b="0" dirty="0"/>
        </a:p>
      </dgm:t>
    </dgm:pt>
    <dgm:pt modelId="{52D1DCF1-C2BB-4301-92B3-8E149DA342E9}" type="parTrans" cxnId="{C00F20C4-714A-44AB-A2B6-52D0DFF32B25}">
      <dgm:prSet/>
      <dgm:spPr/>
      <dgm:t>
        <a:bodyPr/>
        <a:lstStyle/>
        <a:p>
          <a:endParaRPr lang="es-MX"/>
        </a:p>
      </dgm:t>
    </dgm:pt>
    <dgm:pt modelId="{0B519F62-B9CD-43BF-B2AD-0CE4A57465C3}" type="sibTrans" cxnId="{C00F20C4-714A-44AB-A2B6-52D0DFF32B25}">
      <dgm:prSet/>
      <dgm:spPr/>
      <dgm:t>
        <a:bodyPr/>
        <a:lstStyle/>
        <a:p>
          <a:endParaRPr lang="es-MX"/>
        </a:p>
      </dgm:t>
    </dgm:pt>
    <dgm:pt modelId="{1096FEA1-48E6-43C5-897F-94D8783B9FA2}" type="pres">
      <dgm:prSet presAssocID="{A1C87A8F-BA63-4FF4-9AE5-6B8480137974}" presName="linearFlow" presStyleCnt="0">
        <dgm:presLayoutVars>
          <dgm:dir/>
          <dgm:resizeHandles val="exact"/>
        </dgm:presLayoutVars>
      </dgm:prSet>
      <dgm:spPr/>
    </dgm:pt>
    <dgm:pt modelId="{A7992864-5F46-40F0-882C-D66E0859B4ED}" type="pres">
      <dgm:prSet presAssocID="{8ECFBFCC-DFE5-42DE-AF5E-7A1813179113}" presName="composite" presStyleCnt="0"/>
      <dgm:spPr/>
    </dgm:pt>
    <dgm:pt modelId="{ACE39905-A639-4BA0-8AFF-58FE005B24B0}" type="pres">
      <dgm:prSet presAssocID="{8ECFBFCC-DFE5-42DE-AF5E-7A1813179113}" presName="imgShp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E30E1D0A-9F71-4868-8AEC-301F285B28E8}" type="pres">
      <dgm:prSet presAssocID="{8ECFBFCC-DFE5-42DE-AF5E-7A1813179113}" presName="txShp" presStyleLbl="node1" presStyleIdx="0" presStyleCnt="3" custLinFactNeighborX="1996" custLinFactNeighborY="188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F7885B1-26FB-4C17-9F08-79A9D40B6768}" type="pres">
      <dgm:prSet presAssocID="{1B17CB63-B132-4AEA-A89B-76554C1FA2C5}" presName="spacing" presStyleCnt="0"/>
      <dgm:spPr/>
    </dgm:pt>
    <dgm:pt modelId="{8689BBD4-CB3D-4AD7-B874-BBFD0D1B3FD9}" type="pres">
      <dgm:prSet presAssocID="{55C10562-40A1-406E-BF76-37507958136A}" presName="composite" presStyleCnt="0"/>
      <dgm:spPr/>
    </dgm:pt>
    <dgm:pt modelId="{62A6A24A-BA72-449F-B792-29A644F2B5F5}" type="pres">
      <dgm:prSet presAssocID="{55C10562-40A1-406E-BF76-37507958136A}" presName="imgShp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22FFCBE8-B741-42F1-B081-6BFB9554E751}" type="pres">
      <dgm:prSet presAssocID="{55C10562-40A1-406E-BF76-37507958136A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CAC78DF-B30C-4523-BC12-69F3912136A0}" type="pres">
      <dgm:prSet presAssocID="{76E52529-B26C-4815-9CC1-E0F2277EED16}" presName="spacing" presStyleCnt="0"/>
      <dgm:spPr/>
    </dgm:pt>
    <dgm:pt modelId="{939C0313-0EE5-49C5-9353-71D6B765F85D}" type="pres">
      <dgm:prSet presAssocID="{4421BA42-4622-4F6D-97ED-A54870F1F896}" presName="composite" presStyleCnt="0"/>
      <dgm:spPr/>
    </dgm:pt>
    <dgm:pt modelId="{97AD462C-4207-4D7A-98F5-23EF35754580}" type="pres">
      <dgm:prSet presAssocID="{4421BA42-4622-4F6D-97ED-A54870F1F896}" presName="imgShp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A705D969-81A3-4E44-9C82-D6F9B1139615}" type="pres">
      <dgm:prSet presAssocID="{4421BA42-4622-4F6D-97ED-A54870F1F896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37E2E54-8234-4CBE-AB8D-4EEC8CA72898}" type="presOf" srcId="{55C10562-40A1-406E-BF76-37507958136A}" destId="{22FFCBE8-B741-42F1-B081-6BFB9554E751}" srcOrd="0" destOrd="0" presId="urn:microsoft.com/office/officeart/2005/8/layout/vList3"/>
    <dgm:cxn modelId="{58C11858-519E-4A9D-82BB-928E4FBD4B8C}" type="presOf" srcId="{4421BA42-4622-4F6D-97ED-A54870F1F896}" destId="{A705D969-81A3-4E44-9C82-D6F9B1139615}" srcOrd="0" destOrd="0" presId="urn:microsoft.com/office/officeart/2005/8/layout/vList3"/>
    <dgm:cxn modelId="{0AAF980C-F499-4B6F-B2C9-2D22B8C68B02}" type="presOf" srcId="{8ECFBFCC-DFE5-42DE-AF5E-7A1813179113}" destId="{E30E1D0A-9F71-4868-8AEC-301F285B28E8}" srcOrd="0" destOrd="0" presId="urn:microsoft.com/office/officeart/2005/8/layout/vList3"/>
    <dgm:cxn modelId="{9FF8A2F7-4B64-4930-8C59-979C89D8E1EC}" srcId="{A1C87A8F-BA63-4FF4-9AE5-6B8480137974}" destId="{55C10562-40A1-406E-BF76-37507958136A}" srcOrd="1" destOrd="0" parTransId="{B9B9B434-1C71-4EFF-B3F1-7EFF0AD0234B}" sibTransId="{76E52529-B26C-4815-9CC1-E0F2277EED16}"/>
    <dgm:cxn modelId="{C00F20C4-714A-44AB-A2B6-52D0DFF32B25}" srcId="{A1C87A8F-BA63-4FF4-9AE5-6B8480137974}" destId="{4421BA42-4622-4F6D-97ED-A54870F1F896}" srcOrd="2" destOrd="0" parTransId="{52D1DCF1-C2BB-4301-92B3-8E149DA342E9}" sibTransId="{0B519F62-B9CD-43BF-B2AD-0CE4A57465C3}"/>
    <dgm:cxn modelId="{9A3EBB0F-C6D5-489E-9DB2-019314661FE3}" type="presOf" srcId="{A1C87A8F-BA63-4FF4-9AE5-6B8480137974}" destId="{1096FEA1-48E6-43C5-897F-94D8783B9FA2}" srcOrd="0" destOrd="0" presId="urn:microsoft.com/office/officeart/2005/8/layout/vList3"/>
    <dgm:cxn modelId="{4B6CC173-B578-438D-88D9-66B0CBDE4055}" srcId="{A1C87A8F-BA63-4FF4-9AE5-6B8480137974}" destId="{8ECFBFCC-DFE5-42DE-AF5E-7A1813179113}" srcOrd="0" destOrd="0" parTransId="{A377AFD4-E610-496B-B2A1-9FC321DF04CC}" sibTransId="{1B17CB63-B132-4AEA-A89B-76554C1FA2C5}"/>
    <dgm:cxn modelId="{EE5C1399-4C7E-4833-89A8-E1A8754D5FD4}" type="presParOf" srcId="{1096FEA1-48E6-43C5-897F-94D8783B9FA2}" destId="{A7992864-5F46-40F0-882C-D66E0859B4ED}" srcOrd="0" destOrd="0" presId="urn:microsoft.com/office/officeart/2005/8/layout/vList3"/>
    <dgm:cxn modelId="{F2CC9A6C-78C6-486B-9B8F-0EBAFA6322F4}" type="presParOf" srcId="{A7992864-5F46-40F0-882C-D66E0859B4ED}" destId="{ACE39905-A639-4BA0-8AFF-58FE005B24B0}" srcOrd="0" destOrd="0" presId="urn:microsoft.com/office/officeart/2005/8/layout/vList3"/>
    <dgm:cxn modelId="{23E865B0-68DB-4C1C-BC3F-EEEBB9D8C11B}" type="presParOf" srcId="{A7992864-5F46-40F0-882C-D66E0859B4ED}" destId="{E30E1D0A-9F71-4868-8AEC-301F285B28E8}" srcOrd="1" destOrd="0" presId="urn:microsoft.com/office/officeart/2005/8/layout/vList3"/>
    <dgm:cxn modelId="{C2F86B43-18A0-45B5-B625-D6A4F3962803}" type="presParOf" srcId="{1096FEA1-48E6-43C5-897F-94D8783B9FA2}" destId="{DF7885B1-26FB-4C17-9F08-79A9D40B6768}" srcOrd="1" destOrd="0" presId="urn:microsoft.com/office/officeart/2005/8/layout/vList3"/>
    <dgm:cxn modelId="{F522698B-133D-407A-BF12-ACD13036F5E1}" type="presParOf" srcId="{1096FEA1-48E6-43C5-897F-94D8783B9FA2}" destId="{8689BBD4-CB3D-4AD7-B874-BBFD0D1B3FD9}" srcOrd="2" destOrd="0" presId="urn:microsoft.com/office/officeart/2005/8/layout/vList3"/>
    <dgm:cxn modelId="{4636ED43-AEE1-4332-B8A8-B8B612AE76A4}" type="presParOf" srcId="{8689BBD4-CB3D-4AD7-B874-BBFD0D1B3FD9}" destId="{62A6A24A-BA72-449F-B792-29A644F2B5F5}" srcOrd="0" destOrd="0" presId="urn:microsoft.com/office/officeart/2005/8/layout/vList3"/>
    <dgm:cxn modelId="{D34741FD-360A-443E-8F7C-E66A52CF6D23}" type="presParOf" srcId="{8689BBD4-CB3D-4AD7-B874-BBFD0D1B3FD9}" destId="{22FFCBE8-B741-42F1-B081-6BFB9554E751}" srcOrd="1" destOrd="0" presId="urn:microsoft.com/office/officeart/2005/8/layout/vList3"/>
    <dgm:cxn modelId="{F3791401-370B-4C43-A0BD-2E3E6B21B23A}" type="presParOf" srcId="{1096FEA1-48E6-43C5-897F-94D8783B9FA2}" destId="{8CAC78DF-B30C-4523-BC12-69F3912136A0}" srcOrd="3" destOrd="0" presId="urn:microsoft.com/office/officeart/2005/8/layout/vList3"/>
    <dgm:cxn modelId="{948BAF3D-9674-4F82-9B38-12F78BA3EE37}" type="presParOf" srcId="{1096FEA1-48E6-43C5-897F-94D8783B9FA2}" destId="{939C0313-0EE5-49C5-9353-71D6B765F85D}" srcOrd="4" destOrd="0" presId="urn:microsoft.com/office/officeart/2005/8/layout/vList3"/>
    <dgm:cxn modelId="{831B5C65-6B33-4196-9CDD-62AB067EFE5D}" type="presParOf" srcId="{939C0313-0EE5-49C5-9353-71D6B765F85D}" destId="{97AD462C-4207-4D7A-98F5-23EF35754580}" srcOrd="0" destOrd="0" presId="urn:microsoft.com/office/officeart/2005/8/layout/vList3"/>
    <dgm:cxn modelId="{581143BF-5712-4062-A69B-BB3818D985A8}" type="presParOf" srcId="{939C0313-0EE5-49C5-9353-71D6B765F85D}" destId="{A705D969-81A3-4E44-9C82-D6F9B113961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86DC230-3AFC-47AF-B020-377E9EC803A0}" type="doc">
      <dgm:prSet loTypeId="urn:microsoft.com/office/officeart/2005/8/layout/list1" loCatId="list" qsTypeId="urn:microsoft.com/office/officeart/2005/8/quickstyle/simple3" qsCatId="simple" csTypeId="urn:microsoft.com/office/officeart/2005/8/colors/accent1_5" csCatId="accent1" phldr="1"/>
      <dgm:spPr/>
      <dgm:t>
        <a:bodyPr/>
        <a:lstStyle/>
        <a:p>
          <a:endParaRPr lang="es-MX"/>
        </a:p>
      </dgm:t>
    </dgm:pt>
    <dgm:pt modelId="{85F8ABE0-1888-4D1D-B7EC-2DA9EB8B9213}">
      <dgm:prSet phldrT="[Texto]"/>
      <dgm:spPr/>
      <dgm:t>
        <a:bodyPr/>
        <a:lstStyle/>
        <a:p>
          <a:r>
            <a:rPr lang="es-MX" dirty="0" smtClean="0"/>
            <a:t>La aprehensión y apoderamiento de un bien de manera permanente a titulo de dueño.</a:t>
          </a:r>
          <a:endParaRPr lang="es-MX" dirty="0"/>
        </a:p>
      </dgm:t>
    </dgm:pt>
    <dgm:pt modelId="{F3C12439-C4BD-4893-B232-345AC761F3E9}" type="parTrans" cxnId="{54182137-9CED-4E6B-96AA-96812B19CCDB}">
      <dgm:prSet/>
      <dgm:spPr/>
      <dgm:t>
        <a:bodyPr/>
        <a:lstStyle/>
        <a:p>
          <a:endParaRPr lang="es-MX"/>
        </a:p>
      </dgm:t>
    </dgm:pt>
    <dgm:pt modelId="{5807CBB5-B196-47B0-A998-2346849827AE}" type="sibTrans" cxnId="{54182137-9CED-4E6B-96AA-96812B19CCDB}">
      <dgm:prSet/>
      <dgm:spPr/>
      <dgm:t>
        <a:bodyPr/>
        <a:lstStyle/>
        <a:p>
          <a:endParaRPr lang="es-MX"/>
        </a:p>
      </dgm:t>
    </dgm:pt>
    <dgm:pt modelId="{3E977A32-BEFB-41D5-BFB8-9D3DC1974DEB}">
      <dgm:prSet phldrT="[Texto]"/>
      <dgm:spPr/>
      <dgm:t>
        <a:bodyPr/>
        <a:lstStyle/>
        <a:p>
          <a:r>
            <a:rPr lang="es-MX" dirty="0" smtClean="0"/>
            <a:t>Recaer sobre muebles corpóreo e individuales.</a:t>
          </a:r>
          <a:endParaRPr lang="es-MX" dirty="0"/>
        </a:p>
      </dgm:t>
    </dgm:pt>
    <dgm:pt modelId="{CA34BA9B-F33E-401B-875F-7D70D0071FCF}" type="parTrans" cxnId="{6CAAB241-3358-41E2-AF04-C530C7BE48EE}">
      <dgm:prSet/>
      <dgm:spPr/>
      <dgm:t>
        <a:bodyPr/>
        <a:lstStyle/>
        <a:p>
          <a:endParaRPr lang="es-MX"/>
        </a:p>
      </dgm:t>
    </dgm:pt>
    <dgm:pt modelId="{0BCE8D22-C407-422B-B9B2-56EAA65DDCAE}" type="sibTrans" cxnId="{6CAAB241-3358-41E2-AF04-C530C7BE48EE}">
      <dgm:prSet/>
      <dgm:spPr/>
      <dgm:t>
        <a:bodyPr/>
        <a:lstStyle/>
        <a:p>
          <a:endParaRPr lang="es-MX"/>
        </a:p>
      </dgm:t>
    </dgm:pt>
    <dgm:pt modelId="{22758F4A-9AE2-4A5E-8C93-9341422B37AC}" type="pres">
      <dgm:prSet presAssocID="{586DC230-3AFC-47AF-B020-377E9EC803A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45D0BAA-3448-4BB0-AA31-1C1B9C012CB3}" type="pres">
      <dgm:prSet presAssocID="{85F8ABE0-1888-4D1D-B7EC-2DA9EB8B9213}" presName="parentLin" presStyleCnt="0"/>
      <dgm:spPr/>
      <dgm:t>
        <a:bodyPr/>
        <a:lstStyle/>
        <a:p>
          <a:endParaRPr lang="es-MX"/>
        </a:p>
      </dgm:t>
    </dgm:pt>
    <dgm:pt modelId="{00F33039-AAC6-44DF-A7DF-AEBAD0D0AB8E}" type="pres">
      <dgm:prSet presAssocID="{85F8ABE0-1888-4D1D-B7EC-2DA9EB8B9213}" presName="parentLeftMargin" presStyleLbl="node1" presStyleIdx="0" presStyleCnt="2"/>
      <dgm:spPr/>
      <dgm:t>
        <a:bodyPr/>
        <a:lstStyle/>
        <a:p>
          <a:endParaRPr lang="es-MX"/>
        </a:p>
      </dgm:t>
    </dgm:pt>
    <dgm:pt modelId="{C9120994-2D14-4B6E-83EB-B995270ED979}" type="pres">
      <dgm:prSet presAssocID="{85F8ABE0-1888-4D1D-B7EC-2DA9EB8B9213}" presName="parentText" presStyleLbl="node1" presStyleIdx="0" presStyleCnt="2" custLinFactX="12636" custLinFactNeighborX="100000" custLinFactNeighborY="4448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F6B04CD-265C-450D-B013-B028F1CB3423}" type="pres">
      <dgm:prSet presAssocID="{85F8ABE0-1888-4D1D-B7EC-2DA9EB8B9213}" presName="negativeSpace" presStyleCnt="0"/>
      <dgm:spPr/>
      <dgm:t>
        <a:bodyPr/>
        <a:lstStyle/>
        <a:p>
          <a:endParaRPr lang="es-MX"/>
        </a:p>
      </dgm:t>
    </dgm:pt>
    <dgm:pt modelId="{1A8605BD-0D41-4274-808F-EFC0A1F741A5}" type="pres">
      <dgm:prSet presAssocID="{85F8ABE0-1888-4D1D-B7EC-2DA9EB8B9213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93C897-B9AD-4C04-893C-CD01EFB58AE4}" type="pres">
      <dgm:prSet presAssocID="{5807CBB5-B196-47B0-A998-2346849827AE}" presName="spaceBetweenRectangles" presStyleCnt="0"/>
      <dgm:spPr/>
      <dgm:t>
        <a:bodyPr/>
        <a:lstStyle/>
        <a:p>
          <a:endParaRPr lang="es-MX"/>
        </a:p>
      </dgm:t>
    </dgm:pt>
    <dgm:pt modelId="{DA733420-1228-4338-8D6D-1DBF57789298}" type="pres">
      <dgm:prSet presAssocID="{3E977A32-BEFB-41D5-BFB8-9D3DC1974DEB}" presName="parentLin" presStyleCnt="0"/>
      <dgm:spPr/>
      <dgm:t>
        <a:bodyPr/>
        <a:lstStyle/>
        <a:p>
          <a:endParaRPr lang="es-MX"/>
        </a:p>
      </dgm:t>
    </dgm:pt>
    <dgm:pt modelId="{C5A1F4A8-3AFC-4E0B-950C-3A134EC026EF}" type="pres">
      <dgm:prSet presAssocID="{3E977A32-BEFB-41D5-BFB8-9D3DC1974DEB}" presName="parentLeftMargin" presStyleLbl="node1" presStyleIdx="0" presStyleCnt="2"/>
      <dgm:spPr/>
      <dgm:t>
        <a:bodyPr/>
        <a:lstStyle/>
        <a:p>
          <a:endParaRPr lang="es-MX"/>
        </a:p>
      </dgm:t>
    </dgm:pt>
    <dgm:pt modelId="{00F1D4AA-859E-4B87-BB59-6AAEB56C3F15}" type="pres">
      <dgm:prSet presAssocID="{3E977A32-BEFB-41D5-BFB8-9D3DC1974DEB}" presName="parentText" presStyleLbl="node1" presStyleIdx="1" presStyleCnt="2" custLinFactX="11405" custLinFactNeighborX="100000" custLinFactNeighborY="4213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B450D01-6788-42CC-AD60-4D8F88629975}" type="pres">
      <dgm:prSet presAssocID="{3E977A32-BEFB-41D5-BFB8-9D3DC1974DEB}" presName="negativeSpace" presStyleCnt="0"/>
      <dgm:spPr/>
      <dgm:t>
        <a:bodyPr/>
        <a:lstStyle/>
        <a:p>
          <a:endParaRPr lang="es-MX"/>
        </a:p>
      </dgm:t>
    </dgm:pt>
    <dgm:pt modelId="{A538CE83-E3CB-411D-919F-41B6EA47CB9D}" type="pres">
      <dgm:prSet presAssocID="{3E977A32-BEFB-41D5-BFB8-9D3DC1974DEB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9CEC91F-8A8A-4795-968E-83FE66316FCD}" type="presOf" srcId="{586DC230-3AFC-47AF-B020-377E9EC803A0}" destId="{22758F4A-9AE2-4A5E-8C93-9341422B37AC}" srcOrd="0" destOrd="0" presId="urn:microsoft.com/office/officeart/2005/8/layout/list1"/>
    <dgm:cxn modelId="{E051489F-9CEA-44FA-91E9-B28C1EF27771}" type="presOf" srcId="{3E977A32-BEFB-41D5-BFB8-9D3DC1974DEB}" destId="{00F1D4AA-859E-4B87-BB59-6AAEB56C3F15}" srcOrd="1" destOrd="0" presId="urn:microsoft.com/office/officeart/2005/8/layout/list1"/>
    <dgm:cxn modelId="{121A78A1-150F-4BF7-9FAC-87A93CDBD4E9}" type="presOf" srcId="{85F8ABE0-1888-4D1D-B7EC-2DA9EB8B9213}" destId="{00F33039-AAC6-44DF-A7DF-AEBAD0D0AB8E}" srcOrd="0" destOrd="0" presId="urn:microsoft.com/office/officeart/2005/8/layout/list1"/>
    <dgm:cxn modelId="{C27634FD-4456-4BF2-A1CB-94AF082F7C98}" type="presOf" srcId="{85F8ABE0-1888-4D1D-B7EC-2DA9EB8B9213}" destId="{C9120994-2D14-4B6E-83EB-B995270ED979}" srcOrd="1" destOrd="0" presId="urn:microsoft.com/office/officeart/2005/8/layout/list1"/>
    <dgm:cxn modelId="{54182137-9CED-4E6B-96AA-96812B19CCDB}" srcId="{586DC230-3AFC-47AF-B020-377E9EC803A0}" destId="{85F8ABE0-1888-4D1D-B7EC-2DA9EB8B9213}" srcOrd="0" destOrd="0" parTransId="{F3C12439-C4BD-4893-B232-345AC761F3E9}" sibTransId="{5807CBB5-B196-47B0-A998-2346849827AE}"/>
    <dgm:cxn modelId="{22359582-E4F1-4D6D-9368-656B387D17C9}" type="presOf" srcId="{3E977A32-BEFB-41D5-BFB8-9D3DC1974DEB}" destId="{C5A1F4A8-3AFC-4E0B-950C-3A134EC026EF}" srcOrd="0" destOrd="0" presId="urn:microsoft.com/office/officeart/2005/8/layout/list1"/>
    <dgm:cxn modelId="{6CAAB241-3358-41E2-AF04-C530C7BE48EE}" srcId="{586DC230-3AFC-47AF-B020-377E9EC803A0}" destId="{3E977A32-BEFB-41D5-BFB8-9D3DC1974DEB}" srcOrd="1" destOrd="0" parTransId="{CA34BA9B-F33E-401B-875F-7D70D0071FCF}" sibTransId="{0BCE8D22-C407-422B-B9B2-56EAA65DDCAE}"/>
    <dgm:cxn modelId="{BEE7D318-A0AA-4B14-91FB-AE030E6D2618}" type="presParOf" srcId="{22758F4A-9AE2-4A5E-8C93-9341422B37AC}" destId="{F45D0BAA-3448-4BB0-AA31-1C1B9C012CB3}" srcOrd="0" destOrd="0" presId="urn:microsoft.com/office/officeart/2005/8/layout/list1"/>
    <dgm:cxn modelId="{DB51F791-9355-4816-ACCA-D8F1CBB8964D}" type="presParOf" srcId="{F45D0BAA-3448-4BB0-AA31-1C1B9C012CB3}" destId="{00F33039-AAC6-44DF-A7DF-AEBAD0D0AB8E}" srcOrd="0" destOrd="0" presId="urn:microsoft.com/office/officeart/2005/8/layout/list1"/>
    <dgm:cxn modelId="{9FF506C7-BA52-4756-9B3F-AD7D354FE78E}" type="presParOf" srcId="{F45D0BAA-3448-4BB0-AA31-1C1B9C012CB3}" destId="{C9120994-2D14-4B6E-83EB-B995270ED979}" srcOrd="1" destOrd="0" presId="urn:microsoft.com/office/officeart/2005/8/layout/list1"/>
    <dgm:cxn modelId="{13F4E9C2-B344-41A5-BF9B-0D9A04ED48F7}" type="presParOf" srcId="{22758F4A-9AE2-4A5E-8C93-9341422B37AC}" destId="{1F6B04CD-265C-450D-B013-B028F1CB3423}" srcOrd="1" destOrd="0" presId="urn:microsoft.com/office/officeart/2005/8/layout/list1"/>
    <dgm:cxn modelId="{35F66665-C7D5-4DBC-8DAB-4192C2077994}" type="presParOf" srcId="{22758F4A-9AE2-4A5E-8C93-9341422B37AC}" destId="{1A8605BD-0D41-4274-808F-EFC0A1F741A5}" srcOrd="2" destOrd="0" presId="urn:microsoft.com/office/officeart/2005/8/layout/list1"/>
    <dgm:cxn modelId="{51A749B5-997D-4CE7-9B4A-6CB4FCB229D6}" type="presParOf" srcId="{22758F4A-9AE2-4A5E-8C93-9341422B37AC}" destId="{8993C897-B9AD-4C04-893C-CD01EFB58AE4}" srcOrd="3" destOrd="0" presId="urn:microsoft.com/office/officeart/2005/8/layout/list1"/>
    <dgm:cxn modelId="{0DE43828-8825-4561-86FB-EE2C743E9E3D}" type="presParOf" srcId="{22758F4A-9AE2-4A5E-8C93-9341422B37AC}" destId="{DA733420-1228-4338-8D6D-1DBF57789298}" srcOrd="4" destOrd="0" presId="urn:microsoft.com/office/officeart/2005/8/layout/list1"/>
    <dgm:cxn modelId="{187623F5-9DC2-4FFD-80DB-B1A7F4394F38}" type="presParOf" srcId="{DA733420-1228-4338-8D6D-1DBF57789298}" destId="{C5A1F4A8-3AFC-4E0B-950C-3A134EC026EF}" srcOrd="0" destOrd="0" presId="urn:microsoft.com/office/officeart/2005/8/layout/list1"/>
    <dgm:cxn modelId="{2D3628D1-510E-4297-AA75-4FC5701138E2}" type="presParOf" srcId="{DA733420-1228-4338-8D6D-1DBF57789298}" destId="{00F1D4AA-859E-4B87-BB59-6AAEB56C3F15}" srcOrd="1" destOrd="0" presId="urn:microsoft.com/office/officeart/2005/8/layout/list1"/>
    <dgm:cxn modelId="{810A724F-C475-445A-8FB8-45CC1B89FB69}" type="presParOf" srcId="{22758F4A-9AE2-4A5E-8C93-9341422B37AC}" destId="{CB450D01-6788-42CC-AD60-4D8F88629975}" srcOrd="5" destOrd="0" presId="urn:microsoft.com/office/officeart/2005/8/layout/list1"/>
    <dgm:cxn modelId="{ED88430F-8D94-433D-9CE8-DDFD23E4BFE1}" type="presParOf" srcId="{22758F4A-9AE2-4A5E-8C93-9341422B37AC}" destId="{A538CE83-E3CB-411D-919F-41B6EA47CB9D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86DC230-3AFC-47AF-B020-377E9EC803A0}" type="doc">
      <dgm:prSet loTypeId="urn:microsoft.com/office/officeart/2005/8/layout/list1" loCatId="list" qsTypeId="urn:microsoft.com/office/officeart/2005/8/quickstyle/simple3" qsCatId="simple" csTypeId="urn:microsoft.com/office/officeart/2005/8/colors/accent1_5" csCatId="accent1" phldr="1"/>
      <dgm:spPr/>
      <dgm:t>
        <a:bodyPr/>
        <a:lstStyle/>
        <a:p>
          <a:endParaRPr lang="es-MX"/>
        </a:p>
      </dgm:t>
    </dgm:pt>
    <dgm:pt modelId="{85F8ABE0-1888-4D1D-B7EC-2DA9EB8B9213}">
      <dgm:prSet phldrT="[Texto]"/>
      <dgm:spPr/>
      <dgm:t>
        <a:bodyPr/>
        <a:lstStyle/>
        <a:p>
          <a:r>
            <a:rPr lang="es-MX" dirty="0" smtClean="0"/>
            <a:t>La aprehensión y apoderamiento de un bien de manera permanente a titulo de dueño.</a:t>
          </a:r>
          <a:endParaRPr lang="es-MX" dirty="0"/>
        </a:p>
      </dgm:t>
    </dgm:pt>
    <dgm:pt modelId="{F3C12439-C4BD-4893-B232-345AC761F3E9}" type="parTrans" cxnId="{54182137-9CED-4E6B-96AA-96812B19CCDB}">
      <dgm:prSet/>
      <dgm:spPr/>
      <dgm:t>
        <a:bodyPr/>
        <a:lstStyle/>
        <a:p>
          <a:endParaRPr lang="es-MX"/>
        </a:p>
      </dgm:t>
    </dgm:pt>
    <dgm:pt modelId="{5807CBB5-B196-47B0-A998-2346849827AE}" type="sibTrans" cxnId="{54182137-9CED-4E6B-96AA-96812B19CCDB}">
      <dgm:prSet/>
      <dgm:spPr/>
      <dgm:t>
        <a:bodyPr/>
        <a:lstStyle/>
        <a:p>
          <a:endParaRPr lang="es-MX"/>
        </a:p>
      </dgm:t>
    </dgm:pt>
    <dgm:pt modelId="{22758F4A-9AE2-4A5E-8C93-9341422B37AC}" type="pres">
      <dgm:prSet presAssocID="{586DC230-3AFC-47AF-B020-377E9EC803A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45D0BAA-3448-4BB0-AA31-1C1B9C012CB3}" type="pres">
      <dgm:prSet presAssocID="{85F8ABE0-1888-4D1D-B7EC-2DA9EB8B9213}" presName="parentLin" presStyleCnt="0"/>
      <dgm:spPr/>
      <dgm:t>
        <a:bodyPr/>
        <a:lstStyle/>
        <a:p>
          <a:endParaRPr lang="es-MX"/>
        </a:p>
      </dgm:t>
    </dgm:pt>
    <dgm:pt modelId="{00F33039-AAC6-44DF-A7DF-AEBAD0D0AB8E}" type="pres">
      <dgm:prSet presAssocID="{85F8ABE0-1888-4D1D-B7EC-2DA9EB8B9213}" presName="parentLeftMargin" presStyleLbl="node1" presStyleIdx="0" presStyleCnt="1"/>
      <dgm:spPr/>
      <dgm:t>
        <a:bodyPr/>
        <a:lstStyle/>
        <a:p>
          <a:endParaRPr lang="es-MX"/>
        </a:p>
      </dgm:t>
    </dgm:pt>
    <dgm:pt modelId="{C9120994-2D14-4B6E-83EB-B995270ED979}" type="pres">
      <dgm:prSet presAssocID="{85F8ABE0-1888-4D1D-B7EC-2DA9EB8B9213}" presName="parentText" presStyleLbl="node1" presStyleIdx="0" presStyleCnt="1" custLinFactX="12636" custLinFactNeighborX="100000" custLinFactNeighborY="4448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F6B04CD-265C-450D-B013-B028F1CB3423}" type="pres">
      <dgm:prSet presAssocID="{85F8ABE0-1888-4D1D-B7EC-2DA9EB8B9213}" presName="negativeSpace" presStyleCnt="0"/>
      <dgm:spPr/>
      <dgm:t>
        <a:bodyPr/>
        <a:lstStyle/>
        <a:p>
          <a:endParaRPr lang="es-MX"/>
        </a:p>
      </dgm:t>
    </dgm:pt>
    <dgm:pt modelId="{1A8605BD-0D41-4274-808F-EFC0A1F741A5}" type="pres">
      <dgm:prSet presAssocID="{85F8ABE0-1888-4D1D-B7EC-2DA9EB8B9213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9A695A4-27AA-4A59-B11E-1C3948F9E21E}" type="presOf" srcId="{586DC230-3AFC-47AF-B020-377E9EC803A0}" destId="{22758F4A-9AE2-4A5E-8C93-9341422B37AC}" srcOrd="0" destOrd="0" presId="urn:microsoft.com/office/officeart/2005/8/layout/list1"/>
    <dgm:cxn modelId="{1C5A6863-AB9D-48DA-82BC-FBF0D0587FE6}" type="presOf" srcId="{85F8ABE0-1888-4D1D-B7EC-2DA9EB8B9213}" destId="{00F33039-AAC6-44DF-A7DF-AEBAD0D0AB8E}" srcOrd="0" destOrd="0" presId="urn:microsoft.com/office/officeart/2005/8/layout/list1"/>
    <dgm:cxn modelId="{367A2A70-1534-4BFE-803F-EBBA01BC87FC}" type="presOf" srcId="{85F8ABE0-1888-4D1D-B7EC-2DA9EB8B9213}" destId="{C9120994-2D14-4B6E-83EB-B995270ED979}" srcOrd="1" destOrd="0" presId="urn:microsoft.com/office/officeart/2005/8/layout/list1"/>
    <dgm:cxn modelId="{54182137-9CED-4E6B-96AA-96812B19CCDB}" srcId="{586DC230-3AFC-47AF-B020-377E9EC803A0}" destId="{85F8ABE0-1888-4D1D-B7EC-2DA9EB8B9213}" srcOrd="0" destOrd="0" parTransId="{F3C12439-C4BD-4893-B232-345AC761F3E9}" sibTransId="{5807CBB5-B196-47B0-A998-2346849827AE}"/>
    <dgm:cxn modelId="{2285336B-2D28-490F-BA9A-4A408762094C}" type="presParOf" srcId="{22758F4A-9AE2-4A5E-8C93-9341422B37AC}" destId="{F45D0BAA-3448-4BB0-AA31-1C1B9C012CB3}" srcOrd="0" destOrd="0" presId="urn:microsoft.com/office/officeart/2005/8/layout/list1"/>
    <dgm:cxn modelId="{89AF062F-8406-4344-AA29-DA6CAE86C065}" type="presParOf" srcId="{F45D0BAA-3448-4BB0-AA31-1C1B9C012CB3}" destId="{00F33039-AAC6-44DF-A7DF-AEBAD0D0AB8E}" srcOrd="0" destOrd="0" presId="urn:microsoft.com/office/officeart/2005/8/layout/list1"/>
    <dgm:cxn modelId="{9C9442C7-8EF4-455D-B8B6-A1B953815D42}" type="presParOf" srcId="{F45D0BAA-3448-4BB0-AA31-1C1B9C012CB3}" destId="{C9120994-2D14-4B6E-83EB-B995270ED979}" srcOrd="1" destOrd="0" presId="urn:microsoft.com/office/officeart/2005/8/layout/list1"/>
    <dgm:cxn modelId="{A7530413-6012-4633-B401-2929130DEB09}" type="presParOf" srcId="{22758F4A-9AE2-4A5E-8C93-9341422B37AC}" destId="{1F6B04CD-265C-450D-B013-B028F1CB3423}" srcOrd="1" destOrd="0" presId="urn:microsoft.com/office/officeart/2005/8/layout/list1"/>
    <dgm:cxn modelId="{64BBE4B3-EF3B-4D40-A3A3-571C29043B95}" type="presParOf" srcId="{22758F4A-9AE2-4A5E-8C93-9341422B37AC}" destId="{1A8605BD-0D41-4274-808F-EFC0A1F741A5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0443830-8ED2-419A-956A-F7FA8712F46F}" type="doc">
      <dgm:prSet loTypeId="urn:microsoft.com/office/officeart/2008/layout/PictureAccentList" loCatId="list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es-MX"/>
        </a:p>
      </dgm:t>
    </dgm:pt>
    <dgm:pt modelId="{3280C045-63C3-4A92-A7C3-6AB3A3600F54}">
      <dgm:prSet phldrT="[Texto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4000" b="1" dirty="0" smtClean="0">
            <a:solidFill>
              <a:schemeClr val="bg1"/>
            </a:solidFill>
          </a:endParaRPr>
        </a:p>
        <a:p>
          <a:pPr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0" dirty="0" smtClean="0">
              <a:solidFill>
                <a:schemeClr val="bg1"/>
              </a:solidFill>
            </a:rPr>
            <a:t>Producto de la naturaleza sin intervención del hombre; solo son bienes inmuebles.</a:t>
          </a:r>
        </a:p>
        <a:p>
          <a:pPr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4000" b="1" dirty="0">
            <a:solidFill>
              <a:schemeClr val="bg1"/>
            </a:solidFill>
          </a:endParaRPr>
        </a:p>
      </dgm:t>
    </dgm:pt>
    <dgm:pt modelId="{ABAD58CF-1736-4AA8-AD20-09B419AD81E1}" type="parTrans" cxnId="{5AA892A8-F21E-4C95-803B-07533B7EE522}">
      <dgm:prSet/>
      <dgm:spPr/>
      <dgm:t>
        <a:bodyPr/>
        <a:lstStyle/>
        <a:p>
          <a:endParaRPr lang="es-MX" sz="2400"/>
        </a:p>
      </dgm:t>
    </dgm:pt>
    <dgm:pt modelId="{72D1C418-AEA0-47B1-888B-39E4E4E20239}" type="sibTrans" cxnId="{5AA892A8-F21E-4C95-803B-07533B7EE522}">
      <dgm:prSet/>
      <dgm:spPr/>
      <dgm:t>
        <a:bodyPr/>
        <a:lstStyle/>
        <a:p>
          <a:endParaRPr lang="es-MX" sz="2400"/>
        </a:p>
      </dgm:t>
    </dgm:pt>
    <dgm:pt modelId="{49CB0F3D-D886-475E-9A4D-2F045E24441E}">
      <dgm:prSet phldrT="[Texto]" custT="1"/>
      <dgm:spPr>
        <a:noFill/>
      </dgm:spPr>
      <dgm:t>
        <a:bodyPr/>
        <a:lstStyle/>
        <a:p>
          <a:endParaRPr lang="es-MX" sz="2000" b="1" dirty="0" smtClean="0">
            <a:solidFill>
              <a:schemeClr val="bg1"/>
            </a:solidFill>
          </a:endParaRPr>
        </a:p>
        <a:p>
          <a:r>
            <a:rPr lang="es-MX" sz="2000" b="1" dirty="0" smtClean="0">
              <a:solidFill>
                <a:schemeClr val="bg1"/>
              </a:solidFill>
            </a:rPr>
            <a:t>Aluvión</a:t>
          </a:r>
        </a:p>
        <a:p>
          <a:r>
            <a:rPr lang="es-MX" sz="2000" b="0" dirty="0" smtClean="0">
              <a:solidFill>
                <a:schemeClr val="bg1"/>
              </a:solidFill>
            </a:rPr>
            <a:t>Acrecentamiento paulatino de un predio ribereño como consecuencia de acontecimiento insensible.</a:t>
          </a:r>
        </a:p>
        <a:p>
          <a:endParaRPr lang="es-MX" sz="2000" b="1" dirty="0">
            <a:solidFill>
              <a:schemeClr val="bg1"/>
            </a:solidFill>
          </a:endParaRPr>
        </a:p>
      </dgm:t>
    </dgm:pt>
    <dgm:pt modelId="{8D279E2A-00C1-4447-8A9B-341C286417B0}" type="parTrans" cxnId="{9BB3159E-E190-4261-8088-CF747C7B994E}">
      <dgm:prSet/>
      <dgm:spPr/>
      <dgm:t>
        <a:bodyPr/>
        <a:lstStyle/>
        <a:p>
          <a:endParaRPr lang="es-MX" sz="2400"/>
        </a:p>
      </dgm:t>
    </dgm:pt>
    <dgm:pt modelId="{3E2F758E-627C-4F8C-8B85-D00E384D05B8}" type="sibTrans" cxnId="{9BB3159E-E190-4261-8088-CF747C7B994E}">
      <dgm:prSet/>
      <dgm:spPr/>
      <dgm:t>
        <a:bodyPr/>
        <a:lstStyle/>
        <a:p>
          <a:endParaRPr lang="es-MX" sz="2400"/>
        </a:p>
      </dgm:t>
    </dgm:pt>
    <dgm:pt modelId="{09EB71B3-C670-4F2A-B9B4-36F6BF5050E8}">
      <dgm:prSet phldrT="[Texto]" custT="1"/>
      <dgm:spPr>
        <a:noFill/>
      </dgm:spPr>
      <dgm:t>
        <a:bodyPr/>
        <a:lstStyle/>
        <a:p>
          <a:r>
            <a:rPr lang="es-MX" sz="2000" b="1" dirty="0" smtClean="0">
              <a:solidFill>
                <a:schemeClr val="bg1"/>
              </a:solidFill>
            </a:rPr>
            <a:t>Avulsión</a:t>
          </a:r>
        </a:p>
        <a:p>
          <a:r>
            <a:rPr lang="es-MX" sz="2000" b="0" dirty="0" smtClean="0">
              <a:solidFill>
                <a:schemeClr val="bg1"/>
              </a:solidFill>
            </a:rPr>
            <a:t>Cuando la corriente de un rio arranca una porción reconocible de un predio y lo deposita en otro.</a:t>
          </a:r>
          <a:endParaRPr lang="es-MX" sz="2000" b="0" dirty="0">
            <a:solidFill>
              <a:schemeClr val="bg1"/>
            </a:solidFill>
          </a:endParaRPr>
        </a:p>
      </dgm:t>
    </dgm:pt>
    <dgm:pt modelId="{9F96559D-A647-424D-9E2B-C7860FCB27FC}" type="parTrans" cxnId="{2B7726AC-779F-487C-A57C-A8F5A98DFE75}">
      <dgm:prSet/>
      <dgm:spPr/>
      <dgm:t>
        <a:bodyPr/>
        <a:lstStyle/>
        <a:p>
          <a:endParaRPr lang="es-MX" sz="2400"/>
        </a:p>
      </dgm:t>
    </dgm:pt>
    <dgm:pt modelId="{6340D174-03AB-4D62-8D47-52CA641C0AF2}" type="sibTrans" cxnId="{2B7726AC-779F-487C-A57C-A8F5A98DFE75}">
      <dgm:prSet/>
      <dgm:spPr/>
      <dgm:t>
        <a:bodyPr/>
        <a:lstStyle/>
        <a:p>
          <a:endParaRPr lang="es-MX" sz="2400"/>
        </a:p>
      </dgm:t>
    </dgm:pt>
    <dgm:pt modelId="{A3E06545-C4E8-41B2-850D-CF0D14567682}" type="pres">
      <dgm:prSet presAssocID="{40443830-8ED2-419A-956A-F7FA8712F46F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E3151BBF-B55E-40D9-8006-9B96FC8E2056}" type="pres">
      <dgm:prSet presAssocID="{3280C045-63C3-4A92-A7C3-6AB3A3600F54}" presName="root" presStyleCnt="0">
        <dgm:presLayoutVars>
          <dgm:chMax/>
          <dgm:chPref val="4"/>
        </dgm:presLayoutVars>
      </dgm:prSet>
      <dgm:spPr/>
    </dgm:pt>
    <dgm:pt modelId="{E2655CBA-E82E-40A2-81F9-A5159CA086EB}" type="pres">
      <dgm:prSet presAssocID="{3280C045-63C3-4A92-A7C3-6AB3A3600F54}" presName="rootComposite" presStyleCnt="0">
        <dgm:presLayoutVars/>
      </dgm:prSet>
      <dgm:spPr/>
    </dgm:pt>
    <dgm:pt modelId="{426BA52E-A09B-4BA3-B622-883F77E63873}" type="pres">
      <dgm:prSet presAssocID="{3280C045-63C3-4A92-A7C3-6AB3A3600F54}" presName="rootText" presStyleLbl="node0" presStyleIdx="0" presStyleCnt="1" custScaleX="136177" custScaleY="150456">
        <dgm:presLayoutVars>
          <dgm:chMax/>
          <dgm:chPref val="4"/>
        </dgm:presLayoutVars>
      </dgm:prSet>
      <dgm:spPr/>
      <dgm:t>
        <a:bodyPr/>
        <a:lstStyle/>
        <a:p>
          <a:endParaRPr lang="es-MX"/>
        </a:p>
      </dgm:t>
    </dgm:pt>
    <dgm:pt modelId="{6E024DB5-4B57-466A-9421-9FAB3CA78BC2}" type="pres">
      <dgm:prSet presAssocID="{3280C045-63C3-4A92-A7C3-6AB3A3600F54}" presName="childShape" presStyleCnt="0">
        <dgm:presLayoutVars>
          <dgm:chMax val="0"/>
          <dgm:chPref val="0"/>
        </dgm:presLayoutVars>
      </dgm:prSet>
      <dgm:spPr/>
    </dgm:pt>
    <dgm:pt modelId="{157B4D6A-61EC-4A74-AA11-443B90705F29}" type="pres">
      <dgm:prSet presAssocID="{49CB0F3D-D886-475E-9A4D-2F045E24441E}" presName="childComposite" presStyleCnt="0">
        <dgm:presLayoutVars>
          <dgm:chMax val="0"/>
          <dgm:chPref val="0"/>
        </dgm:presLayoutVars>
      </dgm:prSet>
      <dgm:spPr/>
    </dgm:pt>
    <dgm:pt modelId="{C08A3806-61F6-493F-B9BA-620969AB6CD0}" type="pres">
      <dgm:prSet presAssocID="{49CB0F3D-D886-475E-9A4D-2F045E24441E}" presName="Image" presStyleLbl="node1" presStyleIdx="0" presStyleCnt="2" custScaleX="123242" custLinFactNeighborX="-90151" custLinFactNeighborY="-283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23706496-D659-466E-B94C-72C56295C3F4}" type="pres">
      <dgm:prSet presAssocID="{49CB0F3D-D886-475E-9A4D-2F045E24441E}" presName="childText" presStyleLbl="lnNode1" presStyleIdx="0" presStyleCnt="2" custScaleX="134956" custLinFactNeighborX="12090" custLinFactNeighborY="-283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0548D34-04B6-46CC-B05E-5D0D42C1CEB4}" type="pres">
      <dgm:prSet presAssocID="{09EB71B3-C670-4F2A-B9B4-36F6BF5050E8}" presName="childComposite" presStyleCnt="0">
        <dgm:presLayoutVars>
          <dgm:chMax val="0"/>
          <dgm:chPref val="0"/>
        </dgm:presLayoutVars>
      </dgm:prSet>
      <dgm:spPr/>
    </dgm:pt>
    <dgm:pt modelId="{AE91535B-9709-49F9-88D9-E7E51049D5CF}" type="pres">
      <dgm:prSet presAssocID="{09EB71B3-C670-4F2A-B9B4-36F6BF5050E8}" presName="Image" presStyleLbl="node1" presStyleIdx="1" presStyleCnt="2" custScaleX="129580" custLinFactNeighborX="-90152" custLinFactNeighborY="-2271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2FC38091-F122-40D4-8CB2-0F0CC5EA738D}" type="pres">
      <dgm:prSet presAssocID="{09EB71B3-C670-4F2A-B9B4-36F6BF5050E8}" presName="childText" presStyleLbl="lnNode1" presStyleIdx="1" presStyleCnt="2" custScaleX="134629" custLinFactNeighborX="11763" custLinFactNeighborY="57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BB3159E-E190-4261-8088-CF747C7B994E}" srcId="{3280C045-63C3-4A92-A7C3-6AB3A3600F54}" destId="{49CB0F3D-D886-475E-9A4D-2F045E24441E}" srcOrd="0" destOrd="0" parTransId="{8D279E2A-00C1-4447-8A9B-341C286417B0}" sibTransId="{3E2F758E-627C-4F8C-8B85-D00E384D05B8}"/>
    <dgm:cxn modelId="{F3613458-5CE9-4629-A114-50A6A5E7F8DF}" type="presOf" srcId="{49CB0F3D-D886-475E-9A4D-2F045E24441E}" destId="{23706496-D659-466E-B94C-72C56295C3F4}" srcOrd="0" destOrd="0" presId="urn:microsoft.com/office/officeart/2008/layout/PictureAccentList"/>
    <dgm:cxn modelId="{5AA892A8-F21E-4C95-803B-07533B7EE522}" srcId="{40443830-8ED2-419A-956A-F7FA8712F46F}" destId="{3280C045-63C3-4A92-A7C3-6AB3A3600F54}" srcOrd="0" destOrd="0" parTransId="{ABAD58CF-1736-4AA8-AD20-09B419AD81E1}" sibTransId="{72D1C418-AEA0-47B1-888B-39E4E4E20239}"/>
    <dgm:cxn modelId="{24E68188-2D1A-42A8-89CF-56E5BB2E2F4A}" type="presOf" srcId="{3280C045-63C3-4A92-A7C3-6AB3A3600F54}" destId="{426BA52E-A09B-4BA3-B622-883F77E63873}" srcOrd="0" destOrd="0" presId="urn:microsoft.com/office/officeart/2008/layout/PictureAccentList"/>
    <dgm:cxn modelId="{2B7726AC-779F-487C-A57C-A8F5A98DFE75}" srcId="{3280C045-63C3-4A92-A7C3-6AB3A3600F54}" destId="{09EB71B3-C670-4F2A-B9B4-36F6BF5050E8}" srcOrd="1" destOrd="0" parTransId="{9F96559D-A647-424D-9E2B-C7860FCB27FC}" sibTransId="{6340D174-03AB-4D62-8D47-52CA641C0AF2}"/>
    <dgm:cxn modelId="{530A96E4-0031-41E4-A6C5-FFE17D31422B}" type="presOf" srcId="{40443830-8ED2-419A-956A-F7FA8712F46F}" destId="{A3E06545-C4E8-41B2-850D-CF0D14567682}" srcOrd="0" destOrd="0" presId="urn:microsoft.com/office/officeart/2008/layout/PictureAccentList"/>
    <dgm:cxn modelId="{F8F11775-B141-4F10-898C-227EFB8DE456}" type="presOf" srcId="{09EB71B3-C670-4F2A-B9B4-36F6BF5050E8}" destId="{2FC38091-F122-40D4-8CB2-0F0CC5EA738D}" srcOrd="0" destOrd="0" presId="urn:microsoft.com/office/officeart/2008/layout/PictureAccentList"/>
    <dgm:cxn modelId="{6BFE1C45-AEFD-4F1B-B236-7D36390D0661}" type="presParOf" srcId="{A3E06545-C4E8-41B2-850D-CF0D14567682}" destId="{E3151BBF-B55E-40D9-8006-9B96FC8E2056}" srcOrd="0" destOrd="0" presId="urn:microsoft.com/office/officeart/2008/layout/PictureAccentList"/>
    <dgm:cxn modelId="{4AB61C2A-6327-4061-A121-824A4502073A}" type="presParOf" srcId="{E3151BBF-B55E-40D9-8006-9B96FC8E2056}" destId="{E2655CBA-E82E-40A2-81F9-A5159CA086EB}" srcOrd="0" destOrd="0" presId="urn:microsoft.com/office/officeart/2008/layout/PictureAccentList"/>
    <dgm:cxn modelId="{C721AA85-082A-42EF-BF2A-10A635F21807}" type="presParOf" srcId="{E2655CBA-E82E-40A2-81F9-A5159CA086EB}" destId="{426BA52E-A09B-4BA3-B622-883F77E63873}" srcOrd="0" destOrd="0" presId="urn:microsoft.com/office/officeart/2008/layout/PictureAccentList"/>
    <dgm:cxn modelId="{B610CB36-D8E2-4D6F-963D-3526C5AA6D76}" type="presParOf" srcId="{E3151BBF-B55E-40D9-8006-9B96FC8E2056}" destId="{6E024DB5-4B57-466A-9421-9FAB3CA78BC2}" srcOrd="1" destOrd="0" presId="urn:microsoft.com/office/officeart/2008/layout/PictureAccentList"/>
    <dgm:cxn modelId="{96977D71-578D-47F8-BE5B-87F8081A7106}" type="presParOf" srcId="{6E024DB5-4B57-466A-9421-9FAB3CA78BC2}" destId="{157B4D6A-61EC-4A74-AA11-443B90705F29}" srcOrd="0" destOrd="0" presId="urn:microsoft.com/office/officeart/2008/layout/PictureAccentList"/>
    <dgm:cxn modelId="{F66CDA48-9081-4214-9667-DD12C7F087CC}" type="presParOf" srcId="{157B4D6A-61EC-4A74-AA11-443B90705F29}" destId="{C08A3806-61F6-493F-B9BA-620969AB6CD0}" srcOrd="0" destOrd="0" presId="urn:microsoft.com/office/officeart/2008/layout/PictureAccentList"/>
    <dgm:cxn modelId="{BB15642F-B94E-440F-B39D-CCF01AFDD2EC}" type="presParOf" srcId="{157B4D6A-61EC-4A74-AA11-443B90705F29}" destId="{23706496-D659-466E-B94C-72C56295C3F4}" srcOrd="1" destOrd="0" presId="urn:microsoft.com/office/officeart/2008/layout/PictureAccentList"/>
    <dgm:cxn modelId="{6EB4F5DD-404A-4EBF-A2EF-9292294E5DFC}" type="presParOf" srcId="{6E024DB5-4B57-466A-9421-9FAB3CA78BC2}" destId="{10548D34-04B6-46CC-B05E-5D0D42C1CEB4}" srcOrd="1" destOrd="0" presId="urn:microsoft.com/office/officeart/2008/layout/PictureAccentList"/>
    <dgm:cxn modelId="{CAD1E90F-0AC4-49FD-A342-75C41A0BC33E}" type="presParOf" srcId="{10548D34-04B6-46CC-B05E-5D0D42C1CEB4}" destId="{AE91535B-9709-49F9-88D9-E7E51049D5CF}" srcOrd="0" destOrd="0" presId="urn:microsoft.com/office/officeart/2008/layout/PictureAccentList"/>
    <dgm:cxn modelId="{578C9735-4ECD-4D88-AE8E-849FC7D17204}" type="presParOf" srcId="{10548D34-04B6-46CC-B05E-5D0D42C1CEB4}" destId="{2FC38091-F122-40D4-8CB2-0F0CC5EA738D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0443830-8ED2-419A-956A-F7FA8712F46F}" type="doc">
      <dgm:prSet loTypeId="urn:microsoft.com/office/officeart/2008/layout/PictureAccentList" loCatId="list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es-MX"/>
        </a:p>
      </dgm:t>
    </dgm:pt>
    <dgm:pt modelId="{9075B821-C46E-4E1A-B907-8683F48A3A93}">
      <dgm:prSet phldrT="[Texto]" custT="1"/>
      <dgm:spPr>
        <a:noFill/>
      </dgm:spPr>
      <dgm:t>
        <a:bodyPr/>
        <a:lstStyle/>
        <a:p>
          <a:r>
            <a:rPr lang="es-MX" sz="1600" b="1" dirty="0" smtClean="0">
              <a:solidFill>
                <a:schemeClr val="bg1"/>
              </a:solidFill>
            </a:rPr>
            <a:t>Cambio de cauce de rio</a:t>
          </a:r>
        </a:p>
        <a:p>
          <a:r>
            <a:rPr lang="es-MX" sz="1600" b="0" dirty="0" smtClean="0">
              <a:solidFill>
                <a:schemeClr val="bg1"/>
              </a:solidFill>
            </a:rPr>
            <a:t>Los cauces abandonados que no sean de la federación pertenecen a los dueños de los terrenos por donde corren esas aguas</a:t>
          </a:r>
          <a:endParaRPr lang="es-MX" sz="1600" b="0" dirty="0">
            <a:solidFill>
              <a:schemeClr val="bg1"/>
            </a:solidFill>
          </a:endParaRPr>
        </a:p>
      </dgm:t>
    </dgm:pt>
    <dgm:pt modelId="{F8FD346C-5B4B-46C9-9983-74AEE975E0D3}" type="parTrans" cxnId="{A2D3ECD9-A734-4E2D-BC3B-105B07CE01F9}">
      <dgm:prSet/>
      <dgm:spPr/>
      <dgm:t>
        <a:bodyPr/>
        <a:lstStyle/>
        <a:p>
          <a:endParaRPr lang="es-MX"/>
        </a:p>
      </dgm:t>
    </dgm:pt>
    <dgm:pt modelId="{EB8FE3DD-E8C4-4F4E-9344-D61A85F9D1B1}" type="sibTrans" cxnId="{A2D3ECD9-A734-4E2D-BC3B-105B07CE01F9}">
      <dgm:prSet/>
      <dgm:spPr/>
      <dgm:t>
        <a:bodyPr/>
        <a:lstStyle/>
        <a:p>
          <a:endParaRPr lang="es-MX"/>
        </a:p>
      </dgm:t>
    </dgm:pt>
    <dgm:pt modelId="{5B23EBF2-9725-4A77-A1E3-F33AA95384F9}">
      <dgm:prSet phldrT="[Texto]" custT="1"/>
      <dgm:spPr>
        <a:noFill/>
      </dgm:spPr>
      <dgm:t>
        <a:bodyPr/>
        <a:lstStyle/>
        <a:p>
          <a:r>
            <a:rPr lang="es-MX" sz="1600" b="1" dirty="0" smtClean="0">
              <a:solidFill>
                <a:schemeClr val="bg1"/>
              </a:solidFill>
            </a:rPr>
            <a:t>Formación de Isla Privada</a:t>
          </a:r>
        </a:p>
        <a:p>
          <a:r>
            <a:rPr lang="es-MX" sz="1600" b="0" dirty="0" smtClean="0">
              <a:solidFill>
                <a:schemeClr val="bg1"/>
              </a:solidFill>
            </a:rPr>
            <a:t>Cuando se forman ramales dejando libre una porción de terreno que forme la isla</a:t>
          </a:r>
          <a:endParaRPr lang="es-MX" sz="1600" b="0" dirty="0">
            <a:solidFill>
              <a:schemeClr val="bg1"/>
            </a:solidFill>
          </a:endParaRPr>
        </a:p>
      </dgm:t>
    </dgm:pt>
    <dgm:pt modelId="{485ECF72-AB7B-45EB-BDAE-FE2CB9F90092}" type="sibTrans" cxnId="{57201571-91B4-442F-A6BE-3E0D69DD036C}">
      <dgm:prSet/>
      <dgm:spPr/>
      <dgm:t>
        <a:bodyPr/>
        <a:lstStyle/>
        <a:p>
          <a:endParaRPr lang="es-MX"/>
        </a:p>
      </dgm:t>
    </dgm:pt>
    <dgm:pt modelId="{4514992D-1696-4DBD-A295-4F4C53FF7BEC}" type="parTrans" cxnId="{57201571-91B4-442F-A6BE-3E0D69DD036C}">
      <dgm:prSet/>
      <dgm:spPr/>
      <dgm:t>
        <a:bodyPr/>
        <a:lstStyle/>
        <a:p>
          <a:endParaRPr lang="es-MX"/>
        </a:p>
      </dgm:t>
    </dgm:pt>
    <dgm:pt modelId="{A3E06545-C4E8-41B2-850D-CF0D14567682}" type="pres">
      <dgm:prSet presAssocID="{40443830-8ED2-419A-956A-F7FA8712F46F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6904F8A3-EB29-463A-A538-55FA785CE9B0}" type="pres">
      <dgm:prSet presAssocID="{5B23EBF2-9725-4A77-A1E3-F33AA95384F9}" presName="root" presStyleCnt="0">
        <dgm:presLayoutVars>
          <dgm:chMax/>
          <dgm:chPref val="4"/>
        </dgm:presLayoutVars>
      </dgm:prSet>
      <dgm:spPr/>
    </dgm:pt>
    <dgm:pt modelId="{08AC4335-1C46-4C90-BE36-CE7471333525}" type="pres">
      <dgm:prSet presAssocID="{5B23EBF2-9725-4A77-A1E3-F33AA95384F9}" presName="rootComposite" presStyleCnt="0">
        <dgm:presLayoutVars/>
      </dgm:prSet>
      <dgm:spPr/>
    </dgm:pt>
    <dgm:pt modelId="{D6867CB2-9C37-4B52-944E-5ABC3170D266}" type="pres">
      <dgm:prSet presAssocID="{5B23EBF2-9725-4A77-A1E3-F33AA95384F9}" presName="rootText" presStyleLbl="node0" presStyleIdx="0" presStyleCnt="1" custScaleX="83155" custLinFactNeighborX="8347" custLinFactNeighborY="707">
        <dgm:presLayoutVars>
          <dgm:chMax/>
          <dgm:chPref val="4"/>
        </dgm:presLayoutVars>
      </dgm:prSet>
      <dgm:spPr/>
      <dgm:t>
        <a:bodyPr/>
        <a:lstStyle/>
        <a:p>
          <a:endParaRPr lang="es-MX"/>
        </a:p>
      </dgm:t>
    </dgm:pt>
    <dgm:pt modelId="{4E323ECA-77C3-4E2B-ABB0-F4CB9B2F108F}" type="pres">
      <dgm:prSet presAssocID="{5B23EBF2-9725-4A77-A1E3-F33AA95384F9}" presName="childShape" presStyleCnt="0">
        <dgm:presLayoutVars>
          <dgm:chMax val="0"/>
          <dgm:chPref val="0"/>
        </dgm:presLayoutVars>
      </dgm:prSet>
      <dgm:spPr/>
    </dgm:pt>
    <dgm:pt modelId="{02FBBF7B-3BCD-4840-9C10-96BDF6C942D7}" type="pres">
      <dgm:prSet presAssocID="{9075B821-C46E-4E1A-B907-8683F48A3A93}" presName="childComposite" presStyleCnt="0">
        <dgm:presLayoutVars>
          <dgm:chMax val="0"/>
          <dgm:chPref val="0"/>
        </dgm:presLayoutVars>
      </dgm:prSet>
      <dgm:spPr/>
    </dgm:pt>
    <dgm:pt modelId="{42AA9FF9-83AE-4C56-AC8E-5A3942E8260A}" type="pres">
      <dgm:prSet presAssocID="{9075B821-C46E-4E1A-B907-8683F48A3A93}" presName="Image" presStyleLbl="node1" presStyleIdx="0" presStyleCnt="1" custScaleX="135608" custLinFactNeighborX="-91251" custLinFactNeighborY="31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D01C18E7-C021-43A2-A314-4AB85E6C24D0}" type="pres">
      <dgm:prSet presAssocID="{9075B821-C46E-4E1A-B907-8683F48A3A93}" presName="childText" presStyleLbl="lnNode1" presStyleIdx="0" presStyleCnt="1" custScaleX="96928" custLinFactNeighborX="12029" custLinFactNeighborY="365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2EDE927-ADEB-4AB8-9E68-FB6B3DACFC9D}" type="presOf" srcId="{40443830-8ED2-419A-956A-F7FA8712F46F}" destId="{A3E06545-C4E8-41B2-850D-CF0D14567682}" srcOrd="0" destOrd="0" presId="urn:microsoft.com/office/officeart/2008/layout/PictureAccentList"/>
    <dgm:cxn modelId="{A2D3ECD9-A734-4E2D-BC3B-105B07CE01F9}" srcId="{5B23EBF2-9725-4A77-A1E3-F33AA95384F9}" destId="{9075B821-C46E-4E1A-B907-8683F48A3A93}" srcOrd="0" destOrd="0" parTransId="{F8FD346C-5B4B-46C9-9983-74AEE975E0D3}" sibTransId="{EB8FE3DD-E8C4-4F4E-9344-D61A85F9D1B1}"/>
    <dgm:cxn modelId="{48DF76CC-331C-4593-89F2-4680971419B0}" type="presOf" srcId="{5B23EBF2-9725-4A77-A1E3-F33AA95384F9}" destId="{D6867CB2-9C37-4B52-944E-5ABC3170D266}" srcOrd="0" destOrd="0" presId="urn:microsoft.com/office/officeart/2008/layout/PictureAccentList"/>
    <dgm:cxn modelId="{66AB8657-7BAE-4C9C-8B99-96C0AEAAA266}" type="presOf" srcId="{9075B821-C46E-4E1A-B907-8683F48A3A93}" destId="{D01C18E7-C021-43A2-A314-4AB85E6C24D0}" srcOrd="0" destOrd="0" presId="urn:microsoft.com/office/officeart/2008/layout/PictureAccentList"/>
    <dgm:cxn modelId="{57201571-91B4-442F-A6BE-3E0D69DD036C}" srcId="{40443830-8ED2-419A-956A-F7FA8712F46F}" destId="{5B23EBF2-9725-4A77-A1E3-F33AA95384F9}" srcOrd="0" destOrd="0" parTransId="{4514992D-1696-4DBD-A295-4F4C53FF7BEC}" sibTransId="{485ECF72-AB7B-45EB-BDAE-FE2CB9F90092}"/>
    <dgm:cxn modelId="{0C3E9F2D-06C8-4B39-A319-B50165B99E4E}" type="presParOf" srcId="{A3E06545-C4E8-41B2-850D-CF0D14567682}" destId="{6904F8A3-EB29-463A-A538-55FA785CE9B0}" srcOrd="0" destOrd="0" presId="urn:microsoft.com/office/officeart/2008/layout/PictureAccentList"/>
    <dgm:cxn modelId="{2424CD5F-DBF0-4774-ABD6-EB56127DD789}" type="presParOf" srcId="{6904F8A3-EB29-463A-A538-55FA785CE9B0}" destId="{08AC4335-1C46-4C90-BE36-CE7471333525}" srcOrd="0" destOrd="0" presId="urn:microsoft.com/office/officeart/2008/layout/PictureAccentList"/>
    <dgm:cxn modelId="{1C9D1CED-D322-4B5E-990F-8761212631BC}" type="presParOf" srcId="{08AC4335-1C46-4C90-BE36-CE7471333525}" destId="{D6867CB2-9C37-4B52-944E-5ABC3170D266}" srcOrd="0" destOrd="0" presId="urn:microsoft.com/office/officeart/2008/layout/PictureAccentList"/>
    <dgm:cxn modelId="{02D5CE3C-716A-49D4-85E3-50E41E2B0553}" type="presParOf" srcId="{6904F8A3-EB29-463A-A538-55FA785CE9B0}" destId="{4E323ECA-77C3-4E2B-ABB0-F4CB9B2F108F}" srcOrd="1" destOrd="0" presId="urn:microsoft.com/office/officeart/2008/layout/PictureAccentList"/>
    <dgm:cxn modelId="{8CF90641-130F-411C-A613-F153497C3560}" type="presParOf" srcId="{4E323ECA-77C3-4E2B-ABB0-F4CB9B2F108F}" destId="{02FBBF7B-3BCD-4840-9C10-96BDF6C942D7}" srcOrd="0" destOrd="0" presId="urn:microsoft.com/office/officeart/2008/layout/PictureAccentList"/>
    <dgm:cxn modelId="{28BC5CCA-BE53-4326-BC53-E08D705C8252}" type="presParOf" srcId="{02FBBF7B-3BCD-4840-9C10-96BDF6C942D7}" destId="{42AA9FF9-83AE-4C56-AC8E-5A3942E8260A}" srcOrd="0" destOrd="0" presId="urn:microsoft.com/office/officeart/2008/layout/PictureAccentList"/>
    <dgm:cxn modelId="{68D6275F-DE92-458E-8DEC-6E58891A8E63}" type="presParOf" srcId="{02FBBF7B-3BCD-4840-9C10-96BDF6C942D7}" destId="{D01C18E7-C021-43A2-A314-4AB85E6C24D0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B92DF3B-B615-48CB-B086-39400AC5C642}" type="doc">
      <dgm:prSet loTypeId="urn:microsoft.com/office/officeart/2008/layout/PictureAccentList" loCatId="list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es-MX"/>
        </a:p>
      </dgm:t>
    </dgm:pt>
    <dgm:pt modelId="{B5E5F142-E4C9-4516-871B-77A65C8401C5}">
      <dgm:prSet phldrT="[Texto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2000" b="1" dirty="0" smtClean="0"/>
            <a:t>Se produce por actividad del hombre y puede darse sobre bienes muebles e inmuebles</a:t>
          </a:r>
          <a:endParaRPr lang="es-MX" sz="2100" dirty="0"/>
        </a:p>
      </dgm:t>
    </dgm:pt>
    <dgm:pt modelId="{6E13F6F4-5CDD-4742-9F2B-90AD1B8A799A}" type="parTrans" cxnId="{A574C74A-09F8-4CAB-AE05-250E0872BF1D}">
      <dgm:prSet/>
      <dgm:spPr/>
      <dgm:t>
        <a:bodyPr/>
        <a:lstStyle/>
        <a:p>
          <a:endParaRPr lang="es-MX"/>
        </a:p>
      </dgm:t>
    </dgm:pt>
    <dgm:pt modelId="{070CFB91-F8C9-4843-8374-94705DC49383}" type="sibTrans" cxnId="{A574C74A-09F8-4CAB-AE05-250E0872BF1D}">
      <dgm:prSet/>
      <dgm:spPr/>
      <dgm:t>
        <a:bodyPr/>
        <a:lstStyle/>
        <a:p>
          <a:endParaRPr lang="es-MX"/>
        </a:p>
      </dgm:t>
    </dgm:pt>
    <dgm:pt modelId="{F372AFDB-EC77-46B9-B942-53F69ED80A9C}">
      <dgm:prSet phldrT="[Texto]"/>
      <dgm:spPr/>
      <dgm:t>
        <a:bodyPr/>
        <a:lstStyle/>
        <a:p>
          <a:r>
            <a:rPr lang="es-MX" b="1" dirty="0" smtClean="0"/>
            <a:t>Inmuebles</a:t>
          </a:r>
        </a:p>
        <a:p>
          <a:r>
            <a:rPr lang="es-MX" b="0" dirty="0" smtClean="0"/>
            <a:t>Edificación, Plantación y Siembra</a:t>
          </a:r>
          <a:endParaRPr lang="es-MX" b="0" dirty="0"/>
        </a:p>
      </dgm:t>
    </dgm:pt>
    <dgm:pt modelId="{78BF057E-DF95-4202-8194-A2A4516ACDE8}" type="parTrans" cxnId="{6018D5F4-9A51-431E-AD69-CD5B59EDCBB2}">
      <dgm:prSet/>
      <dgm:spPr/>
      <dgm:t>
        <a:bodyPr/>
        <a:lstStyle/>
        <a:p>
          <a:endParaRPr lang="es-MX"/>
        </a:p>
      </dgm:t>
    </dgm:pt>
    <dgm:pt modelId="{309408B8-8381-48D9-8657-AC693525951D}" type="sibTrans" cxnId="{6018D5F4-9A51-431E-AD69-CD5B59EDCBB2}">
      <dgm:prSet/>
      <dgm:spPr/>
      <dgm:t>
        <a:bodyPr/>
        <a:lstStyle/>
        <a:p>
          <a:endParaRPr lang="es-MX"/>
        </a:p>
      </dgm:t>
    </dgm:pt>
    <dgm:pt modelId="{DF3F419F-E8F1-4FD8-9260-9EDA9216CAF5}">
      <dgm:prSet phldrT="[Texto]"/>
      <dgm:spPr/>
      <dgm:t>
        <a:bodyPr/>
        <a:lstStyle/>
        <a:p>
          <a:r>
            <a:rPr lang="es-MX" b="1" dirty="0" smtClean="0"/>
            <a:t>Muebles</a:t>
          </a:r>
        </a:p>
        <a:p>
          <a:r>
            <a:rPr lang="es-MX" b="0" dirty="0" smtClean="0"/>
            <a:t>Incorporación, Mezcla y confusión y especificación.</a:t>
          </a:r>
        </a:p>
      </dgm:t>
    </dgm:pt>
    <dgm:pt modelId="{C3DBDB40-1B6A-461F-BCB8-167E7111B5A2}" type="parTrans" cxnId="{93FFC141-0DD5-4779-B1E7-8A52E2725AEE}">
      <dgm:prSet/>
      <dgm:spPr/>
      <dgm:t>
        <a:bodyPr/>
        <a:lstStyle/>
        <a:p>
          <a:endParaRPr lang="es-MX"/>
        </a:p>
      </dgm:t>
    </dgm:pt>
    <dgm:pt modelId="{D3213FF6-752C-4EE5-A402-4BFA1E4E9FE8}" type="sibTrans" cxnId="{93FFC141-0DD5-4779-B1E7-8A52E2725AEE}">
      <dgm:prSet/>
      <dgm:spPr/>
      <dgm:t>
        <a:bodyPr/>
        <a:lstStyle/>
        <a:p>
          <a:endParaRPr lang="es-MX"/>
        </a:p>
      </dgm:t>
    </dgm:pt>
    <dgm:pt modelId="{34DA9572-A6DA-44AC-90EE-E7E70F2C993A}">
      <dgm:prSet phldrT="[Texto]"/>
      <dgm:spPr/>
      <dgm:t>
        <a:bodyPr/>
        <a:lstStyle/>
        <a:p>
          <a:r>
            <a:rPr lang="es-MX" b="1" dirty="0" smtClean="0"/>
            <a:t>Forma derivada, </a:t>
          </a:r>
          <a:r>
            <a:rPr lang="es-MX" dirty="0" smtClean="0"/>
            <a:t>Por herencia y legado (mortis-causa), Sesión de Derechos y Adjudicación</a:t>
          </a:r>
          <a:endParaRPr lang="es-MX" b="0" dirty="0" smtClean="0"/>
        </a:p>
      </dgm:t>
    </dgm:pt>
    <dgm:pt modelId="{84D476A1-ED4E-48A0-9869-BF67F85526C0}" type="parTrans" cxnId="{1DD3ED13-8C63-4A82-BBDE-7EC6B8EC314E}">
      <dgm:prSet/>
      <dgm:spPr/>
      <dgm:t>
        <a:bodyPr/>
        <a:lstStyle/>
        <a:p>
          <a:endParaRPr lang="es-MX"/>
        </a:p>
      </dgm:t>
    </dgm:pt>
    <dgm:pt modelId="{C9F7E56D-2E07-437F-9C32-810BEAAAF448}" type="sibTrans" cxnId="{1DD3ED13-8C63-4A82-BBDE-7EC6B8EC314E}">
      <dgm:prSet/>
      <dgm:spPr/>
      <dgm:t>
        <a:bodyPr/>
        <a:lstStyle/>
        <a:p>
          <a:endParaRPr lang="es-MX"/>
        </a:p>
      </dgm:t>
    </dgm:pt>
    <dgm:pt modelId="{C2C5C3F7-A27C-468B-8BB1-E0D07AD047A7}" type="pres">
      <dgm:prSet presAssocID="{0B92DF3B-B615-48CB-B086-39400AC5C642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84EC5936-4225-4469-9098-310EB8712B4E}" type="pres">
      <dgm:prSet presAssocID="{B5E5F142-E4C9-4516-871B-77A65C8401C5}" presName="root" presStyleCnt="0">
        <dgm:presLayoutVars>
          <dgm:chMax/>
          <dgm:chPref val="4"/>
        </dgm:presLayoutVars>
      </dgm:prSet>
      <dgm:spPr/>
    </dgm:pt>
    <dgm:pt modelId="{2FED5BBC-CB23-46FD-B6FB-E5AEB609D111}" type="pres">
      <dgm:prSet presAssocID="{B5E5F142-E4C9-4516-871B-77A65C8401C5}" presName="rootComposite" presStyleCnt="0">
        <dgm:presLayoutVars/>
      </dgm:prSet>
      <dgm:spPr/>
    </dgm:pt>
    <dgm:pt modelId="{D46CFF67-6CC8-4AD3-910B-D02B199F20C4}" type="pres">
      <dgm:prSet presAssocID="{B5E5F142-E4C9-4516-871B-77A65C8401C5}" presName="rootText" presStyleLbl="node0" presStyleIdx="0" presStyleCnt="1" custScaleY="75742" custLinFactNeighborX="70" custLinFactNeighborY="-44516">
        <dgm:presLayoutVars>
          <dgm:chMax/>
          <dgm:chPref val="4"/>
        </dgm:presLayoutVars>
      </dgm:prSet>
      <dgm:spPr/>
      <dgm:t>
        <a:bodyPr/>
        <a:lstStyle/>
        <a:p>
          <a:endParaRPr lang="es-MX"/>
        </a:p>
      </dgm:t>
    </dgm:pt>
    <dgm:pt modelId="{6B2DCC94-4B6E-465A-8838-0AA1E25636E7}" type="pres">
      <dgm:prSet presAssocID="{B5E5F142-E4C9-4516-871B-77A65C8401C5}" presName="childShape" presStyleCnt="0">
        <dgm:presLayoutVars>
          <dgm:chMax val="0"/>
          <dgm:chPref val="0"/>
        </dgm:presLayoutVars>
      </dgm:prSet>
      <dgm:spPr/>
    </dgm:pt>
    <dgm:pt modelId="{9C1EB8AA-1703-4014-BC84-9EA48E40555D}" type="pres">
      <dgm:prSet presAssocID="{F372AFDB-EC77-46B9-B942-53F69ED80A9C}" presName="childComposite" presStyleCnt="0">
        <dgm:presLayoutVars>
          <dgm:chMax val="0"/>
          <dgm:chPref val="0"/>
        </dgm:presLayoutVars>
      </dgm:prSet>
      <dgm:spPr/>
    </dgm:pt>
    <dgm:pt modelId="{72CA2645-45C9-4F4C-AC16-C579D7A50F55}" type="pres">
      <dgm:prSet presAssocID="{F372AFDB-EC77-46B9-B942-53F69ED80A9C}" presName="Image" presStyleLbl="node1" presStyleIdx="0" presStyleCnt="3" custScaleX="90845" custScaleY="90021" custLinFactNeighborX="-8920" custLinFactNeighborY="32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4B750D7D-BFD0-4F63-8A8D-8D74DA50BF28}" type="pres">
      <dgm:prSet presAssocID="{F372AFDB-EC77-46B9-B942-53F69ED80A9C}" presName="childText" presStyleLbl="lnNode1" presStyleIdx="0" presStyleCnt="3" custScaleX="97728" custScaleY="68970" custLinFactNeighborX="-2423" custLinFactNeighborY="999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A4B1E2-D2AE-4AAD-BBC5-DFE22FF25E86}" type="pres">
      <dgm:prSet presAssocID="{DF3F419F-E8F1-4FD8-9260-9EDA9216CAF5}" presName="childComposite" presStyleCnt="0">
        <dgm:presLayoutVars>
          <dgm:chMax val="0"/>
          <dgm:chPref val="0"/>
        </dgm:presLayoutVars>
      </dgm:prSet>
      <dgm:spPr/>
    </dgm:pt>
    <dgm:pt modelId="{7A2D0CCA-FDC4-48FC-A435-6E12ACE0678C}" type="pres">
      <dgm:prSet presAssocID="{DF3F419F-E8F1-4FD8-9260-9EDA9216CAF5}" presName="Image" presStyleLbl="node1" presStyleIdx="1" presStyleCnt="3" custScaleX="101534" custScaleY="79782" custLinFactNeighborX="-2792" custLinFactNeighborY="2290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F6B4C5BA-75CC-427A-A8E2-65C46D92D6DA}" type="pres">
      <dgm:prSet presAssocID="{DF3F419F-E8F1-4FD8-9260-9EDA9216CAF5}" presName="childText" presStyleLbl="lnNode1" presStyleIdx="1" presStyleCnt="3" custScaleX="98752" custScaleY="73536" custLinFactY="-4823" custLinFactNeighborX="-2249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3F1354-73AB-41A9-8D61-4C3287462501}" type="pres">
      <dgm:prSet presAssocID="{34DA9572-A6DA-44AC-90EE-E7E70F2C993A}" presName="childComposite" presStyleCnt="0">
        <dgm:presLayoutVars>
          <dgm:chMax val="0"/>
          <dgm:chPref val="0"/>
        </dgm:presLayoutVars>
      </dgm:prSet>
      <dgm:spPr/>
    </dgm:pt>
    <dgm:pt modelId="{54ADF553-2BF1-4A48-B6AD-61B32867FC97}" type="pres">
      <dgm:prSet presAssocID="{34DA9572-A6DA-44AC-90EE-E7E70F2C993A}" presName="Image" presStyleLbl="nod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  <dgm:t>
        <a:bodyPr/>
        <a:lstStyle/>
        <a:p>
          <a:endParaRPr lang="es-MX"/>
        </a:p>
      </dgm:t>
    </dgm:pt>
    <dgm:pt modelId="{A29CB493-480E-4AD3-93B4-8656AE6BA589}" type="pres">
      <dgm:prSet presAssocID="{34DA9572-A6DA-44AC-90EE-E7E70F2C993A}" presName="childText" presStyleLbl="lnNode1" presStyleIdx="2" presStyleCnt="3" custScaleY="79349" custLinFactNeighborX="16" custLinFactNeighborY="64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1E39527-CA01-4C7E-8C78-4DCE27B5F2C9}" type="presOf" srcId="{B5E5F142-E4C9-4516-871B-77A65C8401C5}" destId="{D46CFF67-6CC8-4AD3-910B-D02B199F20C4}" srcOrd="0" destOrd="0" presId="urn:microsoft.com/office/officeart/2008/layout/PictureAccentList"/>
    <dgm:cxn modelId="{6018D5F4-9A51-431E-AD69-CD5B59EDCBB2}" srcId="{B5E5F142-E4C9-4516-871B-77A65C8401C5}" destId="{F372AFDB-EC77-46B9-B942-53F69ED80A9C}" srcOrd="0" destOrd="0" parTransId="{78BF057E-DF95-4202-8194-A2A4516ACDE8}" sibTransId="{309408B8-8381-48D9-8657-AC693525951D}"/>
    <dgm:cxn modelId="{34990B11-1F7F-4443-9ABA-570CD2BDF73A}" type="presOf" srcId="{F372AFDB-EC77-46B9-B942-53F69ED80A9C}" destId="{4B750D7D-BFD0-4F63-8A8D-8D74DA50BF28}" srcOrd="0" destOrd="0" presId="urn:microsoft.com/office/officeart/2008/layout/PictureAccentList"/>
    <dgm:cxn modelId="{A574C74A-09F8-4CAB-AE05-250E0872BF1D}" srcId="{0B92DF3B-B615-48CB-B086-39400AC5C642}" destId="{B5E5F142-E4C9-4516-871B-77A65C8401C5}" srcOrd="0" destOrd="0" parTransId="{6E13F6F4-5CDD-4742-9F2B-90AD1B8A799A}" sibTransId="{070CFB91-F8C9-4843-8374-94705DC49383}"/>
    <dgm:cxn modelId="{1DD3ED13-8C63-4A82-BBDE-7EC6B8EC314E}" srcId="{B5E5F142-E4C9-4516-871B-77A65C8401C5}" destId="{34DA9572-A6DA-44AC-90EE-E7E70F2C993A}" srcOrd="2" destOrd="0" parTransId="{84D476A1-ED4E-48A0-9869-BF67F85526C0}" sibTransId="{C9F7E56D-2E07-437F-9C32-810BEAAAF448}"/>
    <dgm:cxn modelId="{E45D2284-03AA-4BB7-975D-439C3C6604C1}" type="presOf" srcId="{34DA9572-A6DA-44AC-90EE-E7E70F2C993A}" destId="{A29CB493-480E-4AD3-93B4-8656AE6BA589}" srcOrd="0" destOrd="0" presId="urn:microsoft.com/office/officeart/2008/layout/PictureAccentList"/>
    <dgm:cxn modelId="{7E768FA9-D2D2-42B2-A615-F30363694AB3}" type="presOf" srcId="{0B92DF3B-B615-48CB-B086-39400AC5C642}" destId="{C2C5C3F7-A27C-468B-8BB1-E0D07AD047A7}" srcOrd="0" destOrd="0" presId="urn:microsoft.com/office/officeart/2008/layout/PictureAccentList"/>
    <dgm:cxn modelId="{BE038D15-590A-49B2-A11D-5BD435036442}" type="presOf" srcId="{DF3F419F-E8F1-4FD8-9260-9EDA9216CAF5}" destId="{F6B4C5BA-75CC-427A-A8E2-65C46D92D6DA}" srcOrd="0" destOrd="0" presId="urn:microsoft.com/office/officeart/2008/layout/PictureAccentList"/>
    <dgm:cxn modelId="{93FFC141-0DD5-4779-B1E7-8A52E2725AEE}" srcId="{B5E5F142-E4C9-4516-871B-77A65C8401C5}" destId="{DF3F419F-E8F1-4FD8-9260-9EDA9216CAF5}" srcOrd="1" destOrd="0" parTransId="{C3DBDB40-1B6A-461F-BCB8-167E7111B5A2}" sibTransId="{D3213FF6-752C-4EE5-A402-4BFA1E4E9FE8}"/>
    <dgm:cxn modelId="{24CB222D-0E10-40C7-821C-97C58C4A5C44}" type="presParOf" srcId="{C2C5C3F7-A27C-468B-8BB1-E0D07AD047A7}" destId="{84EC5936-4225-4469-9098-310EB8712B4E}" srcOrd="0" destOrd="0" presId="urn:microsoft.com/office/officeart/2008/layout/PictureAccentList"/>
    <dgm:cxn modelId="{9706CF29-0DCF-472B-A4A9-6895BD6628C9}" type="presParOf" srcId="{84EC5936-4225-4469-9098-310EB8712B4E}" destId="{2FED5BBC-CB23-46FD-B6FB-E5AEB609D111}" srcOrd="0" destOrd="0" presId="urn:microsoft.com/office/officeart/2008/layout/PictureAccentList"/>
    <dgm:cxn modelId="{65268692-89C9-4BE2-8D03-E06C6328FE03}" type="presParOf" srcId="{2FED5BBC-CB23-46FD-B6FB-E5AEB609D111}" destId="{D46CFF67-6CC8-4AD3-910B-D02B199F20C4}" srcOrd="0" destOrd="0" presId="urn:microsoft.com/office/officeart/2008/layout/PictureAccentList"/>
    <dgm:cxn modelId="{40ECE9D6-CFB8-48C4-BECC-8B6E40BDE81B}" type="presParOf" srcId="{84EC5936-4225-4469-9098-310EB8712B4E}" destId="{6B2DCC94-4B6E-465A-8838-0AA1E25636E7}" srcOrd="1" destOrd="0" presId="urn:microsoft.com/office/officeart/2008/layout/PictureAccentList"/>
    <dgm:cxn modelId="{F28A4D56-8A7A-4217-9B33-8FE0DCAD37DE}" type="presParOf" srcId="{6B2DCC94-4B6E-465A-8838-0AA1E25636E7}" destId="{9C1EB8AA-1703-4014-BC84-9EA48E40555D}" srcOrd="0" destOrd="0" presId="urn:microsoft.com/office/officeart/2008/layout/PictureAccentList"/>
    <dgm:cxn modelId="{1215EDE3-8A17-4FC8-9647-65C187B0C4DA}" type="presParOf" srcId="{9C1EB8AA-1703-4014-BC84-9EA48E40555D}" destId="{72CA2645-45C9-4F4C-AC16-C579D7A50F55}" srcOrd="0" destOrd="0" presId="urn:microsoft.com/office/officeart/2008/layout/PictureAccentList"/>
    <dgm:cxn modelId="{2DE6203D-C2A7-4A9B-8A7A-3B7B171B7A5E}" type="presParOf" srcId="{9C1EB8AA-1703-4014-BC84-9EA48E40555D}" destId="{4B750D7D-BFD0-4F63-8A8D-8D74DA50BF28}" srcOrd="1" destOrd="0" presId="urn:microsoft.com/office/officeart/2008/layout/PictureAccentList"/>
    <dgm:cxn modelId="{B9032B1E-46BC-428E-8DEE-EC0420E66275}" type="presParOf" srcId="{6B2DCC94-4B6E-465A-8838-0AA1E25636E7}" destId="{9BA4B1E2-D2AE-4AAD-BBC5-DFE22FF25E86}" srcOrd="1" destOrd="0" presId="urn:microsoft.com/office/officeart/2008/layout/PictureAccentList"/>
    <dgm:cxn modelId="{EB2CFCC0-76DB-4AE5-AC20-40C27426B300}" type="presParOf" srcId="{9BA4B1E2-D2AE-4AAD-BBC5-DFE22FF25E86}" destId="{7A2D0CCA-FDC4-48FC-A435-6E12ACE0678C}" srcOrd="0" destOrd="0" presId="urn:microsoft.com/office/officeart/2008/layout/PictureAccentList"/>
    <dgm:cxn modelId="{92BE615B-B400-439A-AE23-B440FE56DB10}" type="presParOf" srcId="{9BA4B1E2-D2AE-4AAD-BBC5-DFE22FF25E86}" destId="{F6B4C5BA-75CC-427A-A8E2-65C46D92D6DA}" srcOrd="1" destOrd="0" presId="urn:microsoft.com/office/officeart/2008/layout/PictureAccentList"/>
    <dgm:cxn modelId="{E74D89BE-987F-4144-B4CB-F1903CC31B39}" type="presParOf" srcId="{6B2DCC94-4B6E-465A-8838-0AA1E25636E7}" destId="{0D3F1354-73AB-41A9-8D61-4C3287462501}" srcOrd="2" destOrd="0" presId="urn:microsoft.com/office/officeart/2008/layout/PictureAccentList"/>
    <dgm:cxn modelId="{510E3736-B0A1-4083-9722-2A9EEC11DAE6}" type="presParOf" srcId="{0D3F1354-73AB-41A9-8D61-4C3287462501}" destId="{54ADF553-2BF1-4A48-B6AD-61B32867FC97}" srcOrd="0" destOrd="0" presId="urn:microsoft.com/office/officeart/2008/layout/PictureAccentList"/>
    <dgm:cxn modelId="{2037114D-819D-4660-9397-C4EC7899C768}" type="presParOf" srcId="{0D3F1354-73AB-41A9-8D61-4C3287462501}" destId="{A29CB493-480E-4AD3-93B4-8656AE6BA589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0D3EC0-8161-4973-B675-2535C3F7DC3B}">
      <dsp:nvSpPr>
        <dsp:cNvPr id="0" name=""/>
        <dsp:cNvSpPr/>
      </dsp:nvSpPr>
      <dsp:spPr>
        <a:xfrm rot="16200000">
          <a:off x="2160240" y="-2160240"/>
          <a:ext cx="4104456" cy="8424936"/>
        </a:xfrm>
        <a:prstGeom prst="flowChartManualOperation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0" tIns="0" rIns="17780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solidFill>
                <a:schemeClr val="bg1"/>
              </a:solidFill>
            </a:rPr>
            <a:t>Es un: </a:t>
          </a:r>
          <a:endParaRPr lang="es-MX" sz="2800" b="1" kern="1200" dirty="0">
            <a:solidFill>
              <a:schemeClr val="bg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1" kern="1200" smtClean="0">
              <a:solidFill>
                <a:schemeClr val="bg1"/>
              </a:solidFill>
            </a:rPr>
            <a:t>Derecho real que tiene una persona llamada propietario</a:t>
          </a:r>
          <a:endParaRPr lang="es-MX" sz="2000" b="1" kern="1200" dirty="0">
            <a:solidFill>
              <a:schemeClr val="bg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1" kern="1200" smtClean="0">
              <a:solidFill>
                <a:schemeClr val="bg1"/>
              </a:solidFill>
            </a:rPr>
            <a:t>Que usa, goza y dispone directa e inmediatamente de manera perpetua, exclusiva y absoluta de un bien corpóreo e individualizado</a:t>
          </a:r>
          <a:endParaRPr lang="es-MX" sz="2000" b="1" kern="1200" dirty="0">
            <a:solidFill>
              <a:schemeClr val="bg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1" kern="1200" dirty="0" smtClean="0">
              <a:solidFill>
                <a:schemeClr val="bg1"/>
              </a:solidFill>
            </a:rPr>
            <a:t>Estando las demás personas obligadas a respetar el ejercicio de ese derecho.</a:t>
          </a:r>
          <a:endParaRPr lang="es-MX" sz="2000" b="1" kern="1200" dirty="0">
            <a:solidFill>
              <a:schemeClr val="bg1"/>
            </a:solidFill>
          </a:endParaRPr>
        </a:p>
      </dsp:txBody>
      <dsp:txXfrm rot="5400000">
        <a:off x="0" y="820891"/>
        <a:ext cx="8424936" cy="246267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31FD34-0FE4-4338-B5C4-789412053F88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4DAC92-C46F-4E9D-A060-218FE1A14E1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33863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DAC92-C46F-4E9D-A060-218FE1A14E13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17356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DAC92-C46F-4E9D-A060-218FE1A14E13}" type="slidenum">
              <a:rPr lang="es-MX" smtClean="0"/>
              <a:t>11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55789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8C55835-F42C-4CD2-997D-3E9A5B1D036A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DF4F74F-72D7-47B4-A0BA-6CA988E594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72793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55835-F42C-4CD2-997D-3E9A5B1D036A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F74F-72D7-47B4-A0BA-6CA988E594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16695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8C55835-F42C-4CD2-997D-3E9A5B1D036A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DF4F74F-72D7-47B4-A0BA-6CA988E594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82050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55835-F42C-4CD2-997D-3E9A5B1D036A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F74F-72D7-47B4-A0BA-6CA988E594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77856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8C55835-F42C-4CD2-997D-3E9A5B1D036A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DF4F74F-72D7-47B4-A0BA-6CA988E594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33581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55835-F42C-4CD2-997D-3E9A5B1D036A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F74F-72D7-47B4-A0BA-6CA988E594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76554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55835-F42C-4CD2-997D-3E9A5B1D036A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F74F-72D7-47B4-A0BA-6CA988E594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50052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55835-F42C-4CD2-997D-3E9A5B1D036A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F74F-72D7-47B4-A0BA-6CA988E594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51480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55835-F42C-4CD2-997D-3E9A5B1D036A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F74F-72D7-47B4-A0BA-6CA988E594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82025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8C55835-F42C-4CD2-997D-3E9A5B1D036A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DF4F74F-72D7-47B4-A0BA-6CA988E594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86620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55835-F42C-4CD2-997D-3E9A5B1D036A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F74F-72D7-47B4-A0BA-6CA988E594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72649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18C55835-F42C-4CD2-997D-3E9A5B1D036A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DF4F74F-72D7-47B4-A0BA-6CA988E59454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86882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Relationship Id="rId9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3192" y="745324"/>
            <a:ext cx="8496944" cy="5607983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1092" y="1036545"/>
            <a:ext cx="8352928" cy="1365895"/>
          </a:xfrm>
          <a:solidFill>
            <a:schemeClr val="accent4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4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Derecho de los bienes y las sucesiones</a:t>
            </a:r>
            <a:endParaRPr lang="es-MX" sz="4000" b="1" dirty="0"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685619" y="4487741"/>
            <a:ext cx="5213478" cy="5847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3200" dirty="0" smtClean="0"/>
              <a:t>L.D. CITLALI LARA FUENTES</a:t>
            </a:r>
            <a:endParaRPr lang="es-MX" sz="3200" dirty="0"/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540846" y="5301208"/>
            <a:ext cx="8352928" cy="87862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4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PROPIEDAD</a:t>
            </a:r>
            <a:endParaRPr lang="es-MX" sz="4000" b="1" dirty="0"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6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057758"/>
              </p:ext>
            </p:extLst>
          </p:nvPr>
        </p:nvGraphicFramePr>
        <p:xfrm>
          <a:off x="1331640" y="1890546"/>
          <a:ext cx="7272808" cy="48508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ángulo 1"/>
          <p:cNvSpPr/>
          <p:nvPr/>
        </p:nvSpPr>
        <p:spPr>
          <a:xfrm>
            <a:off x="2411760" y="908720"/>
            <a:ext cx="45277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4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Accesión Artificial</a:t>
            </a:r>
          </a:p>
        </p:txBody>
      </p:sp>
    </p:spTree>
    <p:extLst>
      <p:ext uri="{BB962C8B-B14F-4D97-AF65-F5344CB8AC3E}">
        <p14:creationId xmlns:p14="http://schemas.microsoft.com/office/powerpoint/2010/main" val="37745361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6390" y="694709"/>
            <a:ext cx="7989752" cy="790075"/>
          </a:xfrm>
        </p:spPr>
        <p:txBody>
          <a:bodyPr/>
          <a:lstStyle/>
          <a:p>
            <a:pPr algn="ctr"/>
            <a:r>
              <a:rPr lang="es-MX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ACCESIÓN ARTIFICIAL (INMUEBLES)</a:t>
            </a:r>
            <a:endParaRPr lang="es-MX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95536" y="2191660"/>
            <a:ext cx="8278048" cy="156966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just"/>
            <a:r>
              <a:rPr lang="es-MX" sz="2400" b="1" dirty="0"/>
              <a:t>Edificación, plantación y siembra.</a:t>
            </a:r>
          </a:p>
          <a:p>
            <a:pPr lvl="0" algn="just"/>
            <a:r>
              <a:rPr lang="es-MX" sz="2400" b="1" dirty="0" smtClean="0"/>
              <a:t>° </a:t>
            </a:r>
            <a:r>
              <a:rPr lang="es-MX" sz="2400" dirty="0" smtClean="0"/>
              <a:t>Deben </a:t>
            </a:r>
            <a:r>
              <a:rPr lang="es-MX" sz="2400" dirty="0"/>
              <a:t>efectuarse por el dueño del terreno.</a:t>
            </a:r>
          </a:p>
          <a:p>
            <a:pPr lvl="0" algn="just"/>
            <a:r>
              <a:rPr lang="es-MX" sz="2400" b="1" dirty="0" smtClean="0"/>
              <a:t>° </a:t>
            </a:r>
            <a:r>
              <a:rPr lang="es-MX" sz="2400" dirty="0" smtClean="0"/>
              <a:t>Debe </a:t>
            </a:r>
            <a:r>
              <a:rPr lang="es-MX" sz="2400" dirty="0"/>
              <a:t>imputarse en principio la propiedad de lo construido, plantado o sembrado 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4716016" y="4221088"/>
            <a:ext cx="4173592" cy="2419348"/>
          </a:xfrm>
          <a:prstGeom prst="roundRect">
            <a:avLst>
              <a:gd name="adj" fmla="val 10000"/>
            </a:avLst>
          </a:prstGeom>
          <a:blipFill rotWithShape="1">
            <a:blip r:embed="rId4"/>
            <a:stretch>
              <a:fillRect/>
            </a:stretch>
          </a:blip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7579156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1192" y="838725"/>
            <a:ext cx="7989752" cy="646059"/>
          </a:xfrm>
        </p:spPr>
        <p:txBody>
          <a:bodyPr/>
          <a:lstStyle/>
          <a:p>
            <a:pPr algn="ctr"/>
            <a:r>
              <a:rPr lang="es-MX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ACCESIÓN ARTIFICIAL (MUEBLES)</a:t>
            </a:r>
            <a:endParaRPr lang="es-MX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7493840"/>
              </p:ext>
            </p:extLst>
          </p:nvPr>
        </p:nvGraphicFramePr>
        <p:xfrm>
          <a:off x="1619672" y="1988840"/>
          <a:ext cx="6951272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157539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1192" y="838725"/>
            <a:ext cx="7989752" cy="646059"/>
          </a:xfrm>
        </p:spPr>
        <p:txBody>
          <a:bodyPr/>
          <a:lstStyle/>
          <a:p>
            <a:pPr algn="ctr"/>
            <a:r>
              <a:rPr lang="es-MX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ACCESIÓN ARTIFICIAL (MUEBLES)</a:t>
            </a:r>
            <a:endParaRPr lang="es-MX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7131188"/>
              </p:ext>
            </p:extLst>
          </p:nvPr>
        </p:nvGraphicFramePr>
        <p:xfrm>
          <a:off x="971600" y="3068960"/>
          <a:ext cx="7056784" cy="252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121866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1192" y="980728"/>
            <a:ext cx="7989752" cy="790075"/>
          </a:xfrm>
        </p:spPr>
        <p:txBody>
          <a:bodyPr>
            <a:noAutofit/>
          </a:bodyPr>
          <a:lstStyle/>
          <a:p>
            <a:pPr algn="ctr"/>
            <a:r>
              <a:rPr lang="es-MX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ACCESIÓN ARTIFICIAL (FORMA DERIVADA)</a:t>
            </a:r>
            <a:endParaRPr lang="es-MX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1086605"/>
              </p:ext>
            </p:extLst>
          </p:nvPr>
        </p:nvGraphicFramePr>
        <p:xfrm>
          <a:off x="683569" y="2204864"/>
          <a:ext cx="6196160" cy="4271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1300" y="2204864"/>
            <a:ext cx="1599644" cy="1440160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581128"/>
            <a:ext cx="1791072" cy="1905000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90844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1192" y="764704"/>
            <a:ext cx="7989752" cy="790075"/>
          </a:xfrm>
        </p:spPr>
        <p:txBody>
          <a:bodyPr>
            <a:normAutofit/>
          </a:bodyPr>
          <a:lstStyle/>
          <a:p>
            <a:pPr algn="ctr"/>
            <a:r>
              <a:rPr lang="es-MX" sz="32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EXTENSIÓN DE LA PROPIEDAD</a:t>
            </a:r>
            <a:endParaRPr lang="es-MX" sz="32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7859775"/>
              </p:ext>
            </p:extLst>
          </p:nvPr>
        </p:nvGraphicFramePr>
        <p:xfrm>
          <a:off x="827584" y="1628800"/>
          <a:ext cx="7521575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677495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0045767"/>
              </p:ext>
            </p:extLst>
          </p:nvPr>
        </p:nvGraphicFramePr>
        <p:xfrm>
          <a:off x="755576" y="1628800"/>
          <a:ext cx="7521575" cy="5353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9752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1192" y="910733"/>
            <a:ext cx="7989752" cy="790075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LIMITACIONESAL DERECHO DE PROPIEDAD</a:t>
            </a:r>
            <a:endParaRPr lang="es-MX" sz="36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9604" y="4581128"/>
            <a:ext cx="8352928" cy="165618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sz="2400" b="0" dirty="0" smtClean="0"/>
              <a:t>Es la abstención que se impone al propietario de un bien para restringir el ejercicio de su derecho e beneficio de la colectividad.</a:t>
            </a:r>
            <a:endParaRPr lang="es-MX" sz="2400" b="0" dirty="0"/>
          </a:p>
        </p:txBody>
      </p:sp>
    </p:spTree>
    <p:extLst>
      <p:ext uri="{BB962C8B-B14F-4D97-AF65-F5344CB8AC3E}">
        <p14:creationId xmlns:p14="http://schemas.microsoft.com/office/powerpoint/2010/main" val="256244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063871390"/>
              </p:ext>
            </p:extLst>
          </p:nvPr>
        </p:nvGraphicFramePr>
        <p:xfrm>
          <a:off x="39565" y="620688"/>
          <a:ext cx="8712967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0888"/>
            <a:ext cx="3078021" cy="3312368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617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91680" y="979066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b="1" dirty="0" smtClean="0">
                <a:solidFill>
                  <a:schemeClr val="bg1"/>
                </a:solidFill>
              </a:rPr>
              <a:t>Limitaciones </a:t>
            </a:r>
            <a:r>
              <a:rPr lang="es-MX" b="1" dirty="0">
                <a:solidFill>
                  <a:schemeClr val="bg1"/>
                </a:solidFill>
              </a:rPr>
              <a:t>al </a:t>
            </a:r>
            <a:r>
              <a:rPr lang="es-MX" b="1" dirty="0" smtClean="0">
                <a:solidFill>
                  <a:schemeClr val="bg1"/>
                </a:solidFill>
              </a:rPr>
              <a:t>derecho </a:t>
            </a:r>
            <a:r>
              <a:rPr lang="es-MX" b="1" dirty="0">
                <a:solidFill>
                  <a:schemeClr val="bg1"/>
                </a:solidFill>
              </a:rPr>
              <a:t>de propiedad resultantes de los principios generales del </a:t>
            </a:r>
            <a:r>
              <a:rPr lang="es-MX" b="1" dirty="0" smtClean="0">
                <a:solidFill>
                  <a:schemeClr val="bg1"/>
                </a:solidFill>
              </a:rPr>
              <a:t>derecho </a:t>
            </a:r>
            <a:r>
              <a:rPr lang="es-MX" b="1" dirty="0">
                <a:solidFill>
                  <a:schemeClr val="bg1"/>
                </a:solidFill>
              </a:rPr>
              <a:t>privado.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5508104" y="4066951"/>
            <a:ext cx="2952328" cy="2099344"/>
          </a:xfrm>
          <a:prstGeom prst="roundRect">
            <a:avLst>
              <a:gd name="adj" fmla="val 10000"/>
            </a:avLst>
          </a:prstGeom>
          <a:blipFill rotWithShape="1">
            <a:blip r:embed="rId3"/>
            <a:stretch>
              <a:fillRect/>
            </a:stretch>
          </a:blipFill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" name="Rectángulo 2"/>
          <p:cNvSpPr/>
          <p:nvPr/>
        </p:nvSpPr>
        <p:spPr>
          <a:xfrm>
            <a:off x="865312" y="2060848"/>
            <a:ext cx="7776864" cy="156966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1"/>
            <a:r>
              <a:rPr lang="es-MX" sz="2400" dirty="0" smtClean="0"/>
              <a:t>Puede </a:t>
            </a:r>
            <a:r>
              <a:rPr lang="es-MX" sz="2400" dirty="0"/>
              <a:t>ser el abuso del derecho.</a:t>
            </a:r>
          </a:p>
          <a:p>
            <a:pPr lvl="1"/>
            <a:endParaRPr lang="es-MX" sz="2400" dirty="0"/>
          </a:p>
          <a:p>
            <a:pPr lvl="1"/>
            <a:r>
              <a:rPr lang="es-MX" sz="2400" dirty="0"/>
              <a:t>Sin utilidad para su titular y con fines nocivos, que incurre en daños  perjuicios.</a:t>
            </a:r>
          </a:p>
        </p:txBody>
      </p:sp>
    </p:spTree>
    <p:extLst>
      <p:ext uri="{BB962C8B-B14F-4D97-AF65-F5344CB8AC3E}">
        <p14:creationId xmlns:p14="http://schemas.microsoft.com/office/powerpoint/2010/main" val="381055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1412776"/>
            <a:ext cx="7520940" cy="548640"/>
          </a:xfrm>
        </p:spPr>
        <p:txBody>
          <a:bodyPr>
            <a:noAutofit/>
          </a:bodyPr>
          <a:lstStyle/>
          <a:p>
            <a:pPr algn="ctr"/>
            <a:r>
              <a:rPr lang="es-MX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PROPIEDAD   </a:t>
            </a:r>
            <a:br>
              <a:rPr lang="es-MX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r>
              <a:rPr lang="es-MX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(ART. 5.65 Código Civil del Estado de México)</a:t>
            </a:r>
            <a:endParaRPr lang="es-MX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0123557"/>
              </p:ext>
            </p:extLst>
          </p:nvPr>
        </p:nvGraphicFramePr>
        <p:xfrm>
          <a:off x="467544" y="1967760"/>
          <a:ext cx="8424936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013176"/>
            <a:ext cx="1801394" cy="1556041"/>
          </a:xfrm>
          <a:prstGeom prst="rect">
            <a:avLst/>
          </a:prstGeom>
          <a:ln w="228600" cap="sq" cmpd="thickThin">
            <a:solidFill>
              <a:schemeClr val="accent1">
                <a:lumMod val="90000"/>
                <a:lumOff val="1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9948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2132856"/>
            <a:ext cx="8114455" cy="115212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s-MX" b="0" dirty="0" smtClean="0"/>
              <a:t>Se presta para arbitrariedad de autoridades.</a:t>
            </a:r>
          </a:p>
          <a:p>
            <a:pPr marL="0" indent="0"/>
            <a:r>
              <a:rPr lang="es-MX" dirty="0" smtClean="0"/>
              <a:t>Alguna de las ejemplificadas en el Código Civil son:</a:t>
            </a:r>
          </a:p>
          <a:p>
            <a:pPr marL="0" indent="0"/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717032"/>
            <a:ext cx="2466975" cy="2088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717032"/>
            <a:ext cx="1952625" cy="23431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822960" y="880844"/>
            <a:ext cx="76870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</a:rPr>
              <a:t>Limitaciones derivadas de las clausulas de inalienabilidad.</a:t>
            </a:r>
          </a:p>
        </p:txBody>
      </p:sp>
    </p:spTree>
    <p:extLst>
      <p:ext uri="{BB962C8B-B14F-4D97-AF65-F5344CB8AC3E}">
        <p14:creationId xmlns:p14="http://schemas.microsoft.com/office/powerpoint/2010/main" val="4837307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725638873"/>
              </p:ext>
            </p:extLst>
          </p:nvPr>
        </p:nvGraphicFramePr>
        <p:xfrm>
          <a:off x="251520" y="1988840"/>
          <a:ext cx="8136904" cy="4712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94411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9875800"/>
              </p:ext>
            </p:extLst>
          </p:nvPr>
        </p:nvGraphicFramePr>
        <p:xfrm>
          <a:off x="539750" y="1988840"/>
          <a:ext cx="7983190" cy="44643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551681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1192" y="766717"/>
            <a:ext cx="7989752" cy="790075"/>
          </a:xfrm>
        </p:spPr>
        <p:txBody>
          <a:bodyPr/>
          <a:lstStyle/>
          <a:p>
            <a:pPr algn="ctr"/>
            <a:r>
              <a:rPr lang="es-MX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ACCIÓN REIVINDICATORIA</a:t>
            </a:r>
            <a:endParaRPr lang="es-MX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22710" y="2204864"/>
            <a:ext cx="7906716" cy="133621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 smtClean="0"/>
              <a:t>Medio jurídico para  obtener la restitución de un bien inmueble que nos pertenece y se encuentra en poder de otra persona. </a:t>
            </a:r>
            <a:r>
              <a:rPr lang="es-MX" sz="1800" b="0" dirty="0" smtClean="0"/>
              <a:t>Solo es eficaz respecto de inmuebles. la propiedad de los inmuebles no se pierde por el “no uso”.</a:t>
            </a:r>
            <a:endParaRPr lang="es-MX" sz="1800" b="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17697"/>
            <a:ext cx="5750916" cy="3140303"/>
          </a:xfrm>
          <a:prstGeom prst="ellipse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84583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5048" y="692696"/>
            <a:ext cx="8568952" cy="11521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NO PUEDEN REIVINDICARSE</a:t>
            </a:r>
            <a:endParaRPr lang="es-MX" sz="28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25173501"/>
              </p:ext>
            </p:extLst>
          </p:nvPr>
        </p:nvGraphicFramePr>
        <p:xfrm>
          <a:off x="251520" y="2276872"/>
          <a:ext cx="8640960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21251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1192" y="476672"/>
            <a:ext cx="7989752" cy="1083329"/>
          </a:xfrm>
        </p:spPr>
        <p:txBody>
          <a:bodyPr/>
          <a:lstStyle/>
          <a:p>
            <a:pPr algn="ctr"/>
            <a:r>
              <a:rPr lang="es-MX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CARACTERISTICAS</a:t>
            </a:r>
            <a:endParaRPr lang="es-MX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15598" y="1916832"/>
            <a:ext cx="7520940" cy="5352708"/>
          </a:xfrm>
        </p:spPr>
        <p:txBody>
          <a:bodyPr/>
          <a:lstStyle/>
          <a:p>
            <a:r>
              <a:rPr lang="es-MX" dirty="0" smtClean="0"/>
              <a:t>Se compone de 3 facultades del dueño:</a:t>
            </a:r>
          </a:p>
          <a:p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471228187"/>
              </p:ext>
            </p:extLst>
          </p:nvPr>
        </p:nvGraphicFramePr>
        <p:xfrm>
          <a:off x="687636" y="2060848"/>
          <a:ext cx="7776864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49008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1493" y="764704"/>
            <a:ext cx="7520940" cy="744392"/>
          </a:xfrm>
        </p:spPr>
        <p:txBody>
          <a:bodyPr>
            <a:normAutofit/>
          </a:bodyPr>
          <a:lstStyle/>
          <a:p>
            <a:r>
              <a:rPr lang="es-MX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FORMAS DE ADQUISICIO POR LEY</a:t>
            </a:r>
            <a:endParaRPr lang="es-MX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1493" y="2132856"/>
            <a:ext cx="7776864" cy="1347601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MX" sz="2400" dirty="0" smtClean="0"/>
              <a:t>CONTRATO: </a:t>
            </a:r>
            <a:r>
              <a:rPr lang="es-MX" sz="2400" b="0" dirty="0" smtClean="0"/>
              <a:t>Es el acuerdo de voluntades que crea o transmite derechos y obligaciones.</a:t>
            </a:r>
          </a:p>
          <a:p>
            <a:r>
              <a:rPr lang="es-MX" sz="2400" dirty="0" smtClean="0"/>
              <a:t>TIPOS:</a:t>
            </a:r>
            <a:endParaRPr lang="es-MX" sz="24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337677419"/>
              </p:ext>
            </p:extLst>
          </p:nvPr>
        </p:nvGraphicFramePr>
        <p:xfrm>
          <a:off x="1007519" y="3645024"/>
          <a:ext cx="7148888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72059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4536095"/>
              </p:ext>
            </p:extLst>
          </p:nvPr>
        </p:nvGraphicFramePr>
        <p:xfrm>
          <a:off x="683568" y="2132856"/>
          <a:ext cx="7521575" cy="43450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93414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988840"/>
            <a:ext cx="8496944" cy="108012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sz="2000" dirty="0" smtClean="0"/>
              <a:t>OCUPACIÓN</a:t>
            </a:r>
          </a:p>
          <a:p>
            <a:pPr marL="0" indent="0"/>
            <a:r>
              <a:rPr lang="es-MX" sz="2000" b="0" dirty="0" smtClean="0"/>
              <a:t>La propiedad se adquiere directamente  y por primera vez el ocupante.</a:t>
            </a:r>
          </a:p>
          <a:p>
            <a:pPr marL="0" indent="0"/>
            <a:r>
              <a:rPr lang="es-MX" sz="2000" b="0" dirty="0" smtClean="0"/>
              <a:t>Esta tiene 3 elementos constitutivos:</a:t>
            </a:r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4175694501"/>
              </p:ext>
            </p:extLst>
          </p:nvPr>
        </p:nvGraphicFramePr>
        <p:xfrm>
          <a:off x="477587" y="2996952"/>
          <a:ext cx="8352928" cy="3947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ángulo 1"/>
          <p:cNvSpPr/>
          <p:nvPr/>
        </p:nvSpPr>
        <p:spPr>
          <a:xfrm>
            <a:off x="1110788" y="908720"/>
            <a:ext cx="72812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FORMAS </a:t>
            </a:r>
            <a:r>
              <a:rPr lang="es-MX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NATURALES U ORIGINARIAS.</a:t>
            </a:r>
          </a:p>
        </p:txBody>
      </p:sp>
    </p:spTree>
    <p:extLst>
      <p:ext uri="{BB962C8B-B14F-4D97-AF65-F5344CB8AC3E}">
        <p14:creationId xmlns:p14="http://schemas.microsoft.com/office/powerpoint/2010/main" val="874724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159195430"/>
              </p:ext>
            </p:extLst>
          </p:nvPr>
        </p:nvGraphicFramePr>
        <p:xfrm>
          <a:off x="467544" y="1556792"/>
          <a:ext cx="8352928" cy="3947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ángulo 1"/>
          <p:cNvSpPr/>
          <p:nvPr/>
        </p:nvSpPr>
        <p:spPr>
          <a:xfrm>
            <a:off x="1110788" y="908720"/>
            <a:ext cx="72812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FORMAS </a:t>
            </a:r>
            <a:r>
              <a:rPr lang="es-MX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NATURALES U ORIGINARIAS.</a:t>
            </a:r>
          </a:p>
        </p:txBody>
      </p:sp>
    </p:spTree>
    <p:extLst>
      <p:ext uri="{BB962C8B-B14F-4D97-AF65-F5344CB8AC3E}">
        <p14:creationId xmlns:p14="http://schemas.microsoft.com/office/powerpoint/2010/main" val="2907355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916832"/>
            <a:ext cx="8140929" cy="72008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b="0" dirty="0" smtClean="0"/>
              <a:t>Es el derecho sobre lo que produce, une o incorpore un bien sea de manera natural o artificial.</a:t>
            </a:r>
            <a:endParaRPr lang="es-MX" sz="20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457927174"/>
              </p:ext>
            </p:extLst>
          </p:nvPr>
        </p:nvGraphicFramePr>
        <p:xfrm>
          <a:off x="395536" y="2276872"/>
          <a:ext cx="8424936" cy="42631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ángulo 1"/>
          <p:cNvSpPr/>
          <p:nvPr/>
        </p:nvSpPr>
        <p:spPr>
          <a:xfrm>
            <a:off x="2339752" y="836712"/>
            <a:ext cx="47532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4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Accesión Natural</a:t>
            </a:r>
          </a:p>
        </p:txBody>
      </p:sp>
    </p:spTree>
    <p:extLst>
      <p:ext uri="{BB962C8B-B14F-4D97-AF65-F5344CB8AC3E}">
        <p14:creationId xmlns:p14="http://schemas.microsoft.com/office/powerpoint/2010/main" val="6793763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916832"/>
            <a:ext cx="8140929" cy="72008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b="0" dirty="0" smtClean="0"/>
              <a:t>Es el derecho sobre lo que produce, une o incorpore un bien sea de manera natural o artificial.</a:t>
            </a:r>
            <a:endParaRPr lang="es-MX" sz="20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395036301"/>
              </p:ext>
            </p:extLst>
          </p:nvPr>
        </p:nvGraphicFramePr>
        <p:xfrm>
          <a:off x="467544" y="2640322"/>
          <a:ext cx="8424936" cy="42631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ángulo 1"/>
          <p:cNvSpPr/>
          <p:nvPr/>
        </p:nvSpPr>
        <p:spPr>
          <a:xfrm>
            <a:off x="2339752" y="836712"/>
            <a:ext cx="47532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4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Accesión Natural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1560" y="3861048"/>
            <a:ext cx="1176630" cy="908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930718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o">
  <a:themeElements>
    <a:clrScheme name="Dividendo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o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o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TM03457464[[fn=Dividendo]]</Template>
  <TotalTime>3626</TotalTime>
  <Words>1140</Words>
  <Application>Microsoft Office PowerPoint</Application>
  <PresentationFormat>Presentación en pantalla (4:3)</PresentationFormat>
  <Paragraphs>125</Paragraphs>
  <Slides>24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8" baseType="lpstr">
      <vt:lpstr>Calibri</vt:lpstr>
      <vt:lpstr>Gill Sans MT</vt:lpstr>
      <vt:lpstr>Wingdings 2</vt:lpstr>
      <vt:lpstr>Dividendo</vt:lpstr>
      <vt:lpstr>Derecho de los bienes y las sucesiones</vt:lpstr>
      <vt:lpstr>PROPIEDAD    (ART. 5.65 Código Civil del Estado de México)</vt:lpstr>
      <vt:lpstr>CARACTERISTICAS</vt:lpstr>
      <vt:lpstr>FORMAS DE ADQUISICIO POR LEY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ACCESIÓN ARTIFICIAL (INMUEBLES)</vt:lpstr>
      <vt:lpstr>ACCESIÓN ARTIFICIAL (MUEBLES)</vt:lpstr>
      <vt:lpstr>ACCESIÓN ARTIFICIAL (MUEBLES)</vt:lpstr>
      <vt:lpstr>ACCESIÓN ARTIFICIAL (FORMA DERIVADA)</vt:lpstr>
      <vt:lpstr>EXTENSIÓN DE LA PROPIEDAD</vt:lpstr>
      <vt:lpstr>Presentación de PowerPoint</vt:lpstr>
      <vt:lpstr>LIMITACIONESAL DERECHO DE PROPIEDAD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ACCIÓN REIVINDICATORIA</vt:lpstr>
      <vt:lpstr>Presentación de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Derecho de los bienes y las sucesiones</dc:title>
  <dc:creator>Johana Zuñiga</dc:creator>
  <cp:lastModifiedBy>CUVT</cp:lastModifiedBy>
  <cp:revision>179</cp:revision>
  <dcterms:created xsi:type="dcterms:W3CDTF">2015-09-07T14:50:57Z</dcterms:created>
  <dcterms:modified xsi:type="dcterms:W3CDTF">2015-10-02T17:32:41Z</dcterms:modified>
</cp:coreProperties>
</file>